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4.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5.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6.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7.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8.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9.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20.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21.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22.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Ex1.xml" ContentType="application/vnd.ms-office.chartex+xml"/>
  <Override PartName="/ppt/charts/style20.xml" ContentType="application/vnd.ms-office.chartstyle+xml"/>
  <Override PartName="/ppt/charts/colors20.xml" ContentType="application/vnd.ms-office.chartcolorstyle+xml"/>
  <Override PartName="/ppt/charts/chart23.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4.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5.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6.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7.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8.xml" ContentType="application/vnd.openxmlformats-officedocument.drawingml.chart+xml"/>
  <Override PartName="/ppt/charts/style26.xml" ContentType="application/vnd.ms-office.chartstyle+xml"/>
  <Override PartName="/ppt/charts/colors26.xml" ContentType="application/vnd.ms-office.chartcolorstyle+xml"/>
  <Override PartName="/ppt/charts/chart29.xml" ContentType="application/vnd.openxmlformats-officedocument.drawingml.chart+xml"/>
  <Override PartName="/ppt/charts/style27.xml" ContentType="application/vnd.ms-office.chartstyle+xml"/>
  <Override PartName="/ppt/charts/colors27.xml" ContentType="application/vnd.ms-office.chartcolorstyle+xml"/>
  <Override PartName="/ppt/charts/chart30.xml" ContentType="application/vnd.openxmlformats-officedocument.drawingml.chart+xml"/>
  <Override PartName="/ppt/charts/style28.xml" ContentType="application/vnd.ms-office.chartstyle+xml"/>
  <Override PartName="/ppt/charts/colors28.xml" ContentType="application/vnd.ms-office.chartcolorstyle+xml"/>
  <Override PartName="/ppt/charts/chart31.xml" ContentType="application/vnd.openxmlformats-officedocument.drawingml.chart+xml"/>
  <Override PartName="/ppt/charts/style29.xml" ContentType="application/vnd.ms-office.chartstyle+xml"/>
  <Override PartName="/ppt/charts/colors2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2"/>
  </p:notesMasterIdLst>
  <p:sldIdLst>
    <p:sldId id="331" r:id="rId2"/>
    <p:sldId id="321" r:id="rId3"/>
    <p:sldId id="335" r:id="rId4"/>
    <p:sldId id="336" r:id="rId5"/>
    <p:sldId id="337" r:id="rId6"/>
    <p:sldId id="332" r:id="rId7"/>
    <p:sldId id="322" r:id="rId8"/>
    <p:sldId id="323" r:id="rId9"/>
    <p:sldId id="326" r:id="rId10"/>
    <p:sldId id="324" r:id="rId11"/>
    <p:sldId id="329" r:id="rId12"/>
    <p:sldId id="327" r:id="rId13"/>
    <p:sldId id="330" r:id="rId14"/>
    <p:sldId id="328" r:id="rId15"/>
    <p:sldId id="333" r:id="rId16"/>
    <p:sldId id="342" r:id="rId17"/>
    <p:sldId id="334" r:id="rId18"/>
    <p:sldId id="338" r:id="rId19"/>
    <p:sldId id="340" r:id="rId20"/>
    <p:sldId id="341" r:id="rId21"/>
  </p:sldIdLst>
  <p:sldSz cx="24387175"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7FC"/>
    <a:srgbClr val="F5F8FB"/>
    <a:srgbClr val="F0F1FA"/>
    <a:srgbClr val="F3F4FF"/>
    <a:srgbClr val="FF8B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5970"/>
  </p:normalViewPr>
  <p:slideViewPr>
    <p:cSldViewPr snapToGrid="0" snapToObjects="1">
      <p:cViewPr varScale="1">
        <p:scale>
          <a:sx n="62" d="100"/>
          <a:sy n="62" d="100"/>
        </p:scale>
        <p:origin x="600" y="200"/>
      </p:cViewPr>
      <p:guideLst/>
    </p:cSldViewPr>
  </p:slid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0.xml"/><Relationship Id="rId1" Type="http://schemas.microsoft.com/office/2011/relationships/chartStyle" Target="style10.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1.xml"/><Relationship Id="rId1" Type="http://schemas.microsoft.com/office/2011/relationships/chartStyle" Target="style11.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2.xml"/><Relationship Id="rId1" Type="http://schemas.microsoft.com/office/2011/relationships/chartStyle" Target="style12.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3.xml"/><Relationship Id="rId1" Type="http://schemas.microsoft.com/office/2011/relationships/chartStyle" Target="style13.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4.xml"/><Relationship Id="rId1" Type="http://schemas.microsoft.com/office/2011/relationships/chartStyle" Target="style14.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5.xml"/><Relationship Id="rId1" Type="http://schemas.microsoft.com/office/2011/relationships/chartStyle" Target="style15.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6.xml"/><Relationship Id="rId1" Type="http://schemas.microsoft.com/office/2011/relationships/chartStyle" Target="style16.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17.xml"/><Relationship Id="rId1" Type="http://schemas.microsoft.com/office/2011/relationships/chartStyle" Target="style17.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18.xml"/><Relationship Id="rId1" Type="http://schemas.microsoft.com/office/2011/relationships/chartStyle" Target="style18.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19.xml"/><Relationship Id="rId1" Type="http://schemas.microsoft.com/office/2011/relationships/chartStyle" Target="style19.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21.xml"/><Relationship Id="rId1" Type="http://schemas.microsoft.com/office/2011/relationships/chartStyle" Target="style21.xml"/></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microsoft.com/office/2011/relationships/chartColorStyle" Target="colors22.xml"/><Relationship Id="rId1" Type="http://schemas.microsoft.com/office/2011/relationships/chartStyle" Target="style22.xml"/></Relationships>
</file>

<file path=ppt/charts/_rels/chart25.xml.rels><?xml version="1.0" encoding="UTF-8" standalone="yes"?>
<Relationships xmlns="http://schemas.openxmlformats.org/package/2006/relationships"><Relationship Id="rId3" Type="http://schemas.openxmlformats.org/officeDocument/2006/relationships/package" Target="../embeddings/Microsoft_Excel_Worksheet25.xlsx"/><Relationship Id="rId2" Type="http://schemas.microsoft.com/office/2011/relationships/chartColorStyle" Target="colors23.xml"/><Relationship Id="rId1" Type="http://schemas.microsoft.com/office/2011/relationships/chartStyle" Target="style23.xml"/></Relationships>
</file>

<file path=ppt/charts/_rels/chart26.xml.rels><?xml version="1.0" encoding="UTF-8" standalone="yes"?>
<Relationships xmlns="http://schemas.openxmlformats.org/package/2006/relationships"><Relationship Id="rId3" Type="http://schemas.openxmlformats.org/officeDocument/2006/relationships/package" Target="../embeddings/Microsoft_Excel_Worksheet26.xlsx"/><Relationship Id="rId2" Type="http://schemas.microsoft.com/office/2011/relationships/chartColorStyle" Target="colors24.xml"/><Relationship Id="rId1" Type="http://schemas.microsoft.com/office/2011/relationships/chartStyle" Target="style24.xml"/></Relationships>
</file>

<file path=ppt/charts/_rels/chart27.xml.rels><?xml version="1.0" encoding="UTF-8" standalone="yes"?>
<Relationships xmlns="http://schemas.openxmlformats.org/package/2006/relationships"><Relationship Id="rId3" Type="http://schemas.openxmlformats.org/officeDocument/2006/relationships/package" Target="../embeddings/Microsoft_Excel_Worksheet27.xlsx"/><Relationship Id="rId2" Type="http://schemas.microsoft.com/office/2011/relationships/chartColorStyle" Target="colors25.xml"/><Relationship Id="rId1" Type="http://schemas.microsoft.com/office/2011/relationships/chartStyle" Target="style25.xml"/></Relationships>
</file>

<file path=ppt/charts/_rels/chart28.xml.rels><?xml version="1.0" encoding="UTF-8" standalone="yes"?>
<Relationships xmlns="http://schemas.openxmlformats.org/package/2006/relationships"><Relationship Id="rId3" Type="http://schemas.openxmlformats.org/officeDocument/2006/relationships/package" Target="../embeddings/Microsoft_Excel_Worksheet28.xlsx"/><Relationship Id="rId2" Type="http://schemas.microsoft.com/office/2011/relationships/chartColorStyle" Target="colors26.xml"/><Relationship Id="rId1" Type="http://schemas.microsoft.com/office/2011/relationships/chartStyle" Target="style26.xml"/></Relationships>
</file>

<file path=ppt/charts/_rels/chart29.xml.rels><?xml version="1.0" encoding="UTF-8" standalone="yes"?>
<Relationships xmlns="http://schemas.openxmlformats.org/package/2006/relationships"><Relationship Id="rId3" Type="http://schemas.openxmlformats.org/officeDocument/2006/relationships/package" Target="../embeddings/Microsoft_Excel_Worksheet29.xlsx"/><Relationship Id="rId2" Type="http://schemas.microsoft.com/office/2011/relationships/chartColorStyle" Target="colors27.xml"/><Relationship Id="rId1" Type="http://schemas.microsoft.com/office/2011/relationships/chartStyle" Target="style27.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package" Target="../embeddings/Microsoft_Excel_Worksheet30.xlsx"/><Relationship Id="rId2" Type="http://schemas.microsoft.com/office/2011/relationships/chartColorStyle" Target="colors28.xml"/><Relationship Id="rId1" Type="http://schemas.microsoft.com/office/2011/relationships/chartStyle" Target="style28.xml"/></Relationships>
</file>

<file path=ppt/charts/_rels/chart31.xml.rels><?xml version="1.0" encoding="UTF-8" standalone="yes"?>
<Relationships xmlns="http://schemas.openxmlformats.org/package/2006/relationships"><Relationship Id="rId3" Type="http://schemas.openxmlformats.org/officeDocument/2006/relationships/package" Target="../embeddings/Microsoft_Excel_Worksheet31.xlsx"/><Relationship Id="rId2" Type="http://schemas.microsoft.com/office/2011/relationships/chartColorStyle" Target="colors29.xml"/><Relationship Id="rId1" Type="http://schemas.microsoft.com/office/2011/relationships/chartStyle" Target="style29.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_rels/chartEx1.xml.rels><?xml version="1.0" encoding="UTF-8" standalone="yes"?>
<Relationships xmlns="http://schemas.openxmlformats.org/package/2006/relationships"><Relationship Id="rId3" Type="http://schemas.microsoft.com/office/2011/relationships/chartColorStyle" Target="colors20.xml"/><Relationship Id="rId2" Type="http://schemas.microsoft.com/office/2011/relationships/chartStyle" Target="style20.xml"/><Relationship Id="rId1" Type="http://schemas.openxmlformats.org/officeDocument/2006/relationships/package" Target="../embeddings/Microsoft_Excel_Worksheet2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63500" cap="rnd">
              <a:solidFill>
                <a:schemeClr val="bg1">
                  <a:lumMod val="85000"/>
                </a:schemeClr>
              </a:solidFill>
              <a:prstDash val="dash"/>
              <a:round/>
            </a:ln>
            <a:effectLst/>
          </c:spPr>
          <c:marker>
            <c:symbol val="none"/>
          </c:marker>
          <c:dLbls>
            <c:delete val="1"/>
          </c:dLbls>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4</c:v>
                </c:pt>
                <c:pt idx="1">
                  <c:v>5</c:v>
                </c:pt>
                <c:pt idx="2">
                  <c:v>7</c:v>
                </c:pt>
                <c:pt idx="3">
                  <c:v>6</c:v>
                </c:pt>
                <c:pt idx="4">
                  <c:v>7</c:v>
                </c:pt>
                <c:pt idx="5">
                  <c:v>5</c:v>
                </c:pt>
                <c:pt idx="6">
                  <c:v>6</c:v>
                </c:pt>
                <c:pt idx="7">
                  <c:v>6</c:v>
                </c:pt>
                <c:pt idx="8">
                  <c:v>8</c:v>
                </c:pt>
                <c:pt idx="9">
                  <c:v>7</c:v>
                </c:pt>
                <c:pt idx="10">
                  <c:v>9</c:v>
                </c:pt>
                <c:pt idx="11">
                  <c:v>6</c:v>
                </c:pt>
              </c:numCache>
            </c:numRef>
          </c:val>
          <c:smooth val="0"/>
          <c:extLst>
            <c:ext xmlns:c16="http://schemas.microsoft.com/office/drawing/2014/chart" uri="{C3380CC4-5D6E-409C-BE32-E72D297353CC}">
              <c16:uniqueId val="{00000000-B69A-ED46-9B97-96D76059BB45}"/>
            </c:ext>
          </c:extLst>
        </c:ser>
        <c:dLbls>
          <c:dLblPos val="ctr"/>
          <c:showLegendKey val="0"/>
          <c:showVal val="1"/>
          <c:showCatName val="0"/>
          <c:showSerName val="0"/>
          <c:showPercent val="0"/>
          <c:showBubbleSize val="0"/>
        </c:dLbls>
        <c:smooth val="0"/>
        <c:axId val="653524264"/>
        <c:axId val="653520000"/>
      </c:lineChart>
      <c:catAx>
        <c:axId val="653524264"/>
        <c:scaling>
          <c:orientation val="minMax"/>
        </c:scaling>
        <c:delete val="0"/>
        <c:axPos val="b"/>
        <c:majorGridlines>
          <c:spPr>
            <a:ln w="9525" cap="flat" cmpd="sng" algn="ctr">
              <a:solidFill>
                <a:schemeClr val="tx1">
                  <a:lumMod val="20000"/>
                  <a:lumOff val="80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entury Gothic" panose="020B0502020202020204" pitchFamily="34" charset="0"/>
                <a:ea typeface="+mn-ea"/>
                <a:cs typeface="+mn-cs"/>
              </a:defRPr>
            </a:pPr>
            <a:endParaRPr lang="en-MX"/>
          </a:p>
        </c:txPr>
        <c:crossAx val="653520000"/>
        <c:crosses val="autoZero"/>
        <c:auto val="1"/>
        <c:lblAlgn val="ctr"/>
        <c:lblOffset val="100"/>
        <c:noMultiLvlLbl val="0"/>
      </c:catAx>
      <c:valAx>
        <c:axId val="65352000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entury Gothic" panose="020B0502020202020204" pitchFamily="34" charset="0"/>
                <a:ea typeface="+mn-ea"/>
                <a:cs typeface="+mn-cs"/>
              </a:defRPr>
            </a:pPr>
            <a:endParaRPr lang="en-MX"/>
          </a:p>
        </c:txPr>
        <c:crossAx val="653524264"/>
        <c:crosses val="autoZero"/>
        <c:crossBetween val="between"/>
      </c:valAx>
      <c:spPr>
        <a:noFill/>
        <a:ln>
          <a:noFill/>
        </a:ln>
        <a:effectLst/>
      </c:spPr>
    </c:plotArea>
    <c:plotVisOnly val="1"/>
    <c:dispBlanksAs val="gap"/>
    <c:showDLblsOverMax val="0"/>
  </c:chart>
  <c:spPr>
    <a:noFill/>
    <a:ln>
      <a:noFill/>
    </a:ln>
    <a:effectLst/>
  </c:spPr>
  <c:txPr>
    <a:bodyPr/>
    <a:lstStyle/>
    <a:p>
      <a:pPr>
        <a:defRPr sz="1800">
          <a:latin typeface="Century Gothic" panose="020B0502020202020204" pitchFamily="34" charset="0"/>
        </a:defRPr>
      </a:pPr>
      <a:endParaRPr lang="en-MX"/>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D9DDE0"/>
            </a:solidFill>
            <a:ln w="12700" cap="flat">
              <a:noFill/>
              <a:miter lim="400000"/>
            </a:ln>
            <a:effectLst/>
          </c:spPr>
          <c:dPt>
            <c:idx val="0"/>
            <c:bubble3D val="0"/>
            <c:spPr>
              <a:solidFill>
                <a:schemeClr val="accent1"/>
              </a:solidFill>
              <a:ln w="12700" cap="flat">
                <a:noFill/>
                <a:miter lim="400000"/>
              </a:ln>
              <a:effectLst/>
            </c:spPr>
            <c:extLst>
              <c:ext xmlns:c16="http://schemas.microsoft.com/office/drawing/2014/chart" uri="{C3380CC4-5D6E-409C-BE32-E72D297353CC}">
                <c16:uniqueId val="{00000001-5D12-2E4A-B0D9-A745918F7255}"/>
              </c:ext>
            </c:extLst>
          </c:dPt>
          <c:dPt>
            <c:idx val="1"/>
            <c:bubble3D val="0"/>
            <c:spPr>
              <a:solidFill>
                <a:schemeClr val="bg1">
                  <a:lumMod val="95000"/>
                </a:schemeClr>
              </a:solidFill>
              <a:ln w="12700" cap="flat">
                <a:noFill/>
                <a:miter lim="400000"/>
              </a:ln>
              <a:effectLst/>
            </c:spPr>
            <c:extLst>
              <c:ext xmlns:c16="http://schemas.microsoft.com/office/drawing/2014/chart" uri="{C3380CC4-5D6E-409C-BE32-E72D297353CC}">
                <c16:uniqueId val="{00000003-5D12-2E4A-B0D9-A745918F7255}"/>
              </c:ext>
            </c:extLst>
          </c:dPt>
          <c:cat>
            <c:strRef>
              <c:f>Sheet1!$B$1:$C$1</c:f>
              <c:strCache>
                <c:ptCount val="2"/>
                <c:pt idx="0">
                  <c:v>April</c:v>
                </c:pt>
                <c:pt idx="1">
                  <c:v>May</c:v>
                </c:pt>
              </c:strCache>
            </c:strRef>
          </c:cat>
          <c:val>
            <c:numRef>
              <c:f>Sheet1!$B$2:$C$2</c:f>
              <c:numCache>
                <c:formatCode>General</c:formatCode>
                <c:ptCount val="2"/>
                <c:pt idx="0">
                  <c:v>43</c:v>
                </c:pt>
                <c:pt idx="1">
                  <c:v>91</c:v>
                </c:pt>
              </c:numCache>
            </c:numRef>
          </c:val>
          <c:extLst>
            <c:ext xmlns:c16="http://schemas.microsoft.com/office/drawing/2014/chart" uri="{C3380CC4-5D6E-409C-BE32-E72D297353CC}">
              <c16:uniqueId val="{00000004-5D12-2E4A-B0D9-A745918F7255}"/>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D9DDE0"/>
            </a:solidFill>
            <a:ln w="12700" cap="flat">
              <a:noFill/>
              <a:miter lim="400000"/>
            </a:ln>
            <a:effectLst/>
          </c:spPr>
          <c:dPt>
            <c:idx val="0"/>
            <c:bubble3D val="0"/>
            <c:spPr>
              <a:solidFill>
                <a:schemeClr val="accent2"/>
              </a:solidFill>
              <a:ln w="12700" cap="flat">
                <a:noFill/>
                <a:miter lim="400000"/>
              </a:ln>
              <a:effectLst/>
            </c:spPr>
            <c:extLst>
              <c:ext xmlns:c16="http://schemas.microsoft.com/office/drawing/2014/chart" uri="{C3380CC4-5D6E-409C-BE32-E72D297353CC}">
                <c16:uniqueId val="{00000001-5D12-2E4A-B0D9-A745918F7255}"/>
              </c:ext>
            </c:extLst>
          </c:dPt>
          <c:dPt>
            <c:idx val="1"/>
            <c:bubble3D val="0"/>
            <c:spPr>
              <a:solidFill>
                <a:schemeClr val="bg1">
                  <a:lumMod val="95000"/>
                </a:schemeClr>
              </a:solidFill>
              <a:ln w="12700" cap="flat">
                <a:noFill/>
                <a:miter lim="400000"/>
              </a:ln>
              <a:effectLst/>
            </c:spPr>
            <c:extLst>
              <c:ext xmlns:c16="http://schemas.microsoft.com/office/drawing/2014/chart" uri="{C3380CC4-5D6E-409C-BE32-E72D297353CC}">
                <c16:uniqueId val="{00000003-5D12-2E4A-B0D9-A745918F7255}"/>
              </c:ext>
            </c:extLst>
          </c:dPt>
          <c:cat>
            <c:strRef>
              <c:f>Sheet1!$B$1:$C$1</c:f>
              <c:strCache>
                <c:ptCount val="2"/>
                <c:pt idx="0">
                  <c:v>April</c:v>
                </c:pt>
                <c:pt idx="1">
                  <c:v>May</c:v>
                </c:pt>
              </c:strCache>
            </c:strRef>
          </c:cat>
          <c:val>
            <c:numRef>
              <c:f>Sheet1!$B$2:$C$2</c:f>
              <c:numCache>
                <c:formatCode>General</c:formatCode>
                <c:ptCount val="2"/>
                <c:pt idx="0">
                  <c:v>43</c:v>
                </c:pt>
                <c:pt idx="1">
                  <c:v>91</c:v>
                </c:pt>
              </c:numCache>
            </c:numRef>
          </c:val>
          <c:extLst>
            <c:ext xmlns:c16="http://schemas.microsoft.com/office/drawing/2014/chart" uri="{C3380CC4-5D6E-409C-BE32-E72D297353CC}">
              <c16:uniqueId val="{00000004-5D12-2E4A-B0D9-A745918F7255}"/>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D9DDE0"/>
            </a:solidFill>
            <a:ln w="12700" cap="flat">
              <a:noFill/>
              <a:miter lim="400000"/>
            </a:ln>
            <a:effectLst/>
          </c:spPr>
          <c:dPt>
            <c:idx val="0"/>
            <c:bubble3D val="0"/>
            <c:spPr>
              <a:solidFill>
                <a:schemeClr val="accent3"/>
              </a:solidFill>
              <a:ln w="12700" cap="flat">
                <a:noFill/>
                <a:miter lim="400000"/>
              </a:ln>
              <a:effectLst/>
            </c:spPr>
            <c:extLst>
              <c:ext xmlns:c16="http://schemas.microsoft.com/office/drawing/2014/chart" uri="{C3380CC4-5D6E-409C-BE32-E72D297353CC}">
                <c16:uniqueId val="{00000001-5D12-2E4A-B0D9-A745918F7255}"/>
              </c:ext>
            </c:extLst>
          </c:dPt>
          <c:dPt>
            <c:idx val="1"/>
            <c:bubble3D val="0"/>
            <c:spPr>
              <a:solidFill>
                <a:schemeClr val="bg1">
                  <a:lumMod val="95000"/>
                </a:schemeClr>
              </a:solidFill>
              <a:ln w="12700" cap="flat">
                <a:noFill/>
                <a:miter lim="400000"/>
              </a:ln>
              <a:effectLst/>
            </c:spPr>
            <c:extLst>
              <c:ext xmlns:c16="http://schemas.microsoft.com/office/drawing/2014/chart" uri="{C3380CC4-5D6E-409C-BE32-E72D297353CC}">
                <c16:uniqueId val="{00000003-5D12-2E4A-B0D9-A745918F7255}"/>
              </c:ext>
            </c:extLst>
          </c:dPt>
          <c:cat>
            <c:strRef>
              <c:f>Sheet1!$B$1:$C$1</c:f>
              <c:strCache>
                <c:ptCount val="2"/>
                <c:pt idx="0">
                  <c:v>April</c:v>
                </c:pt>
                <c:pt idx="1">
                  <c:v>May</c:v>
                </c:pt>
              </c:strCache>
            </c:strRef>
          </c:cat>
          <c:val>
            <c:numRef>
              <c:f>Sheet1!$B$2:$C$2</c:f>
              <c:numCache>
                <c:formatCode>General</c:formatCode>
                <c:ptCount val="2"/>
                <c:pt idx="0">
                  <c:v>43</c:v>
                </c:pt>
                <c:pt idx="1">
                  <c:v>91</c:v>
                </c:pt>
              </c:numCache>
            </c:numRef>
          </c:val>
          <c:extLst>
            <c:ext xmlns:c16="http://schemas.microsoft.com/office/drawing/2014/chart" uri="{C3380CC4-5D6E-409C-BE32-E72D297353CC}">
              <c16:uniqueId val="{00000004-5D12-2E4A-B0D9-A745918F7255}"/>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doughnutChart>
        <c:varyColors val="1"/>
        <c:ser>
          <c:idx val="0"/>
          <c:order val="0"/>
          <c:tx>
            <c:strRef>
              <c:f>Sheet1!$B$1</c:f>
              <c:strCache>
                <c:ptCount val="1"/>
                <c:pt idx="0">
                  <c:v>Sales</c:v>
                </c:pt>
              </c:strCache>
            </c:strRef>
          </c:tx>
          <c:spPr>
            <a:ln>
              <a:noFill/>
            </a:ln>
          </c:spPr>
          <c:dPt>
            <c:idx val="0"/>
            <c:bubble3D val="0"/>
            <c:spPr>
              <a:solidFill>
                <a:schemeClr val="accent4"/>
              </a:solidFill>
              <a:ln w="19050">
                <a:noFill/>
              </a:ln>
              <a:effectLst/>
            </c:spPr>
            <c:extLst>
              <c:ext xmlns:c16="http://schemas.microsoft.com/office/drawing/2014/chart" uri="{C3380CC4-5D6E-409C-BE32-E72D297353CC}">
                <c16:uniqueId val="{00000001-7B2B-3345-925F-20AC0BB7D7A0}"/>
              </c:ext>
            </c:extLst>
          </c:dPt>
          <c:dPt>
            <c:idx val="1"/>
            <c:bubble3D val="0"/>
            <c:spPr>
              <a:noFill/>
              <a:ln w="19050">
                <a:noFill/>
              </a:ln>
              <a:effectLst/>
            </c:spPr>
            <c:extLst>
              <c:ext xmlns:c16="http://schemas.microsoft.com/office/drawing/2014/chart" uri="{C3380CC4-5D6E-409C-BE32-E72D297353CC}">
                <c16:uniqueId val="{00000003-7B2B-3345-925F-20AC0BB7D7A0}"/>
              </c:ext>
            </c:extLst>
          </c:dPt>
          <c:cat>
            <c:strRef>
              <c:f>Sheet1!$A$2:$A$3</c:f>
              <c:strCache>
                <c:ptCount val="2"/>
                <c:pt idx="0">
                  <c:v>One</c:v>
                </c:pt>
                <c:pt idx="1">
                  <c:v>Two</c:v>
                </c:pt>
              </c:strCache>
            </c:strRef>
          </c:cat>
          <c:val>
            <c:numRef>
              <c:f>Sheet1!$B$2:$B$3</c:f>
              <c:numCache>
                <c:formatCode>General</c:formatCode>
                <c:ptCount val="2"/>
                <c:pt idx="0">
                  <c:v>25</c:v>
                </c:pt>
                <c:pt idx="1">
                  <c:v>75</c:v>
                </c:pt>
              </c:numCache>
            </c:numRef>
          </c:val>
          <c:extLst>
            <c:ext xmlns:c16="http://schemas.microsoft.com/office/drawing/2014/chart" uri="{C3380CC4-5D6E-409C-BE32-E72D297353CC}">
              <c16:uniqueId val="{00000004-7B2B-3345-925F-20AC0BB7D7A0}"/>
            </c:ext>
          </c:extLst>
        </c:ser>
        <c:ser>
          <c:idx val="1"/>
          <c:order val="1"/>
          <c:tx>
            <c:strRef>
              <c:f>Sheet1!$C$1</c:f>
              <c:strCache>
                <c:ptCount val="1"/>
                <c:pt idx="0">
                  <c:v>Column1</c:v>
                </c:pt>
              </c:strCache>
            </c:strRef>
          </c:tx>
          <c:spPr>
            <a:ln>
              <a:noFill/>
            </a:ln>
          </c:spPr>
          <c:dPt>
            <c:idx val="0"/>
            <c:bubble3D val="0"/>
            <c:spPr>
              <a:solidFill>
                <a:schemeClr val="accent3"/>
              </a:solidFill>
              <a:ln w="19050">
                <a:noFill/>
              </a:ln>
              <a:effectLst/>
            </c:spPr>
            <c:extLst>
              <c:ext xmlns:c16="http://schemas.microsoft.com/office/drawing/2014/chart" uri="{C3380CC4-5D6E-409C-BE32-E72D297353CC}">
                <c16:uniqueId val="{00000006-7B2B-3345-925F-20AC0BB7D7A0}"/>
              </c:ext>
            </c:extLst>
          </c:dPt>
          <c:dPt>
            <c:idx val="1"/>
            <c:bubble3D val="0"/>
            <c:spPr>
              <a:noFill/>
              <a:ln w="19050">
                <a:noFill/>
              </a:ln>
              <a:effectLst/>
            </c:spPr>
            <c:extLst>
              <c:ext xmlns:c16="http://schemas.microsoft.com/office/drawing/2014/chart" uri="{C3380CC4-5D6E-409C-BE32-E72D297353CC}">
                <c16:uniqueId val="{00000008-7B2B-3345-925F-20AC0BB7D7A0}"/>
              </c:ext>
            </c:extLst>
          </c:dPt>
          <c:cat>
            <c:strRef>
              <c:f>Sheet1!$A$2:$A$3</c:f>
              <c:strCache>
                <c:ptCount val="2"/>
                <c:pt idx="0">
                  <c:v>One</c:v>
                </c:pt>
                <c:pt idx="1">
                  <c:v>Two</c:v>
                </c:pt>
              </c:strCache>
            </c:strRef>
          </c:cat>
          <c:val>
            <c:numRef>
              <c:f>Sheet1!$C$2:$C$3</c:f>
              <c:numCache>
                <c:formatCode>General</c:formatCode>
                <c:ptCount val="2"/>
                <c:pt idx="0">
                  <c:v>45</c:v>
                </c:pt>
                <c:pt idx="1">
                  <c:v>55</c:v>
                </c:pt>
              </c:numCache>
            </c:numRef>
          </c:val>
          <c:extLst>
            <c:ext xmlns:c16="http://schemas.microsoft.com/office/drawing/2014/chart" uri="{C3380CC4-5D6E-409C-BE32-E72D297353CC}">
              <c16:uniqueId val="{00000009-7B2B-3345-925F-20AC0BB7D7A0}"/>
            </c:ext>
          </c:extLst>
        </c:ser>
        <c:ser>
          <c:idx val="2"/>
          <c:order val="2"/>
          <c:tx>
            <c:strRef>
              <c:f>Sheet1!$D$1</c:f>
              <c:strCache>
                <c:ptCount val="1"/>
                <c:pt idx="0">
                  <c:v>Column2</c:v>
                </c:pt>
              </c:strCache>
            </c:strRef>
          </c:tx>
          <c:spPr>
            <a:ln>
              <a:noFill/>
            </a:ln>
          </c:spPr>
          <c:dPt>
            <c:idx val="0"/>
            <c:bubble3D val="0"/>
            <c:spPr>
              <a:solidFill>
                <a:schemeClr val="accent2"/>
              </a:solidFill>
              <a:ln w="19050">
                <a:noFill/>
              </a:ln>
              <a:effectLst/>
            </c:spPr>
            <c:extLst>
              <c:ext xmlns:c16="http://schemas.microsoft.com/office/drawing/2014/chart" uri="{C3380CC4-5D6E-409C-BE32-E72D297353CC}">
                <c16:uniqueId val="{0000000B-7B2B-3345-925F-20AC0BB7D7A0}"/>
              </c:ext>
            </c:extLst>
          </c:dPt>
          <c:dPt>
            <c:idx val="1"/>
            <c:bubble3D val="0"/>
            <c:spPr>
              <a:noFill/>
              <a:ln w="19050">
                <a:noFill/>
              </a:ln>
              <a:effectLst/>
            </c:spPr>
            <c:extLst>
              <c:ext xmlns:c16="http://schemas.microsoft.com/office/drawing/2014/chart" uri="{C3380CC4-5D6E-409C-BE32-E72D297353CC}">
                <c16:uniqueId val="{0000000D-7B2B-3345-925F-20AC0BB7D7A0}"/>
              </c:ext>
            </c:extLst>
          </c:dPt>
          <c:cat>
            <c:strRef>
              <c:f>Sheet1!$A$2:$A$3</c:f>
              <c:strCache>
                <c:ptCount val="2"/>
                <c:pt idx="0">
                  <c:v>One</c:v>
                </c:pt>
                <c:pt idx="1">
                  <c:v>Two</c:v>
                </c:pt>
              </c:strCache>
            </c:strRef>
          </c:cat>
          <c:val>
            <c:numRef>
              <c:f>Sheet1!$D$2:$D$3</c:f>
              <c:numCache>
                <c:formatCode>General</c:formatCode>
                <c:ptCount val="2"/>
                <c:pt idx="0">
                  <c:v>60</c:v>
                </c:pt>
                <c:pt idx="1">
                  <c:v>40</c:v>
                </c:pt>
              </c:numCache>
            </c:numRef>
          </c:val>
          <c:extLst>
            <c:ext xmlns:c16="http://schemas.microsoft.com/office/drawing/2014/chart" uri="{C3380CC4-5D6E-409C-BE32-E72D297353CC}">
              <c16:uniqueId val="{0000000E-7B2B-3345-925F-20AC0BB7D7A0}"/>
            </c:ext>
          </c:extLst>
        </c:ser>
        <c:ser>
          <c:idx val="3"/>
          <c:order val="3"/>
          <c:tx>
            <c:strRef>
              <c:f>Sheet1!$E$1</c:f>
              <c:strCache>
                <c:ptCount val="1"/>
                <c:pt idx="0">
                  <c:v>Column3</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10-7B2B-3345-925F-20AC0BB7D7A0}"/>
              </c:ext>
            </c:extLst>
          </c:dPt>
          <c:dPt>
            <c:idx val="1"/>
            <c:bubble3D val="0"/>
            <c:spPr>
              <a:noFill/>
              <a:ln w="19050">
                <a:noFill/>
              </a:ln>
              <a:effectLst/>
            </c:spPr>
            <c:extLst>
              <c:ext xmlns:c16="http://schemas.microsoft.com/office/drawing/2014/chart" uri="{C3380CC4-5D6E-409C-BE32-E72D297353CC}">
                <c16:uniqueId val="{00000012-7B2B-3345-925F-20AC0BB7D7A0}"/>
              </c:ext>
            </c:extLst>
          </c:dPt>
          <c:cat>
            <c:strRef>
              <c:f>Sheet1!$A$2:$A$3</c:f>
              <c:strCache>
                <c:ptCount val="2"/>
                <c:pt idx="0">
                  <c:v>One</c:v>
                </c:pt>
                <c:pt idx="1">
                  <c:v>Two</c:v>
                </c:pt>
              </c:strCache>
            </c:strRef>
          </c:cat>
          <c:val>
            <c:numRef>
              <c:f>Sheet1!$E$2:$E$3</c:f>
              <c:numCache>
                <c:formatCode>General</c:formatCode>
                <c:ptCount val="2"/>
                <c:pt idx="0">
                  <c:v>75</c:v>
                </c:pt>
                <c:pt idx="1">
                  <c:v>25</c:v>
                </c:pt>
              </c:numCache>
            </c:numRef>
          </c:val>
          <c:extLst>
            <c:ext xmlns:c16="http://schemas.microsoft.com/office/drawing/2014/chart" uri="{C3380CC4-5D6E-409C-BE32-E72D297353CC}">
              <c16:uniqueId val="{00000013-7B2B-3345-925F-20AC0BB7D7A0}"/>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showDLblsOverMax val="0"/>
  </c:chart>
  <c:spPr>
    <a:noFill/>
    <a:ln>
      <a:noFill/>
    </a:ln>
    <a:effectLst/>
  </c:spPr>
  <c:txPr>
    <a:bodyPr/>
    <a:lstStyle/>
    <a:p>
      <a:pPr>
        <a:defRPr sz="1800">
          <a:solidFill>
            <a:schemeClr val="bg1"/>
          </a:solidFill>
          <a:latin typeface="Century Gothic" panose="020B0502020202020204" pitchFamily="34" charset="0"/>
        </a:defRPr>
      </a:pPr>
      <a:endParaRPr lang="en-MX"/>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Series 1</c:v>
                </c:pt>
              </c:strCache>
            </c:strRef>
          </c:tx>
          <c:spPr>
            <a:solidFill>
              <a:schemeClr val="accent1"/>
            </a:solidFill>
            <a:ln>
              <a:noFill/>
            </a:ln>
            <a:effectLst/>
          </c:spPr>
          <c:invertIfNegative val="0"/>
          <c:dPt>
            <c:idx val="0"/>
            <c:invertIfNegative val="0"/>
            <c:bubble3D val="0"/>
            <c:spPr>
              <a:solidFill>
                <a:schemeClr val="accent4"/>
              </a:solidFill>
              <a:ln>
                <a:noFill/>
              </a:ln>
              <a:effectLst/>
            </c:spPr>
            <c:extLst>
              <c:ext xmlns:c16="http://schemas.microsoft.com/office/drawing/2014/chart" uri="{C3380CC4-5D6E-409C-BE32-E72D297353CC}">
                <c16:uniqueId val="{00000007-37F5-3241-9BE2-F924F1DF46E8}"/>
              </c:ext>
            </c:extLst>
          </c:dPt>
          <c:dPt>
            <c:idx val="1"/>
            <c:invertIfNegative val="0"/>
            <c:bubble3D val="0"/>
            <c:spPr>
              <a:solidFill>
                <a:schemeClr val="accent3"/>
              </a:solidFill>
              <a:ln>
                <a:noFill/>
              </a:ln>
              <a:effectLst/>
            </c:spPr>
            <c:extLst>
              <c:ext xmlns:c16="http://schemas.microsoft.com/office/drawing/2014/chart" uri="{C3380CC4-5D6E-409C-BE32-E72D297353CC}">
                <c16:uniqueId val="{00000005-37F5-3241-9BE2-F924F1DF46E8}"/>
              </c:ext>
            </c:extLst>
          </c:dPt>
          <c:dPt>
            <c:idx val="2"/>
            <c:invertIfNegative val="0"/>
            <c:bubble3D val="0"/>
            <c:spPr>
              <a:solidFill>
                <a:schemeClr val="accent2"/>
              </a:solidFill>
              <a:ln>
                <a:noFill/>
              </a:ln>
              <a:effectLst/>
            </c:spPr>
            <c:extLst>
              <c:ext xmlns:c16="http://schemas.microsoft.com/office/drawing/2014/chart" uri="{C3380CC4-5D6E-409C-BE32-E72D297353CC}">
                <c16:uniqueId val="{00000003-37F5-3241-9BE2-F924F1DF46E8}"/>
              </c:ext>
            </c:extLst>
          </c:dPt>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37F5-3241-9BE2-F924F1DF46E8}"/>
            </c:ext>
          </c:extLst>
        </c:ser>
        <c:ser>
          <c:idx val="1"/>
          <c:order val="1"/>
          <c:tx>
            <c:strRef>
              <c:f>Sheet1!$C$1</c:f>
              <c:strCache>
                <c:ptCount val="1"/>
                <c:pt idx="0">
                  <c:v>Series 2</c:v>
                </c:pt>
              </c:strCache>
            </c:strRef>
          </c:tx>
          <c:spPr>
            <a:solidFill>
              <a:schemeClr val="accent2"/>
            </a:solidFill>
            <a:ln>
              <a:noFill/>
            </a:ln>
            <a:effectLst/>
          </c:spPr>
          <c:invertIfNegative val="0"/>
          <c:dPt>
            <c:idx val="0"/>
            <c:invertIfNegative val="0"/>
            <c:bubble3D val="0"/>
            <c:spPr>
              <a:pattFill prst="wdUpDiag">
                <a:fgClr>
                  <a:schemeClr val="bg1">
                    <a:lumMod val="85000"/>
                  </a:schemeClr>
                </a:fgClr>
                <a:bgClr>
                  <a:srgbClr val="F6F7FC"/>
                </a:bgClr>
              </a:pattFill>
              <a:ln>
                <a:noFill/>
              </a:ln>
              <a:effectLst/>
            </c:spPr>
            <c:extLst>
              <c:ext xmlns:c16="http://schemas.microsoft.com/office/drawing/2014/chart" uri="{C3380CC4-5D6E-409C-BE32-E72D297353CC}">
                <c16:uniqueId val="{00000008-37F5-3241-9BE2-F924F1DF46E8}"/>
              </c:ext>
            </c:extLst>
          </c:dPt>
          <c:dPt>
            <c:idx val="1"/>
            <c:invertIfNegative val="0"/>
            <c:bubble3D val="0"/>
            <c:spPr>
              <a:pattFill prst="wdUpDiag">
                <a:fgClr>
                  <a:schemeClr val="bg1">
                    <a:lumMod val="85000"/>
                  </a:schemeClr>
                </a:fgClr>
                <a:bgClr>
                  <a:srgbClr val="F6F7FC"/>
                </a:bgClr>
              </a:pattFill>
              <a:ln>
                <a:noFill/>
              </a:ln>
              <a:effectLst/>
            </c:spPr>
            <c:extLst>
              <c:ext xmlns:c16="http://schemas.microsoft.com/office/drawing/2014/chart" uri="{C3380CC4-5D6E-409C-BE32-E72D297353CC}">
                <c16:uniqueId val="{00000006-37F5-3241-9BE2-F924F1DF46E8}"/>
              </c:ext>
            </c:extLst>
          </c:dPt>
          <c:dPt>
            <c:idx val="2"/>
            <c:invertIfNegative val="0"/>
            <c:bubble3D val="0"/>
            <c:spPr>
              <a:pattFill prst="wdUpDiag">
                <a:fgClr>
                  <a:schemeClr val="bg1">
                    <a:lumMod val="85000"/>
                  </a:schemeClr>
                </a:fgClr>
                <a:bgClr>
                  <a:srgbClr val="F6F7FC"/>
                </a:bgClr>
              </a:pattFill>
              <a:ln>
                <a:noFill/>
              </a:ln>
              <a:effectLst/>
            </c:spPr>
            <c:extLst>
              <c:ext xmlns:c16="http://schemas.microsoft.com/office/drawing/2014/chart" uri="{C3380CC4-5D6E-409C-BE32-E72D297353CC}">
                <c16:uniqueId val="{00000004-37F5-3241-9BE2-F924F1DF46E8}"/>
              </c:ext>
            </c:extLst>
          </c:dPt>
          <c:dPt>
            <c:idx val="3"/>
            <c:invertIfNegative val="0"/>
            <c:bubble3D val="0"/>
            <c:spPr>
              <a:pattFill prst="wdUpDiag">
                <a:fgClr>
                  <a:schemeClr val="bg1">
                    <a:lumMod val="85000"/>
                  </a:schemeClr>
                </a:fgClr>
                <a:bgClr>
                  <a:srgbClr val="F6F7FC"/>
                </a:bgClr>
              </a:pattFill>
              <a:ln>
                <a:noFill/>
              </a:ln>
              <a:effectLst/>
            </c:spPr>
            <c:extLst>
              <c:ext xmlns:c16="http://schemas.microsoft.com/office/drawing/2014/chart" uri="{C3380CC4-5D6E-409C-BE32-E72D297353CC}">
                <c16:uniqueId val="{00000002-37F5-3241-9BE2-F924F1DF46E8}"/>
              </c:ext>
            </c:extLst>
          </c:dPt>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37F5-3241-9BE2-F924F1DF46E8}"/>
            </c:ext>
          </c:extLst>
        </c:ser>
        <c:dLbls>
          <c:showLegendKey val="0"/>
          <c:showVal val="0"/>
          <c:showCatName val="0"/>
          <c:showSerName val="0"/>
          <c:showPercent val="0"/>
          <c:showBubbleSize val="0"/>
        </c:dLbls>
        <c:gapWidth val="70"/>
        <c:overlap val="100"/>
        <c:axId val="1631518672"/>
        <c:axId val="1631309376"/>
      </c:barChart>
      <c:catAx>
        <c:axId val="1631518672"/>
        <c:scaling>
          <c:orientation val="minMax"/>
        </c:scaling>
        <c:delete val="1"/>
        <c:axPos val="l"/>
        <c:numFmt formatCode="General" sourceLinked="1"/>
        <c:majorTickMark val="none"/>
        <c:minorTickMark val="none"/>
        <c:tickLblPos val="nextTo"/>
        <c:crossAx val="1631309376"/>
        <c:crosses val="autoZero"/>
        <c:auto val="1"/>
        <c:lblAlgn val="ctr"/>
        <c:lblOffset val="100"/>
        <c:noMultiLvlLbl val="0"/>
      </c:catAx>
      <c:valAx>
        <c:axId val="163130937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entury Gothic" panose="020B0502020202020204" pitchFamily="34" charset="0"/>
                <a:ea typeface="+mn-ea"/>
                <a:cs typeface="+mn-cs"/>
              </a:defRPr>
            </a:pPr>
            <a:endParaRPr lang="en-MX"/>
          </a:p>
        </c:txPr>
        <c:crossAx val="16315186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latin typeface="Century Gothic" panose="020B0502020202020204" pitchFamily="34" charset="0"/>
        </a:defRPr>
      </a:pPr>
      <a:endParaRPr lang="en-MX"/>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Series 1</c:v>
                </c:pt>
              </c:strCache>
            </c:strRef>
          </c:tx>
          <c:spPr>
            <a:solidFill>
              <a:schemeClr val="accent1"/>
            </a:solidFill>
            <a:ln>
              <a:noFill/>
            </a:ln>
            <a:effectLst/>
          </c:spPr>
          <c:invertIfNegative val="0"/>
          <c:cat>
            <c:strRef>
              <c:f>Sheet1!$A$2:$A$7</c:f>
              <c:strCache>
                <c:ptCount val="6"/>
                <c:pt idx="0">
                  <c:v>Develop</c:v>
                </c:pt>
                <c:pt idx="1">
                  <c:v>Analyze</c:v>
                </c:pt>
                <c:pt idx="2">
                  <c:v>Identify</c:v>
                </c:pt>
                <c:pt idx="3">
                  <c:v>Advertise</c:v>
                </c:pt>
                <c:pt idx="4">
                  <c:v>Authorize</c:v>
                </c:pt>
                <c:pt idx="5">
                  <c:v>Prioritize</c:v>
                </c:pt>
              </c:strCache>
            </c:strRef>
          </c:cat>
          <c:val>
            <c:numRef>
              <c:f>Sheet1!$B$2:$B$7</c:f>
              <c:numCache>
                <c:formatCode>General</c:formatCode>
                <c:ptCount val="6"/>
                <c:pt idx="0">
                  <c:v>4.3</c:v>
                </c:pt>
                <c:pt idx="1">
                  <c:v>2.5</c:v>
                </c:pt>
                <c:pt idx="2">
                  <c:v>3.5</c:v>
                </c:pt>
                <c:pt idx="3">
                  <c:v>4.5</c:v>
                </c:pt>
                <c:pt idx="4">
                  <c:v>3.5</c:v>
                </c:pt>
                <c:pt idx="5">
                  <c:v>3.7</c:v>
                </c:pt>
              </c:numCache>
            </c:numRef>
          </c:val>
          <c:extLst>
            <c:ext xmlns:c16="http://schemas.microsoft.com/office/drawing/2014/chart" uri="{C3380CC4-5D6E-409C-BE32-E72D297353CC}">
              <c16:uniqueId val="{00000000-AC5E-2A4B-B091-AEF0BC50DB03}"/>
            </c:ext>
          </c:extLst>
        </c:ser>
        <c:ser>
          <c:idx val="1"/>
          <c:order val="1"/>
          <c:tx>
            <c:strRef>
              <c:f>Sheet1!$C$1</c:f>
              <c:strCache>
                <c:ptCount val="1"/>
                <c:pt idx="0">
                  <c:v>Series 2</c:v>
                </c:pt>
              </c:strCache>
            </c:strRef>
          </c:tx>
          <c:spPr>
            <a:solidFill>
              <a:schemeClr val="accent2"/>
            </a:solidFill>
            <a:ln>
              <a:noFill/>
            </a:ln>
            <a:effectLst/>
          </c:spPr>
          <c:invertIfNegative val="0"/>
          <c:cat>
            <c:strRef>
              <c:f>Sheet1!$A$2:$A$7</c:f>
              <c:strCache>
                <c:ptCount val="6"/>
                <c:pt idx="0">
                  <c:v>Develop</c:v>
                </c:pt>
                <c:pt idx="1">
                  <c:v>Analyze</c:v>
                </c:pt>
                <c:pt idx="2">
                  <c:v>Identify</c:v>
                </c:pt>
                <c:pt idx="3">
                  <c:v>Advertise</c:v>
                </c:pt>
                <c:pt idx="4">
                  <c:v>Authorize</c:v>
                </c:pt>
                <c:pt idx="5">
                  <c:v>Prioritize</c:v>
                </c:pt>
              </c:strCache>
            </c:strRef>
          </c:cat>
          <c:val>
            <c:numRef>
              <c:f>Sheet1!$C$2:$C$7</c:f>
              <c:numCache>
                <c:formatCode>General</c:formatCode>
                <c:ptCount val="6"/>
                <c:pt idx="0">
                  <c:v>2.4</c:v>
                </c:pt>
                <c:pt idx="1">
                  <c:v>4.4000000000000004</c:v>
                </c:pt>
                <c:pt idx="2">
                  <c:v>1.8</c:v>
                </c:pt>
                <c:pt idx="3">
                  <c:v>2.8</c:v>
                </c:pt>
                <c:pt idx="4">
                  <c:v>1.8</c:v>
                </c:pt>
                <c:pt idx="5">
                  <c:v>2.8</c:v>
                </c:pt>
              </c:numCache>
            </c:numRef>
          </c:val>
          <c:extLst>
            <c:ext xmlns:c16="http://schemas.microsoft.com/office/drawing/2014/chart" uri="{C3380CC4-5D6E-409C-BE32-E72D297353CC}">
              <c16:uniqueId val="{00000001-AC5E-2A4B-B091-AEF0BC50DB03}"/>
            </c:ext>
          </c:extLst>
        </c:ser>
        <c:ser>
          <c:idx val="2"/>
          <c:order val="2"/>
          <c:tx>
            <c:strRef>
              <c:f>Sheet1!$D$1</c:f>
              <c:strCache>
                <c:ptCount val="1"/>
                <c:pt idx="0">
                  <c:v>Series 3</c:v>
                </c:pt>
              </c:strCache>
            </c:strRef>
          </c:tx>
          <c:spPr>
            <a:pattFill prst="wdUpDiag">
              <a:fgClr>
                <a:schemeClr val="bg1">
                  <a:lumMod val="75000"/>
                </a:schemeClr>
              </a:fgClr>
              <a:bgClr>
                <a:schemeClr val="bg1"/>
              </a:bgClr>
            </a:pattFill>
            <a:ln>
              <a:noFill/>
            </a:ln>
            <a:effectLst/>
          </c:spPr>
          <c:invertIfNegative val="0"/>
          <c:cat>
            <c:strRef>
              <c:f>Sheet1!$A$2:$A$7</c:f>
              <c:strCache>
                <c:ptCount val="6"/>
                <c:pt idx="0">
                  <c:v>Develop</c:v>
                </c:pt>
                <c:pt idx="1">
                  <c:v>Analyze</c:v>
                </c:pt>
                <c:pt idx="2">
                  <c:v>Identify</c:v>
                </c:pt>
                <c:pt idx="3">
                  <c:v>Advertise</c:v>
                </c:pt>
                <c:pt idx="4">
                  <c:v>Authorize</c:v>
                </c:pt>
                <c:pt idx="5">
                  <c:v>Prioritize</c:v>
                </c:pt>
              </c:strCache>
            </c:strRef>
          </c:cat>
          <c:val>
            <c:numRef>
              <c:f>Sheet1!$D$2:$D$7</c:f>
              <c:numCache>
                <c:formatCode>General</c:formatCode>
                <c:ptCount val="6"/>
                <c:pt idx="0">
                  <c:v>2</c:v>
                </c:pt>
                <c:pt idx="1">
                  <c:v>2</c:v>
                </c:pt>
                <c:pt idx="2">
                  <c:v>3</c:v>
                </c:pt>
                <c:pt idx="3">
                  <c:v>5</c:v>
                </c:pt>
                <c:pt idx="4">
                  <c:v>3</c:v>
                </c:pt>
                <c:pt idx="5">
                  <c:v>4.3</c:v>
                </c:pt>
              </c:numCache>
            </c:numRef>
          </c:val>
          <c:extLst>
            <c:ext xmlns:c16="http://schemas.microsoft.com/office/drawing/2014/chart" uri="{C3380CC4-5D6E-409C-BE32-E72D297353CC}">
              <c16:uniqueId val="{00000002-AC5E-2A4B-B091-AEF0BC50DB03}"/>
            </c:ext>
          </c:extLst>
        </c:ser>
        <c:dLbls>
          <c:showLegendKey val="0"/>
          <c:showVal val="0"/>
          <c:showCatName val="0"/>
          <c:showSerName val="0"/>
          <c:showPercent val="0"/>
          <c:showBubbleSize val="0"/>
        </c:dLbls>
        <c:gapWidth val="350"/>
        <c:overlap val="100"/>
        <c:axId val="1702335920"/>
        <c:axId val="1660870048"/>
      </c:barChart>
      <c:catAx>
        <c:axId val="17023359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entury Gothic" panose="020B0502020202020204" pitchFamily="34" charset="0"/>
                <a:ea typeface="+mn-ea"/>
                <a:cs typeface="+mn-cs"/>
              </a:defRPr>
            </a:pPr>
            <a:endParaRPr lang="en-MX"/>
          </a:p>
        </c:txPr>
        <c:crossAx val="1660870048"/>
        <c:crosses val="autoZero"/>
        <c:auto val="1"/>
        <c:lblAlgn val="ctr"/>
        <c:lblOffset val="100"/>
        <c:noMultiLvlLbl val="0"/>
      </c:catAx>
      <c:valAx>
        <c:axId val="1660870048"/>
        <c:scaling>
          <c:orientation val="minMax"/>
        </c:scaling>
        <c:delete val="0"/>
        <c:axPos val="l"/>
        <c:majorGridlines>
          <c:spPr>
            <a:ln w="19050" cap="flat" cmpd="sng" algn="ctr">
              <a:solidFill>
                <a:schemeClr val="bg1">
                  <a:lumMod val="85000"/>
                </a:schemeClr>
              </a:solidFill>
              <a:prstDash val="lgDash"/>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entury Gothic" panose="020B0502020202020204" pitchFamily="34" charset="0"/>
                <a:ea typeface="+mn-ea"/>
                <a:cs typeface="+mn-cs"/>
              </a:defRPr>
            </a:pPr>
            <a:endParaRPr lang="en-MX"/>
          </a:p>
        </c:txPr>
        <c:crossAx val="17023359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latin typeface="Century Gothic" panose="020B0502020202020204" pitchFamily="34" charset="0"/>
        </a:defRPr>
      </a:pPr>
      <a:endParaRPr lang="en-MX"/>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pattFill prst="wdUpDiag">
              <a:fgClr>
                <a:schemeClr val="accent1"/>
              </a:fgClr>
              <a:bgClr>
                <a:schemeClr val="bg1"/>
              </a:bgClr>
            </a:pattFill>
            <a:ln>
              <a:noFill/>
            </a:ln>
            <a:effectLst/>
          </c:spPr>
          <c:invertIfNegative val="0"/>
          <c:cat>
            <c:strRef>
              <c:f>Sheet1!$A$2:$A$5</c:f>
              <c:strCache>
                <c:ptCount val="4"/>
                <c:pt idx="0">
                  <c:v>Customer 01</c:v>
                </c:pt>
                <c:pt idx="1">
                  <c:v>Customer 02</c:v>
                </c:pt>
                <c:pt idx="2">
                  <c:v>Customer 03</c:v>
                </c:pt>
                <c:pt idx="3">
                  <c:v>Customer 04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4051-124A-8ACB-6EDF60E618A6}"/>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Customer 01</c:v>
                </c:pt>
                <c:pt idx="1">
                  <c:v>Customer 02</c:v>
                </c:pt>
                <c:pt idx="2">
                  <c:v>Customer 03</c:v>
                </c:pt>
                <c:pt idx="3">
                  <c:v>Customer 04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4051-124A-8ACB-6EDF60E618A6}"/>
            </c:ext>
          </c:extLst>
        </c:ser>
        <c:dLbls>
          <c:showLegendKey val="0"/>
          <c:showVal val="0"/>
          <c:showCatName val="0"/>
          <c:showSerName val="0"/>
          <c:showPercent val="0"/>
          <c:showBubbleSize val="0"/>
        </c:dLbls>
        <c:gapWidth val="115"/>
        <c:overlap val="-10"/>
        <c:axId val="1590885216"/>
        <c:axId val="1591157168"/>
      </c:barChart>
      <c:catAx>
        <c:axId val="1590885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entury Gothic" panose="020B0502020202020204" pitchFamily="34" charset="0"/>
                <a:ea typeface="+mn-ea"/>
                <a:cs typeface="+mn-cs"/>
              </a:defRPr>
            </a:pPr>
            <a:endParaRPr lang="en-MX"/>
          </a:p>
        </c:txPr>
        <c:crossAx val="1591157168"/>
        <c:crosses val="autoZero"/>
        <c:auto val="1"/>
        <c:lblAlgn val="ctr"/>
        <c:lblOffset val="100"/>
        <c:noMultiLvlLbl val="0"/>
      </c:catAx>
      <c:valAx>
        <c:axId val="1591157168"/>
        <c:scaling>
          <c:orientation val="minMax"/>
        </c:scaling>
        <c:delete val="0"/>
        <c:axPos val="l"/>
        <c:majorGridlines>
          <c:spPr>
            <a:ln w="38100" cap="flat" cmpd="sng" algn="ctr">
              <a:solidFill>
                <a:schemeClr val="tx1">
                  <a:lumMod val="20000"/>
                  <a:lumOff val="80000"/>
                </a:schemeClr>
              </a:solidFill>
              <a:prstDash val="dash"/>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entury Gothic" panose="020B0502020202020204" pitchFamily="34" charset="0"/>
                <a:ea typeface="+mn-ea"/>
                <a:cs typeface="+mn-cs"/>
              </a:defRPr>
            </a:pPr>
            <a:endParaRPr lang="en-MX"/>
          </a:p>
        </c:txPr>
        <c:crossAx val="15908852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b="0" i="0">
          <a:latin typeface="Century Gothic" panose="020B0502020202020204" pitchFamily="34" charset="0"/>
        </a:defRPr>
      </a:pPr>
      <a:endParaRPr lang="en-MX"/>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solidFill>
              <a:schemeClr val="accent1"/>
            </a:solidFill>
          </c:spPr>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7A9-6B43-81AE-C6835777E2A6}"/>
              </c:ext>
            </c:extLst>
          </c:dPt>
          <c:dPt>
            <c:idx val="1"/>
            <c:bubble3D val="0"/>
            <c:spPr>
              <a:solidFill>
                <a:schemeClr val="bg1">
                  <a:lumMod val="85000"/>
                </a:schemeClr>
              </a:solidFill>
              <a:ln w="19050">
                <a:solidFill>
                  <a:schemeClr val="lt1"/>
                </a:solidFill>
              </a:ln>
              <a:effectLst/>
            </c:spPr>
            <c:extLst>
              <c:ext xmlns:c16="http://schemas.microsoft.com/office/drawing/2014/chart" uri="{C3380CC4-5D6E-409C-BE32-E72D297353CC}">
                <c16:uniqueId val="{00000003-77A9-6B43-81AE-C6835777E2A6}"/>
              </c:ext>
            </c:extLst>
          </c:dPt>
          <c:dLbls>
            <c:spPr>
              <a:noFill/>
              <a:ln>
                <a:noFill/>
              </a:ln>
              <a:effectLst/>
            </c:spPr>
            <c:txPr>
              <a:bodyPr rot="0" spcFirstLastPara="1" vertOverflow="ellipsis" vert="horz" wrap="square" anchor="ctr" anchorCtr="1"/>
              <a:lstStyle/>
              <a:p>
                <a:pPr>
                  <a:defRPr sz="2000" b="0" i="0" u="none" strike="noStrike" kern="1200" baseline="0">
                    <a:solidFill>
                      <a:schemeClr val="tx1">
                        <a:lumMod val="75000"/>
                        <a:lumOff val="25000"/>
                      </a:schemeClr>
                    </a:solidFill>
                    <a:latin typeface="Century Gothic" panose="020B0502020202020204" pitchFamily="34" charset="0"/>
                    <a:ea typeface="+mn-ea"/>
                    <a:cs typeface="+mn-cs"/>
                  </a:defRPr>
                </a:pPr>
                <a:endParaRPr lang="en-MX"/>
              </a:p>
            </c:txPr>
            <c:dLblPos val="out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Category 1</c:v>
                </c:pt>
                <c:pt idx="1">
                  <c:v>Category 2</c:v>
                </c:pt>
              </c:strCache>
            </c:strRef>
          </c:cat>
          <c:val>
            <c:numRef>
              <c:f>Sheet1!$B$2:$B$3</c:f>
              <c:numCache>
                <c:formatCode>General</c:formatCode>
                <c:ptCount val="2"/>
                <c:pt idx="0">
                  <c:v>3.7</c:v>
                </c:pt>
                <c:pt idx="1">
                  <c:v>3.2</c:v>
                </c:pt>
              </c:numCache>
            </c:numRef>
          </c:val>
          <c:extLst>
            <c:ext xmlns:c16="http://schemas.microsoft.com/office/drawing/2014/chart" uri="{C3380CC4-5D6E-409C-BE32-E72D297353CC}">
              <c16:uniqueId val="{00000006-77A9-6B43-81AE-C6835777E2A6}"/>
            </c:ext>
          </c:extLst>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sz="1800">
          <a:latin typeface="Century Gothic" panose="020B0502020202020204" pitchFamily="34" charset="0"/>
        </a:defRPr>
      </a:pPr>
      <a:endParaRPr lang="en-MX"/>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solidFill>
              <a:schemeClr val="accent1"/>
            </a:solidFill>
          </c:spPr>
          <c:dPt>
            <c:idx val="0"/>
            <c:bubble3D val="0"/>
            <c:spPr>
              <a:solidFill>
                <a:schemeClr val="accent2"/>
              </a:solidFill>
              <a:ln w="19050">
                <a:solidFill>
                  <a:schemeClr val="lt1"/>
                </a:solidFill>
              </a:ln>
              <a:effectLst/>
            </c:spPr>
            <c:extLst>
              <c:ext xmlns:c16="http://schemas.microsoft.com/office/drawing/2014/chart" uri="{C3380CC4-5D6E-409C-BE32-E72D297353CC}">
                <c16:uniqueId val="{00000001-77A9-6B43-81AE-C6835777E2A6}"/>
              </c:ext>
            </c:extLst>
          </c:dPt>
          <c:dPt>
            <c:idx val="1"/>
            <c:bubble3D val="0"/>
            <c:spPr>
              <a:solidFill>
                <a:schemeClr val="bg1">
                  <a:lumMod val="85000"/>
                </a:schemeClr>
              </a:solidFill>
              <a:ln w="19050">
                <a:solidFill>
                  <a:schemeClr val="lt1"/>
                </a:solidFill>
              </a:ln>
              <a:effectLst/>
            </c:spPr>
            <c:extLst>
              <c:ext xmlns:c16="http://schemas.microsoft.com/office/drawing/2014/chart" uri="{C3380CC4-5D6E-409C-BE32-E72D297353CC}">
                <c16:uniqueId val="{00000003-77A9-6B43-81AE-C6835777E2A6}"/>
              </c:ext>
            </c:extLst>
          </c:dPt>
          <c:dLbls>
            <c:spPr>
              <a:noFill/>
              <a:ln>
                <a:noFill/>
              </a:ln>
              <a:effectLst/>
            </c:spPr>
            <c:txPr>
              <a:bodyPr rot="0" spcFirstLastPara="1" vertOverflow="ellipsis" vert="horz" wrap="square" anchor="ctr" anchorCtr="1"/>
              <a:lstStyle/>
              <a:p>
                <a:pPr>
                  <a:defRPr sz="2000" b="0" i="0" u="none" strike="noStrike" kern="1200" baseline="0">
                    <a:solidFill>
                      <a:schemeClr val="tx1">
                        <a:lumMod val="75000"/>
                        <a:lumOff val="25000"/>
                      </a:schemeClr>
                    </a:solidFill>
                    <a:latin typeface="Century Gothic" panose="020B0502020202020204" pitchFamily="34" charset="0"/>
                    <a:ea typeface="+mn-ea"/>
                    <a:cs typeface="+mn-cs"/>
                  </a:defRPr>
                </a:pPr>
                <a:endParaRPr lang="en-MX"/>
              </a:p>
            </c:txPr>
            <c:dLblPos val="out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Category 1</c:v>
                </c:pt>
                <c:pt idx="1">
                  <c:v>Category 2</c:v>
                </c:pt>
              </c:strCache>
            </c:strRef>
          </c:cat>
          <c:val>
            <c:numRef>
              <c:f>Sheet1!$B$2:$B$3</c:f>
              <c:numCache>
                <c:formatCode>General</c:formatCode>
                <c:ptCount val="2"/>
                <c:pt idx="0">
                  <c:v>3.7</c:v>
                </c:pt>
                <c:pt idx="1">
                  <c:v>3.2</c:v>
                </c:pt>
              </c:numCache>
            </c:numRef>
          </c:val>
          <c:extLst>
            <c:ext xmlns:c16="http://schemas.microsoft.com/office/drawing/2014/chart" uri="{C3380CC4-5D6E-409C-BE32-E72D297353CC}">
              <c16:uniqueId val="{00000006-77A9-6B43-81AE-C6835777E2A6}"/>
            </c:ext>
          </c:extLst>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sz="1800">
          <a:latin typeface="Century Gothic" panose="020B0502020202020204" pitchFamily="34" charset="0"/>
        </a:defRPr>
      </a:pPr>
      <a:endParaRPr lang="en-MX"/>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solidFill>
              <a:schemeClr val="accent1"/>
            </a:solidFill>
          </c:spPr>
          <c:dPt>
            <c:idx val="0"/>
            <c:bubble3D val="0"/>
            <c:spPr>
              <a:solidFill>
                <a:schemeClr val="accent3"/>
              </a:solidFill>
              <a:ln w="19050">
                <a:solidFill>
                  <a:schemeClr val="lt1"/>
                </a:solidFill>
              </a:ln>
              <a:effectLst/>
            </c:spPr>
            <c:extLst>
              <c:ext xmlns:c16="http://schemas.microsoft.com/office/drawing/2014/chart" uri="{C3380CC4-5D6E-409C-BE32-E72D297353CC}">
                <c16:uniqueId val="{00000001-77A9-6B43-81AE-C6835777E2A6}"/>
              </c:ext>
            </c:extLst>
          </c:dPt>
          <c:dPt>
            <c:idx val="1"/>
            <c:bubble3D val="0"/>
            <c:spPr>
              <a:solidFill>
                <a:schemeClr val="bg1">
                  <a:lumMod val="85000"/>
                </a:schemeClr>
              </a:solidFill>
              <a:ln w="19050">
                <a:solidFill>
                  <a:schemeClr val="lt1"/>
                </a:solidFill>
              </a:ln>
              <a:effectLst/>
            </c:spPr>
            <c:extLst>
              <c:ext xmlns:c16="http://schemas.microsoft.com/office/drawing/2014/chart" uri="{C3380CC4-5D6E-409C-BE32-E72D297353CC}">
                <c16:uniqueId val="{00000003-77A9-6B43-81AE-C6835777E2A6}"/>
              </c:ext>
            </c:extLst>
          </c:dPt>
          <c:dLbls>
            <c:spPr>
              <a:noFill/>
              <a:ln>
                <a:noFill/>
              </a:ln>
              <a:effectLst/>
            </c:spPr>
            <c:txPr>
              <a:bodyPr rot="0" spcFirstLastPara="1" vertOverflow="ellipsis" vert="horz" wrap="square" anchor="ctr" anchorCtr="1"/>
              <a:lstStyle/>
              <a:p>
                <a:pPr>
                  <a:defRPr sz="2000" b="0" i="0" u="none" strike="noStrike" kern="1200" baseline="0">
                    <a:solidFill>
                      <a:schemeClr val="tx1">
                        <a:lumMod val="75000"/>
                        <a:lumOff val="25000"/>
                      </a:schemeClr>
                    </a:solidFill>
                    <a:latin typeface="Century Gothic" panose="020B0502020202020204" pitchFamily="34" charset="0"/>
                    <a:ea typeface="+mn-ea"/>
                    <a:cs typeface="+mn-cs"/>
                  </a:defRPr>
                </a:pPr>
                <a:endParaRPr lang="en-MX"/>
              </a:p>
            </c:txPr>
            <c:dLblPos val="out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Category 1</c:v>
                </c:pt>
                <c:pt idx="1">
                  <c:v>Category 2</c:v>
                </c:pt>
              </c:strCache>
            </c:strRef>
          </c:cat>
          <c:val>
            <c:numRef>
              <c:f>Sheet1!$B$2:$B$3</c:f>
              <c:numCache>
                <c:formatCode>General</c:formatCode>
                <c:ptCount val="2"/>
                <c:pt idx="0">
                  <c:v>3.7</c:v>
                </c:pt>
                <c:pt idx="1">
                  <c:v>3.2</c:v>
                </c:pt>
              </c:numCache>
            </c:numRef>
          </c:val>
          <c:extLst>
            <c:ext xmlns:c16="http://schemas.microsoft.com/office/drawing/2014/chart" uri="{C3380CC4-5D6E-409C-BE32-E72D297353CC}">
              <c16:uniqueId val="{00000006-77A9-6B43-81AE-C6835777E2A6}"/>
            </c:ext>
          </c:extLst>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sz="1800">
          <a:latin typeface="Century Gothic" panose="020B0502020202020204" pitchFamily="34" charset="0"/>
        </a:defRPr>
      </a:pPr>
      <a:endParaRPr lang="en-MX"/>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63500" cap="rnd">
              <a:solidFill>
                <a:schemeClr val="accent1"/>
              </a:solidFill>
              <a:round/>
            </a:ln>
            <a:effectLst/>
          </c:spPr>
          <c:marker>
            <c:symbol val="none"/>
          </c:marker>
          <c:dLbls>
            <c:delete val="1"/>
          </c:dLbls>
          <c:cat>
            <c:strRef>
              <c:f>Sheet1!$A$2:$A$8</c:f>
              <c:strCache>
                <c:ptCount val="7"/>
                <c:pt idx="0">
                  <c:v>Jan</c:v>
                </c:pt>
                <c:pt idx="1">
                  <c:v>Feb</c:v>
                </c:pt>
                <c:pt idx="2">
                  <c:v>Mar</c:v>
                </c:pt>
                <c:pt idx="3">
                  <c:v>Apr</c:v>
                </c:pt>
                <c:pt idx="4">
                  <c:v>May</c:v>
                </c:pt>
                <c:pt idx="5">
                  <c:v>Jun</c:v>
                </c:pt>
                <c:pt idx="6">
                  <c:v>Jul</c:v>
                </c:pt>
              </c:strCache>
            </c:strRef>
          </c:cat>
          <c:val>
            <c:numRef>
              <c:f>Sheet1!$B$2:$B$8</c:f>
              <c:numCache>
                <c:formatCode>General</c:formatCode>
                <c:ptCount val="7"/>
                <c:pt idx="0">
                  <c:v>18</c:v>
                </c:pt>
                <c:pt idx="1">
                  <c:v>20</c:v>
                </c:pt>
                <c:pt idx="2">
                  <c:v>36</c:v>
                </c:pt>
                <c:pt idx="3">
                  <c:v>29</c:v>
                </c:pt>
                <c:pt idx="4">
                  <c:v>36</c:v>
                </c:pt>
                <c:pt idx="5">
                  <c:v>28</c:v>
                </c:pt>
                <c:pt idx="6">
                  <c:v>42</c:v>
                </c:pt>
              </c:numCache>
            </c:numRef>
          </c:val>
          <c:smooth val="0"/>
          <c:extLst>
            <c:ext xmlns:c16="http://schemas.microsoft.com/office/drawing/2014/chart" uri="{C3380CC4-5D6E-409C-BE32-E72D297353CC}">
              <c16:uniqueId val="{00000000-95F6-1E4F-BFB4-57C8ACFF1F94}"/>
            </c:ext>
          </c:extLst>
        </c:ser>
        <c:dLbls>
          <c:dLblPos val="ctr"/>
          <c:showLegendKey val="0"/>
          <c:showVal val="1"/>
          <c:showCatName val="0"/>
          <c:showSerName val="0"/>
          <c:showPercent val="0"/>
          <c:showBubbleSize val="0"/>
        </c:dLbls>
        <c:smooth val="0"/>
        <c:axId val="653524264"/>
        <c:axId val="653520000"/>
      </c:lineChart>
      <c:catAx>
        <c:axId val="653524264"/>
        <c:scaling>
          <c:orientation val="minMax"/>
        </c:scaling>
        <c:delete val="1"/>
        <c:axPos val="b"/>
        <c:numFmt formatCode="General" sourceLinked="1"/>
        <c:majorTickMark val="none"/>
        <c:minorTickMark val="none"/>
        <c:tickLblPos val="nextTo"/>
        <c:crossAx val="653520000"/>
        <c:crosses val="autoZero"/>
        <c:auto val="1"/>
        <c:lblAlgn val="ctr"/>
        <c:lblOffset val="100"/>
        <c:noMultiLvlLbl val="0"/>
      </c:catAx>
      <c:valAx>
        <c:axId val="653520000"/>
        <c:scaling>
          <c:orientation val="minMax"/>
        </c:scaling>
        <c:delete val="1"/>
        <c:axPos val="l"/>
        <c:numFmt formatCode="General" sourceLinked="1"/>
        <c:majorTickMark val="none"/>
        <c:minorTickMark val="none"/>
        <c:tickLblPos val="nextTo"/>
        <c:crossAx val="653524264"/>
        <c:crosses val="autoZero"/>
        <c:crossBetween val="between"/>
      </c:valAx>
      <c:spPr>
        <a:noFill/>
        <a:ln>
          <a:noFill/>
        </a:ln>
        <a:effectLst/>
      </c:spPr>
    </c:plotArea>
    <c:plotVisOnly val="1"/>
    <c:dispBlanksAs val="gap"/>
    <c:showDLblsOverMax val="0"/>
  </c:chart>
  <c:spPr>
    <a:noFill/>
    <a:ln>
      <a:noFill/>
    </a:ln>
    <a:effectLst/>
  </c:spPr>
  <c:txPr>
    <a:bodyPr/>
    <a:lstStyle/>
    <a:p>
      <a:pPr>
        <a:defRPr sz="2000">
          <a:latin typeface="Century Gothic" panose="020B0502020202020204" pitchFamily="34" charset="0"/>
        </a:defRPr>
      </a:pPr>
      <a:endParaRPr lang="en-MX"/>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8392995628877597E-2"/>
          <c:y val="0.169048467786654"/>
          <c:w val="0.92562513848602002"/>
          <c:h val="0.73112504493964403"/>
        </c:manualLayout>
      </c:layout>
      <c:barChart>
        <c:barDir val="col"/>
        <c:grouping val="clustered"/>
        <c:varyColors val="0"/>
        <c:ser>
          <c:idx val="0"/>
          <c:order val="0"/>
          <c:tx>
            <c:strRef>
              <c:f>Sheet1!$B$1</c:f>
              <c:strCache>
                <c:ptCount val="1"/>
                <c:pt idx="0">
                  <c:v>Column1</c:v>
                </c:pt>
              </c:strCache>
            </c:strRef>
          </c:tx>
          <c:spPr>
            <a:solidFill>
              <a:schemeClr val="accent1"/>
            </a:solidFill>
            <a:ln>
              <a:noFill/>
            </a:ln>
            <a:effectLst/>
          </c:spPr>
          <c:invertIfNegative val="0"/>
          <c:cat>
            <c:strRef>
              <c:f>Sheet1!$A$2:$A$8</c:f>
              <c:strCache>
                <c:ptCount val="7"/>
                <c:pt idx="0">
                  <c:v>January</c:v>
                </c:pt>
                <c:pt idx="1">
                  <c:v>February</c:v>
                </c:pt>
                <c:pt idx="2">
                  <c:v>March </c:v>
                </c:pt>
                <c:pt idx="3">
                  <c:v>April</c:v>
                </c:pt>
                <c:pt idx="4">
                  <c:v>May</c:v>
                </c:pt>
                <c:pt idx="5">
                  <c:v>June</c:v>
                </c:pt>
                <c:pt idx="6">
                  <c:v>July</c:v>
                </c:pt>
              </c:strCache>
            </c:strRef>
          </c:cat>
          <c:val>
            <c:numRef>
              <c:f>Sheet1!$B$2:$B$8</c:f>
              <c:numCache>
                <c:formatCode>General</c:formatCode>
                <c:ptCount val="7"/>
                <c:pt idx="0">
                  <c:v>4.3</c:v>
                </c:pt>
                <c:pt idx="1">
                  <c:v>2.5</c:v>
                </c:pt>
                <c:pt idx="2">
                  <c:v>3.5</c:v>
                </c:pt>
                <c:pt idx="3">
                  <c:v>4.5</c:v>
                </c:pt>
                <c:pt idx="4">
                  <c:v>4.3</c:v>
                </c:pt>
                <c:pt idx="5">
                  <c:v>4.4000000000000004</c:v>
                </c:pt>
                <c:pt idx="6">
                  <c:v>4.4000000000000004</c:v>
                </c:pt>
              </c:numCache>
            </c:numRef>
          </c:val>
          <c:extLst>
            <c:ext xmlns:c16="http://schemas.microsoft.com/office/drawing/2014/chart" uri="{C3380CC4-5D6E-409C-BE32-E72D297353CC}">
              <c16:uniqueId val="{00000000-230B-8746-AB58-BBD1EEDF466C}"/>
            </c:ext>
          </c:extLst>
        </c:ser>
        <c:ser>
          <c:idx val="1"/>
          <c:order val="1"/>
          <c:tx>
            <c:strRef>
              <c:f>Sheet1!$C$1</c:f>
              <c:strCache>
                <c:ptCount val="1"/>
                <c:pt idx="0">
                  <c:v>Column2</c:v>
                </c:pt>
              </c:strCache>
            </c:strRef>
          </c:tx>
          <c:spPr>
            <a:solidFill>
              <a:schemeClr val="accent2"/>
            </a:solidFill>
            <a:ln>
              <a:noFill/>
            </a:ln>
            <a:effectLst/>
          </c:spPr>
          <c:invertIfNegative val="0"/>
          <c:cat>
            <c:strRef>
              <c:f>Sheet1!$A$2:$A$8</c:f>
              <c:strCache>
                <c:ptCount val="7"/>
                <c:pt idx="0">
                  <c:v>January</c:v>
                </c:pt>
                <c:pt idx="1">
                  <c:v>February</c:v>
                </c:pt>
                <c:pt idx="2">
                  <c:v>March </c:v>
                </c:pt>
                <c:pt idx="3">
                  <c:v>April</c:v>
                </c:pt>
                <c:pt idx="4">
                  <c:v>May</c:v>
                </c:pt>
                <c:pt idx="5">
                  <c:v>June</c:v>
                </c:pt>
                <c:pt idx="6">
                  <c:v>July</c:v>
                </c:pt>
              </c:strCache>
            </c:strRef>
          </c:cat>
          <c:val>
            <c:numRef>
              <c:f>Sheet1!$C$2:$C$8</c:f>
              <c:numCache>
                <c:formatCode>General</c:formatCode>
                <c:ptCount val="7"/>
                <c:pt idx="0">
                  <c:v>4.4000000000000004</c:v>
                </c:pt>
                <c:pt idx="1">
                  <c:v>4.4000000000000004</c:v>
                </c:pt>
                <c:pt idx="2">
                  <c:v>1.8</c:v>
                </c:pt>
                <c:pt idx="3">
                  <c:v>4.3</c:v>
                </c:pt>
                <c:pt idx="4">
                  <c:v>2.5</c:v>
                </c:pt>
                <c:pt idx="5">
                  <c:v>2.6</c:v>
                </c:pt>
                <c:pt idx="6">
                  <c:v>3.9</c:v>
                </c:pt>
              </c:numCache>
            </c:numRef>
          </c:val>
          <c:extLst>
            <c:ext xmlns:c16="http://schemas.microsoft.com/office/drawing/2014/chart" uri="{C3380CC4-5D6E-409C-BE32-E72D297353CC}">
              <c16:uniqueId val="{00000001-230B-8746-AB58-BBD1EEDF466C}"/>
            </c:ext>
          </c:extLst>
        </c:ser>
        <c:ser>
          <c:idx val="2"/>
          <c:order val="2"/>
          <c:tx>
            <c:strRef>
              <c:f>Sheet1!$D$1</c:f>
              <c:strCache>
                <c:ptCount val="1"/>
                <c:pt idx="0">
                  <c:v>Column3</c:v>
                </c:pt>
              </c:strCache>
            </c:strRef>
          </c:tx>
          <c:spPr>
            <a:solidFill>
              <a:schemeClr val="accent3"/>
            </a:solidFill>
            <a:ln>
              <a:noFill/>
            </a:ln>
            <a:effectLst/>
          </c:spPr>
          <c:invertIfNegative val="0"/>
          <c:cat>
            <c:strRef>
              <c:f>Sheet1!$A$2:$A$8</c:f>
              <c:strCache>
                <c:ptCount val="7"/>
                <c:pt idx="0">
                  <c:v>January</c:v>
                </c:pt>
                <c:pt idx="1">
                  <c:v>February</c:v>
                </c:pt>
                <c:pt idx="2">
                  <c:v>March </c:v>
                </c:pt>
                <c:pt idx="3">
                  <c:v>April</c:v>
                </c:pt>
                <c:pt idx="4">
                  <c:v>May</c:v>
                </c:pt>
                <c:pt idx="5">
                  <c:v>June</c:v>
                </c:pt>
                <c:pt idx="6">
                  <c:v>July</c:v>
                </c:pt>
              </c:strCache>
            </c:strRef>
          </c:cat>
          <c:val>
            <c:numRef>
              <c:f>Sheet1!$D$2:$D$8</c:f>
              <c:numCache>
                <c:formatCode>General</c:formatCode>
                <c:ptCount val="7"/>
                <c:pt idx="0">
                  <c:v>5</c:v>
                </c:pt>
                <c:pt idx="1">
                  <c:v>2</c:v>
                </c:pt>
                <c:pt idx="2">
                  <c:v>2</c:v>
                </c:pt>
                <c:pt idx="3">
                  <c:v>3</c:v>
                </c:pt>
                <c:pt idx="4">
                  <c:v>5</c:v>
                </c:pt>
                <c:pt idx="5">
                  <c:v>2</c:v>
                </c:pt>
                <c:pt idx="6">
                  <c:v>3</c:v>
                </c:pt>
              </c:numCache>
            </c:numRef>
          </c:val>
          <c:extLst>
            <c:ext xmlns:c16="http://schemas.microsoft.com/office/drawing/2014/chart" uri="{C3380CC4-5D6E-409C-BE32-E72D297353CC}">
              <c16:uniqueId val="{00000002-230B-8746-AB58-BBD1EEDF466C}"/>
            </c:ext>
          </c:extLst>
        </c:ser>
        <c:dLbls>
          <c:showLegendKey val="0"/>
          <c:showVal val="0"/>
          <c:showCatName val="0"/>
          <c:showSerName val="0"/>
          <c:showPercent val="0"/>
          <c:showBubbleSize val="0"/>
        </c:dLbls>
        <c:gapWidth val="229"/>
        <c:axId val="2129750800"/>
        <c:axId val="2129754496"/>
      </c:barChart>
      <c:catAx>
        <c:axId val="2129750800"/>
        <c:scaling>
          <c:orientation val="minMax"/>
        </c:scaling>
        <c:delete val="0"/>
        <c:axPos val="b"/>
        <c:majorGridlines>
          <c:spPr>
            <a:ln w="25400" cap="flat" cmpd="sng" algn="ctr">
              <a:solidFill>
                <a:schemeClr val="tx1">
                  <a:lumMod val="20000"/>
                  <a:lumOff val="80000"/>
                </a:schemeClr>
              </a:solidFill>
              <a:prstDash val="lgDash"/>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Century Gothic" panose="020B0502020202020204" pitchFamily="34" charset="0"/>
                <a:ea typeface="+mn-ea"/>
                <a:cs typeface="Poppins Light" pitchFamily="2" charset="77"/>
              </a:defRPr>
            </a:pPr>
            <a:endParaRPr lang="en-MX"/>
          </a:p>
        </c:txPr>
        <c:crossAx val="2129754496"/>
        <c:crosses val="autoZero"/>
        <c:auto val="1"/>
        <c:lblAlgn val="ctr"/>
        <c:lblOffset val="100"/>
        <c:noMultiLvlLbl val="0"/>
      </c:catAx>
      <c:valAx>
        <c:axId val="212975449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Century Gothic" panose="020B0502020202020204" pitchFamily="34" charset="0"/>
                <a:ea typeface="+mn-ea"/>
                <a:cs typeface="Poppins Light" pitchFamily="2" charset="77"/>
              </a:defRPr>
            </a:pPr>
            <a:endParaRPr lang="en-MX"/>
          </a:p>
        </c:txPr>
        <c:crossAx val="2129750800"/>
        <c:crosses val="autoZero"/>
        <c:crossBetween val="between"/>
      </c:valAx>
      <c:spPr>
        <a:noFill/>
        <a:ln>
          <a:noFill/>
        </a:ln>
        <a:effectLst/>
      </c:spPr>
    </c:plotArea>
    <c:plotVisOnly val="1"/>
    <c:dispBlanksAs val="gap"/>
    <c:showDLblsOverMax val="0"/>
  </c:chart>
  <c:spPr>
    <a:noFill/>
    <a:ln>
      <a:noFill/>
    </a:ln>
    <a:effectLst/>
  </c:spPr>
  <c:txPr>
    <a:bodyPr/>
    <a:lstStyle/>
    <a:p>
      <a:pPr>
        <a:defRPr sz="2000" b="0" i="0">
          <a:latin typeface="Century Gothic" panose="020B0502020202020204" pitchFamily="34" charset="0"/>
          <a:cs typeface="Poppins Light" pitchFamily="2" charset="77"/>
        </a:defRPr>
      </a:pPr>
      <a:endParaRPr lang="en-MX"/>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63500" cap="rnd">
              <a:solidFill>
                <a:schemeClr val="accent4"/>
              </a:solidFill>
              <a:round/>
            </a:ln>
            <a:effectLst/>
          </c:spPr>
          <c:marker>
            <c:symbol val="circle"/>
            <c:size val="15"/>
            <c:spPr>
              <a:solidFill>
                <a:schemeClr val="accent4"/>
              </a:solidFill>
              <a:ln w="9525">
                <a:solidFill>
                  <a:schemeClr val="accent4"/>
                </a:solidFill>
              </a:ln>
              <a:effectLst/>
            </c:spPr>
          </c:marker>
          <c:dLbls>
            <c:dLbl>
              <c:idx val="0"/>
              <c:spPr>
                <a:noFill/>
                <a:ln>
                  <a:noFill/>
                </a:ln>
                <a:effectLst/>
              </c:spPr>
              <c:txPr>
                <a:bodyPr rot="0" spcFirstLastPara="1" vertOverflow="ellipsis" vert="horz" wrap="square" anchor="ctr" anchorCtr="1"/>
                <a:lstStyle/>
                <a:p>
                  <a:pPr>
                    <a:defRPr sz="1800" b="0" i="0" u="none" strike="noStrike" kern="1200" baseline="0">
                      <a:solidFill>
                        <a:schemeClr val="bg1"/>
                      </a:solidFill>
                      <a:latin typeface="Century Gothic" panose="020B0502020202020204" pitchFamily="34" charset="0"/>
                      <a:ea typeface="+mn-ea"/>
                      <a:cs typeface="+mn-cs"/>
                    </a:defRPr>
                  </a:pPr>
                  <a:endParaRPr lang="en-MX"/>
                </a:p>
              </c:txPr>
              <c:dLblPos val="t"/>
              <c:showLegendKey val="0"/>
              <c:showVal val="1"/>
              <c:showCatName val="0"/>
              <c:showSerName val="0"/>
              <c:showPercent val="0"/>
              <c:showBubbleSize val="0"/>
              <c:extLst>
                <c:ext xmlns:c16="http://schemas.microsoft.com/office/drawing/2014/chart" uri="{C3380CC4-5D6E-409C-BE32-E72D297353CC}">
                  <c16:uniqueId val="{00000002-0F7F-1847-8DE1-CA10C5938755}"/>
                </c:ext>
              </c:extLst>
            </c:dLbl>
            <c:dLbl>
              <c:idx val="1"/>
              <c:spPr>
                <a:noFill/>
                <a:ln>
                  <a:noFill/>
                </a:ln>
                <a:effectLst/>
              </c:spPr>
              <c:txPr>
                <a:bodyPr rot="0" spcFirstLastPara="1" vertOverflow="ellipsis" vert="horz" wrap="square" anchor="ctr" anchorCtr="1"/>
                <a:lstStyle/>
                <a:p>
                  <a:pPr>
                    <a:defRPr sz="1800" b="0" i="0" u="none" strike="noStrike" kern="1200" baseline="0">
                      <a:solidFill>
                        <a:schemeClr val="bg1"/>
                      </a:solidFill>
                      <a:latin typeface="Century Gothic" panose="020B0502020202020204" pitchFamily="34" charset="0"/>
                      <a:ea typeface="+mn-ea"/>
                      <a:cs typeface="+mn-cs"/>
                    </a:defRPr>
                  </a:pPr>
                  <a:endParaRPr lang="en-MX"/>
                </a:p>
              </c:txPr>
              <c:dLblPos val="t"/>
              <c:showLegendKey val="0"/>
              <c:showVal val="1"/>
              <c:showCatName val="0"/>
              <c:showSerName val="0"/>
              <c:showPercent val="0"/>
              <c:showBubbleSize val="0"/>
              <c:extLst>
                <c:ext xmlns:c16="http://schemas.microsoft.com/office/drawing/2014/chart" uri="{C3380CC4-5D6E-409C-BE32-E72D297353CC}">
                  <c16:uniqueId val="{00000003-0F7F-1847-8DE1-CA10C5938755}"/>
                </c:ext>
              </c:extLst>
            </c:dLbl>
            <c:dLbl>
              <c:idx val="5"/>
              <c:spPr>
                <a:noFill/>
                <a:ln>
                  <a:noFill/>
                </a:ln>
                <a:effectLst/>
              </c:spPr>
              <c:txPr>
                <a:bodyPr rot="0" spcFirstLastPara="1" vertOverflow="ellipsis" vert="horz" wrap="square" anchor="ctr" anchorCtr="1"/>
                <a:lstStyle/>
                <a:p>
                  <a:pPr>
                    <a:defRPr sz="1800" b="0" i="0" u="none" strike="noStrike" kern="1200" baseline="0">
                      <a:solidFill>
                        <a:schemeClr val="bg1"/>
                      </a:solidFill>
                      <a:latin typeface="Century Gothic" panose="020B0502020202020204" pitchFamily="34" charset="0"/>
                      <a:ea typeface="+mn-ea"/>
                      <a:cs typeface="+mn-cs"/>
                    </a:defRPr>
                  </a:pPr>
                  <a:endParaRPr lang="en-MX"/>
                </a:p>
              </c:txPr>
              <c:dLblPos val="t"/>
              <c:showLegendKey val="0"/>
              <c:showVal val="1"/>
              <c:showCatName val="0"/>
              <c:showSerName val="0"/>
              <c:showPercent val="0"/>
              <c:showBubbleSize val="0"/>
              <c:extLst>
                <c:ext xmlns:c16="http://schemas.microsoft.com/office/drawing/2014/chart" uri="{C3380CC4-5D6E-409C-BE32-E72D297353CC}">
                  <c16:uniqueId val="{00000004-0F7F-1847-8DE1-CA10C5938755}"/>
                </c:ext>
              </c:extLst>
            </c:dLbl>
            <c:dLbl>
              <c:idx val="6"/>
              <c:spPr>
                <a:noFill/>
                <a:ln>
                  <a:noFill/>
                </a:ln>
                <a:effectLst/>
              </c:spPr>
              <c:txPr>
                <a:bodyPr rot="0" spcFirstLastPara="1" vertOverflow="ellipsis" vert="horz" wrap="square" anchor="ctr" anchorCtr="1"/>
                <a:lstStyle/>
                <a:p>
                  <a:pPr>
                    <a:defRPr sz="1800" b="0" i="0" u="none" strike="noStrike" kern="1200" baseline="0">
                      <a:solidFill>
                        <a:schemeClr val="bg1"/>
                      </a:solidFill>
                      <a:latin typeface="Century Gothic" panose="020B0502020202020204" pitchFamily="34" charset="0"/>
                      <a:ea typeface="+mn-ea"/>
                      <a:cs typeface="+mn-cs"/>
                    </a:defRPr>
                  </a:pPr>
                  <a:endParaRPr lang="en-MX"/>
                </a:p>
              </c:txPr>
              <c:dLblPos val="t"/>
              <c:showLegendKey val="0"/>
              <c:showVal val="1"/>
              <c:showCatName val="0"/>
              <c:showSerName val="0"/>
              <c:showPercent val="0"/>
              <c:showBubbleSize val="0"/>
              <c:extLst>
                <c:ext xmlns:c16="http://schemas.microsoft.com/office/drawing/2014/chart" uri="{C3380CC4-5D6E-409C-BE32-E72D297353CC}">
                  <c16:uniqueId val="{00000005-0F7F-1847-8DE1-CA10C5938755}"/>
                </c:ext>
              </c:extLst>
            </c:dLbl>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Century Gothic" panose="020B0502020202020204" pitchFamily="34" charset="0"/>
                    <a:ea typeface="+mn-ea"/>
                    <a:cs typeface="+mn-cs"/>
                  </a:defRPr>
                </a:pPr>
                <a:endParaRPr lang="en-MX"/>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Jan</c:v>
                </c:pt>
                <c:pt idx="1">
                  <c:v>Feb</c:v>
                </c:pt>
                <c:pt idx="2">
                  <c:v>Mar</c:v>
                </c:pt>
                <c:pt idx="3">
                  <c:v>Apr</c:v>
                </c:pt>
                <c:pt idx="4">
                  <c:v>May</c:v>
                </c:pt>
                <c:pt idx="5">
                  <c:v>Jun</c:v>
                </c:pt>
                <c:pt idx="6">
                  <c:v>Jul</c:v>
                </c:pt>
              </c:strCache>
            </c:strRef>
          </c:cat>
          <c:val>
            <c:numRef>
              <c:f>Sheet1!$B$2:$B$8</c:f>
              <c:numCache>
                <c:formatCode>General</c:formatCode>
                <c:ptCount val="7"/>
                <c:pt idx="0">
                  <c:v>12</c:v>
                </c:pt>
                <c:pt idx="1">
                  <c:v>22</c:v>
                </c:pt>
                <c:pt idx="2">
                  <c:v>54</c:v>
                </c:pt>
                <c:pt idx="3">
                  <c:v>63</c:v>
                </c:pt>
                <c:pt idx="4">
                  <c:v>45</c:v>
                </c:pt>
                <c:pt idx="5">
                  <c:v>25</c:v>
                </c:pt>
                <c:pt idx="6">
                  <c:v>17</c:v>
                </c:pt>
              </c:numCache>
            </c:numRef>
          </c:val>
          <c:smooth val="0"/>
          <c:extLst>
            <c:ext xmlns:c16="http://schemas.microsoft.com/office/drawing/2014/chart" uri="{C3380CC4-5D6E-409C-BE32-E72D297353CC}">
              <c16:uniqueId val="{00000000-0F7F-1847-8DE1-CA10C5938755}"/>
            </c:ext>
          </c:extLst>
        </c:ser>
        <c:dLbls>
          <c:dLblPos val="ctr"/>
          <c:showLegendKey val="0"/>
          <c:showVal val="1"/>
          <c:showCatName val="0"/>
          <c:showSerName val="0"/>
          <c:showPercent val="0"/>
          <c:showBubbleSize val="0"/>
        </c:dLbls>
        <c:marker val="1"/>
        <c:smooth val="0"/>
        <c:axId val="653524264"/>
        <c:axId val="653520000"/>
      </c:lineChart>
      <c:catAx>
        <c:axId val="653524264"/>
        <c:scaling>
          <c:orientation val="minMax"/>
        </c:scaling>
        <c:delete val="1"/>
        <c:axPos val="b"/>
        <c:numFmt formatCode="General" sourceLinked="1"/>
        <c:majorTickMark val="none"/>
        <c:minorTickMark val="none"/>
        <c:tickLblPos val="nextTo"/>
        <c:crossAx val="653520000"/>
        <c:crosses val="autoZero"/>
        <c:auto val="1"/>
        <c:lblAlgn val="ctr"/>
        <c:lblOffset val="100"/>
        <c:noMultiLvlLbl val="0"/>
      </c:catAx>
      <c:valAx>
        <c:axId val="653520000"/>
        <c:scaling>
          <c:orientation val="minMax"/>
        </c:scaling>
        <c:delete val="1"/>
        <c:axPos val="l"/>
        <c:numFmt formatCode="General" sourceLinked="1"/>
        <c:majorTickMark val="none"/>
        <c:minorTickMark val="none"/>
        <c:tickLblPos val="nextTo"/>
        <c:crossAx val="653524264"/>
        <c:crosses val="autoZero"/>
        <c:crossBetween val="between"/>
      </c:valAx>
      <c:spPr>
        <a:noFill/>
        <a:ln>
          <a:noFill/>
        </a:ln>
        <a:effectLst/>
      </c:spPr>
    </c:plotArea>
    <c:plotVisOnly val="1"/>
    <c:dispBlanksAs val="gap"/>
    <c:showDLblsOverMax val="0"/>
  </c:chart>
  <c:spPr>
    <a:noFill/>
    <a:ln>
      <a:noFill/>
    </a:ln>
    <a:effectLst/>
  </c:spPr>
  <c:txPr>
    <a:bodyPr/>
    <a:lstStyle/>
    <a:p>
      <a:pPr>
        <a:defRPr sz="1800">
          <a:latin typeface="Century Gothic" panose="020B0502020202020204" pitchFamily="34" charset="0"/>
        </a:defRPr>
      </a:pPr>
      <a:endParaRPr lang="en-MX"/>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ubbleChart>
        <c:varyColors val="0"/>
        <c:ser>
          <c:idx val="0"/>
          <c:order val="0"/>
          <c:tx>
            <c:strRef>
              <c:f>Sheet1!$B$1</c:f>
              <c:strCache>
                <c:ptCount val="1"/>
                <c:pt idx="0">
                  <c:v>Y-Values</c:v>
                </c:pt>
              </c:strCache>
            </c:strRef>
          </c:tx>
          <c:spPr>
            <a:solidFill>
              <a:schemeClr val="accent1">
                <a:alpha val="75000"/>
              </a:schemeClr>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3-3F04-BB41-BA34-59AF9B3793CB}"/>
              </c:ext>
            </c:extLst>
          </c:dPt>
          <c:dPt>
            <c:idx val="1"/>
            <c:invertIfNegative val="0"/>
            <c:bubble3D val="0"/>
            <c:spPr>
              <a:solidFill>
                <a:schemeClr val="accent2"/>
              </a:solidFill>
              <a:ln>
                <a:noFill/>
              </a:ln>
              <a:effectLst/>
            </c:spPr>
            <c:extLst>
              <c:ext xmlns:c16="http://schemas.microsoft.com/office/drawing/2014/chart" uri="{C3380CC4-5D6E-409C-BE32-E72D297353CC}">
                <c16:uniqueId val="{00000001-3F04-BB41-BA34-59AF9B3793CB}"/>
              </c:ext>
            </c:extLst>
          </c:dPt>
          <c:dPt>
            <c:idx val="2"/>
            <c:invertIfNegative val="0"/>
            <c:bubble3D val="0"/>
            <c:spPr>
              <a:solidFill>
                <a:schemeClr val="accent3"/>
              </a:solidFill>
              <a:ln>
                <a:noFill/>
              </a:ln>
              <a:effectLst/>
            </c:spPr>
            <c:extLst>
              <c:ext xmlns:c16="http://schemas.microsoft.com/office/drawing/2014/chart" uri="{C3380CC4-5D6E-409C-BE32-E72D297353CC}">
                <c16:uniqueId val="{00000002-3F04-BB41-BA34-59AF9B3793CB}"/>
              </c:ext>
            </c:extLst>
          </c:dPt>
          <c:xVal>
            <c:numRef>
              <c:f>Sheet1!$A$2:$A$4</c:f>
              <c:numCache>
                <c:formatCode>General</c:formatCode>
                <c:ptCount val="3"/>
                <c:pt idx="0">
                  <c:v>0.7</c:v>
                </c:pt>
                <c:pt idx="1">
                  <c:v>1.8</c:v>
                </c:pt>
                <c:pt idx="2">
                  <c:v>2.6</c:v>
                </c:pt>
              </c:numCache>
            </c:numRef>
          </c:xVal>
          <c:yVal>
            <c:numRef>
              <c:f>Sheet1!$B$2:$B$4</c:f>
              <c:numCache>
                <c:formatCode>General</c:formatCode>
                <c:ptCount val="3"/>
                <c:pt idx="0">
                  <c:v>2.7</c:v>
                </c:pt>
                <c:pt idx="1">
                  <c:v>3.2</c:v>
                </c:pt>
                <c:pt idx="2">
                  <c:v>0.8</c:v>
                </c:pt>
              </c:numCache>
            </c:numRef>
          </c:yVal>
          <c:bubbleSize>
            <c:numRef>
              <c:f>Sheet1!$C$2:$C$4</c:f>
              <c:numCache>
                <c:formatCode>General</c:formatCode>
                <c:ptCount val="3"/>
                <c:pt idx="0">
                  <c:v>10</c:v>
                </c:pt>
                <c:pt idx="1">
                  <c:v>4</c:v>
                </c:pt>
                <c:pt idx="2">
                  <c:v>8</c:v>
                </c:pt>
              </c:numCache>
            </c:numRef>
          </c:bubbleSize>
          <c:bubble3D val="0"/>
          <c:extLst>
            <c:ext xmlns:c16="http://schemas.microsoft.com/office/drawing/2014/chart" uri="{C3380CC4-5D6E-409C-BE32-E72D297353CC}">
              <c16:uniqueId val="{00000000-3F04-BB41-BA34-59AF9B3793CB}"/>
            </c:ext>
          </c:extLst>
        </c:ser>
        <c:dLbls>
          <c:showLegendKey val="0"/>
          <c:showVal val="0"/>
          <c:showCatName val="0"/>
          <c:showSerName val="0"/>
          <c:showPercent val="0"/>
          <c:showBubbleSize val="0"/>
        </c:dLbls>
        <c:bubbleScale val="100"/>
        <c:showNegBubbles val="0"/>
        <c:axId val="2006005344"/>
        <c:axId val="1880489104"/>
      </c:bubbleChart>
      <c:valAx>
        <c:axId val="2006005344"/>
        <c:scaling>
          <c:orientation val="minMax"/>
        </c:scaling>
        <c:delete val="0"/>
        <c:axPos val="b"/>
        <c:majorGridlines>
          <c:spPr>
            <a:ln w="12700" cap="flat" cmpd="sng" algn="ctr">
              <a:solidFill>
                <a:schemeClr val="tx1">
                  <a:lumMod val="20000"/>
                  <a:lumOff val="80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entury Gothic" panose="020B0502020202020204" pitchFamily="34" charset="0"/>
                <a:ea typeface="+mn-ea"/>
                <a:cs typeface="+mn-cs"/>
              </a:defRPr>
            </a:pPr>
            <a:endParaRPr lang="en-MX"/>
          </a:p>
        </c:txPr>
        <c:crossAx val="1880489104"/>
        <c:crosses val="autoZero"/>
        <c:crossBetween val="midCat"/>
      </c:valAx>
      <c:valAx>
        <c:axId val="1880489104"/>
        <c:scaling>
          <c:orientation val="minMax"/>
        </c:scaling>
        <c:delete val="0"/>
        <c:axPos val="l"/>
        <c:majorGridlines>
          <c:spPr>
            <a:ln w="12700" cap="flat" cmpd="sng" algn="ctr">
              <a:solidFill>
                <a:schemeClr val="tx1">
                  <a:lumMod val="20000"/>
                  <a:lumOff val="80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entury Gothic" panose="020B0502020202020204" pitchFamily="34" charset="0"/>
                <a:ea typeface="+mn-ea"/>
                <a:cs typeface="+mn-cs"/>
              </a:defRPr>
            </a:pPr>
            <a:endParaRPr lang="en-MX"/>
          </a:p>
        </c:txPr>
        <c:crossAx val="200600534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latin typeface="Century Gothic" panose="020B0502020202020204" pitchFamily="34" charset="0"/>
        </a:defRPr>
      </a:pPr>
      <a:endParaRPr lang="en-MX"/>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dPt>
            <c:idx val="0"/>
            <c:invertIfNegative val="0"/>
            <c:bubble3D val="0"/>
            <c:spPr>
              <a:solidFill>
                <a:schemeClr val="accent4"/>
              </a:solidFill>
              <a:ln>
                <a:noFill/>
              </a:ln>
              <a:effectLst/>
            </c:spPr>
            <c:extLst>
              <c:ext xmlns:c16="http://schemas.microsoft.com/office/drawing/2014/chart" uri="{C3380CC4-5D6E-409C-BE32-E72D297353CC}">
                <c16:uniqueId val="{00000006-ED34-B641-8CA1-6A9832EFCB11}"/>
              </c:ext>
            </c:extLst>
          </c:dPt>
          <c:dPt>
            <c:idx val="1"/>
            <c:invertIfNegative val="0"/>
            <c:bubble3D val="0"/>
            <c:spPr>
              <a:solidFill>
                <a:schemeClr val="accent3"/>
              </a:solidFill>
              <a:ln>
                <a:noFill/>
              </a:ln>
              <a:effectLst/>
            </c:spPr>
            <c:extLst>
              <c:ext xmlns:c16="http://schemas.microsoft.com/office/drawing/2014/chart" uri="{C3380CC4-5D6E-409C-BE32-E72D297353CC}">
                <c16:uniqueId val="{00000005-ED34-B641-8CA1-6A9832EFCB11}"/>
              </c:ext>
            </c:extLst>
          </c:dPt>
          <c:dPt>
            <c:idx val="2"/>
            <c:invertIfNegative val="0"/>
            <c:bubble3D val="0"/>
            <c:spPr>
              <a:solidFill>
                <a:schemeClr val="accent2"/>
              </a:solidFill>
              <a:ln>
                <a:noFill/>
              </a:ln>
              <a:effectLst/>
            </c:spPr>
            <c:extLst>
              <c:ext xmlns:c16="http://schemas.microsoft.com/office/drawing/2014/chart" uri="{C3380CC4-5D6E-409C-BE32-E72D297353CC}">
                <c16:uniqueId val="{00000004-ED34-B641-8CA1-6A9832EFCB11}"/>
              </c:ext>
            </c:extLst>
          </c:dPt>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ED34-B641-8CA1-6A9832EFCB11}"/>
            </c:ext>
          </c:extLst>
        </c:ser>
        <c:dLbls>
          <c:showLegendKey val="0"/>
          <c:showVal val="0"/>
          <c:showCatName val="0"/>
          <c:showSerName val="0"/>
          <c:showPercent val="0"/>
          <c:showBubbleSize val="0"/>
        </c:dLbls>
        <c:gapWidth val="182"/>
        <c:axId val="1881277232"/>
        <c:axId val="1713745984"/>
      </c:barChart>
      <c:catAx>
        <c:axId val="1881277232"/>
        <c:scaling>
          <c:orientation val="minMax"/>
        </c:scaling>
        <c:delete val="1"/>
        <c:axPos val="l"/>
        <c:numFmt formatCode="General" sourceLinked="1"/>
        <c:majorTickMark val="none"/>
        <c:minorTickMark val="none"/>
        <c:tickLblPos val="nextTo"/>
        <c:crossAx val="1713745984"/>
        <c:crosses val="autoZero"/>
        <c:auto val="1"/>
        <c:lblAlgn val="ctr"/>
        <c:lblOffset val="100"/>
        <c:noMultiLvlLbl val="0"/>
      </c:catAx>
      <c:valAx>
        <c:axId val="171374598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entury Gothic" panose="020B0502020202020204" pitchFamily="34" charset="0"/>
                <a:ea typeface="+mn-ea"/>
                <a:cs typeface="+mn-cs"/>
              </a:defRPr>
            </a:pPr>
            <a:endParaRPr lang="en-MX"/>
          </a:p>
        </c:txPr>
        <c:crossAx val="18812772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latin typeface="Century Gothic" panose="020B0502020202020204" pitchFamily="34" charset="0"/>
        </a:defRPr>
      </a:pPr>
      <a:endParaRPr lang="en-MX"/>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9550421202952634"/>
          <c:y val="7.4406819694117624E-2"/>
          <c:w val="0.60899157594094733"/>
          <c:h val="0.85118636061176478"/>
        </c:manualLayout>
      </c:layout>
      <c:radarChart>
        <c:radarStyle val="filled"/>
        <c:varyColors val="0"/>
        <c:ser>
          <c:idx val="0"/>
          <c:order val="0"/>
          <c:tx>
            <c:strRef>
              <c:f>Sheet1!$B$1</c:f>
              <c:strCache>
                <c:ptCount val="1"/>
                <c:pt idx="0">
                  <c:v>Series 1</c:v>
                </c:pt>
              </c:strCache>
            </c:strRef>
          </c:tx>
          <c:spPr>
            <a:solidFill>
              <a:schemeClr val="accent1"/>
            </a:solidFill>
            <a:ln>
              <a:noFill/>
            </a:ln>
            <a:effectLst/>
          </c:spPr>
          <c:cat>
            <c:strRef>
              <c:f>Sheet1!$A$2:$A$5</c:f>
              <c:strCache>
                <c:ptCount val="4"/>
                <c:pt idx="0">
                  <c:v>Customers</c:v>
                </c:pt>
                <c:pt idx="1">
                  <c:v>Product</c:v>
                </c:pt>
                <c:pt idx="2">
                  <c:v>Sales</c:v>
                </c:pt>
                <c:pt idx="3">
                  <c:v>Commerce</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E8CD-CB49-AFE7-E40F6F9D1D94}"/>
            </c:ext>
          </c:extLst>
        </c:ser>
        <c:ser>
          <c:idx val="1"/>
          <c:order val="1"/>
          <c:tx>
            <c:strRef>
              <c:f>Sheet1!$C$1</c:f>
              <c:strCache>
                <c:ptCount val="1"/>
                <c:pt idx="0">
                  <c:v>Series 2</c:v>
                </c:pt>
              </c:strCache>
            </c:strRef>
          </c:tx>
          <c:spPr>
            <a:solidFill>
              <a:schemeClr val="accent2"/>
            </a:solidFill>
            <a:ln>
              <a:noFill/>
            </a:ln>
            <a:effectLst/>
          </c:spPr>
          <c:cat>
            <c:strRef>
              <c:f>Sheet1!$A$2:$A$5</c:f>
              <c:strCache>
                <c:ptCount val="4"/>
                <c:pt idx="0">
                  <c:v>Customers</c:v>
                </c:pt>
                <c:pt idx="1">
                  <c:v>Product</c:v>
                </c:pt>
                <c:pt idx="2">
                  <c:v>Sales</c:v>
                </c:pt>
                <c:pt idx="3">
                  <c:v>Commerce</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E8CD-CB49-AFE7-E40F6F9D1D94}"/>
            </c:ext>
          </c:extLst>
        </c:ser>
        <c:dLbls>
          <c:showLegendKey val="0"/>
          <c:showVal val="0"/>
          <c:showCatName val="0"/>
          <c:showSerName val="0"/>
          <c:showPercent val="0"/>
          <c:showBubbleSize val="0"/>
        </c:dLbls>
        <c:axId val="423346592"/>
        <c:axId val="423347248"/>
      </c:radarChart>
      <c:catAx>
        <c:axId val="42334659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423347248"/>
        <c:crosses val="autoZero"/>
        <c:auto val="1"/>
        <c:lblAlgn val="ctr"/>
        <c:lblOffset val="100"/>
        <c:noMultiLvlLbl val="0"/>
      </c:catAx>
      <c:valAx>
        <c:axId val="423347248"/>
        <c:scaling>
          <c:orientation val="minMax"/>
        </c:scaling>
        <c:delete val="0"/>
        <c:axPos val="l"/>
        <c:majorGridlines>
          <c:spPr>
            <a:ln w="9525" cap="flat" cmpd="sng" algn="ctr">
              <a:solidFill>
                <a:schemeClr val="bg1">
                  <a:lumMod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tx2"/>
                </a:solidFill>
                <a:latin typeface="Century Gothic" panose="020B0502020202020204" pitchFamily="34" charset="0"/>
                <a:ea typeface="+mn-ea"/>
                <a:cs typeface="+mn-cs"/>
              </a:defRPr>
            </a:pPr>
            <a:endParaRPr lang="en-MX"/>
          </a:p>
        </c:txPr>
        <c:crossAx val="423346592"/>
        <c:crosses val="autoZero"/>
        <c:crossBetween val="between"/>
      </c:valAx>
      <c:spPr>
        <a:noFill/>
        <a:ln>
          <a:noFill/>
        </a:ln>
        <a:effectLst/>
      </c:spPr>
    </c:plotArea>
    <c:plotVisOnly val="1"/>
    <c:dispBlanksAs val="gap"/>
    <c:showDLblsOverMax val="0"/>
  </c:chart>
  <c:spPr>
    <a:noFill/>
    <a:ln w="38100">
      <a:noFill/>
    </a:ln>
    <a:effectLst/>
  </c:spPr>
  <c:txPr>
    <a:bodyPr/>
    <a:lstStyle/>
    <a:p>
      <a:pPr>
        <a:defRPr sz="1100">
          <a:solidFill>
            <a:schemeClr val="tx1"/>
          </a:solidFill>
          <a:latin typeface="Century Gothic" panose="020B0502020202020204" pitchFamily="34" charset="0"/>
        </a:defRPr>
      </a:pPr>
      <a:endParaRPr lang="en-MX"/>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Series 1</c:v>
                </c:pt>
              </c:strCache>
            </c:strRef>
          </c:tx>
          <c:spPr>
            <a:solidFill>
              <a:schemeClr val="accent1"/>
            </a:solidFill>
            <a:ln>
              <a:noFill/>
            </a:ln>
            <a:effectLst/>
          </c:spPr>
          <c:invertIfNegative val="0"/>
          <c:dPt>
            <c:idx val="2"/>
            <c:invertIfNegative val="0"/>
            <c:bubble3D val="0"/>
            <c:extLst>
              <c:ext xmlns:c16="http://schemas.microsoft.com/office/drawing/2014/chart" uri="{C3380CC4-5D6E-409C-BE32-E72D297353CC}">
                <c16:uniqueId val="{00000000-A6FC-9641-8105-1F9DAADE7D24}"/>
              </c:ext>
            </c:extLst>
          </c:dPt>
          <c:dPt>
            <c:idx val="5"/>
            <c:invertIfNegative val="0"/>
            <c:bubble3D val="0"/>
            <c:extLst>
              <c:ext xmlns:c16="http://schemas.microsoft.com/office/drawing/2014/chart" uri="{C3380CC4-5D6E-409C-BE32-E72D297353CC}">
                <c16:uniqueId val="{00000001-A6FC-9641-8105-1F9DAADE7D24}"/>
              </c:ext>
            </c:extLst>
          </c:dPt>
          <c:dPt>
            <c:idx val="9"/>
            <c:invertIfNegative val="0"/>
            <c:bubble3D val="0"/>
            <c:extLst>
              <c:ext xmlns:c16="http://schemas.microsoft.com/office/drawing/2014/chart" uri="{C3380CC4-5D6E-409C-BE32-E72D297353CC}">
                <c16:uniqueId val="{00000002-A6FC-9641-8105-1F9DAADE7D24}"/>
              </c:ext>
            </c:extLst>
          </c:dPt>
          <c:dPt>
            <c:idx val="10"/>
            <c:invertIfNegative val="0"/>
            <c:bubble3D val="0"/>
            <c:extLst>
              <c:ext xmlns:c16="http://schemas.microsoft.com/office/drawing/2014/chart" uri="{C3380CC4-5D6E-409C-BE32-E72D297353CC}">
                <c16:uniqueId val="{00000003-A6FC-9641-8105-1F9DAADE7D24}"/>
              </c:ext>
            </c:extLst>
          </c:dPt>
          <c:cat>
            <c:strRef>
              <c:f>Sheet1!$A$2:$A$13</c:f>
              <c:strCache>
                <c:ptCount val="12"/>
                <c:pt idx="0">
                  <c:v>Jan</c:v>
                </c:pt>
                <c:pt idx="1">
                  <c:v>Feb</c:v>
                </c:pt>
                <c:pt idx="2">
                  <c:v>Mar</c:v>
                </c:pt>
                <c:pt idx="3">
                  <c:v>Apr</c:v>
                </c:pt>
                <c:pt idx="4">
                  <c:v>May</c:v>
                </c:pt>
                <c:pt idx="5">
                  <c:v>Jun</c:v>
                </c:pt>
                <c:pt idx="6">
                  <c:v>Jul</c:v>
                </c:pt>
                <c:pt idx="7">
                  <c:v>Ago</c:v>
                </c:pt>
                <c:pt idx="8">
                  <c:v>Sep</c:v>
                </c:pt>
                <c:pt idx="9">
                  <c:v>Oct</c:v>
                </c:pt>
                <c:pt idx="10">
                  <c:v>Nov</c:v>
                </c:pt>
                <c:pt idx="11">
                  <c:v>Dic</c:v>
                </c:pt>
              </c:strCache>
            </c:strRef>
          </c:cat>
          <c:val>
            <c:numRef>
              <c:f>Sheet1!$B$2:$B$13</c:f>
              <c:numCache>
                <c:formatCode>General</c:formatCode>
                <c:ptCount val="12"/>
                <c:pt idx="0">
                  <c:v>4.3</c:v>
                </c:pt>
                <c:pt idx="1">
                  <c:v>2.5</c:v>
                </c:pt>
                <c:pt idx="2">
                  <c:v>3.5</c:v>
                </c:pt>
                <c:pt idx="3">
                  <c:v>4.5</c:v>
                </c:pt>
                <c:pt idx="4">
                  <c:v>3.4</c:v>
                </c:pt>
                <c:pt idx="5">
                  <c:v>6.7</c:v>
                </c:pt>
                <c:pt idx="6">
                  <c:v>2.9</c:v>
                </c:pt>
                <c:pt idx="7">
                  <c:v>5</c:v>
                </c:pt>
                <c:pt idx="8">
                  <c:v>2.1</c:v>
                </c:pt>
                <c:pt idx="9">
                  <c:v>3.7</c:v>
                </c:pt>
                <c:pt idx="10">
                  <c:v>4.2</c:v>
                </c:pt>
                <c:pt idx="11">
                  <c:v>3.2</c:v>
                </c:pt>
              </c:numCache>
            </c:numRef>
          </c:val>
          <c:extLst>
            <c:ext xmlns:c16="http://schemas.microsoft.com/office/drawing/2014/chart" uri="{C3380CC4-5D6E-409C-BE32-E72D297353CC}">
              <c16:uniqueId val="{00000004-A6FC-9641-8105-1F9DAADE7D24}"/>
            </c:ext>
          </c:extLst>
        </c:ser>
        <c:ser>
          <c:idx val="1"/>
          <c:order val="1"/>
          <c:tx>
            <c:strRef>
              <c:f>Sheet1!$C$1</c:f>
              <c:strCache>
                <c:ptCount val="1"/>
                <c:pt idx="0">
                  <c:v>Series 12</c:v>
                </c:pt>
              </c:strCache>
            </c:strRef>
          </c:tx>
          <c:spPr>
            <a:pattFill prst="lgCheck">
              <a:fgClr>
                <a:schemeClr val="bg1">
                  <a:lumMod val="85000"/>
                </a:schemeClr>
              </a:fgClr>
              <a:bgClr>
                <a:srgbClr val="F6F7FC"/>
              </a:bgClr>
            </a:pattFill>
            <a:ln>
              <a:noFill/>
            </a:ln>
            <a:effectLst/>
          </c:spPr>
          <c:invertIfNegative val="0"/>
          <c:cat>
            <c:strRef>
              <c:f>Sheet1!$A$2:$A$13</c:f>
              <c:strCache>
                <c:ptCount val="12"/>
                <c:pt idx="0">
                  <c:v>Jan</c:v>
                </c:pt>
                <c:pt idx="1">
                  <c:v>Feb</c:v>
                </c:pt>
                <c:pt idx="2">
                  <c:v>Mar</c:v>
                </c:pt>
                <c:pt idx="3">
                  <c:v>Apr</c:v>
                </c:pt>
                <c:pt idx="4">
                  <c:v>May</c:v>
                </c:pt>
                <c:pt idx="5">
                  <c:v>Jun</c:v>
                </c:pt>
                <c:pt idx="6">
                  <c:v>Jul</c:v>
                </c:pt>
                <c:pt idx="7">
                  <c:v>Ago</c:v>
                </c:pt>
                <c:pt idx="8">
                  <c:v>Sep</c:v>
                </c:pt>
                <c:pt idx="9">
                  <c:v>Oct</c:v>
                </c:pt>
                <c:pt idx="10">
                  <c:v>Nov</c:v>
                </c:pt>
                <c:pt idx="11">
                  <c:v>Dic</c:v>
                </c:pt>
              </c:strCache>
            </c:strRef>
          </c:cat>
          <c:val>
            <c:numRef>
              <c:f>Sheet1!$C$2:$C$13</c:f>
              <c:numCache>
                <c:formatCode>General</c:formatCode>
                <c:ptCount val="12"/>
                <c:pt idx="0">
                  <c:v>5</c:v>
                </c:pt>
                <c:pt idx="1">
                  <c:v>3</c:v>
                </c:pt>
                <c:pt idx="2">
                  <c:v>7</c:v>
                </c:pt>
                <c:pt idx="3">
                  <c:v>4</c:v>
                </c:pt>
                <c:pt idx="4">
                  <c:v>3</c:v>
                </c:pt>
                <c:pt idx="5">
                  <c:v>7</c:v>
                </c:pt>
                <c:pt idx="6">
                  <c:v>2.5</c:v>
                </c:pt>
                <c:pt idx="7">
                  <c:v>7</c:v>
                </c:pt>
                <c:pt idx="8">
                  <c:v>8</c:v>
                </c:pt>
                <c:pt idx="9">
                  <c:v>4</c:v>
                </c:pt>
                <c:pt idx="10">
                  <c:v>3</c:v>
                </c:pt>
                <c:pt idx="11">
                  <c:v>1.7</c:v>
                </c:pt>
              </c:numCache>
            </c:numRef>
          </c:val>
          <c:extLst>
            <c:ext xmlns:c16="http://schemas.microsoft.com/office/drawing/2014/chart" uri="{C3380CC4-5D6E-409C-BE32-E72D297353CC}">
              <c16:uniqueId val="{00000005-A6FC-9641-8105-1F9DAADE7D24}"/>
            </c:ext>
          </c:extLst>
        </c:ser>
        <c:dLbls>
          <c:showLegendKey val="0"/>
          <c:showVal val="0"/>
          <c:showCatName val="0"/>
          <c:showSerName val="0"/>
          <c:showPercent val="0"/>
          <c:showBubbleSize val="0"/>
        </c:dLbls>
        <c:gapWidth val="0"/>
        <c:overlap val="100"/>
        <c:axId val="1494714192"/>
        <c:axId val="1375119840"/>
      </c:barChart>
      <c:catAx>
        <c:axId val="14947141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Century Gothic" panose="020B0502020202020204" pitchFamily="34" charset="0"/>
                <a:ea typeface="+mn-ea"/>
                <a:cs typeface="+mn-cs"/>
              </a:defRPr>
            </a:pPr>
            <a:endParaRPr lang="en-MX"/>
          </a:p>
        </c:txPr>
        <c:crossAx val="1375119840"/>
        <c:crosses val="autoZero"/>
        <c:auto val="1"/>
        <c:lblAlgn val="ctr"/>
        <c:lblOffset val="100"/>
        <c:noMultiLvlLbl val="0"/>
      </c:catAx>
      <c:valAx>
        <c:axId val="1375119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Century Gothic" panose="020B0502020202020204" pitchFamily="34" charset="0"/>
                <a:ea typeface="+mn-ea"/>
                <a:cs typeface="+mn-cs"/>
              </a:defRPr>
            </a:pPr>
            <a:endParaRPr lang="en-MX"/>
          </a:p>
        </c:txPr>
        <c:crossAx val="14947141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latin typeface="Century Gothic" panose="020B0502020202020204" pitchFamily="34" charset="0"/>
        </a:defRPr>
      </a:pPr>
      <a:endParaRPr lang="en-MX"/>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solidFill>
              <a:schemeClr val="accent1"/>
            </a:solidFill>
          </c:spPr>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755-1D41-BE9D-BA26787B8C44}"/>
              </c:ext>
            </c:extLst>
          </c:dPt>
          <c:dPt>
            <c:idx val="1"/>
            <c:bubble3D val="0"/>
            <c:spPr>
              <a:solidFill>
                <a:schemeClr val="bg1">
                  <a:lumMod val="85000"/>
                </a:schemeClr>
              </a:solidFill>
              <a:ln w="19050">
                <a:solidFill>
                  <a:schemeClr val="lt1"/>
                </a:solidFill>
              </a:ln>
              <a:effectLst/>
            </c:spPr>
            <c:extLst>
              <c:ext xmlns:c16="http://schemas.microsoft.com/office/drawing/2014/chart" uri="{C3380CC4-5D6E-409C-BE32-E72D297353CC}">
                <c16:uniqueId val="{00000003-4755-1D41-BE9D-BA26787B8C44}"/>
              </c:ext>
            </c:extLst>
          </c:dPt>
          <c:dLbls>
            <c:delete val="1"/>
          </c:dLbls>
          <c:cat>
            <c:strRef>
              <c:f>Sheet1!$A$2:$A$3</c:f>
              <c:strCache>
                <c:ptCount val="2"/>
                <c:pt idx="0">
                  <c:v>Category 1</c:v>
                </c:pt>
                <c:pt idx="1">
                  <c:v>Category 2</c:v>
                </c:pt>
              </c:strCache>
            </c:strRef>
          </c:cat>
          <c:val>
            <c:numRef>
              <c:f>Sheet1!$B$2:$B$3</c:f>
              <c:numCache>
                <c:formatCode>General</c:formatCode>
                <c:ptCount val="2"/>
                <c:pt idx="0">
                  <c:v>3.7</c:v>
                </c:pt>
                <c:pt idx="1">
                  <c:v>3.2</c:v>
                </c:pt>
              </c:numCache>
            </c:numRef>
          </c:val>
          <c:extLst>
            <c:ext xmlns:c16="http://schemas.microsoft.com/office/drawing/2014/chart" uri="{C3380CC4-5D6E-409C-BE32-E72D297353CC}">
              <c16:uniqueId val="{00000004-4755-1D41-BE9D-BA26787B8C44}"/>
            </c:ext>
          </c:extLst>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sz="1800">
          <a:latin typeface="Century Gothic" panose="020B0502020202020204" pitchFamily="34" charset="0"/>
        </a:defRPr>
      </a:pPr>
      <a:endParaRPr lang="en-MX"/>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solidFill>
              <a:schemeClr val="accent1"/>
            </a:solidFill>
          </c:spPr>
          <c:dPt>
            <c:idx val="0"/>
            <c:bubble3D val="0"/>
            <c:spPr>
              <a:solidFill>
                <a:schemeClr val="accent2"/>
              </a:solidFill>
              <a:ln w="19050">
                <a:solidFill>
                  <a:schemeClr val="lt1"/>
                </a:solidFill>
              </a:ln>
              <a:effectLst/>
            </c:spPr>
            <c:extLst>
              <c:ext xmlns:c16="http://schemas.microsoft.com/office/drawing/2014/chart" uri="{C3380CC4-5D6E-409C-BE32-E72D297353CC}">
                <c16:uniqueId val="{00000001-71F8-F940-9666-2AD3B20D84D6}"/>
              </c:ext>
            </c:extLst>
          </c:dPt>
          <c:dPt>
            <c:idx val="1"/>
            <c:bubble3D val="0"/>
            <c:spPr>
              <a:solidFill>
                <a:schemeClr val="bg1">
                  <a:lumMod val="85000"/>
                </a:schemeClr>
              </a:solidFill>
              <a:ln w="19050">
                <a:solidFill>
                  <a:schemeClr val="lt1"/>
                </a:solidFill>
              </a:ln>
              <a:effectLst/>
            </c:spPr>
            <c:extLst>
              <c:ext xmlns:c16="http://schemas.microsoft.com/office/drawing/2014/chart" uri="{C3380CC4-5D6E-409C-BE32-E72D297353CC}">
                <c16:uniqueId val="{00000003-71F8-F940-9666-2AD3B20D84D6}"/>
              </c:ext>
            </c:extLst>
          </c:dPt>
          <c:dLbls>
            <c:delete val="1"/>
          </c:dLbls>
          <c:cat>
            <c:strRef>
              <c:f>Sheet1!$A$2:$A$3</c:f>
              <c:strCache>
                <c:ptCount val="2"/>
                <c:pt idx="0">
                  <c:v>Category 1</c:v>
                </c:pt>
                <c:pt idx="1">
                  <c:v>Category 2</c:v>
                </c:pt>
              </c:strCache>
            </c:strRef>
          </c:cat>
          <c:val>
            <c:numRef>
              <c:f>Sheet1!$B$2:$B$3</c:f>
              <c:numCache>
                <c:formatCode>General</c:formatCode>
                <c:ptCount val="2"/>
                <c:pt idx="0">
                  <c:v>3.7</c:v>
                </c:pt>
                <c:pt idx="1">
                  <c:v>3.2</c:v>
                </c:pt>
              </c:numCache>
            </c:numRef>
          </c:val>
          <c:extLst>
            <c:ext xmlns:c16="http://schemas.microsoft.com/office/drawing/2014/chart" uri="{C3380CC4-5D6E-409C-BE32-E72D297353CC}">
              <c16:uniqueId val="{00000004-71F8-F940-9666-2AD3B20D84D6}"/>
            </c:ext>
          </c:extLst>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sz="1800">
          <a:latin typeface="Century Gothic" panose="020B0502020202020204" pitchFamily="34" charset="0"/>
        </a:defRPr>
      </a:pPr>
      <a:endParaRPr lang="en-MX"/>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solidFill>
              <a:schemeClr val="accent1"/>
            </a:solidFill>
          </c:spPr>
          <c:dPt>
            <c:idx val="0"/>
            <c:bubble3D val="0"/>
            <c:spPr>
              <a:solidFill>
                <a:schemeClr val="accent3"/>
              </a:solidFill>
              <a:ln w="19050">
                <a:solidFill>
                  <a:schemeClr val="lt1"/>
                </a:solidFill>
              </a:ln>
              <a:effectLst/>
            </c:spPr>
            <c:extLst>
              <c:ext xmlns:c16="http://schemas.microsoft.com/office/drawing/2014/chart" uri="{C3380CC4-5D6E-409C-BE32-E72D297353CC}">
                <c16:uniqueId val="{00000001-F232-9245-95DE-18B213E2DA7E}"/>
              </c:ext>
            </c:extLst>
          </c:dPt>
          <c:dPt>
            <c:idx val="1"/>
            <c:bubble3D val="0"/>
            <c:spPr>
              <a:solidFill>
                <a:schemeClr val="bg1">
                  <a:lumMod val="85000"/>
                </a:schemeClr>
              </a:solidFill>
              <a:ln w="19050">
                <a:solidFill>
                  <a:schemeClr val="lt1"/>
                </a:solidFill>
              </a:ln>
              <a:effectLst/>
            </c:spPr>
            <c:extLst>
              <c:ext xmlns:c16="http://schemas.microsoft.com/office/drawing/2014/chart" uri="{C3380CC4-5D6E-409C-BE32-E72D297353CC}">
                <c16:uniqueId val="{00000003-F232-9245-95DE-18B213E2DA7E}"/>
              </c:ext>
            </c:extLst>
          </c:dPt>
          <c:dLbls>
            <c:delete val="1"/>
          </c:dLbls>
          <c:cat>
            <c:strRef>
              <c:f>Sheet1!$A$2:$A$3</c:f>
              <c:strCache>
                <c:ptCount val="2"/>
                <c:pt idx="0">
                  <c:v>Category 1</c:v>
                </c:pt>
                <c:pt idx="1">
                  <c:v>Category 2</c:v>
                </c:pt>
              </c:strCache>
            </c:strRef>
          </c:cat>
          <c:val>
            <c:numRef>
              <c:f>Sheet1!$B$2:$B$3</c:f>
              <c:numCache>
                <c:formatCode>General</c:formatCode>
                <c:ptCount val="2"/>
                <c:pt idx="0">
                  <c:v>3.7</c:v>
                </c:pt>
                <c:pt idx="1">
                  <c:v>3.2</c:v>
                </c:pt>
              </c:numCache>
            </c:numRef>
          </c:val>
          <c:extLst>
            <c:ext xmlns:c16="http://schemas.microsoft.com/office/drawing/2014/chart" uri="{C3380CC4-5D6E-409C-BE32-E72D297353CC}">
              <c16:uniqueId val="{00000004-F232-9245-95DE-18B213E2DA7E}"/>
            </c:ext>
          </c:extLst>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sz="1800">
          <a:latin typeface="Century Gothic" panose="020B0502020202020204" pitchFamily="34" charset="0"/>
        </a:defRPr>
      </a:pPr>
      <a:endParaRPr lang="en-MX"/>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areaChart>
        <c:grouping val="standard"/>
        <c:varyColors val="0"/>
        <c:ser>
          <c:idx val="1"/>
          <c:order val="0"/>
          <c:tx>
            <c:strRef>
              <c:f>Sheet1!$C$1</c:f>
              <c:strCache>
                <c:ptCount val="1"/>
                <c:pt idx="0">
                  <c:v>Series 2</c:v>
                </c:pt>
              </c:strCache>
            </c:strRef>
          </c:tx>
          <c:spPr>
            <a:solidFill>
              <a:schemeClr val="accent3"/>
            </a:solidFill>
            <a:ln>
              <a:noFill/>
            </a:ln>
            <a:effectLst/>
          </c:spP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formatCode>General</c:formatCode>
                <c:ptCount val="12"/>
                <c:pt idx="0">
                  <c:v>0</c:v>
                </c:pt>
                <c:pt idx="1">
                  <c:v>12</c:v>
                </c:pt>
                <c:pt idx="2">
                  <c:v>29</c:v>
                </c:pt>
                <c:pt idx="3">
                  <c:v>21</c:v>
                </c:pt>
                <c:pt idx="4">
                  <c:v>28</c:v>
                </c:pt>
                <c:pt idx="5">
                  <c:v>33</c:v>
                </c:pt>
                <c:pt idx="6">
                  <c:v>45</c:v>
                </c:pt>
                <c:pt idx="7">
                  <c:v>47</c:v>
                </c:pt>
                <c:pt idx="8">
                  <c:v>51</c:v>
                </c:pt>
                <c:pt idx="9">
                  <c:v>58</c:v>
                </c:pt>
                <c:pt idx="10">
                  <c:v>58</c:v>
                </c:pt>
                <c:pt idx="11">
                  <c:v>74</c:v>
                </c:pt>
              </c:numCache>
            </c:numRef>
          </c:val>
          <c:extLst>
            <c:ext xmlns:c16="http://schemas.microsoft.com/office/drawing/2014/chart" uri="{C3380CC4-5D6E-409C-BE32-E72D297353CC}">
              <c16:uniqueId val="{0000000D-E57B-1847-A169-BCB8643C7887}"/>
            </c:ext>
          </c:extLst>
        </c:ser>
        <c:ser>
          <c:idx val="2"/>
          <c:order val="1"/>
          <c:tx>
            <c:strRef>
              <c:f>Sheet1!$D$1</c:f>
              <c:strCache>
                <c:ptCount val="1"/>
                <c:pt idx="0">
                  <c:v>Series 3</c:v>
                </c:pt>
              </c:strCache>
            </c:strRef>
          </c:tx>
          <c:spPr>
            <a:solidFill>
              <a:schemeClr val="accent2"/>
            </a:solidFill>
            <a:ln>
              <a:noFill/>
            </a:ln>
            <a:effectLst/>
          </c:spP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Sheet1!$D$2:$D$13</c:f>
              <c:numCache>
                <c:formatCode>General</c:formatCode>
                <c:ptCount val="12"/>
                <c:pt idx="0">
                  <c:v>17</c:v>
                </c:pt>
                <c:pt idx="1">
                  <c:v>15</c:v>
                </c:pt>
                <c:pt idx="2">
                  <c:v>22</c:v>
                </c:pt>
                <c:pt idx="3">
                  <c:v>18</c:v>
                </c:pt>
                <c:pt idx="4">
                  <c:v>13</c:v>
                </c:pt>
                <c:pt idx="5">
                  <c:v>21</c:v>
                </c:pt>
                <c:pt idx="6">
                  <c:v>28</c:v>
                </c:pt>
                <c:pt idx="7">
                  <c:v>22</c:v>
                </c:pt>
                <c:pt idx="8">
                  <c:v>30</c:v>
                </c:pt>
                <c:pt idx="9">
                  <c:v>21</c:v>
                </c:pt>
                <c:pt idx="10">
                  <c:v>12</c:v>
                </c:pt>
                <c:pt idx="11">
                  <c:v>21</c:v>
                </c:pt>
              </c:numCache>
            </c:numRef>
          </c:val>
          <c:extLst>
            <c:ext xmlns:c16="http://schemas.microsoft.com/office/drawing/2014/chart" uri="{C3380CC4-5D6E-409C-BE32-E72D297353CC}">
              <c16:uniqueId val="{0000000E-E57B-1847-A169-BCB8643C7887}"/>
            </c:ext>
          </c:extLst>
        </c:ser>
        <c:ser>
          <c:idx val="3"/>
          <c:order val="2"/>
          <c:tx>
            <c:strRef>
              <c:f>Sheet1!$E$1</c:f>
              <c:strCache>
                <c:ptCount val="1"/>
                <c:pt idx="0">
                  <c:v>Series 32</c:v>
                </c:pt>
              </c:strCache>
            </c:strRef>
          </c:tx>
          <c:spPr>
            <a:solidFill>
              <a:schemeClr val="accent1"/>
            </a:solidFill>
            <a:ln w="25400">
              <a:noFill/>
            </a:ln>
            <a:effectLst/>
          </c:spP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Sheet1!$E$2:$E$13</c:f>
              <c:numCache>
                <c:formatCode>General</c:formatCode>
                <c:ptCount val="12"/>
                <c:pt idx="0">
                  <c:v>10</c:v>
                </c:pt>
                <c:pt idx="1">
                  <c:v>4</c:v>
                </c:pt>
                <c:pt idx="2">
                  <c:v>7</c:v>
                </c:pt>
                <c:pt idx="3">
                  <c:v>12</c:v>
                </c:pt>
                <c:pt idx="4">
                  <c:v>9</c:v>
                </c:pt>
                <c:pt idx="5">
                  <c:v>18</c:v>
                </c:pt>
                <c:pt idx="6">
                  <c:v>14</c:v>
                </c:pt>
                <c:pt idx="7">
                  <c:v>18</c:v>
                </c:pt>
                <c:pt idx="8">
                  <c:v>20</c:v>
                </c:pt>
                <c:pt idx="9">
                  <c:v>25</c:v>
                </c:pt>
                <c:pt idx="10">
                  <c:v>17</c:v>
                </c:pt>
                <c:pt idx="11">
                  <c:v>15</c:v>
                </c:pt>
              </c:numCache>
            </c:numRef>
          </c:val>
          <c:extLst>
            <c:ext xmlns:c16="http://schemas.microsoft.com/office/drawing/2014/chart" uri="{C3380CC4-5D6E-409C-BE32-E72D297353CC}">
              <c16:uniqueId val="{0000000F-E57B-1847-A169-BCB8643C7887}"/>
            </c:ext>
          </c:extLst>
        </c:ser>
        <c:dLbls>
          <c:showLegendKey val="0"/>
          <c:showVal val="0"/>
          <c:showCatName val="0"/>
          <c:showSerName val="0"/>
          <c:showPercent val="0"/>
          <c:showBubbleSize val="0"/>
        </c:dLbls>
        <c:axId val="-2019116752"/>
        <c:axId val="2098774912"/>
      </c:areaChart>
      <c:catAx>
        <c:axId val="-2019116752"/>
        <c:scaling>
          <c:orientation val="minMax"/>
        </c:scaling>
        <c:delete val="0"/>
        <c:axPos val="b"/>
        <c:numFmt formatCode="General" sourceLinked="1"/>
        <c:majorTickMark val="out"/>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Century Gothic" panose="020B0502020202020204" pitchFamily="34" charset="0"/>
                <a:ea typeface="Lato Light" panose="020F0502020204030203" pitchFamily="34" charset="0"/>
                <a:cs typeface="Lato Light" panose="020F0502020204030203" pitchFamily="34" charset="0"/>
              </a:defRPr>
            </a:pPr>
            <a:endParaRPr lang="en-MX"/>
          </a:p>
        </c:txPr>
        <c:crossAx val="2098774912"/>
        <c:crosses val="autoZero"/>
        <c:auto val="1"/>
        <c:lblAlgn val="ctr"/>
        <c:lblOffset val="100"/>
        <c:noMultiLvlLbl val="0"/>
      </c:catAx>
      <c:valAx>
        <c:axId val="209877491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Century Gothic" panose="020B0502020202020204" pitchFamily="34" charset="0"/>
                <a:ea typeface="Lato Light" panose="020F0502020204030203" pitchFamily="34" charset="0"/>
                <a:cs typeface="Lato Light" panose="020F0502020204030203" pitchFamily="34" charset="0"/>
              </a:defRPr>
            </a:pPr>
            <a:endParaRPr lang="en-MX"/>
          </a:p>
        </c:txPr>
        <c:crossAx val="-2019116752"/>
        <c:crosses val="autoZero"/>
        <c:crossBetween val="midCat"/>
      </c:valAx>
      <c:spPr>
        <a:noFill/>
        <a:ln>
          <a:noFill/>
        </a:ln>
        <a:effectLst/>
      </c:spPr>
    </c:plotArea>
    <c:plotVisOnly val="1"/>
    <c:dispBlanksAs val="zero"/>
    <c:showDLblsOverMax val="0"/>
  </c:chart>
  <c:spPr>
    <a:noFill/>
    <a:ln>
      <a:noFill/>
    </a:ln>
    <a:effectLst/>
  </c:spPr>
  <c:txPr>
    <a:bodyPr/>
    <a:lstStyle/>
    <a:p>
      <a:pPr>
        <a:defRPr sz="1800" b="0" i="0">
          <a:solidFill>
            <a:schemeClr val="tx1"/>
          </a:solidFill>
          <a:latin typeface="Century Gothic" panose="020B0502020202020204" pitchFamily="34" charset="0"/>
          <a:ea typeface="Lato Light" panose="020F0502020204030203" pitchFamily="34" charset="0"/>
          <a:cs typeface="Lato Light" panose="020F0502020204030203" pitchFamily="34" charset="0"/>
        </a:defRPr>
      </a:pPr>
      <a:endParaRPr lang="en-MX"/>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solidFill>
              <a:schemeClr val="accent1"/>
            </a:solidFill>
          </c:spPr>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360-2E4A-9333-F33CF98F65F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360-2E4A-9333-F33CF98F65F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360-2E4A-9333-F33CF98F65F6}"/>
              </c:ext>
            </c:extLst>
          </c:dPt>
          <c:dLbls>
            <c:spPr>
              <a:noFill/>
              <a:ln>
                <a:noFill/>
              </a:ln>
              <a:effectLst/>
            </c:spPr>
            <c:txPr>
              <a:bodyPr rot="0" spcFirstLastPara="1" vertOverflow="ellipsis" vert="horz" wrap="square" anchor="ctr" anchorCtr="1"/>
              <a:lstStyle/>
              <a:p>
                <a:pPr>
                  <a:defRPr sz="2000" b="0" i="0" u="none" strike="noStrike" kern="1200" baseline="0">
                    <a:solidFill>
                      <a:schemeClr val="tx1">
                        <a:lumMod val="75000"/>
                        <a:lumOff val="25000"/>
                      </a:schemeClr>
                    </a:solidFill>
                    <a:latin typeface="Century Gothic" panose="020B0502020202020204" pitchFamily="34" charset="0"/>
                    <a:ea typeface="+mn-ea"/>
                    <a:cs typeface="+mn-cs"/>
                  </a:defRPr>
                </a:pPr>
                <a:endParaRPr lang="en-MX"/>
              </a:p>
            </c:txPr>
            <c:dLblPos val="out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Category 1</c:v>
                </c:pt>
                <c:pt idx="1">
                  <c:v>Category 2</c:v>
                </c:pt>
                <c:pt idx="2">
                  <c:v>Category 3</c:v>
                </c:pt>
              </c:strCache>
            </c:strRef>
          </c:cat>
          <c:val>
            <c:numRef>
              <c:f>Sheet1!$B$2:$B$4</c:f>
              <c:numCache>
                <c:formatCode>General</c:formatCode>
                <c:ptCount val="3"/>
                <c:pt idx="0">
                  <c:v>3.7</c:v>
                </c:pt>
                <c:pt idx="1">
                  <c:v>3.2</c:v>
                </c:pt>
                <c:pt idx="2">
                  <c:v>1.4</c:v>
                </c:pt>
              </c:numCache>
            </c:numRef>
          </c:val>
          <c:extLst>
            <c:ext xmlns:c16="http://schemas.microsoft.com/office/drawing/2014/chart" uri="{C3380CC4-5D6E-409C-BE32-E72D297353CC}">
              <c16:uniqueId val="{00000006-D360-2E4A-9333-F33CF98F65F6}"/>
            </c:ext>
          </c:extLst>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sz="1800">
          <a:latin typeface="Century Gothic" panose="020B0502020202020204" pitchFamily="34" charset="0"/>
        </a:defRPr>
      </a:pPr>
      <a:endParaRPr lang="en-MX"/>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Series 1</c:v>
                </c:pt>
              </c:strCache>
            </c:strRef>
          </c:tx>
          <c:spPr>
            <a:solidFill>
              <a:schemeClr val="accent1"/>
            </a:solidFill>
            <a:ln>
              <a:noFill/>
            </a:ln>
            <a:effectLst/>
          </c:spPr>
          <c:invertIfNegative val="0"/>
          <c:dPt>
            <c:idx val="2"/>
            <c:invertIfNegative val="0"/>
            <c:bubble3D val="0"/>
            <c:extLst>
              <c:ext xmlns:c16="http://schemas.microsoft.com/office/drawing/2014/chart" uri="{C3380CC4-5D6E-409C-BE32-E72D297353CC}">
                <c16:uniqueId val="{00000000-7378-D34F-9587-14A95C3BBD7C}"/>
              </c:ext>
            </c:extLst>
          </c:dPt>
          <c:dPt>
            <c:idx val="5"/>
            <c:invertIfNegative val="0"/>
            <c:bubble3D val="0"/>
            <c:spPr>
              <a:solidFill>
                <a:schemeClr val="accent1"/>
              </a:solidFill>
              <a:ln>
                <a:noFill/>
              </a:ln>
              <a:effectLst/>
            </c:spPr>
            <c:extLst>
              <c:ext xmlns:c16="http://schemas.microsoft.com/office/drawing/2014/chart" uri="{C3380CC4-5D6E-409C-BE32-E72D297353CC}">
                <c16:uniqueId val="{00000002-7378-D34F-9587-14A95C3BBD7C}"/>
              </c:ext>
            </c:extLst>
          </c:dPt>
          <c:dPt>
            <c:idx val="6"/>
            <c:invertIfNegative val="0"/>
            <c:bubble3D val="0"/>
            <c:spPr>
              <a:solidFill>
                <a:schemeClr val="accent1"/>
              </a:solidFill>
              <a:ln>
                <a:noFill/>
              </a:ln>
              <a:effectLst/>
            </c:spPr>
            <c:extLst>
              <c:ext xmlns:c16="http://schemas.microsoft.com/office/drawing/2014/chart" uri="{C3380CC4-5D6E-409C-BE32-E72D297353CC}">
                <c16:uniqueId val="{00000004-7378-D34F-9587-14A95C3BBD7C}"/>
              </c:ext>
            </c:extLst>
          </c:dPt>
          <c:dPt>
            <c:idx val="7"/>
            <c:invertIfNegative val="0"/>
            <c:bubble3D val="0"/>
            <c:spPr>
              <a:pattFill prst="wdDnDiag">
                <a:fgClr>
                  <a:schemeClr val="accent1"/>
                </a:fgClr>
                <a:bgClr>
                  <a:schemeClr val="accent1">
                    <a:lumMod val="60000"/>
                    <a:lumOff val="40000"/>
                  </a:schemeClr>
                </a:bgClr>
              </a:pattFill>
              <a:ln>
                <a:noFill/>
              </a:ln>
              <a:effectLst/>
            </c:spPr>
            <c:extLst>
              <c:ext xmlns:c16="http://schemas.microsoft.com/office/drawing/2014/chart" uri="{C3380CC4-5D6E-409C-BE32-E72D297353CC}">
                <c16:uniqueId val="{00000006-7378-D34F-9587-14A95C3BBD7C}"/>
              </c:ext>
            </c:extLst>
          </c:dPt>
          <c:dPt>
            <c:idx val="8"/>
            <c:invertIfNegative val="0"/>
            <c:bubble3D val="0"/>
            <c:spPr>
              <a:solidFill>
                <a:schemeClr val="accent1"/>
              </a:solidFill>
              <a:ln>
                <a:noFill/>
              </a:ln>
              <a:effectLst/>
            </c:spPr>
            <c:extLst>
              <c:ext xmlns:c16="http://schemas.microsoft.com/office/drawing/2014/chart" uri="{C3380CC4-5D6E-409C-BE32-E72D297353CC}">
                <c16:uniqueId val="{00000008-7378-D34F-9587-14A95C3BBD7C}"/>
              </c:ext>
            </c:extLst>
          </c:dPt>
          <c:cat>
            <c:strRef>
              <c:f>Sheet1!$A$2:$A$10</c:f>
              <c:strCache>
                <c:ptCount val="9"/>
                <c:pt idx="0">
                  <c:v>12-Jan</c:v>
                </c:pt>
                <c:pt idx="1">
                  <c:v>13</c:v>
                </c:pt>
                <c:pt idx="2">
                  <c:v>14</c:v>
                </c:pt>
                <c:pt idx="3">
                  <c:v>15</c:v>
                </c:pt>
                <c:pt idx="4">
                  <c:v>16</c:v>
                </c:pt>
                <c:pt idx="5">
                  <c:v>17</c:v>
                </c:pt>
                <c:pt idx="6">
                  <c:v>Today</c:v>
                </c:pt>
                <c:pt idx="7">
                  <c:v>19</c:v>
                </c:pt>
                <c:pt idx="8">
                  <c:v>20</c:v>
                </c:pt>
              </c:strCache>
            </c:strRef>
          </c:cat>
          <c:val>
            <c:numRef>
              <c:f>Sheet1!$B$2:$B$10</c:f>
              <c:numCache>
                <c:formatCode>General</c:formatCode>
                <c:ptCount val="9"/>
                <c:pt idx="0">
                  <c:v>4.3</c:v>
                </c:pt>
                <c:pt idx="1">
                  <c:v>2.5</c:v>
                </c:pt>
                <c:pt idx="2">
                  <c:v>3.5</c:v>
                </c:pt>
                <c:pt idx="3">
                  <c:v>4.5</c:v>
                </c:pt>
                <c:pt idx="4">
                  <c:v>3.4</c:v>
                </c:pt>
                <c:pt idx="5">
                  <c:v>6.7</c:v>
                </c:pt>
                <c:pt idx="6">
                  <c:v>2.9</c:v>
                </c:pt>
                <c:pt idx="7">
                  <c:v>5</c:v>
                </c:pt>
                <c:pt idx="8">
                  <c:v>2.1</c:v>
                </c:pt>
              </c:numCache>
            </c:numRef>
          </c:val>
          <c:extLst>
            <c:ext xmlns:c16="http://schemas.microsoft.com/office/drawing/2014/chart" uri="{C3380CC4-5D6E-409C-BE32-E72D297353CC}">
              <c16:uniqueId val="{00000009-7378-D34F-9587-14A95C3BBD7C}"/>
            </c:ext>
          </c:extLst>
        </c:ser>
        <c:dLbls>
          <c:showLegendKey val="0"/>
          <c:showVal val="0"/>
          <c:showCatName val="0"/>
          <c:showSerName val="0"/>
          <c:showPercent val="0"/>
          <c:showBubbleSize val="0"/>
        </c:dLbls>
        <c:gapWidth val="5"/>
        <c:overlap val="-100"/>
        <c:axId val="1494714192"/>
        <c:axId val="1375119840"/>
      </c:barChart>
      <c:catAx>
        <c:axId val="1494714192"/>
        <c:scaling>
          <c:orientation val="minMax"/>
        </c:scaling>
        <c:delete val="1"/>
        <c:axPos val="b"/>
        <c:numFmt formatCode="General" sourceLinked="1"/>
        <c:majorTickMark val="none"/>
        <c:minorTickMark val="none"/>
        <c:tickLblPos val="nextTo"/>
        <c:crossAx val="1375119840"/>
        <c:crosses val="autoZero"/>
        <c:auto val="1"/>
        <c:lblAlgn val="ctr"/>
        <c:lblOffset val="100"/>
        <c:noMultiLvlLbl val="0"/>
      </c:catAx>
      <c:valAx>
        <c:axId val="1375119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Century Gothic" panose="020B0502020202020204" pitchFamily="34" charset="0"/>
                <a:ea typeface="+mn-ea"/>
                <a:cs typeface="+mn-cs"/>
              </a:defRPr>
            </a:pPr>
            <a:endParaRPr lang="en-MX"/>
          </a:p>
        </c:txPr>
        <c:crossAx val="14947141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a:latin typeface="Century Gothic" panose="020B0502020202020204" pitchFamily="34" charset="0"/>
        </a:defRPr>
      </a:pPr>
      <a:endParaRPr lang="en-MX"/>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Series 1</c:v>
                </c:pt>
              </c:strCache>
            </c:strRef>
          </c:tx>
          <c:spPr>
            <a:solidFill>
              <a:schemeClr val="accent2"/>
            </a:solidFill>
            <a:ln>
              <a:noFill/>
            </a:ln>
            <a:effectLst/>
          </c:spPr>
          <c:invertIfNegative val="0"/>
          <c:dPt>
            <c:idx val="2"/>
            <c:invertIfNegative val="0"/>
            <c:bubble3D val="0"/>
            <c:extLst>
              <c:ext xmlns:c16="http://schemas.microsoft.com/office/drawing/2014/chart" uri="{C3380CC4-5D6E-409C-BE32-E72D297353CC}">
                <c16:uniqueId val="{00000000-7378-D34F-9587-14A95C3BBD7C}"/>
              </c:ext>
            </c:extLst>
          </c:dPt>
          <c:dPt>
            <c:idx val="5"/>
            <c:invertIfNegative val="0"/>
            <c:bubble3D val="0"/>
            <c:spPr>
              <a:pattFill prst="wdDnDiag">
                <a:fgClr>
                  <a:schemeClr val="accent2"/>
                </a:fgClr>
                <a:bgClr>
                  <a:schemeClr val="accent2">
                    <a:lumMod val="60000"/>
                    <a:lumOff val="40000"/>
                  </a:schemeClr>
                </a:bgClr>
              </a:pattFill>
              <a:ln>
                <a:noFill/>
              </a:ln>
              <a:effectLst/>
            </c:spPr>
            <c:extLst>
              <c:ext xmlns:c16="http://schemas.microsoft.com/office/drawing/2014/chart" uri="{C3380CC4-5D6E-409C-BE32-E72D297353CC}">
                <c16:uniqueId val="{00000002-7378-D34F-9587-14A95C3BBD7C}"/>
              </c:ext>
            </c:extLst>
          </c:dPt>
          <c:dPt>
            <c:idx val="6"/>
            <c:invertIfNegative val="0"/>
            <c:bubble3D val="0"/>
            <c:spPr>
              <a:solidFill>
                <a:schemeClr val="accent2"/>
              </a:solidFill>
              <a:ln>
                <a:noFill/>
              </a:ln>
              <a:effectLst/>
            </c:spPr>
            <c:extLst>
              <c:ext xmlns:c16="http://schemas.microsoft.com/office/drawing/2014/chart" uri="{C3380CC4-5D6E-409C-BE32-E72D297353CC}">
                <c16:uniqueId val="{00000004-7378-D34F-9587-14A95C3BBD7C}"/>
              </c:ext>
            </c:extLst>
          </c:dPt>
          <c:dPt>
            <c:idx val="7"/>
            <c:invertIfNegative val="0"/>
            <c:bubble3D val="0"/>
            <c:spPr>
              <a:solidFill>
                <a:schemeClr val="accent2"/>
              </a:solidFill>
              <a:ln>
                <a:noFill/>
              </a:ln>
              <a:effectLst/>
            </c:spPr>
            <c:extLst>
              <c:ext xmlns:c16="http://schemas.microsoft.com/office/drawing/2014/chart" uri="{C3380CC4-5D6E-409C-BE32-E72D297353CC}">
                <c16:uniqueId val="{00000006-7378-D34F-9587-14A95C3BBD7C}"/>
              </c:ext>
            </c:extLst>
          </c:dPt>
          <c:dPt>
            <c:idx val="8"/>
            <c:invertIfNegative val="0"/>
            <c:bubble3D val="0"/>
            <c:spPr>
              <a:solidFill>
                <a:schemeClr val="accent2"/>
              </a:solidFill>
              <a:ln>
                <a:noFill/>
              </a:ln>
              <a:effectLst/>
            </c:spPr>
            <c:extLst>
              <c:ext xmlns:c16="http://schemas.microsoft.com/office/drawing/2014/chart" uri="{C3380CC4-5D6E-409C-BE32-E72D297353CC}">
                <c16:uniqueId val="{00000008-7378-D34F-9587-14A95C3BBD7C}"/>
              </c:ext>
            </c:extLst>
          </c:dPt>
          <c:cat>
            <c:strRef>
              <c:f>Sheet1!$A$2:$A$10</c:f>
              <c:strCache>
                <c:ptCount val="9"/>
                <c:pt idx="0">
                  <c:v>12-Jan</c:v>
                </c:pt>
                <c:pt idx="1">
                  <c:v>13</c:v>
                </c:pt>
                <c:pt idx="2">
                  <c:v>14</c:v>
                </c:pt>
                <c:pt idx="3">
                  <c:v>15</c:v>
                </c:pt>
                <c:pt idx="4">
                  <c:v>16</c:v>
                </c:pt>
                <c:pt idx="5">
                  <c:v>17</c:v>
                </c:pt>
                <c:pt idx="6">
                  <c:v>Today</c:v>
                </c:pt>
                <c:pt idx="7">
                  <c:v>19</c:v>
                </c:pt>
                <c:pt idx="8">
                  <c:v>20</c:v>
                </c:pt>
              </c:strCache>
            </c:strRef>
          </c:cat>
          <c:val>
            <c:numRef>
              <c:f>Sheet1!$B$2:$B$10</c:f>
              <c:numCache>
                <c:formatCode>General</c:formatCode>
                <c:ptCount val="9"/>
                <c:pt idx="0">
                  <c:v>4.3</c:v>
                </c:pt>
                <c:pt idx="1">
                  <c:v>2.5</c:v>
                </c:pt>
                <c:pt idx="2">
                  <c:v>3.5</c:v>
                </c:pt>
                <c:pt idx="3">
                  <c:v>4.5</c:v>
                </c:pt>
                <c:pt idx="4">
                  <c:v>3.4</c:v>
                </c:pt>
                <c:pt idx="5">
                  <c:v>6.7</c:v>
                </c:pt>
                <c:pt idx="6">
                  <c:v>2.9</c:v>
                </c:pt>
                <c:pt idx="7">
                  <c:v>5</c:v>
                </c:pt>
                <c:pt idx="8">
                  <c:v>2.1</c:v>
                </c:pt>
              </c:numCache>
            </c:numRef>
          </c:val>
          <c:extLst>
            <c:ext xmlns:c16="http://schemas.microsoft.com/office/drawing/2014/chart" uri="{C3380CC4-5D6E-409C-BE32-E72D297353CC}">
              <c16:uniqueId val="{00000009-7378-D34F-9587-14A95C3BBD7C}"/>
            </c:ext>
          </c:extLst>
        </c:ser>
        <c:dLbls>
          <c:showLegendKey val="0"/>
          <c:showVal val="0"/>
          <c:showCatName val="0"/>
          <c:showSerName val="0"/>
          <c:showPercent val="0"/>
          <c:showBubbleSize val="0"/>
        </c:dLbls>
        <c:gapWidth val="5"/>
        <c:overlap val="-100"/>
        <c:axId val="1494714192"/>
        <c:axId val="1375119840"/>
      </c:barChart>
      <c:catAx>
        <c:axId val="1494714192"/>
        <c:scaling>
          <c:orientation val="minMax"/>
        </c:scaling>
        <c:delete val="1"/>
        <c:axPos val="b"/>
        <c:numFmt formatCode="General" sourceLinked="1"/>
        <c:majorTickMark val="none"/>
        <c:minorTickMark val="none"/>
        <c:tickLblPos val="nextTo"/>
        <c:crossAx val="1375119840"/>
        <c:crosses val="autoZero"/>
        <c:auto val="1"/>
        <c:lblAlgn val="ctr"/>
        <c:lblOffset val="100"/>
        <c:noMultiLvlLbl val="0"/>
      </c:catAx>
      <c:valAx>
        <c:axId val="1375119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Century Gothic" panose="020B0502020202020204" pitchFamily="34" charset="0"/>
                <a:ea typeface="+mn-ea"/>
                <a:cs typeface="+mn-cs"/>
              </a:defRPr>
            </a:pPr>
            <a:endParaRPr lang="en-MX"/>
          </a:p>
        </c:txPr>
        <c:crossAx val="14947141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a:latin typeface="Century Gothic" panose="020B0502020202020204" pitchFamily="34" charset="0"/>
        </a:defRPr>
      </a:pPr>
      <a:endParaRPr lang="en-MX"/>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63500" cap="rnd">
              <a:solidFill>
                <a:schemeClr val="accent1"/>
              </a:solidFill>
              <a:round/>
            </a:ln>
            <a:effectLst/>
          </c:spPr>
          <c:marker>
            <c:symbol val="circle"/>
            <c:size val="20"/>
            <c:spPr>
              <a:solidFill>
                <a:schemeClr val="accent1"/>
              </a:solidFill>
              <a:ln w="9525">
                <a:solidFill>
                  <a:schemeClr val="accent1"/>
                </a:solidFill>
              </a:ln>
              <a:effectLst/>
            </c:spPr>
          </c:marker>
          <c:dLbls>
            <c:dLbl>
              <c:idx val="3"/>
              <c:layout>
                <c:manualLayout>
                  <c:x val="-3.0217275101301011E-2"/>
                  <c:y val="-3.868170775406079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717-6342-9AD2-14571B845922}"/>
                </c:ext>
              </c:extLst>
            </c:dLbl>
            <c:spPr>
              <a:solidFill>
                <a:schemeClr val="accent2"/>
              </a:solidFill>
              <a:ln>
                <a:noFill/>
              </a:ln>
              <a:effectLst/>
            </c:spPr>
            <c:txPr>
              <a:bodyPr rot="0" spcFirstLastPara="1" vertOverflow="ellipsis" vert="horz" wrap="square" anchor="ctr" anchorCtr="1"/>
              <a:lstStyle/>
              <a:p>
                <a:pPr>
                  <a:defRPr sz="2400" b="0" i="0" u="none" strike="noStrike" kern="1200" baseline="0">
                    <a:solidFill>
                      <a:schemeClr val="bg1"/>
                    </a:solidFill>
                    <a:latin typeface="Century Gothic" panose="020B0502020202020204" pitchFamily="34" charset="0"/>
                    <a:ea typeface="+mn-ea"/>
                    <a:cs typeface="+mn-cs"/>
                  </a:defRPr>
                </a:pPr>
                <a:endParaRPr lang="en-MX"/>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12</c:v>
                </c:pt>
                <c:pt idx="1">
                  <c:v>22</c:v>
                </c:pt>
                <c:pt idx="2">
                  <c:v>54</c:v>
                </c:pt>
                <c:pt idx="3">
                  <c:v>63</c:v>
                </c:pt>
                <c:pt idx="4">
                  <c:v>45</c:v>
                </c:pt>
                <c:pt idx="5">
                  <c:v>25</c:v>
                </c:pt>
                <c:pt idx="6">
                  <c:v>17</c:v>
                </c:pt>
                <c:pt idx="7">
                  <c:v>6</c:v>
                </c:pt>
                <c:pt idx="8">
                  <c:v>2</c:v>
                </c:pt>
                <c:pt idx="9">
                  <c:v>33</c:v>
                </c:pt>
                <c:pt idx="10">
                  <c:v>21</c:v>
                </c:pt>
                <c:pt idx="11">
                  <c:v>45</c:v>
                </c:pt>
              </c:numCache>
            </c:numRef>
          </c:val>
          <c:smooth val="0"/>
          <c:extLst>
            <c:ext xmlns:c16="http://schemas.microsoft.com/office/drawing/2014/chart" uri="{C3380CC4-5D6E-409C-BE32-E72D297353CC}">
              <c16:uniqueId val="{00000001-5717-6342-9AD2-14571B845922}"/>
            </c:ext>
          </c:extLst>
        </c:ser>
        <c:dLbls>
          <c:dLblPos val="ctr"/>
          <c:showLegendKey val="0"/>
          <c:showVal val="1"/>
          <c:showCatName val="0"/>
          <c:showSerName val="0"/>
          <c:showPercent val="0"/>
          <c:showBubbleSize val="0"/>
        </c:dLbls>
        <c:marker val="1"/>
        <c:smooth val="0"/>
        <c:axId val="653524264"/>
        <c:axId val="653520000"/>
      </c:lineChart>
      <c:catAx>
        <c:axId val="6535242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entury Gothic" panose="020B0502020202020204" pitchFamily="34" charset="0"/>
                <a:ea typeface="+mn-ea"/>
                <a:cs typeface="+mn-cs"/>
              </a:defRPr>
            </a:pPr>
            <a:endParaRPr lang="en-MX"/>
          </a:p>
        </c:txPr>
        <c:crossAx val="653520000"/>
        <c:crosses val="autoZero"/>
        <c:auto val="1"/>
        <c:lblAlgn val="ctr"/>
        <c:lblOffset val="100"/>
        <c:noMultiLvlLbl val="0"/>
      </c:catAx>
      <c:valAx>
        <c:axId val="65352000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entury Gothic" panose="020B0502020202020204" pitchFamily="34" charset="0"/>
                <a:ea typeface="+mn-ea"/>
                <a:cs typeface="+mn-cs"/>
              </a:defRPr>
            </a:pPr>
            <a:endParaRPr lang="en-MX"/>
          </a:p>
        </c:txPr>
        <c:crossAx val="653524264"/>
        <c:crosses val="autoZero"/>
        <c:crossBetween val="between"/>
      </c:valAx>
      <c:spPr>
        <a:noFill/>
        <a:ln>
          <a:noFill/>
        </a:ln>
        <a:effectLst/>
      </c:spPr>
    </c:plotArea>
    <c:plotVisOnly val="1"/>
    <c:dispBlanksAs val="gap"/>
    <c:showDLblsOverMax val="0"/>
  </c:chart>
  <c:spPr>
    <a:noFill/>
    <a:ln>
      <a:noFill/>
    </a:ln>
    <a:effectLst/>
  </c:spPr>
  <c:txPr>
    <a:bodyPr/>
    <a:lstStyle/>
    <a:p>
      <a:pPr>
        <a:defRPr sz="1800">
          <a:latin typeface="Century Gothic" panose="020B0502020202020204" pitchFamily="34" charset="0"/>
        </a:defRPr>
      </a:pPr>
      <a:endParaRPr lang="en-MX"/>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solidFill>
              <a:schemeClr val="accent1"/>
            </a:solidFill>
          </c:spPr>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914-A943-BABA-68BE43DDDE6C}"/>
              </c:ext>
            </c:extLst>
          </c:dPt>
          <c:dPt>
            <c:idx val="1"/>
            <c:bubble3D val="0"/>
            <c:spPr>
              <a:solidFill>
                <a:schemeClr val="bg1">
                  <a:lumMod val="85000"/>
                </a:schemeClr>
              </a:solidFill>
              <a:ln w="19050">
                <a:solidFill>
                  <a:schemeClr val="lt1"/>
                </a:solidFill>
              </a:ln>
              <a:effectLst/>
            </c:spPr>
            <c:extLst>
              <c:ext xmlns:c16="http://schemas.microsoft.com/office/drawing/2014/chart" uri="{C3380CC4-5D6E-409C-BE32-E72D297353CC}">
                <c16:uniqueId val="{00000003-4914-A943-BABA-68BE43DDDE6C}"/>
              </c:ext>
            </c:extLst>
          </c:dPt>
          <c:dLbls>
            <c:spPr>
              <a:noFill/>
              <a:ln>
                <a:noFill/>
              </a:ln>
              <a:effectLst/>
            </c:spPr>
            <c:txPr>
              <a:bodyPr rot="0" spcFirstLastPara="1" vertOverflow="ellipsis" vert="horz" wrap="square" anchor="ctr" anchorCtr="1"/>
              <a:lstStyle/>
              <a:p>
                <a:pPr>
                  <a:defRPr sz="2000" b="0" i="0" u="none" strike="noStrike" kern="1200" baseline="0">
                    <a:solidFill>
                      <a:schemeClr val="tx2"/>
                    </a:solidFill>
                    <a:latin typeface="Century Gothic" panose="020B0502020202020204" pitchFamily="34" charset="0"/>
                    <a:ea typeface="+mn-ea"/>
                    <a:cs typeface="+mn-cs"/>
                  </a:defRPr>
                </a:pPr>
                <a:endParaRPr lang="en-MX"/>
              </a:p>
            </c:txPr>
            <c:dLblPos val="out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Category 1</c:v>
                </c:pt>
                <c:pt idx="1">
                  <c:v>Category 2</c:v>
                </c:pt>
              </c:strCache>
            </c:strRef>
          </c:cat>
          <c:val>
            <c:numRef>
              <c:f>Sheet1!$B$2:$B$3</c:f>
              <c:numCache>
                <c:formatCode>General</c:formatCode>
                <c:ptCount val="2"/>
                <c:pt idx="0">
                  <c:v>3.7</c:v>
                </c:pt>
                <c:pt idx="1">
                  <c:v>3.2</c:v>
                </c:pt>
              </c:numCache>
            </c:numRef>
          </c:val>
          <c:extLst>
            <c:ext xmlns:c16="http://schemas.microsoft.com/office/drawing/2014/chart" uri="{C3380CC4-5D6E-409C-BE32-E72D297353CC}">
              <c16:uniqueId val="{00000004-4914-A943-BABA-68BE43DDDE6C}"/>
            </c:ext>
          </c:extLst>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sz="1800">
          <a:latin typeface="Century Gothic" panose="020B0502020202020204" pitchFamily="34" charset="0"/>
        </a:defRPr>
      </a:pPr>
      <a:endParaRPr lang="en-MX"/>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solidFill>
              <a:schemeClr val="accent1"/>
            </a:solidFill>
          </c:spPr>
          <c:dPt>
            <c:idx val="0"/>
            <c:bubble3D val="0"/>
            <c:spPr>
              <a:solidFill>
                <a:schemeClr val="accent2"/>
              </a:solidFill>
              <a:ln w="19050">
                <a:solidFill>
                  <a:schemeClr val="lt1"/>
                </a:solidFill>
              </a:ln>
              <a:effectLst/>
            </c:spPr>
            <c:extLst>
              <c:ext xmlns:c16="http://schemas.microsoft.com/office/drawing/2014/chart" uri="{C3380CC4-5D6E-409C-BE32-E72D297353CC}">
                <c16:uniqueId val="{00000001-32FF-9348-B6A7-D966D2E04436}"/>
              </c:ext>
            </c:extLst>
          </c:dPt>
          <c:dPt>
            <c:idx val="1"/>
            <c:bubble3D val="0"/>
            <c:spPr>
              <a:solidFill>
                <a:schemeClr val="bg1">
                  <a:lumMod val="85000"/>
                </a:schemeClr>
              </a:solidFill>
              <a:ln w="19050">
                <a:solidFill>
                  <a:schemeClr val="lt1"/>
                </a:solidFill>
              </a:ln>
              <a:effectLst/>
            </c:spPr>
            <c:extLst>
              <c:ext xmlns:c16="http://schemas.microsoft.com/office/drawing/2014/chart" uri="{C3380CC4-5D6E-409C-BE32-E72D297353CC}">
                <c16:uniqueId val="{00000003-32FF-9348-B6A7-D966D2E04436}"/>
              </c:ext>
            </c:extLst>
          </c:dPt>
          <c:dLbls>
            <c:spPr>
              <a:noFill/>
              <a:ln>
                <a:noFill/>
              </a:ln>
              <a:effectLst/>
            </c:spPr>
            <c:txPr>
              <a:bodyPr rot="0" spcFirstLastPara="1" vertOverflow="ellipsis" vert="horz" wrap="square" anchor="ctr" anchorCtr="1"/>
              <a:lstStyle/>
              <a:p>
                <a:pPr>
                  <a:defRPr sz="2000" b="0" i="0" u="none" strike="noStrike" kern="1200" baseline="0">
                    <a:solidFill>
                      <a:schemeClr val="tx2"/>
                    </a:solidFill>
                    <a:latin typeface="Century Gothic" panose="020B0502020202020204" pitchFamily="34" charset="0"/>
                    <a:ea typeface="+mn-ea"/>
                    <a:cs typeface="+mn-cs"/>
                  </a:defRPr>
                </a:pPr>
                <a:endParaRPr lang="en-MX"/>
              </a:p>
            </c:txPr>
            <c:dLblPos val="out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Category 1</c:v>
                </c:pt>
                <c:pt idx="1">
                  <c:v>Category 2</c:v>
                </c:pt>
              </c:strCache>
            </c:strRef>
          </c:cat>
          <c:val>
            <c:numRef>
              <c:f>Sheet1!$B$2:$B$3</c:f>
              <c:numCache>
                <c:formatCode>General</c:formatCode>
                <c:ptCount val="2"/>
                <c:pt idx="0">
                  <c:v>3.7</c:v>
                </c:pt>
                <c:pt idx="1">
                  <c:v>3.2</c:v>
                </c:pt>
              </c:numCache>
            </c:numRef>
          </c:val>
          <c:extLst>
            <c:ext xmlns:c16="http://schemas.microsoft.com/office/drawing/2014/chart" uri="{C3380CC4-5D6E-409C-BE32-E72D297353CC}">
              <c16:uniqueId val="{00000004-32FF-9348-B6A7-D966D2E04436}"/>
            </c:ext>
          </c:extLst>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sz="1800">
          <a:latin typeface="Century Gothic" panose="020B0502020202020204" pitchFamily="34" charset="0"/>
        </a:defRPr>
      </a:pPr>
      <a:endParaRPr lang="en-MX"/>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solidFill>
              <a:schemeClr val="accent1"/>
            </a:solidFill>
          </c:spPr>
          <c:dPt>
            <c:idx val="0"/>
            <c:bubble3D val="0"/>
            <c:spPr>
              <a:solidFill>
                <a:schemeClr val="accent3"/>
              </a:solidFill>
              <a:ln w="19050">
                <a:solidFill>
                  <a:schemeClr val="lt1"/>
                </a:solidFill>
              </a:ln>
              <a:effectLst/>
            </c:spPr>
            <c:extLst>
              <c:ext xmlns:c16="http://schemas.microsoft.com/office/drawing/2014/chart" uri="{C3380CC4-5D6E-409C-BE32-E72D297353CC}">
                <c16:uniqueId val="{00000001-BB72-424D-AC49-9B0C567ABFB4}"/>
              </c:ext>
            </c:extLst>
          </c:dPt>
          <c:dPt>
            <c:idx val="1"/>
            <c:bubble3D val="0"/>
            <c:spPr>
              <a:solidFill>
                <a:schemeClr val="bg1">
                  <a:lumMod val="85000"/>
                </a:schemeClr>
              </a:solidFill>
              <a:ln w="19050">
                <a:solidFill>
                  <a:schemeClr val="lt1"/>
                </a:solidFill>
              </a:ln>
              <a:effectLst/>
            </c:spPr>
            <c:extLst>
              <c:ext xmlns:c16="http://schemas.microsoft.com/office/drawing/2014/chart" uri="{C3380CC4-5D6E-409C-BE32-E72D297353CC}">
                <c16:uniqueId val="{00000003-BB72-424D-AC49-9B0C567ABFB4}"/>
              </c:ext>
            </c:extLst>
          </c:dPt>
          <c:dLbls>
            <c:spPr>
              <a:noFill/>
              <a:ln>
                <a:noFill/>
              </a:ln>
              <a:effectLst/>
            </c:spPr>
            <c:txPr>
              <a:bodyPr rot="0" spcFirstLastPara="1" vertOverflow="ellipsis" vert="horz" wrap="square" anchor="ctr" anchorCtr="1"/>
              <a:lstStyle/>
              <a:p>
                <a:pPr>
                  <a:defRPr sz="2000" b="0" i="0" u="none" strike="noStrike" kern="1200" baseline="0">
                    <a:solidFill>
                      <a:schemeClr val="tx2"/>
                    </a:solidFill>
                    <a:latin typeface="Century Gothic" panose="020B0502020202020204" pitchFamily="34" charset="0"/>
                    <a:ea typeface="+mn-ea"/>
                    <a:cs typeface="+mn-cs"/>
                  </a:defRPr>
                </a:pPr>
                <a:endParaRPr lang="en-MX"/>
              </a:p>
            </c:txPr>
            <c:dLblPos val="out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Category 1</c:v>
                </c:pt>
                <c:pt idx="1">
                  <c:v>Category 2</c:v>
                </c:pt>
              </c:strCache>
            </c:strRef>
          </c:cat>
          <c:val>
            <c:numRef>
              <c:f>Sheet1!$B$2:$B$3</c:f>
              <c:numCache>
                <c:formatCode>General</c:formatCode>
                <c:ptCount val="2"/>
                <c:pt idx="0">
                  <c:v>3.7</c:v>
                </c:pt>
                <c:pt idx="1">
                  <c:v>3.2</c:v>
                </c:pt>
              </c:numCache>
            </c:numRef>
          </c:val>
          <c:extLst>
            <c:ext xmlns:c16="http://schemas.microsoft.com/office/drawing/2014/chart" uri="{C3380CC4-5D6E-409C-BE32-E72D297353CC}">
              <c16:uniqueId val="{00000004-BB72-424D-AC49-9B0C567ABFB4}"/>
            </c:ext>
          </c:extLst>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sz="1800">
          <a:latin typeface="Century Gothic" panose="020B0502020202020204" pitchFamily="34" charset="0"/>
        </a:defRPr>
      </a:pPr>
      <a:endParaRPr lang="en-MX"/>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solidFill>
              <a:schemeClr val="accent1"/>
            </a:solidFill>
          </c:spPr>
          <c:dPt>
            <c:idx val="0"/>
            <c:bubble3D val="0"/>
            <c:spPr>
              <a:solidFill>
                <a:schemeClr val="accent4"/>
              </a:solidFill>
              <a:ln w="19050">
                <a:solidFill>
                  <a:schemeClr val="lt1"/>
                </a:solidFill>
              </a:ln>
              <a:effectLst/>
            </c:spPr>
            <c:extLst>
              <c:ext xmlns:c16="http://schemas.microsoft.com/office/drawing/2014/chart" uri="{C3380CC4-5D6E-409C-BE32-E72D297353CC}">
                <c16:uniqueId val="{00000001-BB72-424D-AC49-9B0C567ABFB4}"/>
              </c:ext>
            </c:extLst>
          </c:dPt>
          <c:dPt>
            <c:idx val="1"/>
            <c:bubble3D val="0"/>
            <c:spPr>
              <a:solidFill>
                <a:schemeClr val="bg1">
                  <a:lumMod val="85000"/>
                </a:schemeClr>
              </a:solidFill>
              <a:ln w="19050">
                <a:solidFill>
                  <a:schemeClr val="lt1"/>
                </a:solidFill>
              </a:ln>
              <a:effectLst/>
            </c:spPr>
            <c:extLst>
              <c:ext xmlns:c16="http://schemas.microsoft.com/office/drawing/2014/chart" uri="{C3380CC4-5D6E-409C-BE32-E72D297353CC}">
                <c16:uniqueId val="{00000003-BB72-424D-AC49-9B0C567ABFB4}"/>
              </c:ext>
            </c:extLst>
          </c:dPt>
          <c:dLbls>
            <c:spPr>
              <a:noFill/>
              <a:ln>
                <a:noFill/>
              </a:ln>
              <a:effectLst/>
            </c:spPr>
            <c:txPr>
              <a:bodyPr rot="0" spcFirstLastPara="1" vertOverflow="ellipsis" vert="horz" wrap="square" anchor="ctr" anchorCtr="1"/>
              <a:lstStyle/>
              <a:p>
                <a:pPr>
                  <a:defRPr sz="2000" b="0" i="0" u="none" strike="noStrike" kern="1200" baseline="0">
                    <a:solidFill>
                      <a:schemeClr val="tx2"/>
                    </a:solidFill>
                    <a:latin typeface="Century Gothic" panose="020B0502020202020204" pitchFamily="34" charset="0"/>
                    <a:ea typeface="+mn-ea"/>
                    <a:cs typeface="+mn-cs"/>
                  </a:defRPr>
                </a:pPr>
                <a:endParaRPr lang="en-MX"/>
              </a:p>
            </c:txPr>
            <c:dLblPos val="out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Category 1</c:v>
                </c:pt>
                <c:pt idx="1">
                  <c:v>Category 2</c:v>
                </c:pt>
              </c:strCache>
            </c:strRef>
          </c:cat>
          <c:val>
            <c:numRef>
              <c:f>Sheet1!$B$2:$B$3</c:f>
              <c:numCache>
                <c:formatCode>General</c:formatCode>
                <c:ptCount val="2"/>
                <c:pt idx="0">
                  <c:v>3.7</c:v>
                </c:pt>
                <c:pt idx="1">
                  <c:v>3.2</c:v>
                </c:pt>
              </c:numCache>
            </c:numRef>
          </c:val>
          <c:extLst>
            <c:ext xmlns:c16="http://schemas.microsoft.com/office/drawing/2014/chart" uri="{C3380CC4-5D6E-409C-BE32-E72D297353CC}">
              <c16:uniqueId val="{00000004-BB72-424D-AC49-9B0C567ABFB4}"/>
            </c:ext>
          </c:extLst>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sz="1800">
          <a:latin typeface="Century Gothic" panose="020B0502020202020204" pitchFamily="34" charset="0"/>
        </a:defRPr>
      </a:pPr>
      <a:endParaRPr lang="en-MX"/>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Series 1</c:v>
                </c:pt>
              </c:strCache>
            </c:strRef>
          </c:tx>
          <c:spPr>
            <a:solidFill>
              <a:schemeClr val="accent1"/>
            </a:solidFill>
            <a:ln>
              <a:noFill/>
            </a:ln>
            <a:effectLst/>
          </c:spPr>
          <c:invertIfNegative val="0"/>
          <c:cat>
            <c:strRef>
              <c:f>Sheet1!$A$2:$A$11</c:f>
              <c:strCache>
                <c:ptCount val="10"/>
                <c:pt idx="0">
                  <c:v>Jan</c:v>
                </c:pt>
                <c:pt idx="1">
                  <c:v>Feb</c:v>
                </c:pt>
                <c:pt idx="2">
                  <c:v>Mar</c:v>
                </c:pt>
                <c:pt idx="3">
                  <c:v>Apr</c:v>
                </c:pt>
                <c:pt idx="4">
                  <c:v>May</c:v>
                </c:pt>
                <c:pt idx="5">
                  <c:v>Jun</c:v>
                </c:pt>
                <c:pt idx="6">
                  <c:v>Jul</c:v>
                </c:pt>
                <c:pt idx="7">
                  <c:v>Ago</c:v>
                </c:pt>
                <c:pt idx="8">
                  <c:v>Sep</c:v>
                </c:pt>
                <c:pt idx="9">
                  <c:v>Oct</c:v>
                </c:pt>
              </c:strCache>
            </c:strRef>
          </c:cat>
          <c:val>
            <c:numRef>
              <c:f>Sheet1!$B$2:$B$11</c:f>
              <c:numCache>
                <c:formatCode>General</c:formatCode>
                <c:ptCount val="10"/>
                <c:pt idx="0">
                  <c:v>4.3</c:v>
                </c:pt>
                <c:pt idx="1">
                  <c:v>2.5</c:v>
                </c:pt>
                <c:pt idx="2">
                  <c:v>3.5</c:v>
                </c:pt>
                <c:pt idx="3">
                  <c:v>4.5</c:v>
                </c:pt>
                <c:pt idx="4">
                  <c:v>3.4</c:v>
                </c:pt>
                <c:pt idx="5">
                  <c:v>6.7</c:v>
                </c:pt>
                <c:pt idx="6">
                  <c:v>2.9</c:v>
                </c:pt>
                <c:pt idx="7">
                  <c:v>5</c:v>
                </c:pt>
                <c:pt idx="8">
                  <c:v>2.1</c:v>
                </c:pt>
                <c:pt idx="9">
                  <c:v>3.7</c:v>
                </c:pt>
              </c:numCache>
            </c:numRef>
          </c:val>
          <c:extLst>
            <c:ext xmlns:c16="http://schemas.microsoft.com/office/drawing/2014/chart" uri="{C3380CC4-5D6E-409C-BE32-E72D297353CC}">
              <c16:uniqueId val="{00000000-DC86-9D47-A036-4750B603EC26}"/>
            </c:ext>
          </c:extLst>
        </c:ser>
        <c:dLbls>
          <c:showLegendKey val="0"/>
          <c:showVal val="0"/>
          <c:showCatName val="0"/>
          <c:showSerName val="0"/>
          <c:showPercent val="0"/>
          <c:showBubbleSize val="0"/>
        </c:dLbls>
        <c:gapWidth val="150"/>
        <c:overlap val="100"/>
        <c:axId val="1494714192"/>
        <c:axId val="1375119840"/>
      </c:barChart>
      <c:catAx>
        <c:axId val="14947141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Century Gothic" panose="020B0502020202020204" pitchFamily="34" charset="0"/>
                <a:ea typeface="+mn-ea"/>
                <a:cs typeface="+mn-cs"/>
              </a:defRPr>
            </a:pPr>
            <a:endParaRPr lang="en-MX"/>
          </a:p>
        </c:txPr>
        <c:crossAx val="1375119840"/>
        <c:crosses val="autoZero"/>
        <c:auto val="1"/>
        <c:lblAlgn val="ctr"/>
        <c:lblOffset val="100"/>
        <c:noMultiLvlLbl val="0"/>
      </c:catAx>
      <c:valAx>
        <c:axId val="1375119840"/>
        <c:scaling>
          <c:orientation val="minMax"/>
        </c:scaling>
        <c:delete val="1"/>
        <c:axPos val="l"/>
        <c:numFmt formatCode="General" sourceLinked="1"/>
        <c:majorTickMark val="none"/>
        <c:minorTickMark val="none"/>
        <c:tickLblPos val="nextTo"/>
        <c:crossAx val="14947141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b="0" i="0">
          <a:solidFill>
            <a:schemeClr val="tx1"/>
          </a:solidFill>
          <a:latin typeface="Century Gothic" panose="020B0502020202020204" pitchFamily="34" charset="0"/>
        </a:defRPr>
      </a:pPr>
      <a:endParaRPr lang="en-MX"/>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Sheet1!$A$2:$A$9</cx:f>
        <cx:lvl ptCount="8">
          <cx:pt idx="0">Category 1</cx:pt>
          <cx:pt idx="1">Category 2</cx:pt>
          <cx:pt idx="2">Category 3</cx:pt>
          <cx:pt idx="3">Category 4</cx:pt>
          <cx:pt idx="4">Category 5</cx:pt>
          <cx:pt idx="5">Category 6</cx:pt>
          <cx:pt idx="6">Category 7</cx:pt>
          <cx:pt idx="7">Category 8</cx:pt>
        </cx:lvl>
      </cx:strDim>
      <cx:numDim type="val">
        <cx:f>Sheet1!$B$2:$B$9</cx:f>
        <cx:lvl ptCount="8" formatCode="General">
          <cx:pt idx="0">100</cx:pt>
          <cx:pt idx="1">20</cx:pt>
          <cx:pt idx="2">50</cx:pt>
          <cx:pt idx="3">-40</cx:pt>
          <cx:pt idx="4">130</cx:pt>
          <cx:pt idx="5">-60</cx:pt>
          <cx:pt idx="6">70</cx:pt>
          <cx:pt idx="7">140</cx:pt>
        </cx:lvl>
      </cx:numDim>
    </cx:data>
  </cx:chartData>
  <cx:chart>
    <cx:plotArea>
      <cx:plotAreaRegion>
        <cx:series layoutId="waterfall" uniqueId="{F55B87AD-AD0C-2944-8950-C06675B553BC}">
          <cx:tx>
            <cx:txData>
              <cx:f>Sheet1!$B$1</cx:f>
              <cx:v>Series1</cx:v>
            </cx:txData>
          </cx:tx>
          <cx:dataPt idx="0">
            <cx:spPr>
              <a:solidFill>
                <a:srgbClr val="8EE4A7"/>
              </a:solidFill>
            </cx:spPr>
          </cx:dataPt>
          <cx:dataPt idx="1">
            <cx:spPr>
              <a:solidFill>
                <a:srgbClr val="4F56C3"/>
              </a:solidFill>
            </cx:spPr>
          </cx:dataPt>
          <cx:dataPt idx="2">
            <cx:spPr>
              <a:solidFill>
                <a:srgbClr val="4F56C3"/>
              </a:solidFill>
            </cx:spPr>
          </cx:dataPt>
          <cx:dataPt idx="3">
            <cx:spPr>
              <a:solidFill>
                <a:srgbClr val="4F56C3"/>
              </a:solidFill>
            </cx:spPr>
          </cx:dataPt>
          <cx:dataPt idx="4">
            <cx:spPr>
              <a:solidFill>
                <a:srgbClr val="8EE4A7"/>
              </a:solidFill>
            </cx:spPr>
          </cx:dataPt>
          <cx:dataPt idx="5">
            <cx:spPr>
              <a:solidFill>
                <a:srgbClr val="4F56C3"/>
              </a:solidFill>
            </cx:spPr>
          </cx:dataPt>
          <cx:dataPt idx="6">
            <cx:spPr>
              <a:solidFill>
                <a:srgbClr val="4F56C3"/>
              </a:solidFill>
            </cx:spPr>
          </cx:dataPt>
          <cx:dataPt idx="7">
            <cx:spPr>
              <a:solidFill>
                <a:srgbClr val="4F56C3"/>
              </a:solidFill>
            </cx:spPr>
          </cx:dataPt>
          <cx:dataLabels pos="outEnd">
            <cx:txPr>
              <a:bodyPr vertOverflow="overflow" horzOverflow="overflow" wrap="square" lIns="0" tIns="0" rIns="0" bIns="0"/>
              <a:lstStyle/>
              <a:p>
                <a:pPr algn="ctr" rtl="0">
                  <a:defRPr sz="1800" b="0" i="0">
                    <a:solidFill>
                      <a:srgbClr val="BDBDBD"/>
                    </a:solidFill>
                    <a:latin typeface="Century Gothic" panose="020B0502020202020204" pitchFamily="34" charset="0"/>
                    <a:ea typeface="Century Gothic" panose="020B0502020202020204" pitchFamily="34" charset="0"/>
                    <a:cs typeface="Century Gothic" panose="020B0502020202020204" pitchFamily="34" charset="0"/>
                  </a:defRPr>
                </a:pPr>
                <a:endParaRPr lang="en-US" sz="1800">
                  <a:latin typeface="Century Gothic" panose="020B0502020202020204" pitchFamily="34" charset="0"/>
                </a:endParaRPr>
              </a:p>
            </cx:txPr>
            <cx:visibility seriesName="0" categoryName="0" value="1"/>
            <cx:dataLabel idx="3">
              <cx:txPr>
                <a:bodyPr vertOverflow="overflow" horzOverflow="overflow" wrap="square" lIns="0" tIns="0" rIns="0" bIns="0"/>
                <a:lstStyle/>
                <a:p>
                  <a:pPr algn="ctr" rtl="0">
                    <a:defRPr>
                      <a:solidFill>
                        <a:schemeClr val="tx2"/>
                      </a:solidFill>
                    </a:defRPr>
                  </a:pPr>
                  <a:r>
                    <a:rPr lang="en-US" sz="1800">
                      <a:solidFill>
                        <a:schemeClr val="tx2"/>
                      </a:solidFill>
                      <a:latin typeface="Century Gothic" panose="020B0502020202020204" pitchFamily="34" charset="0"/>
                    </a:rPr>
                    <a:t>-40</a:t>
                  </a:r>
                </a:p>
              </cx:txPr>
            </cx:dataLabel>
            <cx:dataLabel idx="4">
              <cx:txPr>
                <a:bodyPr vertOverflow="overflow" horzOverflow="overflow" wrap="square" lIns="0" tIns="0" rIns="0" bIns="0"/>
                <a:lstStyle/>
                <a:p>
                  <a:pPr algn="ctr" rtl="0">
                    <a:defRPr>
                      <a:solidFill>
                        <a:schemeClr val="tx2"/>
                      </a:solidFill>
                    </a:defRPr>
                  </a:pPr>
                  <a:r>
                    <a:rPr lang="en-US" sz="1800">
                      <a:solidFill>
                        <a:schemeClr val="tx2"/>
                      </a:solidFill>
                      <a:latin typeface="Century Gothic" panose="020B0502020202020204" pitchFamily="34" charset="0"/>
                    </a:rPr>
                    <a:t>130</a:t>
                  </a:r>
                </a:p>
              </cx:txPr>
            </cx:dataLabel>
            <cx:dataLabel idx="5">
              <cx:txPr>
                <a:bodyPr vertOverflow="overflow" horzOverflow="overflow" wrap="square" lIns="0" tIns="0" rIns="0" bIns="0"/>
                <a:lstStyle/>
                <a:p>
                  <a:pPr algn="ctr" rtl="0">
                    <a:defRPr>
                      <a:solidFill>
                        <a:schemeClr val="tx2"/>
                      </a:solidFill>
                    </a:defRPr>
                  </a:pPr>
                  <a:r>
                    <a:rPr lang="en-US" sz="1800">
                      <a:solidFill>
                        <a:schemeClr val="tx2"/>
                      </a:solidFill>
                      <a:latin typeface="Century Gothic" panose="020B0502020202020204" pitchFamily="34" charset="0"/>
                    </a:rPr>
                    <a:t>-60</a:t>
                  </a:r>
                </a:p>
              </cx:txPr>
            </cx:dataLabel>
            <cx:dataLabel idx="6">
              <cx:txPr>
                <a:bodyPr vertOverflow="overflow" horzOverflow="overflow" wrap="square" lIns="0" tIns="0" rIns="0" bIns="0"/>
                <a:lstStyle/>
                <a:p>
                  <a:pPr algn="ctr" rtl="0">
                    <a:defRPr>
                      <a:solidFill>
                        <a:schemeClr val="tx2"/>
                      </a:solidFill>
                    </a:defRPr>
                  </a:pPr>
                  <a:r>
                    <a:rPr lang="en-US" sz="1800">
                      <a:solidFill>
                        <a:schemeClr val="tx2"/>
                      </a:solidFill>
                      <a:latin typeface="Century Gothic" panose="020B0502020202020204" pitchFamily="34" charset="0"/>
                    </a:rPr>
                    <a:t>70</a:t>
                  </a:r>
                </a:p>
              </cx:txPr>
            </cx:dataLabel>
            <cx:dataLabel idx="7">
              <cx:txPr>
                <a:bodyPr vertOverflow="overflow" horzOverflow="overflow" wrap="square" lIns="0" tIns="0" rIns="0" bIns="0"/>
                <a:lstStyle/>
                <a:p>
                  <a:pPr algn="ctr" rtl="0">
                    <a:defRPr>
                      <a:solidFill>
                        <a:schemeClr val="tx2"/>
                      </a:solidFill>
                    </a:defRPr>
                  </a:pPr>
                  <a:r>
                    <a:rPr lang="en-US" sz="1800">
                      <a:solidFill>
                        <a:schemeClr val="tx2"/>
                      </a:solidFill>
                      <a:latin typeface="Century Gothic" panose="020B0502020202020204" pitchFamily="34" charset="0"/>
                    </a:rPr>
                    <a:t>140</a:t>
                  </a:r>
                </a:p>
              </cx:txPr>
            </cx:dataLabel>
          </cx:dataLabels>
          <cx:dataId val="0"/>
          <cx:layoutPr>
            <cx:subtotals>
              <cx:idx val="0"/>
              <cx:idx val="4"/>
              <cx:idx val="7"/>
            </cx:subtotals>
          </cx:layoutPr>
        </cx:series>
      </cx:plotAreaRegion>
      <cx:axis id="0">
        <cx:catScaling gapWidth="0.5"/>
        <cx:tickLabels/>
        <cx:txPr>
          <a:bodyPr vertOverflow="overflow" horzOverflow="overflow" wrap="square" lIns="0" tIns="0" rIns="0" bIns="0"/>
          <a:lstStyle/>
          <a:p>
            <a:pPr algn="ctr" rtl="0">
              <a:defRPr sz="1800" b="0" i="0">
                <a:solidFill>
                  <a:srgbClr val="BDBDBD"/>
                </a:solidFill>
                <a:latin typeface="Century Gothic" panose="020B0502020202020204" pitchFamily="34" charset="0"/>
                <a:ea typeface="Century Gothic" panose="020B0502020202020204" pitchFamily="34" charset="0"/>
                <a:cs typeface="Century Gothic" panose="020B0502020202020204" pitchFamily="34" charset="0"/>
              </a:defRPr>
            </a:pPr>
            <a:endParaRPr lang="en-US" sz="1800">
              <a:latin typeface="Century Gothic" panose="020B0502020202020204" pitchFamily="34" charset="0"/>
            </a:endParaRPr>
          </a:p>
        </cx:txPr>
      </cx:axis>
      <cx:axis id="1">
        <cx:valScaling/>
        <cx:tickLabels/>
        <cx:txPr>
          <a:bodyPr vertOverflow="overflow" horzOverflow="overflow" wrap="square" lIns="0" tIns="0" rIns="0" bIns="0"/>
          <a:lstStyle/>
          <a:p>
            <a:pPr algn="ctr" rtl="0">
              <a:defRPr sz="1800" b="0" i="0">
                <a:solidFill>
                  <a:srgbClr val="BDBDBD"/>
                </a:solidFill>
                <a:latin typeface="Century Gothic" panose="020B0502020202020204" pitchFamily="34" charset="0"/>
                <a:ea typeface="Century Gothic" panose="020B0502020202020204" pitchFamily="34" charset="0"/>
                <a:cs typeface="Century Gothic" panose="020B0502020202020204" pitchFamily="34" charset="0"/>
              </a:defRPr>
            </a:pPr>
            <a:endParaRPr lang="en-US" sz="1800">
              <a:latin typeface="Century Gothic" panose="020B0502020202020204" pitchFamily="34" charset="0"/>
            </a:endParaRPr>
          </a:p>
        </cx:txPr>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1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81">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5"/>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spPr>
      <a:ln w="9525" cap="flat" cmpd="sng" algn="ctr">
        <a:solidFill>
          <a:schemeClr val="tx2">
            <a:lumMod val="40000"/>
            <a:lumOff val="60000"/>
          </a:schemeClr>
        </a:solidFill>
        <a:round/>
      </a:ln>
    </cs:spPr>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28.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9824C1-3D05-2945-8CAD-B16B27066FBC}" type="datetimeFigureOut">
              <a:rPr lang="en-US" smtClean="0"/>
              <a:t>11/13/20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54F874-8904-1140-9345-65A2416DE114}" type="slidenum">
              <a:rPr lang="en-US" smtClean="0"/>
              <a:t>‹#›</a:t>
            </a:fld>
            <a:endParaRPr lang="en-US"/>
          </a:p>
        </p:txBody>
      </p:sp>
    </p:spTree>
    <p:extLst>
      <p:ext uri="{BB962C8B-B14F-4D97-AF65-F5344CB8AC3E}">
        <p14:creationId xmlns:p14="http://schemas.microsoft.com/office/powerpoint/2010/main" val="2020839280"/>
      </p:ext>
    </p:extLst>
  </p:cSld>
  <p:clrMap bg1="lt1" tx1="dk1" bg2="lt2" tx2="dk2" accent1="accent1" accent2="accent2" accent3="accent3" accent4="accent4" accent5="accent5" accent6="accent6" hlink="hlink" folHlink="folHlink"/>
  <p:notesStyle>
    <a:lvl1pPr marL="0" algn="l" defTabSz="1828891" rtl="0" eaLnBrk="1" latinLnBrk="0" hangingPunct="1">
      <a:defRPr sz="2400" kern="1200">
        <a:solidFill>
          <a:schemeClr val="tx1"/>
        </a:solidFill>
        <a:latin typeface="+mn-lt"/>
        <a:ea typeface="+mn-ea"/>
        <a:cs typeface="+mn-cs"/>
      </a:defRPr>
    </a:lvl1pPr>
    <a:lvl2pPr marL="914446" algn="l" defTabSz="1828891" rtl="0" eaLnBrk="1" latinLnBrk="0" hangingPunct="1">
      <a:defRPr sz="2400" kern="1200">
        <a:solidFill>
          <a:schemeClr val="tx1"/>
        </a:solidFill>
        <a:latin typeface="+mn-lt"/>
        <a:ea typeface="+mn-ea"/>
        <a:cs typeface="+mn-cs"/>
      </a:defRPr>
    </a:lvl2pPr>
    <a:lvl3pPr marL="1828891" algn="l" defTabSz="1828891" rtl="0" eaLnBrk="1" latinLnBrk="0" hangingPunct="1">
      <a:defRPr sz="2400" kern="1200">
        <a:solidFill>
          <a:schemeClr val="tx1"/>
        </a:solidFill>
        <a:latin typeface="+mn-lt"/>
        <a:ea typeface="+mn-ea"/>
        <a:cs typeface="+mn-cs"/>
      </a:defRPr>
    </a:lvl3pPr>
    <a:lvl4pPr marL="2743337" algn="l" defTabSz="1828891" rtl="0" eaLnBrk="1" latinLnBrk="0" hangingPunct="1">
      <a:defRPr sz="2400" kern="1200">
        <a:solidFill>
          <a:schemeClr val="tx1"/>
        </a:solidFill>
        <a:latin typeface="+mn-lt"/>
        <a:ea typeface="+mn-ea"/>
        <a:cs typeface="+mn-cs"/>
      </a:defRPr>
    </a:lvl4pPr>
    <a:lvl5pPr marL="3657783" algn="l" defTabSz="1828891" rtl="0" eaLnBrk="1" latinLnBrk="0" hangingPunct="1">
      <a:defRPr sz="2400" kern="1200">
        <a:solidFill>
          <a:schemeClr val="tx1"/>
        </a:solidFill>
        <a:latin typeface="+mn-lt"/>
        <a:ea typeface="+mn-ea"/>
        <a:cs typeface="+mn-cs"/>
      </a:defRPr>
    </a:lvl5pPr>
    <a:lvl6pPr marL="4572229" algn="l" defTabSz="1828891" rtl="0" eaLnBrk="1" latinLnBrk="0" hangingPunct="1">
      <a:defRPr sz="2400" kern="1200">
        <a:solidFill>
          <a:schemeClr val="tx1"/>
        </a:solidFill>
        <a:latin typeface="+mn-lt"/>
        <a:ea typeface="+mn-ea"/>
        <a:cs typeface="+mn-cs"/>
      </a:defRPr>
    </a:lvl6pPr>
    <a:lvl7pPr marL="5486674" algn="l" defTabSz="1828891" rtl="0" eaLnBrk="1" latinLnBrk="0" hangingPunct="1">
      <a:defRPr sz="2400" kern="1200">
        <a:solidFill>
          <a:schemeClr val="tx1"/>
        </a:solidFill>
        <a:latin typeface="+mn-lt"/>
        <a:ea typeface="+mn-ea"/>
        <a:cs typeface="+mn-cs"/>
      </a:defRPr>
    </a:lvl7pPr>
    <a:lvl8pPr marL="6401120" algn="l" defTabSz="1828891" rtl="0" eaLnBrk="1" latinLnBrk="0" hangingPunct="1">
      <a:defRPr sz="2400" kern="1200">
        <a:solidFill>
          <a:schemeClr val="tx1"/>
        </a:solidFill>
        <a:latin typeface="+mn-lt"/>
        <a:ea typeface="+mn-ea"/>
        <a:cs typeface="+mn-cs"/>
      </a:defRPr>
    </a:lvl8pPr>
    <a:lvl9pPr marL="7315566" algn="l" defTabSz="1828891" rtl="0" eaLnBrk="1" latinLnBrk="0" hangingPunct="1">
      <a:defRPr sz="2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2014901"/>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7775731"/>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chart" Target="../charts/chart17.xml"/><Relationship Id="rId1" Type="http://schemas.openxmlformats.org/officeDocument/2006/relationships/slideLayout" Target="../slideLayouts/slideLayout1.xml"/><Relationship Id="rId4" Type="http://schemas.openxmlformats.org/officeDocument/2006/relationships/chart" Target="../charts/chart19.xml"/></Relationships>
</file>

<file path=ppt/slides/_rels/slide12.xml.rels><?xml version="1.0" encoding="UTF-8" standalone="yes"?>
<Relationships xmlns="http://schemas.openxmlformats.org/package/2006/relationships"><Relationship Id="rId3" Type="http://schemas.openxmlformats.org/officeDocument/2006/relationships/chart" Target="../charts/chart21.xml"/><Relationship Id="rId2" Type="http://schemas.openxmlformats.org/officeDocument/2006/relationships/chart" Target="../charts/chart2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4/relationships/chartEx" Target="../charts/chartEx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chart" Target="../charts/chart2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chart" Target="../charts/chart2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chart" Target="../charts/chart2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chart" Target="../charts/chart27.xml"/><Relationship Id="rId2" Type="http://schemas.openxmlformats.org/officeDocument/2006/relationships/chart" Target="../charts/chart26.xml"/><Relationship Id="rId1" Type="http://schemas.openxmlformats.org/officeDocument/2006/relationships/slideLayout" Target="../slideLayouts/slideLayout1.xml"/><Relationship Id="rId4" Type="http://schemas.openxmlformats.org/officeDocument/2006/relationships/chart" Target="../charts/chart28.xml"/></Relationships>
</file>

<file path=ppt/slides/_rels/slide19.xml.rels><?xml version="1.0" encoding="UTF-8" standalone="yes"?>
<Relationships xmlns="http://schemas.openxmlformats.org/package/2006/relationships"><Relationship Id="rId2" Type="http://schemas.openxmlformats.org/officeDocument/2006/relationships/chart" Target="../charts/chart2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chart" Target="../charts/chart31.xml"/><Relationship Id="rId2" Type="http://schemas.openxmlformats.org/officeDocument/2006/relationships/chart" Target="../charts/chart3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1.xml"/><Relationship Id="rId5" Type="http://schemas.openxmlformats.org/officeDocument/2006/relationships/chart" Target="../charts/chart8.xml"/><Relationship Id="rId4" Type="http://schemas.openxmlformats.org/officeDocument/2006/relationships/chart" Target="../charts/chart7.xml"/></Relationships>
</file>

<file path=ppt/slides/_rels/slide5.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1.xml"/><Relationship Id="rId4" Type="http://schemas.openxmlformats.org/officeDocument/2006/relationships/chart" Target="../charts/chart12.xml"/></Relationships>
</file>

<file path=ppt/slides/_rels/slide7.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872CA86F-F393-D542-BE43-E47EF822697C}"/>
              </a:ext>
            </a:extLst>
          </p:cNvPr>
          <p:cNvSpPr/>
          <p:nvPr/>
        </p:nvSpPr>
        <p:spPr>
          <a:xfrm flipV="1">
            <a:off x="2346960" y="9100402"/>
            <a:ext cx="20299680" cy="28553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20" name="Chart 19">
            <a:extLst>
              <a:ext uri="{FF2B5EF4-FFF2-40B4-BE49-F238E27FC236}">
                <a16:creationId xmlns:a16="http://schemas.microsoft.com/office/drawing/2014/main" id="{EC0F2B6A-E9B9-D94D-8D1D-451BAD756F5D}"/>
              </a:ext>
            </a:extLst>
          </p:cNvPr>
          <p:cNvGraphicFramePr/>
          <p:nvPr>
            <p:extLst>
              <p:ext uri="{D42A27DB-BD31-4B8C-83A1-F6EECF244321}">
                <p14:modId xmlns:p14="http://schemas.microsoft.com/office/powerpoint/2010/main" val="1355874726"/>
              </p:ext>
            </p:extLst>
          </p:nvPr>
        </p:nvGraphicFramePr>
        <p:xfrm>
          <a:off x="1481453" y="5790521"/>
          <a:ext cx="21424268" cy="6667679"/>
        </p:xfrm>
        <a:graphic>
          <a:graphicData uri="http://schemas.openxmlformats.org/drawingml/2006/chart">
            <c:chart xmlns:c="http://schemas.openxmlformats.org/drawingml/2006/chart" xmlns:r="http://schemas.openxmlformats.org/officeDocument/2006/relationships" r:id="rId2"/>
          </a:graphicData>
        </a:graphic>
      </p:graphicFrame>
      <p:sp>
        <p:nvSpPr>
          <p:cNvPr id="27" name="Line">
            <a:extLst>
              <a:ext uri="{FF2B5EF4-FFF2-40B4-BE49-F238E27FC236}">
                <a16:creationId xmlns:a16="http://schemas.microsoft.com/office/drawing/2014/main" id="{4D9E8D44-E584-5F41-BB86-4C82655B4570}"/>
              </a:ext>
            </a:extLst>
          </p:cNvPr>
          <p:cNvSpPr/>
          <p:nvPr/>
        </p:nvSpPr>
        <p:spPr>
          <a:xfrm rot="10800000" flipV="1">
            <a:off x="14525602" y="5790521"/>
            <a:ext cx="0" cy="6197916"/>
          </a:xfrm>
          <a:prstGeom prst="line">
            <a:avLst/>
          </a:prstGeom>
          <a:ln w="63500">
            <a:solidFill>
              <a:schemeClr val="tx2"/>
            </a:solidFill>
            <a:prstDash val="solid"/>
            <a:miter lim="400000"/>
            <a:headEnd type="none"/>
            <a:tailEnd type="none"/>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r>
              <a:rPr lang="en-US" dirty="0"/>
              <a:t>ccc</a:t>
            </a:r>
            <a:endParaRPr dirty="0"/>
          </a:p>
        </p:txBody>
      </p:sp>
      <p:graphicFrame>
        <p:nvGraphicFramePr>
          <p:cNvPr id="22" name="Chart 21">
            <a:extLst>
              <a:ext uri="{FF2B5EF4-FFF2-40B4-BE49-F238E27FC236}">
                <a16:creationId xmlns:a16="http://schemas.microsoft.com/office/drawing/2014/main" id="{292B3C13-C0B7-5B44-9A04-C22DC5F2CE61}"/>
              </a:ext>
            </a:extLst>
          </p:cNvPr>
          <p:cNvGraphicFramePr/>
          <p:nvPr>
            <p:extLst>
              <p:ext uri="{D42A27DB-BD31-4B8C-83A1-F6EECF244321}">
                <p14:modId xmlns:p14="http://schemas.microsoft.com/office/powerpoint/2010/main" val="1757512428"/>
              </p:ext>
            </p:extLst>
          </p:nvPr>
        </p:nvGraphicFramePr>
        <p:xfrm>
          <a:off x="2092340" y="8706199"/>
          <a:ext cx="13491847" cy="4580699"/>
        </p:xfrm>
        <a:graphic>
          <a:graphicData uri="http://schemas.openxmlformats.org/drawingml/2006/chart">
            <c:chart xmlns:c="http://schemas.openxmlformats.org/drawingml/2006/chart" xmlns:r="http://schemas.openxmlformats.org/officeDocument/2006/relationships" r:id="rId3"/>
          </a:graphicData>
        </a:graphic>
      </p:graphicFrame>
      <p:sp>
        <p:nvSpPr>
          <p:cNvPr id="24" name="Oval 23">
            <a:extLst>
              <a:ext uri="{FF2B5EF4-FFF2-40B4-BE49-F238E27FC236}">
                <a16:creationId xmlns:a16="http://schemas.microsoft.com/office/drawing/2014/main" id="{692BBFDA-E056-5942-A50C-5D5FDCBA71FB}"/>
              </a:ext>
            </a:extLst>
          </p:cNvPr>
          <p:cNvSpPr/>
          <p:nvPr/>
        </p:nvSpPr>
        <p:spPr>
          <a:xfrm>
            <a:off x="14144963" y="8730913"/>
            <a:ext cx="683145" cy="683145"/>
          </a:xfrm>
          <a:prstGeom prst="ellipse">
            <a:avLst/>
          </a:prstGeom>
          <a:solidFill>
            <a:schemeClr val="accent1">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750DF23-032E-BA4F-8574-6CF2FDFFBD74}"/>
              </a:ext>
            </a:extLst>
          </p:cNvPr>
          <p:cNvSpPr/>
          <p:nvPr/>
        </p:nvSpPr>
        <p:spPr>
          <a:xfrm>
            <a:off x="14300631" y="8889456"/>
            <a:ext cx="366058" cy="366058"/>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709D462F-AEA7-7D4E-B863-C3DA90EB171B}"/>
              </a:ext>
            </a:extLst>
          </p:cNvPr>
          <p:cNvGrpSpPr/>
          <p:nvPr/>
        </p:nvGrpSpPr>
        <p:grpSpPr>
          <a:xfrm>
            <a:off x="2831895" y="4630863"/>
            <a:ext cx="3954780" cy="1175403"/>
            <a:chOff x="10952151" y="4959412"/>
            <a:chExt cx="3954780" cy="1175403"/>
          </a:xfrm>
        </p:grpSpPr>
        <p:sp>
          <p:nvSpPr>
            <p:cNvPr id="31" name="Oval 30">
              <a:extLst>
                <a:ext uri="{FF2B5EF4-FFF2-40B4-BE49-F238E27FC236}">
                  <a16:creationId xmlns:a16="http://schemas.microsoft.com/office/drawing/2014/main" id="{A8F1E9A9-9F4A-BB47-9FD5-03211F25B6FE}"/>
                </a:ext>
              </a:extLst>
            </p:cNvPr>
            <p:cNvSpPr/>
            <p:nvPr/>
          </p:nvSpPr>
          <p:spPr>
            <a:xfrm>
              <a:off x="10952151" y="5385338"/>
              <a:ext cx="323553" cy="32355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A24C3155-E7D5-0B4F-83CD-FE34A0EB355E}"/>
                </a:ext>
              </a:extLst>
            </p:cNvPr>
            <p:cNvGrpSpPr/>
            <p:nvPr/>
          </p:nvGrpSpPr>
          <p:grpSpPr>
            <a:xfrm>
              <a:off x="11699160" y="4959412"/>
              <a:ext cx="3207771" cy="1175403"/>
              <a:chOff x="11079729" y="5178028"/>
              <a:chExt cx="3207771" cy="1175403"/>
            </a:xfrm>
          </p:grpSpPr>
          <p:sp>
            <p:nvSpPr>
              <p:cNvPr id="33" name="TextBox 32">
                <a:extLst>
                  <a:ext uri="{FF2B5EF4-FFF2-40B4-BE49-F238E27FC236}">
                    <a16:creationId xmlns:a16="http://schemas.microsoft.com/office/drawing/2014/main" id="{B108A820-DB9E-BF46-930E-2AA8D85E021D}"/>
                  </a:ext>
                </a:extLst>
              </p:cNvPr>
              <p:cNvSpPr txBox="1"/>
              <p:nvPr/>
            </p:nvSpPr>
            <p:spPr>
              <a:xfrm>
                <a:off x="11079730" y="5178028"/>
                <a:ext cx="3207769"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Develop</a:t>
                </a:r>
              </a:p>
            </p:txBody>
          </p:sp>
          <p:sp>
            <p:nvSpPr>
              <p:cNvPr id="34" name="TextBox 33">
                <a:extLst>
                  <a:ext uri="{FF2B5EF4-FFF2-40B4-BE49-F238E27FC236}">
                    <a16:creationId xmlns:a16="http://schemas.microsoft.com/office/drawing/2014/main" id="{6CA3D9B1-44EC-D249-A694-6B3E5B2819C7}"/>
                  </a:ext>
                </a:extLst>
              </p:cNvPr>
              <p:cNvSpPr txBox="1"/>
              <p:nvPr/>
            </p:nvSpPr>
            <p:spPr>
              <a:xfrm>
                <a:off x="11079729" y="5707100"/>
                <a:ext cx="3207771"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+4370</a:t>
                </a:r>
              </a:p>
            </p:txBody>
          </p:sp>
        </p:grpSp>
      </p:grpSp>
      <p:grpSp>
        <p:nvGrpSpPr>
          <p:cNvPr id="36" name="Group 35">
            <a:extLst>
              <a:ext uri="{FF2B5EF4-FFF2-40B4-BE49-F238E27FC236}">
                <a16:creationId xmlns:a16="http://schemas.microsoft.com/office/drawing/2014/main" id="{FAFAF8EC-CF43-7D4F-8FE3-8C6701AE70C3}"/>
              </a:ext>
            </a:extLst>
          </p:cNvPr>
          <p:cNvGrpSpPr/>
          <p:nvPr/>
        </p:nvGrpSpPr>
        <p:grpSpPr>
          <a:xfrm>
            <a:off x="6009809" y="4630863"/>
            <a:ext cx="3954780" cy="1175403"/>
            <a:chOff x="10952151" y="4959412"/>
            <a:chExt cx="3954780" cy="1175403"/>
          </a:xfrm>
        </p:grpSpPr>
        <p:sp>
          <p:nvSpPr>
            <p:cNvPr id="38" name="Oval 37">
              <a:extLst>
                <a:ext uri="{FF2B5EF4-FFF2-40B4-BE49-F238E27FC236}">
                  <a16:creationId xmlns:a16="http://schemas.microsoft.com/office/drawing/2014/main" id="{DA5B0D6B-1C68-9A4F-ADD3-45B041FC50AF}"/>
                </a:ext>
              </a:extLst>
            </p:cNvPr>
            <p:cNvSpPr/>
            <p:nvPr/>
          </p:nvSpPr>
          <p:spPr>
            <a:xfrm>
              <a:off x="10952151" y="5385338"/>
              <a:ext cx="323553" cy="323553"/>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248D011A-DD47-B34B-93BC-A0213BF78E5C}"/>
                </a:ext>
              </a:extLst>
            </p:cNvPr>
            <p:cNvGrpSpPr/>
            <p:nvPr/>
          </p:nvGrpSpPr>
          <p:grpSpPr>
            <a:xfrm>
              <a:off x="11699160" y="4959412"/>
              <a:ext cx="3207771" cy="1175403"/>
              <a:chOff x="11079729" y="5178028"/>
              <a:chExt cx="3207771" cy="1175403"/>
            </a:xfrm>
          </p:grpSpPr>
          <p:sp>
            <p:nvSpPr>
              <p:cNvPr id="40" name="TextBox 39">
                <a:extLst>
                  <a:ext uri="{FF2B5EF4-FFF2-40B4-BE49-F238E27FC236}">
                    <a16:creationId xmlns:a16="http://schemas.microsoft.com/office/drawing/2014/main" id="{82750EE7-A86B-F245-B714-7E3BFEE3C09F}"/>
                  </a:ext>
                </a:extLst>
              </p:cNvPr>
              <p:cNvSpPr txBox="1"/>
              <p:nvPr/>
            </p:nvSpPr>
            <p:spPr>
              <a:xfrm>
                <a:off x="11079730" y="5178028"/>
                <a:ext cx="3207769"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Analyze</a:t>
                </a:r>
              </a:p>
            </p:txBody>
          </p:sp>
          <p:sp>
            <p:nvSpPr>
              <p:cNvPr id="44" name="TextBox 43">
                <a:extLst>
                  <a:ext uri="{FF2B5EF4-FFF2-40B4-BE49-F238E27FC236}">
                    <a16:creationId xmlns:a16="http://schemas.microsoft.com/office/drawing/2014/main" id="{4DA39815-5B10-0E4D-95C5-B602604A94A6}"/>
                  </a:ext>
                </a:extLst>
              </p:cNvPr>
              <p:cNvSpPr txBox="1"/>
              <p:nvPr/>
            </p:nvSpPr>
            <p:spPr>
              <a:xfrm>
                <a:off x="11079729" y="5707100"/>
                <a:ext cx="3207771"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+785</a:t>
                </a:r>
              </a:p>
            </p:txBody>
          </p:sp>
        </p:grpSp>
      </p:grpSp>
      <p:sp>
        <p:nvSpPr>
          <p:cNvPr id="45" name="TextBox 44">
            <a:extLst>
              <a:ext uri="{FF2B5EF4-FFF2-40B4-BE49-F238E27FC236}">
                <a16:creationId xmlns:a16="http://schemas.microsoft.com/office/drawing/2014/main" id="{17653146-CB8A-094A-8F31-5725652D5CE4}"/>
              </a:ext>
            </a:extLst>
          </p:cNvPr>
          <p:cNvSpPr txBox="1"/>
          <p:nvPr/>
        </p:nvSpPr>
        <p:spPr>
          <a:xfrm>
            <a:off x="16450187" y="9894617"/>
            <a:ext cx="5142226" cy="1384995"/>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a:t>
            </a:r>
          </a:p>
        </p:txBody>
      </p:sp>
      <p:sp>
        <p:nvSpPr>
          <p:cNvPr id="46" name="Rounded Rectangle 45">
            <a:extLst>
              <a:ext uri="{FF2B5EF4-FFF2-40B4-BE49-F238E27FC236}">
                <a16:creationId xmlns:a16="http://schemas.microsoft.com/office/drawing/2014/main" id="{2D11120F-5D6E-4740-AF31-E4548530BD8C}"/>
              </a:ext>
            </a:extLst>
          </p:cNvPr>
          <p:cNvSpPr/>
          <p:nvPr/>
        </p:nvSpPr>
        <p:spPr>
          <a:xfrm>
            <a:off x="12080550" y="4396128"/>
            <a:ext cx="4824788" cy="1688333"/>
          </a:xfrm>
          <a:prstGeom prst="roundRect">
            <a:avLst>
              <a:gd name="adj" fmla="val 14119"/>
            </a:avLst>
          </a:prstGeom>
          <a:solidFill>
            <a:schemeClr val="tx2"/>
          </a:solidFill>
          <a:ln>
            <a:solidFill>
              <a:srgbClr val="F0F1FA"/>
            </a:solidFill>
          </a:ln>
          <a:effectLst>
            <a:outerShdw blurRad="254000" dist="38100" dir="2700000" sx="102000" sy="102000" algn="tl"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60">
            <a:extLst>
              <a:ext uri="{FF2B5EF4-FFF2-40B4-BE49-F238E27FC236}">
                <a16:creationId xmlns:a16="http://schemas.microsoft.com/office/drawing/2014/main" id="{1F63E1DF-434D-DD4A-A376-0C5DAE6697C0}"/>
              </a:ext>
            </a:extLst>
          </p:cNvPr>
          <p:cNvSpPr txBox="1"/>
          <p:nvPr/>
        </p:nvSpPr>
        <p:spPr>
          <a:xfrm>
            <a:off x="12572657" y="4933774"/>
            <a:ext cx="1468666" cy="646331"/>
          </a:xfrm>
          <a:prstGeom prst="rect">
            <a:avLst/>
          </a:prstGeom>
          <a:noFill/>
        </p:spPr>
        <p:txBody>
          <a:bodyPr wrap="square" rtlCol="0">
            <a:spAutoFit/>
          </a:bodyPr>
          <a:lstStyle/>
          <a:p>
            <a:r>
              <a:rPr lang="en-US" sz="3600" b="1" dirty="0">
                <a:solidFill>
                  <a:schemeClr val="bg1"/>
                </a:solidFill>
                <a:latin typeface="Century Gothic" panose="020B0502020202020204" pitchFamily="34" charset="0"/>
                <a:ea typeface="Lato" panose="020F0502020204030203" pitchFamily="34" charset="0"/>
                <a:cs typeface="Poppins Medium" pitchFamily="2" charset="77"/>
              </a:rPr>
              <a:t>2.4%</a:t>
            </a:r>
          </a:p>
        </p:txBody>
      </p:sp>
      <p:grpSp>
        <p:nvGrpSpPr>
          <p:cNvPr id="4" name="Group 3">
            <a:extLst>
              <a:ext uri="{FF2B5EF4-FFF2-40B4-BE49-F238E27FC236}">
                <a16:creationId xmlns:a16="http://schemas.microsoft.com/office/drawing/2014/main" id="{6B211D8F-237C-A345-8C37-5E9E3F9E66D7}"/>
              </a:ext>
            </a:extLst>
          </p:cNvPr>
          <p:cNvGrpSpPr/>
          <p:nvPr/>
        </p:nvGrpSpPr>
        <p:grpSpPr>
          <a:xfrm>
            <a:off x="14235316" y="4736236"/>
            <a:ext cx="2326305" cy="1066290"/>
            <a:chOff x="13597245" y="4772901"/>
            <a:chExt cx="2326305" cy="1066290"/>
          </a:xfrm>
        </p:grpSpPr>
        <p:sp>
          <p:nvSpPr>
            <p:cNvPr id="52" name="Oval 51">
              <a:extLst>
                <a:ext uri="{FF2B5EF4-FFF2-40B4-BE49-F238E27FC236}">
                  <a16:creationId xmlns:a16="http://schemas.microsoft.com/office/drawing/2014/main" id="{C073E1EC-0ACC-C143-8531-933C2C0A416A}"/>
                </a:ext>
              </a:extLst>
            </p:cNvPr>
            <p:cNvSpPr/>
            <p:nvPr/>
          </p:nvSpPr>
          <p:spPr>
            <a:xfrm>
              <a:off x="13597245" y="4920583"/>
              <a:ext cx="210344" cy="210344"/>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6E22D20C-9EF8-BC40-B92F-632FF45250B0}"/>
                </a:ext>
              </a:extLst>
            </p:cNvPr>
            <p:cNvSpPr/>
            <p:nvPr/>
          </p:nvSpPr>
          <p:spPr>
            <a:xfrm>
              <a:off x="13597245" y="5445514"/>
              <a:ext cx="210344" cy="210344"/>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D23AA779-24FC-6649-8492-DA1E9FAB217B}"/>
                </a:ext>
              </a:extLst>
            </p:cNvPr>
            <p:cNvSpPr txBox="1"/>
            <p:nvPr/>
          </p:nvSpPr>
          <p:spPr>
            <a:xfrm>
              <a:off x="13815481" y="4772901"/>
              <a:ext cx="2108069" cy="523220"/>
            </a:xfrm>
            <a:prstGeom prst="rect">
              <a:avLst/>
            </a:prstGeom>
            <a:noFill/>
          </p:spPr>
          <p:txBody>
            <a:bodyPr wrap="square" rtlCol="0">
              <a:spAutoFit/>
            </a:bodyPr>
            <a:lstStyle/>
            <a:p>
              <a:r>
                <a:rPr lang="en-US" sz="1400" dirty="0">
                  <a:solidFill>
                    <a:schemeClr val="bg1"/>
                  </a:solidFill>
                  <a:latin typeface="Century Gothic" panose="020B0502020202020204" pitchFamily="34" charset="0"/>
                  <a:ea typeface="Lato Light" panose="020F0502020204030203" pitchFamily="34" charset="0"/>
                  <a:cs typeface="Lato Light" panose="020F0502020204030203" pitchFamily="34" charset="0"/>
                </a:rPr>
                <a:t>Business professionals like you connecting. </a:t>
              </a:r>
            </a:p>
          </p:txBody>
        </p:sp>
        <p:sp>
          <p:nvSpPr>
            <p:cNvPr id="55" name="TextBox 54">
              <a:extLst>
                <a:ext uri="{FF2B5EF4-FFF2-40B4-BE49-F238E27FC236}">
                  <a16:creationId xmlns:a16="http://schemas.microsoft.com/office/drawing/2014/main" id="{DB490219-1B97-314D-A95C-0F23D6EEDE25}"/>
                </a:ext>
              </a:extLst>
            </p:cNvPr>
            <p:cNvSpPr txBox="1"/>
            <p:nvPr/>
          </p:nvSpPr>
          <p:spPr>
            <a:xfrm>
              <a:off x="13815481" y="5315971"/>
              <a:ext cx="1896295" cy="523220"/>
            </a:xfrm>
            <a:prstGeom prst="rect">
              <a:avLst/>
            </a:prstGeom>
            <a:noFill/>
          </p:spPr>
          <p:txBody>
            <a:bodyPr wrap="square" rtlCol="0">
              <a:spAutoFit/>
            </a:bodyPr>
            <a:lstStyle/>
            <a:p>
              <a:r>
                <a:rPr lang="en-US" sz="1400" dirty="0">
                  <a:solidFill>
                    <a:schemeClr val="bg1"/>
                  </a:solidFill>
                  <a:latin typeface="Century Gothic" panose="020B0502020202020204" pitchFamily="34" charset="0"/>
                  <a:ea typeface="Lato Light" panose="020F0502020204030203" pitchFamily="34" charset="0"/>
                  <a:cs typeface="Lato Light" panose="020F0502020204030203" pitchFamily="34" charset="0"/>
                </a:rPr>
                <a:t>Promotions only work as well.</a:t>
              </a:r>
            </a:p>
          </p:txBody>
        </p:sp>
      </p:grpSp>
      <p:grpSp>
        <p:nvGrpSpPr>
          <p:cNvPr id="30" name="Group 29">
            <a:extLst>
              <a:ext uri="{FF2B5EF4-FFF2-40B4-BE49-F238E27FC236}">
                <a16:creationId xmlns:a16="http://schemas.microsoft.com/office/drawing/2014/main" id="{EB448B8F-2D5F-3249-9F98-6ED6E0A72EAF}"/>
              </a:ext>
            </a:extLst>
          </p:cNvPr>
          <p:cNvGrpSpPr/>
          <p:nvPr/>
        </p:nvGrpSpPr>
        <p:grpSpPr>
          <a:xfrm>
            <a:off x="3548355" y="824518"/>
            <a:ext cx="17281166" cy="2182173"/>
            <a:chOff x="3548355" y="1071658"/>
            <a:chExt cx="17281166" cy="2182173"/>
          </a:xfrm>
        </p:grpSpPr>
        <p:sp>
          <p:nvSpPr>
            <p:cNvPr id="35" name="CuadroTexto 350">
              <a:extLst>
                <a:ext uri="{FF2B5EF4-FFF2-40B4-BE49-F238E27FC236}">
                  <a16:creationId xmlns:a16="http://schemas.microsoft.com/office/drawing/2014/main" id="{C3CE6B81-B653-DA4B-A5B8-F4E77FB5B84F}"/>
                </a:ext>
              </a:extLst>
            </p:cNvPr>
            <p:cNvSpPr txBox="1"/>
            <p:nvPr/>
          </p:nvSpPr>
          <p:spPr>
            <a:xfrm>
              <a:off x="3548355" y="1071658"/>
              <a:ext cx="17281166"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Powerful Charts Templates</a:t>
              </a:r>
            </a:p>
          </p:txBody>
        </p:sp>
        <p:sp>
          <p:nvSpPr>
            <p:cNvPr id="37" name="CuadroTexto 351">
              <a:extLst>
                <a:ext uri="{FF2B5EF4-FFF2-40B4-BE49-F238E27FC236}">
                  <a16:creationId xmlns:a16="http://schemas.microsoft.com/office/drawing/2014/main" id="{F242F439-AC7C-F347-93F0-415B9C7C22ED}"/>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47" name="Rectangle 45">
              <a:extLst>
                <a:ext uri="{FF2B5EF4-FFF2-40B4-BE49-F238E27FC236}">
                  <a16:creationId xmlns:a16="http://schemas.microsoft.com/office/drawing/2014/main" id="{333F653C-479E-9744-A911-D8DC460063A7}"/>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90197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ounded Rectangle 53">
            <a:extLst>
              <a:ext uri="{FF2B5EF4-FFF2-40B4-BE49-F238E27FC236}">
                <a16:creationId xmlns:a16="http://schemas.microsoft.com/office/drawing/2014/main" id="{6F23BE8B-6C80-F54F-944D-FAFB1453FF47}"/>
              </a:ext>
            </a:extLst>
          </p:cNvPr>
          <p:cNvSpPr/>
          <p:nvPr/>
        </p:nvSpPr>
        <p:spPr>
          <a:xfrm>
            <a:off x="1670979" y="8339483"/>
            <a:ext cx="6803560" cy="3569031"/>
          </a:xfrm>
          <a:prstGeom prst="roundRect">
            <a:avLst>
              <a:gd name="adj" fmla="val 3817"/>
            </a:avLst>
          </a:prstGeom>
          <a:solidFill>
            <a:schemeClr val="bg1"/>
          </a:solidFill>
          <a:ln>
            <a:solidFill>
              <a:srgbClr val="F0F1F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D7F27AC2-2632-0249-A334-338B58BE56CD}"/>
              </a:ext>
            </a:extLst>
          </p:cNvPr>
          <p:cNvGrpSpPr/>
          <p:nvPr/>
        </p:nvGrpSpPr>
        <p:grpSpPr>
          <a:xfrm>
            <a:off x="9434590" y="4183119"/>
            <a:ext cx="13281604" cy="7808004"/>
            <a:chOff x="1353004" y="4130761"/>
            <a:chExt cx="21681166" cy="6562570"/>
          </a:xfrm>
        </p:grpSpPr>
        <p:graphicFrame>
          <p:nvGraphicFramePr>
            <p:cNvPr id="10" name="Chart 9">
              <a:extLst>
                <a:ext uri="{FF2B5EF4-FFF2-40B4-BE49-F238E27FC236}">
                  <a16:creationId xmlns:a16="http://schemas.microsoft.com/office/drawing/2014/main" id="{5BE6CA47-3F43-B843-A08D-F864C0D44B4C}"/>
                </a:ext>
              </a:extLst>
            </p:cNvPr>
            <p:cNvGraphicFramePr/>
            <p:nvPr>
              <p:extLst>
                <p:ext uri="{D42A27DB-BD31-4B8C-83A1-F6EECF244321}">
                  <p14:modId xmlns:p14="http://schemas.microsoft.com/office/powerpoint/2010/main" val="1363124086"/>
                </p:ext>
              </p:extLst>
            </p:nvPr>
          </p:nvGraphicFramePr>
          <p:xfrm>
            <a:off x="1353004" y="4130761"/>
            <a:ext cx="21681166" cy="6562570"/>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a:extLst>
                <a:ext uri="{FF2B5EF4-FFF2-40B4-BE49-F238E27FC236}">
                  <a16:creationId xmlns:a16="http://schemas.microsoft.com/office/drawing/2014/main" id="{EAF07701-2B48-C744-B4F3-D4B5F21856D6}"/>
                </a:ext>
              </a:extLst>
            </p:cNvPr>
            <p:cNvSpPr txBox="1"/>
            <p:nvPr/>
          </p:nvSpPr>
          <p:spPr>
            <a:xfrm>
              <a:off x="3210333" y="4622823"/>
              <a:ext cx="900012" cy="400110"/>
            </a:xfrm>
            <a:prstGeom prst="rect">
              <a:avLst/>
            </a:prstGeom>
            <a:noFill/>
          </p:spPr>
          <p:txBody>
            <a:bodyPr wrap="square" rtlCol="0">
              <a:spAutoFit/>
            </a:bodyPr>
            <a:lstStyle/>
            <a:p>
              <a:pPr algn="ctr"/>
              <a:r>
                <a:rPr lang="en-US" sz="2000" dirty="0">
                  <a:latin typeface="Century Gothic" panose="020B0502020202020204" pitchFamily="34" charset="0"/>
                  <a:ea typeface="Lato Light" panose="020F0502020204030203" pitchFamily="34" charset="0"/>
                  <a:cs typeface="Lato Light" panose="020F0502020204030203" pitchFamily="34" charset="0"/>
                </a:rPr>
                <a:t>45</a:t>
              </a:r>
            </a:p>
          </p:txBody>
        </p:sp>
        <p:sp>
          <p:nvSpPr>
            <p:cNvPr id="13" name="TextBox 12">
              <a:extLst>
                <a:ext uri="{FF2B5EF4-FFF2-40B4-BE49-F238E27FC236}">
                  <a16:creationId xmlns:a16="http://schemas.microsoft.com/office/drawing/2014/main" id="{21DC3F9B-CD77-B144-98A3-0D03996F14C9}"/>
                </a:ext>
              </a:extLst>
            </p:cNvPr>
            <p:cNvSpPr txBox="1"/>
            <p:nvPr/>
          </p:nvSpPr>
          <p:spPr>
            <a:xfrm>
              <a:off x="4979107" y="6825696"/>
              <a:ext cx="900012" cy="400110"/>
            </a:xfrm>
            <a:prstGeom prst="rect">
              <a:avLst/>
            </a:prstGeom>
            <a:noFill/>
          </p:spPr>
          <p:txBody>
            <a:bodyPr wrap="square" rtlCol="0">
              <a:spAutoFit/>
            </a:bodyPr>
            <a:lstStyle/>
            <a:p>
              <a:pPr algn="ctr"/>
              <a:r>
                <a:rPr lang="en-US" sz="2000" dirty="0">
                  <a:latin typeface="Century Gothic" panose="020B0502020202020204" pitchFamily="34" charset="0"/>
                  <a:ea typeface="Lato Light" panose="020F0502020204030203" pitchFamily="34" charset="0"/>
                  <a:cs typeface="Lato Light" panose="020F0502020204030203" pitchFamily="34" charset="0"/>
                </a:rPr>
                <a:t>30</a:t>
              </a:r>
            </a:p>
          </p:txBody>
        </p:sp>
        <p:sp>
          <p:nvSpPr>
            <p:cNvPr id="14" name="TextBox 13">
              <a:extLst>
                <a:ext uri="{FF2B5EF4-FFF2-40B4-BE49-F238E27FC236}">
                  <a16:creationId xmlns:a16="http://schemas.microsoft.com/office/drawing/2014/main" id="{2E4DF5E0-185B-3745-9C28-1A5E3366664E}"/>
                </a:ext>
              </a:extLst>
            </p:cNvPr>
            <p:cNvSpPr txBox="1"/>
            <p:nvPr/>
          </p:nvSpPr>
          <p:spPr>
            <a:xfrm>
              <a:off x="10235976" y="4498130"/>
              <a:ext cx="900012" cy="400110"/>
            </a:xfrm>
            <a:prstGeom prst="rect">
              <a:avLst/>
            </a:prstGeom>
            <a:noFill/>
          </p:spPr>
          <p:txBody>
            <a:bodyPr wrap="square" rtlCol="0">
              <a:spAutoFit/>
            </a:bodyPr>
            <a:lstStyle/>
            <a:p>
              <a:pPr algn="ctr"/>
              <a:r>
                <a:rPr lang="en-US" sz="2000" dirty="0">
                  <a:latin typeface="Century Gothic" panose="020B0502020202020204" pitchFamily="34" charset="0"/>
                  <a:ea typeface="Lato Light" panose="020F0502020204030203" pitchFamily="34" charset="0"/>
                  <a:cs typeface="Lato Light" panose="020F0502020204030203" pitchFamily="34" charset="0"/>
                </a:rPr>
                <a:t>47</a:t>
              </a:r>
            </a:p>
          </p:txBody>
        </p:sp>
        <p:sp>
          <p:nvSpPr>
            <p:cNvPr id="15" name="TextBox 14">
              <a:extLst>
                <a:ext uri="{FF2B5EF4-FFF2-40B4-BE49-F238E27FC236}">
                  <a16:creationId xmlns:a16="http://schemas.microsoft.com/office/drawing/2014/main" id="{60B9554A-3932-C042-A677-B44D10958795}"/>
                </a:ext>
              </a:extLst>
            </p:cNvPr>
            <p:cNvSpPr txBox="1"/>
            <p:nvPr/>
          </p:nvSpPr>
          <p:spPr>
            <a:xfrm>
              <a:off x="8544592" y="6825696"/>
              <a:ext cx="900012" cy="400110"/>
            </a:xfrm>
            <a:prstGeom prst="rect">
              <a:avLst/>
            </a:prstGeom>
            <a:noFill/>
          </p:spPr>
          <p:txBody>
            <a:bodyPr wrap="square" rtlCol="0">
              <a:spAutoFit/>
            </a:bodyPr>
            <a:lstStyle/>
            <a:p>
              <a:pPr algn="ctr"/>
              <a:r>
                <a:rPr lang="en-US" sz="2000" dirty="0">
                  <a:latin typeface="Century Gothic" panose="020B0502020202020204" pitchFamily="34" charset="0"/>
                  <a:ea typeface="Lato Light" panose="020F0502020204030203" pitchFamily="34" charset="0"/>
                  <a:cs typeface="Lato Light" panose="020F0502020204030203" pitchFamily="34" charset="0"/>
                </a:rPr>
                <a:t>30</a:t>
              </a:r>
            </a:p>
          </p:txBody>
        </p:sp>
        <p:sp>
          <p:nvSpPr>
            <p:cNvPr id="16" name="TextBox 15">
              <a:extLst>
                <a:ext uri="{FF2B5EF4-FFF2-40B4-BE49-F238E27FC236}">
                  <a16:creationId xmlns:a16="http://schemas.microsoft.com/office/drawing/2014/main" id="{B2356BA1-30AE-D645-B20C-B65A9EC1B7B7}"/>
                </a:ext>
              </a:extLst>
            </p:cNvPr>
            <p:cNvSpPr txBox="1"/>
            <p:nvPr/>
          </p:nvSpPr>
          <p:spPr>
            <a:xfrm>
              <a:off x="13660383" y="5551075"/>
              <a:ext cx="900012" cy="400110"/>
            </a:xfrm>
            <a:prstGeom prst="rect">
              <a:avLst/>
            </a:prstGeom>
            <a:noFill/>
          </p:spPr>
          <p:txBody>
            <a:bodyPr wrap="square" rtlCol="0">
              <a:spAutoFit/>
            </a:bodyPr>
            <a:lstStyle/>
            <a:p>
              <a:pPr algn="ctr"/>
              <a:r>
                <a:rPr lang="en-US" sz="2000" dirty="0">
                  <a:latin typeface="Century Gothic" panose="020B0502020202020204" pitchFamily="34" charset="0"/>
                  <a:ea typeface="Lato Light" panose="020F0502020204030203" pitchFamily="34" charset="0"/>
                  <a:cs typeface="Lato Light" panose="020F0502020204030203" pitchFamily="34" charset="0"/>
                </a:rPr>
                <a:t>35</a:t>
              </a:r>
            </a:p>
          </p:txBody>
        </p:sp>
        <p:sp>
          <p:nvSpPr>
            <p:cNvPr id="17" name="TextBox 16">
              <a:extLst>
                <a:ext uri="{FF2B5EF4-FFF2-40B4-BE49-F238E27FC236}">
                  <a16:creationId xmlns:a16="http://schemas.microsoft.com/office/drawing/2014/main" id="{A83ABA22-83F3-7945-9FD5-D413FF5B80D4}"/>
                </a:ext>
              </a:extLst>
            </p:cNvPr>
            <p:cNvSpPr txBox="1"/>
            <p:nvPr/>
          </p:nvSpPr>
          <p:spPr>
            <a:xfrm>
              <a:off x="15500701" y="7573838"/>
              <a:ext cx="900012" cy="400110"/>
            </a:xfrm>
            <a:prstGeom prst="rect">
              <a:avLst/>
            </a:prstGeom>
            <a:noFill/>
          </p:spPr>
          <p:txBody>
            <a:bodyPr wrap="square" rtlCol="0">
              <a:spAutoFit/>
            </a:bodyPr>
            <a:lstStyle/>
            <a:p>
              <a:pPr algn="ctr"/>
              <a:r>
                <a:rPr lang="en-US" sz="2000" dirty="0">
                  <a:latin typeface="Century Gothic" panose="020B0502020202020204" pitchFamily="34" charset="0"/>
                  <a:ea typeface="Lato Light" panose="020F0502020204030203" pitchFamily="34" charset="0"/>
                  <a:cs typeface="Lato Light" panose="020F0502020204030203" pitchFamily="34" charset="0"/>
                </a:rPr>
                <a:t>20</a:t>
              </a:r>
            </a:p>
          </p:txBody>
        </p:sp>
        <p:sp>
          <p:nvSpPr>
            <p:cNvPr id="18" name="TextBox 17">
              <a:extLst>
                <a:ext uri="{FF2B5EF4-FFF2-40B4-BE49-F238E27FC236}">
                  <a16:creationId xmlns:a16="http://schemas.microsoft.com/office/drawing/2014/main" id="{61DC3CE3-5758-0047-BE1E-EC0E8095EF55}"/>
                </a:ext>
              </a:extLst>
            </p:cNvPr>
            <p:cNvSpPr txBox="1"/>
            <p:nvPr/>
          </p:nvSpPr>
          <p:spPr>
            <a:xfrm>
              <a:off x="18955090" y="4345729"/>
              <a:ext cx="900012" cy="400110"/>
            </a:xfrm>
            <a:prstGeom prst="rect">
              <a:avLst/>
            </a:prstGeom>
            <a:noFill/>
          </p:spPr>
          <p:txBody>
            <a:bodyPr wrap="square" rtlCol="0">
              <a:spAutoFit/>
            </a:bodyPr>
            <a:lstStyle/>
            <a:p>
              <a:pPr algn="ctr"/>
              <a:r>
                <a:rPr lang="en-US" sz="2000" dirty="0">
                  <a:latin typeface="Century Gothic" panose="020B0502020202020204" pitchFamily="34" charset="0"/>
                  <a:ea typeface="Lato Light" panose="020F0502020204030203" pitchFamily="34" charset="0"/>
                  <a:cs typeface="Lato Light" panose="020F0502020204030203" pitchFamily="34" charset="0"/>
                </a:rPr>
                <a:t>50</a:t>
              </a:r>
            </a:p>
          </p:txBody>
        </p:sp>
        <p:sp>
          <p:nvSpPr>
            <p:cNvPr id="19" name="TextBox 18">
              <a:extLst>
                <a:ext uri="{FF2B5EF4-FFF2-40B4-BE49-F238E27FC236}">
                  <a16:creationId xmlns:a16="http://schemas.microsoft.com/office/drawing/2014/main" id="{D90EBBC7-1ED6-844F-B286-F8CFC2D0AA92}"/>
                </a:ext>
              </a:extLst>
            </p:cNvPr>
            <p:cNvSpPr txBox="1"/>
            <p:nvPr/>
          </p:nvSpPr>
          <p:spPr>
            <a:xfrm>
              <a:off x="20634800" y="6396200"/>
              <a:ext cx="900012" cy="400110"/>
            </a:xfrm>
            <a:prstGeom prst="rect">
              <a:avLst/>
            </a:prstGeom>
            <a:noFill/>
          </p:spPr>
          <p:txBody>
            <a:bodyPr wrap="square" rtlCol="0">
              <a:spAutoFit/>
            </a:bodyPr>
            <a:lstStyle/>
            <a:p>
              <a:pPr algn="ctr"/>
              <a:r>
                <a:rPr lang="en-US" sz="2000" dirty="0">
                  <a:latin typeface="Century Gothic" panose="020B0502020202020204" pitchFamily="34" charset="0"/>
                  <a:ea typeface="Lato Light" panose="020F0502020204030203" pitchFamily="34" charset="0"/>
                  <a:cs typeface="Lato Light" panose="020F0502020204030203" pitchFamily="34" charset="0"/>
                </a:rPr>
                <a:t>32</a:t>
              </a:r>
            </a:p>
          </p:txBody>
        </p:sp>
      </p:grpSp>
      <p:sp>
        <p:nvSpPr>
          <p:cNvPr id="36" name="Rounded Rectangle 35">
            <a:extLst>
              <a:ext uri="{FF2B5EF4-FFF2-40B4-BE49-F238E27FC236}">
                <a16:creationId xmlns:a16="http://schemas.microsoft.com/office/drawing/2014/main" id="{41129DA0-62B0-CC48-A6D0-C22E32E1A97F}"/>
              </a:ext>
            </a:extLst>
          </p:cNvPr>
          <p:cNvSpPr/>
          <p:nvPr/>
        </p:nvSpPr>
        <p:spPr>
          <a:xfrm>
            <a:off x="1670979" y="4183119"/>
            <a:ext cx="6803560" cy="3569031"/>
          </a:xfrm>
          <a:prstGeom prst="roundRect">
            <a:avLst>
              <a:gd name="adj" fmla="val 3817"/>
            </a:avLst>
          </a:prstGeom>
          <a:solidFill>
            <a:schemeClr val="bg1"/>
          </a:solidFill>
          <a:ln>
            <a:solidFill>
              <a:srgbClr val="F0F1F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FD6F6F44-446D-7749-AA2C-D5194C5F0AAF}"/>
              </a:ext>
            </a:extLst>
          </p:cNvPr>
          <p:cNvGrpSpPr/>
          <p:nvPr/>
        </p:nvGrpSpPr>
        <p:grpSpPr>
          <a:xfrm>
            <a:off x="2161797" y="4536809"/>
            <a:ext cx="3954780" cy="1175403"/>
            <a:chOff x="10952151" y="4959412"/>
            <a:chExt cx="3954780" cy="1175403"/>
          </a:xfrm>
        </p:grpSpPr>
        <p:sp>
          <p:nvSpPr>
            <p:cNvPr id="40" name="Oval 39">
              <a:extLst>
                <a:ext uri="{FF2B5EF4-FFF2-40B4-BE49-F238E27FC236}">
                  <a16:creationId xmlns:a16="http://schemas.microsoft.com/office/drawing/2014/main" id="{624FAAAB-CFE0-3B49-95AC-D7BC83978DAC}"/>
                </a:ext>
              </a:extLst>
            </p:cNvPr>
            <p:cNvSpPr/>
            <p:nvPr/>
          </p:nvSpPr>
          <p:spPr>
            <a:xfrm>
              <a:off x="10952151" y="5385338"/>
              <a:ext cx="323553" cy="32355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4" name="Group 43">
              <a:extLst>
                <a:ext uri="{FF2B5EF4-FFF2-40B4-BE49-F238E27FC236}">
                  <a16:creationId xmlns:a16="http://schemas.microsoft.com/office/drawing/2014/main" id="{1D46100A-89ED-294B-ABDF-E55855179D6A}"/>
                </a:ext>
              </a:extLst>
            </p:cNvPr>
            <p:cNvGrpSpPr/>
            <p:nvPr/>
          </p:nvGrpSpPr>
          <p:grpSpPr>
            <a:xfrm>
              <a:off x="11699160" y="4959412"/>
              <a:ext cx="3207771" cy="1175403"/>
              <a:chOff x="11079729" y="5178028"/>
              <a:chExt cx="3207771" cy="1175403"/>
            </a:xfrm>
          </p:grpSpPr>
          <p:sp>
            <p:nvSpPr>
              <p:cNvPr id="45" name="TextBox 44">
                <a:extLst>
                  <a:ext uri="{FF2B5EF4-FFF2-40B4-BE49-F238E27FC236}">
                    <a16:creationId xmlns:a16="http://schemas.microsoft.com/office/drawing/2014/main" id="{A0A5A053-68B2-ED42-BB51-3F15A6E9A9FE}"/>
                  </a:ext>
                </a:extLst>
              </p:cNvPr>
              <p:cNvSpPr txBox="1"/>
              <p:nvPr/>
            </p:nvSpPr>
            <p:spPr>
              <a:xfrm>
                <a:off x="11079730" y="5178028"/>
                <a:ext cx="3207769"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Strategy</a:t>
                </a:r>
              </a:p>
            </p:txBody>
          </p:sp>
          <p:sp>
            <p:nvSpPr>
              <p:cNvPr id="46" name="TextBox 45">
                <a:extLst>
                  <a:ext uri="{FF2B5EF4-FFF2-40B4-BE49-F238E27FC236}">
                    <a16:creationId xmlns:a16="http://schemas.microsoft.com/office/drawing/2014/main" id="{B0C55D55-B04D-9745-B359-035917D4B83E}"/>
                  </a:ext>
                </a:extLst>
              </p:cNvPr>
              <p:cNvSpPr txBox="1"/>
              <p:nvPr/>
            </p:nvSpPr>
            <p:spPr>
              <a:xfrm>
                <a:off x="11079729" y="5707100"/>
                <a:ext cx="3207771"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+785</a:t>
                </a:r>
              </a:p>
            </p:txBody>
          </p:sp>
        </p:grpSp>
      </p:grpSp>
      <p:sp>
        <p:nvSpPr>
          <p:cNvPr id="39" name="TextBox 38">
            <a:extLst>
              <a:ext uri="{FF2B5EF4-FFF2-40B4-BE49-F238E27FC236}">
                <a16:creationId xmlns:a16="http://schemas.microsoft.com/office/drawing/2014/main" id="{9105310D-796B-DE42-B878-C827FE0A125B}"/>
              </a:ext>
            </a:extLst>
          </p:cNvPr>
          <p:cNvSpPr txBox="1"/>
          <p:nvPr/>
        </p:nvSpPr>
        <p:spPr>
          <a:xfrm>
            <a:off x="2908807" y="5985399"/>
            <a:ext cx="5142226" cy="1384995"/>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a:t>
            </a:r>
          </a:p>
        </p:txBody>
      </p:sp>
      <p:grpSp>
        <p:nvGrpSpPr>
          <p:cNvPr id="48" name="Group 47">
            <a:extLst>
              <a:ext uri="{FF2B5EF4-FFF2-40B4-BE49-F238E27FC236}">
                <a16:creationId xmlns:a16="http://schemas.microsoft.com/office/drawing/2014/main" id="{9FD98358-3231-3A40-AF10-EF0791AC245C}"/>
              </a:ext>
            </a:extLst>
          </p:cNvPr>
          <p:cNvGrpSpPr/>
          <p:nvPr/>
        </p:nvGrpSpPr>
        <p:grpSpPr>
          <a:xfrm>
            <a:off x="2161797" y="8726651"/>
            <a:ext cx="3954780" cy="1175403"/>
            <a:chOff x="10952151" y="4959412"/>
            <a:chExt cx="3954780" cy="1175403"/>
          </a:xfrm>
        </p:grpSpPr>
        <p:sp>
          <p:nvSpPr>
            <p:cNvPr id="50" name="Oval 49">
              <a:extLst>
                <a:ext uri="{FF2B5EF4-FFF2-40B4-BE49-F238E27FC236}">
                  <a16:creationId xmlns:a16="http://schemas.microsoft.com/office/drawing/2014/main" id="{BC2133F0-6C0C-7845-94E5-D8501DA03CD9}"/>
                </a:ext>
              </a:extLst>
            </p:cNvPr>
            <p:cNvSpPr/>
            <p:nvPr/>
          </p:nvSpPr>
          <p:spPr>
            <a:xfrm>
              <a:off x="10952151" y="5385338"/>
              <a:ext cx="323553" cy="3235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a:extLst>
                <a:ext uri="{FF2B5EF4-FFF2-40B4-BE49-F238E27FC236}">
                  <a16:creationId xmlns:a16="http://schemas.microsoft.com/office/drawing/2014/main" id="{1B87C1AC-2C14-BE4B-A030-47915F213584}"/>
                </a:ext>
              </a:extLst>
            </p:cNvPr>
            <p:cNvGrpSpPr/>
            <p:nvPr/>
          </p:nvGrpSpPr>
          <p:grpSpPr>
            <a:xfrm>
              <a:off x="11699160" y="4959412"/>
              <a:ext cx="3207771" cy="1175403"/>
              <a:chOff x="11079729" y="5178028"/>
              <a:chExt cx="3207771" cy="1175403"/>
            </a:xfrm>
          </p:grpSpPr>
          <p:sp>
            <p:nvSpPr>
              <p:cNvPr id="52" name="TextBox 51">
                <a:extLst>
                  <a:ext uri="{FF2B5EF4-FFF2-40B4-BE49-F238E27FC236}">
                    <a16:creationId xmlns:a16="http://schemas.microsoft.com/office/drawing/2014/main" id="{26266FB7-BCFA-B74D-BD69-FA5A271EA4FD}"/>
                  </a:ext>
                </a:extLst>
              </p:cNvPr>
              <p:cNvSpPr txBox="1"/>
              <p:nvPr/>
            </p:nvSpPr>
            <p:spPr>
              <a:xfrm>
                <a:off x="11079730" y="5178028"/>
                <a:ext cx="3207769"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Sales</a:t>
                </a:r>
              </a:p>
            </p:txBody>
          </p:sp>
          <p:sp>
            <p:nvSpPr>
              <p:cNvPr id="53" name="TextBox 52">
                <a:extLst>
                  <a:ext uri="{FF2B5EF4-FFF2-40B4-BE49-F238E27FC236}">
                    <a16:creationId xmlns:a16="http://schemas.microsoft.com/office/drawing/2014/main" id="{A1423BFB-150D-7340-882D-2BAD480BFAB6}"/>
                  </a:ext>
                </a:extLst>
              </p:cNvPr>
              <p:cNvSpPr txBox="1"/>
              <p:nvPr/>
            </p:nvSpPr>
            <p:spPr>
              <a:xfrm>
                <a:off x="11079729" y="5707100"/>
                <a:ext cx="3207771"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+1290</a:t>
                </a:r>
              </a:p>
            </p:txBody>
          </p:sp>
        </p:grpSp>
      </p:grpSp>
      <p:sp>
        <p:nvSpPr>
          <p:cNvPr id="49" name="TextBox 48">
            <a:extLst>
              <a:ext uri="{FF2B5EF4-FFF2-40B4-BE49-F238E27FC236}">
                <a16:creationId xmlns:a16="http://schemas.microsoft.com/office/drawing/2014/main" id="{30482BD5-DF13-944D-BFF8-23684A2A86D4}"/>
              </a:ext>
            </a:extLst>
          </p:cNvPr>
          <p:cNvSpPr txBox="1"/>
          <p:nvPr/>
        </p:nvSpPr>
        <p:spPr>
          <a:xfrm>
            <a:off x="2908807" y="10175241"/>
            <a:ext cx="5142226" cy="1384995"/>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a:t>
            </a:r>
          </a:p>
        </p:txBody>
      </p:sp>
      <p:grpSp>
        <p:nvGrpSpPr>
          <p:cNvPr id="30" name="Group 29">
            <a:extLst>
              <a:ext uri="{FF2B5EF4-FFF2-40B4-BE49-F238E27FC236}">
                <a16:creationId xmlns:a16="http://schemas.microsoft.com/office/drawing/2014/main" id="{B674E51A-2D0A-DB40-A651-33614E956EA6}"/>
              </a:ext>
            </a:extLst>
          </p:cNvPr>
          <p:cNvGrpSpPr/>
          <p:nvPr/>
        </p:nvGrpSpPr>
        <p:grpSpPr>
          <a:xfrm>
            <a:off x="3548355" y="824518"/>
            <a:ext cx="17281166" cy="2182173"/>
            <a:chOff x="3548355" y="1071658"/>
            <a:chExt cx="17281166" cy="2182173"/>
          </a:xfrm>
        </p:grpSpPr>
        <p:sp>
          <p:nvSpPr>
            <p:cNvPr id="31" name="CuadroTexto 350">
              <a:extLst>
                <a:ext uri="{FF2B5EF4-FFF2-40B4-BE49-F238E27FC236}">
                  <a16:creationId xmlns:a16="http://schemas.microsoft.com/office/drawing/2014/main" id="{3C0CC864-9166-6341-B521-ED545309D1E2}"/>
                </a:ext>
              </a:extLst>
            </p:cNvPr>
            <p:cNvSpPr txBox="1"/>
            <p:nvPr/>
          </p:nvSpPr>
          <p:spPr>
            <a:xfrm>
              <a:off x="3548355" y="1071658"/>
              <a:ext cx="17281166"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Powerful Charts Templates</a:t>
              </a:r>
            </a:p>
          </p:txBody>
        </p:sp>
        <p:sp>
          <p:nvSpPr>
            <p:cNvPr id="32" name="CuadroTexto 351">
              <a:extLst>
                <a:ext uri="{FF2B5EF4-FFF2-40B4-BE49-F238E27FC236}">
                  <a16:creationId xmlns:a16="http://schemas.microsoft.com/office/drawing/2014/main" id="{783105AB-A819-B745-AFB7-9EECC4607678}"/>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33" name="Rectangle 45">
              <a:extLst>
                <a:ext uri="{FF2B5EF4-FFF2-40B4-BE49-F238E27FC236}">
                  <a16:creationId xmlns:a16="http://schemas.microsoft.com/office/drawing/2014/main" id="{58CB6AAD-C4AE-7040-B087-5300C2DEF1E3}"/>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95188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2BA23E54-7D8D-254B-B111-D030DD6F72B5}"/>
              </a:ext>
            </a:extLst>
          </p:cNvPr>
          <p:cNvGrpSpPr/>
          <p:nvPr/>
        </p:nvGrpSpPr>
        <p:grpSpPr>
          <a:xfrm>
            <a:off x="569920" y="3797673"/>
            <a:ext cx="8230412" cy="5743698"/>
            <a:chOff x="92416" y="4526604"/>
            <a:chExt cx="11606744" cy="8099915"/>
          </a:xfrm>
        </p:grpSpPr>
        <p:graphicFrame>
          <p:nvGraphicFramePr>
            <p:cNvPr id="23" name="Chart Placeholder 11">
              <a:extLst>
                <a:ext uri="{FF2B5EF4-FFF2-40B4-BE49-F238E27FC236}">
                  <a16:creationId xmlns:a16="http://schemas.microsoft.com/office/drawing/2014/main" id="{1453C1A6-48CB-F74C-A918-351354742755}"/>
                </a:ext>
              </a:extLst>
            </p:cNvPr>
            <p:cNvGraphicFramePr>
              <a:graphicFrameLocks/>
            </p:cNvGraphicFramePr>
            <p:nvPr>
              <p:extLst>
                <p:ext uri="{D42A27DB-BD31-4B8C-83A1-F6EECF244321}">
                  <p14:modId xmlns:p14="http://schemas.microsoft.com/office/powerpoint/2010/main" val="2017745717"/>
                </p:ext>
              </p:extLst>
            </p:nvPr>
          </p:nvGraphicFramePr>
          <p:xfrm>
            <a:off x="92416" y="4526604"/>
            <a:ext cx="11606744" cy="8099915"/>
          </p:xfrm>
          <a:graphic>
            <a:graphicData uri="http://schemas.openxmlformats.org/drawingml/2006/chart">
              <c:chart xmlns:c="http://schemas.openxmlformats.org/drawingml/2006/chart" xmlns:r="http://schemas.openxmlformats.org/officeDocument/2006/relationships" r:id="rId2"/>
            </a:graphicData>
          </a:graphic>
        </p:graphicFrame>
        <p:sp>
          <p:nvSpPr>
            <p:cNvPr id="24" name="Oval 23">
              <a:extLst>
                <a:ext uri="{FF2B5EF4-FFF2-40B4-BE49-F238E27FC236}">
                  <a16:creationId xmlns:a16="http://schemas.microsoft.com/office/drawing/2014/main" id="{3C2C83F7-405B-2448-B221-BC1F8923A1F6}"/>
                </a:ext>
              </a:extLst>
            </p:cNvPr>
            <p:cNvSpPr/>
            <p:nvPr/>
          </p:nvSpPr>
          <p:spPr>
            <a:xfrm>
              <a:off x="2793291" y="5515291"/>
              <a:ext cx="6220080" cy="612254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27">
            <a:extLst>
              <a:ext uri="{FF2B5EF4-FFF2-40B4-BE49-F238E27FC236}">
                <a16:creationId xmlns:a16="http://schemas.microsoft.com/office/drawing/2014/main" id="{BFC40C91-5714-7D4C-BDEC-2FFBC9BC87F3}"/>
              </a:ext>
            </a:extLst>
          </p:cNvPr>
          <p:cNvGrpSpPr/>
          <p:nvPr/>
        </p:nvGrpSpPr>
        <p:grpSpPr>
          <a:xfrm>
            <a:off x="3052796" y="5687533"/>
            <a:ext cx="3279746" cy="1744067"/>
            <a:chOff x="10330047" y="4243408"/>
            <a:chExt cx="3717559" cy="1976882"/>
          </a:xfrm>
        </p:grpSpPr>
        <p:sp>
          <p:nvSpPr>
            <p:cNvPr id="29" name="Rectangle 25">
              <a:extLst>
                <a:ext uri="{FF2B5EF4-FFF2-40B4-BE49-F238E27FC236}">
                  <a16:creationId xmlns:a16="http://schemas.microsoft.com/office/drawing/2014/main" id="{279929AD-7EEE-1047-A51F-1A9BF544FC98}"/>
                </a:ext>
              </a:extLst>
            </p:cNvPr>
            <p:cNvSpPr>
              <a:spLocks/>
            </p:cNvSpPr>
            <p:nvPr/>
          </p:nvSpPr>
          <p:spPr bwMode="auto">
            <a:xfrm>
              <a:off x="10330047" y="5615597"/>
              <a:ext cx="3717559" cy="6046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defRPr/>
              </a:pPr>
              <a:r>
                <a:rPr lang="en-US" altLang="x-none" sz="2800" dirty="0">
                  <a:latin typeface="Century Gothic" panose="020B0502020202020204" pitchFamily="34" charset="0"/>
                  <a:ea typeface="Open Sans" charset="0"/>
                  <a:cs typeface="Open Sans" charset="0"/>
                  <a:sym typeface="Open Sans" charset="0"/>
                </a:rPr>
                <a:t>Sales Month</a:t>
              </a:r>
              <a:endParaRPr lang="x-none" altLang="x-none" sz="2800">
                <a:latin typeface="Century Gothic" panose="020B0502020202020204" pitchFamily="34" charset="0"/>
                <a:ea typeface="Open Sans" charset="0"/>
                <a:cs typeface="Open Sans" charset="0"/>
                <a:sym typeface="Open Sans" charset="0"/>
              </a:endParaRPr>
            </a:p>
          </p:txBody>
        </p:sp>
        <p:sp>
          <p:nvSpPr>
            <p:cNvPr id="30" name="Rectangle 26">
              <a:extLst>
                <a:ext uri="{FF2B5EF4-FFF2-40B4-BE49-F238E27FC236}">
                  <a16:creationId xmlns:a16="http://schemas.microsoft.com/office/drawing/2014/main" id="{B8527F72-8A37-0E48-BCFF-2A0C7CACEDC0}"/>
                </a:ext>
              </a:extLst>
            </p:cNvPr>
            <p:cNvSpPr>
              <a:spLocks/>
            </p:cNvSpPr>
            <p:nvPr/>
          </p:nvSpPr>
          <p:spPr bwMode="auto">
            <a:xfrm>
              <a:off x="10662733" y="4243408"/>
              <a:ext cx="3052187" cy="13721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defRPr/>
              </a:pPr>
              <a:r>
                <a:rPr lang="en-US" altLang="x-none" sz="7200" b="1" baseline="0" dirty="0">
                  <a:solidFill>
                    <a:schemeClr val="tx2"/>
                  </a:solidFill>
                  <a:latin typeface="Century Gothic" panose="020B0502020202020204" pitchFamily="34" charset="0"/>
                  <a:ea typeface="Open Sans Light" charset="0"/>
                  <a:cs typeface="Open Sans Light" charset="0"/>
                  <a:sym typeface="Open Sans Light" charset="0"/>
                </a:rPr>
                <a:t>56</a:t>
              </a:r>
              <a:endParaRPr lang="x-none" altLang="x-none" sz="7200" b="1" baseline="0">
                <a:solidFill>
                  <a:schemeClr val="tx2"/>
                </a:solidFill>
                <a:latin typeface="Century Gothic" panose="020B0502020202020204" pitchFamily="34" charset="0"/>
                <a:ea typeface="Open Sans Light" charset="0"/>
                <a:cs typeface="Open Sans Light" charset="0"/>
                <a:sym typeface="Open Sans Light" charset="0"/>
              </a:endParaRPr>
            </a:p>
          </p:txBody>
        </p:sp>
      </p:grpSp>
      <p:grpSp>
        <p:nvGrpSpPr>
          <p:cNvPr id="33" name="Group 32">
            <a:extLst>
              <a:ext uri="{FF2B5EF4-FFF2-40B4-BE49-F238E27FC236}">
                <a16:creationId xmlns:a16="http://schemas.microsoft.com/office/drawing/2014/main" id="{E88AE144-EC43-E449-8FDB-35040878C556}"/>
              </a:ext>
            </a:extLst>
          </p:cNvPr>
          <p:cNvGrpSpPr/>
          <p:nvPr/>
        </p:nvGrpSpPr>
        <p:grpSpPr>
          <a:xfrm>
            <a:off x="8073620" y="3797673"/>
            <a:ext cx="8230412" cy="5743698"/>
            <a:chOff x="92416" y="4526604"/>
            <a:chExt cx="11606744" cy="8099915"/>
          </a:xfrm>
        </p:grpSpPr>
        <p:graphicFrame>
          <p:nvGraphicFramePr>
            <p:cNvPr id="37" name="Chart Placeholder 11">
              <a:extLst>
                <a:ext uri="{FF2B5EF4-FFF2-40B4-BE49-F238E27FC236}">
                  <a16:creationId xmlns:a16="http://schemas.microsoft.com/office/drawing/2014/main" id="{FC5A4E61-54A0-9E43-8FA1-E4F99F6E211A}"/>
                </a:ext>
              </a:extLst>
            </p:cNvPr>
            <p:cNvGraphicFramePr>
              <a:graphicFrameLocks/>
            </p:cNvGraphicFramePr>
            <p:nvPr>
              <p:extLst>
                <p:ext uri="{D42A27DB-BD31-4B8C-83A1-F6EECF244321}">
                  <p14:modId xmlns:p14="http://schemas.microsoft.com/office/powerpoint/2010/main" val="2892348987"/>
                </p:ext>
              </p:extLst>
            </p:nvPr>
          </p:nvGraphicFramePr>
          <p:xfrm>
            <a:off x="92416" y="4526604"/>
            <a:ext cx="11606744" cy="8099915"/>
          </p:xfrm>
          <a:graphic>
            <a:graphicData uri="http://schemas.openxmlformats.org/drawingml/2006/chart">
              <c:chart xmlns:c="http://schemas.openxmlformats.org/drawingml/2006/chart" xmlns:r="http://schemas.openxmlformats.org/officeDocument/2006/relationships" r:id="rId3"/>
            </a:graphicData>
          </a:graphic>
        </p:graphicFrame>
        <p:sp>
          <p:nvSpPr>
            <p:cNvPr id="38" name="Oval 37">
              <a:extLst>
                <a:ext uri="{FF2B5EF4-FFF2-40B4-BE49-F238E27FC236}">
                  <a16:creationId xmlns:a16="http://schemas.microsoft.com/office/drawing/2014/main" id="{E65AF9D3-67EF-7448-BF3B-959C569F2E22}"/>
                </a:ext>
              </a:extLst>
            </p:cNvPr>
            <p:cNvSpPr/>
            <p:nvPr/>
          </p:nvSpPr>
          <p:spPr>
            <a:xfrm>
              <a:off x="2793291" y="5515291"/>
              <a:ext cx="6220080" cy="612254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oup 33">
            <a:extLst>
              <a:ext uri="{FF2B5EF4-FFF2-40B4-BE49-F238E27FC236}">
                <a16:creationId xmlns:a16="http://schemas.microsoft.com/office/drawing/2014/main" id="{D82A760F-7F73-1042-A5C3-117FE99F4E83}"/>
              </a:ext>
            </a:extLst>
          </p:cNvPr>
          <p:cNvGrpSpPr/>
          <p:nvPr/>
        </p:nvGrpSpPr>
        <p:grpSpPr>
          <a:xfrm>
            <a:off x="10556496" y="5687533"/>
            <a:ext cx="3279746" cy="1744067"/>
            <a:chOff x="10330047" y="4243408"/>
            <a:chExt cx="3717559" cy="1976882"/>
          </a:xfrm>
        </p:grpSpPr>
        <p:sp>
          <p:nvSpPr>
            <p:cNvPr id="35" name="Rectangle 25">
              <a:extLst>
                <a:ext uri="{FF2B5EF4-FFF2-40B4-BE49-F238E27FC236}">
                  <a16:creationId xmlns:a16="http://schemas.microsoft.com/office/drawing/2014/main" id="{E9014BB4-67C7-CB4C-B574-F5680BD45D37}"/>
                </a:ext>
              </a:extLst>
            </p:cNvPr>
            <p:cNvSpPr>
              <a:spLocks/>
            </p:cNvSpPr>
            <p:nvPr/>
          </p:nvSpPr>
          <p:spPr bwMode="auto">
            <a:xfrm>
              <a:off x="10330047" y="5615597"/>
              <a:ext cx="3717559" cy="6046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defRPr/>
              </a:pPr>
              <a:r>
                <a:rPr lang="en-US" altLang="x-none" sz="2800" dirty="0">
                  <a:latin typeface="Century Gothic" panose="020B0502020202020204" pitchFamily="34" charset="0"/>
                  <a:ea typeface="Open Sans" charset="0"/>
                  <a:cs typeface="Open Sans" charset="0"/>
                  <a:sym typeface="Open Sans" charset="0"/>
                </a:rPr>
                <a:t>Sales Month</a:t>
              </a:r>
              <a:endParaRPr lang="x-none" altLang="x-none" sz="2800">
                <a:latin typeface="Century Gothic" panose="020B0502020202020204" pitchFamily="34" charset="0"/>
                <a:ea typeface="Open Sans" charset="0"/>
                <a:cs typeface="Open Sans" charset="0"/>
                <a:sym typeface="Open Sans" charset="0"/>
              </a:endParaRPr>
            </a:p>
          </p:txBody>
        </p:sp>
        <p:sp>
          <p:nvSpPr>
            <p:cNvPr id="36" name="Rectangle 26">
              <a:extLst>
                <a:ext uri="{FF2B5EF4-FFF2-40B4-BE49-F238E27FC236}">
                  <a16:creationId xmlns:a16="http://schemas.microsoft.com/office/drawing/2014/main" id="{09D84CFD-592D-FC42-98BD-83EC4DA2BD91}"/>
                </a:ext>
              </a:extLst>
            </p:cNvPr>
            <p:cNvSpPr>
              <a:spLocks/>
            </p:cNvSpPr>
            <p:nvPr/>
          </p:nvSpPr>
          <p:spPr bwMode="auto">
            <a:xfrm>
              <a:off x="10662733" y="4243408"/>
              <a:ext cx="3052187" cy="13721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defRPr/>
              </a:pPr>
              <a:r>
                <a:rPr lang="en-US" altLang="x-none" sz="7200" b="1" baseline="0" dirty="0">
                  <a:solidFill>
                    <a:schemeClr val="tx2"/>
                  </a:solidFill>
                  <a:latin typeface="Century Gothic" panose="020B0502020202020204" pitchFamily="34" charset="0"/>
                  <a:ea typeface="Open Sans Light" charset="0"/>
                  <a:cs typeface="Open Sans Light" charset="0"/>
                  <a:sym typeface="Open Sans Light" charset="0"/>
                </a:rPr>
                <a:t>124</a:t>
              </a:r>
              <a:endParaRPr lang="x-none" altLang="x-none" sz="7200" b="1" baseline="0">
                <a:solidFill>
                  <a:schemeClr val="tx2"/>
                </a:solidFill>
                <a:latin typeface="Century Gothic" panose="020B0502020202020204" pitchFamily="34" charset="0"/>
                <a:ea typeface="Open Sans Light" charset="0"/>
                <a:cs typeface="Open Sans Light" charset="0"/>
                <a:sym typeface="Open Sans Light" charset="0"/>
              </a:endParaRPr>
            </a:p>
          </p:txBody>
        </p:sp>
      </p:grpSp>
      <p:grpSp>
        <p:nvGrpSpPr>
          <p:cNvPr id="40" name="Group 39">
            <a:extLst>
              <a:ext uri="{FF2B5EF4-FFF2-40B4-BE49-F238E27FC236}">
                <a16:creationId xmlns:a16="http://schemas.microsoft.com/office/drawing/2014/main" id="{F2560742-849C-3F4E-98AE-A35D2F82D35A}"/>
              </a:ext>
            </a:extLst>
          </p:cNvPr>
          <p:cNvGrpSpPr/>
          <p:nvPr/>
        </p:nvGrpSpPr>
        <p:grpSpPr>
          <a:xfrm>
            <a:off x="15609302" y="3797673"/>
            <a:ext cx="8230412" cy="5743698"/>
            <a:chOff x="92416" y="4526604"/>
            <a:chExt cx="11606744" cy="8099915"/>
          </a:xfrm>
        </p:grpSpPr>
        <p:graphicFrame>
          <p:nvGraphicFramePr>
            <p:cNvPr id="47" name="Chart Placeholder 11">
              <a:extLst>
                <a:ext uri="{FF2B5EF4-FFF2-40B4-BE49-F238E27FC236}">
                  <a16:creationId xmlns:a16="http://schemas.microsoft.com/office/drawing/2014/main" id="{AC1B119C-0BE6-234D-8715-112C1D56D4C2}"/>
                </a:ext>
              </a:extLst>
            </p:cNvPr>
            <p:cNvGraphicFramePr>
              <a:graphicFrameLocks/>
            </p:cNvGraphicFramePr>
            <p:nvPr>
              <p:extLst>
                <p:ext uri="{D42A27DB-BD31-4B8C-83A1-F6EECF244321}">
                  <p14:modId xmlns:p14="http://schemas.microsoft.com/office/powerpoint/2010/main" val="248172564"/>
                </p:ext>
              </p:extLst>
            </p:nvPr>
          </p:nvGraphicFramePr>
          <p:xfrm>
            <a:off x="92416" y="4526604"/>
            <a:ext cx="11606744" cy="8099915"/>
          </p:xfrm>
          <a:graphic>
            <a:graphicData uri="http://schemas.openxmlformats.org/drawingml/2006/chart">
              <c:chart xmlns:c="http://schemas.openxmlformats.org/drawingml/2006/chart" xmlns:r="http://schemas.openxmlformats.org/officeDocument/2006/relationships" r:id="rId4"/>
            </a:graphicData>
          </a:graphic>
        </p:graphicFrame>
        <p:sp>
          <p:nvSpPr>
            <p:cNvPr id="48" name="Oval 47">
              <a:extLst>
                <a:ext uri="{FF2B5EF4-FFF2-40B4-BE49-F238E27FC236}">
                  <a16:creationId xmlns:a16="http://schemas.microsoft.com/office/drawing/2014/main" id="{DDCF29EF-8F0B-C545-A055-F2F79D9449BD}"/>
                </a:ext>
              </a:extLst>
            </p:cNvPr>
            <p:cNvSpPr/>
            <p:nvPr/>
          </p:nvSpPr>
          <p:spPr>
            <a:xfrm>
              <a:off x="2793291" y="5515291"/>
              <a:ext cx="6220080" cy="612254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4" name="Group 43">
            <a:extLst>
              <a:ext uri="{FF2B5EF4-FFF2-40B4-BE49-F238E27FC236}">
                <a16:creationId xmlns:a16="http://schemas.microsoft.com/office/drawing/2014/main" id="{8BBCE0D9-D16F-AF4B-9BB1-13DA50655C3A}"/>
              </a:ext>
            </a:extLst>
          </p:cNvPr>
          <p:cNvGrpSpPr/>
          <p:nvPr/>
        </p:nvGrpSpPr>
        <p:grpSpPr>
          <a:xfrm>
            <a:off x="18092178" y="5687533"/>
            <a:ext cx="3279746" cy="1744067"/>
            <a:chOff x="10330047" y="4243408"/>
            <a:chExt cx="3717559" cy="1976882"/>
          </a:xfrm>
        </p:grpSpPr>
        <p:sp>
          <p:nvSpPr>
            <p:cNvPr id="45" name="Rectangle 25">
              <a:extLst>
                <a:ext uri="{FF2B5EF4-FFF2-40B4-BE49-F238E27FC236}">
                  <a16:creationId xmlns:a16="http://schemas.microsoft.com/office/drawing/2014/main" id="{6909F087-990F-2349-BF5E-43FCA11D55C3}"/>
                </a:ext>
              </a:extLst>
            </p:cNvPr>
            <p:cNvSpPr>
              <a:spLocks/>
            </p:cNvSpPr>
            <p:nvPr/>
          </p:nvSpPr>
          <p:spPr bwMode="auto">
            <a:xfrm>
              <a:off x="10330047" y="5615597"/>
              <a:ext cx="3717559" cy="6046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defRPr/>
              </a:pPr>
              <a:r>
                <a:rPr lang="en-US" altLang="x-none" sz="2800" dirty="0">
                  <a:latin typeface="Century Gothic" panose="020B0502020202020204" pitchFamily="34" charset="0"/>
                  <a:ea typeface="Open Sans" charset="0"/>
                  <a:cs typeface="Open Sans" charset="0"/>
                  <a:sym typeface="Open Sans" charset="0"/>
                </a:rPr>
                <a:t>Sales Month</a:t>
              </a:r>
              <a:endParaRPr lang="x-none" altLang="x-none" sz="2800">
                <a:latin typeface="Century Gothic" panose="020B0502020202020204" pitchFamily="34" charset="0"/>
                <a:ea typeface="Open Sans" charset="0"/>
                <a:cs typeface="Open Sans" charset="0"/>
                <a:sym typeface="Open Sans" charset="0"/>
              </a:endParaRPr>
            </a:p>
          </p:txBody>
        </p:sp>
        <p:sp>
          <p:nvSpPr>
            <p:cNvPr id="46" name="Rectangle 26">
              <a:extLst>
                <a:ext uri="{FF2B5EF4-FFF2-40B4-BE49-F238E27FC236}">
                  <a16:creationId xmlns:a16="http://schemas.microsoft.com/office/drawing/2014/main" id="{0128B403-536E-5C41-923A-9C94C78D4E3A}"/>
                </a:ext>
              </a:extLst>
            </p:cNvPr>
            <p:cNvSpPr>
              <a:spLocks/>
            </p:cNvSpPr>
            <p:nvPr/>
          </p:nvSpPr>
          <p:spPr bwMode="auto">
            <a:xfrm>
              <a:off x="10662733" y="4243408"/>
              <a:ext cx="3052187" cy="13721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defRPr/>
              </a:pPr>
              <a:r>
                <a:rPr lang="en-US" altLang="x-none" sz="7200" b="1" baseline="0" dirty="0">
                  <a:solidFill>
                    <a:schemeClr val="tx2"/>
                  </a:solidFill>
                  <a:latin typeface="Century Gothic" panose="020B0502020202020204" pitchFamily="34" charset="0"/>
                  <a:ea typeface="Open Sans Light" charset="0"/>
                  <a:cs typeface="Open Sans Light" charset="0"/>
                  <a:sym typeface="Open Sans Light" charset="0"/>
                </a:rPr>
                <a:t>79</a:t>
              </a:r>
              <a:endParaRPr lang="x-none" altLang="x-none" sz="7200" b="1" baseline="0">
                <a:solidFill>
                  <a:schemeClr val="tx2"/>
                </a:solidFill>
                <a:latin typeface="Century Gothic" panose="020B0502020202020204" pitchFamily="34" charset="0"/>
                <a:ea typeface="Open Sans Light" charset="0"/>
                <a:cs typeface="Open Sans Light" charset="0"/>
                <a:sym typeface="Open Sans Light" charset="0"/>
              </a:endParaRPr>
            </a:p>
          </p:txBody>
        </p:sp>
      </p:grpSp>
      <p:grpSp>
        <p:nvGrpSpPr>
          <p:cNvPr id="10" name="Group 9">
            <a:extLst>
              <a:ext uri="{FF2B5EF4-FFF2-40B4-BE49-F238E27FC236}">
                <a16:creationId xmlns:a16="http://schemas.microsoft.com/office/drawing/2014/main" id="{96403A6D-EA90-7B42-90AB-22B95C60BB77}"/>
              </a:ext>
            </a:extLst>
          </p:cNvPr>
          <p:cNvGrpSpPr/>
          <p:nvPr/>
        </p:nvGrpSpPr>
        <p:grpSpPr>
          <a:xfrm>
            <a:off x="1531761" y="9510594"/>
            <a:ext cx="6321816" cy="3075048"/>
            <a:chOff x="1531761" y="9510594"/>
            <a:chExt cx="6321816" cy="3075048"/>
          </a:xfrm>
        </p:grpSpPr>
        <p:grpSp>
          <p:nvGrpSpPr>
            <p:cNvPr id="50" name="Group 49">
              <a:extLst>
                <a:ext uri="{FF2B5EF4-FFF2-40B4-BE49-F238E27FC236}">
                  <a16:creationId xmlns:a16="http://schemas.microsoft.com/office/drawing/2014/main" id="{E9DC3147-A11B-3343-BED0-B919574E521A}"/>
                </a:ext>
              </a:extLst>
            </p:cNvPr>
            <p:cNvGrpSpPr/>
            <p:nvPr/>
          </p:nvGrpSpPr>
          <p:grpSpPr>
            <a:xfrm>
              <a:off x="1531761" y="9510594"/>
              <a:ext cx="6321816" cy="1701235"/>
              <a:chOff x="3394358" y="7403501"/>
              <a:chExt cx="6321816" cy="1701235"/>
            </a:xfrm>
          </p:grpSpPr>
          <p:sp>
            <p:nvSpPr>
              <p:cNvPr id="56" name="TextBox 55">
                <a:extLst>
                  <a:ext uri="{FF2B5EF4-FFF2-40B4-BE49-F238E27FC236}">
                    <a16:creationId xmlns:a16="http://schemas.microsoft.com/office/drawing/2014/main" id="{F62E8E86-0488-B64A-81C9-F45D3093290E}"/>
                  </a:ext>
                </a:extLst>
              </p:cNvPr>
              <p:cNvSpPr txBox="1"/>
              <p:nvPr/>
            </p:nvSpPr>
            <p:spPr>
              <a:xfrm>
                <a:off x="3653335" y="8150629"/>
                <a:ext cx="5803862" cy="954107"/>
              </a:xfrm>
              <a:prstGeom prst="rect">
                <a:avLst/>
              </a:prstGeom>
              <a:noFill/>
            </p:spPr>
            <p:txBody>
              <a:bodyPr wrap="square" rtlCol="0">
                <a:spAutoFit/>
              </a:bodyPr>
              <a:lstStyle/>
              <a:p>
                <a:pPr algn="ctr"/>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a:t>
                </a:r>
              </a:p>
            </p:txBody>
          </p:sp>
          <p:sp>
            <p:nvSpPr>
              <p:cNvPr id="57" name="Rectangle 56">
                <a:extLst>
                  <a:ext uri="{FF2B5EF4-FFF2-40B4-BE49-F238E27FC236}">
                    <a16:creationId xmlns:a16="http://schemas.microsoft.com/office/drawing/2014/main" id="{343DFB85-F0C0-2F42-8EB2-A23CF554D179}"/>
                  </a:ext>
                </a:extLst>
              </p:cNvPr>
              <p:cNvSpPr>
                <a:spLocks/>
              </p:cNvSpPr>
              <p:nvPr/>
            </p:nvSpPr>
            <p:spPr bwMode="auto">
              <a:xfrm>
                <a:off x="3394358" y="7403501"/>
                <a:ext cx="6321816" cy="7181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defRPr/>
                </a:pPr>
                <a:r>
                  <a:rPr lang="en-US" altLang="x-none" sz="4000" b="1" baseline="0" dirty="0">
                    <a:solidFill>
                      <a:schemeClr val="tx2"/>
                    </a:solidFill>
                    <a:latin typeface="Century Gothic" panose="020B0502020202020204" pitchFamily="34" charset="0"/>
                    <a:ea typeface="Open Sans Light" charset="0"/>
                    <a:cs typeface="Open Sans Light" charset="0"/>
                    <a:sym typeface="Open Sans Light" charset="0"/>
                  </a:rPr>
                  <a:t>Product 01</a:t>
                </a:r>
                <a:endParaRPr lang="x-none" altLang="x-none" sz="4000" b="1" baseline="0">
                  <a:solidFill>
                    <a:schemeClr val="tx2"/>
                  </a:solidFill>
                  <a:latin typeface="Century Gothic" panose="020B0502020202020204" pitchFamily="34" charset="0"/>
                  <a:ea typeface="Open Sans Light" charset="0"/>
                  <a:cs typeface="Open Sans Light" charset="0"/>
                  <a:sym typeface="Open Sans Light" charset="0"/>
                </a:endParaRPr>
              </a:p>
            </p:txBody>
          </p:sp>
        </p:grpSp>
        <p:grpSp>
          <p:nvGrpSpPr>
            <p:cNvPr id="51" name="Group 50">
              <a:extLst>
                <a:ext uri="{FF2B5EF4-FFF2-40B4-BE49-F238E27FC236}">
                  <a16:creationId xmlns:a16="http://schemas.microsoft.com/office/drawing/2014/main" id="{24985319-EF7D-4E4D-9318-9754DD158671}"/>
                </a:ext>
              </a:extLst>
            </p:cNvPr>
            <p:cNvGrpSpPr/>
            <p:nvPr/>
          </p:nvGrpSpPr>
          <p:grpSpPr>
            <a:xfrm>
              <a:off x="2061971" y="11512166"/>
              <a:ext cx="5246310" cy="1073476"/>
              <a:chOff x="2285078" y="9343449"/>
              <a:chExt cx="5246310" cy="1073476"/>
            </a:xfrm>
          </p:grpSpPr>
          <p:sp>
            <p:nvSpPr>
              <p:cNvPr id="52" name="TextBox 51">
                <a:extLst>
                  <a:ext uri="{FF2B5EF4-FFF2-40B4-BE49-F238E27FC236}">
                    <a16:creationId xmlns:a16="http://schemas.microsoft.com/office/drawing/2014/main" id="{0EEA5286-7A23-9F48-9D47-E6A9130C4F08}"/>
                  </a:ext>
                </a:extLst>
              </p:cNvPr>
              <p:cNvSpPr txBox="1"/>
              <p:nvPr/>
            </p:nvSpPr>
            <p:spPr>
              <a:xfrm flipH="1">
                <a:off x="2316728" y="9853758"/>
                <a:ext cx="2480485" cy="563167"/>
              </a:xfrm>
              <a:prstGeom prst="rect">
                <a:avLst/>
              </a:prstGeom>
              <a:noFill/>
            </p:spPr>
            <p:txBody>
              <a:bodyPr wrap="square" rtlCol="0">
                <a:spAutoFit/>
              </a:bodyPr>
              <a:lstStyle/>
              <a:p>
                <a:pPr algn="ctr">
                  <a:lnSpc>
                    <a:spcPts val="4080"/>
                  </a:lnSpc>
                </a:pPr>
                <a:r>
                  <a:rPr lang="en-US" sz="2800" dirty="0">
                    <a:latin typeface="Century Gothic" panose="020B0502020202020204" pitchFamily="34" charset="0"/>
                    <a:ea typeface="Lato Light" panose="020F0502020204030203" pitchFamily="34" charset="0"/>
                    <a:cs typeface="Lato Light" panose="020F0502020204030203" pitchFamily="34" charset="0"/>
                  </a:rPr>
                  <a:t>+1.5</a:t>
                </a:r>
              </a:p>
            </p:txBody>
          </p:sp>
          <p:sp>
            <p:nvSpPr>
              <p:cNvPr id="53" name="TextBox 52">
                <a:extLst>
                  <a:ext uri="{FF2B5EF4-FFF2-40B4-BE49-F238E27FC236}">
                    <a16:creationId xmlns:a16="http://schemas.microsoft.com/office/drawing/2014/main" id="{14F3188D-4F26-E044-A06F-0D9798ED36D1}"/>
                  </a:ext>
                </a:extLst>
              </p:cNvPr>
              <p:cNvSpPr txBox="1"/>
              <p:nvPr/>
            </p:nvSpPr>
            <p:spPr>
              <a:xfrm flipH="1">
                <a:off x="2285078" y="9343449"/>
                <a:ext cx="2512136" cy="576120"/>
              </a:xfrm>
              <a:prstGeom prst="rect">
                <a:avLst/>
              </a:prstGeom>
              <a:noFill/>
            </p:spPr>
            <p:txBody>
              <a:bodyPr wrap="square" rtlCol="0">
                <a:spAutoFit/>
              </a:bodyPr>
              <a:lstStyle/>
              <a:p>
                <a:pPr algn="ctr">
                  <a:lnSpc>
                    <a:spcPts val="4080"/>
                  </a:lnSpc>
                </a:pPr>
                <a:r>
                  <a:rPr lang="en-US" sz="2800" b="1" dirty="0">
                    <a:solidFill>
                      <a:schemeClr val="accent1"/>
                    </a:solidFill>
                    <a:latin typeface="Century Gothic" panose="020B0502020202020204" pitchFamily="34" charset="0"/>
                    <a:ea typeface="Lato Light" panose="020F0502020204030203" pitchFamily="34" charset="0"/>
                    <a:cs typeface="Lato Light" panose="020F0502020204030203" pitchFamily="34" charset="0"/>
                  </a:rPr>
                  <a:t>Develop</a:t>
                </a:r>
              </a:p>
            </p:txBody>
          </p:sp>
          <p:sp>
            <p:nvSpPr>
              <p:cNvPr id="54" name="TextBox 53">
                <a:extLst>
                  <a:ext uri="{FF2B5EF4-FFF2-40B4-BE49-F238E27FC236}">
                    <a16:creationId xmlns:a16="http://schemas.microsoft.com/office/drawing/2014/main" id="{0214BAC0-EBD6-3947-B319-A8D78BD43E44}"/>
                  </a:ext>
                </a:extLst>
              </p:cNvPr>
              <p:cNvSpPr txBox="1"/>
              <p:nvPr/>
            </p:nvSpPr>
            <p:spPr>
              <a:xfrm flipH="1">
                <a:off x="5295053" y="9853758"/>
                <a:ext cx="1860892" cy="563167"/>
              </a:xfrm>
              <a:prstGeom prst="rect">
                <a:avLst/>
              </a:prstGeom>
              <a:noFill/>
            </p:spPr>
            <p:txBody>
              <a:bodyPr wrap="square" rtlCol="0">
                <a:spAutoFit/>
              </a:bodyPr>
              <a:lstStyle/>
              <a:p>
                <a:pPr algn="ctr">
                  <a:lnSpc>
                    <a:spcPts val="4080"/>
                  </a:lnSpc>
                </a:pPr>
                <a:r>
                  <a:rPr lang="en-US" sz="2800" dirty="0">
                    <a:latin typeface="Century Gothic" panose="020B0502020202020204" pitchFamily="34" charset="0"/>
                    <a:ea typeface="Lato Light" panose="020F0502020204030203" pitchFamily="34" charset="0"/>
                    <a:cs typeface="Lato Light" panose="020F0502020204030203" pitchFamily="34" charset="0"/>
                  </a:rPr>
                  <a:t>+2.7</a:t>
                </a:r>
              </a:p>
            </p:txBody>
          </p:sp>
          <p:sp>
            <p:nvSpPr>
              <p:cNvPr id="55" name="TextBox 54">
                <a:extLst>
                  <a:ext uri="{FF2B5EF4-FFF2-40B4-BE49-F238E27FC236}">
                    <a16:creationId xmlns:a16="http://schemas.microsoft.com/office/drawing/2014/main" id="{709FB661-2EF9-DE47-9F41-D7419785255F}"/>
                  </a:ext>
                </a:extLst>
              </p:cNvPr>
              <p:cNvSpPr txBox="1"/>
              <p:nvPr/>
            </p:nvSpPr>
            <p:spPr>
              <a:xfrm flipH="1">
                <a:off x="4919610" y="9343449"/>
                <a:ext cx="2611778" cy="576120"/>
              </a:xfrm>
              <a:prstGeom prst="rect">
                <a:avLst/>
              </a:prstGeom>
              <a:noFill/>
            </p:spPr>
            <p:txBody>
              <a:bodyPr wrap="square" rtlCol="0">
                <a:spAutoFit/>
              </a:bodyPr>
              <a:lstStyle/>
              <a:p>
                <a:pPr algn="ctr">
                  <a:lnSpc>
                    <a:spcPts val="4080"/>
                  </a:lnSpc>
                </a:pPr>
                <a:r>
                  <a:rPr lang="en-US" sz="2800" b="1" dirty="0">
                    <a:solidFill>
                      <a:schemeClr val="accent1"/>
                    </a:solidFill>
                    <a:latin typeface="Century Gothic" panose="020B0502020202020204" pitchFamily="34" charset="0"/>
                    <a:ea typeface="Lato Light" panose="020F0502020204030203" pitchFamily="34" charset="0"/>
                    <a:cs typeface="Lato Light" panose="020F0502020204030203" pitchFamily="34" charset="0"/>
                  </a:rPr>
                  <a:t>Analyze</a:t>
                </a:r>
              </a:p>
            </p:txBody>
          </p:sp>
        </p:grpSp>
      </p:grpSp>
      <p:grpSp>
        <p:nvGrpSpPr>
          <p:cNvPr id="58" name="Group 57">
            <a:extLst>
              <a:ext uri="{FF2B5EF4-FFF2-40B4-BE49-F238E27FC236}">
                <a16:creationId xmlns:a16="http://schemas.microsoft.com/office/drawing/2014/main" id="{0AE5244B-02D4-6642-951D-C2377641A686}"/>
              </a:ext>
            </a:extLst>
          </p:cNvPr>
          <p:cNvGrpSpPr/>
          <p:nvPr/>
        </p:nvGrpSpPr>
        <p:grpSpPr>
          <a:xfrm>
            <a:off x="9043909" y="9510594"/>
            <a:ext cx="6321816" cy="3075048"/>
            <a:chOff x="1531761" y="9510594"/>
            <a:chExt cx="6321816" cy="3075048"/>
          </a:xfrm>
        </p:grpSpPr>
        <p:grpSp>
          <p:nvGrpSpPr>
            <p:cNvPr id="59" name="Group 58">
              <a:extLst>
                <a:ext uri="{FF2B5EF4-FFF2-40B4-BE49-F238E27FC236}">
                  <a16:creationId xmlns:a16="http://schemas.microsoft.com/office/drawing/2014/main" id="{C2E7CE0B-AE78-E74F-B733-69BA222A1B15}"/>
                </a:ext>
              </a:extLst>
            </p:cNvPr>
            <p:cNvGrpSpPr/>
            <p:nvPr/>
          </p:nvGrpSpPr>
          <p:grpSpPr>
            <a:xfrm>
              <a:off x="1531761" y="9510594"/>
              <a:ext cx="6321816" cy="1701235"/>
              <a:chOff x="3394358" y="7403501"/>
              <a:chExt cx="6321816" cy="1701235"/>
            </a:xfrm>
          </p:grpSpPr>
          <p:sp>
            <p:nvSpPr>
              <p:cNvPr id="65" name="TextBox 64">
                <a:extLst>
                  <a:ext uri="{FF2B5EF4-FFF2-40B4-BE49-F238E27FC236}">
                    <a16:creationId xmlns:a16="http://schemas.microsoft.com/office/drawing/2014/main" id="{DA24AF2D-30D0-C748-8859-8ECE1C8BEB33}"/>
                  </a:ext>
                </a:extLst>
              </p:cNvPr>
              <p:cNvSpPr txBox="1"/>
              <p:nvPr/>
            </p:nvSpPr>
            <p:spPr>
              <a:xfrm>
                <a:off x="3653335" y="8150629"/>
                <a:ext cx="5803862" cy="954107"/>
              </a:xfrm>
              <a:prstGeom prst="rect">
                <a:avLst/>
              </a:prstGeom>
              <a:noFill/>
            </p:spPr>
            <p:txBody>
              <a:bodyPr wrap="square" rtlCol="0">
                <a:spAutoFit/>
              </a:bodyPr>
              <a:lstStyle/>
              <a:p>
                <a:pPr algn="ctr"/>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a:t>
                </a:r>
              </a:p>
            </p:txBody>
          </p:sp>
          <p:sp>
            <p:nvSpPr>
              <p:cNvPr id="74" name="Rectangle 73">
                <a:extLst>
                  <a:ext uri="{FF2B5EF4-FFF2-40B4-BE49-F238E27FC236}">
                    <a16:creationId xmlns:a16="http://schemas.microsoft.com/office/drawing/2014/main" id="{A77FAFFF-D35A-4E47-A25C-BAD094577E3A}"/>
                  </a:ext>
                </a:extLst>
              </p:cNvPr>
              <p:cNvSpPr>
                <a:spLocks/>
              </p:cNvSpPr>
              <p:nvPr/>
            </p:nvSpPr>
            <p:spPr bwMode="auto">
              <a:xfrm>
                <a:off x="3394358" y="7403501"/>
                <a:ext cx="6321816" cy="7181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defRPr/>
                </a:pPr>
                <a:r>
                  <a:rPr lang="en-US" altLang="x-none" sz="4000" b="1" baseline="0" dirty="0">
                    <a:solidFill>
                      <a:schemeClr val="tx2"/>
                    </a:solidFill>
                    <a:latin typeface="Century Gothic" panose="020B0502020202020204" pitchFamily="34" charset="0"/>
                    <a:ea typeface="Open Sans Light" charset="0"/>
                    <a:cs typeface="Open Sans Light" charset="0"/>
                    <a:sym typeface="Open Sans Light" charset="0"/>
                  </a:rPr>
                  <a:t>Product 02</a:t>
                </a:r>
                <a:endParaRPr lang="x-none" altLang="x-none" sz="4000" b="1" baseline="0">
                  <a:solidFill>
                    <a:schemeClr val="tx2"/>
                  </a:solidFill>
                  <a:latin typeface="Century Gothic" panose="020B0502020202020204" pitchFamily="34" charset="0"/>
                  <a:ea typeface="Open Sans Light" charset="0"/>
                  <a:cs typeface="Open Sans Light" charset="0"/>
                  <a:sym typeface="Open Sans Light" charset="0"/>
                </a:endParaRPr>
              </a:p>
            </p:txBody>
          </p:sp>
        </p:grpSp>
        <p:grpSp>
          <p:nvGrpSpPr>
            <p:cNvPr id="60" name="Group 59">
              <a:extLst>
                <a:ext uri="{FF2B5EF4-FFF2-40B4-BE49-F238E27FC236}">
                  <a16:creationId xmlns:a16="http://schemas.microsoft.com/office/drawing/2014/main" id="{A2AC8076-A9C5-064C-AF55-2FF8A27F5383}"/>
                </a:ext>
              </a:extLst>
            </p:cNvPr>
            <p:cNvGrpSpPr/>
            <p:nvPr/>
          </p:nvGrpSpPr>
          <p:grpSpPr>
            <a:xfrm>
              <a:off x="2061971" y="11512166"/>
              <a:ext cx="5246310" cy="1073476"/>
              <a:chOff x="2285078" y="9343449"/>
              <a:chExt cx="5246310" cy="1073476"/>
            </a:xfrm>
          </p:grpSpPr>
          <p:sp>
            <p:nvSpPr>
              <p:cNvPr id="61" name="TextBox 60">
                <a:extLst>
                  <a:ext uri="{FF2B5EF4-FFF2-40B4-BE49-F238E27FC236}">
                    <a16:creationId xmlns:a16="http://schemas.microsoft.com/office/drawing/2014/main" id="{58994C60-EB00-CF44-9ACD-8AF479773F26}"/>
                  </a:ext>
                </a:extLst>
              </p:cNvPr>
              <p:cNvSpPr txBox="1"/>
              <p:nvPr/>
            </p:nvSpPr>
            <p:spPr>
              <a:xfrm flipH="1">
                <a:off x="2316728" y="9853758"/>
                <a:ext cx="2480485" cy="563167"/>
              </a:xfrm>
              <a:prstGeom prst="rect">
                <a:avLst/>
              </a:prstGeom>
              <a:noFill/>
            </p:spPr>
            <p:txBody>
              <a:bodyPr wrap="square" rtlCol="0">
                <a:spAutoFit/>
              </a:bodyPr>
              <a:lstStyle/>
              <a:p>
                <a:pPr algn="ctr">
                  <a:lnSpc>
                    <a:spcPts val="4080"/>
                  </a:lnSpc>
                </a:pPr>
                <a:r>
                  <a:rPr lang="en-US" sz="2800" dirty="0">
                    <a:latin typeface="Century Gothic" panose="020B0502020202020204" pitchFamily="34" charset="0"/>
                    <a:ea typeface="Lato Light" panose="020F0502020204030203" pitchFamily="34" charset="0"/>
                    <a:cs typeface="Lato Light" panose="020F0502020204030203" pitchFamily="34" charset="0"/>
                  </a:rPr>
                  <a:t>+1.5</a:t>
                </a:r>
              </a:p>
            </p:txBody>
          </p:sp>
          <p:sp>
            <p:nvSpPr>
              <p:cNvPr id="62" name="TextBox 61">
                <a:extLst>
                  <a:ext uri="{FF2B5EF4-FFF2-40B4-BE49-F238E27FC236}">
                    <a16:creationId xmlns:a16="http://schemas.microsoft.com/office/drawing/2014/main" id="{0D47D53C-155C-5349-8160-0F52391EEB1A}"/>
                  </a:ext>
                </a:extLst>
              </p:cNvPr>
              <p:cNvSpPr txBox="1"/>
              <p:nvPr/>
            </p:nvSpPr>
            <p:spPr>
              <a:xfrm flipH="1">
                <a:off x="2285078" y="9343449"/>
                <a:ext cx="2512136" cy="576120"/>
              </a:xfrm>
              <a:prstGeom prst="rect">
                <a:avLst/>
              </a:prstGeom>
              <a:noFill/>
            </p:spPr>
            <p:txBody>
              <a:bodyPr wrap="square" rtlCol="0">
                <a:spAutoFit/>
              </a:bodyPr>
              <a:lstStyle/>
              <a:p>
                <a:pPr algn="ctr">
                  <a:lnSpc>
                    <a:spcPts val="4080"/>
                  </a:lnSpc>
                </a:pPr>
                <a:r>
                  <a:rPr lang="en-US" sz="2800" b="1" dirty="0">
                    <a:solidFill>
                      <a:schemeClr val="accent2"/>
                    </a:solidFill>
                    <a:latin typeface="Century Gothic" panose="020B0502020202020204" pitchFamily="34" charset="0"/>
                    <a:ea typeface="Lato Light" panose="020F0502020204030203" pitchFamily="34" charset="0"/>
                    <a:cs typeface="Lato Light" panose="020F0502020204030203" pitchFamily="34" charset="0"/>
                  </a:rPr>
                  <a:t>Develop</a:t>
                </a:r>
              </a:p>
            </p:txBody>
          </p:sp>
          <p:sp>
            <p:nvSpPr>
              <p:cNvPr id="63" name="TextBox 62">
                <a:extLst>
                  <a:ext uri="{FF2B5EF4-FFF2-40B4-BE49-F238E27FC236}">
                    <a16:creationId xmlns:a16="http://schemas.microsoft.com/office/drawing/2014/main" id="{872D7F6F-A16F-5D4B-A931-C7F6C368B101}"/>
                  </a:ext>
                </a:extLst>
              </p:cNvPr>
              <p:cNvSpPr txBox="1"/>
              <p:nvPr/>
            </p:nvSpPr>
            <p:spPr>
              <a:xfrm flipH="1">
                <a:off x="5295053" y="9853758"/>
                <a:ext cx="1860892" cy="563167"/>
              </a:xfrm>
              <a:prstGeom prst="rect">
                <a:avLst/>
              </a:prstGeom>
              <a:noFill/>
            </p:spPr>
            <p:txBody>
              <a:bodyPr wrap="square" rtlCol="0">
                <a:spAutoFit/>
              </a:bodyPr>
              <a:lstStyle/>
              <a:p>
                <a:pPr algn="ctr">
                  <a:lnSpc>
                    <a:spcPts val="4080"/>
                  </a:lnSpc>
                </a:pPr>
                <a:r>
                  <a:rPr lang="en-US" sz="2800" dirty="0">
                    <a:latin typeface="Century Gothic" panose="020B0502020202020204" pitchFamily="34" charset="0"/>
                    <a:ea typeface="Lato Light" panose="020F0502020204030203" pitchFamily="34" charset="0"/>
                    <a:cs typeface="Lato Light" panose="020F0502020204030203" pitchFamily="34" charset="0"/>
                  </a:rPr>
                  <a:t>+2.7</a:t>
                </a:r>
              </a:p>
            </p:txBody>
          </p:sp>
          <p:sp>
            <p:nvSpPr>
              <p:cNvPr id="64" name="TextBox 63">
                <a:extLst>
                  <a:ext uri="{FF2B5EF4-FFF2-40B4-BE49-F238E27FC236}">
                    <a16:creationId xmlns:a16="http://schemas.microsoft.com/office/drawing/2014/main" id="{FF001C3E-6B87-394D-8DE8-69BFFC4DEC64}"/>
                  </a:ext>
                </a:extLst>
              </p:cNvPr>
              <p:cNvSpPr txBox="1"/>
              <p:nvPr/>
            </p:nvSpPr>
            <p:spPr>
              <a:xfrm flipH="1">
                <a:off x="4919610" y="9343449"/>
                <a:ext cx="2611778" cy="576120"/>
              </a:xfrm>
              <a:prstGeom prst="rect">
                <a:avLst/>
              </a:prstGeom>
              <a:noFill/>
            </p:spPr>
            <p:txBody>
              <a:bodyPr wrap="square" rtlCol="0">
                <a:spAutoFit/>
              </a:bodyPr>
              <a:lstStyle/>
              <a:p>
                <a:pPr algn="ctr">
                  <a:lnSpc>
                    <a:spcPts val="4080"/>
                  </a:lnSpc>
                </a:pPr>
                <a:r>
                  <a:rPr lang="en-US" sz="2800" b="1" dirty="0">
                    <a:solidFill>
                      <a:schemeClr val="accent2"/>
                    </a:solidFill>
                    <a:latin typeface="Century Gothic" panose="020B0502020202020204" pitchFamily="34" charset="0"/>
                    <a:ea typeface="Lato Light" panose="020F0502020204030203" pitchFamily="34" charset="0"/>
                    <a:cs typeface="Lato Light" panose="020F0502020204030203" pitchFamily="34" charset="0"/>
                  </a:rPr>
                  <a:t>Analyze</a:t>
                </a:r>
              </a:p>
            </p:txBody>
          </p:sp>
        </p:grpSp>
      </p:grpSp>
      <p:grpSp>
        <p:nvGrpSpPr>
          <p:cNvPr id="75" name="Group 74">
            <a:extLst>
              <a:ext uri="{FF2B5EF4-FFF2-40B4-BE49-F238E27FC236}">
                <a16:creationId xmlns:a16="http://schemas.microsoft.com/office/drawing/2014/main" id="{DD051341-7CE6-8649-BF90-6970926C2A61}"/>
              </a:ext>
            </a:extLst>
          </p:cNvPr>
          <p:cNvGrpSpPr/>
          <p:nvPr/>
        </p:nvGrpSpPr>
        <p:grpSpPr>
          <a:xfrm>
            <a:off x="16575504" y="9510594"/>
            <a:ext cx="6321816" cy="3075048"/>
            <a:chOff x="1531761" y="9510594"/>
            <a:chExt cx="6321816" cy="3075048"/>
          </a:xfrm>
        </p:grpSpPr>
        <p:grpSp>
          <p:nvGrpSpPr>
            <p:cNvPr id="76" name="Group 75">
              <a:extLst>
                <a:ext uri="{FF2B5EF4-FFF2-40B4-BE49-F238E27FC236}">
                  <a16:creationId xmlns:a16="http://schemas.microsoft.com/office/drawing/2014/main" id="{68FED18C-13C6-1247-89A6-89888DBEA654}"/>
                </a:ext>
              </a:extLst>
            </p:cNvPr>
            <p:cNvGrpSpPr/>
            <p:nvPr/>
          </p:nvGrpSpPr>
          <p:grpSpPr>
            <a:xfrm>
              <a:off x="1531761" y="9510594"/>
              <a:ext cx="6321816" cy="1701235"/>
              <a:chOff x="3394358" y="7403501"/>
              <a:chExt cx="6321816" cy="1701235"/>
            </a:xfrm>
          </p:grpSpPr>
          <p:sp>
            <p:nvSpPr>
              <p:cNvPr id="83" name="TextBox 82">
                <a:extLst>
                  <a:ext uri="{FF2B5EF4-FFF2-40B4-BE49-F238E27FC236}">
                    <a16:creationId xmlns:a16="http://schemas.microsoft.com/office/drawing/2014/main" id="{73254524-DA52-F84C-98DC-2DD4064903BE}"/>
                  </a:ext>
                </a:extLst>
              </p:cNvPr>
              <p:cNvSpPr txBox="1"/>
              <p:nvPr/>
            </p:nvSpPr>
            <p:spPr>
              <a:xfrm>
                <a:off x="3653335" y="8150629"/>
                <a:ext cx="5803862" cy="954107"/>
              </a:xfrm>
              <a:prstGeom prst="rect">
                <a:avLst/>
              </a:prstGeom>
              <a:noFill/>
            </p:spPr>
            <p:txBody>
              <a:bodyPr wrap="square" rtlCol="0">
                <a:spAutoFit/>
              </a:bodyPr>
              <a:lstStyle/>
              <a:p>
                <a:pPr algn="ctr"/>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a:t>
                </a:r>
              </a:p>
            </p:txBody>
          </p:sp>
          <p:sp>
            <p:nvSpPr>
              <p:cNvPr id="84" name="Rectangle 83">
                <a:extLst>
                  <a:ext uri="{FF2B5EF4-FFF2-40B4-BE49-F238E27FC236}">
                    <a16:creationId xmlns:a16="http://schemas.microsoft.com/office/drawing/2014/main" id="{EAA0FA87-7207-9744-9BA2-4C06BD6BA581}"/>
                  </a:ext>
                </a:extLst>
              </p:cNvPr>
              <p:cNvSpPr>
                <a:spLocks/>
              </p:cNvSpPr>
              <p:nvPr/>
            </p:nvSpPr>
            <p:spPr bwMode="auto">
              <a:xfrm>
                <a:off x="3394358" y="7403501"/>
                <a:ext cx="6321816" cy="7181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defRPr/>
                </a:pPr>
                <a:r>
                  <a:rPr lang="en-US" altLang="x-none" sz="4000" b="1" baseline="0" dirty="0">
                    <a:solidFill>
                      <a:schemeClr val="tx2"/>
                    </a:solidFill>
                    <a:latin typeface="Century Gothic" panose="020B0502020202020204" pitchFamily="34" charset="0"/>
                    <a:ea typeface="Open Sans Light" charset="0"/>
                    <a:cs typeface="Open Sans Light" charset="0"/>
                    <a:sym typeface="Open Sans Light" charset="0"/>
                  </a:rPr>
                  <a:t>Product 03</a:t>
                </a:r>
                <a:endParaRPr lang="x-none" altLang="x-none" sz="4000" b="1" baseline="0">
                  <a:solidFill>
                    <a:schemeClr val="tx2"/>
                  </a:solidFill>
                  <a:latin typeface="Century Gothic" panose="020B0502020202020204" pitchFamily="34" charset="0"/>
                  <a:ea typeface="Open Sans Light" charset="0"/>
                  <a:cs typeface="Open Sans Light" charset="0"/>
                  <a:sym typeface="Open Sans Light" charset="0"/>
                </a:endParaRPr>
              </a:p>
            </p:txBody>
          </p:sp>
        </p:grpSp>
        <p:grpSp>
          <p:nvGrpSpPr>
            <p:cNvPr id="77" name="Group 76">
              <a:extLst>
                <a:ext uri="{FF2B5EF4-FFF2-40B4-BE49-F238E27FC236}">
                  <a16:creationId xmlns:a16="http://schemas.microsoft.com/office/drawing/2014/main" id="{6036D3C9-CEA8-B54E-BCEB-693B95259E71}"/>
                </a:ext>
              </a:extLst>
            </p:cNvPr>
            <p:cNvGrpSpPr/>
            <p:nvPr/>
          </p:nvGrpSpPr>
          <p:grpSpPr>
            <a:xfrm>
              <a:off x="2061971" y="11512166"/>
              <a:ext cx="5246310" cy="1073476"/>
              <a:chOff x="2285078" y="9343449"/>
              <a:chExt cx="5246310" cy="1073476"/>
            </a:xfrm>
          </p:grpSpPr>
          <p:sp>
            <p:nvSpPr>
              <p:cNvPr id="78" name="TextBox 77">
                <a:extLst>
                  <a:ext uri="{FF2B5EF4-FFF2-40B4-BE49-F238E27FC236}">
                    <a16:creationId xmlns:a16="http://schemas.microsoft.com/office/drawing/2014/main" id="{6072FB92-B5B2-5F4C-87AC-98037678C37E}"/>
                  </a:ext>
                </a:extLst>
              </p:cNvPr>
              <p:cNvSpPr txBox="1"/>
              <p:nvPr/>
            </p:nvSpPr>
            <p:spPr>
              <a:xfrm flipH="1">
                <a:off x="2316728" y="9853758"/>
                <a:ext cx="2480485" cy="563167"/>
              </a:xfrm>
              <a:prstGeom prst="rect">
                <a:avLst/>
              </a:prstGeom>
              <a:noFill/>
            </p:spPr>
            <p:txBody>
              <a:bodyPr wrap="square" rtlCol="0">
                <a:spAutoFit/>
              </a:bodyPr>
              <a:lstStyle/>
              <a:p>
                <a:pPr algn="ctr">
                  <a:lnSpc>
                    <a:spcPts val="4080"/>
                  </a:lnSpc>
                </a:pPr>
                <a:r>
                  <a:rPr lang="en-US" sz="2800" dirty="0">
                    <a:latin typeface="Century Gothic" panose="020B0502020202020204" pitchFamily="34" charset="0"/>
                    <a:ea typeface="Lato Light" panose="020F0502020204030203" pitchFamily="34" charset="0"/>
                    <a:cs typeface="Lato Light" panose="020F0502020204030203" pitchFamily="34" charset="0"/>
                  </a:rPr>
                  <a:t>+1.5</a:t>
                </a:r>
              </a:p>
            </p:txBody>
          </p:sp>
          <p:sp>
            <p:nvSpPr>
              <p:cNvPr id="79" name="TextBox 78">
                <a:extLst>
                  <a:ext uri="{FF2B5EF4-FFF2-40B4-BE49-F238E27FC236}">
                    <a16:creationId xmlns:a16="http://schemas.microsoft.com/office/drawing/2014/main" id="{6BAFDCEE-4117-7C40-A9E1-43B4569CB37E}"/>
                  </a:ext>
                </a:extLst>
              </p:cNvPr>
              <p:cNvSpPr txBox="1"/>
              <p:nvPr/>
            </p:nvSpPr>
            <p:spPr>
              <a:xfrm flipH="1">
                <a:off x="2285078" y="9343449"/>
                <a:ext cx="2512136" cy="576120"/>
              </a:xfrm>
              <a:prstGeom prst="rect">
                <a:avLst/>
              </a:prstGeom>
              <a:noFill/>
            </p:spPr>
            <p:txBody>
              <a:bodyPr wrap="square" rtlCol="0">
                <a:spAutoFit/>
              </a:bodyPr>
              <a:lstStyle/>
              <a:p>
                <a:pPr algn="ctr">
                  <a:lnSpc>
                    <a:spcPts val="4080"/>
                  </a:lnSpc>
                </a:pPr>
                <a:r>
                  <a:rPr lang="en-US" sz="2800" b="1" dirty="0">
                    <a:solidFill>
                      <a:schemeClr val="accent3"/>
                    </a:solidFill>
                    <a:latin typeface="Century Gothic" panose="020B0502020202020204" pitchFamily="34" charset="0"/>
                    <a:ea typeface="Lato Light" panose="020F0502020204030203" pitchFamily="34" charset="0"/>
                    <a:cs typeface="Lato Light" panose="020F0502020204030203" pitchFamily="34" charset="0"/>
                  </a:rPr>
                  <a:t>Develop</a:t>
                </a:r>
              </a:p>
            </p:txBody>
          </p:sp>
          <p:sp>
            <p:nvSpPr>
              <p:cNvPr id="80" name="TextBox 79">
                <a:extLst>
                  <a:ext uri="{FF2B5EF4-FFF2-40B4-BE49-F238E27FC236}">
                    <a16:creationId xmlns:a16="http://schemas.microsoft.com/office/drawing/2014/main" id="{402BD735-9C67-984E-905C-A31DB6624AC5}"/>
                  </a:ext>
                </a:extLst>
              </p:cNvPr>
              <p:cNvSpPr txBox="1"/>
              <p:nvPr/>
            </p:nvSpPr>
            <p:spPr>
              <a:xfrm flipH="1">
                <a:off x="5295053" y="9853758"/>
                <a:ext cx="1860892" cy="563167"/>
              </a:xfrm>
              <a:prstGeom prst="rect">
                <a:avLst/>
              </a:prstGeom>
              <a:noFill/>
            </p:spPr>
            <p:txBody>
              <a:bodyPr wrap="square" rtlCol="0">
                <a:spAutoFit/>
              </a:bodyPr>
              <a:lstStyle/>
              <a:p>
                <a:pPr algn="ctr">
                  <a:lnSpc>
                    <a:spcPts val="4080"/>
                  </a:lnSpc>
                </a:pPr>
                <a:r>
                  <a:rPr lang="en-US" sz="2800" dirty="0">
                    <a:latin typeface="Century Gothic" panose="020B0502020202020204" pitchFamily="34" charset="0"/>
                    <a:ea typeface="Lato Light" panose="020F0502020204030203" pitchFamily="34" charset="0"/>
                    <a:cs typeface="Lato Light" panose="020F0502020204030203" pitchFamily="34" charset="0"/>
                  </a:rPr>
                  <a:t>+2.7</a:t>
                </a:r>
              </a:p>
            </p:txBody>
          </p:sp>
          <p:sp>
            <p:nvSpPr>
              <p:cNvPr id="81" name="TextBox 80">
                <a:extLst>
                  <a:ext uri="{FF2B5EF4-FFF2-40B4-BE49-F238E27FC236}">
                    <a16:creationId xmlns:a16="http://schemas.microsoft.com/office/drawing/2014/main" id="{F4C5577D-F8FC-3F46-8ACE-484C6B509A91}"/>
                  </a:ext>
                </a:extLst>
              </p:cNvPr>
              <p:cNvSpPr txBox="1"/>
              <p:nvPr/>
            </p:nvSpPr>
            <p:spPr>
              <a:xfrm flipH="1">
                <a:off x="4919610" y="9343449"/>
                <a:ext cx="2611778" cy="576120"/>
              </a:xfrm>
              <a:prstGeom prst="rect">
                <a:avLst/>
              </a:prstGeom>
              <a:noFill/>
            </p:spPr>
            <p:txBody>
              <a:bodyPr wrap="square" rtlCol="0">
                <a:spAutoFit/>
              </a:bodyPr>
              <a:lstStyle/>
              <a:p>
                <a:pPr algn="ctr">
                  <a:lnSpc>
                    <a:spcPts val="4080"/>
                  </a:lnSpc>
                </a:pPr>
                <a:r>
                  <a:rPr lang="en-US" sz="2800" b="1" dirty="0">
                    <a:solidFill>
                      <a:schemeClr val="accent3"/>
                    </a:solidFill>
                    <a:latin typeface="Century Gothic" panose="020B0502020202020204" pitchFamily="34" charset="0"/>
                    <a:ea typeface="Lato Light" panose="020F0502020204030203" pitchFamily="34" charset="0"/>
                    <a:cs typeface="Lato Light" panose="020F0502020204030203" pitchFamily="34" charset="0"/>
                  </a:rPr>
                  <a:t>Analyze</a:t>
                </a:r>
              </a:p>
            </p:txBody>
          </p:sp>
        </p:grpSp>
      </p:grpSp>
      <p:grpSp>
        <p:nvGrpSpPr>
          <p:cNvPr id="66" name="Group 65">
            <a:extLst>
              <a:ext uri="{FF2B5EF4-FFF2-40B4-BE49-F238E27FC236}">
                <a16:creationId xmlns:a16="http://schemas.microsoft.com/office/drawing/2014/main" id="{AB6282BA-7039-1443-AB0C-AF9791A5C503}"/>
              </a:ext>
            </a:extLst>
          </p:cNvPr>
          <p:cNvGrpSpPr/>
          <p:nvPr/>
        </p:nvGrpSpPr>
        <p:grpSpPr>
          <a:xfrm>
            <a:off x="3548355" y="824518"/>
            <a:ext cx="17281166" cy="2182173"/>
            <a:chOff x="3548355" y="1071658"/>
            <a:chExt cx="17281166" cy="2182173"/>
          </a:xfrm>
        </p:grpSpPr>
        <p:sp>
          <p:nvSpPr>
            <p:cNvPr id="67" name="CuadroTexto 350">
              <a:extLst>
                <a:ext uri="{FF2B5EF4-FFF2-40B4-BE49-F238E27FC236}">
                  <a16:creationId xmlns:a16="http://schemas.microsoft.com/office/drawing/2014/main" id="{F040AAE2-B64F-2C4E-8117-1F29F5E3B4CA}"/>
                </a:ext>
              </a:extLst>
            </p:cNvPr>
            <p:cNvSpPr txBox="1"/>
            <p:nvPr/>
          </p:nvSpPr>
          <p:spPr>
            <a:xfrm>
              <a:off x="3548355" y="1071658"/>
              <a:ext cx="17281166"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Powerful Charts Templates</a:t>
              </a:r>
            </a:p>
          </p:txBody>
        </p:sp>
        <p:sp>
          <p:nvSpPr>
            <p:cNvPr id="68" name="CuadroTexto 351">
              <a:extLst>
                <a:ext uri="{FF2B5EF4-FFF2-40B4-BE49-F238E27FC236}">
                  <a16:creationId xmlns:a16="http://schemas.microsoft.com/office/drawing/2014/main" id="{CD0A597D-C277-4E44-8F35-F35813B39AB8}"/>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69" name="Rectangle 45">
              <a:extLst>
                <a:ext uri="{FF2B5EF4-FFF2-40B4-BE49-F238E27FC236}">
                  <a16:creationId xmlns:a16="http://schemas.microsoft.com/office/drawing/2014/main" id="{8B9CD311-97E7-FB44-92C4-5F4A683443D7}"/>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95497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ounded Rectangle 109">
            <a:extLst>
              <a:ext uri="{FF2B5EF4-FFF2-40B4-BE49-F238E27FC236}">
                <a16:creationId xmlns:a16="http://schemas.microsoft.com/office/drawing/2014/main" id="{E9842F65-107A-A347-89DC-0E38DB927EFA}"/>
              </a:ext>
            </a:extLst>
          </p:cNvPr>
          <p:cNvSpPr/>
          <p:nvPr/>
        </p:nvSpPr>
        <p:spPr>
          <a:xfrm>
            <a:off x="21253040" y="11107391"/>
            <a:ext cx="1558982" cy="751516"/>
          </a:xfrm>
          <a:prstGeom prst="roundRect">
            <a:avLst>
              <a:gd name="adj" fmla="val 13623"/>
            </a:avLst>
          </a:prstGeom>
          <a:solidFill>
            <a:schemeClr val="accent3"/>
          </a:solidFill>
          <a:ln>
            <a:solidFill>
              <a:srgbClr val="F0F1F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ounded Rectangle 108">
            <a:extLst>
              <a:ext uri="{FF2B5EF4-FFF2-40B4-BE49-F238E27FC236}">
                <a16:creationId xmlns:a16="http://schemas.microsoft.com/office/drawing/2014/main" id="{368D9C66-EED0-4441-9FFA-8ED5A92EB2EB}"/>
              </a:ext>
            </a:extLst>
          </p:cNvPr>
          <p:cNvSpPr/>
          <p:nvPr/>
        </p:nvSpPr>
        <p:spPr>
          <a:xfrm>
            <a:off x="13586126" y="11107391"/>
            <a:ext cx="1558982" cy="751516"/>
          </a:xfrm>
          <a:prstGeom prst="roundRect">
            <a:avLst>
              <a:gd name="adj" fmla="val 13623"/>
            </a:avLst>
          </a:prstGeom>
          <a:solidFill>
            <a:schemeClr val="accent2"/>
          </a:solidFill>
          <a:ln>
            <a:solidFill>
              <a:srgbClr val="F0F1F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ounded Rectangle 107">
            <a:extLst>
              <a:ext uri="{FF2B5EF4-FFF2-40B4-BE49-F238E27FC236}">
                <a16:creationId xmlns:a16="http://schemas.microsoft.com/office/drawing/2014/main" id="{58B17789-8702-C243-95A6-1E15E6939BE2}"/>
              </a:ext>
            </a:extLst>
          </p:cNvPr>
          <p:cNvSpPr/>
          <p:nvPr/>
        </p:nvSpPr>
        <p:spPr>
          <a:xfrm>
            <a:off x="5925124" y="11107391"/>
            <a:ext cx="1558982" cy="751516"/>
          </a:xfrm>
          <a:prstGeom prst="roundRect">
            <a:avLst>
              <a:gd name="adj" fmla="val 13623"/>
            </a:avLst>
          </a:prstGeom>
          <a:solidFill>
            <a:schemeClr val="accent1"/>
          </a:solidFill>
          <a:ln>
            <a:solidFill>
              <a:srgbClr val="F0F1F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3" name="Chart 82">
            <a:extLst>
              <a:ext uri="{FF2B5EF4-FFF2-40B4-BE49-F238E27FC236}">
                <a16:creationId xmlns:a16="http://schemas.microsoft.com/office/drawing/2014/main" id="{A1ADD776-7E99-D947-B207-54695410AAEC}"/>
              </a:ext>
            </a:extLst>
          </p:cNvPr>
          <p:cNvGraphicFramePr/>
          <p:nvPr>
            <p:extLst>
              <p:ext uri="{D42A27DB-BD31-4B8C-83A1-F6EECF244321}">
                <p14:modId xmlns:p14="http://schemas.microsoft.com/office/powerpoint/2010/main" val="326660374"/>
              </p:ext>
            </p:extLst>
          </p:nvPr>
        </p:nvGraphicFramePr>
        <p:xfrm>
          <a:off x="1250952" y="3951481"/>
          <a:ext cx="21875748" cy="623689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4" name="Chart 83">
            <a:extLst>
              <a:ext uri="{FF2B5EF4-FFF2-40B4-BE49-F238E27FC236}">
                <a16:creationId xmlns:a16="http://schemas.microsoft.com/office/drawing/2014/main" id="{FBEE5880-A34A-684D-8C88-98750810A7E8}"/>
              </a:ext>
            </a:extLst>
          </p:cNvPr>
          <p:cNvGraphicFramePr/>
          <p:nvPr>
            <p:extLst>
              <p:ext uri="{D42A27DB-BD31-4B8C-83A1-F6EECF244321}">
                <p14:modId xmlns:p14="http://schemas.microsoft.com/office/powerpoint/2010/main" val="100075086"/>
              </p:ext>
            </p:extLst>
          </p:nvPr>
        </p:nvGraphicFramePr>
        <p:xfrm>
          <a:off x="2171367" y="5311577"/>
          <a:ext cx="20562903" cy="4305554"/>
        </p:xfrm>
        <a:graphic>
          <a:graphicData uri="http://schemas.openxmlformats.org/drawingml/2006/chart">
            <c:chart xmlns:c="http://schemas.openxmlformats.org/drawingml/2006/chart" xmlns:r="http://schemas.openxmlformats.org/officeDocument/2006/relationships" r:id="rId3"/>
          </a:graphicData>
        </a:graphic>
      </p:graphicFrame>
      <p:sp>
        <p:nvSpPr>
          <p:cNvPr id="89" name="Oval 88">
            <a:extLst>
              <a:ext uri="{FF2B5EF4-FFF2-40B4-BE49-F238E27FC236}">
                <a16:creationId xmlns:a16="http://schemas.microsoft.com/office/drawing/2014/main" id="{CDBA7CD1-D454-4A46-AB4C-FEBA3D98F867}"/>
              </a:ext>
            </a:extLst>
          </p:cNvPr>
          <p:cNvSpPr/>
          <p:nvPr/>
        </p:nvSpPr>
        <p:spPr>
          <a:xfrm>
            <a:off x="1741183" y="10883271"/>
            <a:ext cx="1175403" cy="1175403"/>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a:extLst>
              <a:ext uri="{FF2B5EF4-FFF2-40B4-BE49-F238E27FC236}">
                <a16:creationId xmlns:a16="http://schemas.microsoft.com/office/drawing/2014/main" id="{2252B0F1-E9D6-A64C-94BF-72FA6A0EDFE9}"/>
              </a:ext>
            </a:extLst>
          </p:cNvPr>
          <p:cNvSpPr txBox="1"/>
          <p:nvPr/>
        </p:nvSpPr>
        <p:spPr>
          <a:xfrm>
            <a:off x="6104704" y="11227963"/>
            <a:ext cx="1391122" cy="523220"/>
          </a:xfrm>
          <a:prstGeom prst="rect">
            <a:avLst/>
          </a:prstGeom>
          <a:noFill/>
        </p:spPr>
        <p:txBody>
          <a:bodyPr wrap="square" rtlCol="0">
            <a:spAutoFit/>
          </a:bodyPr>
          <a:lstStyle/>
          <a:p>
            <a:r>
              <a:rPr lang="en-US" sz="2800" dirty="0">
                <a:solidFill>
                  <a:schemeClr val="bg1"/>
                </a:solidFill>
                <a:latin typeface="Century Gothic" panose="020B0502020202020204" pitchFamily="34" charset="0"/>
                <a:ea typeface="Lato Light" panose="020F0502020204030203" pitchFamily="34" charset="0"/>
                <a:cs typeface="Lato Light" panose="020F0502020204030203" pitchFamily="34" charset="0"/>
              </a:rPr>
              <a:t>+2.4%</a:t>
            </a:r>
          </a:p>
        </p:txBody>
      </p:sp>
      <p:sp>
        <p:nvSpPr>
          <p:cNvPr id="93" name="TextBox 92">
            <a:extLst>
              <a:ext uri="{FF2B5EF4-FFF2-40B4-BE49-F238E27FC236}">
                <a16:creationId xmlns:a16="http://schemas.microsoft.com/office/drawing/2014/main" id="{5AB8729B-FAAF-9144-9A67-310988FB85A4}"/>
              </a:ext>
            </a:extLst>
          </p:cNvPr>
          <p:cNvSpPr txBox="1"/>
          <p:nvPr/>
        </p:nvSpPr>
        <p:spPr>
          <a:xfrm>
            <a:off x="3229961" y="11227963"/>
            <a:ext cx="2178161" cy="523220"/>
          </a:xfrm>
          <a:prstGeom prst="rect">
            <a:avLst/>
          </a:prstGeom>
          <a:noFill/>
        </p:spPr>
        <p:txBody>
          <a:bodyPr wrap="square" rtlCol="0">
            <a:spAutoFit/>
          </a:bodyPr>
          <a:lstStyle/>
          <a:p>
            <a:r>
              <a:rPr lang="en-US" sz="2800" dirty="0">
                <a:latin typeface="Century Gothic" panose="020B0502020202020204" pitchFamily="34" charset="0"/>
                <a:ea typeface="Roboto Medium" panose="02000000000000000000" pitchFamily="2" charset="0"/>
                <a:cs typeface="Arial" panose="020B0604020202020204" pitchFamily="34" charset="0"/>
              </a:rPr>
              <a:t>Tyler Smith</a:t>
            </a:r>
          </a:p>
        </p:txBody>
      </p:sp>
      <p:sp>
        <p:nvSpPr>
          <p:cNvPr id="99" name="Oval 98">
            <a:extLst>
              <a:ext uri="{FF2B5EF4-FFF2-40B4-BE49-F238E27FC236}">
                <a16:creationId xmlns:a16="http://schemas.microsoft.com/office/drawing/2014/main" id="{5155053A-FE3E-284A-A475-715BF1713480}"/>
              </a:ext>
            </a:extLst>
          </p:cNvPr>
          <p:cNvSpPr/>
          <p:nvPr/>
        </p:nvSpPr>
        <p:spPr>
          <a:xfrm>
            <a:off x="9399281" y="10883271"/>
            <a:ext cx="1175403" cy="1175403"/>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a:extLst>
              <a:ext uri="{FF2B5EF4-FFF2-40B4-BE49-F238E27FC236}">
                <a16:creationId xmlns:a16="http://schemas.microsoft.com/office/drawing/2014/main" id="{C94A1D20-2676-C146-AB41-E73FBA6D0E1C}"/>
              </a:ext>
            </a:extLst>
          </p:cNvPr>
          <p:cNvSpPr txBox="1"/>
          <p:nvPr/>
        </p:nvSpPr>
        <p:spPr>
          <a:xfrm>
            <a:off x="13762802" y="11227963"/>
            <a:ext cx="1391122" cy="523220"/>
          </a:xfrm>
          <a:prstGeom prst="rect">
            <a:avLst/>
          </a:prstGeom>
          <a:noFill/>
        </p:spPr>
        <p:txBody>
          <a:bodyPr wrap="square" rtlCol="0">
            <a:spAutoFit/>
          </a:bodyPr>
          <a:lstStyle/>
          <a:p>
            <a:r>
              <a:rPr lang="en-US" sz="2800" dirty="0">
                <a:solidFill>
                  <a:schemeClr val="bg1"/>
                </a:solidFill>
                <a:latin typeface="Century Gothic" panose="020B0502020202020204" pitchFamily="34" charset="0"/>
                <a:ea typeface="Lato Light" panose="020F0502020204030203" pitchFamily="34" charset="0"/>
                <a:cs typeface="Lato Light" panose="020F0502020204030203" pitchFamily="34" charset="0"/>
              </a:rPr>
              <a:t>+2.4%</a:t>
            </a:r>
          </a:p>
        </p:txBody>
      </p:sp>
      <p:sp>
        <p:nvSpPr>
          <p:cNvPr id="102" name="TextBox 101">
            <a:extLst>
              <a:ext uri="{FF2B5EF4-FFF2-40B4-BE49-F238E27FC236}">
                <a16:creationId xmlns:a16="http://schemas.microsoft.com/office/drawing/2014/main" id="{5874927F-3E86-7945-9357-7D38B72535D3}"/>
              </a:ext>
            </a:extLst>
          </p:cNvPr>
          <p:cNvSpPr txBox="1"/>
          <p:nvPr/>
        </p:nvSpPr>
        <p:spPr>
          <a:xfrm>
            <a:off x="10888059" y="11227963"/>
            <a:ext cx="2645059" cy="523220"/>
          </a:xfrm>
          <a:prstGeom prst="rect">
            <a:avLst/>
          </a:prstGeom>
          <a:noFill/>
        </p:spPr>
        <p:txBody>
          <a:bodyPr wrap="square" rtlCol="0">
            <a:spAutoFit/>
          </a:bodyPr>
          <a:lstStyle/>
          <a:p>
            <a:r>
              <a:rPr lang="en-US" sz="2800" dirty="0">
                <a:latin typeface="Century Gothic" panose="020B0502020202020204" pitchFamily="34" charset="0"/>
                <a:ea typeface="Roboto Medium" panose="02000000000000000000" pitchFamily="2" charset="0"/>
                <a:cs typeface="Arial" panose="020B0604020202020204" pitchFamily="34" charset="0"/>
              </a:rPr>
              <a:t>Roger Murray</a:t>
            </a:r>
          </a:p>
        </p:txBody>
      </p:sp>
      <p:sp>
        <p:nvSpPr>
          <p:cNvPr id="104" name="Oval 103">
            <a:extLst>
              <a:ext uri="{FF2B5EF4-FFF2-40B4-BE49-F238E27FC236}">
                <a16:creationId xmlns:a16="http://schemas.microsoft.com/office/drawing/2014/main" id="{74D5FD6A-4F35-CB48-B978-41D45C677B3B}"/>
              </a:ext>
            </a:extLst>
          </p:cNvPr>
          <p:cNvSpPr/>
          <p:nvPr/>
        </p:nvSpPr>
        <p:spPr>
          <a:xfrm>
            <a:off x="17057379" y="10937059"/>
            <a:ext cx="1175403" cy="1175403"/>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a:extLst>
              <a:ext uri="{FF2B5EF4-FFF2-40B4-BE49-F238E27FC236}">
                <a16:creationId xmlns:a16="http://schemas.microsoft.com/office/drawing/2014/main" id="{C3A327E2-C5A3-7841-B363-9FAC8E8E6480}"/>
              </a:ext>
            </a:extLst>
          </p:cNvPr>
          <p:cNvSpPr txBox="1"/>
          <p:nvPr/>
        </p:nvSpPr>
        <p:spPr>
          <a:xfrm>
            <a:off x="21350222" y="11227963"/>
            <a:ext cx="1391122" cy="523220"/>
          </a:xfrm>
          <a:prstGeom prst="rect">
            <a:avLst/>
          </a:prstGeom>
          <a:noFill/>
        </p:spPr>
        <p:txBody>
          <a:bodyPr wrap="square" rtlCol="0">
            <a:spAutoFit/>
          </a:bodyPr>
          <a:lstStyle/>
          <a:p>
            <a:r>
              <a:rPr lang="en-US" sz="2800" dirty="0">
                <a:solidFill>
                  <a:schemeClr val="bg1"/>
                </a:solidFill>
                <a:latin typeface="Century Gothic" panose="020B0502020202020204" pitchFamily="34" charset="0"/>
                <a:ea typeface="Lato Light" panose="020F0502020204030203" pitchFamily="34" charset="0"/>
                <a:cs typeface="Lato Light" panose="020F0502020204030203" pitchFamily="34" charset="0"/>
              </a:rPr>
              <a:t>+2.4%</a:t>
            </a:r>
          </a:p>
        </p:txBody>
      </p:sp>
      <p:sp>
        <p:nvSpPr>
          <p:cNvPr id="107" name="TextBox 106">
            <a:extLst>
              <a:ext uri="{FF2B5EF4-FFF2-40B4-BE49-F238E27FC236}">
                <a16:creationId xmlns:a16="http://schemas.microsoft.com/office/drawing/2014/main" id="{6B0ADB56-8201-1844-8D4E-5F6D7DC6E8C1}"/>
              </a:ext>
            </a:extLst>
          </p:cNvPr>
          <p:cNvSpPr txBox="1"/>
          <p:nvPr/>
        </p:nvSpPr>
        <p:spPr>
          <a:xfrm>
            <a:off x="18546157" y="11281751"/>
            <a:ext cx="2645059" cy="523220"/>
          </a:xfrm>
          <a:prstGeom prst="rect">
            <a:avLst/>
          </a:prstGeom>
          <a:noFill/>
        </p:spPr>
        <p:txBody>
          <a:bodyPr wrap="square" rtlCol="0">
            <a:spAutoFit/>
          </a:bodyPr>
          <a:lstStyle/>
          <a:p>
            <a:r>
              <a:rPr lang="en-US" sz="2800" dirty="0">
                <a:latin typeface="Century Gothic" panose="020B0502020202020204" pitchFamily="34" charset="0"/>
                <a:ea typeface="Roboto Medium" panose="02000000000000000000" pitchFamily="2" charset="0"/>
                <a:cs typeface="Arial" panose="020B0604020202020204" pitchFamily="34" charset="0"/>
              </a:rPr>
              <a:t>Katy Stuart</a:t>
            </a:r>
          </a:p>
        </p:txBody>
      </p:sp>
      <p:grpSp>
        <p:nvGrpSpPr>
          <p:cNvPr id="20" name="Group 19">
            <a:extLst>
              <a:ext uri="{FF2B5EF4-FFF2-40B4-BE49-F238E27FC236}">
                <a16:creationId xmlns:a16="http://schemas.microsoft.com/office/drawing/2014/main" id="{161EB75A-734E-2D4A-9390-2F69D8C7D258}"/>
              </a:ext>
            </a:extLst>
          </p:cNvPr>
          <p:cNvGrpSpPr/>
          <p:nvPr/>
        </p:nvGrpSpPr>
        <p:grpSpPr>
          <a:xfrm>
            <a:off x="3548355" y="824518"/>
            <a:ext cx="17281166" cy="2182173"/>
            <a:chOff x="3548355" y="1071658"/>
            <a:chExt cx="17281166" cy="2182173"/>
          </a:xfrm>
        </p:grpSpPr>
        <p:sp>
          <p:nvSpPr>
            <p:cNvPr id="21" name="CuadroTexto 350">
              <a:extLst>
                <a:ext uri="{FF2B5EF4-FFF2-40B4-BE49-F238E27FC236}">
                  <a16:creationId xmlns:a16="http://schemas.microsoft.com/office/drawing/2014/main" id="{EBCDF444-8D22-5A49-BA97-0F12B81E3D67}"/>
                </a:ext>
              </a:extLst>
            </p:cNvPr>
            <p:cNvSpPr txBox="1"/>
            <p:nvPr/>
          </p:nvSpPr>
          <p:spPr>
            <a:xfrm>
              <a:off x="3548355" y="1071658"/>
              <a:ext cx="17281166"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Powerful Charts Templates</a:t>
              </a:r>
            </a:p>
          </p:txBody>
        </p:sp>
        <p:sp>
          <p:nvSpPr>
            <p:cNvPr id="22" name="CuadroTexto 351">
              <a:extLst>
                <a:ext uri="{FF2B5EF4-FFF2-40B4-BE49-F238E27FC236}">
                  <a16:creationId xmlns:a16="http://schemas.microsoft.com/office/drawing/2014/main" id="{83AD2AB5-88D6-C546-B870-FEEF13807475}"/>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23" name="Rectangle 45">
              <a:extLst>
                <a:ext uri="{FF2B5EF4-FFF2-40B4-BE49-F238E27FC236}">
                  <a16:creationId xmlns:a16="http://schemas.microsoft.com/office/drawing/2014/main" id="{D8E27C3A-5575-C844-93AE-DDA811B747F7}"/>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73438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ECA51939-F52E-3848-A14C-BC108C42B1A3}"/>
              </a:ext>
            </a:extLst>
          </p:cNvPr>
          <p:cNvSpPr/>
          <p:nvPr/>
        </p:nvSpPr>
        <p:spPr>
          <a:xfrm>
            <a:off x="2352550" y="5146383"/>
            <a:ext cx="10950038" cy="3690134"/>
          </a:xfrm>
          <a:prstGeom prst="rect">
            <a:avLst/>
          </a:prstGeom>
          <a:pattFill prst="wdUpDiag">
            <a:fgClr>
              <a:schemeClr val="bg1">
                <a:lumMod val="85000"/>
              </a:schemeClr>
            </a:fgClr>
            <a:bgClr>
              <a:srgbClr val="F6F7FC"/>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3" name="Chart 2">
            <a:extLst>
              <a:ext uri="{FF2B5EF4-FFF2-40B4-BE49-F238E27FC236}">
                <a16:creationId xmlns:a16="http://schemas.microsoft.com/office/drawing/2014/main" id="{3B231D78-6E0E-D64E-B5C5-D275C99999D1}"/>
              </a:ext>
            </a:extLst>
          </p:cNvPr>
          <p:cNvGraphicFramePr/>
          <p:nvPr>
            <p:extLst>
              <p:ext uri="{D42A27DB-BD31-4B8C-83A1-F6EECF244321}">
                <p14:modId xmlns:p14="http://schemas.microsoft.com/office/powerpoint/2010/main" val="349635694"/>
              </p:ext>
            </p:extLst>
          </p:nvPr>
        </p:nvGraphicFramePr>
        <p:xfrm>
          <a:off x="1778363" y="4966633"/>
          <a:ext cx="11802708" cy="6610094"/>
        </p:xfrm>
        <a:graphic>
          <a:graphicData uri="http://schemas.openxmlformats.org/drawingml/2006/chart">
            <c:chart xmlns:c="http://schemas.openxmlformats.org/drawingml/2006/chart" xmlns:r="http://schemas.openxmlformats.org/officeDocument/2006/relationships" r:id="rId2"/>
          </a:graphicData>
        </a:graphic>
      </p:graphicFrame>
      <p:sp>
        <p:nvSpPr>
          <p:cNvPr id="68" name="Rectangle 67">
            <a:extLst>
              <a:ext uri="{FF2B5EF4-FFF2-40B4-BE49-F238E27FC236}">
                <a16:creationId xmlns:a16="http://schemas.microsoft.com/office/drawing/2014/main" id="{DB00FC1A-203F-DC46-99B8-21F9A5014589}"/>
              </a:ext>
            </a:extLst>
          </p:cNvPr>
          <p:cNvSpPr/>
          <p:nvPr/>
        </p:nvSpPr>
        <p:spPr>
          <a:xfrm>
            <a:off x="14485146" y="5146383"/>
            <a:ext cx="8123664" cy="16543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A112C207-A7DC-3442-ABC2-4A4A0711EDC1}"/>
              </a:ext>
            </a:extLst>
          </p:cNvPr>
          <p:cNvSpPr txBox="1"/>
          <p:nvPr/>
        </p:nvSpPr>
        <p:spPr>
          <a:xfrm>
            <a:off x="17990734" y="5581802"/>
            <a:ext cx="4244992" cy="830997"/>
          </a:xfrm>
          <a:prstGeom prst="rect">
            <a:avLst/>
          </a:prstGeom>
          <a:noFill/>
        </p:spPr>
        <p:txBody>
          <a:bodyPr wrap="square" rtlCol="0">
            <a:spAutoFit/>
          </a:bodyPr>
          <a:lstStyle/>
          <a:p>
            <a:r>
              <a:rPr lang="en-US" sz="24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a:t>
            </a:r>
          </a:p>
        </p:txBody>
      </p:sp>
      <p:sp>
        <p:nvSpPr>
          <p:cNvPr id="71" name="TextBox 70">
            <a:extLst>
              <a:ext uri="{FF2B5EF4-FFF2-40B4-BE49-F238E27FC236}">
                <a16:creationId xmlns:a16="http://schemas.microsoft.com/office/drawing/2014/main" id="{18B1046C-C95D-F347-B0B6-48D84EBD0F24}"/>
              </a:ext>
            </a:extLst>
          </p:cNvPr>
          <p:cNvSpPr txBox="1"/>
          <p:nvPr/>
        </p:nvSpPr>
        <p:spPr>
          <a:xfrm>
            <a:off x="14866996" y="5652931"/>
            <a:ext cx="3123738" cy="646331"/>
          </a:xfrm>
          <a:prstGeom prst="rect">
            <a:avLst/>
          </a:prstGeom>
          <a:noFill/>
        </p:spPr>
        <p:txBody>
          <a:bodyPr wrap="square" rtlCol="0">
            <a:spAutoFit/>
          </a:bodyPr>
          <a:lstStyle/>
          <a:p>
            <a:r>
              <a:rPr lang="en-US" sz="3600" b="1" dirty="0">
                <a:solidFill>
                  <a:schemeClr val="accent1"/>
                </a:solidFill>
                <a:latin typeface="Century Gothic" panose="020B0502020202020204" pitchFamily="34" charset="0"/>
                <a:ea typeface="Roboto Medium" panose="02000000000000000000" pitchFamily="2" charset="0"/>
                <a:cs typeface="Arial" panose="020B0604020202020204" pitchFamily="34" charset="0"/>
              </a:rPr>
              <a:t>Payments</a:t>
            </a:r>
          </a:p>
        </p:txBody>
      </p:sp>
      <p:sp>
        <p:nvSpPr>
          <p:cNvPr id="73" name="Rectangle 72">
            <a:extLst>
              <a:ext uri="{FF2B5EF4-FFF2-40B4-BE49-F238E27FC236}">
                <a16:creationId xmlns:a16="http://schemas.microsoft.com/office/drawing/2014/main" id="{55B87532-0F9F-BC49-A120-261D8F546B22}"/>
              </a:ext>
            </a:extLst>
          </p:cNvPr>
          <p:cNvSpPr/>
          <p:nvPr/>
        </p:nvSpPr>
        <p:spPr>
          <a:xfrm>
            <a:off x="14485146" y="7534384"/>
            <a:ext cx="8123664" cy="16543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a:extLst>
              <a:ext uri="{FF2B5EF4-FFF2-40B4-BE49-F238E27FC236}">
                <a16:creationId xmlns:a16="http://schemas.microsoft.com/office/drawing/2014/main" id="{5B609FF8-C62E-EC42-A226-CDE1822CB718}"/>
              </a:ext>
            </a:extLst>
          </p:cNvPr>
          <p:cNvSpPr txBox="1"/>
          <p:nvPr/>
        </p:nvSpPr>
        <p:spPr>
          <a:xfrm>
            <a:off x="17990734" y="7969803"/>
            <a:ext cx="4244992" cy="830997"/>
          </a:xfrm>
          <a:prstGeom prst="rect">
            <a:avLst/>
          </a:prstGeom>
          <a:noFill/>
        </p:spPr>
        <p:txBody>
          <a:bodyPr wrap="square" rtlCol="0">
            <a:spAutoFit/>
          </a:bodyPr>
          <a:lstStyle/>
          <a:p>
            <a:r>
              <a:rPr lang="en-US" sz="24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a:t>
            </a:r>
          </a:p>
        </p:txBody>
      </p:sp>
      <p:sp>
        <p:nvSpPr>
          <p:cNvPr id="86" name="TextBox 85">
            <a:extLst>
              <a:ext uri="{FF2B5EF4-FFF2-40B4-BE49-F238E27FC236}">
                <a16:creationId xmlns:a16="http://schemas.microsoft.com/office/drawing/2014/main" id="{BB03DA94-03CD-1142-B94F-82107F101411}"/>
              </a:ext>
            </a:extLst>
          </p:cNvPr>
          <p:cNvSpPr txBox="1"/>
          <p:nvPr/>
        </p:nvSpPr>
        <p:spPr>
          <a:xfrm>
            <a:off x="14866996" y="8061714"/>
            <a:ext cx="3123738" cy="646331"/>
          </a:xfrm>
          <a:prstGeom prst="rect">
            <a:avLst/>
          </a:prstGeom>
          <a:noFill/>
        </p:spPr>
        <p:txBody>
          <a:bodyPr wrap="square" rtlCol="0">
            <a:spAutoFit/>
          </a:bodyPr>
          <a:lstStyle/>
          <a:p>
            <a:r>
              <a:rPr lang="en-US" sz="3600" b="1" dirty="0">
                <a:solidFill>
                  <a:schemeClr val="accent2"/>
                </a:solidFill>
                <a:latin typeface="Century Gothic" panose="020B0502020202020204" pitchFamily="34" charset="0"/>
                <a:ea typeface="Roboto Medium" panose="02000000000000000000" pitchFamily="2" charset="0"/>
                <a:cs typeface="Arial" panose="020B0604020202020204" pitchFamily="34" charset="0"/>
              </a:rPr>
              <a:t>Transaction</a:t>
            </a:r>
          </a:p>
        </p:txBody>
      </p:sp>
      <p:sp>
        <p:nvSpPr>
          <p:cNvPr id="88" name="Rectangle 87">
            <a:extLst>
              <a:ext uri="{FF2B5EF4-FFF2-40B4-BE49-F238E27FC236}">
                <a16:creationId xmlns:a16="http://schemas.microsoft.com/office/drawing/2014/main" id="{EE7098E4-8394-814B-A457-B60E32596C0B}"/>
              </a:ext>
            </a:extLst>
          </p:cNvPr>
          <p:cNvSpPr/>
          <p:nvPr/>
        </p:nvSpPr>
        <p:spPr>
          <a:xfrm>
            <a:off x="14485146" y="9922386"/>
            <a:ext cx="8123664" cy="16543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a:extLst>
              <a:ext uri="{FF2B5EF4-FFF2-40B4-BE49-F238E27FC236}">
                <a16:creationId xmlns:a16="http://schemas.microsoft.com/office/drawing/2014/main" id="{957E43EF-54EE-D646-B02A-1CA22ADD435E}"/>
              </a:ext>
            </a:extLst>
          </p:cNvPr>
          <p:cNvSpPr txBox="1"/>
          <p:nvPr/>
        </p:nvSpPr>
        <p:spPr>
          <a:xfrm>
            <a:off x="17990734" y="10357805"/>
            <a:ext cx="4244992" cy="830997"/>
          </a:xfrm>
          <a:prstGeom prst="rect">
            <a:avLst/>
          </a:prstGeom>
          <a:noFill/>
        </p:spPr>
        <p:txBody>
          <a:bodyPr wrap="square" rtlCol="0">
            <a:spAutoFit/>
          </a:bodyPr>
          <a:lstStyle/>
          <a:p>
            <a:r>
              <a:rPr lang="en-US" sz="24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a:t>
            </a:r>
          </a:p>
        </p:txBody>
      </p:sp>
      <p:sp>
        <p:nvSpPr>
          <p:cNvPr id="91" name="TextBox 90">
            <a:extLst>
              <a:ext uri="{FF2B5EF4-FFF2-40B4-BE49-F238E27FC236}">
                <a16:creationId xmlns:a16="http://schemas.microsoft.com/office/drawing/2014/main" id="{31AFF4F7-62AF-8E49-A83C-0A5247631122}"/>
              </a:ext>
            </a:extLst>
          </p:cNvPr>
          <p:cNvSpPr txBox="1"/>
          <p:nvPr/>
        </p:nvSpPr>
        <p:spPr>
          <a:xfrm>
            <a:off x="14866996" y="10428934"/>
            <a:ext cx="3123738" cy="646331"/>
          </a:xfrm>
          <a:prstGeom prst="rect">
            <a:avLst/>
          </a:prstGeom>
          <a:noFill/>
        </p:spPr>
        <p:txBody>
          <a:bodyPr wrap="square" rtlCol="0">
            <a:spAutoFit/>
          </a:bodyPr>
          <a:lstStyle/>
          <a:p>
            <a:r>
              <a:rPr lang="en-US" sz="3600" b="1" dirty="0">
                <a:solidFill>
                  <a:schemeClr val="accent3"/>
                </a:solidFill>
                <a:latin typeface="Century Gothic" panose="020B0502020202020204" pitchFamily="34" charset="0"/>
                <a:ea typeface="Roboto Medium" panose="02000000000000000000" pitchFamily="2" charset="0"/>
                <a:cs typeface="Arial" panose="020B0604020202020204" pitchFamily="34" charset="0"/>
              </a:rPr>
              <a:t>Payments</a:t>
            </a:r>
          </a:p>
        </p:txBody>
      </p:sp>
      <p:sp>
        <p:nvSpPr>
          <p:cNvPr id="92" name="TextBox 91">
            <a:extLst>
              <a:ext uri="{FF2B5EF4-FFF2-40B4-BE49-F238E27FC236}">
                <a16:creationId xmlns:a16="http://schemas.microsoft.com/office/drawing/2014/main" id="{CFBB7876-36BE-2A4E-8484-45EAE6B32232}"/>
              </a:ext>
            </a:extLst>
          </p:cNvPr>
          <p:cNvSpPr txBox="1"/>
          <p:nvPr/>
        </p:nvSpPr>
        <p:spPr>
          <a:xfrm flipH="1">
            <a:off x="3640023" y="6812970"/>
            <a:ext cx="1874952" cy="618118"/>
          </a:xfrm>
          <a:prstGeom prst="rect">
            <a:avLst/>
          </a:prstGeom>
          <a:noFill/>
        </p:spPr>
        <p:txBody>
          <a:bodyPr wrap="square" rtlCol="0">
            <a:spAutoFit/>
          </a:bodyPr>
          <a:lstStyle/>
          <a:p>
            <a:pPr algn="ctr">
              <a:lnSpc>
                <a:spcPts val="4080"/>
              </a:lnSpc>
            </a:pPr>
            <a:r>
              <a:rPr lang="en-US" sz="3600" b="1" dirty="0">
                <a:solidFill>
                  <a:schemeClr val="bg1"/>
                </a:solidFill>
                <a:latin typeface="Century Gothic" panose="020B0502020202020204" pitchFamily="34" charset="0"/>
                <a:ea typeface="Lato Light" panose="020F0502020204030203" pitchFamily="34" charset="0"/>
                <a:cs typeface="Lato Light" panose="020F0502020204030203" pitchFamily="34" charset="0"/>
              </a:rPr>
              <a:t>75%</a:t>
            </a:r>
          </a:p>
        </p:txBody>
      </p:sp>
      <p:sp>
        <p:nvSpPr>
          <p:cNvPr id="93" name="TextBox 92">
            <a:extLst>
              <a:ext uri="{FF2B5EF4-FFF2-40B4-BE49-F238E27FC236}">
                <a16:creationId xmlns:a16="http://schemas.microsoft.com/office/drawing/2014/main" id="{C2862739-DD39-544B-963C-7A527D6CB118}"/>
              </a:ext>
            </a:extLst>
          </p:cNvPr>
          <p:cNvSpPr txBox="1"/>
          <p:nvPr/>
        </p:nvSpPr>
        <p:spPr>
          <a:xfrm flipH="1">
            <a:off x="9955100" y="9592909"/>
            <a:ext cx="1066686" cy="576120"/>
          </a:xfrm>
          <a:prstGeom prst="rect">
            <a:avLst/>
          </a:prstGeom>
          <a:noFill/>
        </p:spPr>
        <p:txBody>
          <a:bodyPr wrap="square" rtlCol="0">
            <a:spAutoFit/>
          </a:bodyPr>
          <a:lstStyle/>
          <a:p>
            <a:pPr algn="ctr">
              <a:lnSpc>
                <a:spcPts val="4080"/>
              </a:lnSpc>
            </a:pPr>
            <a:r>
              <a:rPr lang="en-US" sz="2800" b="1" dirty="0">
                <a:solidFill>
                  <a:schemeClr val="bg1"/>
                </a:solidFill>
                <a:latin typeface="Century Gothic" panose="020B0502020202020204" pitchFamily="34" charset="0"/>
                <a:ea typeface="Lato Light" panose="020F0502020204030203" pitchFamily="34" charset="0"/>
                <a:cs typeface="Lato Light" panose="020F0502020204030203" pitchFamily="34" charset="0"/>
              </a:rPr>
              <a:t>60%</a:t>
            </a:r>
          </a:p>
        </p:txBody>
      </p:sp>
      <p:sp>
        <p:nvSpPr>
          <p:cNvPr id="94" name="TextBox 93">
            <a:extLst>
              <a:ext uri="{FF2B5EF4-FFF2-40B4-BE49-F238E27FC236}">
                <a16:creationId xmlns:a16="http://schemas.microsoft.com/office/drawing/2014/main" id="{907DDBBB-BE4B-1A4A-A811-CBF1E878826D}"/>
              </a:ext>
            </a:extLst>
          </p:cNvPr>
          <p:cNvSpPr txBox="1"/>
          <p:nvPr/>
        </p:nvSpPr>
        <p:spPr>
          <a:xfrm flipH="1">
            <a:off x="7456828" y="6033280"/>
            <a:ext cx="1066686" cy="553741"/>
          </a:xfrm>
          <a:prstGeom prst="rect">
            <a:avLst/>
          </a:prstGeom>
          <a:noFill/>
        </p:spPr>
        <p:txBody>
          <a:bodyPr wrap="square" rtlCol="0">
            <a:spAutoFit/>
          </a:bodyPr>
          <a:lstStyle/>
          <a:p>
            <a:pPr algn="ctr">
              <a:lnSpc>
                <a:spcPts val="4080"/>
              </a:lnSpc>
            </a:pPr>
            <a:r>
              <a:rPr lang="en-US" sz="2000" b="1" dirty="0">
                <a:solidFill>
                  <a:schemeClr val="bg1"/>
                </a:solidFill>
                <a:latin typeface="Century Gothic" panose="020B0502020202020204" pitchFamily="34" charset="0"/>
                <a:ea typeface="Lato Light" panose="020F0502020204030203" pitchFamily="34" charset="0"/>
                <a:cs typeface="Lato Light" panose="020F0502020204030203" pitchFamily="34" charset="0"/>
              </a:rPr>
              <a:t>25%</a:t>
            </a:r>
          </a:p>
        </p:txBody>
      </p:sp>
      <p:grpSp>
        <p:nvGrpSpPr>
          <p:cNvPr id="20" name="Group 19">
            <a:extLst>
              <a:ext uri="{FF2B5EF4-FFF2-40B4-BE49-F238E27FC236}">
                <a16:creationId xmlns:a16="http://schemas.microsoft.com/office/drawing/2014/main" id="{DEE12679-3A41-8140-B376-4D36634B8A62}"/>
              </a:ext>
            </a:extLst>
          </p:cNvPr>
          <p:cNvGrpSpPr/>
          <p:nvPr/>
        </p:nvGrpSpPr>
        <p:grpSpPr>
          <a:xfrm>
            <a:off x="3548355" y="824518"/>
            <a:ext cx="17281166" cy="2182173"/>
            <a:chOff x="3548355" y="1071658"/>
            <a:chExt cx="17281166" cy="2182173"/>
          </a:xfrm>
        </p:grpSpPr>
        <p:sp>
          <p:nvSpPr>
            <p:cNvPr id="21" name="CuadroTexto 350">
              <a:extLst>
                <a:ext uri="{FF2B5EF4-FFF2-40B4-BE49-F238E27FC236}">
                  <a16:creationId xmlns:a16="http://schemas.microsoft.com/office/drawing/2014/main" id="{8FB6A5BC-2228-E645-AA0B-C2C168DFF574}"/>
                </a:ext>
              </a:extLst>
            </p:cNvPr>
            <p:cNvSpPr txBox="1"/>
            <p:nvPr/>
          </p:nvSpPr>
          <p:spPr>
            <a:xfrm>
              <a:off x="3548355" y="1071658"/>
              <a:ext cx="17281166"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Powerful Charts Templates</a:t>
              </a:r>
            </a:p>
          </p:txBody>
        </p:sp>
        <p:sp>
          <p:nvSpPr>
            <p:cNvPr id="22" name="CuadroTexto 351">
              <a:extLst>
                <a:ext uri="{FF2B5EF4-FFF2-40B4-BE49-F238E27FC236}">
                  <a16:creationId xmlns:a16="http://schemas.microsoft.com/office/drawing/2014/main" id="{08B88945-0A0E-A140-8EDA-70067FCADA7C}"/>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23" name="Rectangle 45">
              <a:extLst>
                <a:ext uri="{FF2B5EF4-FFF2-40B4-BE49-F238E27FC236}">
                  <a16:creationId xmlns:a16="http://schemas.microsoft.com/office/drawing/2014/main" id="{7CA79D97-E4F6-564A-BD5F-93AE0245179B}"/>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58506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7075E7D-7DDC-4F4E-AAC5-4DC96492950F}"/>
              </a:ext>
            </a:extLst>
          </p:cNvPr>
          <p:cNvSpPr/>
          <p:nvPr/>
        </p:nvSpPr>
        <p:spPr>
          <a:xfrm>
            <a:off x="10032680" y="4680917"/>
            <a:ext cx="12532659" cy="4622763"/>
          </a:xfrm>
          <a:prstGeom prst="rect">
            <a:avLst/>
          </a:prstGeom>
          <a:pattFill prst="wdUpDiag">
            <a:fgClr>
              <a:schemeClr val="bg1">
                <a:lumMod val="85000"/>
              </a:schemeClr>
            </a:fgClr>
            <a:bgClr>
              <a:srgbClr val="F6F7FC"/>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mc:AlternateContent xmlns:mc="http://schemas.openxmlformats.org/markup-compatibility/2006" xmlns:cx1="http://schemas.microsoft.com/office/drawing/2015/9/8/chartex">
        <mc:Choice Requires="cx1">
          <p:graphicFrame>
            <p:nvGraphicFramePr>
              <p:cNvPr id="7" name="Chart 6">
                <a:extLst>
                  <a:ext uri="{FF2B5EF4-FFF2-40B4-BE49-F238E27FC236}">
                    <a16:creationId xmlns:a16="http://schemas.microsoft.com/office/drawing/2014/main" id="{E83B3852-580E-4443-8717-92E4AE5034C9}"/>
                  </a:ext>
                </a:extLst>
              </p:cNvPr>
              <p:cNvGraphicFramePr/>
              <p:nvPr>
                <p:extLst>
                  <p:ext uri="{D42A27DB-BD31-4B8C-83A1-F6EECF244321}">
                    <p14:modId xmlns:p14="http://schemas.microsoft.com/office/powerpoint/2010/main" val="2896119644"/>
                  </p:ext>
                </p:extLst>
              </p:nvPr>
            </p:nvGraphicFramePr>
            <p:xfrm>
              <a:off x="1479185" y="4714783"/>
              <a:ext cx="20828328" cy="5032218"/>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7" name="Chart 6">
                <a:extLst>
                  <a:ext uri="{FF2B5EF4-FFF2-40B4-BE49-F238E27FC236}">
                    <a16:creationId xmlns:a16="http://schemas.microsoft.com/office/drawing/2014/main" id="{E83B3852-580E-4443-8717-92E4AE5034C9}"/>
                  </a:ext>
                </a:extLst>
              </p:cNvPr>
              <p:cNvPicPr>
                <a:picLocks noGrp="1" noRot="1" noChangeAspect="1" noMove="1" noResize="1" noEditPoints="1" noAdjustHandles="1" noChangeArrowheads="1" noChangeShapeType="1"/>
              </p:cNvPicPr>
              <p:nvPr/>
            </p:nvPicPr>
            <p:blipFill>
              <a:blip r:embed="rId3"/>
              <a:stretch>
                <a:fillRect/>
              </a:stretch>
            </p:blipFill>
            <p:spPr>
              <a:xfrm>
                <a:off x="1479185" y="4714783"/>
                <a:ext cx="20828328" cy="5032218"/>
              </a:xfrm>
              <a:prstGeom prst="rect">
                <a:avLst/>
              </a:prstGeom>
            </p:spPr>
          </p:pic>
        </mc:Fallback>
      </mc:AlternateContent>
      <p:grpSp>
        <p:nvGrpSpPr>
          <p:cNvPr id="4" name="Group 3">
            <a:extLst>
              <a:ext uri="{FF2B5EF4-FFF2-40B4-BE49-F238E27FC236}">
                <a16:creationId xmlns:a16="http://schemas.microsoft.com/office/drawing/2014/main" id="{3AFF3FFB-CC9E-BB41-8744-A469232163D3}"/>
              </a:ext>
            </a:extLst>
          </p:cNvPr>
          <p:cNvGrpSpPr/>
          <p:nvPr/>
        </p:nvGrpSpPr>
        <p:grpSpPr>
          <a:xfrm>
            <a:off x="1589297" y="10773767"/>
            <a:ext cx="21455474" cy="1384995"/>
            <a:chOff x="1884774" y="10482083"/>
            <a:chExt cx="21455474" cy="1384995"/>
          </a:xfrm>
        </p:grpSpPr>
        <p:grpSp>
          <p:nvGrpSpPr>
            <p:cNvPr id="21" name="Group 20">
              <a:extLst>
                <a:ext uri="{FF2B5EF4-FFF2-40B4-BE49-F238E27FC236}">
                  <a16:creationId xmlns:a16="http://schemas.microsoft.com/office/drawing/2014/main" id="{98C1F1C0-39F6-EF46-8AA0-C8F7709B72BC}"/>
                </a:ext>
              </a:extLst>
            </p:cNvPr>
            <p:cNvGrpSpPr/>
            <p:nvPr/>
          </p:nvGrpSpPr>
          <p:grpSpPr>
            <a:xfrm>
              <a:off x="1884774" y="10559598"/>
              <a:ext cx="7909559" cy="1175403"/>
              <a:chOff x="1884774" y="9874460"/>
              <a:chExt cx="7909559" cy="1175403"/>
            </a:xfrm>
          </p:grpSpPr>
          <p:grpSp>
            <p:nvGrpSpPr>
              <p:cNvPr id="20" name="Group 19">
                <a:extLst>
                  <a:ext uri="{FF2B5EF4-FFF2-40B4-BE49-F238E27FC236}">
                    <a16:creationId xmlns:a16="http://schemas.microsoft.com/office/drawing/2014/main" id="{D48D839F-843B-3741-9D08-F5CB4C2AF143}"/>
                  </a:ext>
                </a:extLst>
              </p:cNvPr>
              <p:cNvGrpSpPr/>
              <p:nvPr/>
            </p:nvGrpSpPr>
            <p:grpSpPr>
              <a:xfrm>
                <a:off x="1884774" y="9874460"/>
                <a:ext cx="3954780" cy="1175403"/>
                <a:chOff x="1835622" y="9928248"/>
                <a:chExt cx="3954780" cy="1175403"/>
              </a:xfrm>
            </p:grpSpPr>
            <p:sp>
              <p:nvSpPr>
                <p:cNvPr id="66" name="Oval 65">
                  <a:extLst>
                    <a:ext uri="{FF2B5EF4-FFF2-40B4-BE49-F238E27FC236}">
                      <a16:creationId xmlns:a16="http://schemas.microsoft.com/office/drawing/2014/main" id="{C92E3F49-2325-F340-9C5C-CC1838561739}"/>
                    </a:ext>
                  </a:extLst>
                </p:cNvPr>
                <p:cNvSpPr/>
                <p:nvPr/>
              </p:nvSpPr>
              <p:spPr>
                <a:xfrm>
                  <a:off x="1835622" y="10354174"/>
                  <a:ext cx="323553" cy="32355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a:extLst>
                    <a:ext uri="{FF2B5EF4-FFF2-40B4-BE49-F238E27FC236}">
                      <a16:creationId xmlns:a16="http://schemas.microsoft.com/office/drawing/2014/main" id="{45AE3F2C-2D15-7C4C-B7AB-9D0F3FAE8F50}"/>
                    </a:ext>
                  </a:extLst>
                </p:cNvPr>
                <p:cNvGrpSpPr/>
                <p:nvPr/>
              </p:nvGrpSpPr>
              <p:grpSpPr>
                <a:xfrm>
                  <a:off x="2582631" y="9928248"/>
                  <a:ext cx="3207771" cy="1175403"/>
                  <a:chOff x="11079729" y="5178028"/>
                  <a:chExt cx="3207771" cy="1175403"/>
                </a:xfrm>
              </p:grpSpPr>
              <p:sp>
                <p:nvSpPr>
                  <p:cNvPr id="69" name="TextBox 68">
                    <a:extLst>
                      <a:ext uri="{FF2B5EF4-FFF2-40B4-BE49-F238E27FC236}">
                        <a16:creationId xmlns:a16="http://schemas.microsoft.com/office/drawing/2014/main" id="{3FCBD4DF-9129-3E4D-A1A7-01225F3F5AC1}"/>
                      </a:ext>
                    </a:extLst>
                  </p:cNvPr>
                  <p:cNvSpPr txBox="1"/>
                  <p:nvPr/>
                </p:nvSpPr>
                <p:spPr>
                  <a:xfrm>
                    <a:off x="11079730" y="5178028"/>
                    <a:ext cx="3207769"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Develop</a:t>
                    </a:r>
                  </a:p>
                </p:txBody>
              </p:sp>
              <p:sp>
                <p:nvSpPr>
                  <p:cNvPr id="70" name="TextBox 69">
                    <a:extLst>
                      <a:ext uri="{FF2B5EF4-FFF2-40B4-BE49-F238E27FC236}">
                        <a16:creationId xmlns:a16="http://schemas.microsoft.com/office/drawing/2014/main" id="{15716698-762C-C143-AB59-8C8F6FE1ED20}"/>
                      </a:ext>
                    </a:extLst>
                  </p:cNvPr>
                  <p:cNvSpPr txBox="1"/>
                  <p:nvPr/>
                </p:nvSpPr>
                <p:spPr>
                  <a:xfrm>
                    <a:off x="11079729" y="5707100"/>
                    <a:ext cx="3207771"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$347,745</a:t>
                    </a:r>
                  </a:p>
                </p:txBody>
              </p:sp>
            </p:grpSp>
          </p:grpSp>
          <p:grpSp>
            <p:nvGrpSpPr>
              <p:cNvPr id="11" name="Group 10">
                <a:extLst>
                  <a:ext uri="{FF2B5EF4-FFF2-40B4-BE49-F238E27FC236}">
                    <a16:creationId xmlns:a16="http://schemas.microsoft.com/office/drawing/2014/main" id="{808EE553-7732-EC40-AE26-7E4876DF5AA2}"/>
                  </a:ext>
                </a:extLst>
              </p:cNvPr>
              <p:cNvGrpSpPr/>
              <p:nvPr/>
            </p:nvGrpSpPr>
            <p:grpSpPr>
              <a:xfrm>
                <a:off x="5839553" y="9874460"/>
                <a:ext cx="3954780" cy="1175403"/>
                <a:chOff x="1835622" y="11710128"/>
                <a:chExt cx="3954780" cy="1175403"/>
              </a:xfrm>
            </p:grpSpPr>
            <p:sp>
              <p:nvSpPr>
                <p:cNvPr id="67" name="Oval 66">
                  <a:extLst>
                    <a:ext uri="{FF2B5EF4-FFF2-40B4-BE49-F238E27FC236}">
                      <a16:creationId xmlns:a16="http://schemas.microsoft.com/office/drawing/2014/main" id="{2BD485EC-8EFE-EB4E-80B5-61FC65EA4B07}"/>
                    </a:ext>
                  </a:extLst>
                </p:cNvPr>
                <p:cNvSpPr/>
                <p:nvPr/>
              </p:nvSpPr>
              <p:spPr>
                <a:xfrm>
                  <a:off x="1835622" y="12133315"/>
                  <a:ext cx="323553" cy="3235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CE23D15B-FC55-4743-B73D-A55D7B051137}"/>
                    </a:ext>
                  </a:extLst>
                </p:cNvPr>
                <p:cNvGrpSpPr/>
                <p:nvPr/>
              </p:nvGrpSpPr>
              <p:grpSpPr>
                <a:xfrm>
                  <a:off x="2582631" y="11710128"/>
                  <a:ext cx="3207771" cy="1175403"/>
                  <a:chOff x="11079729" y="5178028"/>
                  <a:chExt cx="3207771" cy="1175403"/>
                </a:xfrm>
              </p:grpSpPr>
              <p:sp>
                <p:nvSpPr>
                  <p:cNvPr id="72" name="TextBox 71">
                    <a:extLst>
                      <a:ext uri="{FF2B5EF4-FFF2-40B4-BE49-F238E27FC236}">
                        <a16:creationId xmlns:a16="http://schemas.microsoft.com/office/drawing/2014/main" id="{5D413C0F-FDCE-ED41-8320-1DA6E711D599}"/>
                      </a:ext>
                    </a:extLst>
                  </p:cNvPr>
                  <p:cNvSpPr txBox="1"/>
                  <p:nvPr/>
                </p:nvSpPr>
                <p:spPr>
                  <a:xfrm>
                    <a:off x="11079730" y="5178028"/>
                    <a:ext cx="3207769"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Analyze</a:t>
                    </a:r>
                  </a:p>
                </p:txBody>
              </p:sp>
              <p:sp>
                <p:nvSpPr>
                  <p:cNvPr id="73" name="TextBox 72">
                    <a:extLst>
                      <a:ext uri="{FF2B5EF4-FFF2-40B4-BE49-F238E27FC236}">
                        <a16:creationId xmlns:a16="http://schemas.microsoft.com/office/drawing/2014/main" id="{6AD7D235-9997-1D42-8D10-70B08D42AD1E}"/>
                      </a:ext>
                    </a:extLst>
                  </p:cNvPr>
                  <p:cNvSpPr txBox="1"/>
                  <p:nvPr/>
                </p:nvSpPr>
                <p:spPr>
                  <a:xfrm>
                    <a:off x="11079729" y="5707100"/>
                    <a:ext cx="3207771"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$457,679</a:t>
                    </a:r>
                  </a:p>
                </p:txBody>
              </p:sp>
            </p:grpSp>
          </p:grpSp>
        </p:grpSp>
        <p:sp>
          <p:nvSpPr>
            <p:cNvPr id="82" name="TextBox 81">
              <a:extLst>
                <a:ext uri="{FF2B5EF4-FFF2-40B4-BE49-F238E27FC236}">
                  <a16:creationId xmlns:a16="http://schemas.microsoft.com/office/drawing/2014/main" id="{3035B57D-D953-E346-85FE-389A018E2651}"/>
                </a:ext>
              </a:extLst>
            </p:cNvPr>
            <p:cNvSpPr txBox="1"/>
            <p:nvPr/>
          </p:nvSpPr>
          <p:spPr>
            <a:xfrm>
              <a:off x="11052020" y="10482083"/>
              <a:ext cx="12288228" cy="1384995"/>
            </a:xfrm>
            <a:prstGeom prst="rect">
              <a:avLst/>
            </a:prstGeom>
            <a:noFill/>
          </p:spPr>
          <p:txBody>
            <a:bodyPr wrap="square" rtlCol="0">
              <a:spAutoFit/>
            </a:bodyPr>
            <a:lstStyle/>
            <a:p>
              <a:r>
                <a:rPr lang="en-US" sz="2800" dirty="0">
                  <a:latin typeface="Century Gothic" panose="020B0502020202020204" pitchFamily="34" charset="0"/>
                </a:rPr>
                <a:t>Trying to promote your product or service to everyone can be costly and ineffective. Grouping or segmenting your potential customers based on certain characteristics.</a:t>
              </a:r>
              <a:endParaRPr lang="en-US" sz="4000" dirty="0">
                <a:latin typeface="Century Gothic" panose="020B0502020202020204" pitchFamily="34" charset="0"/>
                <a:ea typeface="Lato Light" panose="020F0502020204030203" pitchFamily="34" charset="0"/>
                <a:cs typeface="Lato Light" panose="020F0502020204030203" pitchFamily="34" charset="0"/>
              </a:endParaRPr>
            </a:p>
          </p:txBody>
        </p:sp>
      </p:grpSp>
      <p:grpSp>
        <p:nvGrpSpPr>
          <p:cNvPr id="22" name="Group 21">
            <a:extLst>
              <a:ext uri="{FF2B5EF4-FFF2-40B4-BE49-F238E27FC236}">
                <a16:creationId xmlns:a16="http://schemas.microsoft.com/office/drawing/2014/main" id="{C4F688B0-D8C4-E04A-B815-80CFFA3C8633}"/>
              </a:ext>
            </a:extLst>
          </p:cNvPr>
          <p:cNvGrpSpPr/>
          <p:nvPr/>
        </p:nvGrpSpPr>
        <p:grpSpPr>
          <a:xfrm>
            <a:off x="3548355" y="824518"/>
            <a:ext cx="17281166" cy="2182173"/>
            <a:chOff x="3548355" y="1071658"/>
            <a:chExt cx="17281166" cy="2182173"/>
          </a:xfrm>
        </p:grpSpPr>
        <p:sp>
          <p:nvSpPr>
            <p:cNvPr id="23" name="CuadroTexto 350">
              <a:extLst>
                <a:ext uri="{FF2B5EF4-FFF2-40B4-BE49-F238E27FC236}">
                  <a16:creationId xmlns:a16="http://schemas.microsoft.com/office/drawing/2014/main" id="{AB18BAFA-FC94-3242-B8AA-98F241746C8B}"/>
                </a:ext>
              </a:extLst>
            </p:cNvPr>
            <p:cNvSpPr txBox="1"/>
            <p:nvPr/>
          </p:nvSpPr>
          <p:spPr>
            <a:xfrm>
              <a:off x="3548355" y="1071658"/>
              <a:ext cx="17281166"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Powerful Charts Templates</a:t>
              </a:r>
            </a:p>
          </p:txBody>
        </p:sp>
        <p:sp>
          <p:nvSpPr>
            <p:cNvPr id="24" name="CuadroTexto 351">
              <a:extLst>
                <a:ext uri="{FF2B5EF4-FFF2-40B4-BE49-F238E27FC236}">
                  <a16:creationId xmlns:a16="http://schemas.microsoft.com/office/drawing/2014/main" id="{1C123403-A3AC-CD4F-A5D6-0E52111A694B}"/>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25" name="Rectangle 45">
              <a:extLst>
                <a:ext uri="{FF2B5EF4-FFF2-40B4-BE49-F238E27FC236}">
                  <a16:creationId xmlns:a16="http://schemas.microsoft.com/office/drawing/2014/main" id="{B0578949-3D33-BC4A-BE24-8EB399CAA319}"/>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11413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5EB6569-48F2-204A-BC0B-9FBD473B2F15}"/>
              </a:ext>
            </a:extLst>
          </p:cNvPr>
          <p:cNvGrpSpPr/>
          <p:nvPr/>
        </p:nvGrpSpPr>
        <p:grpSpPr>
          <a:xfrm>
            <a:off x="2014192" y="4359522"/>
            <a:ext cx="20584551" cy="7968280"/>
            <a:chOff x="2014192" y="4322946"/>
            <a:chExt cx="20584551" cy="7968280"/>
          </a:xfrm>
        </p:grpSpPr>
        <p:grpSp>
          <p:nvGrpSpPr>
            <p:cNvPr id="10" name="Group 9">
              <a:extLst>
                <a:ext uri="{FF2B5EF4-FFF2-40B4-BE49-F238E27FC236}">
                  <a16:creationId xmlns:a16="http://schemas.microsoft.com/office/drawing/2014/main" id="{9217CD32-E7D3-384C-B77E-623ED0A30007}"/>
                </a:ext>
              </a:extLst>
            </p:cNvPr>
            <p:cNvGrpSpPr/>
            <p:nvPr/>
          </p:nvGrpSpPr>
          <p:grpSpPr>
            <a:xfrm>
              <a:off x="2014192" y="4322946"/>
              <a:ext cx="20584551" cy="6347584"/>
              <a:chOff x="2014192" y="4322946"/>
              <a:chExt cx="20584551" cy="7954425"/>
            </a:xfrm>
          </p:grpSpPr>
          <p:sp>
            <p:nvSpPr>
              <p:cNvPr id="121" name="Rectangle 120">
                <a:extLst>
                  <a:ext uri="{FF2B5EF4-FFF2-40B4-BE49-F238E27FC236}">
                    <a16:creationId xmlns:a16="http://schemas.microsoft.com/office/drawing/2014/main" id="{14E0AC81-AD06-EE47-8B57-8731780D592A}"/>
                  </a:ext>
                </a:extLst>
              </p:cNvPr>
              <p:cNvSpPr/>
              <p:nvPr/>
            </p:nvSpPr>
            <p:spPr>
              <a:xfrm>
                <a:off x="8413286" y="4877239"/>
                <a:ext cx="13959697" cy="6530256"/>
              </a:xfrm>
              <a:prstGeom prst="rect">
                <a:avLst/>
              </a:prstGeom>
              <a:pattFill prst="wdUpDiag">
                <a:fgClr>
                  <a:schemeClr val="bg1">
                    <a:lumMod val="85000"/>
                  </a:schemeClr>
                </a:fgClr>
                <a:bgClr>
                  <a:srgbClr val="F6F7FC"/>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4" name="Chart 3">
                <a:extLst>
                  <a:ext uri="{FF2B5EF4-FFF2-40B4-BE49-F238E27FC236}">
                    <a16:creationId xmlns:a16="http://schemas.microsoft.com/office/drawing/2014/main" id="{928F5E5A-3005-E543-A44F-FFA592C9A719}"/>
                  </a:ext>
                </a:extLst>
              </p:cNvPr>
              <p:cNvGraphicFramePr/>
              <p:nvPr>
                <p:extLst>
                  <p:ext uri="{D42A27DB-BD31-4B8C-83A1-F6EECF244321}">
                    <p14:modId xmlns:p14="http://schemas.microsoft.com/office/powerpoint/2010/main" val="3445675345"/>
                  </p:ext>
                </p:extLst>
              </p:nvPr>
            </p:nvGraphicFramePr>
            <p:xfrm>
              <a:off x="4681728" y="4322946"/>
              <a:ext cx="17917015" cy="7954425"/>
            </p:xfrm>
            <a:graphic>
              <a:graphicData uri="http://schemas.openxmlformats.org/drawingml/2006/chart">
                <c:chart xmlns:c="http://schemas.openxmlformats.org/drawingml/2006/chart" xmlns:r="http://schemas.openxmlformats.org/officeDocument/2006/relationships" r:id="rId2"/>
              </a:graphicData>
            </a:graphic>
          </p:graphicFrame>
          <p:sp>
            <p:nvSpPr>
              <p:cNvPr id="118" name="Line">
                <a:extLst>
                  <a:ext uri="{FF2B5EF4-FFF2-40B4-BE49-F238E27FC236}">
                    <a16:creationId xmlns:a16="http://schemas.microsoft.com/office/drawing/2014/main" id="{1E2F923E-D6C3-C240-8E0A-0808A8514C04}"/>
                  </a:ext>
                </a:extLst>
              </p:cNvPr>
              <p:cNvSpPr/>
              <p:nvPr/>
            </p:nvSpPr>
            <p:spPr>
              <a:xfrm rot="10800000" flipV="1">
                <a:off x="8364924" y="4877239"/>
                <a:ext cx="4383" cy="6530256"/>
              </a:xfrm>
              <a:prstGeom prst="line">
                <a:avLst/>
              </a:prstGeom>
              <a:ln w="38100">
                <a:solidFill>
                  <a:schemeClr val="tx2"/>
                </a:solidFill>
                <a:prstDash val="dash"/>
                <a:miter lim="400000"/>
                <a:headEnd type="none"/>
                <a:tailEnd type="none"/>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dirty="0"/>
              </a:p>
            </p:txBody>
          </p:sp>
          <p:sp>
            <p:nvSpPr>
              <p:cNvPr id="122" name="TextBox 121">
                <a:extLst>
                  <a:ext uri="{FF2B5EF4-FFF2-40B4-BE49-F238E27FC236}">
                    <a16:creationId xmlns:a16="http://schemas.microsoft.com/office/drawing/2014/main" id="{CD48B08B-3F9C-604C-9468-859E4353B482}"/>
                  </a:ext>
                </a:extLst>
              </p:cNvPr>
              <p:cNvSpPr txBox="1"/>
              <p:nvPr/>
            </p:nvSpPr>
            <p:spPr>
              <a:xfrm>
                <a:off x="2014192" y="5017931"/>
                <a:ext cx="3123738"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Develop</a:t>
                </a:r>
              </a:p>
            </p:txBody>
          </p:sp>
          <p:sp>
            <p:nvSpPr>
              <p:cNvPr id="123" name="TextBox 122">
                <a:extLst>
                  <a:ext uri="{FF2B5EF4-FFF2-40B4-BE49-F238E27FC236}">
                    <a16:creationId xmlns:a16="http://schemas.microsoft.com/office/drawing/2014/main" id="{638783B0-D099-D040-8C73-F07CC41FB895}"/>
                  </a:ext>
                </a:extLst>
              </p:cNvPr>
              <p:cNvSpPr txBox="1"/>
              <p:nvPr/>
            </p:nvSpPr>
            <p:spPr>
              <a:xfrm>
                <a:off x="2014192" y="6879388"/>
                <a:ext cx="3123738"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Analyze</a:t>
                </a:r>
              </a:p>
            </p:txBody>
          </p:sp>
          <p:sp>
            <p:nvSpPr>
              <p:cNvPr id="124" name="TextBox 123">
                <a:extLst>
                  <a:ext uri="{FF2B5EF4-FFF2-40B4-BE49-F238E27FC236}">
                    <a16:creationId xmlns:a16="http://schemas.microsoft.com/office/drawing/2014/main" id="{0C164497-8185-1741-957C-C8BE981D4608}"/>
                  </a:ext>
                </a:extLst>
              </p:cNvPr>
              <p:cNvSpPr txBox="1"/>
              <p:nvPr/>
            </p:nvSpPr>
            <p:spPr>
              <a:xfrm>
                <a:off x="2014192" y="8691860"/>
                <a:ext cx="3123738"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Identify</a:t>
                </a:r>
              </a:p>
            </p:txBody>
          </p:sp>
          <p:sp>
            <p:nvSpPr>
              <p:cNvPr id="125" name="TextBox 124">
                <a:extLst>
                  <a:ext uri="{FF2B5EF4-FFF2-40B4-BE49-F238E27FC236}">
                    <a16:creationId xmlns:a16="http://schemas.microsoft.com/office/drawing/2014/main" id="{ACE257A3-925F-464F-9EEB-72713D544F81}"/>
                  </a:ext>
                </a:extLst>
              </p:cNvPr>
              <p:cNvSpPr txBox="1"/>
              <p:nvPr/>
            </p:nvSpPr>
            <p:spPr>
              <a:xfrm>
                <a:off x="2014192" y="10520660"/>
                <a:ext cx="3123738"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Authorize</a:t>
                </a:r>
              </a:p>
            </p:txBody>
          </p:sp>
        </p:grpSp>
        <p:sp>
          <p:nvSpPr>
            <p:cNvPr id="126" name="TextBox 125">
              <a:extLst>
                <a:ext uri="{FF2B5EF4-FFF2-40B4-BE49-F238E27FC236}">
                  <a16:creationId xmlns:a16="http://schemas.microsoft.com/office/drawing/2014/main" id="{6A940643-11C8-4F44-9323-A946835EEDC9}"/>
                </a:ext>
              </a:extLst>
            </p:cNvPr>
            <p:cNvSpPr txBox="1"/>
            <p:nvPr/>
          </p:nvSpPr>
          <p:spPr>
            <a:xfrm>
              <a:off x="4817711" y="11337119"/>
              <a:ext cx="17555272" cy="954107"/>
            </a:xfrm>
            <a:prstGeom prst="rect">
              <a:avLst/>
            </a:prstGeom>
            <a:noFill/>
          </p:spPr>
          <p:txBody>
            <a:bodyPr wrap="square" rtlCol="0">
              <a:spAutoFit/>
            </a:bodyPr>
            <a:lstStyle/>
            <a:p>
              <a:r>
                <a:rPr lang="en-US" sz="2800" dirty="0">
                  <a:latin typeface="Century Gothic" panose="020B0502020202020204" pitchFamily="34" charset="0"/>
                </a:rPr>
                <a:t>Trying to promote your product or service to everyone can be costly and ineffective. Grouping or segmenting your potential customers based on certain characteristics.</a:t>
              </a:r>
              <a:endParaRPr lang="en-US" sz="4000" dirty="0">
                <a:latin typeface="Century Gothic" panose="020B0502020202020204" pitchFamily="34" charset="0"/>
                <a:ea typeface="Lato Light" panose="020F0502020204030203" pitchFamily="34" charset="0"/>
                <a:cs typeface="Lato Light" panose="020F0502020204030203" pitchFamily="34" charset="0"/>
              </a:endParaRPr>
            </a:p>
          </p:txBody>
        </p:sp>
      </p:grpSp>
      <p:grpSp>
        <p:nvGrpSpPr>
          <p:cNvPr id="16" name="Group 15">
            <a:extLst>
              <a:ext uri="{FF2B5EF4-FFF2-40B4-BE49-F238E27FC236}">
                <a16:creationId xmlns:a16="http://schemas.microsoft.com/office/drawing/2014/main" id="{F80A983A-743A-4C48-8BD2-E76FE9AB4D16}"/>
              </a:ext>
            </a:extLst>
          </p:cNvPr>
          <p:cNvGrpSpPr/>
          <p:nvPr/>
        </p:nvGrpSpPr>
        <p:grpSpPr>
          <a:xfrm>
            <a:off x="3548355" y="824518"/>
            <a:ext cx="17281166" cy="2182173"/>
            <a:chOff x="3548355" y="1071658"/>
            <a:chExt cx="17281166" cy="2182173"/>
          </a:xfrm>
        </p:grpSpPr>
        <p:sp>
          <p:nvSpPr>
            <p:cNvPr id="17" name="CuadroTexto 350">
              <a:extLst>
                <a:ext uri="{FF2B5EF4-FFF2-40B4-BE49-F238E27FC236}">
                  <a16:creationId xmlns:a16="http://schemas.microsoft.com/office/drawing/2014/main" id="{6521499D-A9BD-1C48-A3E1-039C286BBCD6}"/>
                </a:ext>
              </a:extLst>
            </p:cNvPr>
            <p:cNvSpPr txBox="1"/>
            <p:nvPr/>
          </p:nvSpPr>
          <p:spPr>
            <a:xfrm>
              <a:off x="3548355" y="1071658"/>
              <a:ext cx="17281166"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Powerful Charts Templates</a:t>
              </a:r>
            </a:p>
          </p:txBody>
        </p:sp>
        <p:sp>
          <p:nvSpPr>
            <p:cNvPr id="18" name="CuadroTexto 351">
              <a:extLst>
                <a:ext uri="{FF2B5EF4-FFF2-40B4-BE49-F238E27FC236}">
                  <a16:creationId xmlns:a16="http://schemas.microsoft.com/office/drawing/2014/main" id="{84643B17-F76E-C149-9015-A93E7A205A3B}"/>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19" name="Rectangle 45">
              <a:extLst>
                <a:ext uri="{FF2B5EF4-FFF2-40B4-BE49-F238E27FC236}">
                  <a16:creationId xmlns:a16="http://schemas.microsoft.com/office/drawing/2014/main" id="{824E8A81-EAB1-4241-A38C-6E75E1FDB6DA}"/>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98156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21172BD5-60EE-8142-94AA-E7FE5F32628E}"/>
              </a:ext>
            </a:extLst>
          </p:cNvPr>
          <p:cNvSpPr/>
          <p:nvPr/>
        </p:nvSpPr>
        <p:spPr>
          <a:xfrm>
            <a:off x="13117766" y="3853045"/>
            <a:ext cx="8947522" cy="89475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Chart 15">
            <a:extLst>
              <a:ext uri="{FF2B5EF4-FFF2-40B4-BE49-F238E27FC236}">
                <a16:creationId xmlns:a16="http://schemas.microsoft.com/office/drawing/2014/main" id="{17A5AC37-6CB2-6947-B447-D3CB7FC0276B}"/>
              </a:ext>
            </a:extLst>
          </p:cNvPr>
          <p:cNvGraphicFramePr/>
          <p:nvPr>
            <p:extLst>
              <p:ext uri="{D42A27DB-BD31-4B8C-83A1-F6EECF244321}">
                <p14:modId xmlns:p14="http://schemas.microsoft.com/office/powerpoint/2010/main" val="3300128676"/>
              </p:ext>
            </p:extLst>
          </p:nvPr>
        </p:nvGraphicFramePr>
        <p:xfrm>
          <a:off x="10961603" y="4157486"/>
          <a:ext cx="13259850" cy="8418898"/>
        </p:xfrm>
        <a:graphic>
          <a:graphicData uri="http://schemas.openxmlformats.org/drawingml/2006/chart">
            <c:chart xmlns:c="http://schemas.openxmlformats.org/drawingml/2006/chart" xmlns:r="http://schemas.openxmlformats.org/officeDocument/2006/relationships" r:id="rId2"/>
          </a:graphicData>
        </a:graphic>
      </p:graphicFrame>
      <p:grpSp>
        <p:nvGrpSpPr>
          <p:cNvPr id="19" name="Group 18">
            <a:extLst>
              <a:ext uri="{FF2B5EF4-FFF2-40B4-BE49-F238E27FC236}">
                <a16:creationId xmlns:a16="http://schemas.microsoft.com/office/drawing/2014/main" id="{EA891D45-BF93-9741-BAFB-A9C12F21912A}"/>
              </a:ext>
            </a:extLst>
          </p:cNvPr>
          <p:cNvGrpSpPr/>
          <p:nvPr/>
        </p:nvGrpSpPr>
        <p:grpSpPr>
          <a:xfrm>
            <a:off x="2494306" y="5559796"/>
            <a:ext cx="3954780" cy="1175403"/>
            <a:chOff x="10952151" y="4959412"/>
            <a:chExt cx="3954780" cy="1175403"/>
          </a:xfrm>
        </p:grpSpPr>
        <p:sp>
          <p:nvSpPr>
            <p:cNvPr id="20" name="Oval 19">
              <a:extLst>
                <a:ext uri="{FF2B5EF4-FFF2-40B4-BE49-F238E27FC236}">
                  <a16:creationId xmlns:a16="http://schemas.microsoft.com/office/drawing/2014/main" id="{7FF868A9-999E-ED4B-8F38-5283901B30C5}"/>
                </a:ext>
              </a:extLst>
            </p:cNvPr>
            <p:cNvSpPr/>
            <p:nvPr/>
          </p:nvSpPr>
          <p:spPr>
            <a:xfrm>
              <a:off x="10952151" y="5385338"/>
              <a:ext cx="323553" cy="32355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8CE37213-3AFD-5041-B622-A65D2DBDD1E3}"/>
                </a:ext>
              </a:extLst>
            </p:cNvPr>
            <p:cNvGrpSpPr/>
            <p:nvPr/>
          </p:nvGrpSpPr>
          <p:grpSpPr>
            <a:xfrm>
              <a:off x="11699160" y="4959412"/>
              <a:ext cx="3207771" cy="1175403"/>
              <a:chOff x="11079729" y="5178028"/>
              <a:chExt cx="3207771" cy="1175403"/>
            </a:xfrm>
          </p:grpSpPr>
          <p:sp>
            <p:nvSpPr>
              <p:cNvPr id="22" name="TextBox 21">
                <a:extLst>
                  <a:ext uri="{FF2B5EF4-FFF2-40B4-BE49-F238E27FC236}">
                    <a16:creationId xmlns:a16="http://schemas.microsoft.com/office/drawing/2014/main" id="{49CEF866-D001-FC46-84B3-E33265417520}"/>
                  </a:ext>
                </a:extLst>
              </p:cNvPr>
              <p:cNvSpPr txBox="1"/>
              <p:nvPr/>
            </p:nvSpPr>
            <p:spPr>
              <a:xfrm>
                <a:off x="11079730" y="5178028"/>
                <a:ext cx="3207769"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Strategy</a:t>
                </a:r>
              </a:p>
            </p:txBody>
          </p:sp>
          <p:sp>
            <p:nvSpPr>
              <p:cNvPr id="23" name="TextBox 22">
                <a:extLst>
                  <a:ext uri="{FF2B5EF4-FFF2-40B4-BE49-F238E27FC236}">
                    <a16:creationId xmlns:a16="http://schemas.microsoft.com/office/drawing/2014/main" id="{DB07E56F-DA74-154C-80C3-2E6465C3CB47}"/>
                  </a:ext>
                </a:extLst>
              </p:cNvPr>
              <p:cNvSpPr txBox="1"/>
              <p:nvPr/>
            </p:nvSpPr>
            <p:spPr>
              <a:xfrm>
                <a:off x="11079729" y="5707100"/>
                <a:ext cx="3207771"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+785</a:t>
                </a:r>
              </a:p>
            </p:txBody>
          </p:sp>
        </p:grpSp>
      </p:grpSp>
      <p:sp>
        <p:nvSpPr>
          <p:cNvPr id="24" name="TextBox 23">
            <a:extLst>
              <a:ext uri="{FF2B5EF4-FFF2-40B4-BE49-F238E27FC236}">
                <a16:creationId xmlns:a16="http://schemas.microsoft.com/office/drawing/2014/main" id="{DA1D37DD-07BE-354B-AAFC-C02BDE7A0044}"/>
              </a:ext>
            </a:extLst>
          </p:cNvPr>
          <p:cNvSpPr txBox="1"/>
          <p:nvPr/>
        </p:nvSpPr>
        <p:spPr>
          <a:xfrm>
            <a:off x="3241315" y="6735199"/>
            <a:ext cx="8947521" cy="954107"/>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a:t>
            </a:r>
          </a:p>
        </p:txBody>
      </p:sp>
      <p:grpSp>
        <p:nvGrpSpPr>
          <p:cNvPr id="6" name="Group 5">
            <a:extLst>
              <a:ext uri="{FF2B5EF4-FFF2-40B4-BE49-F238E27FC236}">
                <a16:creationId xmlns:a16="http://schemas.microsoft.com/office/drawing/2014/main" id="{551B7E4E-90C3-8B4F-A57F-AD540A78A769}"/>
              </a:ext>
            </a:extLst>
          </p:cNvPr>
          <p:cNvGrpSpPr/>
          <p:nvPr/>
        </p:nvGrpSpPr>
        <p:grpSpPr>
          <a:xfrm>
            <a:off x="2494306" y="9044564"/>
            <a:ext cx="9694530" cy="2129510"/>
            <a:chOff x="2161797" y="8726651"/>
            <a:chExt cx="9694530" cy="2129510"/>
          </a:xfrm>
        </p:grpSpPr>
        <p:grpSp>
          <p:nvGrpSpPr>
            <p:cNvPr id="25" name="Group 24">
              <a:extLst>
                <a:ext uri="{FF2B5EF4-FFF2-40B4-BE49-F238E27FC236}">
                  <a16:creationId xmlns:a16="http://schemas.microsoft.com/office/drawing/2014/main" id="{F0D412E4-D89F-2D4F-BA4C-961ED0CDDCDE}"/>
                </a:ext>
              </a:extLst>
            </p:cNvPr>
            <p:cNvGrpSpPr/>
            <p:nvPr/>
          </p:nvGrpSpPr>
          <p:grpSpPr>
            <a:xfrm>
              <a:off x="2161797" y="8726651"/>
              <a:ext cx="3954780" cy="1175403"/>
              <a:chOff x="10952151" y="4959412"/>
              <a:chExt cx="3954780" cy="1175403"/>
            </a:xfrm>
          </p:grpSpPr>
          <p:sp>
            <p:nvSpPr>
              <p:cNvPr id="26" name="Oval 25">
                <a:extLst>
                  <a:ext uri="{FF2B5EF4-FFF2-40B4-BE49-F238E27FC236}">
                    <a16:creationId xmlns:a16="http://schemas.microsoft.com/office/drawing/2014/main" id="{FAE3EE5D-9A7C-3044-AC37-5A2947D1E8E8}"/>
                  </a:ext>
                </a:extLst>
              </p:cNvPr>
              <p:cNvSpPr/>
              <p:nvPr/>
            </p:nvSpPr>
            <p:spPr>
              <a:xfrm>
                <a:off x="10952151" y="5385338"/>
                <a:ext cx="323553" cy="3235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BA09FE0C-790B-B74E-AB78-E1320F7A6730}"/>
                  </a:ext>
                </a:extLst>
              </p:cNvPr>
              <p:cNvGrpSpPr/>
              <p:nvPr/>
            </p:nvGrpSpPr>
            <p:grpSpPr>
              <a:xfrm>
                <a:off x="11699160" y="4959412"/>
                <a:ext cx="3207771" cy="1175403"/>
                <a:chOff x="11079729" y="5178028"/>
                <a:chExt cx="3207771" cy="1175403"/>
              </a:xfrm>
            </p:grpSpPr>
            <p:sp>
              <p:nvSpPr>
                <p:cNvPr id="28" name="TextBox 27">
                  <a:extLst>
                    <a:ext uri="{FF2B5EF4-FFF2-40B4-BE49-F238E27FC236}">
                      <a16:creationId xmlns:a16="http://schemas.microsoft.com/office/drawing/2014/main" id="{D857391A-BE21-C74D-8E71-5FCD1897CF51}"/>
                    </a:ext>
                  </a:extLst>
                </p:cNvPr>
                <p:cNvSpPr txBox="1"/>
                <p:nvPr/>
              </p:nvSpPr>
              <p:spPr>
                <a:xfrm>
                  <a:off x="11079730" y="5178028"/>
                  <a:ext cx="3207769"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Sales</a:t>
                  </a:r>
                </a:p>
              </p:txBody>
            </p:sp>
            <p:sp>
              <p:nvSpPr>
                <p:cNvPr id="29" name="TextBox 28">
                  <a:extLst>
                    <a:ext uri="{FF2B5EF4-FFF2-40B4-BE49-F238E27FC236}">
                      <a16:creationId xmlns:a16="http://schemas.microsoft.com/office/drawing/2014/main" id="{1EB69820-3C3C-CD45-8808-9CF0084F4EE1}"/>
                    </a:ext>
                  </a:extLst>
                </p:cNvPr>
                <p:cNvSpPr txBox="1"/>
                <p:nvPr/>
              </p:nvSpPr>
              <p:spPr>
                <a:xfrm>
                  <a:off x="11079729" y="5707100"/>
                  <a:ext cx="3207771"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+1290</a:t>
                  </a:r>
                </a:p>
              </p:txBody>
            </p:sp>
          </p:grpSp>
        </p:grpSp>
        <p:sp>
          <p:nvSpPr>
            <p:cNvPr id="30" name="TextBox 29">
              <a:extLst>
                <a:ext uri="{FF2B5EF4-FFF2-40B4-BE49-F238E27FC236}">
                  <a16:creationId xmlns:a16="http://schemas.microsoft.com/office/drawing/2014/main" id="{B41E69E8-162D-FF40-B705-325FE2EA3329}"/>
                </a:ext>
              </a:extLst>
            </p:cNvPr>
            <p:cNvSpPr txBox="1"/>
            <p:nvPr/>
          </p:nvSpPr>
          <p:spPr>
            <a:xfrm>
              <a:off x="2908806" y="9902054"/>
              <a:ext cx="8947521" cy="954107"/>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a:t>
              </a:r>
            </a:p>
          </p:txBody>
        </p:sp>
      </p:grpSp>
      <p:grpSp>
        <p:nvGrpSpPr>
          <p:cNvPr id="31" name="Group 30">
            <a:extLst>
              <a:ext uri="{FF2B5EF4-FFF2-40B4-BE49-F238E27FC236}">
                <a16:creationId xmlns:a16="http://schemas.microsoft.com/office/drawing/2014/main" id="{D6C1A1A9-B9FE-B747-8BCE-6337BE71D187}"/>
              </a:ext>
            </a:extLst>
          </p:cNvPr>
          <p:cNvGrpSpPr/>
          <p:nvPr/>
        </p:nvGrpSpPr>
        <p:grpSpPr>
          <a:xfrm>
            <a:off x="3548355" y="824518"/>
            <a:ext cx="17281166" cy="2182173"/>
            <a:chOff x="3548355" y="1071658"/>
            <a:chExt cx="17281166" cy="2182173"/>
          </a:xfrm>
        </p:grpSpPr>
        <p:sp>
          <p:nvSpPr>
            <p:cNvPr id="32" name="CuadroTexto 350">
              <a:extLst>
                <a:ext uri="{FF2B5EF4-FFF2-40B4-BE49-F238E27FC236}">
                  <a16:creationId xmlns:a16="http://schemas.microsoft.com/office/drawing/2014/main" id="{7C603684-C72B-8C43-B6B1-222898400D00}"/>
                </a:ext>
              </a:extLst>
            </p:cNvPr>
            <p:cNvSpPr txBox="1"/>
            <p:nvPr/>
          </p:nvSpPr>
          <p:spPr>
            <a:xfrm>
              <a:off x="3548355" y="1071658"/>
              <a:ext cx="17281166"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Powerful Charts Templates</a:t>
              </a:r>
            </a:p>
          </p:txBody>
        </p:sp>
        <p:sp>
          <p:nvSpPr>
            <p:cNvPr id="33" name="CuadroTexto 351">
              <a:extLst>
                <a:ext uri="{FF2B5EF4-FFF2-40B4-BE49-F238E27FC236}">
                  <a16:creationId xmlns:a16="http://schemas.microsoft.com/office/drawing/2014/main" id="{054E3D89-45C2-3D48-953D-EACA8C6D7B5B}"/>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34" name="Rectangle 45">
              <a:extLst>
                <a:ext uri="{FF2B5EF4-FFF2-40B4-BE49-F238E27FC236}">
                  <a16:creationId xmlns:a16="http://schemas.microsoft.com/office/drawing/2014/main" id="{CF04DBF1-7CEA-8D45-9DF0-C4B81A2EF5BE}"/>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48844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C4C80F42-473E-CD46-A5A5-72842A889E81}"/>
              </a:ext>
            </a:extLst>
          </p:cNvPr>
          <p:cNvGrpSpPr/>
          <p:nvPr/>
        </p:nvGrpSpPr>
        <p:grpSpPr>
          <a:xfrm>
            <a:off x="1227210" y="4360699"/>
            <a:ext cx="21923232" cy="7939548"/>
            <a:chOff x="1227210" y="4497859"/>
            <a:chExt cx="21923232" cy="7939548"/>
          </a:xfrm>
        </p:grpSpPr>
        <p:graphicFrame>
          <p:nvGraphicFramePr>
            <p:cNvPr id="16" name="Chart 15">
              <a:extLst>
                <a:ext uri="{FF2B5EF4-FFF2-40B4-BE49-F238E27FC236}">
                  <a16:creationId xmlns:a16="http://schemas.microsoft.com/office/drawing/2014/main" id="{24C7B45F-7262-C44A-A2FC-5846CE0D0DD0}"/>
                </a:ext>
              </a:extLst>
            </p:cNvPr>
            <p:cNvGraphicFramePr/>
            <p:nvPr>
              <p:extLst>
                <p:ext uri="{D42A27DB-BD31-4B8C-83A1-F6EECF244321}">
                  <p14:modId xmlns:p14="http://schemas.microsoft.com/office/powerpoint/2010/main" val="3203671661"/>
                </p:ext>
              </p:extLst>
            </p:nvPr>
          </p:nvGraphicFramePr>
          <p:xfrm>
            <a:off x="1227210" y="4497859"/>
            <a:ext cx="21923232" cy="5616834"/>
          </p:xfrm>
          <a:graphic>
            <a:graphicData uri="http://schemas.openxmlformats.org/drawingml/2006/chart">
              <c:chart xmlns:c="http://schemas.openxmlformats.org/drawingml/2006/chart" xmlns:r="http://schemas.openxmlformats.org/officeDocument/2006/relationships" r:id="rId2"/>
            </a:graphicData>
          </a:graphic>
        </p:graphicFrame>
        <p:grpSp>
          <p:nvGrpSpPr>
            <p:cNvPr id="7" name="Group 6">
              <a:extLst>
                <a:ext uri="{FF2B5EF4-FFF2-40B4-BE49-F238E27FC236}">
                  <a16:creationId xmlns:a16="http://schemas.microsoft.com/office/drawing/2014/main" id="{DA58A954-CEAA-E34A-8AAE-99446F118B63}"/>
                </a:ext>
              </a:extLst>
            </p:cNvPr>
            <p:cNvGrpSpPr/>
            <p:nvPr/>
          </p:nvGrpSpPr>
          <p:grpSpPr>
            <a:xfrm>
              <a:off x="1353330" y="10783066"/>
              <a:ext cx="21652395" cy="1654341"/>
              <a:chOff x="1634388" y="10734644"/>
              <a:chExt cx="21652395" cy="1654341"/>
            </a:xfrm>
          </p:grpSpPr>
          <p:grpSp>
            <p:nvGrpSpPr>
              <p:cNvPr id="6" name="Group 5">
                <a:extLst>
                  <a:ext uri="{FF2B5EF4-FFF2-40B4-BE49-F238E27FC236}">
                    <a16:creationId xmlns:a16="http://schemas.microsoft.com/office/drawing/2014/main" id="{4BBA6E24-A165-D34B-B327-2B880E035DCB}"/>
                  </a:ext>
                </a:extLst>
              </p:cNvPr>
              <p:cNvGrpSpPr/>
              <p:nvPr/>
            </p:nvGrpSpPr>
            <p:grpSpPr>
              <a:xfrm>
                <a:off x="1634388" y="10734644"/>
                <a:ext cx="10797223" cy="1600438"/>
                <a:chOff x="2506162" y="10734644"/>
                <a:chExt cx="10797223" cy="1600438"/>
              </a:xfrm>
            </p:grpSpPr>
            <p:sp>
              <p:nvSpPr>
                <p:cNvPr id="17" name="Oval 16">
                  <a:extLst>
                    <a:ext uri="{FF2B5EF4-FFF2-40B4-BE49-F238E27FC236}">
                      <a16:creationId xmlns:a16="http://schemas.microsoft.com/office/drawing/2014/main" id="{9BD61066-89E6-824A-B38F-664D3C112604}"/>
                    </a:ext>
                  </a:extLst>
                </p:cNvPr>
                <p:cNvSpPr/>
                <p:nvPr/>
              </p:nvSpPr>
              <p:spPr>
                <a:xfrm>
                  <a:off x="2506162" y="10841689"/>
                  <a:ext cx="539286" cy="5392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5F5E9B57-2D85-304C-A1A2-82D277C1C3BD}"/>
                    </a:ext>
                  </a:extLst>
                </p:cNvPr>
                <p:cNvSpPr txBox="1"/>
                <p:nvPr/>
              </p:nvSpPr>
              <p:spPr>
                <a:xfrm>
                  <a:off x="3230903" y="11380975"/>
                  <a:ext cx="4367122" cy="954107"/>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a:t>
                  </a:r>
                </a:p>
              </p:txBody>
            </p:sp>
            <p:sp>
              <p:nvSpPr>
                <p:cNvPr id="19" name="TextBox 18">
                  <a:extLst>
                    <a:ext uri="{FF2B5EF4-FFF2-40B4-BE49-F238E27FC236}">
                      <a16:creationId xmlns:a16="http://schemas.microsoft.com/office/drawing/2014/main" id="{CE6386D6-A0B6-0F4A-ABDA-FFE25F6F7F0C}"/>
                    </a:ext>
                  </a:extLst>
                </p:cNvPr>
                <p:cNvSpPr txBox="1"/>
                <p:nvPr/>
              </p:nvSpPr>
              <p:spPr>
                <a:xfrm>
                  <a:off x="3230903" y="10734644"/>
                  <a:ext cx="4367122"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Sales</a:t>
                  </a:r>
                </a:p>
              </p:txBody>
            </p:sp>
            <p:sp>
              <p:nvSpPr>
                <p:cNvPr id="23" name="Oval 22">
                  <a:extLst>
                    <a:ext uri="{FF2B5EF4-FFF2-40B4-BE49-F238E27FC236}">
                      <a16:creationId xmlns:a16="http://schemas.microsoft.com/office/drawing/2014/main" id="{B23BC670-9159-E440-BAFF-51AA77B171BB}"/>
                    </a:ext>
                  </a:extLst>
                </p:cNvPr>
                <p:cNvSpPr/>
                <p:nvPr/>
              </p:nvSpPr>
              <p:spPr>
                <a:xfrm>
                  <a:off x="8211522" y="10841689"/>
                  <a:ext cx="539286" cy="539286"/>
                </a:xfrm>
                <a:prstGeom prst="ellipse">
                  <a:avLst/>
                </a:prstGeom>
                <a:pattFill prst="lgCheck">
                  <a:fgClr>
                    <a:schemeClr val="bg1">
                      <a:lumMod val="85000"/>
                    </a:schemeClr>
                  </a:fgClr>
                  <a:bgClr>
                    <a:srgbClr val="F6F7FC"/>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8BCEFBD4-6E53-C144-A402-39533D1AF348}"/>
                    </a:ext>
                  </a:extLst>
                </p:cNvPr>
                <p:cNvSpPr txBox="1"/>
                <p:nvPr/>
              </p:nvSpPr>
              <p:spPr>
                <a:xfrm>
                  <a:off x="8936263" y="11380975"/>
                  <a:ext cx="4367122" cy="954107"/>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a:t>
                  </a:r>
                </a:p>
              </p:txBody>
            </p:sp>
            <p:sp>
              <p:nvSpPr>
                <p:cNvPr id="25" name="TextBox 24">
                  <a:extLst>
                    <a:ext uri="{FF2B5EF4-FFF2-40B4-BE49-F238E27FC236}">
                      <a16:creationId xmlns:a16="http://schemas.microsoft.com/office/drawing/2014/main" id="{C1032680-4218-B144-9590-4433D4DFFECA}"/>
                    </a:ext>
                  </a:extLst>
                </p:cNvPr>
                <p:cNvSpPr txBox="1"/>
                <p:nvPr/>
              </p:nvSpPr>
              <p:spPr>
                <a:xfrm>
                  <a:off x="8936263" y="10734644"/>
                  <a:ext cx="4367122"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Statics Goals</a:t>
                  </a:r>
                </a:p>
              </p:txBody>
            </p:sp>
          </p:grpSp>
          <p:grpSp>
            <p:nvGrpSpPr>
              <p:cNvPr id="5" name="Group 4">
                <a:extLst>
                  <a:ext uri="{FF2B5EF4-FFF2-40B4-BE49-F238E27FC236}">
                    <a16:creationId xmlns:a16="http://schemas.microsoft.com/office/drawing/2014/main" id="{C3113B0F-5626-AB44-9B3E-C8E1C9754188}"/>
                  </a:ext>
                </a:extLst>
              </p:cNvPr>
              <p:cNvGrpSpPr/>
              <p:nvPr/>
            </p:nvGrpSpPr>
            <p:grpSpPr>
              <a:xfrm>
                <a:off x="14238514" y="10734644"/>
                <a:ext cx="9048269" cy="1654341"/>
                <a:chOff x="13560541" y="5146383"/>
                <a:chExt cx="9048269" cy="1654341"/>
              </a:xfrm>
            </p:grpSpPr>
            <p:sp>
              <p:nvSpPr>
                <p:cNvPr id="28" name="Rectangle 27">
                  <a:extLst>
                    <a:ext uri="{FF2B5EF4-FFF2-40B4-BE49-F238E27FC236}">
                      <a16:creationId xmlns:a16="http://schemas.microsoft.com/office/drawing/2014/main" id="{47DF54CC-67C4-7C4F-B71E-96A88CE3A3D7}"/>
                    </a:ext>
                  </a:extLst>
                </p:cNvPr>
                <p:cNvSpPr/>
                <p:nvPr/>
              </p:nvSpPr>
              <p:spPr>
                <a:xfrm>
                  <a:off x="13560541" y="5146383"/>
                  <a:ext cx="9048269" cy="16543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811FB1FF-8085-F24F-9D28-A55045911067}"/>
                    </a:ext>
                  </a:extLst>
                </p:cNvPr>
                <p:cNvSpPr txBox="1"/>
                <p:nvPr/>
              </p:nvSpPr>
              <p:spPr>
                <a:xfrm>
                  <a:off x="17575604" y="5581802"/>
                  <a:ext cx="4244992" cy="830997"/>
                </a:xfrm>
                <a:prstGeom prst="rect">
                  <a:avLst/>
                </a:prstGeom>
                <a:noFill/>
              </p:spPr>
              <p:txBody>
                <a:bodyPr wrap="square" rtlCol="0">
                  <a:spAutoFit/>
                </a:bodyPr>
                <a:lstStyle/>
                <a:p>
                  <a:r>
                    <a:rPr lang="en-US" sz="24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a:t>
                  </a:r>
                </a:p>
              </p:txBody>
            </p:sp>
            <p:sp>
              <p:nvSpPr>
                <p:cNvPr id="30" name="TextBox 29">
                  <a:extLst>
                    <a:ext uri="{FF2B5EF4-FFF2-40B4-BE49-F238E27FC236}">
                      <a16:creationId xmlns:a16="http://schemas.microsoft.com/office/drawing/2014/main" id="{8002DA5E-5277-CD4D-81D0-AC88EA1D4101}"/>
                    </a:ext>
                  </a:extLst>
                </p:cNvPr>
                <p:cNvSpPr txBox="1"/>
                <p:nvPr/>
              </p:nvSpPr>
              <p:spPr>
                <a:xfrm>
                  <a:off x="14451866" y="5652931"/>
                  <a:ext cx="3123738"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Develop</a:t>
                  </a:r>
                </a:p>
              </p:txBody>
            </p:sp>
          </p:grpSp>
        </p:grpSp>
      </p:grpSp>
      <p:grpSp>
        <p:nvGrpSpPr>
          <p:cNvPr id="38" name="Group 37">
            <a:extLst>
              <a:ext uri="{FF2B5EF4-FFF2-40B4-BE49-F238E27FC236}">
                <a16:creationId xmlns:a16="http://schemas.microsoft.com/office/drawing/2014/main" id="{750B1F55-ACBB-F948-BF60-083BE7A95797}"/>
              </a:ext>
            </a:extLst>
          </p:cNvPr>
          <p:cNvGrpSpPr/>
          <p:nvPr/>
        </p:nvGrpSpPr>
        <p:grpSpPr>
          <a:xfrm>
            <a:off x="9828692" y="3913136"/>
            <a:ext cx="3207771" cy="1175403"/>
            <a:chOff x="11079729" y="5178028"/>
            <a:chExt cx="3207771" cy="1175403"/>
          </a:xfrm>
        </p:grpSpPr>
        <p:sp>
          <p:nvSpPr>
            <p:cNvPr id="39" name="TextBox 38">
              <a:extLst>
                <a:ext uri="{FF2B5EF4-FFF2-40B4-BE49-F238E27FC236}">
                  <a16:creationId xmlns:a16="http://schemas.microsoft.com/office/drawing/2014/main" id="{E66A69FB-A377-CA4D-9E15-4FAE29147E2E}"/>
                </a:ext>
              </a:extLst>
            </p:cNvPr>
            <p:cNvSpPr txBox="1"/>
            <p:nvPr/>
          </p:nvSpPr>
          <p:spPr>
            <a:xfrm>
              <a:off x="11079730" y="5178028"/>
              <a:ext cx="3207769" cy="523220"/>
            </a:xfrm>
            <a:prstGeom prst="rect">
              <a:avLst/>
            </a:prstGeom>
            <a:noFill/>
          </p:spPr>
          <p:txBody>
            <a:bodyPr wrap="square" rtlCol="0">
              <a:spAutoFit/>
            </a:bodyPr>
            <a:lstStyle/>
            <a:p>
              <a:pPr algn="ctr"/>
              <a:r>
                <a:rPr lang="en-US" sz="2800" dirty="0">
                  <a:latin typeface="Century Gothic" panose="020B0502020202020204" pitchFamily="34" charset="0"/>
                  <a:ea typeface="Lato Light" panose="020F0502020204030203" pitchFamily="34" charset="0"/>
                  <a:cs typeface="Lato Light" panose="020F0502020204030203" pitchFamily="34" charset="0"/>
                </a:rPr>
                <a:t>Top Sales</a:t>
              </a:r>
            </a:p>
          </p:txBody>
        </p:sp>
        <p:sp>
          <p:nvSpPr>
            <p:cNvPr id="40" name="TextBox 39">
              <a:extLst>
                <a:ext uri="{FF2B5EF4-FFF2-40B4-BE49-F238E27FC236}">
                  <a16:creationId xmlns:a16="http://schemas.microsoft.com/office/drawing/2014/main" id="{55A443D9-4771-CE42-BECE-CEDB5864189D}"/>
                </a:ext>
              </a:extLst>
            </p:cNvPr>
            <p:cNvSpPr txBox="1"/>
            <p:nvPr/>
          </p:nvSpPr>
          <p:spPr>
            <a:xfrm>
              <a:off x="11079729" y="5707100"/>
              <a:ext cx="3207771" cy="646331"/>
            </a:xfrm>
            <a:prstGeom prst="rect">
              <a:avLst/>
            </a:prstGeom>
            <a:noFill/>
          </p:spPr>
          <p:txBody>
            <a:bodyPr wrap="square" rtlCol="0">
              <a:spAutoFit/>
            </a:bodyPr>
            <a:lstStyle/>
            <a:p>
              <a:pPr algn="ctr"/>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+3.4%</a:t>
              </a:r>
            </a:p>
          </p:txBody>
        </p:sp>
      </p:grpSp>
      <p:grpSp>
        <p:nvGrpSpPr>
          <p:cNvPr id="26" name="Group 25">
            <a:extLst>
              <a:ext uri="{FF2B5EF4-FFF2-40B4-BE49-F238E27FC236}">
                <a16:creationId xmlns:a16="http://schemas.microsoft.com/office/drawing/2014/main" id="{8A8CA61F-7BFA-B44F-A346-2350BD74817C}"/>
              </a:ext>
            </a:extLst>
          </p:cNvPr>
          <p:cNvGrpSpPr/>
          <p:nvPr/>
        </p:nvGrpSpPr>
        <p:grpSpPr>
          <a:xfrm>
            <a:off x="3548355" y="824518"/>
            <a:ext cx="17281166" cy="2182173"/>
            <a:chOff x="3548355" y="1071658"/>
            <a:chExt cx="17281166" cy="2182173"/>
          </a:xfrm>
        </p:grpSpPr>
        <p:sp>
          <p:nvSpPr>
            <p:cNvPr id="27" name="CuadroTexto 350">
              <a:extLst>
                <a:ext uri="{FF2B5EF4-FFF2-40B4-BE49-F238E27FC236}">
                  <a16:creationId xmlns:a16="http://schemas.microsoft.com/office/drawing/2014/main" id="{D2326D3F-F277-154A-B796-10C15D1E3795}"/>
                </a:ext>
              </a:extLst>
            </p:cNvPr>
            <p:cNvSpPr txBox="1"/>
            <p:nvPr/>
          </p:nvSpPr>
          <p:spPr>
            <a:xfrm>
              <a:off x="3548355" y="1071658"/>
              <a:ext cx="17281166"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Powerful Charts Templates</a:t>
              </a:r>
            </a:p>
          </p:txBody>
        </p:sp>
        <p:sp>
          <p:nvSpPr>
            <p:cNvPr id="31" name="CuadroTexto 351">
              <a:extLst>
                <a:ext uri="{FF2B5EF4-FFF2-40B4-BE49-F238E27FC236}">
                  <a16:creationId xmlns:a16="http://schemas.microsoft.com/office/drawing/2014/main" id="{44F175FB-8600-0F43-ACE5-7D4A20D60F10}"/>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32" name="Rectangle 45">
              <a:extLst>
                <a:ext uri="{FF2B5EF4-FFF2-40B4-BE49-F238E27FC236}">
                  <a16:creationId xmlns:a16="http://schemas.microsoft.com/office/drawing/2014/main" id="{2EAB56D6-7274-6145-AD13-CE831C8D7FEE}"/>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194134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 name="Chart Placeholder 11">
            <a:extLst>
              <a:ext uri="{FF2B5EF4-FFF2-40B4-BE49-F238E27FC236}">
                <a16:creationId xmlns:a16="http://schemas.microsoft.com/office/drawing/2014/main" id="{535594DC-0DE6-7348-8904-2C2373EC0C93}"/>
              </a:ext>
            </a:extLst>
          </p:cNvPr>
          <p:cNvGraphicFramePr>
            <a:graphicFrameLocks/>
          </p:cNvGraphicFramePr>
          <p:nvPr>
            <p:extLst>
              <p:ext uri="{D42A27DB-BD31-4B8C-83A1-F6EECF244321}">
                <p14:modId xmlns:p14="http://schemas.microsoft.com/office/powerpoint/2010/main" val="4081344703"/>
              </p:ext>
            </p:extLst>
          </p:nvPr>
        </p:nvGraphicFramePr>
        <p:xfrm>
          <a:off x="-195965" y="5541390"/>
          <a:ext cx="8230412" cy="5743698"/>
        </p:xfrm>
        <a:graphic>
          <a:graphicData uri="http://schemas.openxmlformats.org/drawingml/2006/chart">
            <c:chart xmlns:c="http://schemas.openxmlformats.org/drawingml/2006/chart" xmlns:r="http://schemas.openxmlformats.org/officeDocument/2006/relationships" r:id="rId2"/>
          </a:graphicData>
        </a:graphic>
      </p:graphicFrame>
      <p:sp>
        <p:nvSpPr>
          <p:cNvPr id="33" name="Oval 32">
            <a:extLst>
              <a:ext uri="{FF2B5EF4-FFF2-40B4-BE49-F238E27FC236}">
                <a16:creationId xmlns:a16="http://schemas.microsoft.com/office/drawing/2014/main" id="{0D98AEA9-29A4-1943-BB7B-FCD80F3BBD65}"/>
              </a:ext>
            </a:extLst>
          </p:cNvPr>
          <p:cNvSpPr/>
          <p:nvPr/>
        </p:nvSpPr>
        <p:spPr>
          <a:xfrm>
            <a:off x="1438862" y="5966491"/>
            <a:ext cx="4971456" cy="4893496"/>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5">
            <a:extLst>
              <a:ext uri="{FF2B5EF4-FFF2-40B4-BE49-F238E27FC236}">
                <a16:creationId xmlns:a16="http://schemas.microsoft.com/office/drawing/2014/main" id="{7F5045AC-6D47-B744-83EB-2991511B48A0}"/>
              </a:ext>
            </a:extLst>
          </p:cNvPr>
          <p:cNvSpPr>
            <a:spLocks/>
          </p:cNvSpPr>
          <p:nvPr/>
        </p:nvSpPr>
        <p:spPr bwMode="auto">
          <a:xfrm>
            <a:off x="2286911" y="8641838"/>
            <a:ext cx="3279746" cy="5334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defRPr/>
            </a:pPr>
            <a:r>
              <a:rPr lang="en-US" altLang="x-none" sz="2800" dirty="0">
                <a:latin typeface="Century Gothic" panose="020B0502020202020204" pitchFamily="34" charset="0"/>
                <a:ea typeface="Open Sans" charset="0"/>
                <a:cs typeface="Open Sans" charset="0"/>
                <a:sym typeface="Open Sans" charset="0"/>
              </a:rPr>
              <a:t>Sales</a:t>
            </a:r>
            <a:endParaRPr lang="x-none" altLang="x-none" sz="2800">
              <a:latin typeface="Century Gothic" panose="020B0502020202020204" pitchFamily="34" charset="0"/>
              <a:ea typeface="Open Sans" charset="0"/>
              <a:cs typeface="Open Sans" charset="0"/>
              <a:sym typeface="Open Sans" charset="0"/>
            </a:endParaRPr>
          </a:p>
        </p:txBody>
      </p:sp>
      <p:sp>
        <p:nvSpPr>
          <p:cNvPr id="31" name="Rectangle 26">
            <a:extLst>
              <a:ext uri="{FF2B5EF4-FFF2-40B4-BE49-F238E27FC236}">
                <a16:creationId xmlns:a16="http://schemas.microsoft.com/office/drawing/2014/main" id="{71B21A61-118D-0A4B-9318-BA88DB49EF20}"/>
              </a:ext>
            </a:extLst>
          </p:cNvPr>
          <p:cNvSpPr>
            <a:spLocks/>
          </p:cNvSpPr>
          <p:nvPr/>
        </p:nvSpPr>
        <p:spPr bwMode="auto">
          <a:xfrm>
            <a:off x="2580417" y="7431250"/>
            <a:ext cx="2692734" cy="1210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defRPr/>
            </a:pPr>
            <a:r>
              <a:rPr lang="en-US" altLang="x-none" sz="7200" b="1" baseline="0" dirty="0">
                <a:solidFill>
                  <a:schemeClr val="tx2"/>
                </a:solidFill>
                <a:latin typeface="Century Gothic" panose="020B0502020202020204" pitchFamily="34" charset="0"/>
                <a:ea typeface="Open Sans Light" charset="0"/>
                <a:cs typeface="Open Sans Light" charset="0"/>
                <a:sym typeface="Open Sans Light" charset="0"/>
              </a:rPr>
              <a:t>+50</a:t>
            </a:r>
            <a:endParaRPr lang="x-none" altLang="x-none" sz="7200" b="1" baseline="0">
              <a:solidFill>
                <a:schemeClr val="tx2"/>
              </a:solidFill>
              <a:latin typeface="Century Gothic" panose="020B0502020202020204" pitchFamily="34" charset="0"/>
              <a:ea typeface="Open Sans Light" charset="0"/>
              <a:cs typeface="Open Sans Light" charset="0"/>
              <a:sym typeface="Open Sans Light" charset="0"/>
            </a:endParaRPr>
          </a:p>
        </p:txBody>
      </p:sp>
      <p:graphicFrame>
        <p:nvGraphicFramePr>
          <p:cNvPr id="28" name="Chart Placeholder 11">
            <a:extLst>
              <a:ext uri="{FF2B5EF4-FFF2-40B4-BE49-F238E27FC236}">
                <a16:creationId xmlns:a16="http://schemas.microsoft.com/office/drawing/2014/main" id="{4D9C1883-9FC4-EB44-BD31-89A8E8F855EF}"/>
              </a:ext>
            </a:extLst>
          </p:cNvPr>
          <p:cNvGraphicFramePr>
            <a:graphicFrameLocks/>
          </p:cNvGraphicFramePr>
          <p:nvPr>
            <p:extLst>
              <p:ext uri="{D42A27DB-BD31-4B8C-83A1-F6EECF244321}">
                <p14:modId xmlns:p14="http://schemas.microsoft.com/office/powerpoint/2010/main" val="3415136535"/>
              </p:ext>
            </p:extLst>
          </p:nvPr>
        </p:nvGraphicFramePr>
        <p:xfrm>
          <a:off x="5807831" y="5950695"/>
          <a:ext cx="7057385" cy="4925087"/>
        </p:xfrm>
        <a:graphic>
          <a:graphicData uri="http://schemas.openxmlformats.org/drawingml/2006/chart">
            <c:chart xmlns:c="http://schemas.openxmlformats.org/drawingml/2006/chart" xmlns:r="http://schemas.openxmlformats.org/officeDocument/2006/relationships" r:id="rId3"/>
          </a:graphicData>
        </a:graphic>
      </p:graphicFrame>
      <p:sp>
        <p:nvSpPr>
          <p:cNvPr id="29" name="Oval 28">
            <a:extLst>
              <a:ext uri="{FF2B5EF4-FFF2-40B4-BE49-F238E27FC236}">
                <a16:creationId xmlns:a16="http://schemas.microsoft.com/office/drawing/2014/main" id="{82BB16CF-A896-2C47-8765-79FEC29EEF6B}"/>
              </a:ext>
            </a:extLst>
          </p:cNvPr>
          <p:cNvSpPr/>
          <p:nvPr/>
        </p:nvSpPr>
        <p:spPr>
          <a:xfrm>
            <a:off x="7282389" y="6386800"/>
            <a:ext cx="4117444" cy="4052876"/>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a:extLst>
              <a:ext uri="{FF2B5EF4-FFF2-40B4-BE49-F238E27FC236}">
                <a16:creationId xmlns:a16="http://schemas.microsoft.com/office/drawing/2014/main" id="{4A8EFB03-D9F1-214D-AEC3-7B0257DBA37B}"/>
              </a:ext>
            </a:extLst>
          </p:cNvPr>
          <p:cNvGrpSpPr/>
          <p:nvPr/>
        </p:nvGrpSpPr>
        <p:grpSpPr>
          <a:xfrm>
            <a:off x="7936839" y="7484939"/>
            <a:ext cx="2812305" cy="1619782"/>
            <a:chOff x="10330047" y="4129371"/>
            <a:chExt cx="3717559" cy="2141173"/>
          </a:xfrm>
        </p:grpSpPr>
        <p:sp>
          <p:nvSpPr>
            <p:cNvPr id="26" name="Rectangle 25">
              <a:extLst>
                <a:ext uri="{FF2B5EF4-FFF2-40B4-BE49-F238E27FC236}">
                  <a16:creationId xmlns:a16="http://schemas.microsoft.com/office/drawing/2014/main" id="{B4232FB8-23A2-AD42-8AC0-5C57DB599652}"/>
                </a:ext>
              </a:extLst>
            </p:cNvPr>
            <p:cNvSpPr>
              <a:spLocks/>
            </p:cNvSpPr>
            <p:nvPr/>
          </p:nvSpPr>
          <p:spPr bwMode="auto">
            <a:xfrm>
              <a:off x="10330047" y="5565344"/>
              <a:ext cx="3717559" cy="70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defRPr/>
              </a:pPr>
              <a:r>
                <a:rPr lang="en-US" altLang="x-none" sz="2800" dirty="0">
                  <a:latin typeface="Century Gothic" panose="020B0502020202020204" pitchFamily="34" charset="0"/>
                  <a:ea typeface="Open Sans" charset="0"/>
                  <a:cs typeface="Open Sans" charset="0"/>
                  <a:sym typeface="Open Sans" charset="0"/>
                </a:rPr>
                <a:t>Sales</a:t>
              </a:r>
              <a:endParaRPr lang="x-none" altLang="x-none" sz="2800">
                <a:latin typeface="Century Gothic" panose="020B0502020202020204" pitchFamily="34" charset="0"/>
                <a:ea typeface="Open Sans" charset="0"/>
                <a:cs typeface="Open Sans" charset="0"/>
                <a:sym typeface="Open Sans" charset="0"/>
              </a:endParaRPr>
            </a:p>
          </p:txBody>
        </p:sp>
        <p:sp>
          <p:nvSpPr>
            <p:cNvPr id="27" name="Rectangle 26">
              <a:extLst>
                <a:ext uri="{FF2B5EF4-FFF2-40B4-BE49-F238E27FC236}">
                  <a16:creationId xmlns:a16="http://schemas.microsoft.com/office/drawing/2014/main" id="{A5DA993A-A014-024B-BD2E-7F936C415C9D}"/>
                </a:ext>
              </a:extLst>
            </p:cNvPr>
            <p:cNvSpPr>
              <a:spLocks/>
            </p:cNvSpPr>
            <p:nvPr/>
          </p:nvSpPr>
          <p:spPr bwMode="auto">
            <a:xfrm>
              <a:off x="10662732" y="4129371"/>
              <a:ext cx="3052187" cy="1600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defRPr/>
              </a:pPr>
              <a:r>
                <a:rPr lang="en-US" altLang="x-none" sz="7200" b="1" dirty="0">
                  <a:solidFill>
                    <a:schemeClr val="tx2"/>
                  </a:solidFill>
                  <a:latin typeface="Century Gothic" panose="020B0502020202020204" pitchFamily="34" charset="0"/>
                  <a:ea typeface="Open Sans Light" charset="0"/>
                  <a:cs typeface="Open Sans Light" charset="0"/>
                  <a:sym typeface="Open Sans Light" charset="0"/>
                </a:rPr>
                <a:t>+100</a:t>
              </a:r>
              <a:endParaRPr lang="x-none" altLang="x-none" sz="7200" b="1" baseline="0">
                <a:solidFill>
                  <a:schemeClr val="tx2"/>
                </a:solidFill>
                <a:latin typeface="Century Gothic" panose="020B0502020202020204" pitchFamily="34" charset="0"/>
                <a:ea typeface="Open Sans Light" charset="0"/>
                <a:cs typeface="Open Sans Light" charset="0"/>
                <a:sym typeface="Open Sans Light" charset="0"/>
              </a:endParaRPr>
            </a:p>
          </p:txBody>
        </p:sp>
      </p:grpSp>
      <p:graphicFrame>
        <p:nvGraphicFramePr>
          <p:cNvPr id="24" name="Chart Placeholder 11">
            <a:extLst>
              <a:ext uri="{FF2B5EF4-FFF2-40B4-BE49-F238E27FC236}">
                <a16:creationId xmlns:a16="http://schemas.microsoft.com/office/drawing/2014/main" id="{94E2A0AC-9DB9-4445-8E26-4F2478E58EC5}"/>
              </a:ext>
            </a:extLst>
          </p:cNvPr>
          <p:cNvGraphicFramePr>
            <a:graphicFrameLocks/>
          </p:cNvGraphicFramePr>
          <p:nvPr>
            <p:extLst>
              <p:ext uri="{D42A27DB-BD31-4B8C-83A1-F6EECF244321}">
                <p14:modId xmlns:p14="http://schemas.microsoft.com/office/powerpoint/2010/main" val="2469323602"/>
              </p:ext>
            </p:extLst>
          </p:nvPr>
        </p:nvGraphicFramePr>
        <p:xfrm>
          <a:off x="11018820" y="6336857"/>
          <a:ext cx="5950684" cy="4152762"/>
        </p:xfrm>
        <a:graphic>
          <a:graphicData uri="http://schemas.openxmlformats.org/drawingml/2006/chart">
            <c:chart xmlns:c="http://schemas.openxmlformats.org/drawingml/2006/chart" xmlns:r="http://schemas.openxmlformats.org/officeDocument/2006/relationships" r:id="rId4"/>
          </a:graphicData>
        </a:graphic>
      </p:graphicFrame>
      <p:sp>
        <p:nvSpPr>
          <p:cNvPr id="25" name="Oval 24">
            <a:extLst>
              <a:ext uri="{FF2B5EF4-FFF2-40B4-BE49-F238E27FC236}">
                <a16:creationId xmlns:a16="http://schemas.microsoft.com/office/drawing/2014/main" id="{3FA44F07-827C-784E-8217-CF95ADC543FC}"/>
              </a:ext>
            </a:extLst>
          </p:cNvPr>
          <p:cNvSpPr/>
          <p:nvPr/>
        </p:nvSpPr>
        <p:spPr>
          <a:xfrm>
            <a:off x="12310601" y="6752273"/>
            <a:ext cx="3374856" cy="332193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86862EE2-8250-4349-8A76-A8F02D59DED5}"/>
              </a:ext>
            </a:extLst>
          </p:cNvPr>
          <p:cNvGrpSpPr/>
          <p:nvPr/>
        </p:nvGrpSpPr>
        <p:grpSpPr>
          <a:xfrm>
            <a:off x="12813968" y="7535589"/>
            <a:ext cx="2371295" cy="1502524"/>
            <a:chOff x="10330047" y="3980563"/>
            <a:chExt cx="3717559" cy="2355557"/>
          </a:xfrm>
        </p:grpSpPr>
        <p:sp>
          <p:nvSpPr>
            <p:cNvPr id="22" name="Rectangle 25">
              <a:extLst>
                <a:ext uri="{FF2B5EF4-FFF2-40B4-BE49-F238E27FC236}">
                  <a16:creationId xmlns:a16="http://schemas.microsoft.com/office/drawing/2014/main" id="{54421110-7BDD-6943-A197-A556908ECA34}"/>
                </a:ext>
              </a:extLst>
            </p:cNvPr>
            <p:cNvSpPr>
              <a:spLocks/>
            </p:cNvSpPr>
            <p:nvPr/>
          </p:nvSpPr>
          <p:spPr bwMode="auto">
            <a:xfrm>
              <a:off x="10330047" y="5499767"/>
              <a:ext cx="3717559" cy="8363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defRPr/>
              </a:pPr>
              <a:r>
                <a:rPr lang="en-US" altLang="x-none" sz="2800" dirty="0">
                  <a:latin typeface="Century Gothic" panose="020B0502020202020204" pitchFamily="34" charset="0"/>
                  <a:ea typeface="Open Sans" charset="0"/>
                  <a:cs typeface="Open Sans" charset="0"/>
                  <a:sym typeface="Open Sans" charset="0"/>
                </a:rPr>
                <a:t>Sales</a:t>
              </a:r>
              <a:endParaRPr lang="x-none" altLang="x-none" sz="2800">
                <a:latin typeface="Century Gothic" panose="020B0502020202020204" pitchFamily="34" charset="0"/>
                <a:ea typeface="Open Sans" charset="0"/>
                <a:cs typeface="Open Sans" charset="0"/>
                <a:sym typeface="Open Sans" charset="0"/>
              </a:endParaRPr>
            </a:p>
          </p:txBody>
        </p:sp>
        <p:sp>
          <p:nvSpPr>
            <p:cNvPr id="23" name="Rectangle 26">
              <a:extLst>
                <a:ext uri="{FF2B5EF4-FFF2-40B4-BE49-F238E27FC236}">
                  <a16:creationId xmlns:a16="http://schemas.microsoft.com/office/drawing/2014/main" id="{1781DB25-B2D3-8740-98F4-505258C20E71}"/>
                </a:ext>
              </a:extLst>
            </p:cNvPr>
            <p:cNvSpPr>
              <a:spLocks/>
            </p:cNvSpPr>
            <p:nvPr/>
          </p:nvSpPr>
          <p:spPr bwMode="auto">
            <a:xfrm>
              <a:off x="10662733" y="3980563"/>
              <a:ext cx="3052188" cy="18978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defRPr/>
              </a:pPr>
              <a:r>
                <a:rPr lang="en-US" altLang="x-none" sz="7200" b="1" baseline="0" dirty="0">
                  <a:solidFill>
                    <a:schemeClr val="tx2"/>
                  </a:solidFill>
                  <a:latin typeface="Century Gothic" panose="020B0502020202020204" pitchFamily="34" charset="0"/>
                  <a:ea typeface="Open Sans Light" charset="0"/>
                  <a:cs typeface="Open Sans Light" charset="0"/>
                  <a:sym typeface="Open Sans Light" charset="0"/>
                </a:rPr>
                <a:t>-16</a:t>
              </a:r>
              <a:endParaRPr lang="x-none" altLang="x-none" sz="7200" b="1" baseline="0">
                <a:solidFill>
                  <a:schemeClr val="tx2"/>
                </a:solidFill>
                <a:latin typeface="Century Gothic" panose="020B0502020202020204" pitchFamily="34" charset="0"/>
                <a:ea typeface="Open Sans Light" charset="0"/>
                <a:cs typeface="Open Sans Light" charset="0"/>
                <a:sym typeface="Open Sans Light" charset="0"/>
              </a:endParaRPr>
            </a:p>
          </p:txBody>
        </p:sp>
      </p:grpSp>
      <p:grpSp>
        <p:nvGrpSpPr>
          <p:cNvPr id="6" name="Group 5">
            <a:extLst>
              <a:ext uri="{FF2B5EF4-FFF2-40B4-BE49-F238E27FC236}">
                <a16:creationId xmlns:a16="http://schemas.microsoft.com/office/drawing/2014/main" id="{42092EB4-CC77-5C46-A393-F82FA87BA304}"/>
              </a:ext>
            </a:extLst>
          </p:cNvPr>
          <p:cNvGrpSpPr/>
          <p:nvPr/>
        </p:nvGrpSpPr>
        <p:grpSpPr>
          <a:xfrm>
            <a:off x="16919098" y="5198066"/>
            <a:ext cx="6069558" cy="6430344"/>
            <a:chOff x="14485146" y="5146383"/>
            <a:chExt cx="7750580" cy="6430344"/>
          </a:xfrm>
        </p:grpSpPr>
        <p:sp>
          <p:nvSpPr>
            <p:cNvPr id="37" name="Rectangle 36">
              <a:extLst>
                <a:ext uri="{FF2B5EF4-FFF2-40B4-BE49-F238E27FC236}">
                  <a16:creationId xmlns:a16="http://schemas.microsoft.com/office/drawing/2014/main" id="{F9842827-7A95-9142-BC11-3FB41F626893}"/>
                </a:ext>
              </a:extLst>
            </p:cNvPr>
            <p:cNvSpPr/>
            <p:nvPr/>
          </p:nvSpPr>
          <p:spPr>
            <a:xfrm>
              <a:off x="14485146" y="5146383"/>
              <a:ext cx="7750580" cy="16543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28332D0C-A7F8-F94E-A634-A750A16722C4}"/>
                </a:ext>
              </a:extLst>
            </p:cNvPr>
            <p:cNvSpPr txBox="1"/>
            <p:nvPr/>
          </p:nvSpPr>
          <p:spPr>
            <a:xfrm>
              <a:off x="17990734" y="5385860"/>
              <a:ext cx="4244991" cy="1200329"/>
            </a:xfrm>
            <a:prstGeom prst="rect">
              <a:avLst/>
            </a:prstGeom>
            <a:noFill/>
          </p:spPr>
          <p:txBody>
            <a:bodyPr wrap="square" rtlCol="0">
              <a:spAutoFit/>
            </a:bodyPr>
            <a:lstStyle/>
            <a:p>
              <a:r>
                <a:rPr lang="en-US" sz="24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a:t>
              </a:r>
            </a:p>
          </p:txBody>
        </p:sp>
        <p:sp>
          <p:nvSpPr>
            <p:cNvPr id="39" name="TextBox 38">
              <a:extLst>
                <a:ext uri="{FF2B5EF4-FFF2-40B4-BE49-F238E27FC236}">
                  <a16:creationId xmlns:a16="http://schemas.microsoft.com/office/drawing/2014/main" id="{9D82DCA6-E051-BE4D-B0A5-350807CB144B}"/>
                </a:ext>
              </a:extLst>
            </p:cNvPr>
            <p:cNvSpPr txBox="1"/>
            <p:nvPr/>
          </p:nvSpPr>
          <p:spPr>
            <a:xfrm>
              <a:off x="14866996" y="5652931"/>
              <a:ext cx="3123738" cy="646331"/>
            </a:xfrm>
            <a:prstGeom prst="rect">
              <a:avLst/>
            </a:prstGeom>
            <a:noFill/>
          </p:spPr>
          <p:txBody>
            <a:bodyPr wrap="square" rtlCol="0">
              <a:spAutoFit/>
            </a:bodyPr>
            <a:lstStyle/>
            <a:p>
              <a:r>
                <a:rPr lang="en-US" sz="3600" b="1" dirty="0">
                  <a:solidFill>
                    <a:schemeClr val="accent1"/>
                  </a:solidFill>
                  <a:latin typeface="Century Gothic" panose="020B0502020202020204" pitchFamily="34" charset="0"/>
                  <a:ea typeface="Roboto Medium" panose="02000000000000000000" pitchFamily="2" charset="0"/>
                  <a:cs typeface="Arial" panose="020B0604020202020204" pitchFamily="34" charset="0"/>
                </a:rPr>
                <a:t>Develop</a:t>
              </a:r>
            </a:p>
          </p:txBody>
        </p:sp>
        <p:sp>
          <p:nvSpPr>
            <p:cNvPr id="40" name="Rectangle 39">
              <a:extLst>
                <a:ext uri="{FF2B5EF4-FFF2-40B4-BE49-F238E27FC236}">
                  <a16:creationId xmlns:a16="http://schemas.microsoft.com/office/drawing/2014/main" id="{97E4CBE0-CE40-C942-ACF3-AFA15CE64AF3}"/>
                </a:ext>
              </a:extLst>
            </p:cNvPr>
            <p:cNvSpPr/>
            <p:nvPr/>
          </p:nvSpPr>
          <p:spPr>
            <a:xfrm>
              <a:off x="14485146" y="7534384"/>
              <a:ext cx="7750580" cy="16543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3624BB38-D4B9-374F-BAD0-10235CFB1DBB}"/>
                </a:ext>
              </a:extLst>
            </p:cNvPr>
            <p:cNvSpPr txBox="1"/>
            <p:nvPr/>
          </p:nvSpPr>
          <p:spPr>
            <a:xfrm>
              <a:off x="17990734" y="7773861"/>
              <a:ext cx="4244991" cy="1200329"/>
            </a:xfrm>
            <a:prstGeom prst="rect">
              <a:avLst/>
            </a:prstGeom>
            <a:noFill/>
          </p:spPr>
          <p:txBody>
            <a:bodyPr wrap="square" rtlCol="0">
              <a:spAutoFit/>
            </a:bodyPr>
            <a:lstStyle/>
            <a:p>
              <a:r>
                <a:rPr lang="en-US" sz="24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a:t>
              </a:r>
            </a:p>
          </p:txBody>
        </p:sp>
        <p:sp>
          <p:nvSpPr>
            <p:cNvPr id="45" name="TextBox 44">
              <a:extLst>
                <a:ext uri="{FF2B5EF4-FFF2-40B4-BE49-F238E27FC236}">
                  <a16:creationId xmlns:a16="http://schemas.microsoft.com/office/drawing/2014/main" id="{876FAB5C-9756-E741-B7AD-D9E859A4D7DB}"/>
                </a:ext>
              </a:extLst>
            </p:cNvPr>
            <p:cNvSpPr txBox="1"/>
            <p:nvPr/>
          </p:nvSpPr>
          <p:spPr>
            <a:xfrm>
              <a:off x="14866996" y="8061714"/>
              <a:ext cx="3123738" cy="646331"/>
            </a:xfrm>
            <a:prstGeom prst="rect">
              <a:avLst/>
            </a:prstGeom>
            <a:noFill/>
          </p:spPr>
          <p:txBody>
            <a:bodyPr wrap="square" rtlCol="0">
              <a:spAutoFit/>
            </a:bodyPr>
            <a:lstStyle/>
            <a:p>
              <a:r>
                <a:rPr lang="en-US" sz="3600" b="1" dirty="0">
                  <a:solidFill>
                    <a:schemeClr val="accent2"/>
                  </a:solidFill>
                  <a:latin typeface="Century Gothic" panose="020B0502020202020204" pitchFamily="34" charset="0"/>
                  <a:ea typeface="Roboto Medium" panose="02000000000000000000" pitchFamily="2" charset="0"/>
                  <a:cs typeface="Arial" panose="020B0604020202020204" pitchFamily="34" charset="0"/>
                </a:rPr>
                <a:t>Analyze</a:t>
              </a:r>
            </a:p>
          </p:txBody>
        </p:sp>
        <p:sp>
          <p:nvSpPr>
            <p:cNvPr id="46" name="Rectangle 45">
              <a:extLst>
                <a:ext uri="{FF2B5EF4-FFF2-40B4-BE49-F238E27FC236}">
                  <a16:creationId xmlns:a16="http://schemas.microsoft.com/office/drawing/2014/main" id="{2A8271DF-051E-854E-ABD7-7317D2B86EF0}"/>
                </a:ext>
              </a:extLst>
            </p:cNvPr>
            <p:cNvSpPr/>
            <p:nvPr/>
          </p:nvSpPr>
          <p:spPr>
            <a:xfrm>
              <a:off x="14485146" y="9922386"/>
              <a:ext cx="7750580" cy="16543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FC141296-6717-124E-9E2A-D66B66433825}"/>
                </a:ext>
              </a:extLst>
            </p:cNvPr>
            <p:cNvSpPr txBox="1"/>
            <p:nvPr/>
          </p:nvSpPr>
          <p:spPr>
            <a:xfrm>
              <a:off x="17990734" y="10161863"/>
              <a:ext cx="4244991" cy="1200329"/>
            </a:xfrm>
            <a:prstGeom prst="rect">
              <a:avLst/>
            </a:prstGeom>
            <a:noFill/>
          </p:spPr>
          <p:txBody>
            <a:bodyPr wrap="square" rtlCol="0">
              <a:spAutoFit/>
            </a:bodyPr>
            <a:lstStyle/>
            <a:p>
              <a:r>
                <a:rPr lang="en-US" sz="24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a:t>
              </a:r>
            </a:p>
          </p:txBody>
        </p:sp>
        <p:sp>
          <p:nvSpPr>
            <p:cNvPr id="48" name="TextBox 47">
              <a:extLst>
                <a:ext uri="{FF2B5EF4-FFF2-40B4-BE49-F238E27FC236}">
                  <a16:creationId xmlns:a16="http://schemas.microsoft.com/office/drawing/2014/main" id="{546D5BF6-C9FC-A141-AEA9-0E7431942345}"/>
                </a:ext>
              </a:extLst>
            </p:cNvPr>
            <p:cNvSpPr txBox="1"/>
            <p:nvPr/>
          </p:nvSpPr>
          <p:spPr>
            <a:xfrm>
              <a:off x="14866996" y="10428934"/>
              <a:ext cx="3123738" cy="646331"/>
            </a:xfrm>
            <a:prstGeom prst="rect">
              <a:avLst/>
            </a:prstGeom>
            <a:noFill/>
          </p:spPr>
          <p:txBody>
            <a:bodyPr wrap="square" rtlCol="0">
              <a:spAutoFit/>
            </a:bodyPr>
            <a:lstStyle/>
            <a:p>
              <a:r>
                <a:rPr lang="en-US" sz="3600" b="1" dirty="0">
                  <a:solidFill>
                    <a:schemeClr val="accent3"/>
                  </a:solidFill>
                  <a:latin typeface="Century Gothic" panose="020B0502020202020204" pitchFamily="34" charset="0"/>
                  <a:ea typeface="Roboto Medium" panose="02000000000000000000" pitchFamily="2" charset="0"/>
                  <a:cs typeface="Arial" panose="020B0604020202020204" pitchFamily="34" charset="0"/>
                </a:rPr>
                <a:t>Identify</a:t>
              </a:r>
            </a:p>
          </p:txBody>
        </p:sp>
      </p:grpSp>
      <p:grpSp>
        <p:nvGrpSpPr>
          <p:cNvPr id="49" name="Group 48">
            <a:extLst>
              <a:ext uri="{FF2B5EF4-FFF2-40B4-BE49-F238E27FC236}">
                <a16:creationId xmlns:a16="http://schemas.microsoft.com/office/drawing/2014/main" id="{AE232956-8A26-6043-92DF-56EB3572D9E3}"/>
              </a:ext>
            </a:extLst>
          </p:cNvPr>
          <p:cNvGrpSpPr/>
          <p:nvPr/>
        </p:nvGrpSpPr>
        <p:grpSpPr>
          <a:xfrm>
            <a:off x="3548355" y="824518"/>
            <a:ext cx="17281166" cy="2182173"/>
            <a:chOff x="3548355" y="1071658"/>
            <a:chExt cx="17281166" cy="2182173"/>
          </a:xfrm>
        </p:grpSpPr>
        <p:sp>
          <p:nvSpPr>
            <p:cNvPr id="50" name="CuadroTexto 350">
              <a:extLst>
                <a:ext uri="{FF2B5EF4-FFF2-40B4-BE49-F238E27FC236}">
                  <a16:creationId xmlns:a16="http://schemas.microsoft.com/office/drawing/2014/main" id="{29907130-F9BA-9546-8370-74610FE94A11}"/>
                </a:ext>
              </a:extLst>
            </p:cNvPr>
            <p:cNvSpPr txBox="1"/>
            <p:nvPr/>
          </p:nvSpPr>
          <p:spPr>
            <a:xfrm>
              <a:off x="3548355" y="1071658"/>
              <a:ext cx="17281166"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Powerful Charts Templates</a:t>
              </a:r>
            </a:p>
          </p:txBody>
        </p:sp>
        <p:sp>
          <p:nvSpPr>
            <p:cNvPr id="51" name="CuadroTexto 351">
              <a:extLst>
                <a:ext uri="{FF2B5EF4-FFF2-40B4-BE49-F238E27FC236}">
                  <a16:creationId xmlns:a16="http://schemas.microsoft.com/office/drawing/2014/main" id="{19F907C6-0CBE-1548-A05F-01E0D6583193}"/>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52" name="Rectangle 45">
              <a:extLst>
                <a:ext uri="{FF2B5EF4-FFF2-40B4-BE49-F238E27FC236}">
                  <a16:creationId xmlns:a16="http://schemas.microsoft.com/office/drawing/2014/main" id="{02EC5C4D-9F24-864F-B15A-78D1BB287DCA}"/>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311004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E3432292-D86E-114F-9D21-0996922BD3DE}"/>
              </a:ext>
            </a:extLst>
          </p:cNvPr>
          <p:cNvGrpSpPr/>
          <p:nvPr/>
        </p:nvGrpSpPr>
        <p:grpSpPr>
          <a:xfrm>
            <a:off x="1360349" y="5341988"/>
            <a:ext cx="21656954" cy="6505146"/>
            <a:chOff x="1268361" y="5120315"/>
            <a:chExt cx="21656954" cy="6505146"/>
          </a:xfrm>
        </p:grpSpPr>
        <p:grpSp>
          <p:nvGrpSpPr>
            <p:cNvPr id="4" name="Group 3">
              <a:extLst>
                <a:ext uri="{FF2B5EF4-FFF2-40B4-BE49-F238E27FC236}">
                  <a16:creationId xmlns:a16="http://schemas.microsoft.com/office/drawing/2014/main" id="{F92199D8-9BDE-6540-8B80-6F7394B3E673}"/>
                </a:ext>
              </a:extLst>
            </p:cNvPr>
            <p:cNvGrpSpPr/>
            <p:nvPr/>
          </p:nvGrpSpPr>
          <p:grpSpPr>
            <a:xfrm>
              <a:off x="1268361" y="5195117"/>
              <a:ext cx="8996517" cy="6430344"/>
              <a:chOff x="1268361" y="4844105"/>
              <a:chExt cx="8996517" cy="6430344"/>
            </a:xfrm>
          </p:grpSpPr>
          <p:grpSp>
            <p:nvGrpSpPr>
              <p:cNvPr id="15" name="Group 14">
                <a:extLst>
                  <a:ext uri="{FF2B5EF4-FFF2-40B4-BE49-F238E27FC236}">
                    <a16:creationId xmlns:a16="http://schemas.microsoft.com/office/drawing/2014/main" id="{500E80D1-83A7-9F47-8860-E5306EBE5F19}"/>
                  </a:ext>
                </a:extLst>
              </p:cNvPr>
              <p:cNvGrpSpPr/>
              <p:nvPr/>
            </p:nvGrpSpPr>
            <p:grpSpPr>
              <a:xfrm>
                <a:off x="1268361" y="4844105"/>
                <a:ext cx="8996517" cy="6430344"/>
                <a:chOff x="13521212" y="5146383"/>
                <a:chExt cx="11488188" cy="6430344"/>
              </a:xfrm>
            </p:grpSpPr>
            <p:sp>
              <p:nvSpPr>
                <p:cNvPr id="16" name="Rectangle 15">
                  <a:extLst>
                    <a:ext uri="{FF2B5EF4-FFF2-40B4-BE49-F238E27FC236}">
                      <a16:creationId xmlns:a16="http://schemas.microsoft.com/office/drawing/2014/main" id="{A24BAA86-E474-EA42-8B48-6AE1CFC9F8D1}"/>
                    </a:ext>
                  </a:extLst>
                </p:cNvPr>
                <p:cNvSpPr/>
                <p:nvPr/>
              </p:nvSpPr>
              <p:spPr>
                <a:xfrm>
                  <a:off x="13521213" y="5146383"/>
                  <a:ext cx="11488187" cy="16543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B3D02579-D291-AF49-B565-2680CF197357}"/>
                    </a:ext>
                  </a:extLst>
                </p:cNvPr>
                <p:cNvSpPr txBox="1"/>
                <p:nvPr/>
              </p:nvSpPr>
              <p:spPr>
                <a:xfrm>
                  <a:off x="18800558" y="5564440"/>
                  <a:ext cx="5700349" cy="830997"/>
                </a:xfrm>
                <a:prstGeom prst="rect">
                  <a:avLst/>
                </a:prstGeom>
                <a:noFill/>
              </p:spPr>
              <p:txBody>
                <a:bodyPr wrap="square" rtlCol="0">
                  <a:spAutoFit/>
                </a:bodyPr>
                <a:lstStyle/>
                <a:p>
                  <a:r>
                    <a:rPr lang="en-US" sz="24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a:t>
                  </a:r>
                </a:p>
              </p:txBody>
            </p:sp>
            <p:sp>
              <p:nvSpPr>
                <p:cNvPr id="18" name="TextBox 17">
                  <a:extLst>
                    <a:ext uri="{FF2B5EF4-FFF2-40B4-BE49-F238E27FC236}">
                      <a16:creationId xmlns:a16="http://schemas.microsoft.com/office/drawing/2014/main" id="{A4844BB4-9705-A345-8D12-03B2F2EAE787}"/>
                    </a:ext>
                  </a:extLst>
                </p:cNvPr>
                <p:cNvSpPr txBox="1"/>
                <p:nvPr/>
              </p:nvSpPr>
              <p:spPr>
                <a:xfrm>
                  <a:off x="15789820" y="5652931"/>
                  <a:ext cx="3123738"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Develop</a:t>
                  </a:r>
                </a:p>
              </p:txBody>
            </p:sp>
            <p:sp>
              <p:nvSpPr>
                <p:cNvPr id="19" name="Rectangle 18">
                  <a:extLst>
                    <a:ext uri="{FF2B5EF4-FFF2-40B4-BE49-F238E27FC236}">
                      <a16:creationId xmlns:a16="http://schemas.microsoft.com/office/drawing/2014/main" id="{90DCF9C7-A842-EE4E-80B7-27DAF29C6F16}"/>
                    </a:ext>
                  </a:extLst>
                </p:cNvPr>
                <p:cNvSpPr/>
                <p:nvPr/>
              </p:nvSpPr>
              <p:spPr>
                <a:xfrm>
                  <a:off x="13521212" y="7534384"/>
                  <a:ext cx="11488187" cy="16543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D697D7A9-F035-3C40-B539-FEAEF7A00A72}"/>
                    </a:ext>
                  </a:extLst>
                </p:cNvPr>
                <p:cNvSpPr txBox="1"/>
                <p:nvPr/>
              </p:nvSpPr>
              <p:spPr>
                <a:xfrm>
                  <a:off x="18800558" y="7952441"/>
                  <a:ext cx="5700349" cy="830997"/>
                </a:xfrm>
                <a:prstGeom prst="rect">
                  <a:avLst/>
                </a:prstGeom>
                <a:noFill/>
              </p:spPr>
              <p:txBody>
                <a:bodyPr wrap="square" rtlCol="0">
                  <a:spAutoFit/>
                </a:bodyPr>
                <a:lstStyle/>
                <a:p>
                  <a:r>
                    <a:rPr lang="en-US" sz="24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a:t>
                  </a:r>
                </a:p>
              </p:txBody>
            </p:sp>
            <p:sp>
              <p:nvSpPr>
                <p:cNvPr id="21" name="TextBox 20">
                  <a:extLst>
                    <a:ext uri="{FF2B5EF4-FFF2-40B4-BE49-F238E27FC236}">
                      <a16:creationId xmlns:a16="http://schemas.microsoft.com/office/drawing/2014/main" id="{F130F66C-4D98-A442-9FB3-5B7040871878}"/>
                    </a:ext>
                  </a:extLst>
                </p:cNvPr>
                <p:cNvSpPr txBox="1"/>
                <p:nvPr/>
              </p:nvSpPr>
              <p:spPr>
                <a:xfrm>
                  <a:off x="15789820" y="8061714"/>
                  <a:ext cx="3123738"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Analyze</a:t>
                  </a:r>
                </a:p>
              </p:txBody>
            </p:sp>
            <p:sp>
              <p:nvSpPr>
                <p:cNvPr id="22" name="Rectangle 21">
                  <a:extLst>
                    <a:ext uri="{FF2B5EF4-FFF2-40B4-BE49-F238E27FC236}">
                      <a16:creationId xmlns:a16="http://schemas.microsoft.com/office/drawing/2014/main" id="{625894BD-76DF-C844-BCE9-46D25D64BF07}"/>
                    </a:ext>
                  </a:extLst>
                </p:cNvPr>
                <p:cNvSpPr/>
                <p:nvPr/>
              </p:nvSpPr>
              <p:spPr>
                <a:xfrm>
                  <a:off x="13521212" y="9922386"/>
                  <a:ext cx="11488187" cy="16543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808A4C9F-D94D-9947-A60F-30922AE08498}"/>
                    </a:ext>
                  </a:extLst>
                </p:cNvPr>
                <p:cNvSpPr txBox="1"/>
                <p:nvPr/>
              </p:nvSpPr>
              <p:spPr>
                <a:xfrm>
                  <a:off x="18800558" y="10340443"/>
                  <a:ext cx="5700349" cy="830997"/>
                </a:xfrm>
                <a:prstGeom prst="rect">
                  <a:avLst/>
                </a:prstGeom>
                <a:noFill/>
              </p:spPr>
              <p:txBody>
                <a:bodyPr wrap="square" rtlCol="0">
                  <a:spAutoFit/>
                </a:bodyPr>
                <a:lstStyle/>
                <a:p>
                  <a:r>
                    <a:rPr lang="en-US" sz="24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a:t>
                  </a:r>
                </a:p>
              </p:txBody>
            </p:sp>
            <p:sp>
              <p:nvSpPr>
                <p:cNvPr id="24" name="TextBox 23">
                  <a:extLst>
                    <a:ext uri="{FF2B5EF4-FFF2-40B4-BE49-F238E27FC236}">
                      <a16:creationId xmlns:a16="http://schemas.microsoft.com/office/drawing/2014/main" id="{9351D350-C061-ED4D-8C91-C7FD237D05A9}"/>
                    </a:ext>
                  </a:extLst>
                </p:cNvPr>
                <p:cNvSpPr txBox="1"/>
                <p:nvPr/>
              </p:nvSpPr>
              <p:spPr>
                <a:xfrm>
                  <a:off x="15789820" y="10428934"/>
                  <a:ext cx="3123738"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Identify</a:t>
                  </a:r>
                </a:p>
              </p:txBody>
            </p:sp>
          </p:grpSp>
          <p:sp>
            <p:nvSpPr>
              <p:cNvPr id="25" name="Oval 24">
                <a:extLst>
                  <a:ext uri="{FF2B5EF4-FFF2-40B4-BE49-F238E27FC236}">
                    <a16:creationId xmlns:a16="http://schemas.microsoft.com/office/drawing/2014/main" id="{AFE829B7-A9E7-A04E-A8A1-181BE3F89393}"/>
                  </a:ext>
                </a:extLst>
              </p:cNvPr>
              <p:cNvSpPr/>
              <p:nvPr/>
            </p:nvSpPr>
            <p:spPr>
              <a:xfrm>
                <a:off x="1670387" y="5173671"/>
                <a:ext cx="1002017" cy="10020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B7D9132F-BC57-5E43-BA2A-44B81E138384}"/>
                  </a:ext>
                </a:extLst>
              </p:cNvPr>
              <p:cNvSpPr/>
              <p:nvPr/>
            </p:nvSpPr>
            <p:spPr>
              <a:xfrm>
                <a:off x="1670387" y="7562909"/>
                <a:ext cx="1002017" cy="10020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D64DCEF4-4C01-F648-A8E6-FF5B881C714B}"/>
                  </a:ext>
                </a:extLst>
              </p:cNvPr>
              <p:cNvSpPr/>
              <p:nvPr/>
            </p:nvSpPr>
            <p:spPr>
              <a:xfrm>
                <a:off x="1670387" y="9952148"/>
                <a:ext cx="1002017" cy="10020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áfico 282">
              <a:extLst>
                <a:ext uri="{FF2B5EF4-FFF2-40B4-BE49-F238E27FC236}">
                  <a16:creationId xmlns:a16="http://schemas.microsoft.com/office/drawing/2014/main" id="{6DD925A9-5FC4-3A47-8C90-0136A986A685}"/>
                </a:ext>
              </a:extLst>
            </p:cNvPr>
            <p:cNvGrpSpPr/>
            <p:nvPr/>
          </p:nvGrpSpPr>
          <p:grpSpPr>
            <a:xfrm>
              <a:off x="2000622" y="8239517"/>
              <a:ext cx="341546" cy="341544"/>
              <a:chOff x="564780" y="239858"/>
              <a:chExt cx="597977" cy="597977"/>
            </a:xfrm>
            <a:solidFill>
              <a:schemeClr val="bg1"/>
            </a:solidFill>
          </p:grpSpPr>
          <p:sp>
            <p:nvSpPr>
              <p:cNvPr id="29" name="Forma libre 285">
                <a:extLst>
                  <a:ext uri="{FF2B5EF4-FFF2-40B4-BE49-F238E27FC236}">
                    <a16:creationId xmlns:a16="http://schemas.microsoft.com/office/drawing/2014/main" id="{10551A2D-5456-7647-AF1F-993130CFA72C}"/>
                  </a:ext>
                </a:extLst>
              </p:cNvPr>
              <p:cNvSpPr/>
              <p:nvPr/>
            </p:nvSpPr>
            <p:spPr>
              <a:xfrm>
                <a:off x="563824" y="238902"/>
                <a:ext cx="517652" cy="517652"/>
              </a:xfrm>
              <a:custGeom>
                <a:avLst/>
                <a:gdLst>
                  <a:gd name="connsiteX0" fmla="*/ 245812 w 517651"/>
                  <a:gd name="connsiteY0" fmla="*/ 436157 h 517651"/>
                  <a:gd name="connsiteX1" fmla="*/ 436254 w 517651"/>
                  <a:gd name="connsiteY1" fmla="*/ 245757 h 517651"/>
                  <a:gd name="connsiteX2" fmla="*/ 498982 w 517651"/>
                  <a:gd name="connsiteY2" fmla="*/ 256568 h 517651"/>
                  <a:gd name="connsiteX3" fmla="*/ 503472 w 517651"/>
                  <a:gd name="connsiteY3" fmla="*/ 257325 h 517651"/>
                  <a:gd name="connsiteX4" fmla="*/ 504004 w 517651"/>
                  <a:gd name="connsiteY4" fmla="*/ 257325 h 517651"/>
                  <a:gd name="connsiteX5" fmla="*/ 517607 w 517651"/>
                  <a:gd name="connsiteY5" fmla="*/ 243725 h 517651"/>
                  <a:gd name="connsiteX6" fmla="*/ 516783 w 517651"/>
                  <a:gd name="connsiteY6" fmla="*/ 238997 h 517651"/>
                  <a:gd name="connsiteX7" fmla="*/ 259415 w 517651"/>
                  <a:gd name="connsiteY7" fmla="*/ 956 h 517651"/>
                  <a:gd name="connsiteX8" fmla="*/ 956 w 517651"/>
                  <a:gd name="connsiteY8" fmla="*/ 259358 h 517651"/>
                  <a:gd name="connsiteX9" fmla="*/ 242915 w 517651"/>
                  <a:gd name="connsiteY9" fmla="*/ 516948 h 517651"/>
                  <a:gd name="connsiteX10" fmla="*/ 243766 w 517651"/>
                  <a:gd name="connsiteY10" fmla="*/ 516975 h 517651"/>
                  <a:gd name="connsiteX11" fmla="*/ 254606 w 517651"/>
                  <a:gd name="connsiteY11" fmla="*/ 511595 h 517651"/>
                  <a:gd name="connsiteX12" fmla="*/ 256598 w 517651"/>
                  <a:gd name="connsiteY12" fmla="*/ 498899 h 517651"/>
                  <a:gd name="connsiteX13" fmla="*/ 245812 w 517651"/>
                  <a:gd name="connsiteY13" fmla="*/ 436157 h 517651"/>
                  <a:gd name="connsiteX14" fmla="*/ 187372 w 517651"/>
                  <a:gd name="connsiteY14" fmla="*/ 350573 h 517651"/>
                  <a:gd name="connsiteX15" fmla="*/ 177756 w 517651"/>
                  <a:gd name="connsiteY15" fmla="*/ 354557 h 517651"/>
                  <a:gd name="connsiteX16" fmla="*/ 168140 w 517651"/>
                  <a:gd name="connsiteY16" fmla="*/ 350573 h 517651"/>
                  <a:gd name="connsiteX17" fmla="*/ 168140 w 517651"/>
                  <a:gd name="connsiteY17" fmla="*/ 331342 h 517651"/>
                  <a:gd name="connsiteX18" fmla="*/ 245757 w 517651"/>
                  <a:gd name="connsiteY18" fmla="*/ 253726 h 517651"/>
                  <a:gd name="connsiteX19" fmla="*/ 245757 w 517651"/>
                  <a:gd name="connsiteY19" fmla="*/ 96157 h 517651"/>
                  <a:gd name="connsiteX20" fmla="*/ 259358 w 517651"/>
                  <a:gd name="connsiteY20" fmla="*/ 82557 h 517651"/>
                  <a:gd name="connsiteX21" fmla="*/ 272958 w 517651"/>
                  <a:gd name="connsiteY21" fmla="*/ 96157 h 517651"/>
                  <a:gd name="connsiteX22" fmla="*/ 272958 w 517651"/>
                  <a:gd name="connsiteY22" fmla="*/ 259358 h 517651"/>
                  <a:gd name="connsiteX23" fmla="*/ 268974 w 517651"/>
                  <a:gd name="connsiteY23" fmla="*/ 268974 h 517651"/>
                  <a:gd name="connsiteX24" fmla="*/ 187372 w 517651"/>
                  <a:gd name="connsiteY24" fmla="*/ 350573 h 517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17651" h="517651">
                    <a:moveTo>
                      <a:pt x="245812" y="436157"/>
                    </a:moveTo>
                    <a:cubicBezTo>
                      <a:pt x="245812" y="331170"/>
                      <a:pt x="331255" y="245757"/>
                      <a:pt x="436254" y="245757"/>
                    </a:cubicBezTo>
                    <a:cubicBezTo>
                      <a:pt x="457349" y="245757"/>
                      <a:pt x="478445" y="249396"/>
                      <a:pt x="498982" y="256568"/>
                    </a:cubicBezTo>
                    <a:cubicBezTo>
                      <a:pt x="500443" y="257073"/>
                      <a:pt x="501958" y="257325"/>
                      <a:pt x="503472" y="257325"/>
                    </a:cubicBezTo>
                    <a:cubicBezTo>
                      <a:pt x="503685" y="257338"/>
                      <a:pt x="503871" y="257325"/>
                      <a:pt x="504004" y="257325"/>
                    </a:cubicBezTo>
                    <a:cubicBezTo>
                      <a:pt x="511523" y="257325"/>
                      <a:pt x="517607" y="251242"/>
                      <a:pt x="517607" y="243725"/>
                    </a:cubicBezTo>
                    <a:cubicBezTo>
                      <a:pt x="517607" y="242065"/>
                      <a:pt x="517315" y="240471"/>
                      <a:pt x="516783" y="238997"/>
                    </a:cubicBezTo>
                    <a:cubicBezTo>
                      <a:pt x="506289" y="105201"/>
                      <a:pt x="393984" y="956"/>
                      <a:pt x="259415" y="956"/>
                    </a:cubicBezTo>
                    <a:cubicBezTo>
                      <a:pt x="116901" y="956"/>
                      <a:pt x="956" y="116876"/>
                      <a:pt x="956" y="259358"/>
                    </a:cubicBezTo>
                    <a:cubicBezTo>
                      <a:pt x="956" y="395212"/>
                      <a:pt x="107230" y="508356"/>
                      <a:pt x="242915" y="516948"/>
                    </a:cubicBezTo>
                    <a:cubicBezTo>
                      <a:pt x="243180" y="516961"/>
                      <a:pt x="243474" y="516975"/>
                      <a:pt x="243766" y="516975"/>
                    </a:cubicBezTo>
                    <a:cubicBezTo>
                      <a:pt x="248016" y="516975"/>
                      <a:pt x="252029" y="514996"/>
                      <a:pt x="254606" y="511595"/>
                    </a:cubicBezTo>
                    <a:cubicBezTo>
                      <a:pt x="257369" y="507969"/>
                      <a:pt x="258113" y="503202"/>
                      <a:pt x="256598" y="498899"/>
                    </a:cubicBezTo>
                    <a:cubicBezTo>
                      <a:pt x="249451" y="478379"/>
                      <a:pt x="245812" y="457261"/>
                      <a:pt x="245812" y="436157"/>
                    </a:cubicBezTo>
                    <a:close/>
                    <a:moveTo>
                      <a:pt x="187372" y="350573"/>
                    </a:moveTo>
                    <a:cubicBezTo>
                      <a:pt x="184716" y="353228"/>
                      <a:pt x="181235" y="354557"/>
                      <a:pt x="177756" y="354557"/>
                    </a:cubicBezTo>
                    <a:cubicBezTo>
                      <a:pt x="174277" y="354557"/>
                      <a:pt x="170797" y="353228"/>
                      <a:pt x="168140" y="350573"/>
                    </a:cubicBezTo>
                    <a:cubicBezTo>
                      <a:pt x="162827" y="345260"/>
                      <a:pt x="162827" y="336653"/>
                      <a:pt x="168140" y="331342"/>
                    </a:cubicBezTo>
                    <a:lnTo>
                      <a:pt x="245757" y="253726"/>
                    </a:lnTo>
                    <a:lnTo>
                      <a:pt x="245757" y="96157"/>
                    </a:lnTo>
                    <a:cubicBezTo>
                      <a:pt x="245757" y="88640"/>
                      <a:pt x="251840" y="82557"/>
                      <a:pt x="259358" y="82557"/>
                    </a:cubicBezTo>
                    <a:cubicBezTo>
                      <a:pt x="266875" y="82557"/>
                      <a:pt x="272958" y="88640"/>
                      <a:pt x="272958" y="96157"/>
                    </a:cubicBezTo>
                    <a:lnTo>
                      <a:pt x="272958" y="259358"/>
                    </a:lnTo>
                    <a:cubicBezTo>
                      <a:pt x="272958" y="262970"/>
                      <a:pt x="271524" y="266424"/>
                      <a:pt x="268974" y="268974"/>
                    </a:cubicBezTo>
                    <a:lnTo>
                      <a:pt x="187372" y="350573"/>
                    </a:lnTo>
                    <a:close/>
                  </a:path>
                </a:pathLst>
              </a:custGeom>
              <a:grpFill/>
              <a:ln w="9525" cap="flat">
                <a:noFill/>
                <a:prstDash val="solid"/>
                <a:miter/>
              </a:ln>
            </p:spPr>
            <p:txBody>
              <a:bodyPr rtlCol="0" anchor="ctr"/>
              <a:lstStyle/>
              <a:p>
                <a:endParaRPr lang="es-MX"/>
              </a:p>
            </p:txBody>
          </p:sp>
          <p:sp>
            <p:nvSpPr>
              <p:cNvPr id="30" name="Forma libre 286">
                <a:extLst>
                  <a:ext uri="{FF2B5EF4-FFF2-40B4-BE49-F238E27FC236}">
                    <a16:creationId xmlns:a16="http://schemas.microsoft.com/office/drawing/2014/main" id="{EC40824A-4681-BD4F-BCC1-5DC3274FD7DA}"/>
                  </a:ext>
                </a:extLst>
              </p:cNvPr>
              <p:cNvSpPr/>
              <p:nvPr/>
            </p:nvSpPr>
            <p:spPr>
              <a:xfrm>
                <a:off x="835824" y="510902"/>
                <a:ext cx="327676" cy="327676"/>
              </a:xfrm>
              <a:custGeom>
                <a:avLst/>
                <a:gdLst>
                  <a:gd name="connsiteX0" fmla="*/ 164157 w 327676"/>
                  <a:gd name="connsiteY0" fmla="*/ 956 h 327676"/>
                  <a:gd name="connsiteX1" fmla="*/ 956 w 327676"/>
                  <a:gd name="connsiteY1" fmla="*/ 164157 h 327676"/>
                  <a:gd name="connsiteX2" fmla="*/ 164157 w 327676"/>
                  <a:gd name="connsiteY2" fmla="*/ 327357 h 327676"/>
                  <a:gd name="connsiteX3" fmla="*/ 327357 w 327676"/>
                  <a:gd name="connsiteY3" fmla="*/ 164157 h 327676"/>
                  <a:gd name="connsiteX4" fmla="*/ 164157 w 327676"/>
                  <a:gd name="connsiteY4" fmla="*/ 956 h 327676"/>
                  <a:gd name="connsiteX5" fmla="*/ 157357 w 327676"/>
                  <a:gd name="connsiteY5" fmla="*/ 150558 h 327676"/>
                  <a:gd name="connsiteX6" fmla="*/ 170958 w 327676"/>
                  <a:gd name="connsiteY6" fmla="*/ 150558 h 327676"/>
                  <a:gd name="connsiteX7" fmla="*/ 218557 w 327676"/>
                  <a:gd name="connsiteY7" fmla="*/ 198157 h 327676"/>
                  <a:gd name="connsiteX8" fmla="*/ 177757 w 327676"/>
                  <a:gd name="connsiteY8" fmla="*/ 245070 h 327676"/>
                  <a:gd name="connsiteX9" fmla="*/ 177757 w 327676"/>
                  <a:gd name="connsiteY9" fmla="*/ 259358 h 327676"/>
                  <a:gd name="connsiteX10" fmla="*/ 164157 w 327676"/>
                  <a:gd name="connsiteY10" fmla="*/ 272958 h 327676"/>
                  <a:gd name="connsiteX11" fmla="*/ 150556 w 327676"/>
                  <a:gd name="connsiteY11" fmla="*/ 259358 h 327676"/>
                  <a:gd name="connsiteX12" fmla="*/ 150556 w 327676"/>
                  <a:gd name="connsiteY12" fmla="*/ 245757 h 327676"/>
                  <a:gd name="connsiteX13" fmla="*/ 123357 w 327676"/>
                  <a:gd name="connsiteY13" fmla="*/ 245757 h 327676"/>
                  <a:gd name="connsiteX14" fmla="*/ 109756 w 327676"/>
                  <a:gd name="connsiteY14" fmla="*/ 232157 h 327676"/>
                  <a:gd name="connsiteX15" fmla="*/ 123357 w 327676"/>
                  <a:gd name="connsiteY15" fmla="*/ 218556 h 327676"/>
                  <a:gd name="connsiteX16" fmla="*/ 170956 w 327676"/>
                  <a:gd name="connsiteY16" fmla="*/ 218556 h 327676"/>
                  <a:gd name="connsiteX17" fmla="*/ 191356 w 327676"/>
                  <a:gd name="connsiteY17" fmla="*/ 198156 h 327676"/>
                  <a:gd name="connsiteX18" fmla="*/ 170956 w 327676"/>
                  <a:gd name="connsiteY18" fmla="*/ 177756 h 327676"/>
                  <a:gd name="connsiteX19" fmla="*/ 157357 w 327676"/>
                  <a:gd name="connsiteY19" fmla="*/ 177756 h 327676"/>
                  <a:gd name="connsiteX20" fmla="*/ 109757 w 327676"/>
                  <a:gd name="connsiteY20" fmla="*/ 130156 h 327676"/>
                  <a:gd name="connsiteX21" fmla="*/ 150558 w 327676"/>
                  <a:gd name="connsiteY21" fmla="*/ 83244 h 327676"/>
                  <a:gd name="connsiteX22" fmla="*/ 150558 w 327676"/>
                  <a:gd name="connsiteY22" fmla="*/ 68956 h 327676"/>
                  <a:gd name="connsiteX23" fmla="*/ 164158 w 327676"/>
                  <a:gd name="connsiteY23" fmla="*/ 55356 h 327676"/>
                  <a:gd name="connsiteX24" fmla="*/ 177757 w 327676"/>
                  <a:gd name="connsiteY24" fmla="*/ 68957 h 327676"/>
                  <a:gd name="connsiteX25" fmla="*/ 177757 w 327676"/>
                  <a:gd name="connsiteY25" fmla="*/ 82558 h 327676"/>
                  <a:gd name="connsiteX26" fmla="*/ 204957 w 327676"/>
                  <a:gd name="connsiteY26" fmla="*/ 82558 h 327676"/>
                  <a:gd name="connsiteX27" fmla="*/ 218557 w 327676"/>
                  <a:gd name="connsiteY27" fmla="*/ 96158 h 327676"/>
                  <a:gd name="connsiteX28" fmla="*/ 204957 w 327676"/>
                  <a:gd name="connsiteY28" fmla="*/ 109759 h 327676"/>
                  <a:gd name="connsiteX29" fmla="*/ 157357 w 327676"/>
                  <a:gd name="connsiteY29" fmla="*/ 109759 h 327676"/>
                  <a:gd name="connsiteX30" fmla="*/ 136957 w 327676"/>
                  <a:gd name="connsiteY30" fmla="*/ 130159 h 327676"/>
                  <a:gd name="connsiteX31" fmla="*/ 157357 w 327676"/>
                  <a:gd name="connsiteY31" fmla="*/ 150558 h 327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27676" h="327676">
                    <a:moveTo>
                      <a:pt x="164157" y="956"/>
                    </a:moveTo>
                    <a:cubicBezTo>
                      <a:pt x="74163" y="956"/>
                      <a:pt x="956" y="74163"/>
                      <a:pt x="956" y="164157"/>
                    </a:cubicBezTo>
                    <a:cubicBezTo>
                      <a:pt x="956" y="254150"/>
                      <a:pt x="74163" y="327357"/>
                      <a:pt x="164157" y="327357"/>
                    </a:cubicBezTo>
                    <a:cubicBezTo>
                      <a:pt x="254150" y="327357"/>
                      <a:pt x="327357" y="254150"/>
                      <a:pt x="327357" y="164157"/>
                    </a:cubicBezTo>
                    <a:cubicBezTo>
                      <a:pt x="327357" y="74163"/>
                      <a:pt x="254152" y="956"/>
                      <a:pt x="164157" y="956"/>
                    </a:cubicBezTo>
                    <a:close/>
                    <a:moveTo>
                      <a:pt x="157357" y="150558"/>
                    </a:moveTo>
                    <a:lnTo>
                      <a:pt x="170958" y="150558"/>
                    </a:lnTo>
                    <a:cubicBezTo>
                      <a:pt x="197201" y="150558"/>
                      <a:pt x="218557" y="171914"/>
                      <a:pt x="218557" y="198157"/>
                    </a:cubicBezTo>
                    <a:cubicBezTo>
                      <a:pt x="218557" y="222074"/>
                      <a:pt x="200766" y="241737"/>
                      <a:pt x="177757" y="245070"/>
                    </a:cubicBezTo>
                    <a:lnTo>
                      <a:pt x="177757" y="259358"/>
                    </a:lnTo>
                    <a:cubicBezTo>
                      <a:pt x="177757" y="266875"/>
                      <a:pt x="171674" y="272958"/>
                      <a:pt x="164157" y="272958"/>
                    </a:cubicBezTo>
                    <a:cubicBezTo>
                      <a:pt x="156639" y="272958"/>
                      <a:pt x="150556" y="266875"/>
                      <a:pt x="150556" y="259358"/>
                    </a:cubicBezTo>
                    <a:lnTo>
                      <a:pt x="150556" y="245757"/>
                    </a:lnTo>
                    <a:lnTo>
                      <a:pt x="123357" y="245757"/>
                    </a:lnTo>
                    <a:cubicBezTo>
                      <a:pt x="115839" y="245757"/>
                      <a:pt x="109756" y="239674"/>
                      <a:pt x="109756" y="232157"/>
                    </a:cubicBezTo>
                    <a:cubicBezTo>
                      <a:pt x="109756" y="224639"/>
                      <a:pt x="115839" y="218556"/>
                      <a:pt x="123357" y="218556"/>
                    </a:cubicBezTo>
                    <a:lnTo>
                      <a:pt x="170956" y="218556"/>
                    </a:lnTo>
                    <a:cubicBezTo>
                      <a:pt x="182193" y="218556"/>
                      <a:pt x="191356" y="209405"/>
                      <a:pt x="191356" y="198156"/>
                    </a:cubicBezTo>
                    <a:cubicBezTo>
                      <a:pt x="191356" y="186907"/>
                      <a:pt x="182192" y="177756"/>
                      <a:pt x="170956" y="177756"/>
                    </a:cubicBezTo>
                    <a:lnTo>
                      <a:pt x="157357" y="177756"/>
                    </a:lnTo>
                    <a:cubicBezTo>
                      <a:pt x="131114" y="177756"/>
                      <a:pt x="109757" y="156400"/>
                      <a:pt x="109757" y="130156"/>
                    </a:cubicBezTo>
                    <a:cubicBezTo>
                      <a:pt x="109757" y="106240"/>
                      <a:pt x="127549" y="86577"/>
                      <a:pt x="150558" y="83244"/>
                    </a:cubicBezTo>
                    <a:lnTo>
                      <a:pt x="150558" y="68956"/>
                    </a:lnTo>
                    <a:cubicBezTo>
                      <a:pt x="150558" y="61439"/>
                      <a:pt x="156641" y="55356"/>
                      <a:pt x="164158" y="55356"/>
                    </a:cubicBezTo>
                    <a:cubicBezTo>
                      <a:pt x="171676" y="55356"/>
                      <a:pt x="177757" y="61440"/>
                      <a:pt x="177757" y="68957"/>
                    </a:cubicBezTo>
                    <a:lnTo>
                      <a:pt x="177757" y="82558"/>
                    </a:lnTo>
                    <a:lnTo>
                      <a:pt x="204957" y="82558"/>
                    </a:lnTo>
                    <a:cubicBezTo>
                      <a:pt x="212474" y="82558"/>
                      <a:pt x="218557" y="88641"/>
                      <a:pt x="218557" y="96158"/>
                    </a:cubicBezTo>
                    <a:cubicBezTo>
                      <a:pt x="218557" y="103676"/>
                      <a:pt x="212474" y="109759"/>
                      <a:pt x="204957" y="109759"/>
                    </a:cubicBezTo>
                    <a:lnTo>
                      <a:pt x="157357" y="109759"/>
                    </a:lnTo>
                    <a:cubicBezTo>
                      <a:pt x="146121" y="109759"/>
                      <a:pt x="136957" y="118909"/>
                      <a:pt x="136957" y="130159"/>
                    </a:cubicBezTo>
                    <a:cubicBezTo>
                      <a:pt x="136957" y="141408"/>
                      <a:pt x="146122" y="150558"/>
                      <a:pt x="157357" y="150558"/>
                    </a:cubicBezTo>
                    <a:close/>
                  </a:path>
                </a:pathLst>
              </a:custGeom>
              <a:grpFill/>
              <a:ln w="9525" cap="flat">
                <a:noFill/>
                <a:prstDash val="solid"/>
                <a:miter/>
              </a:ln>
            </p:spPr>
            <p:txBody>
              <a:bodyPr rtlCol="0" anchor="ctr"/>
              <a:lstStyle/>
              <a:p>
                <a:endParaRPr lang="es-MX"/>
              </a:p>
            </p:txBody>
          </p:sp>
        </p:grpSp>
        <p:sp>
          <p:nvSpPr>
            <p:cNvPr id="31" name="Gráfico 236">
              <a:extLst>
                <a:ext uri="{FF2B5EF4-FFF2-40B4-BE49-F238E27FC236}">
                  <a16:creationId xmlns:a16="http://schemas.microsoft.com/office/drawing/2014/main" id="{A1B5ABB2-CD08-0249-B2A8-5133E00C2D61}"/>
                </a:ext>
              </a:extLst>
            </p:cNvPr>
            <p:cNvSpPr/>
            <p:nvPr/>
          </p:nvSpPr>
          <p:spPr>
            <a:xfrm>
              <a:off x="2010498" y="5849856"/>
              <a:ext cx="327831" cy="357632"/>
            </a:xfrm>
            <a:custGeom>
              <a:avLst/>
              <a:gdLst>
                <a:gd name="connsiteX0" fmla="*/ 516886 w 523263"/>
                <a:gd name="connsiteY0" fmla="*/ 132174 h 570831"/>
                <a:gd name="connsiteX1" fmla="*/ 267148 w 523263"/>
                <a:gd name="connsiteY1" fmla="*/ 1359 h 570831"/>
                <a:gd name="connsiteX2" fmla="*/ 256115 w 523263"/>
                <a:gd name="connsiteY2" fmla="*/ 1359 h 570831"/>
                <a:gd name="connsiteX3" fmla="*/ 159339 w 523263"/>
                <a:gd name="connsiteY3" fmla="*/ 52052 h 570831"/>
                <a:gd name="connsiteX4" fmla="*/ 152963 w 523263"/>
                <a:gd name="connsiteY4" fmla="*/ 62655 h 570831"/>
                <a:gd name="connsiteX5" fmla="*/ 159466 w 523263"/>
                <a:gd name="connsiteY5" fmla="*/ 73189 h 570831"/>
                <a:gd name="connsiteX6" fmla="*/ 397835 w 523263"/>
                <a:gd name="connsiteY6" fmla="*/ 194400 h 570831"/>
                <a:gd name="connsiteX7" fmla="*/ 402837 w 523263"/>
                <a:gd name="connsiteY7" fmla="*/ 199564 h 570831"/>
                <a:gd name="connsiteX8" fmla="*/ 404338 w 523263"/>
                <a:gd name="connsiteY8" fmla="*/ 205004 h 570831"/>
                <a:gd name="connsiteX9" fmla="*/ 404338 w 523263"/>
                <a:gd name="connsiteY9" fmla="*/ 368663 h 570831"/>
                <a:gd name="connsiteX10" fmla="*/ 392445 w 523263"/>
                <a:gd name="connsiteY10" fmla="*/ 380556 h 570831"/>
                <a:gd name="connsiteX11" fmla="*/ 380553 w 523263"/>
                <a:gd name="connsiteY11" fmla="*/ 368663 h 570831"/>
                <a:gd name="connsiteX12" fmla="*/ 380553 w 523263"/>
                <a:gd name="connsiteY12" fmla="*/ 219589 h 570831"/>
                <a:gd name="connsiteX13" fmla="*/ 371998 w 523263"/>
                <a:gd name="connsiteY13" fmla="*/ 207955 h 570831"/>
                <a:gd name="connsiteX14" fmla="*/ 371982 w 523263"/>
                <a:gd name="connsiteY14" fmla="*/ 207941 h 570831"/>
                <a:gd name="connsiteX15" fmla="*/ 118540 w 523263"/>
                <a:gd name="connsiteY15" fmla="*/ 79065 h 570831"/>
                <a:gd name="connsiteX16" fmla="*/ 107635 w 523263"/>
                <a:gd name="connsiteY16" fmla="*/ 79136 h 570831"/>
                <a:gd name="connsiteX17" fmla="*/ 6376 w 523263"/>
                <a:gd name="connsiteY17" fmla="*/ 132175 h 570831"/>
                <a:gd name="connsiteX18" fmla="*/ 6276 w 523263"/>
                <a:gd name="connsiteY18" fmla="*/ 132415 h 570831"/>
                <a:gd name="connsiteX19" fmla="*/ 0 w 523263"/>
                <a:gd name="connsiteY19" fmla="*/ 142709 h 570831"/>
                <a:gd name="connsiteX20" fmla="*/ 0 w 523263"/>
                <a:gd name="connsiteY20" fmla="*/ 428124 h 570831"/>
                <a:gd name="connsiteX21" fmla="*/ 6376 w 523263"/>
                <a:gd name="connsiteY21" fmla="*/ 438658 h 570831"/>
                <a:gd name="connsiteX22" fmla="*/ 256115 w 523263"/>
                <a:gd name="connsiteY22" fmla="*/ 569473 h 570831"/>
                <a:gd name="connsiteX23" fmla="*/ 261620 w 523263"/>
                <a:gd name="connsiteY23" fmla="*/ 570832 h 570831"/>
                <a:gd name="connsiteX24" fmla="*/ 267021 w 523263"/>
                <a:gd name="connsiteY24" fmla="*/ 569351 h 570831"/>
                <a:gd name="connsiteX25" fmla="*/ 267149 w 523263"/>
                <a:gd name="connsiteY25" fmla="*/ 569473 h 570831"/>
                <a:gd name="connsiteX26" fmla="*/ 516887 w 523263"/>
                <a:gd name="connsiteY26" fmla="*/ 438658 h 570831"/>
                <a:gd name="connsiteX27" fmla="*/ 523264 w 523263"/>
                <a:gd name="connsiteY27" fmla="*/ 428124 h 570831"/>
                <a:gd name="connsiteX28" fmla="*/ 523264 w 523263"/>
                <a:gd name="connsiteY28" fmla="*/ 142707 h 570831"/>
                <a:gd name="connsiteX29" fmla="*/ 516886 w 523263"/>
                <a:gd name="connsiteY29" fmla="*/ 132174 h 570831"/>
                <a:gd name="connsiteX30" fmla="*/ 249739 w 523263"/>
                <a:gd name="connsiteY30" fmla="*/ 539286 h 570831"/>
                <a:gd name="connsiteX31" fmla="*/ 23785 w 523263"/>
                <a:gd name="connsiteY31" fmla="*/ 420923 h 570831"/>
                <a:gd name="connsiteX32" fmla="*/ 23785 w 523263"/>
                <a:gd name="connsiteY32" fmla="*/ 162361 h 570831"/>
                <a:gd name="connsiteX33" fmla="*/ 249740 w 523263"/>
                <a:gd name="connsiteY33" fmla="*/ 280717 h 570831"/>
                <a:gd name="connsiteX34" fmla="*/ 249740 w 523263"/>
                <a:gd name="connsiteY34" fmla="*/ 539286 h 570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3263" h="570831">
                  <a:moveTo>
                    <a:pt x="516886" y="132174"/>
                  </a:moveTo>
                  <a:lnTo>
                    <a:pt x="267148" y="1359"/>
                  </a:lnTo>
                  <a:cubicBezTo>
                    <a:pt x="263687" y="-453"/>
                    <a:pt x="259575" y="-453"/>
                    <a:pt x="256115" y="1359"/>
                  </a:cubicBezTo>
                  <a:lnTo>
                    <a:pt x="159339" y="52052"/>
                  </a:lnTo>
                  <a:cubicBezTo>
                    <a:pt x="155390" y="54119"/>
                    <a:pt x="152939" y="58208"/>
                    <a:pt x="152963" y="62655"/>
                  </a:cubicBezTo>
                  <a:cubicBezTo>
                    <a:pt x="152986" y="67104"/>
                    <a:pt x="155495" y="71167"/>
                    <a:pt x="159466" y="73189"/>
                  </a:cubicBezTo>
                  <a:lnTo>
                    <a:pt x="397835" y="194400"/>
                  </a:lnTo>
                  <a:cubicBezTo>
                    <a:pt x="400434" y="195722"/>
                    <a:pt x="401991" y="197939"/>
                    <a:pt x="402837" y="199564"/>
                  </a:cubicBezTo>
                  <a:cubicBezTo>
                    <a:pt x="403824" y="201482"/>
                    <a:pt x="404338" y="203305"/>
                    <a:pt x="404338" y="205004"/>
                  </a:cubicBezTo>
                  <a:lnTo>
                    <a:pt x="404338" y="368663"/>
                  </a:lnTo>
                  <a:cubicBezTo>
                    <a:pt x="404338" y="375224"/>
                    <a:pt x="399008" y="380556"/>
                    <a:pt x="392445" y="380556"/>
                  </a:cubicBezTo>
                  <a:cubicBezTo>
                    <a:pt x="385884" y="380556"/>
                    <a:pt x="380553" y="375225"/>
                    <a:pt x="380553" y="368663"/>
                  </a:cubicBezTo>
                  <a:lnTo>
                    <a:pt x="380553" y="219589"/>
                  </a:lnTo>
                  <a:cubicBezTo>
                    <a:pt x="380553" y="215121"/>
                    <a:pt x="375994" y="209989"/>
                    <a:pt x="371998" y="207955"/>
                  </a:cubicBezTo>
                  <a:lnTo>
                    <a:pt x="371982" y="207941"/>
                  </a:lnTo>
                  <a:lnTo>
                    <a:pt x="118540" y="79065"/>
                  </a:lnTo>
                  <a:cubicBezTo>
                    <a:pt x="115125" y="77335"/>
                    <a:pt x="111072" y="77358"/>
                    <a:pt x="107635" y="79136"/>
                  </a:cubicBezTo>
                  <a:lnTo>
                    <a:pt x="6376" y="132175"/>
                  </a:lnTo>
                  <a:cubicBezTo>
                    <a:pt x="6251" y="132241"/>
                    <a:pt x="6375" y="132344"/>
                    <a:pt x="6276" y="132415"/>
                  </a:cubicBezTo>
                  <a:cubicBezTo>
                    <a:pt x="2593" y="134434"/>
                    <a:pt x="0" y="138207"/>
                    <a:pt x="0" y="142709"/>
                  </a:cubicBezTo>
                  <a:lnTo>
                    <a:pt x="0" y="428124"/>
                  </a:lnTo>
                  <a:cubicBezTo>
                    <a:pt x="0" y="432549"/>
                    <a:pt x="2451" y="436602"/>
                    <a:pt x="6376" y="438658"/>
                  </a:cubicBezTo>
                  <a:lnTo>
                    <a:pt x="256115" y="569473"/>
                  </a:lnTo>
                  <a:cubicBezTo>
                    <a:pt x="257880" y="570402"/>
                    <a:pt x="259762" y="570832"/>
                    <a:pt x="261620" y="570832"/>
                  </a:cubicBezTo>
                  <a:cubicBezTo>
                    <a:pt x="263522" y="570832"/>
                    <a:pt x="265339" y="570215"/>
                    <a:pt x="267021" y="569351"/>
                  </a:cubicBezTo>
                  <a:cubicBezTo>
                    <a:pt x="267063" y="569345"/>
                    <a:pt x="267107" y="569495"/>
                    <a:pt x="267149" y="569473"/>
                  </a:cubicBezTo>
                  <a:lnTo>
                    <a:pt x="516887" y="438658"/>
                  </a:lnTo>
                  <a:cubicBezTo>
                    <a:pt x="520813" y="436602"/>
                    <a:pt x="523264" y="432549"/>
                    <a:pt x="523264" y="428124"/>
                  </a:cubicBezTo>
                  <a:lnTo>
                    <a:pt x="523264" y="142707"/>
                  </a:lnTo>
                  <a:cubicBezTo>
                    <a:pt x="523262" y="138282"/>
                    <a:pt x="520812" y="134230"/>
                    <a:pt x="516886" y="132174"/>
                  </a:cubicBezTo>
                  <a:close/>
                  <a:moveTo>
                    <a:pt x="249739" y="539286"/>
                  </a:moveTo>
                  <a:lnTo>
                    <a:pt x="23785" y="420923"/>
                  </a:lnTo>
                  <a:lnTo>
                    <a:pt x="23785" y="162361"/>
                  </a:lnTo>
                  <a:lnTo>
                    <a:pt x="249740" y="280717"/>
                  </a:lnTo>
                  <a:lnTo>
                    <a:pt x="249740" y="539286"/>
                  </a:lnTo>
                  <a:close/>
                </a:path>
              </a:pathLst>
            </a:custGeom>
            <a:solidFill>
              <a:schemeClr val="bg1"/>
            </a:solidFill>
            <a:ln w="1098" cap="flat">
              <a:noFill/>
              <a:prstDash val="solid"/>
              <a:miter/>
            </a:ln>
          </p:spPr>
          <p:txBody>
            <a:bodyPr rtlCol="0" anchor="ctr"/>
            <a:lstStyle/>
            <a:p>
              <a:endParaRPr lang="es-MX"/>
            </a:p>
          </p:txBody>
        </p:sp>
        <p:grpSp>
          <p:nvGrpSpPr>
            <p:cNvPr id="32" name="Gráfico 65">
              <a:extLst>
                <a:ext uri="{FF2B5EF4-FFF2-40B4-BE49-F238E27FC236}">
                  <a16:creationId xmlns:a16="http://schemas.microsoft.com/office/drawing/2014/main" id="{ECA8510E-D947-B845-A9C4-A29771FA0F31}"/>
                </a:ext>
              </a:extLst>
            </p:cNvPr>
            <p:cNvGrpSpPr/>
            <p:nvPr/>
          </p:nvGrpSpPr>
          <p:grpSpPr>
            <a:xfrm>
              <a:off x="1987348" y="10631314"/>
              <a:ext cx="346722" cy="346722"/>
              <a:chOff x="5171013" y="1569831"/>
              <a:chExt cx="570831" cy="570831"/>
            </a:xfrm>
            <a:solidFill>
              <a:schemeClr val="bg1"/>
            </a:solidFill>
          </p:grpSpPr>
          <p:sp>
            <p:nvSpPr>
              <p:cNvPr id="33" name="Forma libre 166">
                <a:extLst>
                  <a:ext uri="{FF2B5EF4-FFF2-40B4-BE49-F238E27FC236}">
                    <a16:creationId xmlns:a16="http://schemas.microsoft.com/office/drawing/2014/main" id="{CECB4159-A0E0-3142-AAEE-217600711458}"/>
                  </a:ext>
                </a:extLst>
              </p:cNvPr>
              <p:cNvSpPr/>
              <p:nvPr/>
            </p:nvSpPr>
            <p:spPr>
              <a:xfrm>
                <a:off x="5546195" y="1891956"/>
                <a:ext cx="195157" cy="212568"/>
              </a:xfrm>
              <a:custGeom>
                <a:avLst/>
                <a:gdLst>
                  <a:gd name="connsiteX0" fmla="*/ 162732 w 195157"/>
                  <a:gd name="connsiteY0" fmla="*/ 50941 h 212568"/>
                  <a:gd name="connsiteX1" fmla="*/ 0 w 195157"/>
                  <a:gd name="connsiteY1" fmla="*/ 0 h 212568"/>
                  <a:gd name="connsiteX2" fmla="*/ 39171 w 195157"/>
                  <a:gd name="connsiteY2" fmla="*/ 20796 h 212568"/>
                  <a:gd name="connsiteX3" fmla="*/ 88219 w 195157"/>
                  <a:gd name="connsiteY3" fmla="*/ 110851 h 212568"/>
                  <a:gd name="connsiteX4" fmla="*/ 88219 w 195157"/>
                  <a:gd name="connsiteY4" fmla="*/ 212568 h 212568"/>
                  <a:gd name="connsiteX5" fmla="*/ 195158 w 195157"/>
                  <a:gd name="connsiteY5" fmla="*/ 212568 h 212568"/>
                  <a:gd name="connsiteX6" fmla="*/ 195158 w 195157"/>
                  <a:gd name="connsiteY6" fmla="*/ 110851 h 212568"/>
                  <a:gd name="connsiteX7" fmla="*/ 162732 w 195157"/>
                  <a:gd name="connsiteY7" fmla="*/ 50941 h 212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157" h="212568">
                    <a:moveTo>
                      <a:pt x="162732" y="50941"/>
                    </a:moveTo>
                    <a:cubicBezTo>
                      <a:pt x="113837" y="20092"/>
                      <a:pt x="57854" y="3166"/>
                      <a:pt x="0" y="0"/>
                    </a:cubicBezTo>
                    <a:cubicBezTo>
                      <a:pt x="13376" y="6261"/>
                      <a:pt x="26616" y="12874"/>
                      <a:pt x="39171" y="20796"/>
                    </a:cubicBezTo>
                    <a:cubicBezTo>
                      <a:pt x="69421" y="39854"/>
                      <a:pt x="88219" y="74370"/>
                      <a:pt x="88219" y="110851"/>
                    </a:cubicBezTo>
                    <a:lnTo>
                      <a:pt x="88219" y="212568"/>
                    </a:lnTo>
                    <a:lnTo>
                      <a:pt x="195158" y="212568"/>
                    </a:lnTo>
                    <a:lnTo>
                      <a:pt x="195158" y="110851"/>
                    </a:lnTo>
                    <a:cubicBezTo>
                      <a:pt x="195158" y="86519"/>
                      <a:pt x="182731" y="63560"/>
                      <a:pt x="162732" y="50941"/>
                    </a:cubicBezTo>
                    <a:close/>
                  </a:path>
                </a:pathLst>
              </a:custGeom>
              <a:grpFill/>
              <a:ln w="1089" cap="flat">
                <a:noFill/>
                <a:prstDash val="solid"/>
                <a:miter/>
              </a:ln>
            </p:spPr>
            <p:txBody>
              <a:bodyPr rtlCol="0" anchor="ctr"/>
              <a:lstStyle/>
              <a:p>
                <a:endParaRPr lang="es-MX"/>
              </a:p>
            </p:txBody>
          </p:sp>
          <p:sp>
            <p:nvSpPr>
              <p:cNvPr id="34" name="Forma libre 167">
                <a:extLst>
                  <a:ext uri="{FF2B5EF4-FFF2-40B4-BE49-F238E27FC236}">
                    <a16:creationId xmlns:a16="http://schemas.microsoft.com/office/drawing/2014/main" id="{ADB6EF2C-DECA-814E-B633-41A675866810}"/>
                  </a:ext>
                </a:extLst>
              </p:cNvPr>
              <p:cNvSpPr/>
              <p:nvPr/>
            </p:nvSpPr>
            <p:spPr>
              <a:xfrm>
                <a:off x="5171013" y="1891621"/>
                <a:ext cx="427754" cy="212903"/>
              </a:xfrm>
              <a:custGeom>
                <a:avLst/>
                <a:gdLst>
                  <a:gd name="connsiteX0" fmla="*/ 395329 w 427754"/>
                  <a:gd name="connsiteY0" fmla="*/ 51276 h 212903"/>
                  <a:gd name="connsiteX1" fmla="*/ 32443 w 427754"/>
                  <a:gd name="connsiteY1" fmla="*/ 51276 h 212903"/>
                  <a:gd name="connsiteX2" fmla="*/ 0 w 427754"/>
                  <a:gd name="connsiteY2" fmla="*/ 111186 h 212903"/>
                  <a:gd name="connsiteX3" fmla="*/ 0 w 427754"/>
                  <a:gd name="connsiteY3" fmla="*/ 212903 h 212903"/>
                  <a:gd name="connsiteX4" fmla="*/ 427755 w 427754"/>
                  <a:gd name="connsiteY4" fmla="*/ 212903 h 212903"/>
                  <a:gd name="connsiteX5" fmla="*/ 427755 w 427754"/>
                  <a:gd name="connsiteY5" fmla="*/ 111186 h 212903"/>
                  <a:gd name="connsiteX6" fmla="*/ 395329 w 427754"/>
                  <a:gd name="connsiteY6" fmla="*/ 51276 h 212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7754" h="212903">
                    <a:moveTo>
                      <a:pt x="395329" y="51276"/>
                    </a:moveTo>
                    <a:cubicBezTo>
                      <a:pt x="286963" y="-17092"/>
                      <a:pt x="140775" y="-17092"/>
                      <a:pt x="32443" y="51276"/>
                    </a:cubicBezTo>
                    <a:cubicBezTo>
                      <a:pt x="12428" y="63877"/>
                      <a:pt x="0" y="86836"/>
                      <a:pt x="0" y="111186"/>
                    </a:cubicBezTo>
                    <a:lnTo>
                      <a:pt x="0" y="212903"/>
                    </a:lnTo>
                    <a:lnTo>
                      <a:pt x="427755" y="212903"/>
                    </a:lnTo>
                    <a:lnTo>
                      <a:pt x="427755" y="111186"/>
                    </a:lnTo>
                    <a:cubicBezTo>
                      <a:pt x="427755" y="86836"/>
                      <a:pt x="415327" y="63877"/>
                      <a:pt x="395329" y="51276"/>
                    </a:cubicBezTo>
                    <a:close/>
                  </a:path>
                </a:pathLst>
              </a:custGeom>
              <a:grpFill/>
              <a:ln w="1089" cap="flat">
                <a:noFill/>
                <a:prstDash val="solid"/>
                <a:miter/>
              </a:ln>
            </p:spPr>
            <p:txBody>
              <a:bodyPr rtlCol="0" anchor="ctr"/>
              <a:lstStyle/>
              <a:p>
                <a:endParaRPr lang="es-MX"/>
              </a:p>
            </p:txBody>
          </p:sp>
          <p:sp>
            <p:nvSpPr>
              <p:cNvPr id="35" name="Forma libre 168">
                <a:extLst>
                  <a:ext uri="{FF2B5EF4-FFF2-40B4-BE49-F238E27FC236}">
                    <a16:creationId xmlns:a16="http://schemas.microsoft.com/office/drawing/2014/main" id="{F48513BA-BDBD-D544-BA71-546770913F6B}"/>
                  </a:ext>
                </a:extLst>
              </p:cNvPr>
              <p:cNvSpPr/>
              <p:nvPr/>
            </p:nvSpPr>
            <p:spPr>
              <a:xfrm>
                <a:off x="5491624" y="1605476"/>
                <a:ext cx="160614" cy="249525"/>
              </a:xfrm>
              <a:custGeom>
                <a:avLst/>
                <a:gdLst>
                  <a:gd name="connsiteX0" fmla="*/ 0 w 160614"/>
                  <a:gd name="connsiteY0" fmla="*/ 243620 h 249525"/>
                  <a:gd name="connsiteX1" fmla="*/ 35853 w 160614"/>
                  <a:gd name="connsiteY1" fmla="*/ 249525 h 249525"/>
                  <a:gd name="connsiteX2" fmla="*/ 160615 w 160614"/>
                  <a:gd name="connsiteY2" fmla="*/ 124763 h 249525"/>
                  <a:gd name="connsiteX3" fmla="*/ 35853 w 160614"/>
                  <a:gd name="connsiteY3" fmla="*/ 0 h 249525"/>
                  <a:gd name="connsiteX4" fmla="*/ 0 w 160614"/>
                  <a:gd name="connsiteY4" fmla="*/ 5905 h 249525"/>
                  <a:gd name="connsiteX5" fmla="*/ 53676 w 160614"/>
                  <a:gd name="connsiteY5" fmla="*/ 124762 h 249525"/>
                  <a:gd name="connsiteX6" fmla="*/ 0 w 160614"/>
                  <a:gd name="connsiteY6" fmla="*/ 243620 h 24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614" h="249525">
                    <a:moveTo>
                      <a:pt x="0" y="243620"/>
                    </a:moveTo>
                    <a:cubicBezTo>
                      <a:pt x="11523" y="247108"/>
                      <a:pt x="23414" y="249525"/>
                      <a:pt x="35853" y="249525"/>
                    </a:cubicBezTo>
                    <a:cubicBezTo>
                      <a:pt x="104639" y="249525"/>
                      <a:pt x="160615" y="193549"/>
                      <a:pt x="160615" y="124763"/>
                    </a:cubicBezTo>
                    <a:cubicBezTo>
                      <a:pt x="160615" y="55977"/>
                      <a:pt x="104639" y="0"/>
                      <a:pt x="35853" y="0"/>
                    </a:cubicBezTo>
                    <a:cubicBezTo>
                      <a:pt x="23414" y="0"/>
                      <a:pt x="11523" y="2417"/>
                      <a:pt x="0" y="5905"/>
                    </a:cubicBezTo>
                    <a:cubicBezTo>
                      <a:pt x="32693" y="35290"/>
                      <a:pt x="53676" y="77442"/>
                      <a:pt x="53676" y="124762"/>
                    </a:cubicBezTo>
                    <a:cubicBezTo>
                      <a:pt x="53676" y="172082"/>
                      <a:pt x="32694" y="214234"/>
                      <a:pt x="0" y="243620"/>
                    </a:cubicBezTo>
                    <a:close/>
                  </a:path>
                </a:pathLst>
              </a:custGeom>
              <a:grpFill/>
              <a:ln w="1089" cap="flat">
                <a:noFill/>
                <a:prstDash val="solid"/>
                <a:miter/>
              </a:ln>
            </p:spPr>
            <p:txBody>
              <a:bodyPr rtlCol="0" anchor="ctr"/>
              <a:lstStyle/>
              <a:p>
                <a:endParaRPr lang="es-MX"/>
              </a:p>
            </p:txBody>
          </p:sp>
          <p:sp>
            <p:nvSpPr>
              <p:cNvPr id="36" name="Forma libre 169">
                <a:extLst>
                  <a:ext uri="{FF2B5EF4-FFF2-40B4-BE49-F238E27FC236}">
                    <a16:creationId xmlns:a16="http://schemas.microsoft.com/office/drawing/2014/main" id="{77C3DB6D-F8F6-4041-A6CE-FACE2D37338A}"/>
                  </a:ext>
                </a:extLst>
              </p:cNvPr>
              <p:cNvSpPr/>
              <p:nvPr/>
            </p:nvSpPr>
            <p:spPr>
              <a:xfrm>
                <a:off x="5260129" y="1605477"/>
                <a:ext cx="249524" cy="249524"/>
              </a:xfrm>
              <a:custGeom>
                <a:avLst/>
                <a:gdLst>
                  <a:gd name="connsiteX0" fmla="*/ 212982 w 249524"/>
                  <a:gd name="connsiteY0" fmla="*/ 36542 h 249524"/>
                  <a:gd name="connsiteX1" fmla="*/ 212982 w 249524"/>
                  <a:gd name="connsiteY1" fmla="*/ 212982 h 249524"/>
                  <a:gd name="connsiteX2" fmla="*/ 36542 w 249524"/>
                  <a:gd name="connsiteY2" fmla="*/ 212982 h 249524"/>
                  <a:gd name="connsiteX3" fmla="*/ 36542 w 249524"/>
                  <a:gd name="connsiteY3" fmla="*/ 36542 h 249524"/>
                  <a:gd name="connsiteX4" fmla="*/ 212982 w 249524"/>
                  <a:gd name="connsiteY4" fmla="*/ 36542 h 249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24" h="249524">
                    <a:moveTo>
                      <a:pt x="212982" y="36542"/>
                    </a:moveTo>
                    <a:cubicBezTo>
                      <a:pt x="261705" y="85265"/>
                      <a:pt x="261705" y="164259"/>
                      <a:pt x="212982" y="212982"/>
                    </a:cubicBezTo>
                    <a:cubicBezTo>
                      <a:pt x="164259" y="261705"/>
                      <a:pt x="85265" y="261705"/>
                      <a:pt x="36542" y="212982"/>
                    </a:cubicBezTo>
                    <a:cubicBezTo>
                      <a:pt x="-12181" y="164259"/>
                      <a:pt x="-12181" y="85265"/>
                      <a:pt x="36542" y="36542"/>
                    </a:cubicBezTo>
                    <a:cubicBezTo>
                      <a:pt x="85265" y="-12181"/>
                      <a:pt x="164259" y="-12180"/>
                      <a:pt x="212982" y="36542"/>
                    </a:cubicBezTo>
                  </a:path>
                </a:pathLst>
              </a:custGeom>
              <a:grpFill/>
              <a:ln w="1089" cap="flat">
                <a:noFill/>
                <a:prstDash val="solid"/>
                <a:miter/>
              </a:ln>
            </p:spPr>
            <p:txBody>
              <a:bodyPr rtlCol="0" anchor="ctr"/>
              <a:lstStyle/>
              <a:p>
                <a:endParaRPr lang="es-MX"/>
              </a:p>
            </p:txBody>
          </p:sp>
        </p:grpSp>
        <p:graphicFrame>
          <p:nvGraphicFramePr>
            <p:cNvPr id="40" name="Chart 39">
              <a:extLst>
                <a:ext uri="{FF2B5EF4-FFF2-40B4-BE49-F238E27FC236}">
                  <a16:creationId xmlns:a16="http://schemas.microsoft.com/office/drawing/2014/main" id="{5F98970C-6B9E-9845-9E97-5A478AA8C51A}"/>
                </a:ext>
              </a:extLst>
            </p:cNvPr>
            <p:cNvGraphicFramePr/>
            <p:nvPr>
              <p:extLst>
                <p:ext uri="{D42A27DB-BD31-4B8C-83A1-F6EECF244321}">
                  <p14:modId xmlns:p14="http://schemas.microsoft.com/office/powerpoint/2010/main" val="236483516"/>
                </p:ext>
              </p:extLst>
            </p:nvPr>
          </p:nvGraphicFramePr>
          <p:xfrm>
            <a:off x="10749924" y="5120315"/>
            <a:ext cx="12175391" cy="6505146"/>
          </p:xfrm>
          <a:graphic>
            <a:graphicData uri="http://schemas.openxmlformats.org/drawingml/2006/chart">
              <c:chart xmlns:c="http://schemas.openxmlformats.org/drawingml/2006/chart" xmlns:r="http://schemas.openxmlformats.org/officeDocument/2006/relationships" r:id="rId2"/>
            </a:graphicData>
          </a:graphic>
        </p:graphicFrame>
      </p:grpSp>
      <p:sp>
        <p:nvSpPr>
          <p:cNvPr id="6" name="Up Arrow 5">
            <a:extLst>
              <a:ext uri="{FF2B5EF4-FFF2-40B4-BE49-F238E27FC236}">
                <a16:creationId xmlns:a16="http://schemas.microsoft.com/office/drawing/2014/main" id="{A9BBD7E5-03A6-BA48-A24D-4057831B1886}"/>
              </a:ext>
            </a:extLst>
          </p:cNvPr>
          <p:cNvSpPr/>
          <p:nvPr/>
        </p:nvSpPr>
        <p:spPr>
          <a:xfrm>
            <a:off x="19290609" y="5341988"/>
            <a:ext cx="710272" cy="6100511"/>
          </a:xfrm>
          <a:prstGeom prst="up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49BB2D70-92C7-EB40-8413-F4E8C9663A2D}"/>
              </a:ext>
            </a:extLst>
          </p:cNvPr>
          <p:cNvGrpSpPr/>
          <p:nvPr/>
        </p:nvGrpSpPr>
        <p:grpSpPr>
          <a:xfrm>
            <a:off x="13716000" y="5116566"/>
            <a:ext cx="5248959" cy="1600438"/>
            <a:chOff x="6901594" y="10645906"/>
            <a:chExt cx="5248959" cy="1600438"/>
          </a:xfrm>
        </p:grpSpPr>
        <p:sp>
          <p:nvSpPr>
            <p:cNvPr id="44" name="TextBox 43">
              <a:extLst>
                <a:ext uri="{FF2B5EF4-FFF2-40B4-BE49-F238E27FC236}">
                  <a16:creationId xmlns:a16="http://schemas.microsoft.com/office/drawing/2014/main" id="{81623A7C-D01A-7A4A-9529-C64773BDC0D2}"/>
                </a:ext>
              </a:extLst>
            </p:cNvPr>
            <p:cNvSpPr txBox="1"/>
            <p:nvPr/>
          </p:nvSpPr>
          <p:spPr>
            <a:xfrm>
              <a:off x="6901594" y="11292237"/>
              <a:ext cx="5248959" cy="954107"/>
            </a:xfrm>
            <a:prstGeom prst="rect">
              <a:avLst/>
            </a:prstGeom>
            <a:noFill/>
          </p:spPr>
          <p:txBody>
            <a:bodyPr wrap="square" rtlCol="0">
              <a:spAutoFit/>
            </a:bodyPr>
            <a:lstStyle/>
            <a:p>
              <a:pPr algn="r"/>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a:t>
              </a:r>
            </a:p>
          </p:txBody>
        </p:sp>
        <p:sp>
          <p:nvSpPr>
            <p:cNvPr id="45" name="TextBox 44">
              <a:extLst>
                <a:ext uri="{FF2B5EF4-FFF2-40B4-BE49-F238E27FC236}">
                  <a16:creationId xmlns:a16="http://schemas.microsoft.com/office/drawing/2014/main" id="{0E194B1B-9C14-774E-A0DC-E2D3E5DC2BA8}"/>
                </a:ext>
              </a:extLst>
            </p:cNvPr>
            <p:cNvSpPr txBox="1"/>
            <p:nvPr/>
          </p:nvSpPr>
          <p:spPr>
            <a:xfrm>
              <a:off x="7783431" y="10645906"/>
              <a:ext cx="4367122" cy="646331"/>
            </a:xfrm>
            <a:prstGeom prst="rect">
              <a:avLst/>
            </a:prstGeom>
            <a:noFill/>
          </p:spPr>
          <p:txBody>
            <a:bodyPr wrap="square" rtlCol="0">
              <a:spAutoFit/>
            </a:bodyPr>
            <a:lstStyle/>
            <a:p>
              <a:pPr algn="r"/>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Increase Sales</a:t>
              </a:r>
            </a:p>
          </p:txBody>
        </p:sp>
      </p:grpSp>
      <p:grpSp>
        <p:nvGrpSpPr>
          <p:cNvPr id="37" name="Group 36">
            <a:extLst>
              <a:ext uri="{FF2B5EF4-FFF2-40B4-BE49-F238E27FC236}">
                <a16:creationId xmlns:a16="http://schemas.microsoft.com/office/drawing/2014/main" id="{B11AF397-1396-F94C-BAC8-ECC710FA9E29}"/>
              </a:ext>
            </a:extLst>
          </p:cNvPr>
          <p:cNvGrpSpPr/>
          <p:nvPr/>
        </p:nvGrpSpPr>
        <p:grpSpPr>
          <a:xfrm>
            <a:off x="3548355" y="824518"/>
            <a:ext cx="17281166" cy="2182173"/>
            <a:chOff x="3548355" y="1071658"/>
            <a:chExt cx="17281166" cy="2182173"/>
          </a:xfrm>
        </p:grpSpPr>
        <p:sp>
          <p:nvSpPr>
            <p:cNvPr id="38" name="CuadroTexto 350">
              <a:extLst>
                <a:ext uri="{FF2B5EF4-FFF2-40B4-BE49-F238E27FC236}">
                  <a16:creationId xmlns:a16="http://schemas.microsoft.com/office/drawing/2014/main" id="{DFFABB09-4310-8142-9246-E9A5963C6BE2}"/>
                </a:ext>
              </a:extLst>
            </p:cNvPr>
            <p:cNvSpPr txBox="1"/>
            <p:nvPr/>
          </p:nvSpPr>
          <p:spPr>
            <a:xfrm>
              <a:off x="3548355" y="1071658"/>
              <a:ext cx="17281166"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Powerful Charts Templates</a:t>
              </a:r>
            </a:p>
          </p:txBody>
        </p:sp>
        <p:sp>
          <p:nvSpPr>
            <p:cNvPr id="39" name="CuadroTexto 351">
              <a:extLst>
                <a:ext uri="{FF2B5EF4-FFF2-40B4-BE49-F238E27FC236}">
                  <a16:creationId xmlns:a16="http://schemas.microsoft.com/office/drawing/2014/main" id="{C39528B5-55E4-9F4B-AB9E-1AB1C89D16A9}"/>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46" name="Rectangle 45">
              <a:extLst>
                <a:ext uri="{FF2B5EF4-FFF2-40B4-BE49-F238E27FC236}">
                  <a16:creationId xmlns:a16="http://schemas.microsoft.com/office/drawing/2014/main" id="{62D91A89-F6D0-D34D-99CD-171FE0FA3A3E}"/>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44328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07C8E91-FAF9-3E41-8C47-2CE422E1A7A0}"/>
              </a:ext>
            </a:extLst>
          </p:cNvPr>
          <p:cNvGrpSpPr/>
          <p:nvPr/>
        </p:nvGrpSpPr>
        <p:grpSpPr>
          <a:xfrm>
            <a:off x="3548355" y="824518"/>
            <a:ext cx="17281166" cy="2182173"/>
            <a:chOff x="3548355" y="1071658"/>
            <a:chExt cx="17281166" cy="2182173"/>
          </a:xfrm>
        </p:grpSpPr>
        <p:sp>
          <p:nvSpPr>
            <p:cNvPr id="41" name="CuadroTexto 350">
              <a:extLst>
                <a:ext uri="{FF2B5EF4-FFF2-40B4-BE49-F238E27FC236}">
                  <a16:creationId xmlns:a16="http://schemas.microsoft.com/office/drawing/2014/main" id="{C9B0D814-C347-9841-BEFD-A7B298726593}"/>
                </a:ext>
              </a:extLst>
            </p:cNvPr>
            <p:cNvSpPr txBox="1"/>
            <p:nvPr/>
          </p:nvSpPr>
          <p:spPr>
            <a:xfrm>
              <a:off x="3548355" y="1071658"/>
              <a:ext cx="17281166"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Powerful Charts Templates</a:t>
              </a:r>
            </a:p>
          </p:txBody>
        </p:sp>
        <p:sp>
          <p:nvSpPr>
            <p:cNvPr id="42" name="CuadroTexto 351">
              <a:extLst>
                <a:ext uri="{FF2B5EF4-FFF2-40B4-BE49-F238E27FC236}">
                  <a16:creationId xmlns:a16="http://schemas.microsoft.com/office/drawing/2014/main" id="{202913A6-E72F-9E4A-80A9-497ECCFA1D86}"/>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43" name="Rectangle 45">
              <a:extLst>
                <a:ext uri="{FF2B5EF4-FFF2-40B4-BE49-F238E27FC236}">
                  <a16:creationId xmlns:a16="http://schemas.microsoft.com/office/drawing/2014/main" id="{FF878222-C871-7241-8239-C66762AA9B15}"/>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A048BF5B-1A97-B34E-838C-2F72A486CDB3}"/>
              </a:ext>
            </a:extLst>
          </p:cNvPr>
          <p:cNvGrpSpPr/>
          <p:nvPr/>
        </p:nvGrpSpPr>
        <p:grpSpPr>
          <a:xfrm>
            <a:off x="92416" y="4526604"/>
            <a:ext cx="11606744" cy="8099915"/>
            <a:chOff x="13379577" y="3102349"/>
            <a:chExt cx="11668452" cy="8142978"/>
          </a:xfrm>
        </p:grpSpPr>
        <p:graphicFrame>
          <p:nvGraphicFramePr>
            <p:cNvPr id="26" name="Chart Placeholder 11">
              <a:extLst>
                <a:ext uri="{FF2B5EF4-FFF2-40B4-BE49-F238E27FC236}">
                  <a16:creationId xmlns:a16="http://schemas.microsoft.com/office/drawing/2014/main" id="{7D678F54-A876-664C-9A7F-AC1261B33C32}"/>
                </a:ext>
              </a:extLst>
            </p:cNvPr>
            <p:cNvGraphicFramePr>
              <a:graphicFrameLocks/>
            </p:cNvGraphicFramePr>
            <p:nvPr>
              <p:extLst>
                <p:ext uri="{D42A27DB-BD31-4B8C-83A1-F6EECF244321}">
                  <p14:modId xmlns:p14="http://schemas.microsoft.com/office/powerpoint/2010/main" val="2053451377"/>
                </p:ext>
              </p:extLst>
            </p:nvPr>
          </p:nvGraphicFramePr>
          <p:xfrm>
            <a:off x="13379577" y="3102349"/>
            <a:ext cx="11668452" cy="8142978"/>
          </p:xfrm>
          <a:graphic>
            <a:graphicData uri="http://schemas.openxmlformats.org/drawingml/2006/chart">
              <c:chart xmlns:c="http://schemas.openxmlformats.org/drawingml/2006/chart" xmlns:r="http://schemas.openxmlformats.org/officeDocument/2006/relationships" r:id="rId2"/>
            </a:graphicData>
          </a:graphic>
        </p:graphicFrame>
        <p:sp>
          <p:nvSpPr>
            <p:cNvPr id="27" name="Oval 26">
              <a:extLst>
                <a:ext uri="{FF2B5EF4-FFF2-40B4-BE49-F238E27FC236}">
                  <a16:creationId xmlns:a16="http://schemas.microsoft.com/office/drawing/2014/main" id="{C1E71E63-1032-614C-8F10-8102D32EE812}"/>
                </a:ext>
              </a:extLst>
            </p:cNvPr>
            <p:cNvSpPr/>
            <p:nvPr/>
          </p:nvSpPr>
          <p:spPr>
            <a:xfrm>
              <a:off x="17008925" y="4996071"/>
              <a:ext cx="4424923" cy="4355534"/>
            </a:xfrm>
            <a:prstGeom prst="ellipse">
              <a:avLst/>
            </a:prstGeom>
            <a:solidFill>
              <a:srgbClr val="F6F7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Oval 6">
            <a:extLst>
              <a:ext uri="{FF2B5EF4-FFF2-40B4-BE49-F238E27FC236}">
                <a16:creationId xmlns:a16="http://schemas.microsoft.com/office/drawing/2014/main" id="{28A5F0F2-3B57-5D4C-B5DC-50ED188D312A}"/>
              </a:ext>
            </a:extLst>
          </p:cNvPr>
          <p:cNvSpPr/>
          <p:nvPr/>
        </p:nvSpPr>
        <p:spPr>
          <a:xfrm>
            <a:off x="10952151" y="5385338"/>
            <a:ext cx="323553" cy="32355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F8A62562-CB22-BC40-9D8D-3C7C29775F2E}"/>
              </a:ext>
            </a:extLst>
          </p:cNvPr>
          <p:cNvSpPr/>
          <p:nvPr/>
        </p:nvSpPr>
        <p:spPr>
          <a:xfrm>
            <a:off x="10952151" y="8219978"/>
            <a:ext cx="323553" cy="3235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AAC94C4E-DEB9-9A4C-8686-C39E31C7AF10}"/>
              </a:ext>
            </a:extLst>
          </p:cNvPr>
          <p:cNvSpPr/>
          <p:nvPr/>
        </p:nvSpPr>
        <p:spPr>
          <a:xfrm>
            <a:off x="10952151" y="11054618"/>
            <a:ext cx="323553" cy="3235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5797EDAF-998E-6F41-88AC-187E7C4929FD}"/>
              </a:ext>
            </a:extLst>
          </p:cNvPr>
          <p:cNvGrpSpPr/>
          <p:nvPr/>
        </p:nvGrpSpPr>
        <p:grpSpPr>
          <a:xfrm>
            <a:off x="11699160" y="4959412"/>
            <a:ext cx="3207771" cy="1175403"/>
            <a:chOff x="11079729" y="5178028"/>
            <a:chExt cx="3207771" cy="1175403"/>
          </a:xfrm>
        </p:grpSpPr>
        <p:sp>
          <p:nvSpPr>
            <p:cNvPr id="37" name="TextBox 36">
              <a:extLst>
                <a:ext uri="{FF2B5EF4-FFF2-40B4-BE49-F238E27FC236}">
                  <a16:creationId xmlns:a16="http://schemas.microsoft.com/office/drawing/2014/main" id="{3AD392F9-4E1E-DC4F-B422-DCB65B6E58E4}"/>
                </a:ext>
              </a:extLst>
            </p:cNvPr>
            <p:cNvSpPr txBox="1"/>
            <p:nvPr/>
          </p:nvSpPr>
          <p:spPr>
            <a:xfrm>
              <a:off x="11079730" y="5178028"/>
              <a:ext cx="3207769"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Develop</a:t>
              </a:r>
            </a:p>
          </p:txBody>
        </p:sp>
        <p:sp>
          <p:nvSpPr>
            <p:cNvPr id="38" name="TextBox 37">
              <a:extLst>
                <a:ext uri="{FF2B5EF4-FFF2-40B4-BE49-F238E27FC236}">
                  <a16:creationId xmlns:a16="http://schemas.microsoft.com/office/drawing/2014/main" id="{962542D1-4D88-CD44-AA9A-27223C6FC325}"/>
                </a:ext>
              </a:extLst>
            </p:cNvPr>
            <p:cNvSpPr txBox="1"/>
            <p:nvPr/>
          </p:nvSpPr>
          <p:spPr>
            <a:xfrm>
              <a:off x="11079729" y="5707100"/>
              <a:ext cx="3207771"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$347,745</a:t>
              </a:r>
            </a:p>
          </p:txBody>
        </p:sp>
      </p:grpSp>
      <p:grpSp>
        <p:nvGrpSpPr>
          <p:cNvPr id="51" name="Group 50">
            <a:extLst>
              <a:ext uri="{FF2B5EF4-FFF2-40B4-BE49-F238E27FC236}">
                <a16:creationId xmlns:a16="http://schemas.microsoft.com/office/drawing/2014/main" id="{FE6FBEED-8C67-F748-8AA1-732CABF609ED}"/>
              </a:ext>
            </a:extLst>
          </p:cNvPr>
          <p:cNvGrpSpPr/>
          <p:nvPr/>
        </p:nvGrpSpPr>
        <p:grpSpPr>
          <a:xfrm>
            <a:off x="11699160" y="7796791"/>
            <a:ext cx="3207771" cy="1175403"/>
            <a:chOff x="11079729" y="5178028"/>
            <a:chExt cx="3207771" cy="1175403"/>
          </a:xfrm>
        </p:grpSpPr>
        <p:sp>
          <p:nvSpPr>
            <p:cNvPr id="52" name="TextBox 51">
              <a:extLst>
                <a:ext uri="{FF2B5EF4-FFF2-40B4-BE49-F238E27FC236}">
                  <a16:creationId xmlns:a16="http://schemas.microsoft.com/office/drawing/2014/main" id="{070EB6BA-205A-D641-B552-9E8602116758}"/>
                </a:ext>
              </a:extLst>
            </p:cNvPr>
            <p:cNvSpPr txBox="1"/>
            <p:nvPr/>
          </p:nvSpPr>
          <p:spPr>
            <a:xfrm>
              <a:off x="11079730" y="5178028"/>
              <a:ext cx="3207769"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Analyze</a:t>
              </a:r>
            </a:p>
          </p:txBody>
        </p:sp>
        <p:sp>
          <p:nvSpPr>
            <p:cNvPr id="55" name="TextBox 54">
              <a:extLst>
                <a:ext uri="{FF2B5EF4-FFF2-40B4-BE49-F238E27FC236}">
                  <a16:creationId xmlns:a16="http://schemas.microsoft.com/office/drawing/2014/main" id="{6A858D59-DD33-5A4D-829B-4F6DE4C940A8}"/>
                </a:ext>
              </a:extLst>
            </p:cNvPr>
            <p:cNvSpPr txBox="1"/>
            <p:nvPr/>
          </p:nvSpPr>
          <p:spPr>
            <a:xfrm>
              <a:off x="11079729" y="5707100"/>
              <a:ext cx="3207771"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$457,679</a:t>
              </a:r>
            </a:p>
          </p:txBody>
        </p:sp>
      </p:grpSp>
      <p:grpSp>
        <p:nvGrpSpPr>
          <p:cNvPr id="56" name="Group 55">
            <a:extLst>
              <a:ext uri="{FF2B5EF4-FFF2-40B4-BE49-F238E27FC236}">
                <a16:creationId xmlns:a16="http://schemas.microsoft.com/office/drawing/2014/main" id="{422D44B0-79ED-C941-A13B-4968723DE261}"/>
              </a:ext>
            </a:extLst>
          </p:cNvPr>
          <p:cNvGrpSpPr/>
          <p:nvPr/>
        </p:nvGrpSpPr>
        <p:grpSpPr>
          <a:xfrm>
            <a:off x="11699160" y="10575540"/>
            <a:ext cx="3207771" cy="1175403"/>
            <a:chOff x="11079729" y="5178028"/>
            <a:chExt cx="3207771" cy="1175403"/>
          </a:xfrm>
        </p:grpSpPr>
        <p:sp>
          <p:nvSpPr>
            <p:cNvPr id="57" name="TextBox 56">
              <a:extLst>
                <a:ext uri="{FF2B5EF4-FFF2-40B4-BE49-F238E27FC236}">
                  <a16:creationId xmlns:a16="http://schemas.microsoft.com/office/drawing/2014/main" id="{EBA9BC94-1083-7B49-B3DD-1A5A153010F7}"/>
                </a:ext>
              </a:extLst>
            </p:cNvPr>
            <p:cNvSpPr txBox="1"/>
            <p:nvPr/>
          </p:nvSpPr>
          <p:spPr>
            <a:xfrm>
              <a:off x="11079730" y="5178028"/>
              <a:ext cx="3207769"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Identify</a:t>
              </a:r>
            </a:p>
          </p:txBody>
        </p:sp>
        <p:sp>
          <p:nvSpPr>
            <p:cNvPr id="58" name="TextBox 57">
              <a:extLst>
                <a:ext uri="{FF2B5EF4-FFF2-40B4-BE49-F238E27FC236}">
                  <a16:creationId xmlns:a16="http://schemas.microsoft.com/office/drawing/2014/main" id="{723D2F0E-B543-8144-986D-8A93EE73EC12}"/>
                </a:ext>
              </a:extLst>
            </p:cNvPr>
            <p:cNvSpPr txBox="1"/>
            <p:nvPr/>
          </p:nvSpPr>
          <p:spPr>
            <a:xfrm>
              <a:off x="11079729" y="5707100"/>
              <a:ext cx="3207771"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$924,876</a:t>
              </a:r>
            </a:p>
          </p:txBody>
        </p:sp>
      </p:grpSp>
      <p:sp>
        <p:nvSpPr>
          <p:cNvPr id="9" name="Oval 8">
            <a:extLst>
              <a:ext uri="{FF2B5EF4-FFF2-40B4-BE49-F238E27FC236}">
                <a16:creationId xmlns:a16="http://schemas.microsoft.com/office/drawing/2014/main" id="{E0C09E64-CD1C-D548-B78F-5365736156A9}"/>
              </a:ext>
            </a:extLst>
          </p:cNvPr>
          <p:cNvSpPr/>
          <p:nvPr/>
        </p:nvSpPr>
        <p:spPr>
          <a:xfrm>
            <a:off x="15676639" y="4959412"/>
            <a:ext cx="1175403" cy="1175403"/>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AEBCC5C5-7CD8-2E46-881C-23D5FCD952A8}"/>
              </a:ext>
            </a:extLst>
          </p:cNvPr>
          <p:cNvSpPr/>
          <p:nvPr/>
        </p:nvSpPr>
        <p:spPr>
          <a:xfrm>
            <a:off x="15676639" y="7794052"/>
            <a:ext cx="1175403" cy="1175403"/>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E643FDAB-85C6-1B48-B6C1-50F14F1C608C}"/>
              </a:ext>
            </a:extLst>
          </p:cNvPr>
          <p:cNvSpPr/>
          <p:nvPr/>
        </p:nvSpPr>
        <p:spPr>
          <a:xfrm>
            <a:off x="15676639" y="10572801"/>
            <a:ext cx="1175403" cy="1175403"/>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7E879D78-F613-C245-9D47-AB7503AE9EE7}"/>
              </a:ext>
            </a:extLst>
          </p:cNvPr>
          <p:cNvSpPr txBox="1"/>
          <p:nvPr/>
        </p:nvSpPr>
        <p:spPr>
          <a:xfrm>
            <a:off x="20829521" y="5304104"/>
            <a:ext cx="1391122"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+2.4%</a:t>
            </a:r>
          </a:p>
        </p:txBody>
      </p:sp>
      <p:sp>
        <p:nvSpPr>
          <p:cNvPr id="62" name="TextBox 61">
            <a:extLst>
              <a:ext uri="{FF2B5EF4-FFF2-40B4-BE49-F238E27FC236}">
                <a16:creationId xmlns:a16="http://schemas.microsoft.com/office/drawing/2014/main" id="{9A1F436F-080C-574B-8347-891919A68059}"/>
              </a:ext>
            </a:extLst>
          </p:cNvPr>
          <p:cNvSpPr txBox="1"/>
          <p:nvPr/>
        </p:nvSpPr>
        <p:spPr>
          <a:xfrm>
            <a:off x="17348297" y="5304104"/>
            <a:ext cx="2178161" cy="523220"/>
          </a:xfrm>
          <a:prstGeom prst="rect">
            <a:avLst/>
          </a:prstGeom>
          <a:noFill/>
        </p:spPr>
        <p:txBody>
          <a:bodyPr wrap="square" rtlCol="0">
            <a:spAutoFit/>
          </a:bodyPr>
          <a:lstStyle/>
          <a:p>
            <a:r>
              <a:rPr lang="en-US" sz="2800" dirty="0">
                <a:latin typeface="Century Gothic" panose="020B0502020202020204" pitchFamily="34" charset="0"/>
                <a:ea typeface="Roboto Medium" panose="02000000000000000000" pitchFamily="2" charset="0"/>
                <a:cs typeface="Arial" panose="020B0604020202020204" pitchFamily="34" charset="0"/>
              </a:rPr>
              <a:t>Tyler Smith</a:t>
            </a:r>
          </a:p>
        </p:txBody>
      </p:sp>
      <p:sp>
        <p:nvSpPr>
          <p:cNvPr id="64" name="TextBox 63">
            <a:extLst>
              <a:ext uri="{FF2B5EF4-FFF2-40B4-BE49-F238E27FC236}">
                <a16:creationId xmlns:a16="http://schemas.microsoft.com/office/drawing/2014/main" id="{DB204A00-3783-C24C-A1B8-3B473A93AC38}"/>
              </a:ext>
            </a:extLst>
          </p:cNvPr>
          <p:cNvSpPr txBox="1"/>
          <p:nvPr/>
        </p:nvSpPr>
        <p:spPr>
          <a:xfrm>
            <a:off x="20829521" y="8125808"/>
            <a:ext cx="1391122"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+2.4%</a:t>
            </a:r>
          </a:p>
        </p:txBody>
      </p:sp>
      <p:sp>
        <p:nvSpPr>
          <p:cNvPr id="65" name="TextBox 64">
            <a:extLst>
              <a:ext uri="{FF2B5EF4-FFF2-40B4-BE49-F238E27FC236}">
                <a16:creationId xmlns:a16="http://schemas.microsoft.com/office/drawing/2014/main" id="{478FAE54-49B0-0348-A676-606F7ADB77EF}"/>
              </a:ext>
            </a:extLst>
          </p:cNvPr>
          <p:cNvSpPr txBox="1"/>
          <p:nvPr/>
        </p:nvSpPr>
        <p:spPr>
          <a:xfrm>
            <a:off x="17348297" y="8125808"/>
            <a:ext cx="2512210" cy="523220"/>
          </a:xfrm>
          <a:prstGeom prst="rect">
            <a:avLst/>
          </a:prstGeom>
          <a:noFill/>
        </p:spPr>
        <p:txBody>
          <a:bodyPr wrap="square" rtlCol="0">
            <a:spAutoFit/>
          </a:bodyPr>
          <a:lstStyle/>
          <a:p>
            <a:r>
              <a:rPr lang="en-US" sz="2800" dirty="0">
                <a:latin typeface="Century Gothic" panose="020B0502020202020204" pitchFamily="34" charset="0"/>
                <a:ea typeface="Roboto Medium" panose="02000000000000000000" pitchFamily="2" charset="0"/>
                <a:cs typeface="Arial" panose="020B0604020202020204" pitchFamily="34" charset="0"/>
              </a:rPr>
              <a:t>Roger Murray</a:t>
            </a:r>
          </a:p>
        </p:txBody>
      </p:sp>
      <p:sp>
        <p:nvSpPr>
          <p:cNvPr id="66" name="TextBox 65">
            <a:extLst>
              <a:ext uri="{FF2B5EF4-FFF2-40B4-BE49-F238E27FC236}">
                <a16:creationId xmlns:a16="http://schemas.microsoft.com/office/drawing/2014/main" id="{518FF715-5023-374F-9D39-693B0F19E0CD}"/>
              </a:ext>
            </a:extLst>
          </p:cNvPr>
          <p:cNvSpPr txBox="1"/>
          <p:nvPr/>
        </p:nvSpPr>
        <p:spPr>
          <a:xfrm>
            <a:off x="20829521" y="10880528"/>
            <a:ext cx="1391122"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+2.4%</a:t>
            </a:r>
          </a:p>
        </p:txBody>
      </p:sp>
      <p:sp>
        <p:nvSpPr>
          <p:cNvPr id="67" name="TextBox 66">
            <a:extLst>
              <a:ext uri="{FF2B5EF4-FFF2-40B4-BE49-F238E27FC236}">
                <a16:creationId xmlns:a16="http://schemas.microsoft.com/office/drawing/2014/main" id="{5EEE9C03-D3FE-DE4B-B662-2F86DA525252}"/>
              </a:ext>
            </a:extLst>
          </p:cNvPr>
          <p:cNvSpPr txBox="1"/>
          <p:nvPr/>
        </p:nvSpPr>
        <p:spPr>
          <a:xfrm>
            <a:off x="17348297" y="10880528"/>
            <a:ext cx="2512210" cy="523220"/>
          </a:xfrm>
          <a:prstGeom prst="rect">
            <a:avLst/>
          </a:prstGeom>
          <a:noFill/>
        </p:spPr>
        <p:txBody>
          <a:bodyPr wrap="square" rtlCol="0">
            <a:spAutoFit/>
          </a:bodyPr>
          <a:lstStyle/>
          <a:p>
            <a:r>
              <a:rPr lang="en-US" sz="2800" dirty="0">
                <a:latin typeface="Century Gothic" panose="020B0502020202020204" pitchFamily="34" charset="0"/>
                <a:ea typeface="Roboto Medium" panose="02000000000000000000" pitchFamily="2" charset="0"/>
                <a:cs typeface="Arial" panose="020B0604020202020204" pitchFamily="34" charset="0"/>
              </a:rPr>
              <a:t>Katy Stuart</a:t>
            </a:r>
          </a:p>
        </p:txBody>
      </p:sp>
      <p:grpSp>
        <p:nvGrpSpPr>
          <p:cNvPr id="72" name="Group 71">
            <a:extLst>
              <a:ext uri="{FF2B5EF4-FFF2-40B4-BE49-F238E27FC236}">
                <a16:creationId xmlns:a16="http://schemas.microsoft.com/office/drawing/2014/main" id="{14AEC37C-7497-344F-A0ED-F72A7A495368}"/>
              </a:ext>
            </a:extLst>
          </p:cNvPr>
          <p:cNvGrpSpPr/>
          <p:nvPr/>
        </p:nvGrpSpPr>
        <p:grpSpPr>
          <a:xfrm>
            <a:off x="4263458" y="7745639"/>
            <a:ext cx="3279746" cy="1744067"/>
            <a:chOff x="10330047" y="4243408"/>
            <a:chExt cx="3717559" cy="1976882"/>
          </a:xfrm>
        </p:grpSpPr>
        <p:sp>
          <p:nvSpPr>
            <p:cNvPr id="73" name="Rectangle 25">
              <a:extLst>
                <a:ext uri="{FF2B5EF4-FFF2-40B4-BE49-F238E27FC236}">
                  <a16:creationId xmlns:a16="http://schemas.microsoft.com/office/drawing/2014/main" id="{B4699FE6-A6B9-AE4E-B251-AAE04BD318C0}"/>
                </a:ext>
              </a:extLst>
            </p:cNvPr>
            <p:cNvSpPr>
              <a:spLocks/>
            </p:cNvSpPr>
            <p:nvPr/>
          </p:nvSpPr>
          <p:spPr bwMode="auto">
            <a:xfrm>
              <a:off x="10330047" y="5615597"/>
              <a:ext cx="3717559" cy="6046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defRPr/>
              </a:pPr>
              <a:r>
                <a:rPr lang="en-US" altLang="x-none" sz="2800" dirty="0">
                  <a:latin typeface="Century Gothic" panose="020B0502020202020204" pitchFamily="34" charset="0"/>
                  <a:ea typeface="Open Sans" charset="0"/>
                  <a:cs typeface="Open Sans" charset="0"/>
                  <a:sym typeface="Open Sans" charset="0"/>
                </a:rPr>
                <a:t>Sales Month</a:t>
              </a:r>
              <a:endParaRPr lang="x-none" altLang="x-none" sz="2800">
                <a:latin typeface="Century Gothic" panose="020B0502020202020204" pitchFamily="34" charset="0"/>
                <a:ea typeface="Open Sans" charset="0"/>
                <a:cs typeface="Open Sans" charset="0"/>
                <a:sym typeface="Open Sans" charset="0"/>
              </a:endParaRPr>
            </a:p>
          </p:txBody>
        </p:sp>
        <p:sp>
          <p:nvSpPr>
            <p:cNvPr id="74" name="Rectangle 26">
              <a:extLst>
                <a:ext uri="{FF2B5EF4-FFF2-40B4-BE49-F238E27FC236}">
                  <a16:creationId xmlns:a16="http://schemas.microsoft.com/office/drawing/2014/main" id="{93539C4D-D419-5847-BB0A-84445C8AA4AC}"/>
                </a:ext>
              </a:extLst>
            </p:cNvPr>
            <p:cNvSpPr>
              <a:spLocks/>
            </p:cNvSpPr>
            <p:nvPr/>
          </p:nvSpPr>
          <p:spPr bwMode="auto">
            <a:xfrm>
              <a:off x="10662733" y="4243408"/>
              <a:ext cx="3052187" cy="13721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defRPr/>
              </a:pPr>
              <a:r>
                <a:rPr lang="en-US" altLang="x-none" sz="7200" b="1" baseline="0" dirty="0">
                  <a:solidFill>
                    <a:srgbClr val="3F4347"/>
                  </a:solidFill>
                  <a:latin typeface="Century Gothic" panose="020B0502020202020204" pitchFamily="34" charset="0"/>
                  <a:ea typeface="Open Sans Light" charset="0"/>
                  <a:cs typeface="Open Sans Light" charset="0"/>
                  <a:sym typeface="Open Sans Light" charset="0"/>
                </a:rPr>
                <a:t>56</a:t>
              </a:r>
              <a:endParaRPr lang="x-none" altLang="x-none" sz="7200" b="1" baseline="0">
                <a:solidFill>
                  <a:srgbClr val="3F4347"/>
                </a:solidFill>
                <a:latin typeface="Century Gothic" panose="020B0502020202020204" pitchFamily="34" charset="0"/>
                <a:ea typeface="Open Sans Light" charset="0"/>
                <a:cs typeface="Open Sans Light" charset="0"/>
                <a:sym typeface="Open Sans Light" charset="0"/>
              </a:endParaRPr>
            </a:p>
          </p:txBody>
        </p:sp>
      </p:grpSp>
    </p:spTree>
    <p:extLst>
      <p:ext uri="{BB962C8B-B14F-4D97-AF65-F5344CB8AC3E}">
        <p14:creationId xmlns:p14="http://schemas.microsoft.com/office/powerpoint/2010/main" val="32063996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07C8E91-FAF9-3E41-8C47-2CE422E1A7A0}"/>
              </a:ext>
            </a:extLst>
          </p:cNvPr>
          <p:cNvGrpSpPr/>
          <p:nvPr/>
        </p:nvGrpSpPr>
        <p:grpSpPr>
          <a:xfrm>
            <a:off x="6287584" y="824518"/>
            <a:ext cx="11802708" cy="2182173"/>
            <a:chOff x="6287584" y="1071658"/>
            <a:chExt cx="11802708" cy="2182173"/>
          </a:xfrm>
        </p:grpSpPr>
        <p:sp>
          <p:nvSpPr>
            <p:cNvPr id="41" name="CuadroTexto 350">
              <a:extLst>
                <a:ext uri="{FF2B5EF4-FFF2-40B4-BE49-F238E27FC236}">
                  <a16:creationId xmlns:a16="http://schemas.microsoft.com/office/drawing/2014/main" id="{C9B0D814-C347-9841-BEFD-A7B298726593}"/>
                </a:ext>
              </a:extLst>
            </p:cNvPr>
            <p:cNvSpPr txBox="1"/>
            <p:nvPr/>
          </p:nvSpPr>
          <p:spPr>
            <a:xfrm>
              <a:off x="6287584" y="1071658"/>
              <a:ext cx="11802708"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Marketing Charts</a:t>
              </a:r>
            </a:p>
          </p:txBody>
        </p:sp>
        <p:sp>
          <p:nvSpPr>
            <p:cNvPr id="42" name="CuadroTexto 351">
              <a:extLst>
                <a:ext uri="{FF2B5EF4-FFF2-40B4-BE49-F238E27FC236}">
                  <a16:creationId xmlns:a16="http://schemas.microsoft.com/office/drawing/2014/main" id="{202913A6-E72F-9E4A-80A9-497ECCFA1D86}"/>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43" name="Rectangle 45">
              <a:extLst>
                <a:ext uri="{FF2B5EF4-FFF2-40B4-BE49-F238E27FC236}">
                  <a16:creationId xmlns:a16="http://schemas.microsoft.com/office/drawing/2014/main" id="{FF878222-C871-7241-8239-C66762AA9B15}"/>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8EFEA213-6FF5-324E-9798-0B42AB813F29}"/>
              </a:ext>
            </a:extLst>
          </p:cNvPr>
          <p:cNvGrpSpPr/>
          <p:nvPr/>
        </p:nvGrpSpPr>
        <p:grpSpPr>
          <a:xfrm>
            <a:off x="2209077" y="4582844"/>
            <a:ext cx="19959498" cy="5958895"/>
            <a:chOff x="1876374" y="4546268"/>
            <a:chExt cx="22204413" cy="5958895"/>
          </a:xfrm>
        </p:grpSpPr>
        <p:grpSp>
          <p:nvGrpSpPr>
            <p:cNvPr id="3" name="Group 2">
              <a:extLst>
                <a:ext uri="{FF2B5EF4-FFF2-40B4-BE49-F238E27FC236}">
                  <a16:creationId xmlns:a16="http://schemas.microsoft.com/office/drawing/2014/main" id="{911943B7-E938-B343-87C0-A3C1A5B9230B}"/>
                </a:ext>
              </a:extLst>
            </p:cNvPr>
            <p:cNvGrpSpPr/>
            <p:nvPr/>
          </p:nvGrpSpPr>
          <p:grpSpPr>
            <a:xfrm>
              <a:off x="1876374" y="4546268"/>
              <a:ext cx="10317213" cy="5958895"/>
              <a:chOff x="1876374" y="4947967"/>
              <a:chExt cx="10317213" cy="7599724"/>
            </a:xfrm>
          </p:grpSpPr>
          <p:graphicFrame>
            <p:nvGraphicFramePr>
              <p:cNvPr id="46" name="Chart 45">
                <a:extLst>
                  <a:ext uri="{FF2B5EF4-FFF2-40B4-BE49-F238E27FC236}">
                    <a16:creationId xmlns:a16="http://schemas.microsoft.com/office/drawing/2014/main" id="{D4AFA48A-BD88-B446-82BD-1BE164042CC0}"/>
                  </a:ext>
                </a:extLst>
              </p:cNvPr>
              <p:cNvGraphicFramePr/>
              <p:nvPr>
                <p:extLst>
                  <p:ext uri="{D42A27DB-BD31-4B8C-83A1-F6EECF244321}">
                    <p14:modId xmlns:p14="http://schemas.microsoft.com/office/powerpoint/2010/main" val="1500028020"/>
                  </p:ext>
                </p:extLst>
              </p:nvPr>
            </p:nvGraphicFramePr>
            <p:xfrm>
              <a:off x="1876374" y="4947967"/>
              <a:ext cx="10317213" cy="7009939"/>
            </p:xfrm>
            <a:graphic>
              <a:graphicData uri="http://schemas.openxmlformats.org/drawingml/2006/chart">
                <c:chart xmlns:c="http://schemas.openxmlformats.org/drawingml/2006/chart" xmlns:r="http://schemas.openxmlformats.org/officeDocument/2006/relationships" r:id="rId2"/>
              </a:graphicData>
            </a:graphic>
          </p:graphicFrame>
          <p:sp>
            <p:nvSpPr>
              <p:cNvPr id="45" name="TextBox 44">
                <a:extLst>
                  <a:ext uri="{FF2B5EF4-FFF2-40B4-BE49-F238E27FC236}">
                    <a16:creationId xmlns:a16="http://schemas.microsoft.com/office/drawing/2014/main" id="{76AFA69E-213C-8241-AE41-BF136BBE2269}"/>
                  </a:ext>
                </a:extLst>
              </p:cNvPr>
              <p:cNvSpPr txBox="1"/>
              <p:nvPr/>
            </p:nvSpPr>
            <p:spPr>
              <a:xfrm flipH="1">
                <a:off x="9002013" y="11839918"/>
                <a:ext cx="2742726" cy="707773"/>
              </a:xfrm>
              <a:prstGeom prst="rect">
                <a:avLst/>
              </a:prstGeom>
              <a:noFill/>
            </p:spPr>
            <p:txBody>
              <a:bodyPr wrap="square" rtlCol="0">
                <a:spAutoFit/>
              </a:bodyPr>
              <a:lstStyle/>
              <a:p>
                <a:pPr algn="ctr">
                  <a:lnSpc>
                    <a:spcPts val="4080"/>
                  </a:lnSpc>
                </a:pPr>
                <a:r>
                  <a:rPr lang="en-US" sz="2400" dirty="0">
                    <a:latin typeface="Century Gothic" panose="020B0502020202020204" pitchFamily="34" charset="0"/>
                    <a:ea typeface="Lato Light" panose="020F0502020204030203" pitchFamily="34" charset="0"/>
                    <a:cs typeface="Poppins Medium" pitchFamily="2" charset="77"/>
                  </a:rPr>
                  <a:t>September</a:t>
                </a:r>
              </a:p>
            </p:txBody>
          </p:sp>
        </p:grpSp>
        <p:grpSp>
          <p:nvGrpSpPr>
            <p:cNvPr id="59" name="Group 58">
              <a:extLst>
                <a:ext uri="{FF2B5EF4-FFF2-40B4-BE49-F238E27FC236}">
                  <a16:creationId xmlns:a16="http://schemas.microsoft.com/office/drawing/2014/main" id="{7ADE3648-7BB0-5D41-912B-59F067BA46C1}"/>
                </a:ext>
              </a:extLst>
            </p:cNvPr>
            <p:cNvGrpSpPr/>
            <p:nvPr/>
          </p:nvGrpSpPr>
          <p:grpSpPr>
            <a:xfrm>
              <a:off x="13763574" y="4546268"/>
              <a:ext cx="10317213" cy="5958895"/>
              <a:chOff x="1876374" y="4947967"/>
              <a:chExt cx="10317213" cy="7599724"/>
            </a:xfrm>
          </p:grpSpPr>
          <p:graphicFrame>
            <p:nvGraphicFramePr>
              <p:cNvPr id="60" name="Chart 59">
                <a:extLst>
                  <a:ext uri="{FF2B5EF4-FFF2-40B4-BE49-F238E27FC236}">
                    <a16:creationId xmlns:a16="http://schemas.microsoft.com/office/drawing/2014/main" id="{E6CBE51F-F778-354E-9AA3-600E1452397F}"/>
                  </a:ext>
                </a:extLst>
              </p:cNvPr>
              <p:cNvGraphicFramePr/>
              <p:nvPr>
                <p:extLst>
                  <p:ext uri="{D42A27DB-BD31-4B8C-83A1-F6EECF244321}">
                    <p14:modId xmlns:p14="http://schemas.microsoft.com/office/powerpoint/2010/main" val="820846717"/>
                  </p:ext>
                </p:extLst>
              </p:nvPr>
            </p:nvGraphicFramePr>
            <p:xfrm>
              <a:off x="1876374" y="4947967"/>
              <a:ext cx="10317213" cy="7009939"/>
            </p:xfrm>
            <a:graphic>
              <a:graphicData uri="http://schemas.openxmlformats.org/drawingml/2006/chart">
                <c:chart xmlns:c="http://schemas.openxmlformats.org/drawingml/2006/chart" xmlns:r="http://schemas.openxmlformats.org/officeDocument/2006/relationships" r:id="rId3"/>
              </a:graphicData>
            </a:graphic>
          </p:graphicFrame>
          <p:sp>
            <p:nvSpPr>
              <p:cNvPr id="61" name="TextBox 60">
                <a:extLst>
                  <a:ext uri="{FF2B5EF4-FFF2-40B4-BE49-F238E27FC236}">
                    <a16:creationId xmlns:a16="http://schemas.microsoft.com/office/drawing/2014/main" id="{6612796C-125B-8E49-A3CA-0163A8EC7DE5}"/>
                  </a:ext>
                </a:extLst>
              </p:cNvPr>
              <p:cNvSpPr txBox="1"/>
              <p:nvPr/>
            </p:nvSpPr>
            <p:spPr>
              <a:xfrm flipH="1">
                <a:off x="7005339" y="11839918"/>
                <a:ext cx="2477387" cy="707773"/>
              </a:xfrm>
              <a:prstGeom prst="rect">
                <a:avLst/>
              </a:prstGeom>
              <a:noFill/>
            </p:spPr>
            <p:txBody>
              <a:bodyPr wrap="square" rtlCol="0">
                <a:spAutoFit/>
              </a:bodyPr>
              <a:lstStyle/>
              <a:p>
                <a:pPr algn="ctr">
                  <a:lnSpc>
                    <a:spcPts val="4080"/>
                  </a:lnSpc>
                </a:pPr>
                <a:r>
                  <a:rPr lang="en-US" sz="2400" dirty="0">
                    <a:latin typeface="Century Gothic" panose="020B0502020202020204" pitchFamily="34" charset="0"/>
                    <a:ea typeface="Lato Light" panose="020F0502020204030203" pitchFamily="34" charset="0"/>
                    <a:cs typeface="Poppins Medium" pitchFamily="2" charset="77"/>
                  </a:rPr>
                  <a:t>October</a:t>
                </a:r>
              </a:p>
            </p:txBody>
          </p:sp>
        </p:grpSp>
      </p:grpSp>
      <p:sp>
        <p:nvSpPr>
          <p:cNvPr id="74" name="Line">
            <a:extLst>
              <a:ext uri="{FF2B5EF4-FFF2-40B4-BE49-F238E27FC236}">
                <a16:creationId xmlns:a16="http://schemas.microsoft.com/office/drawing/2014/main" id="{E53BADC1-BD7F-9947-81BC-7593F4C8723B}"/>
              </a:ext>
            </a:extLst>
          </p:cNvPr>
          <p:cNvSpPr/>
          <p:nvPr/>
        </p:nvSpPr>
        <p:spPr>
          <a:xfrm rot="5400000" flipV="1">
            <a:off x="7076128" y="2240342"/>
            <a:ext cx="0" cy="8814138"/>
          </a:xfrm>
          <a:prstGeom prst="line">
            <a:avLst/>
          </a:prstGeom>
          <a:ln w="38100">
            <a:solidFill>
              <a:schemeClr val="tx2"/>
            </a:solidFill>
            <a:prstDash val="sysDash"/>
            <a:miter lim="400000"/>
            <a:tailEnd type="triangle"/>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dirty="0"/>
          </a:p>
        </p:txBody>
      </p:sp>
      <p:sp>
        <p:nvSpPr>
          <p:cNvPr id="76" name="Line">
            <a:extLst>
              <a:ext uri="{FF2B5EF4-FFF2-40B4-BE49-F238E27FC236}">
                <a16:creationId xmlns:a16="http://schemas.microsoft.com/office/drawing/2014/main" id="{647B93FB-8ABC-C540-914B-94600774DB6D}"/>
              </a:ext>
            </a:extLst>
          </p:cNvPr>
          <p:cNvSpPr/>
          <p:nvPr/>
        </p:nvSpPr>
        <p:spPr>
          <a:xfrm rot="5400000" flipV="1">
            <a:off x="17752366" y="1177662"/>
            <a:ext cx="0" cy="8814138"/>
          </a:xfrm>
          <a:prstGeom prst="line">
            <a:avLst/>
          </a:prstGeom>
          <a:ln w="38100">
            <a:solidFill>
              <a:schemeClr val="tx2"/>
            </a:solidFill>
            <a:prstDash val="sysDash"/>
            <a:miter lim="400000"/>
            <a:tailEnd type="triangle"/>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dirty="0"/>
          </a:p>
        </p:txBody>
      </p:sp>
      <p:grpSp>
        <p:nvGrpSpPr>
          <p:cNvPr id="79" name="Group 78">
            <a:extLst>
              <a:ext uri="{FF2B5EF4-FFF2-40B4-BE49-F238E27FC236}">
                <a16:creationId xmlns:a16="http://schemas.microsoft.com/office/drawing/2014/main" id="{CD27839C-E38F-3F49-A1A5-EB4ADB7205EE}"/>
              </a:ext>
            </a:extLst>
          </p:cNvPr>
          <p:cNvGrpSpPr/>
          <p:nvPr/>
        </p:nvGrpSpPr>
        <p:grpSpPr>
          <a:xfrm>
            <a:off x="2469083" y="10661813"/>
            <a:ext cx="8754108" cy="1633666"/>
            <a:chOff x="11753838" y="5785592"/>
            <a:chExt cx="8754108" cy="1633666"/>
          </a:xfrm>
        </p:grpSpPr>
        <p:sp>
          <p:nvSpPr>
            <p:cNvPr id="80" name="TextBox 79">
              <a:extLst>
                <a:ext uri="{FF2B5EF4-FFF2-40B4-BE49-F238E27FC236}">
                  <a16:creationId xmlns:a16="http://schemas.microsoft.com/office/drawing/2014/main" id="{0F11F44F-CA55-E44B-8712-2B6591B91DF6}"/>
                </a:ext>
              </a:extLst>
            </p:cNvPr>
            <p:cNvSpPr txBox="1"/>
            <p:nvPr/>
          </p:nvSpPr>
          <p:spPr>
            <a:xfrm>
              <a:off x="11753838" y="6465151"/>
              <a:ext cx="8754108" cy="954107"/>
            </a:xfrm>
            <a:prstGeom prst="rect">
              <a:avLst/>
            </a:prstGeom>
            <a:noFill/>
          </p:spPr>
          <p:txBody>
            <a:bodyPr wrap="square" rtlCol="0">
              <a:spAutoFit/>
            </a:bodyPr>
            <a:lstStyle/>
            <a:p>
              <a:pPr algn="ctr"/>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 domain.</a:t>
              </a:r>
            </a:p>
          </p:txBody>
        </p:sp>
        <p:sp>
          <p:nvSpPr>
            <p:cNvPr id="81" name="TextBox 80">
              <a:extLst>
                <a:ext uri="{FF2B5EF4-FFF2-40B4-BE49-F238E27FC236}">
                  <a16:creationId xmlns:a16="http://schemas.microsoft.com/office/drawing/2014/main" id="{A0E02767-1683-8B4B-8196-01592FC65462}"/>
                </a:ext>
              </a:extLst>
            </p:cNvPr>
            <p:cNvSpPr txBox="1"/>
            <p:nvPr/>
          </p:nvSpPr>
          <p:spPr>
            <a:xfrm>
              <a:off x="11753838" y="5785592"/>
              <a:ext cx="8754108" cy="646331"/>
            </a:xfrm>
            <a:prstGeom prst="rect">
              <a:avLst/>
            </a:prstGeom>
            <a:noFill/>
          </p:spPr>
          <p:txBody>
            <a:bodyPr wrap="square" rtlCol="0">
              <a:spAutoFit/>
            </a:bodyPr>
            <a:lstStyle/>
            <a:p>
              <a:pPr algn="ctr"/>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Global Strategy</a:t>
              </a:r>
            </a:p>
          </p:txBody>
        </p:sp>
      </p:grpSp>
      <p:grpSp>
        <p:nvGrpSpPr>
          <p:cNvPr id="82" name="Group 81">
            <a:extLst>
              <a:ext uri="{FF2B5EF4-FFF2-40B4-BE49-F238E27FC236}">
                <a16:creationId xmlns:a16="http://schemas.microsoft.com/office/drawing/2014/main" id="{B022CED3-C64D-124E-832E-54C7A0542714}"/>
              </a:ext>
            </a:extLst>
          </p:cNvPr>
          <p:cNvGrpSpPr/>
          <p:nvPr/>
        </p:nvGrpSpPr>
        <p:grpSpPr>
          <a:xfrm>
            <a:off x="13154461" y="10661813"/>
            <a:ext cx="8754108" cy="1633666"/>
            <a:chOff x="11753838" y="5785592"/>
            <a:chExt cx="8754108" cy="1633666"/>
          </a:xfrm>
        </p:grpSpPr>
        <p:sp>
          <p:nvSpPr>
            <p:cNvPr id="83" name="TextBox 82">
              <a:extLst>
                <a:ext uri="{FF2B5EF4-FFF2-40B4-BE49-F238E27FC236}">
                  <a16:creationId xmlns:a16="http://schemas.microsoft.com/office/drawing/2014/main" id="{5D200069-EAA2-FB42-A16D-5A33CC0F4B6C}"/>
                </a:ext>
              </a:extLst>
            </p:cNvPr>
            <p:cNvSpPr txBox="1"/>
            <p:nvPr/>
          </p:nvSpPr>
          <p:spPr>
            <a:xfrm>
              <a:off x="11753838" y="6465151"/>
              <a:ext cx="8754108" cy="954107"/>
            </a:xfrm>
            <a:prstGeom prst="rect">
              <a:avLst/>
            </a:prstGeom>
            <a:noFill/>
          </p:spPr>
          <p:txBody>
            <a:bodyPr wrap="square" rtlCol="0">
              <a:spAutoFit/>
            </a:bodyPr>
            <a:lstStyle/>
            <a:p>
              <a:pPr algn="ctr"/>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 domain.</a:t>
              </a:r>
            </a:p>
          </p:txBody>
        </p:sp>
        <p:sp>
          <p:nvSpPr>
            <p:cNvPr id="84" name="TextBox 83">
              <a:extLst>
                <a:ext uri="{FF2B5EF4-FFF2-40B4-BE49-F238E27FC236}">
                  <a16:creationId xmlns:a16="http://schemas.microsoft.com/office/drawing/2014/main" id="{DF8A5CE5-A373-3144-A90A-BAC44CBD80A0}"/>
                </a:ext>
              </a:extLst>
            </p:cNvPr>
            <p:cNvSpPr txBox="1"/>
            <p:nvPr/>
          </p:nvSpPr>
          <p:spPr>
            <a:xfrm>
              <a:off x="11753838" y="5785592"/>
              <a:ext cx="8754108" cy="646331"/>
            </a:xfrm>
            <a:prstGeom prst="rect">
              <a:avLst/>
            </a:prstGeom>
            <a:noFill/>
          </p:spPr>
          <p:txBody>
            <a:bodyPr wrap="square" rtlCol="0">
              <a:spAutoFit/>
            </a:bodyPr>
            <a:lstStyle/>
            <a:p>
              <a:pPr algn="ctr"/>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Sales Report</a:t>
              </a:r>
            </a:p>
          </p:txBody>
        </p:sp>
      </p:grpSp>
      <p:grpSp>
        <p:nvGrpSpPr>
          <p:cNvPr id="7" name="Group 6">
            <a:extLst>
              <a:ext uri="{FF2B5EF4-FFF2-40B4-BE49-F238E27FC236}">
                <a16:creationId xmlns:a16="http://schemas.microsoft.com/office/drawing/2014/main" id="{F98299F8-00F4-1C46-98AC-45AAC56D28D2}"/>
              </a:ext>
            </a:extLst>
          </p:cNvPr>
          <p:cNvGrpSpPr/>
          <p:nvPr/>
        </p:nvGrpSpPr>
        <p:grpSpPr>
          <a:xfrm>
            <a:off x="8221002" y="5071258"/>
            <a:ext cx="3207771" cy="1175403"/>
            <a:chOff x="3241315" y="5559796"/>
            <a:chExt cx="3207771" cy="1175403"/>
          </a:xfrm>
        </p:grpSpPr>
        <p:sp>
          <p:nvSpPr>
            <p:cNvPr id="85" name="TextBox 84">
              <a:extLst>
                <a:ext uri="{FF2B5EF4-FFF2-40B4-BE49-F238E27FC236}">
                  <a16:creationId xmlns:a16="http://schemas.microsoft.com/office/drawing/2014/main" id="{81BA7000-7274-494D-9B58-E52B19BD4C4F}"/>
                </a:ext>
              </a:extLst>
            </p:cNvPr>
            <p:cNvSpPr txBox="1"/>
            <p:nvPr/>
          </p:nvSpPr>
          <p:spPr>
            <a:xfrm>
              <a:off x="3241316" y="5559796"/>
              <a:ext cx="3207769" cy="523220"/>
            </a:xfrm>
            <a:prstGeom prst="rect">
              <a:avLst/>
            </a:prstGeom>
            <a:noFill/>
          </p:spPr>
          <p:txBody>
            <a:bodyPr wrap="square" rtlCol="0">
              <a:spAutoFit/>
            </a:bodyPr>
            <a:lstStyle/>
            <a:p>
              <a:pPr algn="ctr"/>
              <a:r>
                <a:rPr lang="en-US" sz="2800" dirty="0">
                  <a:latin typeface="Century Gothic" panose="020B0502020202020204" pitchFamily="34" charset="0"/>
                  <a:ea typeface="Lato Light" panose="020F0502020204030203" pitchFamily="34" charset="0"/>
                  <a:cs typeface="Lato Light" panose="020F0502020204030203" pitchFamily="34" charset="0"/>
                </a:rPr>
                <a:t>Strategy</a:t>
              </a:r>
            </a:p>
          </p:txBody>
        </p:sp>
        <p:sp>
          <p:nvSpPr>
            <p:cNvPr id="86" name="TextBox 85">
              <a:extLst>
                <a:ext uri="{FF2B5EF4-FFF2-40B4-BE49-F238E27FC236}">
                  <a16:creationId xmlns:a16="http://schemas.microsoft.com/office/drawing/2014/main" id="{6874BB27-C098-304C-814A-B8FFE052F8CF}"/>
                </a:ext>
              </a:extLst>
            </p:cNvPr>
            <p:cNvSpPr txBox="1"/>
            <p:nvPr/>
          </p:nvSpPr>
          <p:spPr>
            <a:xfrm>
              <a:off x="3241315" y="6088868"/>
              <a:ext cx="3207771" cy="646331"/>
            </a:xfrm>
            <a:prstGeom prst="rect">
              <a:avLst/>
            </a:prstGeom>
            <a:noFill/>
          </p:spPr>
          <p:txBody>
            <a:bodyPr wrap="square" rtlCol="0">
              <a:spAutoFit/>
            </a:bodyPr>
            <a:lstStyle/>
            <a:p>
              <a:pPr algn="ctr"/>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+785</a:t>
              </a:r>
            </a:p>
          </p:txBody>
        </p:sp>
      </p:grpSp>
      <p:grpSp>
        <p:nvGrpSpPr>
          <p:cNvPr id="87" name="Group 86">
            <a:extLst>
              <a:ext uri="{FF2B5EF4-FFF2-40B4-BE49-F238E27FC236}">
                <a16:creationId xmlns:a16="http://schemas.microsoft.com/office/drawing/2014/main" id="{24761E80-2BC8-F143-9B68-646563D5A2D2}"/>
              </a:ext>
            </a:extLst>
          </p:cNvPr>
          <p:cNvGrpSpPr/>
          <p:nvPr/>
        </p:nvGrpSpPr>
        <p:grpSpPr>
          <a:xfrm>
            <a:off x="16893054" y="3950381"/>
            <a:ext cx="3207771" cy="1175403"/>
            <a:chOff x="3241315" y="5559796"/>
            <a:chExt cx="3207771" cy="1175403"/>
          </a:xfrm>
        </p:grpSpPr>
        <p:sp>
          <p:nvSpPr>
            <p:cNvPr id="88" name="TextBox 87">
              <a:extLst>
                <a:ext uri="{FF2B5EF4-FFF2-40B4-BE49-F238E27FC236}">
                  <a16:creationId xmlns:a16="http://schemas.microsoft.com/office/drawing/2014/main" id="{C3BE1C93-3C16-D348-A9C5-0552F28A8883}"/>
                </a:ext>
              </a:extLst>
            </p:cNvPr>
            <p:cNvSpPr txBox="1"/>
            <p:nvPr/>
          </p:nvSpPr>
          <p:spPr>
            <a:xfrm>
              <a:off x="3241316" y="5559796"/>
              <a:ext cx="3207769" cy="523220"/>
            </a:xfrm>
            <a:prstGeom prst="rect">
              <a:avLst/>
            </a:prstGeom>
            <a:noFill/>
          </p:spPr>
          <p:txBody>
            <a:bodyPr wrap="square" rtlCol="0">
              <a:spAutoFit/>
            </a:bodyPr>
            <a:lstStyle/>
            <a:p>
              <a:pPr algn="ctr"/>
              <a:r>
                <a:rPr lang="en-US" sz="2800" dirty="0">
                  <a:latin typeface="Century Gothic" panose="020B0502020202020204" pitchFamily="34" charset="0"/>
                  <a:ea typeface="Lato Light" panose="020F0502020204030203" pitchFamily="34" charset="0"/>
                  <a:cs typeface="Lato Light" panose="020F0502020204030203" pitchFamily="34" charset="0"/>
                </a:rPr>
                <a:t>Sales</a:t>
              </a:r>
            </a:p>
          </p:txBody>
        </p:sp>
        <p:sp>
          <p:nvSpPr>
            <p:cNvPr id="89" name="TextBox 88">
              <a:extLst>
                <a:ext uri="{FF2B5EF4-FFF2-40B4-BE49-F238E27FC236}">
                  <a16:creationId xmlns:a16="http://schemas.microsoft.com/office/drawing/2014/main" id="{FC4BCD36-AE6D-834A-AD62-B2AD091B6BFA}"/>
                </a:ext>
              </a:extLst>
            </p:cNvPr>
            <p:cNvSpPr txBox="1"/>
            <p:nvPr/>
          </p:nvSpPr>
          <p:spPr>
            <a:xfrm>
              <a:off x="3241315" y="6088868"/>
              <a:ext cx="3207771" cy="646331"/>
            </a:xfrm>
            <a:prstGeom prst="rect">
              <a:avLst/>
            </a:prstGeom>
            <a:noFill/>
          </p:spPr>
          <p:txBody>
            <a:bodyPr wrap="square" rtlCol="0">
              <a:spAutoFit/>
            </a:bodyPr>
            <a:lstStyle/>
            <a:p>
              <a:pPr algn="ctr"/>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+456</a:t>
              </a:r>
            </a:p>
          </p:txBody>
        </p:sp>
      </p:grpSp>
    </p:spTree>
    <p:extLst>
      <p:ext uri="{BB962C8B-B14F-4D97-AF65-F5344CB8AC3E}">
        <p14:creationId xmlns:p14="http://schemas.microsoft.com/office/powerpoint/2010/main" val="2159339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AF3F9AA7-9341-2246-B068-0FEAF3CD1792}"/>
              </a:ext>
            </a:extLst>
          </p:cNvPr>
          <p:cNvGrpSpPr/>
          <p:nvPr/>
        </p:nvGrpSpPr>
        <p:grpSpPr>
          <a:xfrm>
            <a:off x="658933" y="912824"/>
            <a:ext cx="23069308" cy="12073232"/>
            <a:chOff x="3843494" y="3719583"/>
            <a:chExt cx="16665603" cy="8244191"/>
          </a:xfrm>
          <a:solidFill>
            <a:schemeClr val="bg1">
              <a:lumMod val="85000"/>
              <a:alpha val="50000"/>
            </a:schemeClr>
          </a:solidFill>
        </p:grpSpPr>
        <p:sp>
          <p:nvSpPr>
            <p:cNvPr id="27" name="Freeform 781">
              <a:extLst>
                <a:ext uri="{FF2B5EF4-FFF2-40B4-BE49-F238E27FC236}">
                  <a16:creationId xmlns:a16="http://schemas.microsoft.com/office/drawing/2014/main" id="{607471E4-4FE0-FE4C-80F0-CE6968A0247D}"/>
                </a:ext>
              </a:extLst>
            </p:cNvPr>
            <p:cNvSpPr>
              <a:spLocks/>
            </p:cNvSpPr>
            <p:nvPr/>
          </p:nvSpPr>
          <p:spPr bwMode="auto">
            <a:xfrm>
              <a:off x="9818016" y="3757809"/>
              <a:ext cx="85988" cy="38227"/>
            </a:xfrm>
            <a:custGeom>
              <a:avLst/>
              <a:gdLst>
                <a:gd name="T0" fmla="*/ 4 w 9"/>
                <a:gd name="T1" fmla="*/ 3 h 4"/>
                <a:gd name="T2" fmla="*/ 1 w 9"/>
                <a:gd name="T3" fmla="*/ 2 h 4"/>
                <a:gd name="T4" fmla="*/ 5 w 9"/>
                <a:gd name="T5" fmla="*/ 2 h 4"/>
                <a:gd name="T6" fmla="*/ 0 w 9"/>
                <a:gd name="T7" fmla="*/ 0 h 4"/>
                <a:gd name="T8" fmla="*/ 9 w 9"/>
                <a:gd name="T9" fmla="*/ 2 h 4"/>
                <a:gd name="T10" fmla="*/ 5 w 9"/>
                <a:gd name="T11" fmla="*/ 2 h 4"/>
                <a:gd name="T12" fmla="*/ 4 w 9"/>
                <a:gd name="T13" fmla="*/ 3 h 4"/>
                <a:gd name="T14" fmla="*/ 4 w 9"/>
                <a:gd name="T15" fmla="*/ 3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4">
                  <a:moveTo>
                    <a:pt x="4" y="3"/>
                  </a:moveTo>
                  <a:cubicBezTo>
                    <a:pt x="4" y="3"/>
                    <a:pt x="1" y="2"/>
                    <a:pt x="1" y="2"/>
                  </a:cubicBezTo>
                  <a:cubicBezTo>
                    <a:pt x="1" y="2"/>
                    <a:pt x="4" y="2"/>
                    <a:pt x="5" y="2"/>
                  </a:cubicBezTo>
                  <a:cubicBezTo>
                    <a:pt x="3" y="1"/>
                    <a:pt x="1" y="2"/>
                    <a:pt x="0" y="0"/>
                  </a:cubicBezTo>
                  <a:cubicBezTo>
                    <a:pt x="1" y="1"/>
                    <a:pt x="8" y="0"/>
                    <a:pt x="9" y="2"/>
                  </a:cubicBezTo>
                  <a:cubicBezTo>
                    <a:pt x="9" y="2"/>
                    <a:pt x="6" y="2"/>
                    <a:pt x="5" y="2"/>
                  </a:cubicBezTo>
                  <a:cubicBezTo>
                    <a:pt x="5" y="2"/>
                    <a:pt x="7" y="4"/>
                    <a:pt x="4" y="3"/>
                  </a:cubicBezTo>
                  <a:cubicBezTo>
                    <a:pt x="3" y="3"/>
                    <a:pt x="6" y="4"/>
                    <a:pt x="4"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1" name="Freeform 403">
              <a:extLst>
                <a:ext uri="{FF2B5EF4-FFF2-40B4-BE49-F238E27FC236}">
                  <a16:creationId xmlns:a16="http://schemas.microsoft.com/office/drawing/2014/main" id="{C90BDFE7-6CCF-7E46-932D-03D5EFB9E579}"/>
                </a:ext>
              </a:extLst>
            </p:cNvPr>
            <p:cNvSpPr>
              <a:spLocks/>
            </p:cNvSpPr>
            <p:nvPr/>
          </p:nvSpPr>
          <p:spPr bwMode="auto">
            <a:xfrm>
              <a:off x="16859418" y="9558687"/>
              <a:ext cx="1904458" cy="1423937"/>
            </a:xfrm>
            <a:custGeom>
              <a:avLst/>
              <a:gdLst>
                <a:gd name="T0" fmla="*/ 96 w 204"/>
                <a:gd name="T1" fmla="*/ 3 h 152"/>
                <a:gd name="T2" fmla="*/ 97 w 204"/>
                <a:gd name="T3" fmla="*/ 7 h 152"/>
                <a:gd name="T4" fmla="*/ 86 w 204"/>
                <a:gd name="T5" fmla="*/ 13 h 152"/>
                <a:gd name="T6" fmla="*/ 76 w 204"/>
                <a:gd name="T7" fmla="*/ 24 h 152"/>
                <a:gd name="T8" fmla="*/ 71 w 204"/>
                <a:gd name="T9" fmla="*/ 15 h 152"/>
                <a:gd name="T10" fmla="*/ 65 w 204"/>
                <a:gd name="T11" fmla="*/ 19 h 152"/>
                <a:gd name="T12" fmla="*/ 62 w 204"/>
                <a:gd name="T13" fmla="*/ 22 h 152"/>
                <a:gd name="T14" fmla="*/ 59 w 204"/>
                <a:gd name="T15" fmla="*/ 26 h 152"/>
                <a:gd name="T16" fmla="*/ 55 w 204"/>
                <a:gd name="T17" fmla="*/ 33 h 152"/>
                <a:gd name="T18" fmla="*/ 51 w 204"/>
                <a:gd name="T19" fmla="*/ 30 h 152"/>
                <a:gd name="T20" fmla="*/ 47 w 204"/>
                <a:gd name="T21" fmla="*/ 38 h 152"/>
                <a:gd name="T22" fmla="*/ 24 w 204"/>
                <a:gd name="T23" fmla="*/ 50 h 152"/>
                <a:gd name="T24" fmla="*/ 7 w 204"/>
                <a:gd name="T25" fmla="*/ 60 h 152"/>
                <a:gd name="T26" fmla="*/ 3 w 204"/>
                <a:gd name="T27" fmla="*/ 68 h 152"/>
                <a:gd name="T28" fmla="*/ 4 w 204"/>
                <a:gd name="T29" fmla="*/ 82 h 152"/>
                <a:gd name="T30" fmla="*/ 7 w 204"/>
                <a:gd name="T31" fmla="*/ 91 h 152"/>
                <a:gd name="T32" fmla="*/ 13 w 204"/>
                <a:gd name="T33" fmla="*/ 106 h 152"/>
                <a:gd name="T34" fmla="*/ 11 w 204"/>
                <a:gd name="T35" fmla="*/ 121 h 152"/>
                <a:gd name="T36" fmla="*/ 30 w 204"/>
                <a:gd name="T37" fmla="*/ 125 h 152"/>
                <a:gd name="T38" fmla="*/ 54 w 204"/>
                <a:gd name="T39" fmla="*/ 121 h 152"/>
                <a:gd name="T40" fmla="*/ 73 w 204"/>
                <a:gd name="T41" fmla="*/ 112 h 152"/>
                <a:gd name="T42" fmla="*/ 96 w 204"/>
                <a:gd name="T43" fmla="*/ 111 h 152"/>
                <a:gd name="T44" fmla="*/ 111 w 204"/>
                <a:gd name="T45" fmla="*/ 121 h 152"/>
                <a:gd name="T46" fmla="*/ 116 w 204"/>
                <a:gd name="T47" fmla="*/ 125 h 152"/>
                <a:gd name="T48" fmla="*/ 125 w 204"/>
                <a:gd name="T49" fmla="*/ 120 h 152"/>
                <a:gd name="T50" fmla="*/ 122 w 204"/>
                <a:gd name="T51" fmla="*/ 129 h 152"/>
                <a:gd name="T52" fmla="*/ 131 w 204"/>
                <a:gd name="T53" fmla="*/ 132 h 152"/>
                <a:gd name="T54" fmla="*/ 145 w 204"/>
                <a:gd name="T55" fmla="*/ 147 h 152"/>
                <a:gd name="T56" fmla="*/ 161 w 204"/>
                <a:gd name="T57" fmla="*/ 145 h 152"/>
                <a:gd name="T58" fmla="*/ 165 w 204"/>
                <a:gd name="T59" fmla="*/ 149 h 152"/>
                <a:gd name="T60" fmla="*/ 174 w 204"/>
                <a:gd name="T61" fmla="*/ 145 h 152"/>
                <a:gd name="T62" fmla="*/ 194 w 204"/>
                <a:gd name="T63" fmla="*/ 118 h 152"/>
                <a:gd name="T64" fmla="*/ 200 w 204"/>
                <a:gd name="T65" fmla="*/ 108 h 152"/>
                <a:gd name="T66" fmla="*/ 202 w 204"/>
                <a:gd name="T67" fmla="*/ 96 h 152"/>
                <a:gd name="T68" fmla="*/ 201 w 204"/>
                <a:gd name="T69" fmla="*/ 83 h 152"/>
                <a:gd name="T70" fmla="*/ 196 w 204"/>
                <a:gd name="T71" fmla="*/ 70 h 152"/>
                <a:gd name="T72" fmla="*/ 184 w 204"/>
                <a:gd name="T73" fmla="*/ 59 h 152"/>
                <a:gd name="T74" fmla="*/ 180 w 204"/>
                <a:gd name="T75" fmla="*/ 50 h 152"/>
                <a:gd name="T76" fmla="*/ 166 w 204"/>
                <a:gd name="T77" fmla="*/ 36 h 152"/>
                <a:gd name="T78" fmla="*/ 161 w 204"/>
                <a:gd name="T79" fmla="*/ 20 h 152"/>
                <a:gd name="T80" fmla="*/ 152 w 204"/>
                <a:gd name="T81" fmla="*/ 8 h 152"/>
                <a:gd name="T82" fmla="*/ 145 w 204"/>
                <a:gd name="T83" fmla="*/ 6 h 152"/>
                <a:gd name="T84" fmla="*/ 143 w 204"/>
                <a:gd name="T85" fmla="*/ 16 h 152"/>
                <a:gd name="T86" fmla="*/ 130 w 204"/>
                <a:gd name="T87" fmla="*/ 31 h 152"/>
                <a:gd name="T88" fmla="*/ 115 w 204"/>
                <a:gd name="T89" fmla="*/ 17 h 152"/>
                <a:gd name="T90" fmla="*/ 118 w 204"/>
                <a:gd name="T91" fmla="*/ 11 h 152"/>
                <a:gd name="T92" fmla="*/ 117 w 204"/>
                <a:gd name="T93" fmla="*/ 8 h 152"/>
                <a:gd name="T94" fmla="*/ 109 w 204"/>
                <a:gd name="T95" fmla="*/ 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4" h="152">
                  <a:moveTo>
                    <a:pt x="101" y="4"/>
                  </a:moveTo>
                  <a:cubicBezTo>
                    <a:pt x="99" y="4"/>
                    <a:pt x="98" y="2"/>
                    <a:pt x="96" y="2"/>
                  </a:cubicBezTo>
                  <a:cubicBezTo>
                    <a:pt x="95" y="1"/>
                    <a:pt x="95" y="2"/>
                    <a:pt x="96" y="3"/>
                  </a:cubicBezTo>
                  <a:cubicBezTo>
                    <a:pt x="96" y="4"/>
                    <a:pt x="98" y="3"/>
                    <a:pt x="98" y="3"/>
                  </a:cubicBezTo>
                  <a:cubicBezTo>
                    <a:pt x="99" y="4"/>
                    <a:pt x="98" y="6"/>
                    <a:pt x="99" y="6"/>
                  </a:cubicBezTo>
                  <a:cubicBezTo>
                    <a:pt x="99" y="7"/>
                    <a:pt x="98" y="7"/>
                    <a:pt x="97" y="7"/>
                  </a:cubicBezTo>
                  <a:cubicBezTo>
                    <a:pt x="96" y="8"/>
                    <a:pt x="95" y="8"/>
                    <a:pt x="94" y="8"/>
                  </a:cubicBezTo>
                  <a:cubicBezTo>
                    <a:pt x="92" y="7"/>
                    <a:pt x="92" y="8"/>
                    <a:pt x="90" y="8"/>
                  </a:cubicBezTo>
                  <a:cubicBezTo>
                    <a:pt x="87" y="9"/>
                    <a:pt x="88" y="12"/>
                    <a:pt x="86" y="13"/>
                  </a:cubicBezTo>
                  <a:cubicBezTo>
                    <a:pt x="84" y="15"/>
                    <a:pt x="83" y="18"/>
                    <a:pt x="84" y="20"/>
                  </a:cubicBezTo>
                  <a:cubicBezTo>
                    <a:pt x="86" y="23"/>
                    <a:pt x="81" y="21"/>
                    <a:pt x="80" y="21"/>
                  </a:cubicBezTo>
                  <a:cubicBezTo>
                    <a:pt x="79" y="21"/>
                    <a:pt x="76" y="24"/>
                    <a:pt x="76" y="24"/>
                  </a:cubicBezTo>
                  <a:cubicBezTo>
                    <a:pt x="76" y="24"/>
                    <a:pt x="75" y="19"/>
                    <a:pt x="74" y="18"/>
                  </a:cubicBezTo>
                  <a:cubicBezTo>
                    <a:pt x="74" y="17"/>
                    <a:pt x="73" y="17"/>
                    <a:pt x="72" y="17"/>
                  </a:cubicBezTo>
                  <a:cubicBezTo>
                    <a:pt x="71" y="16"/>
                    <a:pt x="71" y="16"/>
                    <a:pt x="71" y="15"/>
                  </a:cubicBezTo>
                  <a:cubicBezTo>
                    <a:pt x="70" y="14"/>
                    <a:pt x="70" y="16"/>
                    <a:pt x="70" y="17"/>
                  </a:cubicBezTo>
                  <a:cubicBezTo>
                    <a:pt x="69" y="17"/>
                    <a:pt x="68" y="17"/>
                    <a:pt x="68" y="16"/>
                  </a:cubicBezTo>
                  <a:cubicBezTo>
                    <a:pt x="66" y="16"/>
                    <a:pt x="67" y="20"/>
                    <a:pt x="65" y="19"/>
                  </a:cubicBezTo>
                  <a:cubicBezTo>
                    <a:pt x="65" y="19"/>
                    <a:pt x="64" y="18"/>
                    <a:pt x="64" y="18"/>
                  </a:cubicBezTo>
                  <a:cubicBezTo>
                    <a:pt x="63" y="19"/>
                    <a:pt x="63" y="19"/>
                    <a:pt x="63" y="19"/>
                  </a:cubicBezTo>
                  <a:cubicBezTo>
                    <a:pt x="60" y="18"/>
                    <a:pt x="62" y="22"/>
                    <a:pt x="62" y="22"/>
                  </a:cubicBezTo>
                  <a:cubicBezTo>
                    <a:pt x="62" y="22"/>
                    <a:pt x="60" y="22"/>
                    <a:pt x="60" y="22"/>
                  </a:cubicBezTo>
                  <a:cubicBezTo>
                    <a:pt x="60" y="23"/>
                    <a:pt x="61" y="23"/>
                    <a:pt x="61" y="23"/>
                  </a:cubicBezTo>
                  <a:cubicBezTo>
                    <a:pt x="60" y="25"/>
                    <a:pt x="59" y="23"/>
                    <a:pt x="59" y="26"/>
                  </a:cubicBezTo>
                  <a:cubicBezTo>
                    <a:pt x="59" y="27"/>
                    <a:pt x="60" y="27"/>
                    <a:pt x="60" y="28"/>
                  </a:cubicBezTo>
                  <a:cubicBezTo>
                    <a:pt x="60" y="30"/>
                    <a:pt x="53" y="26"/>
                    <a:pt x="53" y="29"/>
                  </a:cubicBezTo>
                  <a:cubicBezTo>
                    <a:pt x="53" y="30"/>
                    <a:pt x="57" y="32"/>
                    <a:pt x="55" y="33"/>
                  </a:cubicBezTo>
                  <a:cubicBezTo>
                    <a:pt x="54" y="33"/>
                    <a:pt x="54" y="32"/>
                    <a:pt x="54" y="33"/>
                  </a:cubicBezTo>
                  <a:cubicBezTo>
                    <a:pt x="53" y="34"/>
                    <a:pt x="53" y="34"/>
                    <a:pt x="52" y="33"/>
                  </a:cubicBezTo>
                  <a:cubicBezTo>
                    <a:pt x="51" y="33"/>
                    <a:pt x="52" y="31"/>
                    <a:pt x="51" y="30"/>
                  </a:cubicBezTo>
                  <a:cubicBezTo>
                    <a:pt x="50" y="28"/>
                    <a:pt x="48" y="32"/>
                    <a:pt x="47" y="33"/>
                  </a:cubicBezTo>
                  <a:cubicBezTo>
                    <a:pt x="47" y="34"/>
                    <a:pt x="46" y="35"/>
                    <a:pt x="46" y="36"/>
                  </a:cubicBezTo>
                  <a:cubicBezTo>
                    <a:pt x="46" y="36"/>
                    <a:pt x="47" y="37"/>
                    <a:pt x="47" y="38"/>
                  </a:cubicBezTo>
                  <a:cubicBezTo>
                    <a:pt x="47" y="38"/>
                    <a:pt x="45" y="40"/>
                    <a:pt x="44" y="41"/>
                  </a:cubicBezTo>
                  <a:cubicBezTo>
                    <a:pt x="41" y="44"/>
                    <a:pt x="38" y="46"/>
                    <a:pt x="34" y="47"/>
                  </a:cubicBezTo>
                  <a:cubicBezTo>
                    <a:pt x="31" y="47"/>
                    <a:pt x="28" y="49"/>
                    <a:pt x="24" y="50"/>
                  </a:cubicBezTo>
                  <a:cubicBezTo>
                    <a:pt x="21" y="51"/>
                    <a:pt x="18" y="51"/>
                    <a:pt x="15" y="53"/>
                  </a:cubicBezTo>
                  <a:cubicBezTo>
                    <a:pt x="13" y="55"/>
                    <a:pt x="12" y="55"/>
                    <a:pt x="10" y="56"/>
                  </a:cubicBezTo>
                  <a:cubicBezTo>
                    <a:pt x="9" y="57"/>
                    <a:pt x="7" y="60"/>
                    <a:pt x="7" y="60"/>
                  </a:cubicBezTo>
                  <a:cubicBezTo>
                    <a:pt x="6" y="60"/>
                    <a:pt x="7" y="57"/>
                    <a:pt x="7" y="56"/>
                  </a:cubicBezTo>
                  <a:cubicBezTo>
                    <a:pt x="5" y="56"/>
                    <a:pt x="4" y="61"/>
                    <a:pt x="4" y="61"/>
                  </a:cubicBezTo>
                  <a:cubicBezTo>
                    <a:pt x="5" y="64"/>
                    <a:pt x="3" y="65"/>
                    <a:pt x="3" y="68"/>
                  </a:cubicBezTo>
                  <a:cubicBezTo>
                    <a:pt x="3" y="69"/>
                    <a:pt x="8" y="80"/>
                    <a:pt x="6" y="81"/>
                  </a:cubicBezTo>
                  <a:cubicBezTo>
                    <a:pt x="6" y="81"/>
                    <a:pt x="3" y="77"/>
                    <a:pt x="3" y="77"/>
                  </a:cubicBezTo>
                  <a:cubicBezTo>
                    <a:pt x="3" y="78"/>
                    <a:pt x="6" y="81"/>
                    <a:pt x="4" y="82"/>
                  </a:cubicBezTo>
                  <a:cubicBezTo>
                    <a:pt x="2" y="82"/>
                    <a:pt x="2" y="77"/>
                    <a:pt x="0" y="77"/>
                  </a:cubicBezTo>
                  <a:cubicBezTo>
                    <a:pt x="0" y="77"/>
                    <a:pt x="6" y="85"/>
                    <a:pt x="6" y="86"/>
                  </a:cubicBezTo>
                  <a:cubicBezTo>
                    <a:pt x="7" y="87"/>
                    <a:pt x="6" y="89"/>
                    <a:pt x="7" y="91"/>
                  </a:cubicBezTo>
                  <a:cubicBezTo>
                    <a:pt x="8" y="93"/>
                    <a:pt x="9" y="94"/>
                    <a:pt x="10" y="96"/>
                  </a:cubicBezTo>
                  <a:cubicBezTo>
                    <a:pt x="11" y="97"/>
                    <a:pt x="11" y="100"/>
                    <a:pt x="11" y="101"/>
                  </a:cubicBezTo>
                  <a:cubicBezTo>
                    <a:pt x="11" y="103"/>
                    <a:pt x="12" y="105"/>
                    <a:pt x="13" y="106"/>
                  </a:cubicBezTo>
                  <a:cubicBezTo>
                    <a:pt x="14" y="109"/>
                    <a:pt x="14" y="110"/>
                    <a:pt x="14" y="113"/>
                  </a:cubicBezTo>
                  <a:cubicBezTo>
                    <a:pt x="14" y="114"/>
                    <a:pt x="14" y="119"/>
                    <a:pt x="14" y="119"/>
                  </a:cubicBezTo>
                  <a:cubicBezTo>
                    <a:pt x="13" y="120"/>
                    <a:pt x="12" y="120"/>
                    <a:pt x="11" y="121"/>
                  </a:cubicBezTo>
                  <a:cubicBezTo>
                    <a:pt x="10" y="124"/>
                    <a:pt x="12" y="124"/>
                    <a:pt x="13" y="125"/>
                  </a:cubicBezTo>
                  <a:cubicBezTo>
                    <a:pt x="17" y="127"/>
                    <a:pt x="20" y="129"/>
                    <a:pt x="25" y="128"/>
                  </a:cubicBezTo>
                  <a:cubicBezTo>
                    <a:pt x="27" y="127"/>
                    <a:pt x="29" y="126"/>
                    <a:pt x="30" y="125"/>
                  </a:cubicBezTo>
                  <a:cubicBezTo>
                    <a:pt x="33" y="124"/>
                    <a:pt x="32" y="125"/>
                    <a:pt x="33" y="123"/>
                  </a:cubicBezTo>
                  <a:cubicBezTo>
                    <a:pt x="35" y="121"/>
                    <a:pt x="42" y="121"/>
                    <a:pt x="44" y="122"/>
                  </a:cubicBezTo>
                  <a:cubicBezTo>
                    <a:pt x="47" y="122"/>
                    <a:pt x="52" y="124"/>
                    <a:pt x="54" y="121"/>
                  </a:cubicBezTo>
                  <a:cubicBezTo>
                    <a:pt x="55" y="120"/>
                    <a:pt x="55" y="118"/>
                    <a:pt x="57" y="117"/>
                  </a:cubicBezTo>
                  <a:cubicBezTo>
                    <a:pt x="59" y="116"/>
                    <a:pt x="61" y="115"/>
                    <a:pt x="63" y="114"/>
                  </a:cubicBezTo>
                  <a:cubicBezTo>
                    <a:pt x="66" y="112"/>
                    <a:pt x="70" y="114"/>
                    <a:pt x="73" y="112"/>
                  </a:cubicBezTo>
                  <a:cubicBezTo>
                    <a:pt x="78" y="110"/>
                    <a:pt x="82" y="110"/>
                    <a:pt x="88" y="109"/>
                  </a:cubicBezTo>
                  <a:cubicBezTo>
                    <a:pt x="89" y="109"/>
                    <a:pt x="90" y="108"/>
                    <a:pt x="92" y="108"/>
                  </a:cubicBezTo>
                  <a:cubicBezTo>
                    <a:pt x="93" y="109"/>
                    <a:pt x="95" y="110"/>
                    <a:pt x="96" y="111"/>
                  </a:cubicBezTo>
                  <a:cubicBezTo>
                    <a:pt x="97" y="111"/>
                    <a:pt x="107" y="113"/>
                    <a:pt x="107" y="114"/>
                  </a:cubicBezTo>
                  <a:cubicBezTo>
                    <a:pt x="106" y="115"/>
                    <a:pt x="105" y="118"/>
                    <a:pt x="107" y="117"/>
                  </a:cubicBezTo>
                  <a:cubicBezTo>
                    <a:pt x="108" y="117"/>
                    <a:pt x="110" y="120"/>
                    <a:pt x="111" y="121"/>
                  </a:cubicBezTo>
                  <a:cubicBezTo>
                    <a:pt x="112" y="122"/>
                    <a:pt x="112" y="123"/>
                    <a:pt x="112" y="125"/>
                  </a:cubicBezTo>
                  <a:cubicBezTo>
                    <a:pt x="113" y="126"/>
                    <a:pt x="115" y="128"/>
                    <a:pt x="115" y="128"/>
                  </a:cubicBezTo>
                  <a:cubicBezTo>
                    <a:pt x="115" y="127"/>
                    <a:pt x="114" y="126"/>
                    <a:pt x="116" y="125"/>
                  </a:cubicBezTo>
                  <a:cubicBezTo>
                    <a:pt x="117" y="124"/>
                    <a:pt x="118" y="123"/>
                    <a:pt x="120" y="122"/>
                  </a:cubicBezTo>
                  <a:cubicBezTo>
                    <a:pt x="121" y="121"/>
                    <a:pt x="126" y="116"/>
                    <a:pt x="125" y="115"/>
                  </a:cubicBezTo>
                  <a:cubicBezTo>
                    <a:pt x="126" y="117"/>
                    <a:pt x="125" y="118"/>
                    <a:pt x="125" y="120"/>
                  </a:cubicBezTo>
                  <a:cubicBezTo>
                    <a:pt x="126" y="121"/>
                    <a:pt x="124" y="122"/>
                    <a:pt x="124" y="122"/>
                  </a:cubicBezTo>
                  <a:cubicBezTo>
                    <a:pt x="123" y="124"/>
                    <a:pt x="123" y="125"/>
                    <a:pt x="123" y="126"/>
                  </a:cubicBezTo>
                  <a:cubicBezTo>
                    <a:pt x="123" y="128"/>
                    <a:pt x="119" y="129"/>
                    <a:pt x="122" y="129"/>
                  </a:cubicBezTo>
                  <a:cubicBezTo>
                    <a:pt x="126" y="129"/>
                    <a:pt x="124" y="125"/>
                    <a:pt x="125" y="123"/>
                  </a:cubicBezTo>
                  <a:cubicBezTo>
                    <a:pt x="125" y="123"/>
                    <a:pt x="129" y="127"/>
                    <a:pt x="128" y="129"/>
                  </a:cubicBezTo>
                  <a:cubicBezTo>
                    <a:pt x="125" y="133"/>
                    <a:pt x="129" y="130"/>
                    <a:pt x="131" y="132"/>
                  </a:cubicBezTo>
                  <a:cubicBezTo>
                    <a:pt x="134" y="135"/>
                    <a:pt x="134" y="136"/>
                    <a:pt x="134" y="139"/>
                  </a:cubicBezTo>
                  <a:cubicBezTo>
                    <a:pt x="133" y="142"/>
                    <a:pt x="137" y="145"/>
                    <a:pt x="139" y="145"/>
                  </a:cubicBezTo>
                  <a:cubicBezTo>
                    <a:pt x="141" y="146"/>
                    <a:pt x="143" y="147"/>
                    <a:pt x="145" y="147"/>
                  </a:cubicBezTo>
                  <a:cubicBezTo>
                    <a:pt x="147" y="147"/>
                    <a:pt x="151" y="152"/>
                    <a:pt x="153" y="151"/>
                  </a:cubicBezTo>
                  <a:cubicBezTo>
                    <a:pt x="155" y="150"/>
                    <a:pt x="157" y="149"/>
                    <a:pt x="158" y="147"/>
                  </a:cubicBezTo>
                  <a:cubicBezTo>
                    <a:pt x="158" y="147"/>
                    <a:pt x="160" y="144"/>
                    <a:pt x="161" y="145"/>
                  </a:cubicBezTo>
                  <a:cubicBezTo>
                    <a:pt x="161" y="146"/>
                    <a:pt x="159" y="147"/>
                    <a:pt x="160" y="148"/>
                  </a:cubicBezTo>
                  <a:cubicBezTo>
                    <a:pt x="161" y="149"/>
                    <a:pt x="161" y="146"/>
                    <a:pt x="162" y="146"/>
                  </a:cubicBezTo>
                  <a:cubicBezTo>
                    <a:pt x="162" y="146"/>
                    <a:pt x="164" y="149"/>
                    <a:pt x="165" y="149"/>
                  </a:cubicBezTo>
                  <a:cubicBezTo>
                    <a:pt x="165" y="150"/>
                    <a:pt x="167" y="152"/>
                    <a:pt x="168" y="152"/>
                  </a:cubicBezTo>
                  <a:cubicBezTo>
                    <a:pt x="167" y="152"/>
                    <a:pt x="170" y="149"/>
                    <a:pt x="170" y="149"/>
                  </a:cubicBezTo>
                  <a:cubicBezTo>
                    <a:pt x="172" y="148"/>
                    <a:pt x="173" y="146"/>
                    <a:pt x="174" y="145"/>
                  </a:cubicBezTo>
                  <a:cubicBezTo>
                    <a:pt x="177" y="144"/>
                    <a:pt x="185" y="146"/>
                    <a:pt x="185" y="142"/>
                  </a:cubicBezTo>
                  <a:cubicBezTo>
                    <a:pt x="186" y="137"/>
                    <a:pt x="187" y="134"/>
                    <a:pt x="188" y="130"/>
                  </a:cubicBezTo>
                  <a:cubicBezTo>
                    <a:pt x="190" y="126"/>
                    <a:pt x="191" y="122"/>
                    <a:pt x="194" y="118"/>
                  </a:cubicBezTo>
                  <a:cubicBezTo>
                    <a:pt x="195" y="117"/>
                    <a:pt x="197" y="116"/>
                    <a:pt x="198" y="114"/>
                  </a:cubicBezTo>
                  <a:cubicBezTo>
                    <a:pt x="198" y="113"/>
                    <a:pt x="198" y="113"/>
                    <a:pt x="198" y="112"/>
                  </a:cubicBezTo>
                  <a:cubicBezTo>
                    <a:pt x="199" y="111"/>
                    <a:pt x="200" y="110"/>
                    <a:pt x="200" y="108"/>
                  </a:cubicBezTo>
                  <a:cubicBezTo>
                    <a:pt x="201" y="106"/>
                    <a:pt x="200" y="104"/>
                    <a:pt x="201" y="102"/>
                  </a:cubicBezTo>
                  <a:cubicBezTo>
                    <a:pt x="201" y="101"/>
                    <a:pt x="202" y="100"/>
                    <a:pt x="202" y="99"/>
                  </a:cubicBezTo>
                  <a:cubicBezTo>
                    <a:pt x="203" y="98"/>
                    <a:pt x="201" y="97"/>
                    <a:pt x="202" y="96"/>
                  </a:cubicBezTo>
                  <a:cubicBezTo>
                    <a:pt x="203" y="95"/>
                    <a:pt x="204" y="92"/>
                    <a:pt x="203" y="91"/>
                  </a:cubicBezTo>
                  <a:cubicBezTo>
                    <a:pt x="203" y="89"/>
                    <a:pt x="202" y="88"/>
                    <a:pt x="202" y="87"/>
                  </a:cubicBezTo>
                  <a:cubicBezTo>
                    <a:pt x="201" y="86"/>
                    <a:pt x="201" y="84"/>
                    <a:pt x="201" y="83"/>
                  </a:cubicBezTo>
                  <a:cubicBezTo>
                    <a:pt x="200" y="79"/>
                    <a:pt x="203" y="77"/>
                    <a:pt x="202" y="73"/>
                  </a:cubicBezTo>
                  <a:cubicBezTo>
                    <a:pt x="202" y="74"/>
                    <a:pt x="201" y="76"/>
                    <a:pt x="200" y="76"/>
                  </a:cubicBezTo>
                  <a:cubicBezTo>
                    <a:pt x="198" y="76"/>
                    <a:pt x="197" y="72"/>
                    <a:pt x="196" y="70"/>
                  </a:cubicBezTo>
                  <a:cubicBezTo>
                    <a:pt x="194" y="67"/>
                    <a:pt x="190" y="67"/>
                    <a:pt x="190" y="62"/>
                  </a:cubicBezTo>
                  <a:cubicBezTo>
                    <a:pt x="189" y="60"/>
                    <a:pt x="188" y="60"/>
                    <a:pt x="187" y="59"/>
                  </a:cubicBezTo>
                  <a:cubicBezTo>
                    <a:pt x="185" y="58"/>
                    <a:pt x="185" y="61"/>
                    <a:pt x="184" y="59"/>
                  </a:cubicBezTo>
                  <a:cubicBezTo>
                    <a:pt x="184" y="56"/>
                    <a:pt x="183" y="55"/>
                    <a:pt x="181" y="53"/>
                  </a:cubicBezTo>
                  <a:cubicBezTo>
                    <a:pt x="181" y="53"/>
                    <a:pt x="180" y="52"/>
                    <a:pt x="180" y="51"/>
                  </a:cubicBezTo>
                  <a:cubicBezTo>
                    <a:pt x="179" y="51"/>
                    <a:pt x="180" y="49"/>
                    <a:pt x="180" y="50"/>
                  </a:cubicBezTo>
                  <a:cubicBezTo>
                    <a:pt x="178" y="48"/>
                    <a:pt x="176" y="47"/>
                    <a:pt x="174" y="46"/>
                  </a:cubicBezTo>
                  <a:cubicBezTo>
                    <a:pt x="172" y="44"/>
                    <a:pt x="169" y="45"/>
                    <a:pt x="168" y="43"/>
                  </a:cubicBezTo>
                  <a:cubicBezTo>
                    <a:pt x="166" y="41"/>
                    <a:pt x="167" y="37"/>
                    <a:pt x="166" y="36"/>
                  </a:cubicBezTo>
                  <a:cubicBezTo>
                    <a:pt x="166" y="34"/>
                    <a:pt x="166" y="32"/>
                    <a:pt x="165" y="31"/>
                  </a:cubicBezTo>
                  <a:cubicBezTo>
                    <a:pt x="164" y="30"/>
                    <a:pt x="163" y="30"/>
                    <a:pt x="163" y="28"/>
                  </a:cubicBezTo>
                  <a:cubicBezTo>
                    <a:pt x="163" y="26"/>
                    <a:pt x="163" y="23"/>
                    <a:pt x="161" y="20"/>
                  </a:cubicBezTo>
                  <a:cubicBezTo>
                    <a:pt x="160" y="20"/>
                    <a:pt x="158" y="17"/>
                    <a:pt x="158" y="18"/>
                  </a:cubicBezTo>
                  <a:cubicBezTo>
                    <a:pt x="156" y="18"/>
                    <a:pt x="156" y="19"/>
                    <a:pt x="155" y="17"/>
                  </a:cubicBezTo>
                  <a:cubicBezTo>
                    <a:pt x="153" y="15"/>
                    <a:pt x="154" y="11"/>
                    <a:pt x="152" y="8"/>
                  </a:cubicBezTo>
                  <a:cubicBezTo>
                    <a:pt x="152" y="7"/>
                    <a:pt x="148" y="0"/>
                    <a:pt x="148" y="0"/>
                  </a:cubicBezTo>
                  <a:cubicBezTo>
                    <a:pt x="147" y="0"/>
                    <a:pt x="147" y="2"/>
                    <a:pt x="147" y="3"/>
                  </a:cubicBezTo>
                  <a:cubicBezTo>
                    <a:pt x="147" y="4"/>
                    <a:pt x="146" y="5"/>
                    <a:pt x="145" y="6"/>
                  </a:cubicBezTo>
                  <a:cubicBezTo>
                    <a:pt x="145" y="6"/>
                    <a:pt x="143" y="8"/>
                    <a:pt x="144" y="9"/>
                  </a:cubicBezTo>
                  <a:cubicBezTo>
                    <a:pt x="144" y="9"/>
                    <a:pt x="146" y="9"/>
                    <a:pt x="145" y="10"/>
                  </a:cubicBezTo>
                  <a:cubicBezTo>
                    <a:pt x="144" y="10"/>
                    <a:pt x="143" y="15"/>
                    <a:pt x="143" y="16"/>
                  </a:cubicBezTo>
                  <a:cubicBezTo>
                    <a:pt x="144" y="18"/>
                    <a:pt x="144" y="20"/>
                    <a:pt x="144" y="22"/>
                  </a:cubicBezTo>
                  <a:cubicBezTo>
                    <a:pt x="143" y="26"/>
                    <a:pt x="143" y="36"/>
                    <a:pt x="137" y="36"/>
                  </a:cubicBezTo>
                  <a:cubicBezTo>
                    <a:pt x="133" y="36"/>
                    <a:pt x="133" y="32"/>
                    <a:pt x="130" y="31"/>
                  </a:cubicBezTo>
                  <a:cubicBezTo>
                    <a:pt x="128" y="30"/>
                    <a:pt x="126" y="30"/>
                    <a:pt x="124" y="28"/>
                  </a:cubicBezTo>
                  <a:cubicBezTo>
                    <a:pt x="123" y="27"/>
                    <a:pt x="112" y="21"/>
                    <a:pt x="113" y="20"/>
                  </a:cubicBezTo>
                  <a:cubicBezTo>
                    <a:pt x="113" y="19"/>
                    <a:pt x="114" y="18"/>
                    <a:pt x="115" y="17"/>
                  </a:cubicBezTo>
                  <a:cubicBezTo>
                    <a:pt x="115" y="16"/>
                    <a:pt x="117" y="16"/>
                    <a:pt x="117" y="15"/>
                  </a:cubicBezTo>
                  <a:cubicBezTo>
                    <a:pt x="117" y="15"/>
                    <a:pt x="116" y="14"/>
                    <a:pt x="116" y="13"/>
                  </a:cubicBezTo>
                  <a:cubicBezTo>
                    <a:pt x="117" y="12"/>
                    <a:pt x="117" y="12"/>
                    <a:pt x="118" y="11"/>
                  </a:cubicBezTo>
                  <a:cubicBezTo>
                    <a:pt x="118" y="10"/>
                    <a:pt x="120" y="9"/>
                    <a:pt x="121" y="8"/>
                  </a:cubicBezTo>
                  <a:cubicBezTo>
                    <a:pt x="121" y="7"/>
                    <a:pt x="119" y="5"/>
                    <a:pt x="118" y="6"/>
                  </a:cubicBezTo>
                  <a:cubicBezTo>
                    <a:pt x="118" y="6"/>
                    <a:pt x="117" y="8"/>
                    <a:pt x="117" y="8"/>
                  </a:cubicBezTo>
                  <a:cubicBezTo>
                    <a:pt x="116" y="7"/>
                    <a:pt x="116" y="7"/>
                    <a:pt x="115" y="6"/>
                  </a:cubicBezTo>
                  <a:cubicBezTo>
                    <a:pt x="115" y="5"/>
                    <a:pt x="113" y="7"/>
                    <a:pt x="112" y="7"/>
                  </a:cubicBezTo>
                  <a:cubicBezTo>
                    <a:pt x="111" y="8"/>
                    <a:pt x="110" y="7"/>
                    <a:pt x="109" y="7"/>
                  </a:cubicBezTo>
                  <a:cubicBezTo>
                    <a:pt x="107" y="6"/>
                    <a:pt x="104" y="5"/>
                    <a:pt x="101" y="4"/>
                  </a:cubicBezTo>
                  <a:cubicBezTo>
                    <a:pt x="99" y="4"/>
                    <a:pt x="103" y="5"/>
                    <a:pt x="101"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2" name="Freeform 404">
              <a:extLst>
                <a:ext uri="{FF2B5EF4-FFF2-40B4-BE49-F238E27FC236}">
                  <a16:creationId xmlns:a16="http://schemas.microsoft.com/office/drawing/2014/main" id="{D3D8D8B0-EE22-ED41-B581-8F33EC061F15}"/>
                </a:ext>
              </a:extLst>
            </p:cNvPr>
            <p:cNvSpPr>
              <a:spLocks/>
            </p:cNvSpPr>
            <p:nvPr/>
          </p:nvSpPr>
          <p:spPr bwMode="auto">
            <a:xfrm>
              <a:off x="11416742" y="5927165"/>
              <a:ext cx="372609" cy="563840"/>
            </a:xfrm>
            <a:custGeom>
              <a:avLst/>
              <a:gdLst>
                <a:gd name="T0" fmla="*/ 7 w 40"/>
                <a:gd name="T1" fmla="*/ 0 h 60"/>
                <a:gd name="T2" fmla="*/ 4 w 40"/>
                <a:gd name="T3" fmla="*/ 3 h 60"/>
                <a:gd name="T4" fmla="*/ 2 w 40"/>
                <a:gd name="T5" fmla="*/ 8 h 60"/>
                <a:gd name="T6" fmla="*/ 5 w 40"/>
                <a:gd name="T7" fmla="*/ 14 h 60"/>
                <a:gd name="T8" fmla="*/ 3 w 40"/>
                <a:gd name="T9" fmla="*/ 18 h 60"/>
                <a:gd name="T10" fmla="*/ 3 w 40"/>
                <a:gd name="T11" fmla="*/ 19 h 60"/>
                <a:gd name="T12" fmla="*/ 2 w 40"/>
                <a:gd name="T13" fmla="*/ 23 h 60"/>
                <a:gd name="T14" fmla="*/ 5 w 40"/>
                <a:gd name="T15" fmla="*/ 23 h 60"/>
                <a:gd name="T16" fmla="*/ 7 w 40"/>
                <a:gd name="T17" fmla="*/ 19 h 60"/>
                <a:gd name="T18" fmla="*/ 7 w 40"/>
                <a:gd name="T19" fmla="*/ 23 h 60"/>
                <a:gd name="T20" fmla="*/ 11 w 40"/>
                <a:gd name="T21" fmla="*/ 27 h 60"/>
                <a:gd name="T22" fmla="*/ 14 w 40"/>
                <a:gd name="T23" fmla="*/ 30 h 60"/>
                <a:gd name="T24" fmla="*/ 16 w 40"/>
                <a:gd name="T25" fmla="*/ 36 h 60"/>
                <a:gd name="T26" fmla="*/ 8 w 40"/>
                <a:gd name="T27" fmla="*/ 39 h 60"/>
                <a:gd name="T28" fmla="*/ 9 w 40"/>
                <a:gd name="T29" fmla="*/ 42 h 60"/>
                <a:gd name="T30" fmla="*/ 5 w 40"/>
                <a:gd name="T31" fmla="*/ 47 h 60"/>
                <a:gd name="T32" fmla="*/ 9 w 40"/>
                <a:gd name="T33" fmla="*/ 48 h 60"/>
                <a:gd name="T34" fmla="*/ 18 w 40"/>
                <a:gd name="T35" fmla="*/ 48 h 60"/>
                <a:gd name="T36" fmla="*/ 10 w 40"/>
                <a:gd name="T37" fmla="*/ 52 h 60"/>
                <a:gd name="T38" fmla="*/ 7 w 40"/>
                <a:gd name="T39" fmla="*/ 55 h 60"/>
                <a:gd name="T40" fmla="*/ 3 w 40"/>
                <a:gd name="T41" fmla="*/ 59 h 60"/>
                <a:gd name="T42" fmla="*/ 5 w 40"/>
                <a:gd name="T43" fmla="*/ 60 h 60"/>
                <a:gd name="T44" fmla="*/ 12 w 40"/>
                <a:gd name="T45" fmla="*/ 57 h 60"/>
                <a:gd name="T46" fmla="*/ 19 w 40"/>
                <a:gd name="T47" fmla="*/ 55 h 60"/>
                <a:gd name="T48" fmla="*/ 27 w 40"/>
                <a:gd name="T49" fmla="*/ 54 h 60"/>
                <a:gd name="T50" fmla="*/ 38 w 40"/>
                <a:gd name="T51" fmla="*/ 51 h 60"/>
                <a:gd name="T52" fmla="*/ 38 w 40"/>
                <a:gd name="T53" fmla="*/ 46 h 60"/>
                <a:gd name="T54" fmla="*/ 32 w 40"/>
                <a:gd name="T55" fmla="*/ 41 h 60"/>
                <a:gd name="T56" fmla="*/ 31 w 40"/>
                <a:gd name="T57" fmla="*/ 36 h 60"/>
                <a:gd name="T58" fmla="*/ 30 w 40"/>
                <a:gd name="T59" fmla="*/ 34 h 60"/>
                <a:gd name="T60" fmla="*/ 23 w 40"/>
                <a:gd name="T61" fmla="*/ 25 h 60"/>
                <a:gd name="T62" fmla="*/ 12 w 40"/>
                <a:gd name="T63" fmla="*/ 18 h 60"/>
                <a:gd name="T64" fmla="*/ 14 w 40"/>
                <a:gd name="T65" fmla="*/ 16 h 60"/>
                <a:gd name="T66" fmla="*/ 21 w 40"/>
                <a:gd name="T67" fmla="*/ 8 h 60"/>
                <a:gd name="T68" fmla="*/ 9 w 40"/>
                <a:gd name="T69" fmla="*/ 7 h 60"/>
                <a:gd name="T70" fmla="*/ 9 w 40"/>
                <a:gd name="T71" fmla="*/ 6 h 60"/>
                <a:gd name="T72" fmla="*/ 15 w 40"/>
                <a:gd name="T73"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 h="60">
                  <a:moveTo>
                    <a:pt x="15" y="0"/>
                  </a:moveTo>
                  <a:cubicBezTo>
                    <a:pt x="12" y="0"/>
                    <a:pt x="10" y="1"/>
                    <a:pt x="7" y="0"/>
                  </a:cubicBezTo>
                  <a:cubicBezTo>
                    <a:pt x="6" y="0"/>
                    <a:pt x="5" y="0"/>
                    <a:pt x="5" y="1"/>
                  </a:cubicBezTo>
                  <a:cubicBezTo>
                    <a:pt x="6" y="3"/>
                    <a:pt x="5" y="2"/>
                    <a:pt x="4" y="3"/>
                  </a:cubicBezTo>
                  <a:cubicBezTo>
                    <a:pt x="5" y="2"/>
                    <a:pt x="5" y="4"/>
                    <a:pt x="5" y="4"/>
                  </a:cubicBezTo>
                  <a:cubicBezTo>
                    <a:pt x="4" y="6"/>
                    <a:pt x="1" y="5"/>
                    <a:pt x="2" y="8"/>
                  </a:cubicBezTo>
                  <a:cubicBezTo>
                    <a:pt x="4" y="10"/>
                    <a:pt x="3" y="11"/>
                    <a:pt x="2" y="13"/>
                  </a:cubicBezTo>
                  <a:cubicBezTo>
                    <a:pt x="2" y="15"/>
                    <a:pt x="4" y="15"/>
                    <a:pt x="5" y="14"/>
                  </a:cubicBezTo>
                  <a:cubicBezTo>
                    <a:pt x="4" y="15"/>
                    <a:pt x="5" y="15"/>
                    <a:pt x="5" y="16"/>
                  </a:cubicBezTo>
                  <a:cubicBezTo>
                    <a:pt x="5" y="15"/>
                    <a:pt x="3" y="18"/>
                    <a:pt x="3" y="18"/>
                  </a:cubicBezTo>
                  <a:cubicBezTo>
                    <a:pt x="2" y="18"/>
                    <a:pt x="0" y="18"/>
                    <a:pt x="0" y="20"/>
                  </a:cubicBezTo>
                  <a:cubicBezTo>
                    <a:pt x="1" y="20"/>
                    <a:pt x="2" y="18"/>
                    <a:pt x="3" y="19"/>
                  </a:cubicBezTo>
                  <a:cubicBezTo>
                    <a:pt x="3" y="20"/>
                    <a:pt x="3" y="21"/>
                    <a:pt x="3" y="21"/>
                  </a:cubicBezTo>
                  <a:cubicBezTo>
                    <a:pt x="2" y="22"/>
                    <a:pt x="2" y="23"/>
                    <a:pt x="2" y="23"/>
                  </a:cubicBezTo>
                  <a:cubicBezTo>
                    <a:pt x="2" y="24"/>
                    <a:pt x="3" y="22"/>
                    <a:pt x="4" y="22"/>
                  </a:cubicBezTo>
                  <a:cubicBezTo>
                    <a:pt x="4" y="21"/>
                    <a:pt x="5" y="23"/>
                    <a:pt x="5" y="23"/>
                  </a:cubicBezTo>
                  <a:cubicBezTo>
                    <a:pt x="6" y="23"/>
                    <a:pt x="5" y="19"/>
                    <a:pt x="4" y="19"/>
                  </a:cubicBezTo>
                  <a:cubicBezTo>
                    <a:pt x="5" y="19"/>
                    <a:pt x="7" y="20"/>
                    <a:pt x="7" y="19"/>
                  </a:cubicBezTo>
                  <a:cubicBezTo>
                    <a:pt x="7" y="19"/>
                    <a:pt x="6" y="20"/>
                    <a:pt x="6" y="20"/>
                  </a:cubicBezTo>
                  <a:cubicBezTo>
                    <a:pt x="6" y="21"/>
                    <a:pt x="7" y="22"/>
                    <a:pt x="7" y="23"/>
                  </a:cubicBezTo>
                  <a:cubicBezTo>
                    <a:pt x="7" y="24"/>
                    <a:pt x="4" y="27"/>
                    <a:pt x="7" y="27"/>
                  </a:cubicBezTo>
                  <a:cubicBezTo>
                    <a:pt x="7" y="27"/>
                    <a:pt x="10" y="27"/>
                    <a:pt x="11" y="27"/>
                  </a:cubicBezTo>
                  <a:cubicBezTo>
                    <a:pt x="12" y="26"/>
                    <a:pt x="15" y="26"/>
                    <a:pt x="15" y="26"/>
                  </a:cubicBezTo>
                  <a:cubicBezTo>
                    <a:pt x="14" y="28"/>
                    <a:pt x="13" y="28"/>
                    <a:pt x="14" y="30"/>
                  </a:cubicBezTo>
                  <a:cubicBezTo>
                    <a:pt x="15" y="33"/>
                    <a:pt x="15" y="31"/>
                    <a:pt x="16" y="32"/>
                  </a:cubicBezTo>
                  <a:cubicBezTo>
                    <a:pt x="16" y="33"/>
                    <a:pt x="15" y="35"/>
                    <a:pt x="16" y="36"/>
                  </a:cubicBezTo>
                  <a:cubicBezTo>
                    <a:pt x="17" y="38"/>
                    <a:pt x="14" y="38"/>
                    <a:pt x="13" y="38"/>
                  </a:cubicBezTo>
                  <a:cubicBezTo>
                    <a:pt x="11" y="39"/>
                    <a:pt x="10" y="37"/>
                    <a:pt x="8" y="39"/>
                  </a:cubicBezTo>
                  <a:cubicBezTo>
                    <a:pt x="7" y="41"/>
                    <a:pt x="12" y="40"/>
                    <a:pt x="11" y="41"/>
                  </a:cubicBezTo>
                  <a:cubicBezTo>
                    <a:pt x="11" y="41"/>
                    <a:pt x="9" y="42"/>
                    <a:pt x="9" y="42"/>
                  </a:cubicBezTo>
                  <a:cubicBezTo>
                    <a:pt x="9" y="43"/>
                    <a:pt x="10" y="43"/>
                    <a:pt x="9" y="44"/>
                  </a:cubicBezTo>
                  <a:cubicBezTo>
                    <a:pt x="8" y="45"/>
                    <a:pt x="7" y="46"/>
                    <a:pt x="5" y="47"/>
                  </a:cubicBezTo>
                  <a:cubicBezTo>
                    <a:pt x="4" y="48"/>
                    <a:pt x="6" y="49"/>
                    <a:pt x="6" y="49"/>
                  </a:cubicBezTo>
                  <a:cubicBezTo>
                    <a:pt x="7" y="49"/>
                    <a:pt x="9" y="48"/>
                    <a:pt x="9" y="48"/>
                  </a:cubicBezTo>
                  <a:cubicBezTo>
                    <a:pt x="9" y="49"/>
                    <a:pt x="12" y="49"/>
                    <a:pt x="13" y="50"/>
                  </a:cubicBezTo>
                  <a:cubicBezTo>
                    <a:pt x="15" y="50"/>
                    <a:pt x="17" y="48"/>
                    <a:pt x="18" y="48"/>
                  </a:cubicBezTo>
                  <a:cubicBezTo>
                    <a:pt x="18" y="48"/>
                    <a:pt x="16" y="53"/>
                    <a:pt x="13" y="52"/>
                  </a:cubicBezTo>
                  <a:cubicBezTo>
                    <a:pt x="12" y="51"/>
                    <a:pt x="11" y="52"/>
                    <a:pt x="10" y="52"/>
                  </a:cubicBezTo>
                  <a:cubicBezTo>
                    <a:pt x="8" y="52"/>
                    <a:pt x="9" y="51"/>
                    <a:pt x="8" y="51"/>
                  </a:cubicBezTo>
                  <a:cubicBezTo>
                    <a:pt x="8" y="51"/>
                    <a:pt x="8" y="54"/>
                    <a:pt x="7" y="55"/>
                  </a:cubicBezTo>
                  <a:cubicBezTo>
                    <a:pt x="7" y="55"/>
                    <a:pt x="6" y="56"/>
                    <a:pt x="5" y="57"/>
                  </a:cubicBezTo>
                  <a:cubicBezTo>
                    <a:pt x="5" y="57"/>
                    <a:pt x="3" y="58"/>
                    <a:pt x="3" y="59"/>
                  </a:cubicBezTo>
                  <a:cubicBezTo>
                    <a:pt x="3" y="59"/>
                    <a:pt x="5" y="59"/>
                    <a:pt x="5" y="59"/>
                  </a:cubicBezTo>
                  <a:cubicBezTo>
                    <a:pt x="5" y="59"/>
                    <a:pt x="4" y="59"/>
                    <a:pt x="5" y="60"/>
                  </a:cubicBezTo>
                  <a:cubicBezTo>
                    <a:pt x="5" y="60"/>
                    <a:pt x="7" y="57"/>
                    <a:pt x="8" y="57"/>
                  </a:cubicBezTo>
                  <a:cubicBezTo>
                    <a:pt x="9" y="57"/>
                    <a:pt x="11" y="58"/>
                    <a:pt x="12" y="57"/>
                  </a:cubicBezTo>
                  <a:cubicBezTo>
                    <a:pt x="14" y="57"/>
                    <a:pt x="13" y="55"/>
                    <a:pt x="15" y="55"/>
                  </a:cubicBezTo>
                  <a:cubicBezTo>
                    <a:pt x="16" y="54"/>
                    <a:pt x="17" y="55"/>
                    <a:pt x="19" y="55"/>
                  </a:cubicBezTo>
                  <a:cubicBezTo>
                    <a:pt x="20" y="56"/>
                    <a:pt x="21" y="54"/>
                    <a:pt x="23" y="55"/>
                  </a:cubicBezTo>
                  <a:cubicBezTo>
                    <a:pt x="24" y="56"/>
                    <a:pt x="26" y="55"/>
                    <a:pt x="27" y="54"/>
                  </a:cubicBezTo>
                  <a:cubicBezTo>
                    <a:pt x="29" y="54"/>
                    <a:pt x="32" y="54"/>
                    <a:pt x="34" y="54"/>
                  </a:cubicBezTo>
                  <a:cubicBezTo>
                    <a:pt x="34" y="54"/>
                    <a:pt x="38" y="51"/>
                    <a:pt x="38" y="51"/>
                  </a:cubicBezTo>
                  <a:cubicBezTo>
                    <a:pt x="37" y="50"/>
                    <a:pt x="33" y="51"/>
                    <a:pt x="33" y="50"/>
                  </a:cubicBezTo>
                  <a:cubicBezTo>
                    <a:pt x="33" y="49"/>
                    <a:pt x="37" y="46"/>
                    <a:pt x="38" y="46"/>
                  </a:cubicBezTo>
                  <a:cubicBezTo>
                    <a:pt x="39" y="44"/>
                    <a:pt x="40" y="40"/>
                    <a:pt x="36" y="40"/>
                  </a:cubicBezTo>
                  <a:cubicBezTo>
                    <a:pt x="35" y="40"/>
                    <a:pt x="33" y="41"/>
                    <a:pt x="32" y="41"/>
                  </a:cubicBezTo>
                  <a:cubicBezTo>
                    <a:pt x="30" y="40"/>
                    <a:pt x="32" y="40"/>
                    <a:pt x="32" y="39"/>
                  </a:cubicBezTo>
                  <a:cubicBezTo>
                    <a:pt x="32" y="38"/>
                    <a:pt x="32" y="37"/>
                    <a:pt x="31" y="36"/>
                  </a:cubicBezTo>
                  <a:cubicBezTo>
                    <a:pt x="31" y="36"/>
                    <a:pt x="27" y="35"/>
                    <a:pt x="28" y="34"/>
                  </a:cubicBezTo>
                  <a:cubicBezTo>
                    <a:pt x="28" y="34"/>
                    <a:pt x="30" y="35"/>
                    <a:pt x="30" y="34"/>
                  </a:cubicBezTo>
                  <a:cubicBezTo>
                    <a:pt x="31" y="33"/>
                    <a:pt x="30" y="32"/>
                    <a:pt x="29" y="31"/>
                  </a:cubicBezTo>
                  <a:cubicBezTo>
                    <a:pt x="26" y="29"/>
                    <a:pt x="25" y="29"/>
                    <a:pt x="23" y="25"/>
                  </a:cubicBezTo>
                  <a:cubicBezTo>
                    <a:pt x="22" y="23"/>
                    <a:pt x="21" y="21"/>
                    <a:pt x="18" y="19"/>
                  </a:cubicBezTo>
                  <a:cubicBezTo>
                    <a:pt x="17" y="18"/>
                    <a:pt x="13" y="20"/>
                    <a:pt x="12" y="18"/>
                  </a:cubicBezTo>
                  <a:cubicBezTo>
                    <a:pt x="12" y="18"/>
                    <a:pt x="18" y="17"/>
                    <a:pt x="17" y="16"/>
                  </a:cubicBezTo>
                  <a:cubicBezTo>
                    <a:pt x="17" y="16"/>
                    <a:pt x="15" y="17"/>
                    <a:pt x="14" y="16"/>
                  </a:cubicBezTo>
                  <a:cubicBezTo>
                    <a:pt x="14" y="16"/>
                    <a:pt x="18" y="15"/>
                    <a:pt x="18" y="15"/>
                  </a:cubicBezTo>
                  <a:cubicBezTo>
                    <a:pt x="19" y="14"/>
                    <a:pt x="22" y="9"/>
                    <a:pt x="21" y="8"/>
                  </a:cubicBezTo>
                  <a:cubicBezTo>
                    <a:pt x="20" y="6"/>
                    <a:pt x="17" y="6"/>
                    <a:pt x="15" y="6"/>
                  </a:cubicBezTo>
                  <a:cubicBezTo>
                    <a:pt x="14" y="7"/>
                    <a:pt x="9" y="7"/>
                    <a:pt x="9" y="7"/>
                  </a:cubicBezTo>
                  <a:cubicBezTo>
                    <a:pt x="9" y="7"/>
                    <a:pt x="11" y="6"/>
                    <a:pt x="11" y="6"/>
                  </a:cubicBezTo>
                  <a:cubicBezTo>
                    <a:pt x="11" y="6"/>
                    <a:pt x="9" y="5"/>
                    <a:pt x="9" y="6"/>
                  </a:cubicBezTo>
                  <a:cubicBezTo>
                    <a:pt x="9" y="5"/>
                    <a:pt x="18" y="1"/>
                    <a:pt x="15" y="0"/>
                  </a:cubicBezTo>
                  <a:cubicBezTo>
                    <a:pt x="14" y="0"/>
                    <a:pt x="17" y="1"/>
                    <a:pt x="15"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3" name="Freeform 405">
              <a:extLst>
                <a:ext uri="{FF2B5EF4-FFF2-40B4-BE49-F238E27FC236}">
                  <a16:creationId xmlns:a16="http://schemas.microsoft.com/office/drawing/2014/main" id="{DAB06A61-320B-E644-BCF4-8B3C9F52DB36}"/>
                </a:ext>
              </a:extLst>
            </p:cNvPr>
            <p:cNvSpPr>
              <a:spLocks/>
            </p:cNvSpPr>
            <p:nvPr/>
          </p:nvSpPr>
          <p:spPr bwMode="auto">
            <a:xfrm>
              <a:off x="10566422" y="5337841"/>
              <a:ext cx="503185" cy="245289"/>
            </a:xfrm>
            <a:custGeom>
              <a:avLst/>
              <a:gdLst>
                <a:gd name="T0" fmla="*/ 53 w 54"/>
                <a:gd name="T1" fmla="*/ 10 h 26"/>
                <a:gd name="T2" fmla="*/ 49 w 54"/>
                <a:gd name="T3" fmla="*/ 9 h 26"/>
                <a:gd name="T4" fmla="*/ 50 w 54"/>
                <a:gd name="T5" fmla="*/ 8 h 26"/>
                <a:gd name="T6" fmla="*/ 48 w 54"/>
                <a:gd name="T7" fmla="*/ 7 h 26"/>
                <a:gd name="T8" fmla="*/ 49 w 54"/>
                <a:gd name="T9" fmla="*/ 6 h 26"/>
                <a:gd name="T10" fmla="*/ 46 w 54"/>
                <a:gd name="T11" fmla="*/ 5 h 26"/>
                <a:gd name="T12" fmla="*/ 48 w 54"/>
                <a:gd name="T13" fmla="*/ 3 h 26"/>
                <a:gd name="T14" fmla="*/ 43 w 54"/>
                <a:gd name="T15" fmla="*/ 3 h 26"/>
                <a:gd name="T16" fmla="*/ 39 w 54"/>
                <a:gd name="T17" fmla="*/ 1 h 26"/>
                <a:gd name="T18" fmla="*/ 39 w 54"/>
                <a:gd name="T19" fmla="*/ 4 h 26"/>
                <a:gd name="T20" fmla="*/ 36 w 54"/>
                <a:gd name="T21" fmla="*/ 5 h 26"/>
                <a:gd name="T22" fmla="*/ 32 w 54"/>
                <a:gd name="T23" fmla="*/ 5 h 26"/>
                <a:gd name="T24" fmla="*/ 32 w 54"/>
                <a:gd name="T25" fmla="*/ 9 h 26"/>
                <a:gd name="T26" fmla="*/ 26 w 54"/>
                <a:gd name="T27" fmla="*/ 5 h 26"/>
                <a:gd name="T28" fmla="*/ 25 w 54"/>
                <a:gd name="T29" fmla="*/ 8 h 26"/>
                <a:gd name="T30" fmla="*/ 21 w 54"/>
                <a:gd name="T31" fmla="*/ 5 h 26"/>
                <a:gd name="T32" fmla="*/ 21 w 54"/>
                <a:gd name="T33" fmla="*/ 9 h 26"/>
                <a:gd name="T34" fmla="*/ 19 w 54"/>
                <a:gd name="T35" fmla="*/ 9 h 26"/>
                <a:gd name="T36" fmla="*/ 17 w 54"/>
                <a:gd name="T37" fmla="*/ 12 h 26"/>
                <a:gd name="T38" fmla="*/ 14 w 54"/>
                <a:gd name="T39" fmla="*/ 8 h 26"/>
                <a:gd name="T40" fmla="*/ 16 w 54"/>
                <a:gd name="T41" fmla="*/ 8 h 26"/>
                <a:gd name="T42" fmla="*/ 14 w 54"/>
                <a:gd name="T43" fmla="*/ 5 h 26"/>
                <a:gd name="T44" fmla="*/ 7 w 54"/>
                <a:gd name="T45" fmla="*/ 2 h 26"/>
                <a:gd name="T46" fmla="*/ 9 w 54"/>
                <a:gd name="T47" fmla="*/ 4 h 26"/>
                <a:gd name="T48" fmla="*/ 8 w 54"/>
                <a:gd name="T49" fmla="*/ 4 h 26"/>
                <a:gd name="T50" fmla="*/ 10 w 54"/>
                <a:gd name="T51" fmla="*/ 8 h 26"/>
                <a:gd name="T52" fmla="*/ 5 w 54"/>
                <a:gd name="T53" fmla="*/ 6 h 26"/>
                <a:gd name="T54" fmla="*/ 3 w 54"/>
                <a:gd name="T55" fmla="*/ 6 h 26"/>
                <a:gd name="T56" fmla="*/ 5 w 54"/>
                <a:gd name="T57" fmla="*/ 7 h 26"/>
                <a:gd name="T58" fmla="*/ 5 w 54"/>
                <a:gd name="T59" fmla="*/ 8 h 26"/>
                <a:gd name="T60" fmla="*/ 2 w 54"/>
                <a:gd name="T61" fmla="*/ 7 h 26"/>
                <a:gd name="T62" fmla="*/ 1 w 54"/>
                <a:gd name="T63" fmla="*/ 9 h 26"/>
                <a:gd name="T64" fmla="*/ 8 w 54"/>
                <a:gd name="T65" fmla="*/ 10 h 26"/>
                <a:gd name="T66" fmla="*/ 13 w 54"/>
                <a:gd name="T67" fmla="*/ 11 h 26"/>
                <a:gd name="T68" fmla="*/ 11 w 54"/>
                <a:gd name="T69" fmla="*/ 12 h 26"/>
                <a:gd name="T70" fmla="*/ 12 w 54"/>
                <a:gd name="T71" fmla="*/ 13 h 26"/>
                <a:gd name="T72" fmla="*/ 8 w 54"/>
                <a:gd name="T73" fmla="*/ 14 h 26"/>
                <a:gd name="T74" fmla="*/ 3 w 54"/>
                <a:gd name="T75" fmla="*/ 15 h 26"/>
                <a:gd name="T76" fmla="*/ 10 w 54"/>
                <a:gd name="T77" fmla="*/ 16 h 26"/>
                <a:gd name="T78" fmla="*/ 12 w 54"/>
                <a:gd name="T79" fmla="*/ 18 h 26"/>
                <a:gd name="T80" fmla="*/ 15 w 54"/>
                <a:gd name="T81" fmla="*/ 17 h 26"/>
                <a:gd name="T82" fmla="*/ 13 w 54"/>
                <a:gd name="T83" fmla="*/ 18 h 26"/>
                <a:gd name="T84" fmla="*/ 15 w 54"/>
                <a:gd name="T85" fmla="*/ 18 h 26"/>
                <a:gd name="T86" fmla="*/ 10 w 54"/>
                <a:gd name="T87" fmla="*/ 23 h 26"/>
                <a:gd name="T88" fmla="*/ 15 w 54"/>
                <a:gd name="T89" fmla="*/ 23 h 26"/>
                <a:gd name="T90" fmla="*/ 21 w 54"/>
                <a:gd name="T91" fmla="*/ 24 h 26"/>
                <a:gd name="T92" fmla="*/ 20 w 54"/>
                <a:gd name="T93" fmla="*/ 24 h 26"/>
                <a:gd name="T94" fmla="*/ 22 w 54"/>
                <a:gd name="T95" fmla="*/ 25 h 26"/>
                <a:gd name="T96" fmla="*/ 29 w 54"/>
                <a:gd name="T97" fmla="*/ 26 h 26"/>
                <a:gd name="T98" fmla="*/ 33 w 54"/>
                <a:gd name="T99" fmla="*/ 25 h 26"/>
                <a:gd name="T100" fmla="*/ 39 w 54"/>
                <a:gd name="T101" fmla="*/ 23 h 26"/>
                <a:gd name="T102" fmla="*/ 46 w 54"/>
                <a:gd name="T103" fmla="*/ 19 h 26"/>
                <a:gd name="T104" fmla="*/ 52 w 54"/>
                <a:gd name="T105" fmla="*/ 16 h 26"/>
                <a:gd name="T106" fmla="*/ 52 w 54"/>
                <a:gd name="T107" fmla="*/ 14 h 26"/>
                <a:gd name="T108" fmla="*/ 54 w 54"/>
                <a:gd name="T109" fmla="*/ 13 h 26"/>
                <a:gd name="T110" fmla="*/ 52 w 54"/>
                <a:gd name="T111" fmla="*/ 12 h 26"/>
                <a:gd name="T112" fmla="*/ 53 w 54"/>
                <a:gd name="T113" fmla="*/ 10 h 26"/>
                <a:gd name="T114" fmla="*/ 53 w 54"/>
                <a:gd name="T115"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26">
                  <a:moveTo>
                    <a:pt x="53" y="10"/>
                  </a:moveTo>
                  <a:cubicBezTo>
                    <a:pt x="53" y="10"/>
                    <a:pt x="49" y="9"/>
                    <a:pt x="49" y="9"/>
                  </a:cubicBezTo>
                  <a:cubicBezTo>
                    <a:pt x="49" y="9"/>
                    <a:pt x="50" y="8"/>
                    <a:pt x="50" y="8"/>
                  </a:cubicBezTo>
                  <a:cubicBezTo>
                    <a:pt x="49" y="8"/>
                    <a:pt x="47" y="8"/>
                    <a:pt x="48" y="7"/>
                  </a:cubicBezTo>
                  <a:cubicBezTo>
                    <a:pt x="48" y="7"/>
                    <a:pt x="49" y="6"/>
                    <a:pt x="49" y="6"/>
                  </a:cubicBezTo>
                  <a:cubicBezTo>
                    <a:pt x="48" y="5"/>
                    <a:pt x="46" y="5"/>
                    <a:pt x="46" y="5"/>
                  </a:cubicBezTo>
                  <a:cubicBezTo>
                    <a:pt x="46" y="4"/>
                    <a:pt x="48" y="3"/>
                    <a:pt x="48" y="3"/>
                  </a:cubicBezTo>
                  <a:cubicBezTo>
                    <a:pt x="48" y="3"/>
                    <a:pt x="44" y="4"/>
                    <a:pt x="43" y="3"/>
                  </a:cubicBezTo>
                  <a:cubicBezTo>
                    <a:pt x="42" y="2"/>
                    <a:pt x="41" y="1"/>
                    <a:pt x="39" y="1"/>
                  </a:cubicBezTo>
                  <a:cubicBezTo>
                    <a:pt x="38" y="1"/>
                    <a:pt x="40" y="3"/>
                    <a:pt x="39" y="4"/>
                  </a:cubicBezTo>
                  <a:cubicBezTo>
                    <a:pt x="38" y="5"/>
                    <a:pt x="37" y="4"/>
                    <a:pt x="36" y="5"/>
                  </a:cubicBezTo>
                  <a:cubicBezTo>
                    <a:pt x="35" y="6"/>
                    <a:pt x="34" y="5"/>
                    <a:pt x="32" y="5"/>
                  </a:cubicBezTo>
                  <a:cubicBezTo>
                    <a:pt x="30" y="4"/>
                    <a:pt x="33" y="8"/>
                    <a:pt x="32" y="9"/>
                  </a:cubicBezTo>
                  <a:cubicBezTo>
                    <a:pt x="32" y="9"/>
                    <a:pt x="28" y="2"/>
                    <a:pt x="26" y="5"/>
                  </a:cubicBezTo>
                  <a:cubicBezTo>
                    <a:pt x="25" y="5"/>
                    <a:pt x="26" y="7"/>
                    <a:pt x="25" y="8"/>
                  </a:cubicBezTo>
                  <a:cubicBezTo>
                    <a:pt x="25" y="9"/>
                    <a:pt x="22" y="5"/>
                    <a:pt x="21" y="5"/>
                  </a:cubicBezTo>
                  <a:cubicBezTo>
                    <a:pt x="20" y="5"/>
                    <a:pt x="23" y="9"/>
                    <a:pt x="21" y="9"/>
                  </a:cubicBezTo>
                  <a:cubicBezTo>
                    <a:pt x="20" y="9"/>
                    <a:pt x="20" y="9"/>
                    <a:pt x="19" y="9"/>
                  </a:cubicBezTo>
                  <a:cubicBezTo>
                    <a:pt x="18" y="9"/>
                    <a:pt x="17" y="11"/>
                    <a:pt x="17" y="12"/>
                  </a:cubicBezTo>
                  <a:cubicBezTo>
                    <a:pt x="17" y="11"/>
                    <a:pt x="14" y="9"/>
                    <a:pt x="14" y="8"/>
                  </a:cubicBezTo>
                  <a:cubicBezTo>
                    <a:pt x="14" y="8"/>
                    <a:pt x="16" y="8"/>
                    <a:pt x="16" y="8"/>
                  </a:cubicBezTo>
                  <a:cubicBezTo>
                    <a:pt x="16" y="7"/>
                    <a:pt x="14" y="5"/>
                    <a:pt x="14" y="5"/>
                  </a:cubicBezTo>
                  <a:cubicBezTo>
                    <a:pt x="13" y="5"/>
                    <a:pt x="8" y="0"/>
                    <a:pt x="7" y="2"/>
                  </a:cubicBezTo>
                  <a:cubicBezTo>
                    <a:pt x="7" y="3"/>
                    <a:pt x="10" y="3"/>
                    <a:pt x="9" y="4"/>
                  </a:cubicBezTo>
                  <a:cubicBezTo>
                    <a:pt x="9" y="4"/>
                    <a:pt x="9" y="4"/>
                    <a:pt x="8" y="4"/>
                  </a:cubicBezTo>
                  <a:cubicBezTo>
                    <a:pt x="10" y="3"/>
                    <a:pt x="11" y="7"/>
                    <a:pt x="10" y="8"/>
                  </a:cubicBezTo>
                  <a:cubicBezTo>
                    <a:pt x="10" y="8"/>
                    <a:pt x="2" y="1"/>
                    <a:pt x="5" y="6"/>
                  </a:cubicBezTo>
                  <a:cubicBezTo>
                    <a:pt x="5" y="6"/>
                    <a:pt x="3" y="6"/>
                    <a:pt x="3" y="6"/>
                  </a:cubicBezTo>
                  <a:cubicBezTo>
                    <a:pt x="3" y="7"/>
                    <a:pt x="5" y="7"/>
                    <a:pt x="5" y="7"/>
                  </a:cubicBezTo>
                  <a:cubicBezTo>
                    <a:pt x="5" y="6"/>
                    <a:pt x="5" y="8"/>
                    <a:pt x="5" y="8"/>
                  </a:cubicBezTo>
                  <a:cubicBezTo>
                    <a:pt x="5" y="8"/>
                    <a:pt x="3" y="7"/>
                    <a:pt x="2" y="7"/>
                  </a:cubicBezTo>
                  <a:cubicBezTo>
                    <a:pt x="3" y="7"/>
                    <a:pt x="0" y="10"/>
                    <a:pt x="1" y="9"/>
                  </a:cubicBezTo>
                  <a:cubicBezTo>
                    <a:pt x="0" y="11"/>
                    <a:pt x="8" y="10"/>
                    <a:pt x="8" y="10"/>
                  </a:cubicBezTo>
                  <a:cubicBezTo>
                    <a:pt x="9" y="10"/>
                    <a:pt x="13" y="11"/>
                    <a:pt x="13" y="11"/>
                  </a:cubicBezTo>
                  <a:cubicBezTo>
                    <a:pt x="12" y="11"/>
                    <a:pt x="11" y="11"/>
                    <a:pt x="11" y="12"/>
                  </a:cubicBezTo>
                  <a:cubicBezTo>
                    <a:pt x="11" y="12"/>
                    <a:pt x="12" y="13"/>
                    <a:pt x="12" y="13"/>
                  </a:cubicBezTo>
                  <a:cubicBezTo>
                    <a:pt x="11" y="14"/>
                    <a:pt x="9" y="14"/>
                    <a:pt x="8" y="14"/>
                  </a:cubicBezTo>
                  <a:cubicBezTo>
                    <a:pt x="8" y="14"/>
                    <a:pt x="2" y="15"/>
                    <a:pt x="3" y="15"/>
                  </a:cubicBezTo>
                  <a:cubicBezTo>
                    <a:pt x="5" y="16"/>
                    <a:pt x="8" y="15"/>
                    <a:pt x="10" y="16"/>
                  </a:cubicBezTo>
                  <a:cubicBezTo>
                    <a:pt x="11" y="17"/>
                    <a:pt x="11" y="18"/>
                    <a:pt x="12" y="18"/>
                  </a:cubicBezTo>
                  <a:cubicBezTo>
                    <a:pt x="12" y="18"/>
                    <a:pt x="14" y="17"/>
                    <a:pt x="15" y="17"/>
                  </a:cubicBezTo>
                  <a:cubicBezTo>
                    <a:pt x="14" y="17"/>
                    <a:pt x="13" y="18"/>
                    <a:pt x="13" y="18"/>
                  </a:cubicBezTo>
                  <a:cubicBezTo>
                    <a:pt x="13" y="19"/>
                    <a:pt x="15" y="18"/>
                    <a:pt x="15" y="18"/>
                  </a:cubicBezTo>
                  <a:cubicBezTo>
                    <a:pt x="16" y="19"/>
                    <a:pt x="8" y="23"/>
                    <a:pt x="10" y="23"/>
                  </a:cubicBezTo>
                  <a:cubicBezTo>
                    <a:pt x="12" y="24"/>
                    <a:pt x="14" y="23"/>
                    <a:pt x="15" y="23"/>
                  </a:cubicBezTo>
                  <a:cubicBezTo>
                    <a:pt x="17" y="23"/>
                    <a:pt x="19" y="23"/>
                    <a:pt x="21" y="24"/>
                  </a:cubicBezTo>
                  <a:cubicBezTo>
                    <a:pt x="20" y="23"/>
                    <a:pt x="20" y="24"/>
                    <a:pt x="20" y="24"/>
                  </a:cubicBezTo>
                  <a:cubicBezTo>
                    <a:pt x="21" y="25"/>
                    <a:pt x="22" y="25"/>
                    <a:pt x="22" y="25"/>
                  </a:cubicBezTo>
                  <a:cubicBezTo>
                    <a:pt x="24" y="26"/>
                    <a:pt x="27" y="26"/>
                    <a:pt x="29" y="26"/>
                  </a:cubicBezTo>
                  <a:cubicBezTo>
                    <a:pt x="31" y="26"/>
                    <a:pt x="31" y="25"/>
                    <a:pt x="33" y="25"/>
                  </a:cubicBezTo>
                  <a:cubicBezTo>
                    <a:pt x="35" y="24"/>
                    <a:pt x="37" y="24"/>
                    <a:pt x="39" y="23"/>
                  </a:cubicBezTo>
                  <a:cubicBezTo>
                    <a:pt x="42" y="21"/>
                    <a:pt x="43" y="20"/>
                    <a:pt x="46" y="19"/>
                  </a:cubicBezTo>
                  <a:cubicBezTo>
                    <a:pt x="48" y="19"/>
                    <a:pt x="49" y="16"/>
                    <a:pt x="52" y="16"/>
                  </a:cubicBezTo>
                  <a:cubicBezTo>
                    <a:pt x="52" y="15"/>
                    <a:pt x="53" y="15"/>
                    <a:pt x="52" y="14"/>
                  </a:cubicBezTo>
                  <a:cubicBezTo>
                    <a:pt x="51" y="13"/>
                    <a:pt x="53" y="13"/>
                    <a:pt x="54" y="13"/>
                  </a:cubicBezTo>
                  <a:cubicBezTo>
                    <a:pt x="54" y="13"/>
                    <a:pt x="52" y="12"/>
                    <a:pt x="52" y="12"/>
                  </a:cubicBezTo>
                  <a:cubicBezTo>
                    <a:pt x="52" y="11"/>
                    <a:pt x="54" y="10"/>
                    <a:pt x="53" y="10"/>
                  </a:cubicBezTo>
                  <a:cubicBezTo>
                    <a:pt x="51" y="9"/>
                    <a:pt x="54" y="10"/>
                    <a:pt x="53"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4" name="Freeform 406">
              <a:extLst>
                <a:ext uri="{FF2B5EF4-FFF2-40B4-BE49-F238E27FC236}">
                  <a16:creationId xmlns:a16="http://schemas.microsoft.com/office/drawing/2014/main" id="{28BFA889-803C-AF4E-BFC6-4CDAE1EE356D}"/>
                </a:ext>
              </a:extLst>
            </p:cNvPr>
            <p:cNvSpPr>
              <a:spLocks/>
            </p:cNvSpPr>
            <p:nvPr/>
          </p:nvSpPr>
          <p:spPr bwMode="auto">
            <a:xfrm>
              <a:off x="14085530" y="4439516"/>
              <a:ext cx="840764" cy="579771"/>
            </a:xfrm>
            <a:custGeom>
              <a:avLst/>
              <a:gdLst>
                <a:gd name="T0" fmla="*/ 77 w 90"/>
                <a:gd name="T1" fmla="*/ 2 h 62"/>
                <a:gd name="T2" fmla="*/ 66 w 90"/>
                <a:gd name="T3" fmla="*/ 6 h 62"/>
                <a:gd name="T4" fmla="*/ 51 w 90"/>
                <a:gd name="T5" fmla="*/ 8 h 62"/>
                <a:gd name="T6" fmla="*/ 48 w 90"/>
                <a:gd name="T7" fmla="*/ 9 h 62"/>
                <a:gd name="T8" fmla="*/ 39 w 90"/>
                <a:gd name="T9" fmla="*/ 11 h 62"/>
                <a:gd name="T10" fmla="*/ 32 w 90"/>
                <a:gd name="T11" fmla="*/ 14 h 62"/>
                <a:gd name="T12" fmla="*/ 26 w 90"/>
                <a:gd name="T13" fmla="*/ 19 h 62"/>
                <a:gd name="T14" fmla="*/ 26 w 90"/>
                <a:gd name="T15" fmla="*/ 21 h 62"/>
                <a:gd name="T16" fmla="*/ 27 w 90"/>
                <a:gd name="T17" fmla="*/ 23 h 62"/>
                <a:gd name="T18" fmla="*/ 23 w 90"/>
                <a:gd name="T19" fmla="*/ 25 h 62"/>
                <a:gd name="T20" fmla="*/ 21 w 90"/>
                <a:gd name="T21" fmla="*/ 28 h 62"/>
                <a:gd name="T22" fmla="*/ 21 w 90"/>
                <a:gd name="T23" fmla="*/ 29 h 62"/>
                <a:gd name="T24" fmla="*/ 14 w 90"/>
                <a:gd name="T25" fmla="*/ 31 h 62"/>
                <a:gd name="T26" fmla="*/ 19 w 90"/>
                <a:gd name="T27" fmla="*/ 34 h 62"/>
                <a:gd name="T28" fmla="*/ 9 w 90"/>
                <a:gd name="T29" fmla="*/ 38 h 62"/>
                <a:gd name="T30" fmla="*/ 6 w 90"/>
                <a:gd name="T31" fmla="*/ 41 h 62"/>
                <a:gd name="T32" fmla="*/ 5 w 90"/>
                <a:gd name="T33" fmla="*/ 47 h 62"/>
                <a:gd name="T34" fmla="*/ 4 w 90"/>
                <a:gd name="T35" fmla="*/ 53 h 62"/>
                <a:gd name="T36" fmla="*/ 12 w 90"/>
                <a:gd name="T37" fmla="*/ 55 h 62"/>
                <a:gd name="T38" fmla="*/ 12 w 90"/>
                <a:gd name="T39" fmla="*/ 56 h 62"/>
                <a:gd name="T40" fmla="*/ 16 w 90"/>
                <a:gd name="T41" fmla="*/ 62 h 62"/>
                <a:gd name="T42" fmla="*/ 26 w 90"/>
                <a:gd name="T43" fmla="*/ 61 h 62"/>
                <a:gd name="T44" fmla="*/ 26 w 90"/>
                <a:gd name="T45" fmla="*/ 59 h 62"/>
                <a:gd name="T46" fmla="*/ 20 w 90"/>
                <a:gd name="T47" fmla="*/ 48 h 62"/>
                <a:gd name="T48" fmla="*/ 20 w 90"/>
                <a:gd name="T49" fmla="*/ 42 h 62"/>
                <a:gd name="T50" fmla="*/ 22 w 90"/>
                <a:gd name="T51" fmla="*/ 40 h 62"/>
                <a:gd name="T52" fmla="*/ 21 w 90"/>
                <a:gd name="T53" fmla="*/ 36 h 62"/>
                <a:gd name="T54" fmla="*/ 27 w 90"/>
                <a:gd name="T55" fmla="*/ 34 h 62"/>
                <a:gd name="T56" fmla="*/ 27 w 90"/>
                <a:gd name="T57" fmla="*/ 32 h 62"/>
                <a:gd name="T58" fmla="*/ 32 w 90"/>
                <a:gd name="T59" fmla="*/ 31 h 62"/>
                <a:gd name="T60" fmla="*/ 35 w 90"/>
                <a:gd name="T61" fmla="*/ 29 h 62"/>
                <a:gd name="T62" fmla="*/ 35 w 90"/>
                <a:gd name="T63" fmla="*/ 26 h 62"/>
                <a:gd name="T64" fmla="*/ 42 w 90"/>
                <a:gd name="T65" fmla="*/ 24 h 62"/>
                <a:gd name="T66" fmla="*/ 45 w 90"/>
                <a:gd name="T67" fmla="*/ 22 h 62"/>
                <a:gd name="T68" fmla="*/ 58 w 90"/>
                <a:gd name="T69" fmla="*/ 15 h 62"/>
                <a:gd name="T70" fmla="*/ 81 w 90"/>
                <a:gd name="T71" fmla="*/ 8 h 62"/>
                <a:gd name="T72" fmla="*/ 84 w 90"/>
                <a:gd name="T73" fmla="*/ 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 h="62">
                  <a:moveTo>
                    <a:pt x="84" y="1"/>
                  </a:moveTo>
                  <a:cubicBezTo>
                    <a:pt x="81" y="1"/>
                    <a:pt x="80" y="0"/>
                    <a:pt x="77" y="2"/>
                  </a:cubicBezTo>
                  <a:cubicBezTo>
                    <a:pt x="76" y="2"/>
                    <a:pt x="72" y="3"/>
                    <a:pt x="73" y="4"/>
                  </a:cubicBezTo>
                  <a:cubicBezTo>
                    <a:pt x="72" y="4"/>
                    <a:pt x="68" y="6"/>
                    <a:pt x="66" y="6"/>
                  </a:cubicBezTo>
                  <a:cubicBezTo>
                    <a:pt x="64" y="6"/>
                    <a:pt x="61" y="7"/>
                    <a:pt x="59" y="8"/>
                  </a:cubicBezTo>
                  <a:cubicBezTo>
                    <a:pt x="56" y="8"/>
                    <a:pt x="54" y="8"/>
                    <a:pt x="51" y="8"/>
                  </a:cubicBezTo>
                  <a:cubicBezTo>
                    <a:pt x="51" y="8"/>
                    <a:pt x="45" y="8"/>
                    <a:pt x="46" y="9"/>
                  </a:cubicBezTo>
                  <a:cubicBezTo>
                    <a:pt x="46" y="9"/>
                    <a:pt x="48" y="9"/>
                    <a:pt x="48" y="9"/>
                  </a:cubicBezTo>
                  <a:cubicBezTo>
                    <a:pt x="47" y="10"/>
                    <a:pt x="45" y="10"/>
                    <a:pt x="44" y="11"/>
                  </a:cubicBezTo>
                  <a:cubicBezTo>
                    <a:pt x="43" y="11"/>
                    <a:pt x="41" y="11"/>
                    <a:pt x="39" y="11"/>
                  </a:cubicBezTo>
                  <a:cubicBezTo>
                    <a:pt x="38" y="11"/>
                    <a:pt x="38" y="11"/>
                    <a:pt x="36" y="12"/>
                  </a:cubicBezTo>
                  <a:cubicBezTo>
                    <a:pt x="35" y="15"/>
                    <a:pt x="34" y="14"/>
                    <a:pt x="32" y="14"/>
                  </a:cubicBezTo>
                  <a:cubicBezTo>
                    <a:pt x="30" y="15"/>
                    <a:pt x="31" y="17"/>
                    <a:pt x="28" y="17"/>
                  </a:cubicBezTo>
                  <a:cubicBezTo>
                    <a:pt x="26" y="17"/>
                    <a:pt x="27" y="19"/>
                    <a:pt x="26" y="19"/>
                  </a:cubicBezTo>
                  <a:cubicBezTo>
                    <a:pt x="25" y="20"/>
                    <a:pt x="22" y="18"/>
                    <a:pt x="23" y="19"/>
                  </a:cubicBezTo>
                  <a:cubicBezTo>
                    <a:pt x="23" y="20"/>
                    <a:pt x="26" y="21"/>
                    <a:pt x="26" y="21"/>
                  </a:cubicBezTo>
                  <a:cubicBezTo>
                    <a:pt x="26" y="21"/>
                    <a:pt x="22" y="22"/>
                    <a:pt x="22" y="22"/>
                  </a:cubicBezTo>
                  <a:cubicBezTo>
                    <a:pt x="22" y="23"/>
                    <a:pt x="27" y="23"/>
                    <a:pt x="27" y="23"/>
                  </a:cubicBezTo>
                  <a:cubicBezTo>
                    <a:pt x="27" y="24"/>
                    <a:pt x="20" y="24"/>
                    <a:pt x="21" y="25"/>
                  </a:cubicBezTo>
                  <a:cubicBezTo>
                    <a:pt x="21" y="24"/>
                    <a:pt x="23" y="25"/>
                    <a:pt x="23" y="25"/>
                  </a:cubicBezTo>
                  <a:cubicBezTo>
                    <a:pt x="21" y="26"/>
                    <a:pt x="20" y="25"/>
                    <a:pt x="20" y="26"/>
                  </a:cubicBezTo>
                  <a:cubicBezTo>
                    <a:pt x="19" y="27"/>
                    <a:pt x="21" y="28"/>
                    <a:pt x="21" y="28"/>
                  </a:cubicBezTo>
                  <a:cubicBezTo>
                    <a:pt x="20" y="28"/>
                    <a:pt x="19" y="28"/>
                    <a:pt x="18" y="28"/>
                  </a:cubicBezTo>
                  <a:cubicBezTo>
                    <a:pt x="18" y="28"/>
                    <a:pt x="20" y="29"/>
                    <a:pt x="21" y="29"/>
                  </a:cubicBezTo>
                  <a:cubicBezTo>
                    <a:pt x="19" y="29"/>
                    <a:pt x="18" y="29"/>
                    <a:pt x="17" y="30"/>
                  </a:cubicBezTo>
                  <a:cubicBezTo>
                    <a:pt x="16" y="31"/>
                    <a:pt x="15" y="31"/>
                    <a:pt x="14" y="31"/>
                  </a:cubicBezTo>
                  <a:cubicBezTo>
                    <a:pt x="12" y="32"/>
                    <a:pt x="12" y="33"/>
                    <a:pt x="14" y="33"/>
                  </a:cubicBezTo>
                  <a:cubicBezTo>
                    <a:pt x="15" y="33"/>
                    <a:pt x="18" y="34"/>
                    <a:pt x="19" y="34"/>
                  </a:cubicBezTo>
                  <a:cubicBezTo>
                    <a:pt x="17" y="35"/>
                    <a:pt x="15" y="33"/>
                    <a:pt x="15" y="36"/>
                  </a:cubicBezTo>
                  <a:cubicBezTo>
                    <a:pt x="15" y="37"/>
                    <a:pt x="10" y="37"/>
                    <a:pt x="9" y="38"/>
                  </a:cubicBezTo>
                  <a:cubicBezTo>
                    <a:pt x="8" y="39"/>
                    <a:pt x="9" y="39"/>
                    <a:pt x="9" y="40"/>
                  </a:cubicBezTo>
                  <a:cubicBezTo>
                    <a:pt x="9" y="40"/>
                    <a:pt x="6" y="41"/>
                    <a:pt x="6" y="41"/>
                  </a:cubicBezTo>
                  <a:cubicBezTo>
                    <a:pt x="2" y="42"/>
                    <a:pt x="7" y="42"/>
                    <a:pt x="7" y="43"/>
                  </a:cubicBezTo>
                  <a:cubicBezTo>
                    <a:pt x="8" y="44"/>
                    <a:pt x="5" y="47"/>
                    <a:pt x="5" y="47"/>
                  </a:cubicBezTo>
                  <a:cubicBezTo>
                    <a:pt x="3" y="49"/>
                    <a:pt x="0" y="47"/>
                    <a:pt x="0" y="51"/>
                  </a:cubicBezTo>
                  <a:cubicBezTo>
                    <a:pt x="0" y="55"/>
                    <a:pt x="2" y="53"/>
                    <a:pt x="4" y="53"/>
                  </a:cubicBezTo>
                  <a:cubicBezTo>
                    <a:pt x="6" y="54"/>
                    <a:pt x="7" y="55"/>
                    <a:pt x="9" y="54"/>
                  </a:cubicBezTo>
                  <a:cubicBezTo>
                    <a:pt x="9" y="54"/>
                    <a:pt x="11" y="56"/>
                    <a:pt x="12" y="55"/>
                  </a:cubicBezTo>
                  <a:cubicBezTo>
                    <a:pt x="12" y="55"/>
                    <a:pt x="10" y="55"/>
                    <a:pt x="10" y="56"/>
                  </a:cubicBezTo>
                  <a:cubicBezTo>
                    <a:pt x="11" y="56"/>
                    <a:pt x="12" y="56"/>
                    <a:pt x="12" y="56"/>
                  </a:cubicBezTo>
                  <a:cubicBezTo>
                    <a:pt x="12" y="56"/>
                    <a:pt x="10" y="60"/>
                    <a:pt x="10" y="60"/>
                  </a:cubicBezTo>
                  <a:cubicBezTo>
                    <a:pt x="12" y="61"/>
                    <a:pt x="14" y="61"/>
                    <a:pt x="16" y="62"/>
                  </a:cubicBezTo>
                  <a:cubicBezTo>
                    <a:pt x="19" y="62"/>
                    <a:pt x="20" y="62"/>
                    <a:pt x="23" y="62"/>
                  </a:cubicBezTo>
                  <a:cubicBezTo>
                    <a:pt x="24" y="61"/>
                    <a:pt x="25" y="61"/>
                    <a:pt x="26" y="61"/>
                  </a:cubicBezTo>
                  <a:cubicBezTo>
                    <a:pt x="27" y="62"/>
                    <a:pt x="28" y="62"/>
                    <a:pt x="30" y="62"/>
                  </a:cubicBezTo>
                  <a:cubicBezTo>
                    <a:pt x="31" y="62"/>
                    <a:pt x="27" y="59"/>
                    <a:pt x="26" y="59"/>
                  </a:cubicBezTo>
                  <a:cubicBezTo>
                    <a:pt x="24" y="57"/>
                    <a:pt x="23" y="55"/>
                    <a:pt x="22" y="53"/>
                  </a:cubicBezTo>
                  <a:cubicBezTo>
                    <a:pt x="20" y="51"/>
                    <a:pt x="21" y="50"/>
                    <a:pt x="20" y="48"/>
                  </a:cubicBezTo>
                  <a:cubicBezTo>
                    <a:pt x="19" y="45"/>
                    <a:pt x="18" y="45"/>
                    <a:pt x="20" y="43"/>
                  </a:cubicBezTo>
                  <a:cubicBezTo>
                    <a:pt x="21" y="43"/>
                    <a:pt x="20" y="43"/>
                    <a:pt x="20" y="42"/>
                  </a:cubicBezTo>
                  <a:cubicBezTo>
                    <a:pt x="21" y="41"/>
                    <a:pt x="24" y="42"/>
                    <a:pt x="24" y="41"/>
                  </a:cubicBezTo>
                  <a:cubicBezTo>
                    <a:pt x="24" y="41"/>
                    <a:pt x="22" y="40"/>
                    <a:pt x="22" y="40"/>
                  </a:cubicBezTo>
                  <a:cubicBezTo>
                    <a:pt x="23" y="39"/>
                    <a:pt x="26" y="40"/>
                    <a:pt x="26" y="39"/>
                  </a:cubicBezTo>
                  <a:cubicBezTo>
                    <a:pt x="26" y="38"/>
                    <a:pt x="21" y="37"/>
                    <a:pt x="21" y="36"/>
                  </a:cubicBezTo>
                  <a:cubicBezTo>
                    <a:pt x="21" y="36"/>
                    <a:pt x="29" y="37"/>
                    <a:pt x="29" y="37"/>
                  </a:cubicBezTo>
                  <a:cubicBezTo>
                    <a:pt x="29" y="36"/>
                    <a:pt x="27" y="35"/>
                    <a:pt x="27" y="34"/>
                  </a:cubicBezTo>
                  <a:cubicBezTo>
                    <a:pt x="27" y="33"/>
                    <a:pt x="30" y="35"/>
                    <a:pt x="31" y="34"/>
                  </a:cubicBezTo>
                  <a:cubicBezTo>
                    <a:pt x="31" y="33"/>
                    <a:pt x="27" y="31"/>
                    <a:pt x="27" y="32"/>
                  </a:cubicBezTo>
                  <a:cubicBezTo>
                    <a:pt x="27" y="31"/>
                    <a:pt x="31" y="33"/>
                    <a:pt x="32" y="32"/>
                  </a:cubicBezTo>
                  <a:cubicBezTo>
                    <a:pt x="32" y="32"/>
                    <a:pt x="33" y="31"/>
                    <a:pt x="32" y="31"/>
                  </a:cubicBezTo>
                  <a:cubicBezTo>
                    <a:pt x="32" y="31"/>
                    <a:pt x="30" y="29"/>
                    <a:pt x="30" y="29"/>
                  </a:cubicBezTo>
                  <a:cubicBezTo>
                    <a:pt x="32" y="29"/>
                    <a:pt x="33" y="30"/>
                    <a:pt x="35" y="29"/>
                  </a:cubicBezTo>
                  <a:cubicBezTo>
                    <a:pt x="35" y="28"/>
                    <a:pt x="37" y="27"/>
                    <a:pt x="37" y="27"/>
                  </a:cubicBezTo>
                  <a:cubicBezTo>
                    <a:pt x="37" y="26"/>
                    <a:pt x="35" y="26"/>
                    <a:pt x="35" y="26"/>
                  </a:cubicBezTo>
                  <a:cubicBezTo>
                    <a:pt x="36" y="26"/>
                    <a:pt x="39" y="26"/>
                    <a:pt x="39" y="24"/>
                  </a:cubicBezTo>
                  <a:cubicBezTo>
                    <a:pt x="39" y="22"/>
                    <a:pt x="41" y="25"/>
                    <a:pt x="42" y="24"/>
                  </a:cubicBezTo>
                  <a:cubicBezTo>
                    <a:pt x="42" y="24"/>
                    <a:pt x="41" y="23"/>
                    <a:pt x="41" y="23"/>
                  </a:cubicBezTo>
                  <a:cubicBezTo>
                    <a:pt x="42" y="22"/>
                    <a:pt x="45" y="23"/>
                    <a:pt x="45" y="22"/>
                  </a:cubicBezTo>
                  <a:cubicBezTo>
                    <a:pt x="46" y="21"/>
                    <a:pt x="45" y="20"/>
                    <a:pt x="44" y="20"/>
                  </a:cubicBezTo>
                  <a:cubicBezTo>
                    <a:pt x="49" y="18"/>
                    <a:pt x="53" y="16"/>
                    <a:pt x="58" y="15"/>
                  </a:cubicBezTo>
                  <a:cubicBezTo>
                    <a:pt x="61" y="14"/>
                    <a:pt x="65" y="13"/>
                    <a:pt x="68" y="12"/>
                  </a:cubicBezTo>
                  <a:cubicBezTo>
                    <a:pt x="73" y="11"/>
                    <a:pt x="77" y="10"/>
                    <a:pt x="81" y="8"/>
                  </a:cubicBezTo>
                  <a:cubicBezTo>
                    <a:pt x="83" y="8"/>
                    <a:pt x="86" y="6"/>
                    <a:pt x="88" y="4"/>
                  </a:cubicBezTo>
                  <a:cubicBezTo>
                    <a:pt x="90" y="2"/>
                    <a:pt x="86" y="1"/>
                    <a:pt x="84" y="1"/>
                  </a:cubicBezTo>
                  <a:cubicBezTo>
                    <a:pt x="82" y="1"/>
                    <a:pt x="86" y="1"/>
                    <a:pt x="84"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5" name="Freeform 407">
              <a:extLst>
                <a:ext uri="{FF2B5EF4-FFF2-40B4-BE49-F238E27FC236}">
                  <a16:creationId xmlns:a16="http://schemas.microsoft.com/office/drawing/2014/main" id="{4DD574C4-306B-F141-85E5-A20BCCE42E8B}"/>
                </a:ext>
              </a:extLst>
            </p:cNvPr>
            <p:cNvSpPr>
              <a:spLocks/>
            </p:cNvSpPr>
            <p:nvPr/>
          </p:nvSpPr>
          <p:spPr bwMode="auto">
            <a:xfrm>
              <a:off x="16241583" y="4197415"/>
              <a:ext cx="299364" cy="149721"/>
            </a:xfrm>
            <a:custGeom>
              <a:avLst/>
              <a:gdLst>
                <a:gd name="T0" fmla="*/ 16 w 32"/>
                <a:gd name="T1" fmla="*/ 6 h 16"/>
                <a:gd name="T2" fmla="*/ 19 w 32"/>
                <a:gd name="T3" fmla="*/ 1 h 16"/>
                <a:gd name="T4" fmla="*/ 16 w 32"/>
                <a:gd name="T5" fmla="*/ 0 h 16"/>
                <a:gd name="T6" fmla="*/ 15 w 32"/>
                <a:gd name="T7" fmla="*/ 2 h 16"/>
                <a:gd name="T8" fmla="*/ 10 w 32"/>
                <a:gd name="T9" fmla="*/ 2 h 16"/>
                <a:gd name="T10" fmla="*/ 9 w 32"/>
                <a:gd name="T11" fmla="*/ 4 h 16"/>
                <a:gd name="T12" fmla="*/ 12 w 32"/>
                <a:gd name="T13" fmla="*/ 4 h 16"/>
                <a:gd name="T14" fmla="*/ 10 w 32"/>
                <a:gd name="T15" fmla="*/ 8 h 16"/>
                <a:gd name="T16" fmla="*/ 5 w 32"/>
                <a:gd name="T17" fmla="*/ 10 h 16"/>
                <a:gd name="T18" fmla="*/ 1 w 32"/>
                <a:gd name="T19" fmla="*/ 15 h 16"/>
                <a:gd name="T20" fmla="*/ 8 w 32"/>
                <a:gd name="T21" fmla="*/ 15 h 16"/>
                <a:gd name="T22" fmla="*/ 17 w 32"/>
                <a:gd name="T23" fmla="*/ 14 h 16"/>
                <a:gd name="T24" fmla="*/ 28 w 32"/>
                <a:gd name="T25" fmla="*/ 12 h 16"/>
                <a:gd name="T26" fmla="*/ 29 w 32"/>
                <a:gd name="T27" fmla="*/ 7 h 16"/>
                <a:gd name="T28" fmla="*/ 22 w 32"/>
                <a:gd name="T29" fmla="*/ 3 h 16"/>
                <a:gd name="T30" fmla="*/ 16 w 32"/>
                <a:gd name="T31" fmla="*/ 6 h 16"/>
                <a:gd name="T32" fmla="*/ 16 w 32"/>
                <a:gd name="T33"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16">
                  <a:moveTo>
                    <a:pt x="16" y="6"/>
                  </a:moveTo>
                  <a:cubicBezTo>
                    <a:pt x="16" y="6"/>
                    <a:pt x="19" y="2"/>
                    <a:pt x="19" y="1"/>
                  </a:cubicBezTo>
                  <a:cubicBezTo>
                    <a:pt x="18" y="0"/>
                    <a:pt x="17" y="0"/>
                    <a:pt x="16" y="0"/>
                  </a:cubicBezTo>
                  <a:cubicBezTo>
                    <a:pt x="15" y="0"/>
                    <a:pt x="15" y="2"/>
                    <a:pt x="15" y="2"/>
                  </a:cubicBezTo>
                  <a:cubicBezTo>
                    <a:pt x="13" y="2"/>
                    <a:pt x="12" y="0"/>
                    <a:pt x="10" y="2"/>
                  </a:cubicBezTo>
                  <a:cubicBezTo>
                    <a:pt x="10" y="2"/>
                    <a:pt x="8" y="3"/>
                    <a:pt x="9" y="4"/>
                  </a:cubicBezTo>
                  <a:cubicBezTo>
                    <a:pt x="10" y="4"/>
                    <a:pt x="11" y="5"/>
                    <a:pt x="12" y="4"/>
                  </a:cubicBezTo>
                  <a:cubicBezTo>
                    <a:pt x="10" y="5"/>
                    <a:pt x="5" y="6"/>
                    <a:pt x="10" y="8"/>
                  </a:cubicBezTo>
                  <a:cubicBezTo>
                    <a:pt x="7" y="7"/>
                    <a:pt x="6" y="8"/>
                    <a:pt x="5" y="10"/>
                  </a:cubicBezTo>
                  <a:cubicBezTo>
                    <a:pt x="4" y="11"/>
                    <a:pt x="0" y="15"/>
                    <a:pt x="1" y="15"/>
                  </a:cubicBezTo>
                  <a:cubicBezTo>
                    <a:pt x="3" y="16"/>
                    <a:pt x="6" y="16"/>
                    <a:pt x="8" y="15"/>
                  </a:cubicBezTo>
                  <a:cubicBezTo>
                    <a:pt x="11" y="13"/>
                    <a:pt x="14" y="13"/>
                    <a:pt x="17" y="14"/>
                  </a:cubicBezTo>
                  <a:cubicBezTo>
                    <a:pt x="21" y="14"/>
                    <a:pt x="24" y="13"/>
                    <a:pt x="28" y="12"/>
                  </a:cubicBezTo>
                  <a:cubicBezTo>
                    <a:pt x="30" y="11"/>
                    <a:pt x="32" y="8"/>
                    <a:pt x="29" y="7"/>
                  </a:cubicBezTo>
                  <a:cubicBezTo>
                    <a:pt x="27" y="6"/>
                    <a:pt x="24" y="2"/>
                    <a:pt x="22" y="3"/>
                  </a:cubicBezTo>
                  <a:cubicBezTo>
                    <a:pt x="20" y="3"/>
                    <a:pt x="18" y="6"/>
                    <a:pt x="16" y="6"/>
                  </a:cubicBezTo>
                  <a:cubicBezTo>
                    <a:pt x="15" y="6"/>
                    <a:pt x="17" y="6"/>
                    <a:pt x="16"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6" name="Freeform 408">
              <a:extLst>
                <a:ext uri="{FF2B5EF4-FFF2-40B4-BE49-F238E27FC236}">
                  <a16:creationId xmlns:a16="http://schemas.microsoft.com/office/drawing/2014/main" id="{1939CD15-BFD5-854C-B7EE-7259FC97DFB6}"/>
                </a:ext>
              </a:extLst>
            </p:cNvPr>
            <p:cNvSpPr>
              <a:spLocks/>
            </p:cNvSpPr>
            <p:nvPr/>
          </p:nvSpPr>
          <p:spPr bwMode="auto">
            <a:xfrm>
              <a:off x="15999545" y="4111405"/>
              <a:ext cx="280255" cy="149721"/>
            </a:xfrm>
            <a:custGeom>
              <a:avLst/>
              <a:gdLst>
                <a:gd name="T0" fmla="*/ 26 w 30"/>
                <a:gd name="T1" fmla="*/ 10 h 16"/>
                <a:gd name="T2" fmla="*/ 28 w 30"/>
                <a:gd name="T3" fmla="*/ 7 h 16"/>
                <a:gd name="T4" fmla="*/ 29 w 30"/>
                <a:gd name="T5" fmla="*/ 5 h 16"/>
                <a:gd name="T6" fmla="*/ 26 w 30"/>
                <a:gd name="T7" fmla="*/ 3 h 16"/>
                <a:gd name="T8" fmla="*/ 22 w 30"/>
                <a:gd name="T9" fmla="*/ 3 h 16"/>
                <a:gd name="T10" fmla="*/ 17 w 30"/>
                <a:gd name="T11" fmla="*/ 4 h 16"/>
                <a:gd name="T12" fmla="*/ 18 w 30"/>
                <a:gd name="T13" fmla="*/ 1 h 16"/>
                <a:gd name="T14" fmla="*/ 12 w 30"/>
                <a:gd name="T15" fmla="*/ 1 h 16"/>
                <a:gd name="T16" fmla="*/ 5 w 30"/>
                <a:gd name="T17" fmla="*/ 4 h 16"/>
                <a:gd name="T18" fmla="*/ 7 w 30"/>
                <a:gd name="T19" fmla="*/ 4 h 16"/>
                <a:gd name="T20" fmla="*/ 0 w 30"/>
                <a:gd name="T21" fmla="*/ 8 h 16"/>
                <a:gd name="T22" fmla="*/ 4 w 30"/>
                <a:gd name="T23" fmla="*/ 9 h 16"/>
                <a:gd name="T24" fmla="*/ 7 w 30"/>
                <a:gd name="T25" fmla="*/ 12 h 16"/>
                <a:gd name="T26" fmla="*/ 12 w 30"/>
                <a:gd name="T27" fmla="*/ 13 h 16"/>
                <a:gd name="T28" fmla="*/ 19 w 30"/>
                <a:gd name="T29" fmla="*/ 16 h 16"/>
                <a:gd name="T30" fmla="*/ 28 w 30"/>
                <a:gd name="T31" fmla="*/ 15 h 16"/>
                <a:gd name="T32" fmla="*/ 26 w 30"/>
                <a:gd name="T33" fmla="*/ 10 h 16"/>
                <a:gd name="T34" fmla="*/ 26 w 30"/>
                <a:gd name="T35"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16">
                  <a:moveTo>
                    <a:pt x="26" y="10"/>
                  </a:moveTo>
                  <a:cubicBezTo>
                    <a:pt x="29" y="11"/>
                    <a:pt x="27" y="9"/>
                    <a:pt x="28" y="7"/>
                  </a:cubicBezTo>
                  <a:cubicBezTo>
                    <a:pt x="28" y="6"/>
                    <a:pt x="29" y="6"/>
                    <a:pt x="29" y="5"/>
                  </a:cubicBezTo>
                  <a:cubicBezTo>
                    <a:pt x="29" y="4"/>
                    <a:pt x="27" y="3"/>
                    <a:pt x="26" y="3"/>
                  </a:cubicBezTo>
                  <a:cubicBezTo>
                    <a:pt x="25" y="2"/>
                    <a:pt x="23" y="2"/>
                    <a:pt x="22" y="3"/>
                  </a:cubicBezTo>
                  <a:cubicBezTo>
                    <a:pt x="22" y="3"/>
                    <a:pt x="17" y="4"/>
                    <a:pt x="17" y="4"/>
                  </a:cubicBezTo>
                  <a:cubicBezTo>
                    <a:pt x="17" y="4"/>
                    <a:pt x="21" y="2"/>
                    <a:pt x="18" y="1"/>
                  </a:cubicBezTo>
                  <a:cubicBezTo>
                    <a:pt x="16" y="0"/>
                    <a:pt x="14" y="1"/>
                    <a:pt x="12" y="1"/>
                  </a:cubicBezTo>
                  <a:cubicBezTo>
                    <a:pt x="11" y="1"/>
                    <a:pt x="6" y="2"/>
                    <a:pt x="5" y="4"/>
                  </a:cubicBezTo>
                  <a:cubicBezTo>
                    <a:pt x="5" y="4"/>
                    <a:pt x="7" y="4"/>
                    <a:pt x="7" y="4"/>
                  </a:cubicBezTo>
                  <a:cubicBezTo>
                    <a:pt x="7" y="4"/>
                    <a:pt x="0" y="7"/>
                    <a:pt x="0" y="8"/>
                  </a:cubicBezTo>
                  <a:cubicBezTo>
                    <a:pt x="0" y="8"/>
                    <a:pt x="4" y="9"/>
                    <a:pt x="4" y="9"/>
                  </a:cubicBezTo>
                  <a:cubicBezTo>
                    <a:pt x="5" y="9"/>
                    <a:pt x="6" y="11"/>
                    <a:pt x="7" y="12"/>
                  </a:cubicBezTo>
                  <a:cubicBezTo>
                    <a:pt x="9" y="13"/>
                    <a:pt x="10" y="13"/>
                    <a:pt x="12" y="13"/>
                  </a:cubicBezTo>
                  <a:cubicBezTo>
                    <a:pt x="14" y="14"/>
                    <a:pt x="17" y="16"/>
                    <a:pt x="19" y="16"/>
                  </a:cubicBezTo>
                  <a:cubicBezTo>
                    <a:pt x="22" y="16"/>
                    <a:pt x="25" y="16"/>
                    <a:pt x="28" y="15"/>
                  </a:cubicBezTo>
                  <a:cubicBezTo>
                    <a:pt x="30" y="15"/>
                    <a:pt x="26" y="10"/>
                    <a:pt x="26" y="10"/>
                  </a:cubicBezTo>
                  <a:cubicBezTo>
                    <a:pt x="27" y="10"/>
                    <a:pt x="25" y="10"/>
                    <a:pt x="26"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7" name="Freeform 409">
              <a:extLst>
                <a:ext uri="{FF2B5EF4-FFF2-40B4-BE49-F238E27FC236}">
                  <a16:creationId xmlns:a16="http://schemas.microsoft.com/office/drawing/2014/main" id="{29F633A0-4524-CB4B-8FE1-662E9D40C0F3}"/>
                </a:ext>
              </a:extLst>
            </p:cNvPr>
            <p:cNvSpPr>
              <a:spLocks/>
            </p:cNvSpPr>
            <p:nvPr/>
          </p:nvSpPr>
          <p:spPr bwMode="auto">
            <a:xfrm>
              <a:off x="15916741" y="4120961"/>
              <a:ext cx="140127" cy="47785"/>
            </a:xfrm>
            <a:custGeom>
              <a:avLst/>
              <a:gdLst>
                <a:gd name="T0" fmla="*/ 9 w 15"/>
                <a:gd name="T1" fmla="*/ 1 h 5"/>
                <a:gd name="T2" fmla="*/ 4 w 15"/>
                <a:gd name="T3" fmla="*/ 1 h 5"/>
                <a:gd name="T4" fmla="*/ 0 w 15"/>
                <a:gd name="T5" fmla="*/ 1 h 5"/>
                <a:gd name="T6" fmla="*/ 1 w 15"/>
                <a:gd name="T7" fmla="*/ 3 h 5"/>
                <a:gd name="T8" fmla="*/ 6 w 15"/>
                <a:gd name="T9" fmla="*/ 5 h 5"/>
                <a:gd name="T10" fmla="*/ 9 w 15"/>
                <a:gd name="T11" fmla="*/ 1 h 5"/>
                <a:gd name="T12" fmla="*/ 9 w 15"/>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15" h="5">
                  <a:moveTo>
                    <a:pt x="9" y="1"/>
                  </a:moveTo>
                  <a:cubicBezTo>
                    <a:pt x="8" y="1"/>
                    <a:pt x="6" y="1"/>
                    <a:pt x="4" y="1"/>
                  </a:cubicBezTo>
                  <a:cubicBezTo>
                    <a:pt x="3" y="1"/>
                    <a:pt x="1" y="0"/>
                    <a:pt x="0" y="1"/>
                  </a:cubicBezTo>
                  <a:cubicBezTo>
                    <a:pt x="0" y="1"/>
                    <a:pt x="0" y="3"/>
                    <a:pt x="1" y="3"/>
                  </a:cubicBezTo>
                  <a:cubicBezTo>
                    <a:pt x="3" y="4"/>
                    <a:pt x="4" y="5"/>
                    <a:pt x="6" y="5"/>
                  </a:cubicBezTo>
                  <a:cubicBezTo>
                    <a:pt x="8" y="5"/>
                    <a:pt x="15" y="2"/>
                    <a:pt x="9" y="1"/>
                  </a:cubicBezTo>
                  <a:cubicBezTo>
                    <a:pt x="8" y="1"/>
                    <a:pt x="10" y="2"/>
                    <a:pt x="9"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4" name="Freeform 410">
              <a:extLst>
                <a:ext uri="{FF2B5EF4-FFF2-40B4-BE49-F238E27FC236}">
                  <a16:creationId xmlns:a16="http://schemas.microsoft.com/office/drawing/2014/main" id="{3CC76B44-5C46-304C-B86C-44AFACE0E0CB}"/>
                </a:ext>
              </a:extLst>
            </p:cNvPr>
            <p:cNvSpPr>
              <a:spLocks/>
            </p:cNvSpPr>
            <p:nvPr/>
          </p:nvSpPr>
          <p:spPr bwMode="auto">
            <a:xfrm>
              <a:off x="15942218" y="3990355"/>
              <a:ext cx="235667" cy="149721"/>
            </a:xfrm>
            <a:custGeom>
              <a:avLst/>
              <a:gdLst>
                <a:gd name="T0" fmla="*/ 7 w 25"/>
                <a:gd name="T1" fmla="*/ 15 h 16"/>
                <a:gd name="T2" fmla="*/ 3 w 25"/>
                <a:gd name="T3" fmla="*/ 13 h 16"/>
                <a:gd name="T4" fmla="*/ 4 w 25"/>
                <a:gd name="T5" fmla="*/ 12 h 16"/>
                <a:gd name="T6" fmla="*/ 0 w 25"/>
                <a:gd name="T7" fmla="*/ 12 h 16"/>
                <a:gd name="T8" fmla="*/ 3 w 25"/>
                <a:gd name="T9" fmla="*/ 11 h 16"/>
                <a:gd name="T10" fmla="*/ 2 w 25"/>
                <a:gd name="T11" fmla="*/ 10 h 16"/>
                <a:gd name="T12" fmla="*/ 6 w 25"/>
                <a:gd name="T13" fmla="*/ 6 h 16"/>
                <a:gd name="T14" fmla="*/ 5 w 25"/>
                <a:gd name="T15" fmla="*/ 6 h 16"/>
                <a:gd name="T16" fmla="*/ 11 w 25"/>
                <a:gd name="T17" fmla="*/ 3 h 16"/>
                <a:gd name="T18" fmla="*/ 18 w 25"/>
                <a:gd name="T19" fmla="*/ 0 h 16"/>
                <a:gd name="T20" fmla="*/ 20 w 25"/>
                <a:gd name="T21" fmla="*/ 4 h 16"/>
                <a:gd name="T22" fmla="*/ 25 w 25"/>
                <a:gd name="T23" fmla="*/ 7 h 16"/>
                <a:gd name="T24" fmla="*/ 21 w 25"/>
                <a:gd name="T25" fmla="*/ 9 h 16"/>
                <a:gd name="T26" fmla="*/ 23 w 25"/>
                <a:gd name="T27" fmla="*/ 12 h 16"/>
                <a:gd name="T28" fmla="*/ 19 w 25"/>
                <a:gd name="T29" fmla="*/ 13 h 16"/>
                <a:gd name="T30" fmla="*/ 7 w 25"/>
                <a:gd name="T31" fmla="*/ 15 h 16"/>
                <a:gd name="T32" fmla="*/ 7 w 25"/>
                <a:gd name="T33"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16">
                  <a:moveTo>
                    <a:pt x="7" y="15"/>
                  </a:moveTo>
                  <a:cubicBezTo>
                    <a:pt x="6" y="14"/>
                    <a:pt x="4" y="14"/>
                    <a:pt x="3" y="13"/>
                  </a:cubicBezTo>
                  <a:cubicBezTo>
                    <a:pt x="2" y="12"/>
                    <a:pt x="4" y="12"/>
                    <a:pt x="4" y="12"/>
                  </a:cubicBezTo>
                  <a:cubicBezTo>
                    <a:pt x="4" y="12"/>
                    <a:pt x="0" y="13"/>
                    <a:pt x="0" y="12"/>
                  </a:cubicBezTo>
                  <a:cubicBezTo>
                    <a:pt x="0" y="10"/>
                    <a:pt x="3" y="11"/>
                    <a:pt x="3" y="11"/>
                  </a:cubicBezTo>
                  <a:cubicBezTo>
                    <a:pt x="3" y="10"/>
                    <a:pt x="2" y="10"/>
                    <a:pt x="2" y="10"/>
                  </a:cubicBezTo>
                  <a:cubicBezTo>
                    <a:pt x="2" y="10"/>
                    <a:pt x="7" y="7"/>
                    <a:pt x="6" y="6"/>
                  </a:cubicBezTo>
                  <a:cubicBezTo>
                    <a:pt x="6" y="6"/>
                    <a:pt x="5" y="6"/>
                    <a:pt x="5" y="6"/>
                  </a:cubicBezTo>
                  <a:cubicBezTo>
                    <a:pt x="6" y="4"/>
                    <a:pt x="9" y="4"/>
                    <a:pt x="11" y="3"/>
                  </a:cubicBezTo>
                  <a:cubicBezTo>
                    <a:pt x="13" y="2"/>
                    <a:pt x="16" y="1"/>
                    <a:pt x="18" y="0"/>
                  </a:cubicBezTo>
                  <a:cubicBezTo>
                    <a:pt x="18" y="0"/>
                    <a:pt x="19" y="3"/>
                    <a:pt x="20" y="4"/>
                  </a:cubicBezTo>
                  <a:cubicBezTo>
                    <a:pt x="20" y="4"/>
                    <a:pt x="25" y="6"/>
                    <a:pt x="25" y="7"/>
                  </a:cubicBezTo>
                  <a:cubicBezTo>
                    <a:pt x="25" y="8"/>
                    <a:pt x="20" y="7"/>
                    <a:pt x="21" y="9"/>
                  </a:cubicBezTo>
                  <a:cubicBezTo>
                    <a:pt x="21" y="9"/>
                    <a:pt x="23" y="10"/>
                    <a:pt x="23" y="12"/>
                  </a:cubicBezTo>
                  <a:cubicBezTo>
                    <a:pt x="22" y="12"/>
                    <a:pt x="20" y="12"/>
                    <a:pt x="19" y="13"/>
                  </a:cubicBezTo>
                  <a:cubicBezTo>
                    <a:pt x="16" y="14"/>
                    <a:pt x="10" y="16"/>
                    <a:pt x="7" y="15"/>
                  </a:cubicBezTo>
                  <a:cubicBezTo>
                    <a:pt x="6" y="14"/>
                    <a:pt x="9" y="16"/>
                    <a:pt x="7" y="1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5" name="Freeform 411">
              <a:extLst>
                <a:ext uri="{FF2B5EF4-FFF2-40B4-BE49-F238E27FC236}">
                  <a16:creationId xmlns:a16="http://schemas.microsoft.com/office/drawing/2014/main" id="{677185C8-DAE1-C14F-AA05-12C4524F6D66}"/>
                </a:ext>
              </a:extLst>
            </p:cNvPr>
            <p:cNvSpPr>
              <a:spLocks/>
            </p:cNvSpPr>
            <p:nvPr/>
          </p:nvSpPr>
          <p:spPr bwMode="auto">
            <a:xfrm>
              <a:off x="18426297" y="4579679"/>
              <a:ext cx="235667" cy="76452"/>
            </a:xfrm>
            <a:custGeom>
              <a:avLst/>
              <a:gdLst>
                <a:gd name="T0" fmla="*/ 5 w 25"/>
                <a:gd name="T1" fmla="*/ 3 h 8"/>
                <a:gd name="T2" fmla="*/ 3 w 25"/>
                <a:gd name="T3" fmla="*/ 1 h 8"/>
                <a:gd name="T4" fmla="*/ 1 w 25"/>
                <a:gd name="T5" fmla="*/ 2 h 8"/>
                <a:gd name="T6" fmla="*/ 2 w 25"/>
                <a:gd name="T7" fmla="*/ 4 h 8"/>
                <a:gd name="T8" fmla="*/ 5 w 25"/>
                <a:gd name="T9" fmla="*/ 6 h 8"/>
                <a:gd name="T10" fmla="*/ 16 w 25"/>
                <a:gd name="T11" fmla="*/ 8 h 8"/>
                <a:gd name="T12" fmla="*/ 24 w 25"/>
                <a:gd name="T13" fmla="*/ 5 h 8"/>
                <a:gd name="T14" fmla="*/ 23 w 25"/>
                <a:gd name="T15" fmla="*/ 6 h 8"/>
                <a:gd name="T16" fmla="*/ 20 w 25"/>
                <a:gd name="T17" fmla="*/ 4 h 8"/>
                <a:gd name="T18" fmla="*/ 15 w 25"/>
                <a:gd name="T19" fmla="*/ 4 h 8"/>
                <a:gd name="T20" fmla="*/ 10 w 25"/>
                <a:gd name="T21" fmla="*/ 2 h 8"/>
                <a:gd name="T22" fmla="*/ 5 w 25"/>
                <a:gd name="T23"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8">
                  <a:moveTo>
                    <a:pt x="5" y="3"/>
                  </a:moveTo>
                  <a:cubicBezTo>
                    <a:pt x="4" y="3"/>
                    <a:pt x="4" y="1"/>
                    <a:pt x="3" y="1"/>
                  </a:cubicBezTo>
                  <a:cubicBezTo>
                    <a:pt x="3" y="0"/>
                    <a:pt x="1" y="2"/>
                    <a:pt x="1" y="2"/>
                  </a:cubicBezTo>
                  <a:cubicBezTo>
                    <a:pt x="0" y="4"/>
                    <a:pt x="1" y="4"/>
                    <a:pt x="2" y="4"/>
                  </a:cubicBezTo>
                  <a:cubicBezTo>
                    <a:pt x="3" y="4"/>
                    <a:pt x="4" y="6"/>
                    <a:pt x="5" y="6"/>
                  </a:cubicBezTo>
                  <a:cubicBezTo>
                    <a:pt x="9" y="7"/>
                    <a:pt x="12" y="8"/>
                    <a:pt x="16" y="8"/>
                  </a:cubicBezTo>
                  <a:cubicBezTo>
                    <a:pt x="17" y="8"/>
                    <a:pt x="25" y="7"/>
                    <a:pt x="24" y="5"/>
                  </a:cubicBezTo>
                  <a:cubicBezTo>
                    <a:pt x="23" y="5"/>
                    <a:pt x="23" y="6"/>
                    <a:pt x="23" y="6"/>
                  </a:cubicBezTo>
                  <a:cubicBezTo>
                    <a:pt x="22" y="6"/>
                    <a:pt x="21" y="5"/>
                    <a:pt x="20" y="4"/>
                  </a:cubicBezTo>
                  <a:cubicBezTo>
                    <a:pt x="19" y="4"/>
                    <a:pt x="17" y="3"/>
                    <a:pt x="15" y="4"/>
                  </a:cubicBezTo>
                  <a:cubicBezTo>
                    <a:pt x="14" y="4"/>
                    <a:pt x="12" y="2"/>
                    <a:pt x="10" y="2"/>
                  </a:cubicBezTo>
                  <a:cubicBezTo>
                    <a:pt x="8" y="2"/>
                    <a:pt x="7" y="3"/>
                    <a:pt x="5"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6" name="Freeform 412">
              <a:extLst>
                <a:ext uri="{FF2B5EF4-FFF2-40B4-BE49-F238E27FC236}">
                  <a16:creationId xmlns:a16="http://schemas.microsoft.com/office/drawing/2014/main" id="{D39D6185-2D06-FE4B-81BC-930756DA12A2}"/>
                </a:ext>
              </a:extLst>
            </p:cNvPr>
            <p:cNvSpPr>
              <a:spLocks/>
            </p:cNvSpPr>
            <p:nvPr/>
          </p:nvSpPr>
          <p:spPr bwMode="auto">
            <a:xfrm>
              <a:off x="18126934" y="4729399"/>
              <a:ext cx="197453" cy="76452"/>
            </a:xfrm>
            <a:custGeom>
              <a:avLst/>
              <a:gdLst>
                <a:gd name="T0" fmla="*/ 2 w 21"/>
                <a:gd name="T1" fmla="*/ 6 h 8"/>
                <a:gd name="T2" fmla="*/ 8 w 21"/>
                <a:gd name="T3" fmla="*/ 6 h 8"/>
                <a:gd name="T4" fmla="*/ 14 w 21"/>
                <a:gd name="T5" fmla="*/ 8 h 8"/>
                <a:gd name="T6" fmla="*/ 19 w 21"/>
                <a:gd name="T7" fmla="*/ 7 h 8"/>
                <a:gd name="T8" fmla="*/ 17 w 21"/>
                <a:gd name="T9" fmla="*/ 4 h 8"/>
                <a:gd name="T10" fmla="*/ 7 w 21"/>
                <a:gd name="T11" fmla="*/ 2 h 8"/>
                <a:gd name="T12" fmla="*/ 4 w 21"/>
                <a:gd name="T13" fmla="*/ 5 h 8"/>
                <a:gd name="T14" fmla="*/ 2 w 21"/>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8">
                  <a:moveTo>
                    <a:pt x="2" y="6"/>
                  </a:moveTo>
                  <a:cubicBezTo>
                    <a:pt x="5" y="6"/>
                    <a:pt x="6" y="6"/>
                    <a:pt x="8" y="6"/>
                  </a:cubicBezTo>
                  <a:cubicBezTo>
                    <a:pt x="10" y="7"/>
                    <a:pt x="12" y="7"/>
                    <a:pt x="14" y="8"/>
                  </a:cubicBezTo>
                  <a:cubicBezTo>
                    <a:pt x="16" y="8"/>
                    <a:pt x="18" y="8"/>
                    <a:pt x="19" y="7"/>
                  </a:cubicBezTo>
                  <a:cubicBezTo>
                    <a:pt x="21" y="6"/>
                    <a:pt x="18" y="5"/>
                    <a:pt x="17" y="4"/>
                  </a:cubicBezTo>
                  <a:cubicBezTo>
                    <a:pt x="14" y="2"/>
                    <a:pt x="11" y="0"/>
                    <a:pt x="7" y="2"/>
                  </a:cubicBezTo>
                  <a:cubicBezTo>
                    <a:pt x="5" y="3"/>
                    <a:pt x="5" y="4"/>
                    <a:pt x="4" y="5"/>
                  </a:cubicBezTo>
                  <a:cubicBezTo>
                    <a:pt x="3" y="5"/>
                    <a:pt x="0" y="6"/>
                    <a:pt x="2"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7" name="Freeform 413">
              <a:extLst>
                <a:ext uri="{FF2B5EF4-FFF2-40B4-BE49-F238E27FC236}">
                  <a16:creationId xmlns:a16="http://schemas.microsoft.com/office/drawing/2014/main" id="{1090B65E-5AF6-BB4F-A140-9D3C3404C0CC}"/>
                </a:ext>
              </a:extLst>
            </p:cNvPr>
            <p:cNvSpPr>
              <a:spLocks/>
            </p:cNvSpPr>
            <p:nvPr/>
          </p:nvSpPr>
          <p:spPr bwMode="auto">
            <a:xfrm>
              <a:off x="18136489" y="4694361"/>
              <a:ext cx="76432" cy="44598"/>
            </a:xfrm>
            <a:custGeom>
              <a:avLst/>
              <a:gdLst>
                <a:gd name="T0" fmla="*/ 3 w 8"/>
                <a:gd name="T1" fmla="*/ 5 h 5"/>
                <a:gd name="T2" fmla="*/ 4 w 8"/>
                <a:gd name="T3" fmla="*/ 1 h 5"/>
                <a:gd name="T4" fmla="*/ 3 w 8"/>
                <a:gd name="T5" fmla="*/ 5 h 5"/>
                <a:gd name="T6" fmla="*/ 3 w 8"/>
                <a:gd name="T7" fmla="*/ 5 h 5"/>
              </a:gdLst>
              <a:ahLst/>
              <a:cxnLst>
                <a:cxn ang="0">
                  <a:pos x="T0" y="T1"/>
                </a:cxn>
                <a:cxn ang="0">
                  <a:pos x="T2" y="T3"/>
                </a:cxn>
                <a:cxn ang="0">
                  <a:pos x="T4" y="T5"/>
                </a:cxn>
                <a:cxn ang="0">
                  <a:pos x="T6" y="T7"/>
                </a:cxn>
              </a:cxnLst>
              <a:rect l="0" t="0" r="r" b="b"/>
              <a:pathLst>
                <a:path w="8" h="5">
                  <a:moveTo>
                    <a:pt x="3" y="5"/>
                  </a:moveTo>
                  <a:cubicBezTo>
                    <a:pt x="0" y="5"/>
                    <a:pt x="1" y="0"/>
                    <a:pt x="4" y="1"/>
                  </a:cubicBezTo>
                  <a:cubicBezTo>
                    <a:pt x="8" y="2"/>
                    <a:pt x="6" y="4"/>
                    <a:pt x="3" y="5"/>
                  </a:cubicBezTo>
                  <a:cubicBezTo>
                    <a:pt x="1" y="5"/>
                    <a:pt x="5" y="5"/>
                    <a:pt x="3"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8" name="Freeform 414">
              <a:extLst>
                <a:ext uri="{FF2B5EF4-FFF2-40B4-BE49-F238E27FC236}">
                  <a16:creationId xmlns:a16="http://schemas.microsoft.com/office/drawing/2014/main" id="{AE7CF4D4-6714-4C40-9C1D-011E6427EF3D}"/>
                </a:ext>
              </a:extLst>
            </p:cNvPr>
            <p:cNvSpPr>
              <a:spLocks/>
            </p:cNvSpPr>
            <p:nvPr/>
          </p:nvSpPr>
          <p:spPr bwMode="auto">
            <a:xfrm>
              <a:off x="17932664" y="4560566"/>
              <a:ext cx="28662" cy="47785"/>
            </a:xfrm>
            <a:custGeom>
              <a:avLst/>
              <a:gdLst>
                <a:gd name="T0" fmla="*/ 1 w 3"/>
                <a:gd name="T1" fmla="*/ 3 h 5"/>
                <a:gd name="T2" fmla="*/ 3 w 3"/>
                <a:gd name="T3" fmla="*/ 1 h 5"/>
                <a:gd name="T4" fmla="*/ 1 w 3"/>
                <a:gd name="T5" fmla="*/ 5 h 5"/>
                <a:gd name="T6" fmla="*/ 1 w 3"/>
                <a:gd name="T7" fmla="*/ 3 h 5"/>
                <a:gd name="T8" fmla="*/ 1 w 3"/>
                <a:gd name="T9" fmla="*/ 3 h 5"/>
              </a:gdLst>
              <a:ahLst/>
              <a:cxnLst>
                <a:cxn ang="0">
                  <a:pos x="T0" y="T1"/>
                </a:cxn>
                <a:cxn ang="0">
                  <a:pos x="T2" y="T3"/>
                </a:cxn>
                <a:cxn ang="0">
                  <a:pos x="T4" y="T5"/>
                </a:cxn>
                <a:cxn ang="0">
                  <a:pos x="T6" y="T7"/>
                </a:cxn>
                <a:cxn ang="0">
                  <a:pos x="T8" y="T9"/>
                </a:cxn>
              </a:cxnLst>
              <a:rect l="0" t="0" r="r" b="b"/>
              <a:pathLst>
                <a:path w="3" h="5">
                  <a:moveTo>
                    <a:pt x="1" y="3"/>
                  </a:moveTo>
                  <a:cubicBezTo>
                    <a:pt x="0" y="2"/>
                    <a:pt x="2" y="0"/>
                    <a:pt x="3" y="1"/>
                  </a:cubicBezTo>
                  <a:cubicBezTo>
                    <a:pt x="3" y="2"/>
                    <a:pt x="2" y="5"/>
                    <a:pt x="1" y="5"/>
                  </a:cubicBezTo>
                  <a:cubicBezTo>
                    <a:pt x="1" y="5"/>
                    <a:pt x="1" y="3"/>
                    <a:pt x="1" y="3"/>
                  </a:cubicBezTo>
                  <a:cubicBezTo>
                    <a:pt x="0" y="2"/>
                    <a:pt x="1" y="3"/>
                    <a:pt x="1"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9" name="Freeform 415">
              <a:extLst>
                <a:ext uri="{FF2B5EF4-FFF2-40B4-BE49-F238E27FC236}">
                  <a16:creationId xmlns:a16="http://schemas.microsoft.com/office/drawing/2014/main" id="{431FF932-4D4F-8E44-BA70-9EF845380FAD}"/>
                </a:ext>
              </a:extLst>
            </p:cNvPr>
            <p:cNvSpPr>
              <a:spLocks/>
            </p:cNvSpPr>
            <p:nvPr/>
          </p:nvSpPr>
          <p:spPr bwMode="auto">
            <a:xfrm>
              <a:off x="17932664" y="4700729"/>
              <a:ext cx="38217" cy="47785"/>
            </a:xfrm>
            <a:custGeom>
              <a:avLst/>
              <a:gdLst>
                <a:gd name="T0" fmla="*/ 4 w 4"/>
                <a:gd name="T1" fmla="*/ 4 h 5"/>
                <a:gd name="T2" fmla="*/ 0 w 4"/>
                <a:gd name="T3" fmla="*/ 1 h 5"/>
                <a:gd name="T4" fmla="*/ 4 w 4"/>
                <a:gd name="T5" fmla="*/ 4 h 5"/>
              </a:gdLst>
              <a:ahLst/>
              <a:cxnLst>
                <a:cxn ang="0">
                  <a:pos x="T0" y="T1"/>
                </a:cxn>
                <a:cxn ang="0">
                  <a:pos x="T2" y="T3"/>
                </a:cxn>
                <a:cxn ang="0">
                  <a:pos x="T4" y="T5"/>
                </a:cxn>
              </a:cxnLst>
              <a:rect l="0" t="0" r="r" b="b"/>
              <a:pathLst>
                <a:path w="4" h="5">
                  <a:moveTo>
                    <a:pt x="4" y="4"/>
                  </a:moveTo>
                  <a:cubicBezTo>
                    <a:pt x="4" y="3"/>
                    <a:pt x="1" y="0"/>
                    <a:pt x="0" y="1"/>
                  </a:cubicBezTo>
                  <a:cubicBezTo>
                    <a:pt x="0" y="1"/>
                    <a:pt x="3" y="5"/>
                    <a:pt x="4"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50" name="Freeform 416">
              <a:extLst>
                <a:ext uri="{FF2B5EF4-FFF2-40B4-BE49-F238E27FC236}">
                  <a16:creationId xmlns:a16="http://schemas.microsoft.com/office/drawing/2014/main" id="{2760EBE0-2EBA-F941-9491-A6DBB2281D19}"/>
                </a:ext>
              </a:extLst>
            </p:cNvPr>
            <p:cNvSpPr>
              <a:spLocks/>
            </p:cNvSpPr>
            <p:nvPr/>
          </p:nvSpPr>
          <p:spPr bwMode="auto">
            <a:xfrm>
              <a:off x="17996359" y="4525526"/>
              <a:ext cx="394904" cy="149721"/>
            </a:xfrm>
            <a:custGeom>
              <a:avLst/>
              <a:gdLst>
                <a:gd name="T0" fmla="*/ 34 w 42"/>
                <a:gd name="T1" fmla="*/ 4 h 16"/>
                <a:gd name="T2" fmla="*/ 29 w 42"/>
                <a:gd name="T3" fmla="*/ 3 h 16"/>
                <a:gd name="T4" fmla="*/ 23 w 42"/>
                <a:gd name="T5" fmla="*/ 0 h 16"/>
                <a:gd name="T6" fmla="*/ 22 w 42"/>
                <a:gd name="T7" fmla="*/ 2 h 16"/>
                <a:gd name="T8" fmla="*/ 20 w 42"/>
                <a:gd name="T9" fmla="*/ 6 h 16"/>
                <a:gd name="T10" fmla="*/ 11 w 42"/>
                <a:gd name="T11" fmla="*/ 1 h 16"/>
                <a:gd name="T12" fmla="*/ 4 w 42"/>
                <a:gd name="T13" fmla="*/ 3 h 16"/>
                <a:gd name="T14" fmla="*/ 2 w 42"/>
                <a:gd name="T15" fmla="*/ 6 h 16"/>
                <a:gd name="T16" fmla="*/ 1 w 42"/>
                <a:gd name="T17" fmla="*/ 10 h 16"/>
                <a:gd name="T18" fmla="*/ 9 w 42"/>
                <a:gd name="T19" fmla="*/ 14 h 16"/>
                <a:gd name="T20" fmla="*/ 13 w 42"/>
                <a:gd name="T21" fmla="*/ 15 h 16"/>
                <a:gd name="T22" fmla="*/ 15 w 42"/>
                <a:gd name="T23" fmla="*/ 13 h 16"/>
                <a:gd name="T24" fmla="*/ 16 w 42"/>
                <a:gd name="T25" fmla="*/ 14 h 16"/>
                <a:gd name="T26" fmla="*/ 18 w 42"/>
                <a:gd name="T27" fmla="*/ 14 h 16"/>
                <a:gd name="T28" fmla="*/ 25 w 42"/>
                <a:gd name="T29" fmla="*/ 12 h 16"/>
                <a:gd name="T30" fmla="*/ 28 w 42"/>
                <a:gd name="T31" fmla="*/ 14 h 16"/>
                <a:gd name="T32" fmla="*/ 34 w 42"/>
                <a:gd name="T33" fmla="*/ 13 h 16"/>
                <a:gd name="T34" fmla="*/ 33 w 42"/>
                <a:gd name="T35" fmla="*/ 12 h 16"/>
                <a:gd name="T36" fmla="*/ 37 w 42"/>
                <a:gd name="T37" fmla="*/ 12 h 16"/>
                <a:gd name="T38" fmla="*/ 39 w 42"/>
                <a:gd name="T39" fmla="*/ 11 h 16"/>
                <a:gd name="T40" fmla="*/ 40 w 42"/>
                <a:gd name="T41" fmla="*/ 9 h 16"/>
                <a:gd name="T42" fmla="*/ 39 w 42"/>
                <a:gd name="T43" fmla="*/ 9 h 16"/>
                <a:gd name="T44" fmla="*/ 42 w 42"/>
                <a:gd name="T45" fmla="*/ 6 h 16"/>
                <a:gd name="T46" fmla="*/ 34 w 42"/>
                <a:gd name="T47" fmla="*/ 4 h 16"/>
                <a:gd name="T48" fmla="*/ 34 w 42"/>
                <a:gd name="T4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2" h="16">
                  <a:moveTo>
                    <a:pt x="34" y="4"/>
                  </a:moveTo>
                  <a:cubicBezTo>
                    <a:pt x="32" y="3"/>
                    <a:pt x="31" y="4"/>
                    <a:pt x="29" y="3"/>
                  </a:cubicBezTo>
                  <a:cubicBezTo>
                    <a:pt x="29" y="3"/>
                    <a:pt x="24" y="0"/>
                    <a:pt x="23" y="0"/>
                  </a:cubicBezTo>
                  <a:cubicBezTo>
                    <a:pt x="23" y="0"/>
                    <a:pt x="24" y="1"/>
                    <a:pt x="22" y="2"/>
                  </a:cubicBezTo>
                  <a:cubicBezTo>
                    <a:pt x="20" y="2"/>
                    <a:pt x="22" y="5"/>
                    <a:pt x="20" y="6"/>
                  </a:cubicBezTo>
                  <a:cubicBezTo>
                    <a:pt x="19" y="6"/>
                    <a:pt x="12" y="1"/>
                    <a:pt x="11" y="1"/>
                  </a:cubicBezTo>
                  <a:cubicBezTo>
                    <a:pt x="9" y="0"/>
                    <a:pt x="4" y="1"/>
                    <a:pt x="4" y="3"/>
                  </a:cubicBezTo>
                  <a:cubicBezTo>
                    <a:pt x="4" y="5"/>
                    <a:pt x="0" y="4"/>
                    <a:pt x="2" y="6"/>
                  </a:cubicBezTo>
                  <a:cubicBezTo>
                    <a:pt x="3" y="7"/>
                    <a:pt x="0" y="9"/>
                    <a:pt x="1" y="10"/>
                  </a:cubicBezTo>
                  <a:cubicBezTo>
                    <a:pt x="3" y="12"/>
                    <a:pt x="6" y="13"/>
                    <a:pt x="9" y="14"/>
                  </a:cubicBezTo>
                  <a:cubicBezTo>
                    <a:pt x="10" y="15"/>
                    <a:pt x="12" y="16"/>
                    <a:pt x="13" y="15"/>
                  </a:cubicBezTo>
                  <a:cubicBezTo>
                    <a:pt x="14" y="15"/>
                    <a:pt x="14" y="12"/>
                    <a:pt x="15" y="13"/>
                  </a:cubicBezTo>
                  <a:cubicBezTo>
                    <a:pt x="15" y="13"/>
                    <a:pt x="15" y="14"/>
                    <a:pt x="16" y="14"/>
                  </a:cubicBezTo>
                  <a:cubicBezTo>
                    <a:pt x="17" y="14"/>
                    <a:pt x="18" y="14"/>
                    <a:pt x="18" y="14"/>
                  </a:cubicBezTo>
                  <a:cubicBezTo>
                    <a:pt x="20" y="13"/>
                    <a:pt x="22" y="13"/>
                    <a:pt x="25" y="12"/>
                  </a:cubicBezTo>
                  <a:cubicBezTo>
                    <a:pt x="27" y="12"/>
                    <a:pt x="27" y="14"/>
                    <a:pt x="28" y="14"/>
                  </a:cubicBezTo>
                  <a:cubicBezTo>
                    <a:pt x="29" y="14"/>
                    <a:pt x="34" y="13"/>
                    <a:pt x="34" y="13"/>
                  </a:cubicBezTo>
                  <a:cubicBezTo>
                    <a:pt x="34" y="13"/>
                    <a:pt x="33" y="12"/>
                    <a:pt x="33" y="12"/>
                  </a:cubicBezTo>
                  <a:cubicBezTo>
                    <a:pt x="33" y="11"/>
                    <a:pt x="36" y="12"/>
                    <a:pt x="37" y="12"/>
                  </a:cubicBezTo>
                  <a:cubicBezTo>
                    <a:pt x="37" y="12"/>
                    <a:pt x="39" y="12"/>
                    <a:pt x="39" y="11"/>
                  </a:cubicBezTo>
                  <a:cubicBezTo>
                    <a:pt x="39" y="10"/>
                    <a:pt x="40" y="9"/>
                    <a:pt x="40" y="9"/>
                  </a:cubicBezTo>
                  <a:cubicBezTo>
                    <a:pt x="40" y="9"/>
                    <a:pt x="40" y="9"/>
                    <a:pt x="39" y="9"/>
                  </a:cubicBezTo>
                  <a:cubicBezTo>
                    <a:pt x="39" y="8"/>
                    <a:pt x="42" y="7"/>
                    <a:pt x="42" y="6"/>
                  </a:cubicBezTo>
                  <a:cubicBezTo>
                    <a:pt x="41" y="5"/>
                    <a:pt x="36" y="4"/>
                    <a:pt x="34" y="4"/>
                  </a:cubicBezTo>
                  <a:cubicBezTo>
                    <a:pt x="32" y="3"/>
                    <a:pt x="36" y="4"/>
                    <a:pt x="34"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51" name="Freeform 417">
              <a:extLst>
                <a:ext uri="{FF2B5EF4-FFF2-40B4-BE49-F238E27FC236}">
                  <a16:creationId xmlns:a16="http://schemas.microsoft.com/office/drawing/2014/main" id="{6041935D-D358-ED49-8599-A4444B31875E}"/>
                </a:ext>
              </a:extLst>
            </p:cNvPr>
            <p:cNvSpPr>
              <a:spLocks/>
            </p:cNvSpPr>
            <p:nvPr/>
          </p:nvSpPr>
          <p:spPr bwMode="auto">
            <a:xfrm>
              <a:off x="18222476" y="4570124"/>
              <a:ext cx="73248" cy="76452"/>
            </a:xfrm>
            <a:custGeom>
              <a:avLst/>
              <a:gdLst>
                <a:gd name="T0" fmla="*/ 7 w 8"/>
                <a:gd name="T1" fmla="*/ 6 h 8"/>
                <a:gd name="T2" fmla="*/ 4 w 8"/>
                <a:gd name="T3" fmla="*/ 0 h 8"/>
                <a:gd name="T4" fmla="*/ 6 w 8"/>
                <a:gd name="T5" fmla="*/ 2 h 8"/>
                <a:gd name="T6" fmla="*/ 7 w 8"/>
                <a:gd name="T7" fmla="*/ 6 h 8"/>
                <a:gd name="T8" fmla="*/ 7 w 8"/>
                <a:gd name="T9" fmla="*/ 6 h 8"/>
              </a:gdLst>
              <a:ahLst/>
              <a:cxnLst>
                <a:cxn ang="0">
                  <a:pos x="T0" y="T1"/>
                </a:cxn>
                <a:cxn ang="0">
                  <a:pos x="T2" y="T3"/>
                </a:cxn>
                <a:cxn ang="0">
                  <a:pos x="T4" y="T5"/>
                </a:cxn>
                <a:cxn ang="0">
                  <a:pos x="T6" y="T7"/>
                </a:cxn>
                <a:cxn ang="0">
                  <a:pos x="T8" y="T9"/>
                </a:cxn>
              </a:cxnLst>
              <a:rect l="0" t="0" r="r" b="b"/>
              <a:pathLst>
                <a:path w="8" h="8">
                  <a:moveTo>
                    <a:pt x="7" y="6"/>
                  </a:moveTo>
                  <a:cubicBezTo>
                    <a:pt x="6" y="7"/>
                    <a:pt x="0" y="1"/>
                    <a:pt x="4" y="0"/>
                  </a:cubicBezTo>
                  <a:cubicBezTo>
                    <a:pt x="5" y="0"/>
                    <a:pt x="8" y="0"/>
                    <a:pt x="6" y="2"/>
                  </a:cubicBezTo>
                  <a:cubicBezTo>
                    <a:pt x="3" y="4"/>
                    <a:pt x="7" y="4"/>
                    <a:pt x="7" y="6"/>
                  </a:cubicBezTo>
                  <a:cubicBezTo>
                    <a:pt x="6" y="8"/>
                    <a:pt x="7" y="5"/>
                    <a:pt x="7"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52" name="Freeform 418">
              <a:extLst>
                <a:ext uri="{FF2B5EF4-FFF2-40B4-BE49-F238E27FC236}">
                  <a16:creationId xmlns:a16="http://schemas.microsoft.com/office/drawing/2014/main" id="{B23D70C9-E1C7-C941-8073-F714AC4033DB}"/>
                </a:ext>
              </a:extLst>
            </p:cNvPr>
            <p:cNvSpPr>
              <a:spLocks/>
            </p:cNvSpPr>
            <p:nvPr/>
          </p:nvSpPr>
          <p:spPr bwMode="auto">
            <a:xfrm>
              <a:off x="19445405" y="5076623"/>
              <a:ext cx="101909" cy="57338"/>
            </a:xfrm>
            <a:custGeom>
              <a:avLst/>
              <a:gdLst>
                <a:gd name="T0" fmla="*/ 3 w 11"/>
                <a:gd name="T1" fmla="*/ 4 h 6"/>
                <a:gd name="T2" fmla="*/ 1 w 11"/>
                <a:gd name="T3" fmla="*/ 1 h 6"/>
                <a:gd name="T4" fmla="*/ 6 w 11"/>
                <a:gd name="T5" fmla="*/ 1 h 6"/>
                <a:gd name="T6" fmla="*/ 3 w 11"/>
                <a:gd name="T7" fmla="*/ 4 h 6"/>
                <a:gd name="T8" fmla="*/ 3 w 11"/>
                <a:gd name="T9" fmla="*/ 4 h 6"/>
              </a:gdLst>
              <a:ahLst/>
              <a:cxnLst>
                <a:cxn ang="0">
                  <a:pos x="T0" y="T1"/>
                </a:cxn>
                <a:cxn ang="0">
                  <a:pos x="T2" y="T3"/>
                </a:cxn>
                <a:cxn ang="0">
                  <a:pos x="T4" y="T5"/>
                </a:cxn>
                <a:cxn ang="0">
                  <a:pos x="T6" y="T7"/>
                </a:cxn>
                <a:cxn ang="0">
                  <a:pos x="T8" y="T9"/>
                </a:cxn>
              </a:cxnLst>
              <a:rect l="0" t="0" r="r" b="b"/>
              <a:pathLst>
                <a:path w="11" h="6">
                  <a:moveTo>
                    <a:pt x="3" y="4"/>
                  </a:moveTo>
                  <a:cubicBezTo>
                    <a:pt x="1" y="3"/>
                    <a:pt x="0" y="3"/>
                    <a:pt x="1" y="1"/>
                  </a:cubicBezTo>
                  <a:cubicBezTo>
                    <a:pt x="2" y="0"/>
                    <a:pt x="4" y="1"/>
                    <a:pt x="6" y="1"/>
                  </a:cubicBezTo>
                  <a:cubicBezTo>
                    <a:pt x="11" y="2"/>
                    <a:pt x="6" y="6"/>
                    <a:pt x="3" y="4"/>
                  </a:cubicBezTo>
                  <a:cubicBezTo>
                    <a:pt x="2" y="3"/>
                    <a:pt x="4" y="5"/>
                    <a:pt x="3"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53" name="Freeform 419">
              <a:extLst>
                <a:ext uri="{FF2B5EF4-FFF2-40B4-BE49-F238E27FC236}">
                  <a16:creationId xmlns:a16="http://schemas.microsoft.com/office/drawing/2014/main" id="{BB78333A-7EC1-784F-9293-6E30936437BC}"/>
                </a:ext>
              </a:extLst>
            </p:cNvPr>
            <p:cNvSpPr>
              <a:spLocks/>
            </p:cNvSpPr>
            <p:nvPr/>
          </p:nvSpPr>
          <p:spPr bwMode="auto">
            <a:xfrm>
              <a:off x="19247950" y="5898497"/>
              <a:ext cx="57323" cy="47785"/>
            </a:xfrm>
            <a:custGeom>
              <a:avLst/>
              <a:gdLst>
                <a:gd name="T0" fmla="*/ 5 w 6"/>
                <a:gd name="T1" fmla="*/ 2 h 5"/>
                <a:gd name="T2" fmla="*/ 5 w 6"/>
                <a:gd name="T3" fmla="*/ 1 h 5"/>
                <a:gd name="T4" fmla="*/ 2 w 6"/>
                <a:gd name="T5" fmla="*/ 1 h 5"/>
                <a:gd name="T6" fmla="*/ 1 w 6"/>
                <a:gd name="T7" fmla="*/ 3 h 5"/>
                <a:gd name="T8" fmla="*/ 0 w 6"/>
                <a:gd name="T9" fmla="*/ 4 h 5"/>
                <a:gd name="T10" fmla="*/ 5 w 6"/>
                <a:gd name="T11" fmla="*/ 2 h 5"/>
                <a:gd name="T12" fmla="*/ 5 w 6"/>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5" y="2"/>
                  </a:moveTo>
                  <a:cubicBezTo>
                    <a:pt x="6" y="2"/>
                    <a:pt x="5" y="1"/>
                    <a:pt x="5" y="1"/>
                  </a:cubicBezTo>
                  <a:cubicBezTo>
                    <a:pt x="4" y="0"/>
                    <a:pt x="3" y="1"/>
                    <a:pt x="2" y="1"/>
                  </a:cubicBezTo>
                  <a:cubicBezTo>
                    <a:pt x="1" y="1"/>
                    <a:pt x="0" y="2"/>
                    <a:pt x="1" y="3"/>
                  </a:cubicBezTo>
                  <a:cubicBezTo>
                    <a:pt x="1" y="3"/>
                    <a:pt x="0" y="5"/>
                    <a:pt x="0" y="4"/>
                  </a:cubicBezTo>
                  <a:cubicBezTo>
                    <a:pt x="0" y="4"/>
                    <a:pt x="5" y="2"/>
                    <a:pt x="5" y="2"/>
                  </a:cubicBezTo>
                  <a:cubicBezTo>
                    <a:pt x="6" y="2"/>
                    <a:pt x="3" y="3"/>
                    <a:pt x="5"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54" name="Freeform 420">
              <a:extLst>
                <a:ext uri="{FF2B5EF4-FFF2-40B4-BE49-F238E27FC236}">
                  <a16:creationId xmlns:a16="http://schemas.microsoft.com/office/drawing/2014/main" id="{277C4E8D-5705-5F4B-B10C-3ACFCD61411C}"/>
                </a:ext>
              </a:extLst>
            </p:cNvPr>
            <p:cNvSpPr>
              <a:spLocks/>
            </p:cNvSpPr>
            <p:nvPr/>
          </p:nvSpPr>
          <p:spPr bwMode="auto">
            <a:xfrm>
              <a:off x="18005912" y="6172454"/>
              <a:ext cx="47770" cy="25484"/>
            </a:xfrm>
            <a:custGeom>
              <a:avLst/>
              <a:gdLst>
                <a:gd name="T0" fmla="*/ 3 w 5"/>
                <a:gd name="T1" fmla="*/ 3 h 3"/>
                <a:gd name="T2" fmla="*/ 3 w 5"/>
                <a:gd name="T3" fmla="*/ 0 h 3"/>
                <a:gd name="T4" fmla="*/ 3 w 5"/>
                <a:gd name="T5" fmla="*/ 3 h 3"/>
              </a:gdLst>
              <a:ahLst/>
              <a:cxnLst>
                <a:cxn ang="0">
                  <a:pos x="T0" y="T1"/>
                </a:cxn>
                <a:cxn ang="0">
                  <a:pos x="T2" y="T3"/>
                </a:cxn>
                <a:cxn ang="0">
                  <a:pos x="T4" y="T5"/>
                </a:cxn>
              </a:cxnLst>
              <a:rect l="0" t="0" r="r" b="b"/>
              <a:pathLst>
                <a:path w="5" h="3">
                  <a:moveTo>
                    <a:pt x="3" y="3"/>
                  </a:moveTo>
                  <a:cubicBezTo>
                    <a:pt x="1" y="3"/>
                    <a:pt x="0" y="1"/>
                    <a:pt x="3" y="0"/>
                  </a:cubicBezTo>
                  <a:cubicBezTo>
                    <a:pt x="5" y="0"/>
                    <a:pt x="4" y="3"/>
                    <a:pt x="3"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55" name="Freeform 421">
              <a:extLst>
                <a:ext uri="{FF2B5EF4-FFF2-40B4-BE49-F238E27FC236}">
                  <a16:creationId xmlns:a16="http://schemas.microsoft.com/office/drawing/2014/main" id="{2E81BA7E-022C-D54E-A084-981BA85A84B5}"/>
                </a:ext>
              </a:extLst>
            </p:cNvPr>
            <p:cNvSpPr>
              <a:spLocks/>
            </p:cNvSpPr>
            <p:nvPr/>
          </p:nvSpPr>
          <p:spPr bwMode="auto">
            <a:xfrm>
              <a:off x="18846677" y="6452780"/>
              <a:ext cx="47770" cy="44598"/>
            </a:xfrm>
            <a:custGeom>
              <a:avLst/>
              <a:gdLst>
                <a:gd name="T0" fmla="*/ 5 w 5"/>
                <a:gd name="T1" fmla="*/ 1 h 5"/>
                <a:gd name="T2" fmla="*/ 1 w 5"/>
                <a:gd name="T3" fmla="*/ 5 h 5"/>
                <a:gd name="T4" fmla="*/ 4 w 5"/>
                <a:gd name="T5" fmla="*/ 3 h 5"/>
                <a:gd name="T6" fmla="*/ 5 w 5"/>
                <a:gd name="T7" fmla="*/ 1 h 5"/>
              </a:gdLst>
              <a:ahLst/>
              <a:cxnLst>
                <a:cxn ang="0">
                  <a:pos x="T0" y="T1"/>
                </a:cxn>
                <a:cxn ang="0">
                  <a:pos x="T2" y="T3"/>
                </a:cxn>
                <a:cxn ang="0">
                  <a:pos x="T4" y="T5"/>
                </a:cxn>
                <a:cxn ang="0">
                  <a:pos x="T6" y="T7"/>
                </a:cxn>
              </a:cxnLst>
              <a:rect l="0" t="0" r="r" b="b"/>
              <a:pathLst>
                <a:path w="5" h="5">
                  <a:moveTo>
                    <a:pt x="5" y="1"/>
                  </a:moveTo>
                  <a:cubicBezTo>
                    <a:pt x="5" y="1"/>
                    <a:pt x="0" y="5"/>
                    <a:pt x="1" y="5"/>
                  </a:cubicBezTo>
                  <a:cubicBezTo>
                    <a:pt x="2" y="5"/>
                    <a:pt x="4" y="3"/>
                    <a:pt x="4" y="3"/>
                  </a:cubicBezTo>
                  <a:cubicBezTo>
                    <a:pt x="5" y="2"/>
                    <a:pt x="5" y="0"/>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56" name="Freeform 422">
              <a:extLst>
                <a:ext uri="{FF2B5EF4-FFF2-40B4-BE49-F238E27FC236}">
                  <a16:creationId xmlns:a16="http://schemas.microsoft.com/office/drawing/2014/main" id="{00AF91D0-EDCE-F949-A6B0-6AC8090C104E}"/>
                </a:ext>
              </a:extLst>
            </p:cNvPr>
            <p:cNvSpPr>
              <a:spLocks/>
            </p:cNvSpPr>
            <p:nvPr/>
          </p:nvSpPr>
          <p:spPr bwMode="auto">
            <a:xfrm>
              <a:off x="18818016" y="6526047"/>
              <a:ext cx="19109" cy="9556"/>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0" y="1"/>
                    <a:pt x="1" y="1"/>
                  </a:cubicBezTo>
                  <a:cubicBezTo>
                    <a:pt x="1" y="1"/>
                    <a:pt x="2" y="0"/>
                    <a:pt x="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57" name="Freeform 423">
              <a:extLst>
                <a:ext uri="{FF2B5EF4-FFF2-40B4-BE49-F238E27FC236}">
                  <a16:creationId xmlns:a16="http://schemas.microsoft.com/office/drawing/2014/main" id="{4AC97CA2-C891-9744-A6F4-1762B07B2E36}"/>
                </a:ext>
              </a:extLst>
            </p:cNvPr>
            <p:cNvSpPr>
              <a:spLocks/>
            </p:cNvSpPr>
            <p:nvPr/>
          </p:nvSpPr>
          <p:spPr bwMode="auto">
            <a:xfrm>
              <a:off x="18687443" y="6675768"/>
              <a:ext cx="28662" cy="9556"/>
            </a:xfrm>
            <a:custGeom>
              <a:avLst/>
              <a:gdLst>
                <a:gd name="T0" fmla="*/ 2 w 3"/>
                <a:gd name="T1" fmla="*/ 0 h 1"/>
                <a:gd name="T2" fmla="*/ 1 w 3"/>
                <a:gd name="T3" fmla="*/ 1 h 1"/>
                <a:gd name="T4" fmla="*/ 2 w 3"/>
                <a:gd name="T5" fmla="*/ 0 h 1"/>
              </a:gdLst>
              <a:ahLst/>
              <a:cxnLst>
                <a:cxn ang="0">
                  <a:pos x="T0" y="T1"/>
                </a:cxn>
                <a:cxn ang="0">
                  <a:pos x="T2" y="T3"/>
                </a:cxn>
                <a:cxn ang="0">
                  <a:pos x="T4" y="T5"/>
                </a:cxn>
              </a:cxnLst>
              <a:rect l="0" t="0" r="r" b="b"/>
              <a:pathLst>
                <a:path w="3" h="1">
                  <a:moveTo>
                    <a:pt x="2" y="0"/>
                  </a:moveTo>
                  <a:cubicBezTo>
                    <a:pt x="2" y="0"/>
                    <a:pt x="0" y="1"/>
                    <a:pt x="1" y="1"/>
                  </a:cubicBezTo>
                  <a:cubicBezTo>
                    <a:pt x="1" y="1"/>
                    <a:pt x="3"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58" name="Freeform 424">
              <a:extLst>
                <a:ext uri="{FF2B5EF4-FFF2-40B4-BE49-F238E27FC236}">
                  <a16:creationId xmlns:a16="http://schemas.microsoft.com/office/drawing/2014/main" id="{5EE321BB-7B27-5646-B0CA-335749CAB2C0}"/>
                </a:ext>
              </a:extLst>
            </p:cNvPr>
            <p:cNvSpPr>
              <a:spLocks/>
            </p:cNvSpPr>
            <p:nvPr/>
          </p:nvSpPr>
          <p:spPr bwMode="auto">
            <a:xfrm>
              <a:off x="18575977" y="6723551"/>
              <a:ext cx="66879" cy="38227"/>
            </a:xfrm>
            <a:custGeom>
              <a:avLst/>
              <a:gdLst>
                <a:gd name="T0" fmla="*/ 6 w 7"/>
                <a:gd name="T1" fmla="*/ 0 h 4"/>
                <a:gd name="T2" fmla="*/ 1 w 7"/>
                <a:gd name="T3" fmla="*/ 3 h 4"/>
                <a:gd name="T4" fmla="*/ 6 w 7"/>
                <a:gd name="T5" fmla="*/ 0 h 4"/>
              </a:gdLst>
              <a:ahLst/>
              <a:cxnLst>
                <a:cxn ang="0">
                  <a:pos x="T0" y="T1"/>
                </a:cxn>
                <a:cxn ang="0">
                  <a:pos x="T2" y="T3"/>
                </a:cxn>
                <a:cxn ang="0">
                  <a:pos x="T4" y="T5"/>
                </a:cxn>
              </a:cxnLst>
              <a:rect l="0" t="0" r="r" b="b"/>
              <a:pathLst>
                <a:path w="7" h="4">
                  <a:moveTo>
                    <a:pt x="6" y="0"/>
                  </a:moveTo>
                  <a:cubicBezTo>
                    <a:pt x="5" y="0"/>
                    <a:pt x="0" y="2"/>
                    <a:pt x="1" y="3"/>
                  </a:cubicBezTo>
                  <a:cubicBezTo>
                    <a:pt x="2" y="4"/>
                    <a:pt x="7" y="0"/>
                    <a:pt x="6"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59" name="Freeform 425">
              <a:extLst>
                <a:ext uri="{FF2B5EF4-FFF2-40B4-BE49-F238E27FC236}">
                  <a16:creationId xmlns:a16="http://schemas.microsoft.com/office/drawing/2014/main" id="{3C403FEE-5368-E44D-BE6A-CD61D4FBD2E5}"/>
                </a:ext>
              </a:extLst>
            </p:cNvPr>
            <p:cNvSpPr>
              <a:spLocks/>
            </p:cNvSpPr>
            <p:nvPr/>
          </p:nvSpPr>
          <p:spPr bwMode="auto">
            <a:xfrm>
              <a:off x="18502729" y="6761778"/>
              <a:ext cx="54139" cy="35042"/>
            </a:xfrm>
            <a:custGeom>
              <a:avLst/>
              <a:gdLst>
                <a:gd name="T0" fmla="*/ 5 w 6"/>
                <a:gd name="T1" fmla="*/ 0 h 4"/>
                <a:gd name="T2" fmla="*/ 1 w 6"/>
                <a:gd name="T3" fmla="*/ 3 h 4"/>
                <a:gd name="T4" fmla="*/ 5 w 6"/>
                <a:gd name="T5" fmla="*/ 0 h 4"/>
                <a:gd name="T6" fmla="*/ 5 w 6"/>
                <a:gd name="T7" fmla="*/ 0 h 4"/>
              </a:gdLst>
              <a:ahLst/>
              <a:cxnLst>
                <a:cxn ang="0">
                  <a:pos x="T0" y="T1"/>
                </a:cxn>
                <a:cxn ang="0">
                  <a:pos x="T2" y="T3"/>
                </a:cxn>
                <a:cxn ang="0">
                  <a:pos x="T4" y="T5"/>
                </a:cxn>
                <a:cxn ang="0">
                  <a:pos x="T6" y="T7"/>
                </a:cxn>
              </a:cxnLst>
              <a:rect l="0" t="0" r="r" b="b"/>
              <a:pathLst>
                <a:path w="6" h="4">
                  <a:moveTo>
                    <a:pt x="5" y="0"/>
                  </a:moveTo>
                  <a:cubicBezTo>
                    <a:pt x="5" y="0"/>
                    <a:pt x="0" y="2"/>
                    <a:pt x="1" y="3"/>
                  </a:cubicBezTo>
                  <a:cubicBezTo>
                    <a:pt x="2" y="4"/>
                    <a:pt x="5" y="0"/>
                    <a:pt x="5" y="0"/>
                  </a:cubicBezTo>
                  <a:cubicBezTo>
                    <a:pt x="5" y="0"/>
                    <a:pt x="6" y="0"/>
                    <a:pt x="5"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60" name="Freeform 426">
              <a:extLst>
                <a:ext uri="{FF2B5EF4-FFF2-40B4-BE49-F238E27FC236}">
                  <a16:creationId xmlns:a16="http://schemas.microsoft.com/office/drawing/2014/main" id="{541172F0-6CA3-0B44-AA10-A03DA9924848}"/>
                </a:ext>
              </a:extLst>
            </p:cNvPr>
            <p:cNvSpPr>
              <a:spLocks/>
            </p:cNvSpPr>
            <p:nvPr/>
          </p:nvSpPr>
          <p:spPr bwMode="auto">
            <a:xfrm>
              <a:off x="18454959" y="6790447"/>
              <a:ext cx="47770" cy="44598"/>
            </a:xfrm>
            <a:custGeom>
              <a:avLst/>
              <a:gdLst>
                <a:gd name="T0" fmla="*/ 4 w 5"/>
                <a:gd name="T1" fmla="*/ 0 h 5"/>
                <a:gd name="T2" fmla="*/ 0 w 5"/>
                <a:gd name="T3" fmla="*/ 4 h 5"/>
                <a:gd name="T4" fmla="*/ 4 w 5"/>
                <a:gd name="T5" fmla="*/ 0 h 5"/>
                <a:gd name="T6" fmla="*/ 4 w 5"/>
                <a:gd name="T7" fmla="*/ 0 h 5"/>
              </a:gdLst>
              <a:ahLst/>
              <a:cxnLst>
                <a:cxn ang="0">
                  <a:pos x="T0" y="T1"/>
                </a:cxn>
                <a:cxn ang="0">
                  <a:pos x="T2" y="T3"/>
                </a:cxn>
                <a:cxn ang="0">
                  <a:pos x="T4" y="T5"/>
                </a:cxn>
                <a:cxn ang="0">
                  <a:pos x="T6" y="T7"/>
                </a:cxn>
              </a:cxnLst>
              <a:rect l="0" t="0" r="r" b="b"/>
              <a:pathLst>
                <a:path w="5" h="5">
                  <a:moveTo>
                    <a:pt x="4" y="0"/>
                  </a:moveTo>
                  <a:cubicBezTo>
                    <a:pt x="4" y="0"/>
                    <a:pt x="0" y="4"/>
                    <a:pt x="0" y="4"/>
                  </a:cubicBezTo>
                  <a:cubicBezTo>
                    <a:pt x="2" y="5"/>
                    <a:pt x="4" y="0"/>
                    <a:pt x="4" y="0"/>
                  </a:cubicBezTo>
                  <a:cubicBezTo>
                    <a:pt x="4" y="0"/>
                    <a:pt x="5" y="0"/>
                    <a:pt x="4"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61" name="Freeform 427">
              <a:extLst>
                <a:ext uri="{FF2B5EF4-FFF2-40B4-BE49-F238E27FC236}">
                  <a16:creationId xmlns:a16="http://schemas.microsoft.com/office/drawing/2014/main" id="{DBCEE705-DE0E-1B4E-BC69-80E36276F385}"/>
                </a:ext>
              </a:extLst>
            </p:cNvPr>
            <p:cNvSpPr>
              <a:spLocks/>
            </p:cNvSpPr>
            <p:nvPr/>
          </p:nvSpPr>
          <p:spPr bwMode="auto">
            <a:xfrm>
              <a:off x="18445403" y="6854158"/>
              <a:ext cx="9553" cy="9556"/>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0" y="0"/>
                    <a:pt x="0" y="1"/>
                    <a:pt x="1" y="1"/>
                  </a:cubicBezTo>
                  <a:cubicBezTo>
                    <a:pt x="1" y="1"/>
                    <a:pt x="1" y="0"/>
                    <a:pt x="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62" name="Freeform 428">
              <a:extLst>
                <a:ext uri="{FF2B5EF4-FFF2-40B4-BE49-F238E27FC236}">
                  <a16:creationId xmlns:a16="http://schemas.microsoft.com/office/drawing/2014/main" id="{2B9DBF99-0D91-2C49-9804-6A957D9B9088}"/>
                </a:ext>
              </a:extLst>
            </p:cNvPr>
            <p:cNvSpPr>
              <a:spLocks/>
            </p:cNvSpPr>
            <p:nvPr/>
          </p:nvSpPr>
          <p:spPr bwMode="auto">
            <a:xfrm>
              <a:off x="18397633" y="6815932"/>
              <a:ext cx="47770" cy="38227"/>
            </a:xfrm>
            <a:custGeom>
              <a:avLst/>
              <a:gdLst>
                <a:gd name="T0" fmla="*/ 4 w 5"/>
                <a:gd name="T1" fmla="*/ 1 h 4"/>
                <a:gd name="T2" fmla="*/ 0 w 5"/>
                <a:gd name="T3" fmla="*/ 4 h 4"/>
                <a:gd name="T4" fmla="*/ 4 w 5"/>
                <a:gd name="T5" fmla="*/ 1 h 4"/>
                <a:gd name="T6" fmla="*/ 4 w 5"/>
                <a:gd name="T7" fmla="*/ 1 h 4"/>
              </a:gdLst>
              <a:ahLst/>
              <a:cxnLst>
                <a:cxn ang="0">
                  <a:pos x="T0" y="T1"/>
                </a:cxn>
                <a:cxn ang="0">
                  <a:pos x="T2" y="T3"/>
                </a:cxn>
                <a:cxn ang="0">
                  <a:pos x="T4" y="T5"/>
                </a:cxn>
                <a:cxn ang="0">
                  <a:pos x="T6" y="T7"/>
                </a:cxn>
              </a:cxnLst>
              <a:rect l="0" t="0" r="r" b="b"/>
              <a:pathLst>
                <a:path w="5" h="4">
                  <a:moveTo>
                    <a:pt x="4" y="1"/>
                  </a:moveTo>
                  <a:cubicBezTo>
                    <a:pt x="2" y="2"/>
                    <a:pt x="0" y="3"/>
                    <a:pt x="0" y="4"/>
                  </a:cubicBezTo>
                  <a:cubicBezTo>
                    <a:pt x="0" y="4"/>
                    <a:pt x="4" y="1"/>
                    <a:pt x="4" y="1"/>
                  </a:cubicBezTo>
                  <a:cubicBezTo>
                    <a:pt x="3" y="1"/>
                    <a:pt x="5" y="0"/>
                    <a:pt x="4"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63" name="Freeform 429">
              <a:extLst>
                <a:ext uri="{FF2B5EF4-FFF2-40B4-BE49-F238E27FC236}">
                  <a16:creationId xmlns:a16="http://schemas.microsoft.com/office/drawing/2014/main" id="{9B8C368F-ED0B-EC48-A2D9-8E6C8F340E56}"/>
                </a:ext>
              </a:extLst>
            </p:cNvPr>
            <p:cNvSpPr>
              <a:spLocks/>
            </p:cNvSpPr>
            <p:nvPr/>
          </p:nvSpPr>
          <p:spPr bwMode="auto">
            <a:xfrm>
              <a:off x="18053683" y="7163156"/>
              <a:ext cx="19109" cy="28669"/>
            </a:xfrm>
            <a:custGeom>
              <a:avLst/>
              <a:gdLst>
                <a:gd name="T0" fmla="*/ 1 w 2"/>
                <a:gd name="T1" fmla="*/ 0 h 3"/>
                <a:gd name="T2" fmla="*/ 1 w 2"/>
                <a:gd name="T3" fmla="*/ 3 h 3"/>
                <a:gd name="T4" fmla="*/ 1 w 2"/>
                <a:gd name="T5" fmla="*/ 0 h 3"/>
              </a:gdLst>
              <a:ahLst/>
              <a:cxnLst>
                <a:cxn ang="0">
                  <a:pos x="T0" y="T1"/>
                </a:cxn>
                <a:cxn ang="0">
                  <a:pos x="T2" y="T3"/>
                </a:cxn>
                <a:cxn ang="0">
                  <a:pos x="T4" y="T5"/>
                </a:cxn>
              </a:cxnLst>
              <a:rect l="0" t="0" r="r" b="b"/>
              <a:pathLst>
                <a:path w="2" h="3">
                  <a:moveTo>
                    <a:pt x="1" y="0"/>
                  </a:moveTo>
                  <a:cubicBezTo>
                    <a:pt x="1" y="0"/>
                    <a:pt x="0" y="3"/>
                    <a:pt x="1" y="3"/>
                  </a:cubicBezTo>
                  <a:cubicBezTo>
                    <a:pt x="2" y="3"/>
                    <a:pt x="2" y="0"/>
                    <a:pt x="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grpSp>
          <p:nvGrpSpPr>
            <p:cNvPr id="64" name="Group 63">
              <a:extLst>
                <a:ext uri="{FF2B5EF4-FFF2-40B4-BE49-F238E27FC236}">
                  <a16:creationId xmlns:a16="http://schemas.microsoft.com/office/drawing/2014/main" id="{457BCDBB-AD65-C94B-B3C3-D8083776973E}"/>
                </a:ext>
              </a:extLst>
            </p:cNvPr>
            <p:cNvGrpSpPr/>
            <p:nvPr/>
          </p:nvGrpSpPr>
          <p:grpSpPr>
            <a:xfrm>
              <a:off x="17709738" y="6761778"/>
              <a:ext cx="697448" cy="662593"/>
              <a:chOff x="5961121" y="2686387"/>
              <a:chExt cx="288233" cy="273757"/>
            </a:xfrm>
            <a:grpFill/>
          </p:grpSpPr>
          <p:sp>
            <p:nvSpPr>
              <p:cNvPr id="429" name="Freeform 430">
                <a:extLst>
                  <a:ext uri="{FF2B5EF4-FFF2-40B4-BE49-F238E27FC236}">
                    <a16:creationId xmlns:a16="http://schemas.microsoft.com/office/drawing/2014/main" id="{CDACE5B3-590E-8047-B5DE-2E9B9BA5CC43}"/>
                  </a:ext>
                </a:extLst>
              </p:cNvPr>
              <p:cNvSpPr>
                <a:spLocks/>
              </p:cNvSpPr>
              <p:nvPr/>
            </p:nvSpPr>
            <p:spPr bwMode="auto">
              <a:xfrm>
                <a:off x="6130902" y="2686387"/>
                <a:ext cx="118452" cy="100026"/>
              </a:xfrm>
              <a:custGeom>
                <a:avLst/>
                <a:gdLst>
                  <a:gd name="T0" fmla="*/ 28 w 31"/>
                  <a:gd name="T1" fmla="*/ 10 h 26"/>
                  <a:gd name="T2" fmla="*/ 29 w 31"/>
                  <a:gd name="T3" fmla="*/ 7 h 26"/>
                  <a:gd name="T4" fmla="*/ 27 w 31"/>
                  <a:gd name="T5" fmla="*/ 10 h 26"/>
                  <a:gd name="T6" fmla="*/ 20 w 31"/>
                  <a:gd name="T7" fmla="*/ 8 h 26"/>
                  <a:gd name="T8" fmla="*/ 11 w 31"/>
                  <a:gd name="T9" fmla="*/ 1 h 26"/>
                  <a:gd name="T10" fmla="*/ 11 w 31"/>
                  <a:gd name="T11" fmla="*/ 5 h 26"/>
                  <a:gd name="T12" fmla="*/ 9 w 31"/>
                  <a:gd name="T13" fmla="*/ 11 h 26"/>
                  <a:gd name="T14" fmla="*/ 7 w 31"/>
                  <a:gd name="T15" fmla="*/ 14 h 26"/>
                  <a:gd name="T16" fmla="*/ 4 w 31"/>
                  <a:gd name="T17" fmla="*/ 14 h 26"/>
                  <a:gd name="T18" fmla="*/ 5 w 31"/>
                  <a:gd name="T19" fmla="*/ 16 h 26"/>
                  <a:gd name="T20" fmla="*/ 1 w 31"/>
                  <a:gd name="T21" fmla="*/ 18 h 26"/>
                  <a:gd name="T22" fmla="*/ 2 w 31"/>
                  <a:gd name="T23" fmla="*/ 23 h 26"/>
                  <a:gd name="T24" fmla="*/ 4 w 31"/>
                  <a:gd name="T25" fmla="*/ 25 h 26"/>
                  <a:gd name="T26" fmla="*/ 6 w 31"/>
                  <a:gd name="T27" fmla="*/ 23 h 26"/>
                  <a:gd name="T28" fmla="*/ 7 w 31"/>
                  <a:gd name="T29" fmla="*/ 23 h 26"/>
                  <a:gd name="T30" fmla="*/ 4 w 31"/>
                  <a:gd name="T31" fmla="*/ 20 h 26"/>
                  <a:gd name="T32" fmla="*/ 7 w 31"/>
                  <a:gd name="T33" fmla="*/ 19 h 26"/>
                  <a:gd name="T34" fmla="*/ 12 w 31"/>
                  <a:gd name="T35" fmla="*/ 18 h 26"/>
                  <a:gd name="T36" fmla="*/ 17 w 31"/>
                  <a:gd name="T37" fmla="*/ 21 h 26"/>
                  <a:gd name="T38" fmla="*/ 21 w 31"/>
                  <a:gd name="T39" fmla="*/ 16 h 26"/>
                  <a:gd name="T40" fmla="*/ 31 w 31"/>
                  <a:gd name="T41" fmla="*/ 14 h 26"/>
                  <a:gd name="T42" fmla="*/ 29 w 31"/>
                  <a:gd name="T43" fmla="*/ 12 h 26"/>
                  <a:gd name="T44" fmla="*/ 28 w 31"/>
                  <a:gd name="T45" fmla="*/ 10 h 26"/>
                  <a:gd name="T46" fmla="*/ 28 w 31"/>
                  <a:gd name="T4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26">
                    <a:moveTo>
                      <a:pt x="28" y="10"/>
                    </a:moveTo>
                    <a:cubicBezTo>
                      <a:pt x="28" y="10"/>
                      <a:pt x="29" y="8"/>
                      <a:pt x="29" y="7"/>
                    </a:cubicBezTo>
                    <a:cubicBezTo>
                      <a:pt x="29" y="8"/>
                      <a:pt x="27" y="10"/>
                      <a:pt x="27" y="10"/>
                    </a:cubicBezTo>
                    <a:cubicBezTo>
                      <a:pt x="25" y="10"/>
                      <a:pt x="21" y="9"/>
                      <a:pt x="20" y="8"/>
                    </a:cubicBezTo>
                    <a:cubicBezTo>
                      <a:pt x="17" y="7"/>
                      <a:pt x="15" y="2"/>
                      <a:pt x="11" y="1"/>
                    </a:cubicBezTo>
                    <a:cubicBezTo>
                      <a:pt x="9" y="0"/>
                      <a:pt x="10" y="4"/>
                      <a:pt x="11" y="5"/>
                    </a:cubicBezTo>
                    <a:cubicBezTo>
                      <a:pt x="11" y="7"/>
                      <a:pt x="10" y="9"/>
                      <a:pt x="9" y="11"/>
                    </a:cubicBezTo>
                    <a:cubicBezTo>
                      <a:pt x="8" y="12"/>
                      <a:pt x="10" y="15"/>
                      <a:pt x="7" y="14"/>
                    </a:cubicBezTo>
                    <a:cubicBezTo>
                      <a:pt x="7" y="14"/>
                      <a:pt x="5" y="13"/>
                      <a:pt x="4" y="14"/>
                    </a:cubicBezTo>
                    <a:cubicBezTo>
                      <a:pt x="4" y="15"/>
                      <a:pt x="5" y="16"/>
                      <a:pt x="5" y="16"/>
                    </a:cubicBezTo>
                    <a:cubicBezTo>
                      <a:pt x="5" y="16"/>
                      <a:pt x="2" y="18"/>
                      <a:pt x="1" y="18"/>
                    </a:cubicBezTo>
                    <a:cubicBezTo>
                      <a:pt x="0" y="20"/>
                      <a:pt x="3" y="21"/>
                      <a:pt x="2" y="23"/>
                    </a:cubicBezTo>
                    <a:cubicBezTo>
                      <a:pt x="1" y="24"/>
                      <a:pt x="3" y="26"/>
                      <a:pt x="4" y="25"/>
                    </a:cubicBezTo>
                    <a:cubicBezTo>
                      <a:pt x="5" y="24"/>
                      <a:pt x="5" y="23"/>
                      <a:pt x="6" y="23"/>
                    </a:cubicBezTo>
                    <a:cubicBezTo>
                      <a:pt x="6" y="23"/>
                      <a:pt x="7" y="24"/>
                      <a:pt x="7" y="23"/>
                    </a:cubicBezTo>
                    <a:cubicBezTo>
                      <a:pt x="7" y="22"/>
                      <a:pt x="5" y="21"/>
                      <a:pt x="4" y="20"/>
                    </a:cubicBezTo>
                    <a:cubicBezTo>
                      <a:pt x="3" y="18"/>
                      <a:pt x="7" y="19"/>
                      <a:pt x="7" y="19"/>
                    </a:cubicBezTo>
                    <a:cubicBezTo>
                      <a:pt x="9" y="19"/>
                      <a:pt x="10" y="17"/>
                      <a:pt x="12" y="18"/>
                    </a:cubicBezTo>
                    <a:cubicBezTo>
                      <a:pt x="14" y="19"/>
                      <a:pt x="15" y="20"/>
                      <a:pt x="17" y="21"/>
                    </a:cubicBezTo>
                    <a:cubicBezTo>
                      <a:pt x="20" y="23"/>
                      <a:pt x="19" y="17"/>
                      <a:pt x="21" y="16"/>
                    </a:cubicBezTo>
                    <a:cubicBezTo>
                      <a:pt x="21" y="16"/>
                      <a:pt x="31" y="16"/>
                      <a:pt x="31" y="14"/>
                    </a:cubicBezTo>
                    <a:cubicBezTo>
                      <a:pt x="30" y="13"/>
                      <a:pt x="27" y="15"/>
                      <a:pt x="29" y="12"/>
                    </a:cubicBezTo>
                    <a:cubicBezTo>
                      <a:pt x="30" y="11"/>
                      <a:pt x="27" y="12"/>
                      <a:pt x="28" y="10"/>
                    </a:cubicBezTo>
                    <a:cubicBezTo>
                      <a:pt x="29" y="7"/>
                      <a:pt x="28" y="11"/>
                      <a:pt x="28"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30" name="Freeform 431">
                <a:extLst>
                  <a:ext uri="{FF2B5EF4-FFF2-40B4-BE49-F238E27FC236}">
                    <a16:creationId xmlns:a16="http://schemas.microsoft.com/office/drawing/2014/main" id="{AB3D2683-A7E5-C24D-A1F4-76CAE4755DBE}"/>
                  </a:ext>
                </a:extLst>
              </p:cNvPr>
              <p:cNvSpPr>
                <a:spLocks/>
              </p:cNvSpPr>
              <p:nvPr/>
            </p:nvSpPr>
            <p:spPr bwMode="auto">
              <a:xfrm>
                <a:off x="5961121" y="2778517"/>
                <a:ext cx="215847" cy="181627"/>
              </a:xfrm>
              <a:custGeom>
                <a:avLst/>
                <a:gdLst>
                  <a:gd name="T0" fmla="*/ 52 w 56"/>
                  <a:gd name="T1" fmla="*/ 1 h 47"/>
                  <a:gd name="T2" fmla="*/ 51 w 56"/>
                  <a:gd name="T3" fmla="*/ 1 h 47"/>
                  <a:gd name="T4" fmla="*/ 52 w 56"/>
                  <a:gd name="T5" fmla="*/ 3 h 47"/>
                  <a:gd name="T6" fmla="*/ 49 w 56"/>
                  <a:gd name="T7" fmla="*/ 3 h 47"/>
                  <a:gd name="T8" fmla="*/ 47 w 56"/>
                  <a:gd name="T9" fmla="*/ 5 h 47"/>
                  <a:gd name="T10" fmla="*/ 45 w 56"/>
                  <a:gd name="T11" fmla="*/ 6 h 47"/>
                  <a:gd name="T12" fmla="*/ 46 w 56"/>
                  <a:gd name="T13" fmla="*/ 7 h 47"/>
                  <a:gd name="T14" fmla="*/ 46 w 56"/>
                  <a:gd name="T15" fmla="*/ 10 h 47"/>
                  <a:gd name="T16" fmla="*/ 46 w 56"/>
                  <a:gd name="T17" fmla="*/ 13 h 47"/>
                  <a:gd name="T18" fmla="*/ 41 w 56"/>
                  <a:gd name="T19" fmla="*/ 22 h 47"/>
                  <a:gd name="T20" fmla="*/ 36 w 56"/>
                  <a:gd name="T21" fmla="*/ 27 h 47"/>
                  <a:gd name="T22" fmla="*/ 31 w 56"/>
                  <a:gd name="T23" fmla="*/ 27 h 47"/>
                  <a:gd name="T24" fmla="*/ 32 w 56"/>
                  <a:gd name="T25" fmla="*/ 24 h 47"/>
                  <a:gd name="T26" fmla="*/ 30 w 56"/>
                  <a:gd name="T27" fmla="*/ 25 h 47"/>
                  <a:gd name="T28" fmla="*/ 29 w 56"/>
                  <a:gd name="T29" fmla="*/ 27 h 47"/>
                  <a:gd name="T30" fmla="*/ 25 w 56"/>
                  <a:gd name="T31" fmla="*/ 33 h 47"/>
                  <a:gd name="T32" fmla="*/ 25 w 56"/>
                  <a:gd name="T33" fmla="*/ 34 h 47"/>
                  <a:gd name="T34" fmla="*/ 23 w 56"/>
                  <a:gd name="T35" fmla="*/ 36 h 47"/>
                  <a:gd name="T36" fmla="*/ 21 w 56"/>
                  <a:gd name="T37" fmla="*/ 35 h 47"/>
                  <a:gd name="T38" fmla="*/ 17 w 56"/>
                  <a:gd name="T39" fmla="*/ 35 h 47"/>
                  <a:gd name="T40" fmla="*/ 9 w 56"/>
                  <a:gd name="T41" fmla="*/ 36 h 47"/>
                  <a:gd name="T42" fmla="*/ 2 w 56"/>
                  <a:gd name="T43" fmla="*/ 42 h 47"/>
                  <a:gd name="T44" fmla="*/ 1 w 56"/>
                  <a:gd name="T45" fmla="*/ 44 h 47"/>
                  <a:gd name="T46" fmla="*/ 3 w 56"/>
                  <a:gd name="T47" fmla="*/ 43 h 47"/>
                  <a:gd name="T48" fmla="*/ 5 w 56"/>
                  <a:gd name="T49" fmla="*/ 44 h 47"/>
                  <a:gd name="T50" fmla="*/ 22 w 56"/>
                  <a:gd name="T51" fmla="*/ 40 h 47"/>
                  <a:gd name="T52" fmla="*/ 21 w 56"/>
                  <a:gd name="T53" fmla="*/ 43 h 47"/>
                  <a:gd name="T54" fmla="*/ 24 w 56"/>
                  <a:gd name="T55" fmla="*/ 47 h 47"/>
                  <a:gd name="T56" fmla="*/ 27 w 56"/>
                  <a:gd name="T57" fmla="*/ 44 h 47"/>
                  <a:gd name="T58" fmla="*/ 30 w 56"/>
                  <a:gd name="T59" fmla="*/ 43 h 47"/>
                  <a:gd name="T60" fmla="*/ 31 w 56"/>
                  <a:gd name="T61" fmla="*/ 40 h 47"/>
                  <a:gd name="T62" fmla="*/ 38 w 56"/>
                  <a:gd name="T63" fmla="*/ 39 h 47"/>
                  <a:gd name="T64" fmla="*/ 41 w 56"/>
                  <a:gd name="T65" fmla="*/ 40 h 47"/>
                  <a:gd name="T66" fmla="*/ 43 w 56"/>
                  <a:gd name="T67" fmla="*/ 37 h 47"/>
                  <a:gd name="T68" fmla="*/ 45 w 56"/>
                  <a:gd name="T69" fmla="*/ 35 h 47"/>
                  <a:gd name="T70" fmla="*/ 46 w 56"/>
                  <a:gd name="T71" fmla="*/ 38 h 47"/>
                  <a:gd name="T72" fmla="*/ 48 w 56"/>
                  <a:gd name="T73" fmla="*/ 37 h 47"/>
                  <a:gd name="T74" fmla="*/ 49 w 56"/>
                  <a:gd name="T75" fmla="*/ 35 h 47"/>
                  <a:gd name="T76" fmla="*/ 49 w 56"/>
                  <a:gd name="T77" fmla="*/ 32 h 47"/>
                  <a:gd name="T78" fmla="*/ 51 w 56"/>
                  <a:gd name="T79" fmla="*/ 26 h 47"/>
                  <a:gd name="T80" fmla="*/ 51 w 56"/>
                  <a:gd name="T81" fmla="*/ 19 h 47"/>
                  <a:gd name="T82" fmla="*/ 53 w 56"/>
                  <a:gd name="T83" fmla="*/ 19 h 47"/>
                  <a:gd name="T84" fmla="*/ 55 w 56"/>
                  <a:gd name="T85" fmla="*/ 17 h 47"/>
                  <a:gd name="T86" fmla="*/ 55 w 56"/>
                  <a:gd name="T87" fmla="*/ 9 h 47"/>
                  <a:gd name="T88" fmla="*/ 52 w 56"/>
                  <a:gd name="T89" fmla="*/ 1 h 47"/>
                  <a:gd name="T90" fmla="*/ 52 w 56"/>
                  <a:gd name="T91"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47">
                    <a:moveTo>
                      <a:pt x="52" y="1"/>
                    </a:moveTo>
                    <a:cubicBezTo>
                      <a:pt x="51" y="1"/>
                      <a:pt x="51" y="0"/>
                      <a:pt x="51" y="1"/>
                    </a:cubicBezTo>
                    <a:cubicBezTo>
                      <a:pt x="49" y="2"/>
                      <a:pt x="51" y="2"/>
                      <a:pt x="52" y="3"/>
                    </a:cubicBezTo>
                    <a:cubicBezTo>
                      <a:pt x="53" y="4"/>
                      <a:pt x="50" y="5"/>
                      <a:pt x="49" y="3"/>
                    </a:cubicBezTo>
                    <a:cubicBezTo>
                      <a:pt x="48" y="1"/>
                      <a:pt x="47" y="4"/>
                      <a:pt x="47" y="5"/>
                    </a:cubicBezTo>
                    <a:cubicBezTo>
                      <a:pt x="46" y="5"/>
                      <a:pt x="45" y="6"/>
                      <a:pt x="45" y="6"/>
                    </a:cubicBezTo>
                    <a:cubicBezTo>
                      <a:pt x="45" y="8"/>
                      <a:pt x="46" y="7"/>
                      <a:pt x="46" y="7"/>
                    </a:cubicBezTo>
                    <a:cubicBezTo>
                      <a:pt x="46" y="8"/>
                      <a:pt x="46" y="9"/>
                      <a:pt x="46" y="10"/>
                    </a:cubicBezTo>
                    <a:cubicBezTo>
                      <a:pt x="46" y="11"/>
                      <a:pt x="47" y="11"/>
                      <a:pt x="46" y="13"/>
                    </a:cubicBezTo>
                    <a:cubicBezTo>
                      <a:pt x="44" y="16"/>
                      <a:pt x="43" y="19"/>
                      <a:pt x="41" y="22"/>
                    </a:cubicBezTo>
                    <a:cubicBezTo>
                      <a:pt x="40" y="23"/>
                      <a:pt x="37" y="27"/>
                      <a:pt x="36" y="27"/>
                    </a:cubicBezTo>
                    <a:cubicBezTo>
                      <a:pt x="34" y="27"/>
                      <a:pt x="32" y="28"/>
                      <a:pt x="31" y="27"/>
                    </a:cubicBezTo>
                    <a:cubicBezTo>
                      <a:pt x="30" y="26"/>
                      <a:pt x="32" y="25"/>
                      <a:pt x="32" y="24"/>
                    </a:cubicBezTo>
                    <a:cubicBezTo>
                      <a:pt x="33" y="23"/>
                      <a:pt x="30" y="25"/>
                      <a:pt x="30" y="25"/>
                    </a:cubicBezTo>
                    <a:cubicBezTo>
                      <a:pt x="29" y="26"/>
                      <a:pt x="29" y="26"/>
                      <a:pt x="29" y="27"/>
                    </a:cubicBezTo>
                    <a:cubicBezTo>
                      <a:pt x="29" y="30"/>
                      <a:pt x="26" y="31"/>
                      <a:pt x="25" y="33"/>
                    </a:cubicBezTo>
                    <a:cubicBezTo>
                      <a:pt x="25" y="33"/>
                      <a:pt x="25" y="34"/>
                      <a:pt x="25" y="34"/>
                    </a:cubicBezTo>
                    <a:cubicBezTo>
                      <a:pt x="25" y="35"/>
                      <a:pt x="23" y="36"/>
                      <a:pt x="23" y="36"/>
                    </a:cubicBezTo>
                    <a:cubicBezTo>
                      <a:pt x="22" y="36"/>
                      <a:pt x="23" y="35"/>
                      <a:pt x="21" y="35"/>
                    </a:cubicBezTo>
                    <a:cubicBezTo>
                      <a:pt x="20" y="35"/>
                      <a:pt x="19" y="35"/>
                      <a:pt x="17" y="35"/>
                    </a:cubicBezTo>
                    <a:cubicBezTo>
                      <a:pt x="14" y="36"/>
                      <a:pt x="12" y="35"/>
                      <a:pt x="9" y="36"/>
                    </a:cubicBezTo>
                    <a:cubicBezTo>
                      <a:pt x="7" y="38"/>
                      <a:pt x="4" y="40"/>
                      <a:pt x="2" y="42"/>
                    </a:cubicBezTo>
                    <a:cubicBezTo>
                      <a:pt x="0" y="42"/>
                      <a:pt x="0" y="45"/>
                      <a:pt x="1" y="44"/>
                    </a:cubicBezTo>
                    <a:cubicBezTo>
                      <a:pt x="2" y="44"/>
                      <a:pt x="2" y="43"/>
                      <a:pt x="3" y="43"/>
                    </a:cubicBezTo>
                    <a:cubicBezTo>
                      <a:pt x="4" y="44"/>
                      <a:pt x="5" y="45"/>
                      <a:pt x="5" y="44"/>
                    </a:cubicBezTo>
                    <a:cubicBezTo>
                      <a:pt x="10" y="43"/>
                      <a:pt x="17" y="39"/>
                      <a:pt x="22" y="40"/>
                    </a:cubicBezTo>
                    <a:cubicBezTo>
                      <a:pt x="23" y="41"/>
                      <a:pt x="21" y="43"/>
                      <a:pt x="21" y="43"/>
                    </a:cubicBezTo>
                    <a:cubicBezTo>
                      <a:pt x="22" y="44"/>
                      <a:pt x="23" y="47"/>
                      <a:pt x="24" y="47"/>
                    </a:cubicBezTo>
                    <a:cubicBezTo>
                      <a:pt x="25" y="46"/>
                      <a:pt x="26" y="45"/>
                      <a:pt x="27" y="44"/>
                    </a:cubicBezTo>
                    <a:cubicBezTo>
                      <a:pt x="28" y="42"/>
                      <a:pt x="28" y="43"/>
                      <a:pt x="30" y="43"/>
                    </a:cubicBezTo>
                    <a:cubicBezTo>
                      <a:pt x="29" y="43"/>
                      <a:pt x="28" y="35"/>
                      <a:pt x="31" y="40"/>
                    </a:cubicBezTo>
                    <a:cubicBezTo>
                      <a:pt x="32" y="42"/>
                      <a:pt x="37" y="40"/>
                      <a:pt x="38" y="39"/>
                    </a:cubicBezTo>
                    <a:cubicBezTo>
                      <a:pt x="40" y="36"/>
                      <a:pt x="40" y="42"/>
                      <a:pt x="41" y="40"/>
                    </a:cubicBezTo>
                    <a:cubicBezTo>
                      <a:pt x="41" y="39"/>
                      <a:pt x="42" y="37"/>
                      <a:pt x="43" y="37"/>
                    </a:cubicBezTo>
                    <a:cubicBezTo>
                      <a:pt x="44" y="36"/>
                      <a:pt x="44" y="37"/>
                      <a:pt x="45" y="35"/>
                    </a:cubicBezTo>
                    <a:cubicBezTo>
                      <a:pt x="45" y="35"/>
                      <a:pt x="45" y="39"/>
                      <a:pt x="46" y="38"/>
                    </a:cubicBezTo>
                    <a:cubicBezTo>
                      <a:pt x="46" y="38"/>
                      <a:pt x="47" y="38"/>
                      <a:pt x="48" y="37"/>
                    </a:cubicBezTo>
                    <a:cubicBezTo>
                      <a:pt x="49" y="37"/>
                      <a:pt x="48" y="36"/>
                      <a:pt x="49" y="35"/>
                    </a:cubicBezTo>
                    <a:cubicBezTo>
                      <a:pt x="51" y="34"/>
                      <a:pt x="51" y="34"/>
                      <a:pt x="49" y="32"/>
                    </a:cubicBezTo>
                    <a:cubicBezTo>
                      <a:pt x="48" y="31"/>
                      <a:pt x="51" y="28"/>
                      <a:pt x="51" y="26"/>
                    </a:cubicBezTo>
                    <a:cubicBezTo>
                      <a:pt x="52" y="24"/>
                      <a:pt x="50" y="21"/>
                      <a:pt x="51" y="19"/>
                    </a:cubicBezTo>
                    <a:cubicBezTo>
                      <a:pt x="52" y="18"/>
                      <a:pt x="52" y="19"/>
                      <a:pt x="53" y="19"/>
                    </a:cubicBezTo>
                    <a:cubicBezTo>
                      <a:pt x="54" y="19"/>
                      <a:pt x="55" y="17"/>
                      <a:pt x="55" y="17"/>
                    </a:cubicBezTo>
                    <a:cubicBezTo>
                      <a:pt x="56" y="14"/>
                      <a:pt x="56" y="11"/>
                      <a:pt x="55" y="9"/>
                    </a:cubicBezTo>
                    <a:cubicBezTo>
                      <a:pt x="55" y="8"/>
                      <a:pt x="52" y="1"/>
                      <a:pt x="52" y="1"/>
                    </a:cubicBezTo>
                    <a:cubicBezTo>
                      <a:pt x="52" y="1"/>
                      <a:pt x="52" y="1"/>
                      <a:pt x="5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grpSp>
        <p:sp>
          <p:nvSpPr>
            <p:cNvPr id="65" name="Freeform 432">
              <a:extLst>
                <a:ext uri="{FF2B5EF4-FFF2-40B4-BE49-F238E27FC236}">
                  <a16:creationId xmlns:a16="http://schemas.microsoft.com/office/drawing/2014/main" id="{7D687E85-A7FD-794A-874D-8951262362DA}"/>
                </a:ext>
              </a:extLst>
            </p:cNvPr>
            <p:cNvSpPr>
              <a:spLocks/>
            </p:cNvSpPr>
            <p:nvPr/>
          </p:nvSpPr>
          <p:spPr bwMode="auto">
            <a:xfrm>
              <a:off x="17884892" y="7370216"/>
              <a:ext cx="19109" cy="25484"/>
            </a:xfrm>
            <a:custGeom>
              <a:avLst/>
              <a:gdLst>
                <a:gd name="T0" fmla="*/ 2 w 2"/>
                <a:gd name="T1" fmla="*/ 0 h 3"/>
                <a:gd name="T2" fmla="*/ 0 w 2"/>
                <a:gd name="T3" fmla="*/ 1 h 3"/>
                <a:gd name="T4" fmla="*/ 2 w 2"/>
                <a:gd name="T5" fmla="*/ 0 h 3"/>
              </a:gdLst>
              <a:ahLst/>
              <a:cxnLst>
                <a:cxn ang="0">
                  <a:pos x="T0" y="T1"/>
                </a:cxn>
                <a:cxn ang="0">
                  <a:pos x="T2" y="T3"/>
                </a:cxn>
                <a:cxn ang="0">
                  <a:pos x="T4" y="T5"/>
                </a:cxn>
              </a:cxnLst>
              <a:rect l="0" t="0" r="r" b="b"/>
              <a:pathLst>
                <a:path w="2" h="3">
                  <a:moveTo>
                    <a:pt x="2" y="0"/>
                  </a:moveTo>
                  <a:cubicBezTo>
                    <a:pt x="2" y="0"/>
                    <a:pt x="0" y="1"/>
                    <a:pt x="0" y="1"/>
                  </a:cubicBezTo>
                  <a:cubicBezTo>
                    <a:pt x="1" y="3"/>
                    <a:pt x="2" y="1"/>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66" name="Freeform 433">
              <a:extLst>
                <a:ext uri="{FF2B5EF4-FFF2-40B4-BE49-F238E27FC236}">
                  <a16:creationId xmlns:a16="http://schemas.microsoft.com/office/drawing/2014/main" id="{7A34F84E-E127-8B4D-8865-FACC1D14CE86}"/>
                </a:ext>
              </a:extLst>
            </p:cNvPr>
            <p:cNvSpPr>
              <a:spLocks/>
            </p:cNvSpPr>
            <p:nvPr/>
          </p:nvSpPr>
          <p:spPr bwMode="auto">
            <a:xfrm>
              <a:off x="17773427" y="7370216"/>
              <a:ext cx="121018" cy="92380"/>
            </a:xfrm>
            <a:custGeom>
              <a:avLst/>
              <a:gdLst>
                <a:gd name="T0" fmla="*/ 11 w 13"/>
                <a:gd name="T1" fmla="*/ 2 h 10"/>
                <a:gd name="T2" fmla="*/ 7 w 13"/>
                <a:gd name="T3" fmla="*/ 2 h 10"/>
                <a:gd name="T4" fmla="*/ 5 w 13"/>
                <a:gd name="T5" fmla="*/ 3 h 10"/>
                <a:gd name="T6" fmla="*/ 3 w 13"/>
                <a:gd name="T7" fmla="*/ 4 h 10"/>
                <a:gd name="T8" fmla="*/ 0 w 13"/>
                <a:gd name="T9" fmla="*/ 6 h 10"/>
                <a:gd name="T10" fmla="*/ 3 w 13"/>
                <a:gd name="T11" fmla="*/ 9 h 10"/>
                <a:gd name="T12" fmla="*/ 6 w 13"/>
                <a:gd name="T13" fmla="*/ 6 h 10"/>
                <a:gd name="T14" fmla="*/ 10 w 13"/>
                <a:gd name="T15" fmla="*/ 6 h 10"/>
                <a:gd name="T16" fmla="*/ 11 w 13"/>
                <a:gd name="T17" fmla="*/ 2 h 10"/>
                <a:gd name="T18" fmla="*/ 11 w 13"/>
                <a:gd name="T1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0">
                  <a:moveTo>
                    <a:pt x="11" y="2"/>
                  </a:moveTo>
                  <a:cubicBezTo>
                    <a:pt x="9" y="2"/>
                    <a:pt x="9" y="0"/>
                    <a:pt x="7" y="2"/>
                  </a:cubicBezTo>
                  <a:cubicBezTo>
                    <a:pt x="6" y="2"/>
                    <a:pt x="5" y="4"/>
                    <a:pt x="5" y="3"/>
                  </a:cubicBezTo>
                  <a:cubicBezTo>
                    <a:pt x="4" y="2"/>
                    <a:pt x="3" y="4"/>
                    <a:pt x="3" y="4"/>
                  </a:cubicBezTo>
                  <a:cubicBezTo>
                    <a:pt x="2" y="6"/>
                    <a:pt x="1" y="5"/>
                    <a:pt x="0" y="6"/>
                  </a:cubicBezTo>
                  <a:cubicBezTo>
                    <a:pt x="0" y="5"/>
                    <a:pt x="2" y="9"/>
                    <a:pt x="3" y="9"/>
                  </a:cubicBezTo>
                  <a:cubicBezTo>
                    <a:pt x="3" y="10"/>
                    <a:pt x="5" y="6"/>
                    <a:pt x="6" y="6"/>
                  </a:cubicBezTo>
                  <a:cubicBezTo>
                    <a:pt x="7" y="6"/>
                    <a:pt x="9" y="7"/>
                    <a:pt x="10" y="6"/>
                  </a:cubicBezTo>
                  <a:cubicBezTo>
                    <a:pt x="11" y="6"/>
                    <a:pt x="13" y="3"/>
                    <a:pt x="11" y="2"/>
                  </a:cubicBezTo>
                  <a:cubicBezTo>
                    <a:pt x="10" y="2"/>
                    <a:pt x="11" y="2"/>
                    <a:pt x="11"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67" name="Freeform 434">
              <a:extLst>
                <a:ext uri="{FF2B5EF4-FFF2-40B4-BE49-F238E27FC236}">
                  <a16:creationId xmlns:a16="http://schemas.microsoft.com/office/drawing/2014/main" id="{EAF3805D-EF55-9040-9316-D0123F2FA9F9}"/>
                </a:ext>
              </a:extLst>
            </p:cNvPr>
            <p:cNvSpPr>
              <a:spLocks/>
            </p:cNvSpPr>
            <p:nvPr/>
          </p:nvSpPr>
          <p:spPr bwMode="auto">
            <a:xfrm>
              <a:off x="17652409" y="7405258"/>
              <a:ext cx="101909" cy="149721"/>
            </a:xfrm>
            <a:custGeom>
              <a:avLst/>
              <a:gdLst>
                <a:gd name="T0" fmla="*/ 7 w 11"/>
                <a:gd name="T1" fmla="*/ 0 h 16"/>
                <a:gd name="T2" fmla="*/ 2 w 11"/>
                <a:gd name="T3" fmla="*/ 2 h 16"/>
                <a:gd name="T4" fmla="*/ 0 w 11"/>
                <a:gd name="T5" fmla="*/ 6 h 16"/>
                <a:gd name="T6" fmla="*/ 2 w 11"/>
                <a:gd name="T7" fmla="*/ 6 h 16"/>
                <a:gd name="T8" fmla="*/ 3 w 11"/>
                <a:gd name="T9" fmla="*/ 4 h 16"/>
                <a:gd name="T10" fmla="*/ 4 w 11"/>
                <a:gd name="T11" fmla="*/ 5 h 16"/>
                <a:gd name="T12" fmla="*/ 3 w 11"/>
                <a:gd name="T13" fmla="*/ 10 h 16"/>
                <a:gd name="T14" fmla="*/ 3 w 11"/>
                <a:gd name="T15" fmla="*/ 11 h 16"/>
                <a:gd name="T16" fmla="*/ 3 w 11"/>
                <a:gd name="T17" fmla="*/ 13 h 16"/>
                <a:gd name="T18" fmla="*/ 5 w 11"/>
                <a:gd name="T19" fmla="*/ 12 h 16"/>
                <a:gd name="T20" fmla="*/ 6 w 11"/>
                <a:gd name="T21" fmla="*/ 15 h 16"/>
                <a:gd name="T22" fmla="*/ 8 w 11"/>
                <a:gd name="T23" fmla="*/ 12 h 16"/>
                <a:gd name="T24" fmla="*/ 11 w 11"/>
                <a:gd name="T25" fmla="*/ 7 h 16"/>
                <a:gd name="T26" fmla="*/ 10 w 11"/>
                <a:gd name="T27" fmla="*/ 2 h 16"/>
                <a:gd name="T28" fmla="*/ 7 w 11"/>
                <a:gd name="T2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6">
                  <a:moveTo>
                    <a:pt x="7" y="0"/>
                  </a:moveTo>
                  <a:cubicBezTo>
                    <a:pt x="5" y="0"/>
                    <a:pt x="3" y="1"/>
                    <a:pt x="2" y="2"/>
                  </a:cubicBezTo>
                  <a:cubicBezTo>
                    <a:pt x="0" y="3"/>
                    <a:pt x="0" y="4"/>
                    <a:pt x="0" y="6"/>
                  </a:cubicBezTo>
                  <a:cubicBezTo>
                    <a:pt x="0" y="5"/>
                    <a:pt x="3" y="5"/>
                    <a:pt x="2" y="6"/>
                  </a:cubicBezTo>
                  <a:cubicBezTo>
                    <a:pt x="3" y="5"/>
                    <a:pt x="2" y="4"/>
                    <a:pt x="3" y="4"/>
                  </a:cubicBezTo>
                  <a:cubicBezTo>
                    <a:pt x="3" y="4"/>
                    <a:pt x="4" y="4"/>
                    <a:pt x="4" y="5"/>
                  </a:cubicBezTo>
                  <a:cubicBezTo>
                    <a:pt x="4" y="7"/>
                    <a:pt x="4" y="8"/>
                    <a:pt x="3" y="10"/>
                  </a:cubicBezTo>
                  <a:cubicBezTo>
                    <a:pt x="2" y="11"/>
                    <a:pt x="3" y="11"/>
                    <a:pt x="3" y="11"/>
                  </a:cubicBezTo>
                  <a:cubicBezTo>
                    <a:pt x="3" y="12"/>
                    <a:pt x="3" y="13"/>
                    <a:pt x="3" y="13"/>
                  </a:cubicBezTo>
                  <a:cubicBezTo>
                    <a:pt x="3" y="16"/>
                    <a:pt x="5" y="12"/>
                    <a:pt x="5" y="12"/>
                  </a:cubicBezTo>
                  <a:cubicBezTo>
                    <a:pt x="5" y="12"/>
                    <a:pt x="5" y="15"/>
                    <a:pt x="6" y="15"/>
                  </a:cubicBezTo>
                  <a:cubicBezTo>
                    <a:pt x="6" y="16"/>
                    <a:pt x="8" y="13"/>
                    <a:pt x="8" y="12"/>
                  </a:cubicBezTo>
                  <a:cubicBezTo>
                    <a:pt x="10" y="10"/>
                    <a:pt x="10" y="8"/>
                    <a:pt x="11" y="7"/>
                  </a:cubicBezTo>
                  <a:cubicBezTo>
                    <a:pt x="11" y="5"/>
                    <a:pt x="10" y="4"/>
                    <a:pt x="10" y="2"/>
                  </a:cubicBezTo>
                  <a:cubicBezTo>
                    <a:pt x="10" y="0"/>
                    <a:pt x="7" y="2"/>
                    <a:pt x="7"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68" name="Freeform 435">
              <a:extLst>
                <a:ext uri="{FF2B5EF4-FFF2-40B4-BE49-F238E27FC236}">
                  <a16:creationId xmlns:a16="http://schemas.microsoft.com/office/drawing/2014/main" id="{317007EE-52C5-5E40-A8CC-F42B7FFDD4ED}"/>
                </a:ext>
              </a:extLst>
            </p:cNvPr>
            <p:cNvSpPr>
              <a:spLocks/>
            </p:cNvSpPr>
            <p:nvPr/>
          </p:nvSpPr>
          <p:spPr bwMode="auto">
            <a:xfrm>
              <a:off x="17550500" y="7771599"/>
              <a:ext cx="35033" cy="28669"/>
            </a:xfrm>
            <a:custGeom>
              <a:avLst/>
              <a:gdLst>
                <a:gd name="T0" fmla="*/ 4 w 4"/>
                <a:gd name="T1" fmla="*/ 0 h 3"/>
                <a:gd name="T2" fmla="*/ 1 w 4"/>
                <a:gd name="T3" fmla="*/ 3 h 3"/>
                <a:gd name="T4" fmla="*/ 4 w 4"/>
                <a:gd name="T5" fmla="*/ 0 h 3"/>
              </a:gdLst>
              <a:ahLst/>
              <a:cxnLst>
                <a:cxn ang="0">
                  <a:pos x="T0" y="T1"/>
                </a:cxn>
                <a:cxn ang="0">
                  <a:pos x="T2" y="T3"/>
                </a:cxn>
                <a:cxn ang="0">
                  <a:pos x="T4" y="T5"/>
                </a:cxn>
              </a:cxnLst>
              <a:rect l="0" t="0" r="r" b="b"/>
              <a:pathLst>
                <a:path w="4" h="3">
                  <a:moveTo>
                    <a:pt x="4" y="0"/>
                  </a:moveTo>
                  <a:cubicBezTo>
                    <a:pt x="3" y="0"/>
                    <a:pt x="0" y="1"/>
                    <a:pt x="1" y="3"/>
                  </a:cubicBezTo>
                  <a:cubicBezTo>
                    <a:pt x="1" y="3"/>
                    <a:pt x="4" y="0"/>
                    <a:pt x="4"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69" name="Freeform 436">
              <a:extLst>
                <a:ext uri="{FF2B5EF4-FFF2-40B4-BE49-F238E27FC236}">
                  <a16:creationId xmlns:a16="http://schemas.microsoft.com/office/drawing/2014/main" id="{197D38A4-3087-1B4E-8FFA-612CD90837A3}"/>
                </a:ext>
              </a:extLst>
            </p:cNvPr>
            <p:cNvSpPr>
              <a:spLocks/>
            </p:cNvSpPr>
            <p:nvPr/>
          </p:nvSpPr>
          <p:spPr bwMode="auto">
            <a:xfrm>
              <a:off x="17633300" y="7679215"/>
              <a:ext cx="19109" cy="15928"/>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1" y="0"/>
                    <a:pt x="0" y="1"/>
                    <a:pt x="0" y="1"/>
                  </a:cubicBezTo>
                  <a:cubicBezTo>
                    <a:pt x="0" y="2"/>
                    <a:pt x="2"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70" name="Freeform 437">
              <a:extLst>
                <a:ext uri="{FF2B5EF4-FFF2-40B4-BE49-F238E27FC236}">
                  <a16:creationId xmlns:a16="http://schemas.microsoft.com/office/drawing/2014/main" id="{2D95A0C5-48C0-9340-AE20-930B610D0F84}"/>
                </a:ext>
              </a:extLst>
            </p:cNvPr>
            <p:cNvSpPr>
              <a:spLocks/>
            </p:cNvSpPr>
            <p:nvPr/>
          </p:nvSpPr>
          <p:spPr bwMode="auto">
            <a:xfrm>
              <a:off x="17381709" y="7873535"/>
              <a:ext cx="19109" cy="9556"/>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71" name="Freeform 438">
              <a:extLst>
                <a:ext uri="{FF2B5EF4-FFF2-40B4-BE49-F238E27FC236}">
                  <a16:creationId xmlns:a16="http://schemas.microsoft.com/office/drawing/2014/main" id="{5DD92895-B95E-B242-AD04-208011F5B734}"/>
                </a:ext>
              </a:extLst>
            </p:cNvPr>
            <p:cNvSpPr>
              <a:spLocks/>
            </p:cNvSpPr>
            <p:nvPr/>
          </p:nvSpPr>
          <p:spPr bwMode="auto">
            <a:xfrm>
              <a:off x="17203368" y="7838493"/>
              <a:ext cx="111465" cy="156092"/>
            </a:xfrm>
            <a:custGeom>
              <a:avLst/>
              <a:gdLst>
                <a:gd name="T0" fmla="*/ 8 w 12"/>
                <a:gd name="T1" fmla="*/ 1 h 17"/>
                <a:gd name="T2" fmla="*/ 0 w 12"/>
                <a:gd name="T3" fmla="*/ 8 h 17"/>
                <a:gd name="T4" fmla="*/ 1 w 12"/>
                <a:gd name="T5" fmla="*/ 14 h 17"/>
                <a:gd name="T6" fmla="*/ 3 w 12"/>
                <a:gd name="T7" fmla="*/ 17 h 17"/>
                <a:gd name="T8" fmla="*/ 8 w 12"/>
                <a:gd name="T9" fmla="*/ 1 h 17"/>
                <a:gd name="T10" fmla="*/ 8 w 12"/>
                <a:gd name="T11" fmla="*/ 1 h 17"/>
              </a:gdLst>
              <a:ahLst/>
              <a:cxnLst>
                <a:cxn ang="0">
                  <a:pos x="T0" y="T1"/>
                </a:cxn>
                <a:cxn ang="0">
                  <a:pos x="T2" y="T3"/>
                </a:cxn>
                <a:cxn ang="0">
                  <a:pos x="T4" y="T5"/>
                </a:cxn>
                <a:cxn ang="0">
                  <a:pos x="T6" y="T7"/>
                </a:cxn>
                <a:cxn ang="0">
                  <a:pos x="T8" y="T9"/>
                </a:cxn>
                <a:cxn ang="0">
                  <a:pos x="T10" y="T11"/>
                </a:cxn>
              </a:cxnLst>
              <a:rect l="0" t="0" r="r" b="b"/>
              <a:pathLst>
                <a:path w="12" h="17">
                  <a:moveTo>
                    <a:pt x="8" y="1"/>
                  </a:moveTo>
                  <a:cubicBezTo>
                    <a:pt x="5" y="0"/>
                    <a:pt x="1" y="6"/>
                    <a:pt x="0" y="8"/>
                  </a:cubicBezTo>
                  <a:cubicBezTo>
                    <a:pt x="0" y="10"/>
                    <a:pt x="0" y="12"/>
                    <a:pt x="1" y="14"/>
                  </a:cubicBezTo>
                  <a:cubicBezTo>
                    <a:pt x="1" y="14"/>
                    <a:pt x="3" y="17"/>
                    <a:pt x="3" y="17"/>
                  </a:cubicBezTo>
                  <a:cubicBezTo>
                    <a:pt x="4" y="15"/>
                    <a:pt x="12" y="2"/>
                    <a:pt x="8" y="1"/>
                  </a:cubicBezTo>
                  <a:cubicBezTo>
                    <a:pt x="7" y="1"/>
                    <a:pt x="9" y="1"/>
                    <a:pt x="8"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72" name="Freeform 439">
              <a:extLst>
                <a:ext uri="{FF2B5EF4-FFF2-40B4-BE49-F238E27FC236}">
                  <a16:creationId xmlns:a16="http://schemas.microsoft.com/office/drawing/2014/main" id="{94C17110-F44D-0947-BD30-1C83BF981C22}"/>
                </a:ext>
              </a:extLst>
            </p:cNvPr>
            <p:cNvSpPr>
              <a:spLocks/>
            </p:cNvSpPr>
            <p:nvPr/>
          </p:nvSpPr>
          <p:spPr bwMode="auto">
            <a:xfrm>
              <a:off x="16652412" y="8099708"/>
              <a:ext cx="130573" cy="92380"/>
            </a:xfrm>
            <a:custGeom>
              <a:avLst/>
              <a:gdLst>
                <a:gd name="T0" fmla="*/ 13 w 14"/>
                <a:gd name="T1" fmla="*/ 1 h 10"/>
                <a:gd name="T2" fmla="*/ 9 w 14"/>
                <a:gd name="T3" fmla="*/ 0 h 10"/>
                <a:gd name="T4" fmla="*/ 4 w 14"/>
                <a:gd name="T5" fmla="*/ 2 h 10"/>
                <a:gd name="T6" fmla="*/ 4 w 14"/>
                <a:gd name="T7" fmla="*/ 9 h 10"/>
                <a:gd name="T8" fmla="*/ 11 w 14"/>
                <a:gd name="T9" fmla="*/ 6 h 10"/>
                <a:gd name="T10" fmla="*/ 13 w 14"/>
                <a:gd name="T11" fmla="*/ 1 h 10"/>
              </a:gdLst>
              <a:ahLst/>
              <a:cxnLst>
                <a:cxn ang="0">
                  <a:pos x="T0" y="T1"/>
                </a:cxn>
                <a:cxn ang="0">
                  <a:pos x="T2" y="T3"/>
                </a:cxn>
                <a:cxn ang="0">
                  <a:pos x="T4" y="T5"/>
                </a:cxn>
                <a:cxn ang="0">
                  <a:pos x="T6" y="T7"/>
                </a:cxn>
                <a:cxn ang="0">
                  <a:pos x="T8" y="T9"/>
                </a:cxn>
                <a:cxn ang="0">
                  <a:pos x="T10" y="T11"/>
                </a:cxn>
              </a:cxnLst>
              <a:rect l="0" t="0" r="r" b="b"/>
              <a:pathLst>
                <a:path w="14" h="10">
                  <a:moveTo>
                    <a:pt x="13" y="1"/>
                  </a:moveTo>
                  <a:cubicBezTo>
                    <a:pt x="12" y="1"/>
                    <a:pt x="11" y="0"/>
                    <a:pt x="9" y="0"/>
                  </a:cubicBezTo>
                  <a:cubicBezTo>
                    <a:pt x="7" y="0"/>
                    <a:pt x="6" y="1"/>
                    <a:pt x="4" y="2"/>
                  </a:cubicBezTo>
                  <a:cubicBezTo>
                    <a:pt x="2" y="4"/>
                    <a:pt x="0" y="7"/>
                    <a:pt x="4" y="9"/>
                  </a:cubicBezTo>
                  <a:cubicBezTo>
                    <a:pt x="6" y="10"/>
                    <a:pt x="10" y="8"/>
                    <a:pt x="11" y="6"/>
                  </a:cubicBezTo>
                  <a:cubicBezTo>
                    <a:pt x="11" y="5"/>
                    <a:pt x="14" y="1"/>
                    <a:pt x="13"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73" name="Freeform 440">
              <a:extLst>
                <a:ext uri="{FF2B5EF4-FFF2-40B4-BE49-F238E27FC236}">
                  <a16:creationId xmlns:a16="http://schemas.microsoft.com/office/drawing/2014/main" id="{8EBD34BF-3A8A-084D-82E8-17672B8D6EE4}"/>
                </a:ext>
              </a:extLst>
            </p:cNvPr>
            <p:cNvSpPr>
              <a:spLocks/>
            </p:cNvSpPr>
            <p:nvPr/>
          </p:nvSpPr>
          <p:spPr bwMode="auto">
            <a:xfrm>
              <a:off x="17184259" y="8163420"/>
              <a:ext cx="187897" cy="264400"/>
            </a:xfrm>
            <a:custGeom>
              <a:avLst/>
              <a:gdLst>
                <a:gd name="T0" fmla="*/ 12 w 20"/>
                <a:gd name="T1" fmla="*/ 2 h 28"/>
                <a:gd name="T2" fmla="*/ 9 w 20"/>
                <a:gd name="T3" fmla="*/ 2 h 28"/>
                <a:gd name="T4" fmla="*/ 4 w 20"/>
                <a:gd name="T5" fmla="*/ 3 h 28"/>
                <a:gd name="T6" fmla="*/ 3 w 20"/>
                <a:gd name="T7" fmla="*/ 11 h 28"/>
                <a:gd name="T8" fmla="*/ 3 w 20"/>
                <a:gd name="T9" fmla="*/ 13 h 28"/>
                <a:gd name="T10" fmla="*/ 0 w 20"/>
                <a:gd name="T11" fmla="*/ 13 h 28"/>
                <a:gd name="T12" fmla="*/ 3 w 20"/>
                <a:gd name="T13" fmla="*/ 22 h 28"/>
                <a:gd name="T14" fmla="*/ 5 w 20"/>
                <a:gd name="T15" fmla="*/ 20 h 28"/>
                <a:gd name="T16" fmla="*/ 7 w 20"/>
                <a:gd name="T17" fmla="*/ 22 h 28"/>
                <a:gd name="T18" fmla="*/ 4 w 20"/>
                <a:gd name="T19" fmla="*/ 23 h 28"/>
                <a:gd name="T20" fmla="*/ 8 w 20"/>
                <a:gd name="T21" fmla="*/ 26 h 28"/>
                <a:gd name="T22" fmla="*/ 11 w 20"/>
                <a:gd name="T23" fmla="*/ 25 h 28"/>
                <a:gd name="T24" fmla="*/ 15 w 20"/>
                <a:gd name="T25" fmla="*/ 28 h 28"/>
                <a:gd name="T26" fmla="*/ 14 w 20"/>
                <a:gd name="T27" fmla="*/ 25 h 28"/>
                <a:gd name="T28" fmla="*/ 17 w 20"/>
                <a:gd name="T29" fmla="*/ 24 h 28"/>
                <a:gd name="T30" fmla="*/ 10 w 20"/>
                <a:gd name="T31" fmla="*/ 22 h 28"/>
                <a:gd name="T32" fmla="*/ 9 w 20"/>
                <a:gd name="T33" fmla="*/ 16 h 28"/>
                <a:gd name="T34" fmla="*/ 12 w 20"/>
                <a:gd name="T35" fmla="*/ 12 h 28"/>
                <a:gd name="T36" fmla="*/ 13 w 20"/>
                <a:gd name="T37" fmla="*/ 7 h 28"/>
                <a:gd name="T38" fmla="*/ 12 w 20"/>
                <a:gd name="T39" fmla="*/ 2 h 28"/>
                <a:gd name="T40" fmla="*/ 12 w 20"/>
                <a:gd name="T41"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 h="28">
                  <a:moveTo>
                    <a:pt x="12" y="2"/>
                  </a:moveTo>
                  <a:cubicBezTo>
                    <a:pt x="10" y="1"/>
                    <a:pt x="11" y="5"/>
                    <a:pt x="9" y="2"/>
                  </a:cubicBezTo>
                  <a:cubicBezTo>
                    <a:pt x="8" y="0"/>
                    <a:pt x="4" y="1"/>
                    <a:pt x="4" y="3"/>
                  </a:cubicBezTo>
                  <a:cubicBezTo>
                    <a:pt x="3" y="6"/>
                    <a:pt x="4" y="8"/>
                    <a:pt x="3" y="11"/>
                  </a:cubicBezTo>
                  <a:cubicBezTo>
                    <a:pt x="3" y="12"/>
                    <a:pt x="3" y="13"/>
                    <a:pt x="3" y="13"/>
                  </a:cubicBezTo>
                  <a:cubicBezTo>
                    <a:pt x="2" y="14"/>
                    <a:pt x="0" y="13"/>
                    <a:pt x="0" y="13"/>
                  </a:cubicBezTo>
                  <a:cubicBezTo>
                    <a:pt x="0" y="13"/>
                    <a:pt x="2" y="22"/>
                    <a:pt x="3" y="22"/>
                  </a:cubicBezTo>
                  <a:cubicBezTo>
                    <a:pt x="3" y="22"/>
                    <a:pt x="4" y="19"/>
                    <a:pt x="5" y="20"/>
                  </a:cubicBezTo>
                  <a:cubicBezTo>
                    <a:pt x="5" y="20"/>
                    <a:pt x="7" y="21"/>
                    <a:pt x="7" y="22"/>
                  </a:cubicBezTo>
                  <a:cubicBezTo>
                    <a:pt x="7" y="23"/>
                    <a:pt x="4" y="21"/>
                    <a:pt x="4" y="23"/>
                  </a:cubicBezTo>
                  <a:cubicBezTo>
                    <a:pt x="4" y="25"/>
                    <a:pt x="6" y="27"/>
                    <a:pt x="8" y="26"/>
                  </a:cubicBezTo>
                  <a:cubicBezTo>
                    <a:pt x="9" y="26"/>
                    <a:pt x="10" y="24"/>
                    <a:pt x="11" y="25"/>
                  </a:cubicBezTo>
                  <a:cubicBezTo>
                    <a:pt x="11" y="25"/>
                    <a:pt x="15" y="28"/>
                    <a:pt x="15" y="28"/>
                  </a:cubicBezTo>
                  <a:cubicBezTo>
                    <a:pt x="16" y="27"/>
                    <a:pt x="13" y="26"/>
                    <a:pt x="14" y="25"/>
                  </a:cubicBezTo>
                  <a:cubicBezTo>
                    <a:pt x="13" y="26"/>
                    <a:pt x="20" y="28"/>
                    <a:pt x="17" y="24"/>
                  </a:cubicBezTo>
                  <a:cubicBezTo>
                    <a:pt x="15" y="22"/>
                    <a:pt x="11" y="25"/>
                    <a:pt x="10" y="22"/>
                  </a:cubicBezTo>
                  <a:cubicBezTo>
                    <a:pt x="9" y="20"/>
                    <a:pt x="9" y="19"/>
                    <a:pt x="9" y="16"/>
                  </a:cubicBezTo>
                  <a:cubicBezTo>
                    <a:pt x="9" y="14"/>
                    <a:pt x="11" y="14"/>
                    <a:pt x="12" y="12"/>
                  </a:cubicBezTo>
                  <a:cubicBezTo>
                    <a:pt x="14" y="10"/>
                    <a:pt x="14" y="9"/>
                    <a:pt x="13" y="7"/>
                  </a:cubicBezTo>
                  <a:cubicBezTo>
                    <a:pt x="13" y="7"/>
                    <a:pt x="13" y="2"/>
                    <a:pt x="12" y="2"/>
                  </a:cubicBezTo>
                  <a:cubicBezTo>
                    <a:pt x="11" y="2"/>
                    <a:pt x="13" y="2"/>
                    <a:pt x="12"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74" name="Freeform 441">
              <a:extLst>
                <a:ext uri="{FF2B5EF4-FFF2-40B4-BE49-F238E27FC236}">
                  <a16:creationId xmlns:a16="http://schemas.microsoft.com/office/drawing/2014/main" id="{42EB6063-3CE3-5C47-9428-9A77063DB99B}"/>
                </a:ext>
              </a:extLst>
            </p:cNvPr>
            <p:cNvSpPr>
              <a:spLocks/>
            </p:cNvSpPr>
            <p:nvPr/>
          </p:nvSpPr>
          <p:spPr bwMode="auto">
            <a:xfrm>
              <a:off x="17343495" y="8389592"/>
              <a:ext cx="57323" cy="73269"/>
            </a:xfrm>
            <a:custGeom>
              <a:avLst/>
              <a:gdLst>
                <a:gd name="T0" fmla="*/ 3 w 6"/>
                <a:gd name="T1" fmla="*/ 1 h 8"/>
                <a:gd name="T2" fmla="*/ 1 w 6"/>
                <a:gd name="T3" fmla="*/ 1 h 8"/>
                <a:gd name="T4" fmla="*/ 0 w 6"/>
                <a:gd name="T5" fmla="*/ 3 h 8"/>
                <a:gd name="T6" fmla="*/ 2 w 6"/>
                <a:gd name="T7" fmla="*/ 6 h 8"/>
                <a:gd name="T8" fmla="*/ 5 w 6"/>
                <a:gd name="T9" fmla="*/ 7 h 8"/>
                <a:gd name="T10" fmla="*/ 4 w 6"/>
                <a:gd name="T11" fmla="*/ 4 h 8"/>
                <a:gd name="T12" fmla="*/ 3 w 6"/>
                <a:gd name="T13" fmla="*/ 1 h 8"/>
                <a:gd name="T14" fmla="*/ 3 w 6"/>
                <a:gd name="T15" fmla="*/ 1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8">
                  <a:moveTo>
                    <a:pt x="3" y="1"/>
                  </a:moveTo>
                  <a:cubicBezTo>
                    <a:pt x="3" y="1"/>
                    <a:pt x="2" y="0"/>
                    <a:pt x="1" y="1"/>
                  </a:cubicBezTo>
                  <a:cubicBezTo>
                    <a:pt x="1" y="2"/>
                    <a:pt x="0" y="2"/>
                    <a:pt x="0" y="3"/>
                  </a:cubicBezTo>
                  <a:cubicBezTo>
                    <a:pt x="1" y="4"/>
                    <a:pt x="0" y="5"/>
                    <a:pt x="2" y="6"/>
                  </a:cubicBezTo>
                  <a:cubicBezTo>
                    <a:pt x="2" y="6"/>
                    <a:pt x="6" y="8"/>
                    <a:pt x="5" y="7"/>
                  </a:cubicBezTo>
                  <a:cubicBezTo>
                    <a:pt x="5" y="6"/>
                    <a:pt x="5" y="5"/>
                    <a:pt x="4" y="4"/>
                  </a:cubicBezTo>
                  <a:cubicBezTo>
                    <a:pt x="2" y="4"/>
                    <a:pt x="2" y="1"/>
                    <a:pt x="3" y="1"/>
                  </a:cubicBezTo>
                  <a:cubicBezTo>
                    <a:pt x="2" y="1"/>
                    <a:pt x="4" y="1"/>
                    <a:pt x="3"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75" name="Freeform 442">
              <a:extLst>
                <a:ext uri="{FF2B5EF4-FFF2-40B4-BE49-F238E27FC236}">
                  <a16:creationId xmlns:a16="http://schemas.microsoft.com/office/drawing/2014/main" id="{55C7E652-9B69-7449-8DE5-9BD1E012F8D3}"/>
                </a:ext>
              </a:extLst>
            </p:cNvPr>
            <p:cNvSpPr>
              <a:spLocks/>
            </p:cNvSpPr>
            <p:nvPr/>
          </p:nvSpPr>
          <p:spPr bwMode="auto">
            <a:xfrm>
              <a:off x="17381709" y="8453303"/>
              <a:ext cx="92356" cy="124237"/>
            </a:xfrm>
            <a:custGeom>
              <a:avLst/>
              <a:gdLst>
                <a:gd name="T0" fmla="*/ 4 w 10"/>
                <a:gd name="T1" fmla="*/ 0 h 13"/>
                <a:gd name="T2" fmla="*/ 2 w 10"/>
                <a:gd name="T3" fmla="*/ 1 h 13"/>
                <a:gd name="T4" fmla="*/ 4 w 10"/>
                <a:gd name="T5" fmla="*/ 4 h 13"/>
                <a:gd name="T6" fmla="*/ 4 w 10"/>
                <a:gd name="T7" fmla="*/ 9 h 13"/>
                <a:gd name="T8" fmla="*/ 5 w 10"/>
                <a:gd name="T9" fmla="*/ 13 h 13"/>
                <a:gd name="T10" fmla="*/ 5 w 10"/>
                <a:gd name="T11" fmla="*/ 11 h 13"/>
                <a:gd name="T12" fmla="*/ 9 w 10"/>
                <a:gd name="T13" fmla="*/ 8 h 13"/>
                <a:gd name="T14" fmla="*/ 8 w 10"/>
                <a:gd name="T15" fmla="*/ 6 h 13"/>
                <a:gd name="T16" fmla="*/ 9 w 10"/>
                <a:gd name="T17" fmla="*/ 5 h 13"/>
                <a:gd name="T18" fmla="*/ 7 w 10"/>
                <a:gd name="T19" fmla="*/ 1 h 13"/>
                <a:gd name="T20" fmla="*/ 4 w 10"/>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3">
                  <a:moveTo>
                    <a:pt x="4" y="0"/>
                  </a:moveTo>
                  <a:cubicBezTo>
                    <a:pt x="3" y="0"/>
                    <a:pt x="4" y="0"/>
                    <a:pt x="2" y="1"/>
                  </a:cubicBezTo>
                  <a:cubicBezTo>
                    <a:pt x="1" y="2"/>
                    <a:pt x="3" y="3"/>
                    <a:pt x="4" y="4"/>
                  </a:cubicBezTo>
                  <a:cubicBezTo>
                    <a:pt x="5" y="6"/>
                    <a:pt x="0" y="7"/>
                    <a:pt x="4" y="9"/>
                  </a:cubicBezTo>
                  <a:cubicBezTo>
                    <a:pt x="5" y="10"/>
                    <a:pt x="3" y="12"/>
                    <a:pt x="5" y="13"/>
                  </a:cubicBezTo>
                  <a:cubicBezTo>
                    <a:pt x="6" y="13"/>
                    <a:pt x="6" y="12"/>
                    <a:pt x="5" y="11"/>
                  </a:cubicBezTo>
                  <a:cubicBezTo>
                    <a:pt x="3" y="5"/>
                    <a:pt x="9" y="10"/>
                    <a:pt x="9" y="8"/>
                  </a:cubicBezTo>
                  <a:cubicBezTo>
                    <a:pt x="9" y="7"/>
                    <a:pt x="7" y="6"/>
                    <a:pt x="8" y="6"/>
                  </a:cubicBezTo>
                  <a:cubicBezTo>
                    <a:pt x="8" y="5"/>
                    <a:pt x="10" y="6"/>
                    <a:pt x="9" y="5"/>
                  </a:cubicBezTo>
                  <a:cubicBezTo>
                    <a:pt x="8" y="4"/>
                    <a:pt x="6" y="3"/>
                    <a:pt x="7" y="1"/>
                  </a:cubicBezTo>
                  <a:cubicBezTo>
                    <a:pt x="7" y="0"/>
                    <a:pt x="5" y="0"/>
                    <a:pt x="4"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76" name="Freeform 443">
              <a:extLst>
                <a:ext uri="{FF2B5EF4-FFF2-40B4-BE49-F238E27FC236}">
                  <a16:creationId xmlns:a16="http://schemas.microsoft.com/office/drawing/2014/main" id="{B7DC8402-1E12-5849-A0B7-4DA0263388AD}"/>
                </a:ext>
              </a:extLst>
            </p:cNvPr>
            <p:cNvSpPr>
              <a:spLocks/>
            </p:cNvSpPr>
            <p:nvPr/>
          </p:nvSpPr>
          <p:spPr bwMode="auto">
            <a:xfrm>
              <a:off x="17212918" y="8399150"/>
              <a:ext cx="57323" cy="73269"/>
            </a:xfrm>
            <a:custGeom>
              <a:avLst/>
              <a:gdLst>
                <a:gd name="T0" fmla="*/ 6 w 6"/>
                <a:gd name="T1" fmla="*/ 5 h 8"/>
                <a:gd name="T2" fmla="*/ 0 w 6"/>
                <a:gd name="T3" fmla="*/ 2 h 8"/>
                <a:gd name="T4" fmla="*/ 3 w 6"/>
                <a:gd name="T5" fmla="*/ 6 h 8"/>
                <a:gd name="T6" fmla="*/ 6 w 6"/>
                <a:gd name="T7" fmla="*/ 5 h 8"/>
                <a:gd name="T8" fmla="*/ 6 w 6"/>
                <a:gd name="T9" fmla="*/ 5 h 8"/>
              </a:gdLst>
              <a:ahLst/>
              <a:cxnLst>
                <a:cxn ang="0">
                  <a:pos x="T0" y="T1"/>
                </a:cxn>
                <a:cxn ang="0">
                  <a:pos x="T2" y="T3"/>
                </a:cxn>
                <a:cxn ang="0">
                  <a:pos x="T4" y="T5"/>
                </a:cxn>
                <a:cxn ang="0">
                  <a:pos x="T6" y="T7"/>
                </a:cxn>
                <a:cxn ang="0">
                  <a:pos x="T8" y="T9"/>
                </a:cxn>
              </a:cxnLst>
              <a:rect l="0" t="0" r="r" b="b"/>
              <a:pathLst>
                <a:path w="6" h="8">
                  <a:moveTo>
                    <a:pt x="6" y="5"/>
                  </a:moveTo>
                  <a:cubicBezTo>
                    <a:pt x="5" y="4"/>
                    <a:pt x="3" y="0"/>
                    <a:pt x="0" y="2"/>
                  </a:cubicBezTo>
                  <a:cubicBezTo>
                    <a:pt x="0" y="2"/>
                    <a:pt x="3" y="5"/>
                    <a:pt x="3" y="6"/>
                  </a:cubicBezTo>
                  <a:cubicBezTo>
                    <a:pt x="3" y="8"/>
                    <a:pt x="6" y="8"/>
                    <a:pt x="6" y="5"/>
                  </a:cubicBezTo>
                  <a:cubicBezTo>
                    <a:pt x="6" y="5"/>
                    <a:pt x="6" y="6"/>
                    <a:pt x="6"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77" name="Freeform 444">
              <a:extLst>
                <a:ext uri="{FF2B5EF4-FFF2-40B4-BE49-F238E27FC236}">
                  <a16:creationId xmlns:a16="http://schemas.microsoft.com/office/drawing/2014/main" id="{718ED9CD-1BBC-D843-BF29-6B785C6A5FB8}"/>
                </a:ext>
              </a:extLst>
            </p:cNvPr>
            <p:cNvSpPr>
              <a:spLocks/>
            </p:cNvSpPr>
            <p:nvPr/>
          </p:nvSpPr>
          <p:spPr bwMode="auto">
            <a:xfrm>
              <a:off x="17279800" y="8472417"/>
              <a:ext cx="82803" cy="95566"/>
            </a:xfrm>
            <a:custGeom>
              <a:avLst/>
              <a:gdLst>
                <a:gd name="T0" fmla="*/ 3 w 9"/>
                <a:gd name="T1" fmla="*/ 2 h 10"/>
                <a:gd name="T2" fmla="*/ 0 w 9"/>
                <a:gd name="T3" fmla="*/ 2 h 10"/>
                <a:gd name="T4" fmla="*/ 2 w 9"/>
                <a:gd name="T5" fmla="*/ 4 h 10"/>
                <a:gd name="T6" fmla="*/ 1 w 9"/>
                <a:gd name="T7" fmla="*/ 9 h 10"/>
                <a:gd name="T8" fmla="*/ 6 w 9"/>
                <a:gd name="T9" fmla="*/ 6 h 10"/>
                <a:gd name="T10" fmla="*/ 3 w 9"/>
                <a:gd name="T11" fmla="*/ 2 h 10"/>
                <a:gd name="T12" fmla="*/ 3 w 9"/>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3" y="2"/>
                  </a:moveTo>
                  <a:cubicBezTo>
                    <a:pt x="2" y="1"/>
                    <a:pt x="1" y="1"/>
                    <a:pt x="0" y="2"/>
                  </a:cubicBezTo>
                  <a:cubicBezTo>
                    <a:pt x="0" y="3"/>
                    <a:pt x="2" y="3"/>
                    <a:pt x="2" y="4"/>
                  </a:cubicBezTo>
                  <a:cubicBezTo>
                    <a:pt x="3" y="5"/>
                    <a:pt x="0" y="8"/>
                    <a:pt x="1" y="9"/>
                  </a:cubicBezTo>
                  <a:cubicBezTo>
                    <a:pt x="1" y="10"/>
                    <a:pt x="5" y="6"/>
                    <a:pt x="6" y="6"/>
                  </a:cubicBezTo>
                  <a:cubicBezTo>
                    <a:pt x="9" y="6"/>
                    <a:pt x="3" y="2"/>
                    <a:pt x="3" y="2"/>
                  </a:cubicBezTo>
                  <a:cubicBezTo>
                    <a:pt x="1" y="0"/>
                    <a:pt x="3" y="2"/>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78" name="Freeform 445">
              <a:extLst>
                <a:ext uri="{FF2B5EF4-FFF2-40B4-BE49-F238E27FC236}">
                  <a16:creationId xmlns:a16="http://schemas.microsoft.com/office/drawing/2014/main" id="{B673CE53-2C74-3E44-B813-F6363406A3BC}"/>
                </a:ext>
              </a:extLst>
            </p:cNvPr>
            <p:cNvSpPr>
              <a:spLocks/>
            </p:cNvSpPr>
            <p:nvPr/>
          </p:nvSpPr>
          <p:spPr bwMode="auto">
            <a:xfrm>
              <a:off x="17298908" y="8529755"/>
              <a:ext cx="63695" cy="101936"/>
            </a:xfrm>
            <a:custGeom>
              <a:avLst/>
              <a:gdLst>
                <a:gd name="T0" fmla="*/ 6 w 7"/>
                <a:gd name="T1" fmla="*/ 1 h 11"/>
                <a:gd name="T2" fmla="*/ 3 w 7"/>
                <a:gd name="T3" fmla="*/ 5 h 11"/>
                <a:gd name="T4" fmla="*/ 3 w 7"/>
                <a:gd name="T5" fmla="*/ 9 h 11"/>
                <a:gd name="T6" fmla="*/ 5 w 7"/>
                <a:gd name="T7" fmla="*/ 6 h 11"/>
                <a:gd name="T8" fmla="*/ 6 w 7"/>
                <a:gd name="T9" fmla="*/ 1 h 11"/>
                <a:gd name="T10" fmla="*/ 6 w 7"/>
                <a:gd name="T11" fmla="*/ 1 h 11"/>
              </a:gdLst>
              <a:ahLst/>
              <a:cxnLst>
                <a:cxn ang="0">
                  <a:pos x="T0" y="T1"/>
                </a:cxn>
                <a:cxn ang="0">
                  <a:pos x="T2" y="T3"/>
                </a:cxn>
                <a:cxn ang="0">
                  <a:pos x="T4" y="T5"/>
                </a:cxn>
                <a:cxn ang="0">
                  <a:pos x="T6" y="T7"/>
                </a:cxn>
                <a:cxn ang="0">
                  <a:pos x="T8" y="T9"/>
                </a:cxn>
                <a:cxn ang="0">
                  <a:pos x="T10" y="T11"/>
                </a:cxn>
              </a:cxnLst>
              <a:rect l="0" t="0" r="r" b="b"/>
              <a:pathLst>
                <a:path w="7" h="11">
                  <a:moveTo>
                    <a:pt x="6" y="1"/>
                  </a:moveTo>
                  <a:cubicBezTo>
                    <a:pt x="3" y="1"/>
                    <a:pt x="4" y="4"/>
                    <a:pt x="3" y="5"/>
                  </a:cubicBezTo>
                  <a:cubicBezTo>
                    <a:pt x="0" y="7"/>
                    <a:pt x="1" y="7"/>
                    <a:pt x="3" y="9"/>
                  </a:cubicBezTo>
                  <a:cubicBezTo>
                    <a:pt x="6" y="11"/>
                    <a:pt x="4" y="8"/>
                    <a:pt x="5" y="6"/>
                  </a:cubicBezTo>
                  <a:cubicBezTo>
                    <a:pt x="5" y="6"/>
                    <a:pt x="7" y="0"/>
                    <a:pt x="6" y="1"/>
                  </a:cubicBezTo>
                  <a:cubicBezTo>
                    <a:pt x="5" y="1"/>
                    <a:pt x="6" y="0"/>
                    <a:pt x="6"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79" name="Freeform 446">
              <a:extLst>
                <a:ext uri="{FF2B5EF4-FFF2-40B4-BE49-F238E27FC236}">
                  <a16:creationId xmlns:a16="http://schemas.microsoft.com/office/drawing/2014/main" id="{80BB40E0-CFEC-4847-9988-E1942EF5CF71}"/>
                </a:ext>
              </a:extLst>
            </p:cNvPr>
            <p:cNvSpPr>
              <a:spLocks/>
            </p:cNvSpPr>
            <p:nvPr/>
          </p:nvSpPr>
          <p:spPr bwMode="auto">
            <a:xfrm>
              <a:off x="17353045" y="8520200"/>
              <a:ext cx="38217" cy="73269"/>
            </a:xfrm>
            <a:custGeom>
              <a:avLst/>
              <a:gdLst>
                <a:gd name="T0" fmla="*/ 3 w 4"/>
                <a:gd name="T1" fmla="*/ 1 h 8"/>
                <a:gd name="T2" fmla="*/ 0 w 4"/>
                <a:gd name="T3" fmla="*/ 8 h 8"/>
                <a:gd name="T4" fmla="*/ 3 w 4"/>
                <a:gd name="T5" fmla="*/ 5 h 8"/>
                <a:gd name="T6" fmla="*/ 3 w 4"/>
                <a:gd name="T7" fmla="*/ 1 h 8"/>
                <a:gd name="T8" fmla="*/ 3 w 4"/>
                <a:gd name="T9" fmla="*/ 1 h 8"/>
              </a:gdLst>
              <a:ahLst/>
              <a:cxnLst>
                <a:cxn ang="0">
                  <a:pos x="T0" y="T1"/>
                </a:cxn>
                <a:cxn ang="0">
                  <a:pos x="T2" y="T3"/>
                </a:cxn>
                <a:cxn ang="0">
                  <a:pos x="T4" y="T5"/>
                </a:cxn>
                <a:cxn ang="0">
                  <a:pos x="T6" y="T7"/>
                </a:cxn>
                <a:cxn ang="0">
                  <a:pos x="T8" y="T9"/>
                </a:cxn>
              </a:cxnLst>
              <a:rect l="0" t="0" r="r" b="b"/>
              <a:pathLst>
                <a:path w="4" h="8">
                  <a:moveTo>
                    <a:pt x="3" y="1"/>
                  </a:moveTo>
                  <a:cubicBezTo>
                    <a:pt x="2" y="1"/>
                    <a:pt x="0" y="7"/>
                    <a:pt x="0" y="8"/>
                  </a:cubicBezTo>
                  <a:cubicBezTo>
                    <a:pt x="0" y="8"/>
                    <a:pt x="2" y="6"/>
                    <a:pt x="3" y="5"/>
                  </a:cubicBezTo>
                  <a:cubicBezTo>
                    <a:pt x="3" y="5"/>
                    <a:pt x="4" y="0"/>
                    <a:pt x="3" y="1"/>
                  </a:cubicBezTo>
                  <a:cubicBezTo>
                    <a:pt x="2" y="1"/>
                    <a:pt x="3" y="1"/>
                    <a:pt x="3"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80" name="Freeform 447">
              <a:extLst>
                <a:ext uri="{FF2B5EF4-FFF2-40B4-BE49-F238E27FC236}">
                  <a16:creationId xmlns:a16="http://schemas.microsoft.com/office/drawing/2014/main" id="{1DE4977A-B916-5B41-AC3B-85835B17D669}"/>
                </a:ext>
              </a:extLst>
            </p:cNvPr>
            <p:cNvSpPr>
              <a:spLocks/>
            </p:cNvSpPr>
            <p:nvPr/>
          </p:nvSpPr>
          <p:spPr bwMode="auto">
            <a:xfrm>
              <a:off x="17372156" y="8567983"/>
              <a:ext cx="57323" cy="35042"/>
            </a:xfrm>
            <a:custGeom>
              <a:avLst/>
              <a:gdLst>
                <a:gd name="T0" fmla="*/ 1 w 6"/>
                <a:gd name="T1" fmla="*/ 1 h 4"/>
                <a:gd name="T2" fmla="*/ 3 w 6"/>
                <a:gd name="T3" fmla="*/ 3 h 4"/>
                <a:gd name="T4" fmla="*/ 1 w 6"/>
                <a:gd name="T5" fmla="*/ 1 h 4"/>
                <a:gd name="T6" fmla="*/ 1 w 6"/>
                <a:gd name="T7" fmla="*/ 1 h 4"/>
              </a:gdLst>
              <a:ahLst/>
              <a:cxnLst>
                <a:cxn ang="0">
                  <a:pos x="T0" y="T1"/>
                </a:cxn>
                <a:cxn ang="0">
                  <a:pos x="T2" y="T3"/>
                </a:cxn>
                <a:cxn ang="0">
                  <a:pos x="T4" y="T5"/>
                </a:cxn>
                <a:cxn ang="0">
                  <a:pos x="T6" y="T7"/>
                </a:cxn>
              </a:cxnLst>
              <a:rect l="0" t="0" r="r" b="b"/>
              <a:pathLst>
                <a:path w="6" h="4">
                  <a:moveTo>
                    <a:pt x="1" y="1"/>
                  </a:moveTo>
                  <a:cubicBezTo>
                    <a:pt x="0" y="3"/>
                    <a:pt x="1" y="4"/>
                    <a:pt x="3" y="3"/>
                  </a:cubicBezTo>
                  <a:cubicBezTo>
                    <a:pt x="6" y="3"/>
                    <a:pt x="2" y="0"/>
                    <a:pt x="1" y="1"/>
                  </a:cubicBezTo>
                  <a:cubicBezTo>
                    <a:pt x="1" y="2"/>
                    <a:pt x="2" y="1"/>
                    <a:pt x="1"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81" name="Freeform 448">
              <a:extLst>
                <a:ext uri="{FF2B5EF4-FFF2-40B4-BE49-F238E27FC236}">
                  <a16:creationId xmlns:a16="http://schemas.microsoft.com/office/drawing/2014/main" id="{0AF066D4-F1B3-6740-A16E-73D32EC1E14C}"/>
                </a:ext>
              </a:extLst>
            </p:cNvPr>
            <p:cNvSpPr>
              <a:spLocks/>
            </p:cNvSpPr>
            <p:nvPr/>
          </p:nvSpPr>
          <p:spPr bwMode="auto">
            <a:xfrm>
              <a:off x="17372156" y="8593469"/>
              <a:ext cx="130573" cy="197506"/>
            </a:xfrm>
            <a:custGeom>
              <a:avLst/>
              <a:gdLst>
                <a:gd name="T0" fmla="*/ 10 w 14"/>
                <a:gd name="T1" fmla="*/ 0 h 21"/>
                <a:gd name="T2" fmla="*/ 9 w 14"/>
                <a:gd name="T3" fmla="*/ 2 h 21"/>
                <a:gd name="T4" fmla="*/ 7 w 14"/>
                <a:gd name="T5" fmla="*/ 4 h 21"/>
                <a:gd name="T6" fmla="*/ 3 w 14"/>
                <a:gd name="T7" fmla="*/ 6 h 21"/>
                <a:gd name="T8" fmla="*/ 2 w 14"/>
                <a:gd name="T9" fmla="*/ 11 h 21"/>
                <a:gd name="T10" fmla="*/ 2 w 14"/>
                <a:gd name="T11" fmla="*/ 14 h 21"/>
                <a:gd name="T12" fmla="*/ 3 w 14"/>
                <a:gd name="T13" fmla="*/ 18 h 21"/>
                <a:gd name="T14" fmla="*/ 8 w 14"/>
                <a:gd name="T15" fmla="*/ 19 h 21"/>
                <a:gd name="T16" fmla="*/ 8 w 14"/>
                <a:gd name="T17" fmla="*/ 16 h 21"/>
                <a:gd name="T18" fmla="*/ 10 w 14"/>
                <a:gd name="T19" fmla="*/ 12 h 21"/>
                <a:gd name="T20" fmla="*/ 12 w 14"/>
                <a:gd name="T21" fmla="*/ 17 h 21"/>
                <a:gd name="T22" fmla="*/ 13 w 14"/>
                <a:gd name="T23" fmla="*/ 14 h 21"/>
                <a:gd name="T24" fmla="*/ 13 w 14"/>
                <a:gd name="T25" fmla="*/ 10 h 21"/>
                <a:gd name="T26" fmla="*/ 10 w 14"/>
                <a:gd name="T27" fmla="*/ 0 h 21"/>
                <a:gd name="T28" fmla="*/ 10 w 14"/>
                <a:gd name="T2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21">
                  <a:moveTo>
                    <a:pt x="10" y="0"/>
                  </a:moveTo>
                  <a:cubicBezTo>
                    <a:pt x="9" y="0"/>
                    <a:pt x="9" y="1"/>
                    <a:pt x="9" y="2"/>
                  </a:cubicBezTo>
                  <a:cubicBezTo>
                    <a:pt x="9" y="3"/>
                    <a:pt x="9" y="3"/>
                    <a:pt x="7" y="4"/>
                  </a:cubicBezTo>
                  <a:cubicBezTo>
                    <a:pt x="6" y="4"/>
                    <a:pt x="4" y="6"/>
                    <a:pt x="3" y="6"/>
                  </a:cubicBezTo>
                  <a:cubicBezTo>
                    <a:pt x="1" y="9"/>
                    <a:pt x="0" y="9"/>
                    <a:pt x="2" y="11"/>
                  </a:cubicBezTo>
                  <a:cubicBezTo>
                    <a:pt x="3" y="12"/>
                    <a:pt x="2" y="13"/>
                    <a:pt x="2" y="14"/>
                  </a:cubicBezTo>
                  <a:cubicBezTo>
                    <a:pt x="1" y="16"/>
                    <a:pt x="2" y="17"/>
                    <a:pt x="3" y="18"/>
                  </a:cubicBezTo>
                  <a:cubicBezTo>
                    <a:pt x="5" y="19"/>
                    <a:pt x="7" y="19"/>
                    <a:pt x="8" y="19"/>
                  </a:cubicBezTo>
                  <a:cubicBezTo>
                    <a:pt x="11" y="21"/>
                    <a:pt x="9" y="18"/>
                    <a:pt x="8" y="16"/>
                  </a:cubicBezTo>
                  <a:cubicBezTo>
                    <a:pt x="8" y="16"/>
                    <a:pt x="8" y="12"/>
                    <a:pt x="10" y="12"/>
                  </a:cubicBezTo>
                  <a:cubicBezTo>
                    <a:pt x="11" y="12"/>
                    <a:pt x="11" y="17"/>
                    <a:pt x="12" y="17"/>
                  </a:cubicBezTo>
                  <a:cubicBezTo>
                    <a:pt x="12" y="17"/>
                    <a:pt x="13" y="14"/>
                    <a:pt x="13" y="14"/>
                  </a:cubicBezTo>
                  <a:cubicBezTo>
                    <a:pt x="14" y="12"/>
                    <a:pt x="14" y="11"/>
                    <a:pt x="13" y="10"/>
                  </a:cubicBezTo>
                  <a:cubicBezTo>
                    <a:pt x="13" y="7"/>
                    <a:pt x="13" y="1"/>
                    <a:pt x="10" y="0"/>
                  </a:cubicBezTo>
                  <a:cubicBezTo>
                    <a:pt x="9" y="0"/>
                    <a:pt x="10" y="1"/>
                    <a:pt x="10"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82" name="Freeform 449">
              <a:extLst>
                <a:ext uri="{FF2B5EF4-FFF2-40B4-BE49-F238E27FC236}">
                  <a16:creationId xmlns:a16="http://schemas.microsoft.com/office/drawing/2014/main" id="{F2116AF5-C5CF-9B49-A8D8-E798CD8F9CB3}"/>
                </a:ext>
              </a:extLst>
            </p:cNvPr>
            <p:cNvSpPr>
              <a:spLocks/>
            </p:cNvSpPr>
            <p:nvPr/>
          </p:nvSpPr>
          <p:spPr bwMode="auto">
            <a:xfrm>
              <a:off x="17289353" y="8631694"/>
              <a:ext cx="111465" cy="95566"/>
            </a:xfrm>
            <a:custGeom>
              <a:avLst/>
              <a:gdLst>
                <a:gd name="T0" fmla="*/ 8 w 12"/>
                <a:gd name="T1" fmla="*/ 1 h 10"/>
                <a:gd name="T2" fmla="*/ 2 w 12"/>
                <a:gd name="T3" fmla="*/ 4 h 10"/>
                <a:gd name="T4" fmla="*/ 0 w 12"/>
                <a:gd name="T5" fmla="*/ 10 h 10"/>
                <a:gd name="T6" fmla="*/ 2 w 12"/>
                <a:gd name="T7" fmla="*/ 6 h 10"/>
                <a:gd name="T8" fmla="*/ 4 w 12"/>
                <a:gd name="T9" fmla="*/ 6 h 10"/>
                <a:gd name="T10" fmla="*/ 6 w 12"/>
                <a:gd name="T11" fmla="*/ 7 h 10"/>
                <a:gd name="T12" fmla="*/ 8 w 12"/>
                <a:gd name="T13" fmla="*/ 7 h 10"/>
                <a:gd name="T14" fmla="*/ 8 w 12"/>
                <a:gd name="T15" fmla="*/ 5 h 10"/>
                <a:gd name="T16" fmla="*/ 8 w 12"/>
                <a:gd name="T17" fmla="*/ 1 h 10"/>
                <a:gd name="T18" fmla="*/ 8 w 12"/>
                <a:gd name="T19"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0">
                  <a:moveTo>
                    <a:pt x="8" y="1"/>
                  </a:moveTo>
                  <a:cubicBezTo>
                    <a:pt x="6" y="0"/>
                    <a:pt x="5" y="4"/>
                    <a:pt x="2" y="4"/>
                  </a:cubicBezTo>
                  <a:cubicBezTo>
                    <a:pt x="0" y="5"/>
                    <a:pt x="0" y="9"/>
                    <a:pt x="0" y="10"/>
                  </a:cubicBezTo>
                  <a:cubicBezTo>
                    <a:pt x="1" y="9"/>
                    <a:pt x="1" y="7"/>
                    <a:pt x="2" y="6"/>
                  </a:cubicBezTo>
                  <a:cubicBezTo>
                    <a:pt x="2" y="6"/>
                    <a:pt x="4" y="5"/>
                    <a:pt x="4" y="6"/>
                  </a:cubicBezTo>
                  <a:cubicBezTo>
                    <a:pt x="4" y="7"/>
                    <a:pt x="6" y="7"/>
                    <a:pt x="6" y="7"/>
                  </a:cubicBezTo>
                  <a:cubicBezTo>
                    <a:pt x="7" y="7"/>
                    <a:pt x="7" y="8"/>
                    <a:pt x="8" y="7"/>
                  </a:cubicBezTo>
                  <a:cubicBezTo>
                    <a:pt x="8" y="7"/>
                    <a:pt x="8" y="5"/>
                    <a:pt x="8" y="5"/>
                  </a:cubicBezTo>
                  <a:cubicBezTo>
                    <a:pt x="9" y="3"/>
                    <a:pt x="11" y="2"/>
                    <a:pt x="8" y="1"/>
                  </a:cubicBezTo>
                  <a:cubicBezTo>
                    <a:pt x="7" y="1"/>
                    <a:pt x="12" y="3"/>
                    <a:pt x="8"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83" name="Freeform 450">
              <a:extLst>
                <a:ext uri="{FF2B5EF4-FFF2-40B4-BE49-F238E27FC236}">
                  <a16:creationId xmlns:a16="http://schemas.microsoft.com/office/drawing/2014/main" id="{11B6E608-F53D-3540-84CF-87826C4CB4B5}"/>
                </a:ext>
              </a:extLst>
            </p:cNvPr>
            <p:cNvSpPr>
              <a:spLocks/>
            </p:cNvSpPr>
            <p:nvPr/>
          </p:nvSpPr>
          <p:spPr bwMode="auto">
            <a:xfrm>
              <a:off x="17063238" y="8539312"/>
              <a:ext cx="111465" cy="111494"/>
            </a:xfrm>
            <a:custGeom>
              <a:avLst/>
              <a:gdLst>
                <a:gd name="T0" fmla="*/ 11 w 12"/>
                <a:gd name="T1" fmla="*/ 0 h 12"/>
                <a:gd name="T2" fmla="*/ 6 w 12"/>
                <a:gd name="T3" fmla="*/ 6 h 12"/>
                <a:gd name="T4" fmla="*/ 0 w 12"/>
                <a:gd name="T5" fmla="*/ 12 h 12"/>
                <a:gd name="T6" fmla="*/ 4 w 12"/>
                <a:gd name="T7" fmla="*/ 10 h 12"/>
                <a:gd name="T8" fmla="*/ 8 w 12"/>
                <a:gd name="T9" fmla="*/ 7 h 12"/>
                <a:gd name="T10" fmla="*/ 10 w 12"/>
                <a:gd name="T11" fmla="*/ 3 h 12"/>
                <a:gd name="T12" fmla="*/ 11 w 12"/>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12" h="12">
                  <a:moveTo>
                    <a:pt x="11" y="0"/>
                  </a:moveTo>
                  <a:cubicBezTo>
                    <a:pt x="9" y="1"/>
                    <a:pt x="7" y="4"/>
                    <a:pt x="6" y="6"/>
                  </a:cubicBezTo>
                  <a:cubicBezTo>
                    <a:pt x="5" y="7"/>
                    <a:pt x="0" y="10"/>
                    <a:pt x="0" y="12"/>
                  </a:cubicBezTo>
                  <a:cubicBezTo>
                    <a:pt x="0" y="12"/>
                    <a:pt x="3" y="11"/>
                    <a:pt x="4" y="10"/>
                  </a:cubicBezTo>
                  <a:cubicBezTo>
                    <a:pt x="5" y="10"/>
                    <a:pt x="7" y="8"/>
                    <a:pt x="8" y="7"/>
                  </a:cubicBezTo>
                  <a:cubicBezTo>
                    <a:pt x="8" y="5"/>
                    <a:pt x="9" y="4"/>
                    <a:pt x="10" y="3"/>
                  </a:cubicBezTo>
                  <a:cubicBezTo>
                    <a:pt x="11" y="3"/>
                    <a:pt x="12" y="0"/>
                    <a:pt x="1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84" name="Freeform 451">
              <a:extLst>
                <a:ext uri="{FF2B5EF4-FFF2-40B4-BE49-F238E27FC236}">
                  <a16:creationId xmlns:a16="http://schemas.microsoft.com/office/drawing/2014/main" id="{C0DD96CC-72B3-1B4B-A394-0350CBB39EC6}"/>
                </a:ext>
              </a:extLst>
            </p:cNvPr>
            <p:cNvSpPr>
              <a:spLocks/>
            </p:cNvSpPr>
            <p:nvPr/>
          </p:nvSpPr>
          <p:spPr bwMode="auto">
            <a:xfrm>
              <a:off x="17391265" y="8399150"/>
              <a:ext cx="19109" cy="9556"/>
            </a:xfrm>
            <a:custGeom>
              <a:avLst/>
              <a:gdLst>
                <a:gd name="T0" fmla="*/ 0 w 2"/>
                <a:gd name="T1" fmla="*/ 1 h 1"/>
                <a:gd name="T2" fmla="*/ 1 w 2"/>
                <a:gd name="T3" fmla="*/ 0 h 1"/>
                <a:gd name="T4" fmla="*/ 0 w 2"/>
                <a:gd name="T5" fmla="*/ 1 h 1"/>
              </a:gdLst>
              <a:ahLst/>
              <a:cxnLst>
                <a:cxn ang="0">
                  <a:pos x="T0" y="T1"/>
                </a:cxn>
                <a:cxn ang="0">
                  <a:pos x="T2" y="T3"/>
                </a:cxn>
                <a:cxn ang="0">
                  <a:pos x="T4" y="T5"/>
                </a:cxn>
              </a:cxnLst>
              <a:rect l="0" t="0" r="r" b="b"/>
              <a:pathLst>
                <a:path w="2" h="1">
                  <a:moveTo>
                    <a:pt x="0" y="1"/>
                  </a:moveTo>
                  <a:cubicBezTo>
                    <a:pt x="1" y="1"/>
                    <a:pt x="2" y="0"/>
                    <a:pt x="1" y="0"/>
                  </a:cubicBezTo>
                  <a:cubicBezTo>
                    <a:pt x="0" y="0"/>
                    <a:pt x="0" y="1"/>
                    <a:pt x="0"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85" name="Freeform 452">
              <a:extLst>
                <a:ext uri="{FF2B5EF4-FFF2-40B4-BE49-F238E27FC236}">
                  <a16:creationId xmlns:a16="http://schemas.microsoft.com/office/drawing/2014/main" id="{C82879AF-A801-4942-8036-2F350683ECC0}"/>
                </a:ext>
              </a:extLst>
            </p:cNvPr>
            <p:cNvSpPr>
              <a:spLocks/>
            </p:cNvSpPr>
            <p:nvPr/>
          </p:nvSpPr>
          <p:spPr bwMode="auto">
            <a:xfrm>
              <a:off x="16037759" y="8781415"/>
              <a:ext cx="522294" cy="544729"/>
            </a:xfrm>
            <a:custGeom>
              <a:avLst/>
              <a:gdLst>
                <a:gd name="T0" fmla="*/ 12 w 56"/>
                <a:gd name="T1" fmla="*/ 3 h 58"/>
                <a:gd name="T2" fmla="*/ 4 w 56"/>
                <a:gd name="T3" fmla="*/ 2 h 58"/>
                <a:gd name="T4" fmla="*/ 2 w 56"/>
                <a:gd name="T5" fmla="*/ 3 h 58"/>
                <a:gd name="T6" fmla="*/ 6 w 56"/>
                <a:gd name="T7" fmla="*/ 9 h 58"/>
                <a:gd name="T8" fmla="*/ 11 w 56"/>
                <a:gd name="T9" fmla="*/ 13 h 58"/>
                <a:gd name="T10" fmla="*/ 13 w 56"/>
                <a:gd name="T11" fmla="*/ 17 h 58"/>
                <a:gd name="T12" fmla="*/ 17 w 56"/>
                <a:gd name="T13" fmla="*/ 19 h 58"/>
                <a:gd name="T14" fmla="*/ 20 w 56"/>
                <a:gd name="T15" fmla="*/ 26 h 58"/>
                <a:gd name="T16" fmla="*/ 22 w 56"/>
                <a:gd name="T17" fmla="*/ 28 h 58"/>
                <a:gd name="T18" fmla="*/ 26 w 56"/>
                <a:gd name="T19" fmla="*/ 33 h 58"/>
                <a:gd name="T20" fmla="*/ 30 w 56"/>
                <a:gd name="T21" fmla="*/ 42 h 58"/>
                <a:gd name="T22" fmla="*/ 41 w 56"/>
                <a:gd name="T23" fmla="*/ 52 h 58"/>
                <a:gd name="T24" fmla="*/ 46 w 56"/>
                <a:gd name="T25" fmla="*/ 57 h 58"/>
                <a:gd name="T26" fmla="*/ 54 w 56"/>
                <a:gd name="T27" fmla="*/ 57 h 58"/>
                <a:gd name="T28" fmla="*/ 54 w 56"/>
                <a:gd name="T29" fmla="*/ 46 h 58"/>
                <a:gd name="T30" fmla="*/ 55 w 56"/>
                <a:gd name="T31" fmla="*/ 44 h 58"/>
                <a:gd name="T32" fmla="*/ 52 w 56"/>
                <a:gd name="T33" fmla="*/ 41 h 58"/>
                <a:gd name="T34" fmla="*/ 50 w 56"/>
                <a:gd name="T35" fmla="*/ 40 h 58"/>
                <a:gd name="T36" fmla="*/ 48 w 56"/>
                <a:gd name="T37" fmla="*/ 42 h 58"/>
                <a:gd name="T38" fmla="*/ 48 w 56"/>
                <a:gd name="T39" fmla="*/ 38 h 58"/>
                <a:gd name="T40" fmla="*/ 47 w 56"/>
                <a:gd name="T41" fmla="*/ 36 h 58"/>
                <a:gd name="T42" fmla="*/ 44 w 56"/>
                <a:gd name="T43" fmla="*/ 34 h 58"/>
                <a:gd name="T44" fmla="*/ 42 w 56"/>
                <a:gd name="T45" fmla="*/ 30 h 58"/>
                <a:gd name="T46" fmla="*/ 42 w 56"/>
                <a:gd name="T47" fmla="*/ 29 h 58"/>
                <a:gd name="T48" fmla="*/ 43 w 56"/>
                <a:gd name="T49" fmla="*/ 28 h 58"/>
                <a:gd name="T50" fmla="*/ 38 w 56"/>
                <a:gd name="T51" fmla="*/ 27 h 58"/>
                <a:gd name="T52" fmla="*/ 38 w 56"/>
                <a:gd name="T53" fmla="*/ 25 h 58"/>
                <a:gd name="T54" fmla="*/ 36 w 56"/>
                <a:gd name="T55" fmla="*/ 24 h 58"/>
                <a:gd name="T56" fmla="*/ 37 w 56"/>
                <a:gd name="T57" fmla="*/ 23 h 58"/>
                <a:gd name="T58" fmla="*/ 35 w 56"/>
                <a:gd name="T59" fmla="*/ 22 h 58"/>
                <a:gd name="T60" fmla="*/ 34 w 56"/>
                <a:gd name="T61" fmla="*/ 21 h 58"/>
                <a:gd name="T62" fmla="*/ 31 w 56"/>
                <a:gd name="T63" fmla="*/ 19 h 58"/>
                <a:gd name="T64" fmla="*/ 30 w 56"/>
                <a:gd name="T65" fmla="*/ 19 h 58"/>
                <a:gd name="T66" fmla="*/ 25 w 56"/>
                <a:gd name="T67" fmla="*/ 16 h 58"/>
                <a:gd name="T68" fmla="*/ 21 w 56"/>
                <a:gd name="T69" fmla="*/ 11 h 58"/>
                <a:gd name="T70" fmla="*/ 16 w 56"/>
                <a:gd name="T71" fmla="*/ 7 h 58"/>
                <a:gd name="T72" fmla="*/ 12 w 56"/>
                <a:gd name="T73"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 h="58">
                  <a:moveTo>
                    <a:pt x="12" y="3"/>
                  </a:moveTo>
                  <a:cubicBezTo>
                    <a:pt x="9" y="3"/>
                    <a:pt x="7" y="3"/>
                    <a:pt x="4" y="2"/>
                  </a:cubicBezTo>
                  <a:cubicBezTo>
                    <a:pt x="2" y="1"/>
                    <a:pt x="0" y="0"/>
                    <a:pt x="2" y="3"/>
                  </a:cubicBezTo>
                  <a:cubicBezTo>
                    <a:pt x="3" y="5"/>
                    <a:pt x="4" y="8"/>
                    <a:pt x="6" y="9"/>
                  </a:cubicBezTo>
                  <a:cubicBezTo>
                    <a:pt x="8" y="10"/>
                    <a:pt x="10" y="11"/>
                    <a:pt x="11" y="13"/>
                  </a:cubicBezTo>
                  <a:cubicBezTo>
                    <a:pt x="12" y="14"/>
                    <a:pt x="12" y="16"/>
                    <a:pt x="13" y="17"/>
                  </a:cubicBezTo>
                  <a:cubicBezTo>
                    <a:pt x="15" y="18"/>
                    <a:pt x="16" y="18"/>
                    <a:pt x="17" y="19"/>
                  </a:cubicBezTo>
                  <a:cubicBezTo>
                    <a:pt x="19" y="21"/>
                    <a:pt x="19" y="24"/>
                    <a:pt x="20" y="26"/>
                  </a:cubicBezTo>
                  <a:cubicBezTo>
                    <a:pt x="21" y="27"/>
                    <a:pt x="22" y="28"/>
                    <a:pt x="22" y="28"/>
                  </a:cubicBezTo>
                  <a:cubicBezTo>
                    <a:pt x="24" y="30"/>
                    <a:pt x="25" y="31"/>
                    <a:pt x="26" y="33"/>
                  </a:cubicBezTo>
                  <a:cubicBezTo>
                    <a:pt x="28" y="36"/>
                    <a:pt x="28" y="39"/>
                    <a:pt x="30" y="42"/>
                  </a:cubicBezTo>
                  <a:cubicBezTo>
                    <a:pt x="34" y="45"/>
                    <a:pt x="37" y="49"/>
                    <a:pt x="41" y="52"/>
                  </a:cubicBezTo>
                  <a:cubicBezTo>
                    <a:pt x="43" y="54"/>
                    <a:pt x="44" y="55"/>
                    <a:pt x="46" y="57"/>
                  </a:cubicBezTo>
                  <a:cubicBezTo>
                    <a:pt x="47" y="57"/>
                    <a:pt x="53" y="58"/>
                    <a:pt x="54" y="57"/>
                  </a:cubicBezTo>
                  <a:cubicBezTo>
                    <a:pt x="55" y="56"/>
                    <a:pt x="53" y="48"/>
                    <a:pt x="54" y="46"/>
                  </a:cubicBezTo>
                  <a:cubicBezTo>
                    <a:pt x="54" y="45"/>
                    <a:pt x="56" y="45"/>
                    <a:pt x="55" y="44"/>
                  </a:cubicBezTo>
                  <a:cubicBezTo>
                    <a:pt x="54" y="43"/>
                    <a:pt x="53" y="42"/>
                    <a:pt x="52" y="41"/>
                  </a:cubicBezTo>
                  <a:cubicBezTo>
                    <a:pt x="52" y="41"/>
                    <a:pt x="51" y="40"/>
                    <a:pt x="50" y="40"/>
                  </a:cubicBezTo>
                  <a:cubicBezTo>
                    <a:pt x="49" y="40"/>
                    <a:pt x="49" y="42"/>
                    <a:pt x="48" y="42"/>
                  </a:cubicBezTo>
                  <a:cubicBezTo>
                    <a:pt x="49" y="42"/>
                    <a:pt x="48" y="38"/>
                    <a:pt x="48" y="38"/>
                  </a:cubicBezTo>
                  <a:cubicBezTo>
                    <a:pt x="47" y="37"/>
                    <a:pt x="47" y="37"/>
                    <a:pt x="47" y="36"/>
                  </a:cubicBezTo>
                  <a:cubicBezTo>
                    <a:pt x="47" y="35"/>
                    <a:pt x="45" y="34"/>
                    <a:pt x="44" y="34"/>
                  </a:cubicBezTo>
                  <a:cubicBezTo>
                    <a:pt x="43" y="33"/>
                    <a:pt x="41" y="32"/>
                    <a:pt x="42" y="30"/>
                  </a:cubicBezTo>
                  <a:cubicBezTo>
                    <a:pt x="42" y="30"/>
                    <a:pt x="41" y="29"/>
                    <a:pt x="42" y="29"/>
                  </a:cubicBezTo>
                  <a:cubicBezTo>
                    <a:pt x="42" y="28"/>
                    <a:pt x="43" y="29"/>
                    <a:pt x="43" y="28"/>
                  </a:cubicBezTo>
                  <a:cubicBezTo>
                    <a:pt x="44" y="26"/>
                    <a:pt x="38" y="26"/>
                    <a:pt x="38" y="27"/>
                  </a:cubicBezTo>
                  <a:cubicBezTo>
                    <a:pt x="38" y="26"/>
                    <a:pt x="42" y="25"/>
                    <a:pt x="38" y="25"/>
                  </a:cubicBezTo>
                  <a:cubicBezTo>
                    <a:pt x="37" y="25"/>
                    <a:pt x="36" y="24"/>
                    <a:pt x="36" y="24"/>
                  </a:cubicBezTo>
                  <a:cubicBezTo>
                    <a:pt x="36" y="23"/>
                    <a:pt x="37" y="23"/>
                    <a:pt x="37" y="23"/>
                  </a:cubicBezTo>
                  <a:cubicBezTo>
                    <a:pt x="37" y="22"/>
                    <a:pt x="35" y="22"/>
                    <a:pt x="35" y="22"/>
                  </a:cubicBezTo>
                  <a:cubicBezTo>
                    <a:pt x="35" y="22"/>
                    <a:pt x="36" y="21"/>
                    <a:pt x="34" y="21"/>
                  </a:cubicBezTo>
                  <a:cubicBezTo>
                    <a:pt x="33" y="20"/>
                    <a:pt x="32" y="20"/>
                    <a:pt x="31" y="19"/>
                  </a:cubicBezTo>
                  <a:cubicBezTo>
                    <a:pt x="28" y="15"/>
                    <a:pt x="30" y="19"/>
                    <a:pt x="30" y="19"/>
                  </a:cubicBezTo>
                  <a:cubicBezTo>
                    <a:pt x="29" y="19"/>
                    <a:pt x="26" y="16"/>
                    <a:pt x="25" y="16"/>
                  </a:cubicBezTo>
                  <a:cubicBezTo>
                    <a:pt x="24" y="14"/>
                    <a:pt x="23" y="12"/>
                    <a:pt x="21" y="11"/>
                  </a:cubicBezTo>
                  <a:cubicBezTo>
                    <a:pt x="19" y="10"/>
                    <a:pt x="18" y="9"/>
                    <a:pt x="16" y="7"/>
                  </a:cubicBezTo>
                  <a:cubicBezTo>
                    <a:pt x="15" y="6"/>
                    <a:pt x="14" y="3"/>
                    <a:pt x="12"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86" name="Freeform 453">
              <a:extLst>
                <a:ext uri="{FF2B5EF4-FFF2-40B4-BE49-F238E27FC236}">
                  <a16:creationId xmlns:a16="http://schemas.microsoft.com/office/drawing/2014/main" id="{6ACE6DBA-CC3F-C64D-8EBD-6C8C19B34B29}"/>
                </a:ext>
              </a:extLst>
            </p:cNvPr>
            <p:cNvSpPr>
              <a:spLocks/>
            </p:cNvSpPr>
            <p:nvPr/>
          </p:nvSpPr>
          <p:spPr bwMode="auto">
            <a:xfrm>
              <a:off x="16130115" y="8978922"/>
              <a:ext cx="47770" cy="47785"/>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87" name="Freeform 454">
              <a:extLst>
                <a:ext uri="{FF2B5EF4-FFF2-40B4-BE49-F238E27FC236}">
                  <a16:creationId xmlns:a16="http://schemas.microsoft.com/office/drawing/2014/main" id="{423BB7EC-BD0E-FE48-B0DB-3DBE1C03105D}"/>
                </a:ext>
              </a:extLst>
            </p:cNvPr>
            <p:cNvSpPr>
              <a:spLocks/>
            </p:cNvSpPr>
            <p:nvPr/>
          </p:nvSpPr>
          <p:spPr bwMode="auto">
            <a:xfrm>
              <a:off x="16196997" y="9090416"/>
              <a:ext cx="44586" cy="47785"/>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88" name="Freeform 455">
              <a:extLst>
                <a:ext uri="{FF2B5EF4-FFF2-40B4-BE49-F238E27FC236}">
                  <a16:creationId xmlns:a16="http://schemas.microsoft.com/office/drawing/2014/main" id="{965E3AC5-9D10-6645-A768-FC7CB5FB7BF8}"/>
                </a:ext>
              </a:extLst>
            </p:cNvPr>
            <p:cNvSpPr>
              <a:spLocks/>
            </p:cNvSpPr>
            <p:nvPr/>
          </p:nvSpPr>
          <p:spPr bwMode="auto">
            <a:xfrm>
              <a:off x="16512283" y="9119082"/>
              <a:ext cx="66879" cy="66896"/>
            </a:xfrm>
            <a:custGeom>
              <a:avLst/>
              <a:gdLst>
                <a:gd name="T0" fmla="*/ 7 w 7"/>
                <a:gd name="T1" fmla="*/ 7 h 7"/>
                <a:gd name="T2" fmla="*/ 5 w 7"/>
                <a:gd name="T3" fmla="*/ 3 h 7"/>
                <a:gd name="T4" fmla="*/ 0 w 7"/>
                <a:gd name="T5" fmla="*/ 1 h 7"/>
                <a:gd name="T6" fmla="*/ 1 w 7"/>
                <a:gd name="T7" fmla="*/ 3 h 7"/>
                <a:gd name="T8" fmla="*/ 3 w 7"/>
                <a:gd name="T9" fmla="*/ 5 h 7"/>
                <a:gd name="T10" fmla="*/ 7 w 7"/>
                <a:gd name="T11" fmla="*/ 7 h 7"/>
              </a:gdLst>
              <a:ahLst/>
              <a:cxnLst>
                <a:cxn ang="0">
                  <a:pos x="T0" y="T1"/>
                </a:cxn>
                <a:cxn ang="0">
                  <a:pos x="T2" y="T3"/>
                </a:cxn>
                <a:cxn ang="0">
                  <a:pos x="T4" y="T5"/>
                </a:cxn>
                <a:cxn ang="0">
                  <a:pos x="T6" y="T7"/>
                </a:cxn>
                <a:cxn ang="0">
                  <a:pos x="T8" y="T9"/>
                </a:cxn>
                <a:cxn ang="0">
                  <a:pos x="T10" y="T11"/>
                </a:cxn>
              </a:cxnLst>
              <a:rect l="0" t="0" r="r" b="b"/>
              <a:pathLst>
                <a:path w="7" h="7">
                  <a:moveTo>
                    <a:pt x="7" y="7"/>
                  </a:moveTo>
                  <a:cubicBezTo>
                    <a:pt x="7" y="5"/>
                    <a:pt x="5" y="5"/>
                    <a:pt x="5" y="3"/>
                  </a:cubicBezTo>
                  <a:cubicBezTo>
                    <a:pt x="5" y="1"/>
                    <a:pt x="2" y="0"/>
                    <a:pt x="0" y="1"/>
                  </a:cubicBezTo>
                  <a:cubicBezTo>
                    <a:pt x="0" y="2"/>
                    <a:pt x="0" y="3"/>
                    <a:pt x="1" y="3"/>
                  </a:cubicBezTo>
                  <a:cubicBezTo>
                    <a:pt x="3" y="3"/>
                    <a:pt x="2" y="4"/>
                    <a:pt x="3" y="5"/>
                  </a:cubicBezTo>
                  <a:cubicBezTo>
                    <a:pt x="3" y="6"/>
                    <a:pt x="7" y="7"/>
                    <a:pt x="7"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89" name="Freeform 456">
              <a:extLst>
                <a:ext uri="{FF2B5EF4-FFF2-40B4-BE49-F238E27FC236}">
                  <a16:creationId xmlns:a16="http://schemas.microsoft.com/office/drawing/2014/main" id="{F9F310F7-47AA-1748-82F3-AD2C90C97A35}"/>
                </a:ext>
              </a:extLst>
            </p:cNvPr>
            <p:cNvSpPr>
              <a:spLocks/>
            </p:cNvSpPr>
            <p:nvPr/>
          </p:nvSpPr>
          <p:spPr bwMode="auto">
            <a:xfrm>
              <a:off x="16617379" y="9166867"/>
              <a:ext cx="35033" cy="35042"/>
            </a:xfrm>
            <a:custGeom>
              <a:avLst/>
              <a:gdLst>
                <a:gd name="T0" fmla="*/ 2 w 4"/>
                <a:gd name="T1" fmla="*/ 3 h 4"/>
                <a:gd name="T2" fmla="*/ 2 w 4"/>
                <a:gd name="T3" fmla="*/ 0 h 4"/>
                <a:gd name="T4" fmla="*/ 2 w 4"/>
                <a:gd name="T5" fmla="*/ 3 h 4"/>
                <a:gd name="T6" fmla="*/ 2 w 4"/>
                <a:gd name="T7" fmla="*/ 3 h 4"/>
              </a:gdLst>
              <a:ahLst/>
              <a:cxnLst>
                <a:cxn ang="0">
                  <a:pos x="T0" y="T1"/>
                </a:cxn>
                <a:cxn ang="0">
                  <a:pos x="T2" y="T3"/>
                </a:cxn>
                <a:cxn ang="0">
                  <a:pos x="T4" y="T5"/>
                </a:cxn>
                <a:cxn ang="0">
                  <a:pos x="T6" y="T7"/>
                </a:cxn>
              </a:cxnLst>
              <a:rect l="0" t="0" r="r" b="b"/>
              <a:pathLst>
                <a:path w="4" h="4">
                  <a:moveTo>
                    <a:pt x="2" y="3"/>
                  </a:moveTo>
                  <a:cubicBezTo>
                    <a:pt x="0" y="4"/>
                    <a:pt x="0" y="1"/>
                    <a:pt x="2" y="0"/>
                  </a:cubicBezTo>
                  <a:cubicBezTo>
                    <a:pt x="4" y="0"/>
                    <a:pt x="4" y="3"/>
                    <a:pt x="2" y="3"/>
                  </a:cubicBezTo>
                  <a:cubicBezTo>
                    <a:pt x="1" y="4"/>
                    <a:pt x="3" y="3"/>
                    <a:pt x="2"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90" name="Freeform 457">
              <a:extLst>
                <a:ext uri="{FF2B5EF4-FFF2-40B4-BE49-F238E27FC236}">
                  <a16:creationId xmlns:a16="http://schemas.microsoft.com/office/drawing/2014/main" id="{6E801D29-5D4F-6A40-B7BC-3CA819A1C10F}"/>
                </a:ext>
              </a:extLst>
            </p:cNvPr>
            <p:cNvSpPr>
              <a:spLocks/>
            </p:cNvSpPr>
            <p:nvPr/>
          </p:nvSpPr>
          <p:spPr bwMode="auto">
            <a:xfrm>
              <a:off x="16521836" y="9326143"/>
              <a:ext cx="429937" cy="140163"/>
            </a:xfrm>
            <a:custGeom>
              <a:avLst/>
              <a:gdLst>
                <a:gd name="T0" fmla="*/ 9 w 46"/>
                <a:gd name="T1" fmla="*/ 0 h 15"/>
                <a:gd name="T2" fmla="*/ 3 w 46"/>
                <a:gd name="T3" fmla="*/ 0 h 15"/>
                <a:gd name="T4" fmla="*/ 0 w 46"/>
                <a:gd name="T5" fmla="*/ 4 h 15"/>
                <a:gd name="T6" fmla="*/ 5 w 46"/>
                <a:gd name="T7" fmla="*/ 6 h 15"/>
                <a:gd name="T8" fmla="*/ 11 w 46"/>
                <a:gd name="T9" fmla="*/ 9 h 15"/>
                <a:gd name="T10" fmla="*/ 15 w 46"/>
                <a:gd name="T11" fmla="*/ 9 h 15"/>
                <a:gd name="T12" fmla="*/ 24 w 46"/>
                <a:gd name="T13" fmla="*/ 11 h 15"/>
                <a:gd name="T14" fmla="*/ 40 w 46"/>
                <a:gd name="T15" fmla="*/ 13 h 15"/>
                <a:gd name="T16" fmla="*/ 45 w 46"/>
                <a:gd name="T17" fmla="*/ 13 h 15"/>
                <a:gd name="T18" fmla="*/ 43 w 46"/>
                <a:gd name="T19" fmla="*/ 9 h 15"/>
                <a:gd name="T20" fmla="*/ 41 w 46"/>
                <a:gd name="T21" fmla="*/ 9 h 15"/>
                <a:gd name="T22" fmla="*/ 37 w 46"/>
                <a:gd name="T23" fmla="*/ 9 h 15"/>
                <a:gd name="T24" fmla="*/ 35 w 46"/>
                <a:gd name="T25" fmla="*/ 6 h 15"/>
                <a:gd name="T26" fmla="*/ 32 w 46"/>
                <a:gd name="T27" fmla="*/ 4 h 15"/>
                <a:gd name="T28" fmla="*/ 27 w 46"/>
                <a:gd name="T29" fmla="*/ 3 h 15"/>
                <a:gd name="T30" fmla="*/ 25 w 46"/>
                <a:gd name="T31" fmla="*/ 4 h 15"/>
                <a:gd name="T32" fmla="*/ 21 w 46"/>
                <a:gd name="T33" fmla="*/ 5 h 15"/>
                <a:gd name="T34" fmla="*/ 15 w 46"/>
                <a:gd name="T35" fmla="*/ 3 h 15"/>
                <a:gd name="T36" fmla="*/ 11 w 46"/>
                <a:gd name="T37" fmla="*/ 2 h 15"/>
                <a:gd name="T38" fmla="*/ 9 w 46"/>
                <a:gd name="T39" fmla="*/ 0 h 15"/>
                <a:gd name="T40" fmla="*/ 9 w 46"/>
                <a:gd name="T4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15">
                  <a:moveTo>
                    <a:pt x="9" y="0"/>
                  </a:moveTo>
                  <a:cubicBezTo>
                    <a:pt x="7" y="1"/>
                    <a:pt x="6" y="0"/>
                    <a:pt x="3" y="0"/>
                  </a:cubicBezTo>
                  <a:cubicBezTo>
                    <a:pt x="3" y="0"/>
                    <a:pt x="0" y="3"/>
                    <a:pt x="0" y="4"/>
                  </a:cubicBezTo>
                  <a:cubicBezTo>
                    <a:pt x="0" y="5"/>
                    <a:pt x="4" y="4"/>
                    <a:pt x="5" y="6"/>
                  </a:cubicBezTo>
                  <a:cubicBezTo>
                    <a:pt x="6" y="8"/>
                    <a:pt x="9" y="8"/>
                    <a:pt x="11" y="9"/>
                  </a:cubicBezTo>
                  <a:cubicBezTo>
                    <a:pt x="13" y="9"/>
                    <a:pt x="14" y="9"/>
                    <a:pt x="15" y="9"/>
                  </a:cubicBezTo>
                  <a:cubicBezTo>
                    <a:pt x="18" y="9"/>
                    <a:pt x="21" y="10"/>
                    <a:pt x="24" y="11"/>
                  </a:cubicBezTo>
                  <a:cubicBezTo>
                    <a:pt x="29" y="12"/>
                    <a:pt x="35" y="11"/>
                    <a:pt x="40" y="13"/>
                  </a:cubicBezTo>
                  <a:cubicBezTo>
                    <a:pt x="41" y="13"/>
                    <a:pt x="44" y="15"/>
                    <a:pt x="45" y="13"/>
                  </a:cubicBezTo>
                  <a:cubicBezTo>
                    <a:pt x="46" y="13"/>
                    <a:pt x="44" y="9"/>
                    <a:pt x="43" y="9"/>
                  </a:cubicBezTo>
                  <a:cubicBezTo>
                    <a:pt x="42" y="8"/>
                    <a:pt x="42" y="9"/>
                    <a:pt x="41" y="9"/>
                  </a:cubicBezTo>
                  <a:cubicBezTo>
                    <a:pt x="39" y="10"/>
                    <a:pt x="38" y="9"/>
                    <a:pt x="37" y="9"/>
                  </a:cubicBezTo>
                  <a:cubicBezTo>
                    <a:pt x="36" y="8"/>
                    <a:pt x="36" y="7"/>
                    <a:pt x="35" y="6"/>
                  </a:cubicBezTo>
                  <a:cubicBezTo>
                    <a:pt x="35" y="5"/>
                    <a:pt x="33" y="5"/>
                    <a:pt x="32" y="4"/>
                  </a:cubicBezTo>
                  <a:cubicBezTo>
                    <a:pt x="31" y="4"/>
                    <a:pt x="28" y="3"/>
                    <a:pt x="27" y="3"/>
                  </a:cubicBezTo>
                  <a:cubicBezTo>
                    <a:pt x="26" y="3"/>
                    <a:pt x="25" y="4"/>
                    <a:pt x="25" y="4"/>
                  </a:cubicBezTo>
                  <a:cubicBezTo>
                    <a:pt x="24" y="5"/>
                    <a:pt x="23" y="5"/>
                    <a:pt x="21" y="5"/>
                  </a:cubicBezTo>
                  <a:cubicBezTo>
                    <a:pt x="19" y="5"/>
                    <a:pt x="17" y="4"/>
                    <a:pt x="15" y="3"/>
                  </a:cubicBezTo>
                  <a:cubicBezTo>
                    <a:pt x="14" y="2"/>
                    <a:pt x="12" y="2"/>
                    <a:pt x="11" y="2"/>
                  </a:cubicBezTo>
                  <a:cubicBezTo>
                    <a:pt x="11" y="2"/>
                    <a:pt x="10" y="0"/>
                    <a:pt x="9" y="0"/>
                  </a:cubicBezTo>
                  <a:cubicBezTo>
                    <a:pt x="8" y="1"/>
                    <a:pt x="10" y="0"/>
                    <a:pt x="9"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91" name="Freeform 458">
              <a:extLst>
                <a:ext uri="{FF2B5EF4-FFF2-40B4-BE49-F238E27FC236}">
                  <a16:creationId xmlns:a16="http://schemas.microsoft.com/office/drawing/2014/main" id="{9EE454A1-9193-E745-91F8-CD8263F2B7AD}"/>
                </a:ext>
              </a:extLst>
            </p:cNvPr>
            <p:cNvSpPr>
              <a:spLocks/>
            </p:cNvSpPr>
            <p:nvPr/>
          </p:nvSpPr>
          <p:spPr bwMode="auto">
            <a:xfrm>
              <a:off x="16840308" y="9361183"/>
              <a:ext cx="73248" cy="28669"/>
            </a:xfrm>
            <a:custGeom>
              <a:avLst/>
              <a:gdLst>
                <a:gd name="T0" fmla="*/ 3 w 8"/>
                <a:gd name="T1" fmla="*/ 3 h 3"/>
                <a:gd name="T2" fmla="*/ 8 w 8"/>
                <a:gd name="T3" fmla="*/ 1 h 3"/>
                <a:gd name="T4" fmla="*/ 3 w 8"/>
                <a:gd name="T5" fmla="*/ 3 h 3"/>
                <a:gd name="T6" fmla="*/ 3 w 8"/>
                <a:gd name="T7" fmla="*/ 3 h 3"/>
              </a:gdLst>
              <a:ahLst/>
              <a:cxnLst>
                <a:cxn ang="0">
                  <a:pos x="T0" y="T1"/>
                </a:cxn>
                <a:cxn ang="0">
                  <a:pos x="T2" y="T3"/>
                </a:cxn>
                <a:cxn ang="0">
                  <a:pos x="T4" y="T5"/>
                </a:cxn>
                <a:cxn ang="0">
                  <a:pos x="T6" y="T7"/>
                </a:cxn>
              </a:cxnLst>
              <a:rect l="0" t="0" r="r" b="b"/>
              <a:pathLst>
                <a:path w="8" h="3">
                  <a:moveTo>
                    <a:pt x="3" y="3"/>
                  </a:moveTo>
                  <a:cubicBezTo>
                    <a:pt x="0" y="2"/>
                    <a:pt x="7" y="0"/>
                    <a:pt x="8" y="1"/>
                  </a:cubicBezTo>
                  <a:cubicBezTo>
                    <a:pt x="8" y="2"/>
                    <a:pt x="4" y="3"/>
                    <a:pt x="3" y="3"/>
                  </a:cubicBezTo>
                  <a:cubicBezTo>
                    <a:pt x="2" y="3"/>
                    <a:pt x="4" y="3"/>
                    <a:pt x="3"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92" name="Freeform 459">
              <a:extLst>
                <a:ext uri="{FF2B5EF4-FFF2-40B4-BE49-F238E27FC236}">
                  <a16:creationId xmlns:a16="http://schemas.microsoft.com/office/drawing/2014/main" id="{61FF2908-94D1-3340-98FF-71EBF91CC89B}"/>
                </a:ext>
              </a:extLst>
            </p:cNvPr>
            <p:cNvSpPr>
              <a:spLocks/>
            </p:cNvSpPr>
            <p:nvPr/>
          </p:nvSpPr>
          <p:spPr bwMode="auto">
            <a:xfrm>
              <a:off x="16942218" y="9428080"/>
              <a:ext cx="57323" cy="38227"/>
            </a:xfrm>
            <a:custGeom>
              <a:avLst/>
              <a:gdLst>
                <a:gd name="T0" fmla="*/ 3 w 6"/>
                <a:gd name="T1" fmla="*/ 0 h 4"/>
                <a:gd name="T2" fmla="*/ 1 w 6"/>
                <a:gd name="T3" fmla="*/ 1 h 4"/>
                <a:gd name="T4" fmla="*/ 3 w 6"/>
                <a:gd name="T5" fmla="*/ 4 h 4"/>
                <a:gd name="T6" fmla="*/ 3 w 6"/>
                <a:gd name="T7" fmla="*/ 0 h 4"/>
              </a:gdLst>
              <a:ahLst/>
              <a:cxnLst>
                <a:cxn ang="0">
                  <a:pos x="T0" y="T1"/>
                </a:cxn>
                <a:cxn ang="0">
                  <a:pos x="T2" y="T3"/>
                </a:cxn>
                <a:cxn ang="0">
                  <a:pos x="T4" y="T5"/>
                </a:cxn>
                <a:cxn ang="0">
                  <a:pos x="T6" y="T7"/>
                </a:cxn>
              </a:cxnLst>
              <a:rect l="0" t="0" r="r" b="b"/>
              <a:pathLst>
                <a:path w="6" h="4">
                  <a:moveTo>
                    <a:pt x="3" y="0"/>
                  </a:moveTo>
                  <a:cubicBezTo>
                    <a:pt x="2" y="0"/>
                    <a:pt x="0" y="0"/>
                    <a:pt x="1" y="1"/>
                  </a:cubicBezTo>
                  <a:cubicBezTo>
                    <a:pt x="1" y="1"/>
                    <a:pt x="3" y="4"/>
                    <a:pt x="3" y="4"/>
                  </a:cubicBezTo>
                  <a:cubicBezTo>
                    <a:pt x="5" y="4"/>
                    <a:pt x="6" y="0"/>
                    <a:pt x="3"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93" name="Freeform 460">
              <a:extLst>
                <a:ext uri="{FF2B5EF4-FFF2-40B4-BE49-F238E27FC236}">
                  <a16:creationId xmlns:a16="http://schemas.microsoft.com/office/drawing/2014/main" id="{E464F160-46E3-2049-B046-20737F6FE8CE}"/>
                </a:ext>
              </a:extLst>
            </p:cNvPr>
            <p:cNvSpPr>
              <a:spLocks/>
            </p:cNvSpPr>
            <p:nvPr/>
          </p:nvSpPr>
          <p:spPr bwMode="auto">
            <a:xfrm>
              <a:off x="16999544" y="9437635"/>
              <a:ext cx="44586" cy="28669"/>
            </a:xfrm>
            <a:custGeom>
              <a:avLst/>
              <a:gdLst>
                <a:gd name="T0" fmla="*/ 4 w 5"/>
                <a:gd name="T1" fmla="*/ 1 h 3"/>
                <a:gd name="T2" fmla="*/ 2 w 5"/>
                <a:gd name="T3" fmla="*/ 0 h 3"/>
                <a:gd name="T4" fmla="*/ 1 w 5"/>
                <a:gd name="T5" fmla="*/ 2 h 3"/>
                <a:gd name="T6" fmla="*/ 2 w 5"/>
                <a:gd name="T7" fmla="*/ 2 h 3"/>
                <a:gd name="T8" fmla="*/ 4 w 5"/>
                <a:gd name="T9" fmla="*/ 1 h 3"/>
                <a:gd name="T10" fmla="*/ 4 w 5"/>
                <a:gd name="T11" fmla="*/ 1 h 3"/>
              </a:gdLst>
              <a:ahLst/>
              <a:cxnLst>
                <a:cxn ang="0">
                  <a:pos x="T0" y="T1"/>
                </a:cxn>
                <a:cxn ang="0">
                  <a:pos x="T2" y="T3"/>
                </a:cxn>
                <a:cxn ang="0">
                  <a:pos x="T4" y="T5"/>
                </a:cxn>
                <a:cxn ang="0">
                  <a:pos x="T6" y="T7"/>
                </a:cxn>
                <a:cxn ang="0">
                  <a:pos x="T8" y="T9"/>
                </a:cxn>
                <a:cxn ang="0">
                  <a:pos x="T10" y="T11"/>
                </a:cxn>
              </a:cxnLst>
              <a:rect l="0" t="0" r="r" b="b"/>
              <a:pathLst>
                <a:path w="5" h="3">
                  <a:moveTo>
                    <a:pt x="4" y="1"/>
                  </a:moveTo>
                  <a:cubicBezTo>
                    <a:pt x="4" y="1"/>
                    <a:pt x="3" y="0"/>
                    <a:pt x="2" y="0"/>
                  </a:cubicBezTo>
                  <a:cubicBezTo>
                    <a:pt x="2" y="1"/>
                    <a:pt x="0" y="2"/>
                    <a:pt x="1" y="2"/>
                  </a:cubicBezTo>
                  <a:cubicBezTo>
                    <a:pt x="1" y="2"/>
                    <a:pt x="2" y="3"/>
                    <a:pt x="2" y="2"/>
                  </a:cubicBezTo>
                  <a:cubicBezTo>
                    <a:pt x="3" y="2"/>
                    <a:pt x="5" y="2"/>
                    <a:pt x="4" y="1"/>
                  </a:cubicBezTo>
                  <a:cubicBezTo>
                    <a:pt x="4" y="1"/>
                    <a:pt x="5" y="2"/>
                    <a:pt x="4"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94" name="Freeform 461">
              <a:extLst>
                <a:ext uri="{FF2B5EF4-FFF2-40B4-BE49-F238E27FC236}">
                  <a16:creationId xmlns:a16="http://schemas.microsoft.com/office/drawing/2014/main" id="{053D36C4-5FB1-8740-B860-C4A0890BFB2B}"/>
                </a:ext>
              </a:extLst>
            </p:cNvPr>
            <p:cNvSpPr>
              <a:spLocks/>
            </p:cNvSpPr>
            <p:nvPr/>
          </p:nvSpPr>
          <p:spPr bwMode="auto">
            <a:xfrm>
              <a:off x="17034575" y="9437635"/>
              <a:ext cx="66879" cy="38227"/>
            </a:xfrm>
            <a:custGeom>
              <a:avLst/>
              <a:gdLst>
                <a:gd name="T0" fmla="*/ 2 w 7"/>
                <a:gd name="T1" fmla="*/ 1 h 4"/>
                <a:gd name="T2" fmla="*/ 2 w 7"/>
                <a:gd name="T3" fmla="*/ 4 h 4"/>
                <a:gd name="T4" fmla="*/ 6 w 7"/>
                <a:gd name="T5" fmla="*/ 3 h 4"/>
                <a:gd name="T6" fmla="*/ 5 w 7"/>
                <a:gd name="T7" fmla="*/ 1 h 4"/>
                <a:gd name="T8" fmla="*/ 2 w 7"/>
                <a:gd name="T9" fmla="*/ 1 h 4"/>
              </a:gdLst>
              <a:ahLst/>
              <a:cxnLst>
                <a:cxn ang="0">
                  <a:pos x="T0" y="T1"/>
                </a:cxn>
                <a:cxn ang="0">
                  <a:pos x="T2" y="T3"/>
                </a:cxn>
                <a:cxn ang="0">
                  <a:pos x="T4" y="T5"/>
                </a:cxn>
                <a:cxn ang="0">
                  <a:pos x="T6" y="T7"/>
                </a:cxn>
                <a:cxn ang="0">
                  <a:pos x="T8" y="T9"/>
                </a:cxn>
              </a:cxnLst>
              <a:rect l="0" t="0" r="r" b="b"/>
              <a:pathLst>
                <a:path w="7" h="4">
                  <a:moveTo>
                    <a:pt x="2" y="1"/>
                  </a:moveTo>
                  <a:cubicBezTo>
                    <a:pt x="1" y="2"/>
                    <a:pt x="0" y="4"/>
                    <a:pt x="2" y="4"/>
                  </a:cubicBezTo>
                  <a:cubicBezTo>
                    <a:pt x="4" y="4"/>
                    <a:pt x="5" y="4"/>
                    <a:pt x="6" y="3"/>
                  </a:cubicBezTo>
                  <a:cubicBezTo>
                    <a:pt x="7" y="3"/>
                    <a:pt x="5" y="2"/>
                    <a:pt x="5" y="1"/>
                  </a:cubicBezTo>
                  <a:cubicBezTo>
                    <a:pt x="4" y="0"/>
                    <a:pt x="3" y="0"/>
                    <a:pt x="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95" name="Freeform 462">
              <a:extLst>
                <a:ext uri="{FF2B5EF4-FFF2-40B4-BE49-F238E27FC236}">
                  <a16:creationId xmlns:a16="http://schemas.microsoft.com/office/drawing/2014/main" id="{B3F37A68-52BC-454A-840C-41768981109C}"/>
                </a:ext>
              </a:extLst>
            </p:cNvPr>
            <p:cNvSpPr>
              <a:spLocks/>
            </p:cNvSpPr>
            <p:nvPr/>
          </p:nvSpPr>
          <p:spPr bwMode="auto">
            <a:xfrm>
              <a:off x="17082346" y="9428080"/>
              <a:ext cx="76432" cy="47785"/>
            </a:xfrm>
            <a:custGeom>
              <a:avLst/>
              <a:gdLst>
                <a:gd name="T0" fmla="*/ 1 w 8"/>
                <a:gd name="T1" fmla="*/ 0 h 5"/>
                <a:gd name="T2" fmla="*/ 0 w 8"/>
                <a:gd name="T3" fmla="*/ 1 h 5"/>
                <a:gd name="T4" fmla="*/ 2 w 8"/>
                <a:gd name="T5" fmla="*/ 2 h 5"/>
                <a:gd name="T6" fmla="*/ 2 w 8"/>
                <a:gd name="T7" fmla="*/ 3 h 5"/>
                <a:gd name="T8" fmla="*/ 7 w 8"/>
                <a:gd name="T9" fmla="*/ 4 h 5"/>
                <a:gd name="T10" fmla="*/ 7 w 8"/>
                <a:gd name="T11" fmla="*/ 1 h 5"/>
                <a:gd name="T12" fmla="*/ 1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1" y="0"/>
                  </a:moveTo>
                  <a:cubicBezTo>
                    <a:pt x="0" y="0"/>
                    <a:pt x="0" y="0"/>
                    <a:pt x="0" y="1"/>
                  </a:cubicBezTo>
                  <a:cubicBezTo>
                    <a:pt x="0" y="1"/>
                    <a:pt x="2" y="1"/>
                    <a:pt x="2" y="2"/>
                  </a:cubicBezTo>
                  <a:cubicBezTo>
                    <a:pt x="2" y="2"/>
                    <a:pt x="2" y="3"/>
                    <a:pt x="2" y="3"/>
                  </a:cubicBezTo>
                  <a:cubicBezTo>
                    <a:pt x="2" y="4"/>
                    <a:pt x="6" y="5"/>
                    <a:pt x="7" y="4"/>
                  </a:cubicBezTo>
                  <a:cubicBezTo>
                    <a:pt x="8" y="3"/>
                    <a:pt x="8" y="2"/>
                    <a:pt x="7" y="1"/>
                  </a:cubicBezTo>
                  <a:cubicBezTo>
                    <a:pt x="5" y="1"/>
                    <a:pt x="3" y="1"/>
                    <a:pt x="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96" name="Freeform 463">
              <a:extLst>
                <a:ext uri="{FF2B5EF4-FFF2-40B4-BE49-F238E27FC236}">
                  <a16:creationId xmlns:a16="http://schemas.microsoft.com/office/drawing/2014/main" id="{590C4E06-CF98-1F4B-AC52-272A2298FE5B}"/>
                </a:ext>
              </a:extLst>
            </p:cNvPr>
            <p:cNvSpPr>
              <a:spLocks/>
            </p:cNvSpPr>
            <p:nvPr/>
          </p:nvSpPr>
          <p:spPr bwMode="auto">
            <a:xfrm>
              <a:off x="17184259" y="9437635"/>
              <a:ext cx="114649" cy="38227"/>
            </a:xfrm>
            <a:custGeom>
              <a:avLst/>
              <a:gdLst>
                <a:gd name="T0" fmla="*/ 2 w 12"/>
                <a:gd name="T1" fmla="*/ 0 h 4"/>
                <a:gd name="T2" fmla="*/ 0 w 12"/>
                <a:gd name="T3" fmla="*/ 2 h 4"/>
                <a:gd name="T4" fmla="*/ 12 w 12"/>
                <a:gd name="T5" fmla="*/ 2 h 4"/>
                <a:gd name="T6" fmla="*/ 9 w 12"/>
                <a:gd name="T7" fmla="*/ 2 h 4"/>
                <a:gd name="T8" fmla="*/ 2 w 12"/>
                <a:gd name="T9" fmla="*/ 0 h 4"/>
                <a:gd name="T10" fmla="*/ 2 w 12"/>
                <a:gd name="T11" fmla="*/ 0 h 4"/>
              </a:gdLst>
              <a:ahLst/>
              <a:cxnLst>
                <a:cxn ang="0">
                  <a:pos x="T0" y="T1"/>
                </a:cxn>
                <a:cxn ang="0">
                  <a:pos x="T2" y="T3"/>
                </a:cxn>
                <a:cxn ang="0">
                  <a:pos x="T4" y="T5"/>
                </a:cxn>
                <a:cxn ang="0">
                  <a:pos x="T6" y="T7"/>
                </a:cxn>
                <a:cxn ang="0">
                  <a:pos x="T8" y="T9"/>
                </a:cxn>
                <a:cxn ang="0">
                  <a:pos x="T10" y="T11"/>
                </a:cxn>
              </a:cxnLst>
              <a:rect l="0" t="0" r="r" b="b"/>
              <a:pathLst>
                <a:path w="12" h="4">
                  <a:moveTo>
                    <a:pt x="2" y="0"/>
                  </a:moveTo>
                  <a:cubicBezTo>
                    <a:pt x="2" y="0"/>
                    <a:pt x="0" y="1"/>
                    <a:pt x="0" y="2"/>
                  </a:cubicBezTo>
                  <a:cubicBezTo>
                    <a:pt x="0" y="2"/>
                    <a:pt x="11" y="4"/>
                    <a:pt x="12" y="2"/>
                  </a:cubicBezTo>
                  <a:cubicBezTo>
                    <a:pt x="12" y="1"/>
                    <a:pt x="9" y="2"/>
                    <a:pt x="9" y="2"/>
                  </a:cubicBezTo>
                  <a:cubicBezTo>
                    <a:pt x="7" y="2"/>
                    <a:pt x="4" y="1"/>
                    <a:pt x="2" y="0"/>
                  </a:cubicBezTo>
                  <a:cubicBezTo>
                    <a:pt x="2" y="0"/>
                    <a:pt x="3"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97" name="Freeform 464">
              <a:extLst>
                <a:ext uri="{FF2B5EF4-FFF2-40B4-BE49-F238E27FC236}">
                  <a16:creationId xmlns:a16="http://schemas.microsoft.com/office/drawing/2014/main" id="{8CD136E5-DB4C-1945-B9A7-E8ADD248265E}"/>
                </a:ext>
              </a:extLst>
            </p:cNvPr>
            <p:cNvSpPr>
              <a:spLocks/>
            </p:cNvSpPr>
            <p:nvPr/>
          </p:nvSpPr>
          <p:spPr bwMode="auto">
            <a:xfrm>
              <a:off x="17149226" y="9491791"/>
              <a:ext cx="101909" cy="57338"/>
            </a:xfrm>
            <a:custGeom>
              <a:avLst/>
              <a:gdLst>
                <a:gd name="T0" fmla="*/ 0 w 11"/>
                <a:gd name="T1" fmla="*/ 0 h 6"/>
                <a:gd name="T2" fmla="*/ 8 w 11"/>
                <a:gd name="T3" fmla="*/ 4 h 6"/>
                <a:gd name="T4" fmla="*/ 0 w 11"/>
                <a:gd name="T5" fmla="*/ 0 h 6"/>
              </a:gdLst>
              <a:ahLst/>
              <a:cxnLst>
                <a:cxn ang="0">
                  <a:pos x="T0" y="T1"/>
                </a:cxn>
                <a:cxn ang="0">
                  <a:pos x="T2" y="T3"/>
                </a:cxn>
                <a:cxn ang="0">
                  <a:pos x="T4" y="T5"/>
                </a:cxn>
              </a:cxnLst>
              <a:rect l="0" t="0" r="r" b="b"/>
              <a:pathLst>
                <a:path w="11" h="6">
                  <a:moveTo>
                    <a:pt x="0" y="0"/>
                  </a:moveTo>
                  <a:cubicBezTo>
                    <a:pt x="1" y="0"/>
                    <a:pt x="7" y="6"/>
                    <a:pt x="8" y="4"/>
                  </a:cubicBezTo>
                  <a:cubicBezTo>
                    <a:pt x="11" y="1"/>
                    <a:pt x="1" y="0"/>
                    <a:pt x="0"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98" name="Freeform 465">
              <a:extLst>
                <a:ext uri="{FF2B5EF4-FFF2-40B4-BE49-F238E27FC236}">
                  <a16:creationId xmlns:a16="http://schemas.microsoft.com/office/drawing/2014/main" id="{26C9553C-F5DD-D544-AFB8-3393F55C521C}"/>
                </a:ext>
              </a:extLst>
            </p:cNvPr>
            <p:cNvSpPr>
              <a:spLocks/>
            </p:cNvSpPr>
            <p:nvPr/>
          </p:nvSpPr>
          <p:spPr bwMode="auto">
            <a:xfrm>
              <a:off x="17474065" y="9192351"/>
              <a:ext cx="57323" cy="38227"/>
            </a:xfrm>
            <a:custGeom>
              <a:avLst/>
              <a:gdLst>
                <a:gd name="T0" fmla="*/ 3 w 6"/>
                <a:gd name="T1" fmla="*/ 3 h 4"/>
                <a:gd name="T2" fmla="*/ 4 w 6"/>
                <a:gd name="T3" fmla="*/ 0 h 4"/>
                <a:gd name="T4" fmla="*/ 3 w 6"/>
                <a:gd name="T5" fmla="*/ 3 h 4"/>
                <a:gd name="T6" fmla="*/ 3 w 6"/>
                <a:gd name="T7" fmla="*/ 3 h 4"/>
              </a:gdLst>
              <a:ahLst/>
              <a:cxnLst>
                <a:cxn ang="0">
                  <a:pos x="T0" y="T1"/>
                </a:cxn>
                <a:cxn ang="0">
                  <a:pos x="T2" y="T3"/>
                </a:cxn>
                <a:cxn ang="0">
                  <a:pos x="T4" y="T5"/>
                </a:cxn>
                <a:cxn ang="0">
                  <a:pos x="T6" y="T7"/>
                </a:cxn>
              </a:cxnLst>
              <a:rect l="0" t="0" r="r" b="b"/>
              <a:pathLst>
                <a:path w="6" h="4">
                  <a:moveTo>
                    <a:pt x="3" y="3"/>
                  </a:moveTo>
                  <a:cubicBezTo>
                    <a:pt x="0" y="4"/>
                    <a:pt x="1" y="0"/>
                    <a:pt x="4" y="0"/>
                  </a:cubicBezTo>
                  <a:cubicBezTo>
                    <a:pt x="6" y="0"/>
                    <a:pt x="5" y="3"/>
                    <a:pt x="3" y="3"/>
                  </a:cubicBezTo>
                  <a:cubicBezTo>
                    <a:pt x="2" y="4"/>
                    <a:pt x="5" y="3"/>
                    <a:pt x="3"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99" name="Freeform 466">
              <a:extLst>
                <a:ext uri="{FF2B5EF4-FFF2-40B4-BE49-F238E27FC236}">
                  <a16:creationId xmlns:a16="http://schemas.microsoft.com/office/drawing/2014/main" id="{3D5E40F1-BCD0-F048-BE40-E4E86409EF44}"/>
                </a:ext>
              </a:extLst>
            </p:cNvPr>
            <p:cNvSpPr>
              <a:spLocks/>
            </p:cNvSpPr>
            <p:nvPr/>
          </p:nvSpPr>
          <p:spPr bwMode="auto">
            <a:xfrm>
              <a:off x="17569608" y="9185981"/>
              <a:ext cx="140127" cy="44598"/>
            </a:xfrm>
            <a:custGeom>
              <a:avLst/>
              <a:gdLst>
                <a:gd name="T0" fmla="*/ 2 w 15"/>
                <a:gd name="T1" fmla="*/ 3 h 5"/>
                <a:gd name="T2" fmla="*/ 1 w 15"/>
                <a:gd name="T3" fmla="*/ 1 h 5"/>
                <a:gd name="T4" fmla="*/ 5 w 15"/>
                <a:gd name="T5" fmla="*/ 0 h 5"/>
                <a:gd name="T6" fmla="*/ 13 w 15"/>
                <a:gd name="T7" fmla="*/ 2 h 5"/>
                <a:gd name="T8" fmla="*/ 15 w 15"/>
                <a:gd name="T9" fmla="*/ 5 h 5"/>
                <a:gd name="T10" fmla="*/ 11 w 15"/>
                <a:gd name="T11" fmla="*/ 3 h 5"/>
                <a:gd name="T12" fmla="*/ 2 w 15"/>
                <a:gd name="T13" fmla="*/ 3 h 5"/>
                <a:gd name="T14" fmla="*/ 2 w 15"/>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
                  <a:moveTo>
                    <a:pt x="2" y="3"/>
                  </a:moveTo>
                  <a:cubicBezTo>
                    <a:pt x="1" y="3"/>
                    <a:pt x="0" y="2"/>
                    <a:pt x="1" y="1"/>
                  </a:cubicBezTo>
                  <a:cubicBezTo>
                    <a:pt x="2" y="0"/>
                    <a:pt x="3" y="0"/>
                    <a:pt x="5" y="0"/>
                  </a:cubicBezTo>
                  <a:cubicBezTo>
                    <a:pt x="8" y="0"/>
                    <a:pt x="10" y="0"/>
                    <a:pt x="13" y="2"/>
                  </a:cubicBezTo>
                  <a:cubicBezTo>
                    <a:pt x="14" y="3"/>
                    <a:pt x="15" y="4"/>
                    <a:pt x="15" y="5"/>
                  </a:cubicBezTo>
                  <a:cubicBezTo>
                    <a:pt x="14" y="5"/>
                    <a:pt x="11" y="3"/>
                    <a:pt x="11" y="3"/>
                  </a:cubicBezTo>
                  <a:cubicBezTo>
                    <a:pt x="8" y="2"/>
                    <a:pt x="5" y="3"/>
                    <a:pt x="2" y="3"/>
                  </a:cubicBezTo>
                  <a:cubicBezTo>
                    <a:pt x="1" y="3"/>
                    <a:pt x="3" y="3"/>
                    <a:pt x="2"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00" name="Freeform 467">
              <a:extLst>
                <a:ext uri="{FF2B5EF4-FFF2-40B4-BE49-F238E27FC236}">
                  <a16:creationId xmlns:a16="http://schemas.microsoft.com/office/drawing/2014/main" id="{6AC77FB3-1006-9F4F-AF7B-9791EC7C6554}"/>
                </a:ext>
              </a:extLst>
            </p:cNvPr>
            <p:cNvSpPr>
              <a:spLocks/>
            </p:cNvSpPr>
            <p:nvPr/>
          </p:nvSpPr>
          <p:spPr bwMode="auto">
            <a:xfrm>
              <a:off x="17139671" y="8969361"/>
              <a:ext cx="299364" cy="337667"/>
            </a:xfrm>
            <a:custGeom>
              <a:avLst/>
              <a:gdLst>
                <a:gd name="T0" fmla="*/ 13 w 32"/>
                <a:gd name="T1" fmla="*/ 32 h 36"/>
                <a:gd name="T2" fmla="*/ 14 w 32"/>
                <a:gd name="T3" fmla="*/ 30 h 36"/>
                <a:gd name="T4" fmla="*/ 11 w 32"/>
                <a:gd name="T5" fmla="*/ 28 h 36"/>
                <a:gd name="T6" fmla="*/ 12 w 32"/>
                <a:gd name="T7" fmla="*/ 23 h 36"/>
                <a:gd name="T8" fmla="*/ 8 w 32"/>
                <a:gd name="T9" fmla="*/ 23 h 36"/>
                <a:gd name="T10" fmla="*/ 8 w 32"/>
                <a:gd name="T11" fmla="*/ 29 h 36"/>
                <a:gd name="T12" fmla="*/ 8 w 32"/>
                <a:gd name="T13" fmla="*/ 30 h 36"/>
                <a:gd name="T14" fmla="*/ 7 w 32"/>
                <a:gd name="T15" fmla="*/ 34 h 36"/>
                <a:gd name="T16" fmla="*/ 4 w 32"/>
                <a:gd name="T17" fmla="*/ 36 h 36"/>
                <a:gd name="T18" fmla="*/ 4 w 32"/>
                <a:gd name="T19" fmla="*/ 31 h 36"/>
                <a:gd name="T20" fmla="*/ 2 w 32"/>
                <a:gd name="T21" fmla="*/ 26 h 36"/>
                <a:gd name="T22" fmla="*/ 1 w 32"/>
                <a:gd name="T23" fmla="*/ 21 h 36"/>
                <a:gd name="T24" fmla="*/ 3 w 32"/>
                <a:gd name="T25" fmla="*/ 14 h 36"/>
                <a:gd name="T26" fmla="*/ 9 w 32"/>
                <a:gd name="T27" fmla="*/ 5 h 36"/>
                <a:gd name="T28" fmla="*/ 11 w 32"/>
                <a:gd name="T29" fmla="*/ 2 h 36"/>
                <a:gd name="T30" fmla="*/ 18 w 32"/>
                <a:gd name="T31" fmla="*/ 4 h 36"/>
                <a:gd name="T32" fmla="*/ 25 w 32"/>
                <a:gd name="T33" fmla="*/ 4 h 36"/>
                <a:gd name="T34" fmla="*/ 32 w 32"/>
                <a:gd name="T35" fmla="*/ 1 h 36"/>
                <a:gd name="T36" fmla="*/ 29 w 32"/>
                <a:gd name="T37" fmla="*/ 6 h 36"/>
                <a:gd name="T38" fmla="*/ 23 w 32"/>
                <a:gd name="T39" fmla="*/ 7 h 36"/>
                <a:gd name="T40" fmla="*/ 10 w 32"/>
                <a:gd name="T41" fmla="*/ 7 h 36"/>
                <a:gd name="T42" fmla="*/ 6 w 32"/>
                <a:gd name="T43" fmla="*/ 10 h 36"/>
                <a:gd name="T44" fmla="*/ 10 w 32"/>
                <a:gd name="T45" fmla="*/ 15 h 36"/>
                <a:gd name="T46" fmla="*/ 13 w 32"/>
                <a:gd name="T47" fmla="*/ 14 h 36"/>
                <a:gd name="T48" fmla="*/ 20 w 32"/>
                <a:gd name="T49" fmla="*/ 13 h 36"/>
                <a:gd name="T50" fmla="*/ 17 w 32"/>
                <a:gd name="T51" fmla="*/ 16 h 36"/>
                <a:gd name="T52" fmla="*/ 13 w 32"/>
                <a:gd name="T53" fmla="*/ 17 h 36"/>
                <a:gd name="T54" fmla="*/ 14 w 32"/>
                <a:gd name="T55" fmla="*/ 20 h 36"/>
                <a:gd name="T56" fmla="*/ 18 w 32"/>
                <a:gd name="T57" fmla="*/ 25 h 36"/>
                <a:gd name="T58" fmla="*/ 19 w 32"/>
                <a:gd name="T59" fmla="*/ 28 h 36"/>
                <a:gd name="T60" fmla="*/ 22 w 32"/>
                <a:gd name="T61" fmla="*/ 30 h 36"/>
                <a:gd name="T62" fmla="*/ 13 w 32"/>
                <a:gd name="T63" fmla="*/ 32 h 36"/>
                <a:gd name="T64" fmla="*/ 13 w 32"/>
                <a:gd name="T65"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6">
                  <a:moveTo>
                    <a:pt x="13" y="32"/>
                  </a:moveTo>
                  <a:cubicBezTo>
                    <a:pt x="13" y="31"/>
                    <a:pt x="14" y="31"/>
                    <a:pt x="14" y="30"/>
                  </a:cubicBezTo>
                  <a:cubicBezTo>
                    <a:pt x="14" y="29"/>
                    <a:pt x="12" y="28"/>
                    <a:pt x="11" y="28"/>
                  </a:cubicBezTo>
                  <a:cubicBezTo>
                    <a:pt x="10" y="26"/>
                    <a:pt x="12" y="25"/>
                    <a:pt x="12" y="23"/>
                  </a:cubicBezTo>
                  <a:cubicBezTo>
                    <a:pt x="12" y="22"/>
                    <a:pt x="8" y="22"/>
                    <a:pt x="8" y="23"/>
                  </a:cubicBezTo>
                  <a:cubicBezTo>
                    <a:pt x="7" y="25"/>
                    <a:pt x="8" y="27"/>
                    <a:pt x="8" y="29"/>
                  </a:cubicBezTo>
                  <a:cubicBezTo>
                    <a:pt x="7" y="29"/>
                    <a:pt x="8" y="30"/>
                    <a:pt x="8" y="30"/>
                  </a:cubicBezTo>
                  <a:cubicBezTo>
                    <a:pt x="8" y="32"/>
                    <a:pt x="7" y="33"/>
                    <a:pt x="7" y="34"/>
                  </a:cubicBezTo>
                  <a:cubicBezTo>
                    <a:pt x="6" y="36"/>
                    <a:pt x="7" y="36"/>
                    <a:pt x="4" y="36"/>
                  </a:cubicBezTo>
                  <a:cubicBezTo>
                    <a:pt x="1" y="36"/>
                    <a:pt x="4" y="32"/>
                    <a:pt x="4" y="31"/>
                  </a:cubicBezTo>
                  <a:cubicBezTo>
                    <a:pt x="5" y="30"/>
                    <a:pt x="4" y="27"/>
                    <a:pt x="2" y="26"/>
                  </a:cubicBezTo>
                  <a:cubicBezTo>
                    <a:pt x="0" y="25"/>
                    <a:pt x="0" y="23"/>
                    <a:pt x="1" y="21"/>
                  </a:cubicBezTo>
                  <a:cubicBezTo>
                    <a:pt x="2" y="19"/>
                    <a:pt x="2" y="16"/>
                    <a:pt x="3" y="14"/>
                  </a:cubicBezTo>
                  <a:cubicBezTo>
                    <a:pt x="5" y="11"/>
                    <a:pt x="4" y="5"/>
                    <a:pt x="9" y="5"/>
                  </a:cubicBezTo>
                  <a:cubicBezTo>
                    <a:pt x="10" y="5"/>
                    <a:pt x="9" y="2"/>
                    <a:pt x="11" y="2"/>
                  </a:cubicBezTo>
                  <a:cubicBezTo>
                    <a:pt x="14" y="3"/>
                    <a:pt x="16" y="4"/>
                    <a:pt x="18" y="4"/>
                  </a:cubicBezTo>
                  <a:cubicBezTo>
                    <a:pt x="20" y="4"/>
                    <a:pt x="23" y="5"/>
                    <a:pt x="25" y="4"/>
                  </a:cubicBezTo>
                  <a:cubicBezTo>
                    <a:pt x="26" y="4"/>
                    <a:pt x="32" y="0"/>
                    <a:pt x="32" y="1"/>
                  </a:cubicBezTo>
                  <a:cubicBezTo>
                    <a:pt x="32" y="2"/>
                    <a:pt x="29" y="5"/>
                    <a:pt x="29" y="6"/>
                  </a:cubicBezTo>
                  <a:cubicBezTo>
                    <a:pt x="27" y="7"/>
                    <a:pt x="25" y="7"/>
                    <a:pt x="23" y="7"/>
                  </a:cubicBezTo>
                  <a:cubicBezTo>
                    <a:pt x="18" y="6"/>
                    <a:pt x="14" y="7"/>
                    <a:pt x="10" y="7"/>
                  </a:cubicBezTo>
                  <a:cubicBezTo>
                    <a:pt x="7" y="6"/>
                    <a:pt x="6" y="7"/>
                    <a:pt x="6" y="10"/>
                  </a:cubicBezTo>
                  <a:cubicBezTo>
                    <a:pt x="6" y="13"/>
                    <a:pt x="9" y="13"/>
                    <a:pt x="10" y="15"/>
                  </a:cubicBezTo>
                  <a:cubicBezTo>
                    <a:pt x="11" y="17"/>
                    <a:pt x="12" y="15"/>
                    <a:pt x="13" y="14"/>
                  </a:cubicBezTo>
                  <a:cubicBezTo>
                    <a:pt x="13" y="13"/>
                    <a:pt x="20" y="12"/>
                    <a:pt x="20" y="13"/>
                  </a:cubicBezTo>
                  <a:cubicBezTo>
                    <a:pt x="21" y="13"/>
                    <a:pt x="18" y="16"/>
                    <a:pt x="17" y="16"/>
                  </a:cubicBezTo>
                  <a:cubicBezTo>
                    <a:pt x="15" y="18"/>
                    <a:pt x="15" y="18"/>
                    <a:pt x="13" y="17"/>
                  </a:cubicBezTo>
                  <a:cubicBezTo>
                    <a:pt x="13" y="17"/>
                    <a:pt x="14" y="20"/>
                    <a:pt x="14" y="20"/>
                  </a:cubicBezTo>
                  <a:cubicBezTo>
                    <a:pt x="15" y="21"/>
                    <a:pt x="18" y="23"/>
                    <a:pt x="18" y="25"/>
                  </a:cubicBezTo>
                  <a:cubicBezTo>
                    <a:pt x="18" y="26"/>
                    <a:pt x="18" y="27"/>
                    <a:pt x="19" y="28"/>
                  </a:cubicBezTo>
                  <a:cubicBezTo>
                    <a:pt x="19" y="28"/>
                    <a:pt x="21" y="30"/>
                    <a:pt x="22" y="30"/>
                  </a:cubicBezTo>
                  <a:cubicBezTo>
                    <a:pt x="20" y="31"/>
                    <a:pt x="15" y="33"/>
                    <a:pt x="13" y="32"/>
                  </a:cubicBezTo>
                  <a:cubicBezTo>
                    <a:pt x="13" y="31"/>
                    <a:pt x="14" y="33"/>
                    <a:pt x="13" y="3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01" name="Freeform 468">
              <a:extLst>
                <a:ext uri="{FF2B5EF4-FFF2-40B4-BE49-F238E27FC236}">
                  <a16:creationId xmlns:a16="http://schemas.microsoft.com/office/drawing/2014/main" id="{A7ED2BFF-0474-5A45-9C99-07855700EDA1}"/>
                </a:ext>
              </a:extLst>
            </p:cNvPr>
            <p:cNvSpPr>
              <a:spLocks/>
            </p:cNvSpPr>
            <p:nvPr/>
          </p:nvSpPr>
          <p:spPr bwMode="auto">
            <a:xfrm>
              <a:off x="17540944" y="8950247"/>
              <a:ext cx="73248" cy="140163"/>
            </a:xfrm>
            <a:custGeom>
              <a:avLst/>
              <a:gdLst>
                <a:gd name="T0" fmla="*/ 3 w 8"/>
                <a:gd name="T1" fmla="*/ 2 h 15"/>
                <a:gd name="T2" fmla="*/ 3 w 8"/>
                <a:gd name="T3" fmla="*/ 0 h 15"/>
                <a:gd name="T4" fmla="*/ 0 w 8"/>
                <a:gd name="T5" fmla="*/ 4 h 15"/>
                <a:gd name="T6" fmla="*/ 1 w 8"/>
                <a:gd name="T7" fmla="*/ 8 h 15"/>
                <a:gd name="T8" fmla="*/ 2 w 8"/>
                <a:gd name="T9" fmla="*/ 12 h 15"/>
                <a:gd name="T10" fmla="*/ 5 w 8"/>
                <a:gd name="T11" fmla="*/ 15 h 15"/>
                <a:gd name="T12" fmla="*/ 4 w 8"/>
                <a:gd name="T13" fmla="*/ 13 h 15"/>
                <a:gd name="T14" fmla="*/ 3 w 8"/>
                <a:gd name="T15" fmla="*/ 9 h 15"/>
                <a:gd name="T16" fmla="*/ 7 w 8"/>
                <a:gd name="T17" fmla="*/ 9 h 15"/>
                <a:gd name="T18" fmla="*/ 5 w 8"/>
                <a:gd name="T19" fmla="*/ 7 h 15"/>
                <a:gd name="T20" fmla="*/ 6 w 8"/>
                <a:gd name="T21" fmla="*/ 5 h 15"/>
                <a:gd name="T22" fmla="*/ 2 w 8"/>
                <a:gd name="T23" fmla="*/ 6 h 15"/>
                <a:gd name="T24" fmla="*/ 3 w 8"/>
                <a:gd name="T25" fmla="*/ 2 h 15"/>
                <a:gd name="T26" fmla="*/ 3 w 8"/>
                <a:gd name="T27"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5">
                  <a:moveTo>
                    <a:pt x="3" y="2"/>
                  </a:moveTo>
                  <a:cubicBezTo>
                    <a:pt x="3" y="1"/>
                    <a:pt x="3" y="1"/>
                    <a:pt x="3" y="0"/>
                  </a:cubicBezTo>
                  <a:cubicBezTo>
                    <a:pt x="2" y="0"/>
                    <a:pt x="0" y="3"/>
                    <a:pt x="0" y="4"/>
                  </a:cubicBezTo>
                  <a:cubicBezTo>
                    <a:pt x="0" y="5"/>
                    <a:pt x="1" y="6"/>
                    <a:pt x="1" y="8"/>
                  </a:cubicBezTo>
                  <a:cubicBezTo>
                    <a:pt x="1" y="9"/>
                    <a:pt x="1" y="11"/>
                    <a:pt x="2" y="12"/>
                  </a:cubicBezTo>
                  <a:cubicBezTo>
                    <a:pt x="2" y="12"/>
                    <a:pt x="5" y="15"/>
                    <a:pt x="5" y="15"/>
                  </a:cubicBezTo>
                  <a:cubicBezTo>
                    <a:pt x="5" y="15"/>
                    <a:pt x="4" y="13"/>
                    <a:pt x="4" y="13"/>
                  </a:cubicBezTo>
                  <a:cubicBezTo>
                    <a:pt x="3" y="12"/>
                    <a:pt x="3" y="10"/>
                    <a:pt x="3" y="9"/>
                  </a:cubicBezTo>
                  <a:cubicBezTo>
                    <a:pt x="3" y="8"/>
                    <a:pt x="7" y="9"/>
                    <a:pt x="7" y="9"/>
                  </a:cubicBezTo>
                  <a:cubicBezTo>
                    <a:pt x="8" y="9"/>
                    <a:pt x="6" y="8"/>
                    <a:pt x="5" y="7"/>
                  </a:cubicBezTo>
                  <a:cubicBezTo>
                    <a:pt x="5" y="7"/>
                    <a:pt x="6" y="6"/>
                    <a:pt x="6" y="5"/>
                  </a:cubicBezTo>
                  <a:cubicBezTo>
                    <a:pt x="7" y="1"/>
                    <a:pt x="3" y="6"/>
                    <a:pt x="2" y="6"/>
                  </a:cubicBezTo>
                  <a:cubicBezTo>
                    <a:pt x="2" y="6"/>
                    <a:pt x="4" y="3"/>
                    <a:pt x="3" y="2"/>
                  </a:cubicBezTo>
                  <a:cubicBezTo>
                    <a:pt x="3" y="1"/>
                    <a:pt x="4" y="3"/>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02" name="Freeform 469">
              <a:extLst>
                <a:ext uri="{FF2B5EF4-FFF2-40B4-BE49-F238E27FC236}">
                  <a16:creationId xmlns:a16="http://schemas.microsoft.com/office/drawing/2014/main" id="{C7FB98B3-5ABA-6641-91E2-87E7FEABE22F}"/>
                </a:ext>
              </a:extLst>
            </p:cNvPr>
            <p:cNvSpPr>
              <a:spLocks/>
            </p:cNvSpPr>
            <p:nvPr/>
          </p:nvSpPr>
          <p:spPr bwMode="auto">
            <a:xfrm>
              <a:off x="17579164" y="8931137"/>
              <a:ext cx="25477" cy="19114"/>
            </a:xfrm>
            <a:custGeom>
              <a:avLst/>
              <a:gdLst>
                <a:gd name="T0" fmla="*/ 1 w 3"/>
                <a:gd name="T1" fmla="*/ 2 h 2"/>
                <a:gd name="T2" fmla="*/ 2 w 3"/>
                <a:gd name="T3" fmla="*/ 0 h 2"/>
                <a:gd name="T4" fmla="*/ 1 w 3"/>
                <a:gd name="T5" fmla="*/ 2 h 2"/>
              </a:gdLst>
              <a:ahLst/>
              <a:cxnLst>
                <a:cxn ang="0">
                  <a:pos x="T0" y="T1"/>
                </a:cxn>
                <a:cxn ang="0">
                  <a:pos x="T2" y="T3"/>
                </a:cxn>
                <a:cxn ang="0">
                  <a:pos x="T4" y="T5"/>
                </a:cxn>
              </a:cxnLst>
              <a:rect l="0" t="0" r="r" b="b"/>
              <a:pathLst>
                <a:path w="3" h="2">
                  <a:moveTo>
                    <a:pt x="1" y="2"/>
                  </a:moveTo>
                  <a:cubicBezTo>
                    <a:pt x="0" y="2"/>
                    <a:pt x="1" y="0"/>
                    <a:pt x="2" y="0"/>
                  </a:cubicBezTo>
                  <a:cubicBezTo>
                    <a:pt x="3" y="0"/>
                    <a:pt x="2" y="2"/>
                    <a:pt x="1"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03" name="Freeform 470">
              <a:extLst>
                <a:ext uri="{FF2B5EF4-FFF2-40B4-BE49-F238E27FC236}">
                  <a16:creationId xmlns:a16="http://schemas.microsoft.com/office/drawing/2014/main" id="{8039006E-40E3-5C46-8CD6-73C2A7F7A863}"/>
                </a:ext>
              </a:extLst>
            </p:cNvPr>
            <p:cNvSpPr>
              <a:spLocks/>
            </p:cNvSpPr>
            <p:nvPr/>
          </p:nvSpPr>
          <p:spPr bwMode="auto">
            <a:xfrm>
              <a:off x="17681073" y="9052186"/>
              <a:ext cx="44586" cy="19114"/>
            </a:xfrm>
            <a:custGeom>
              <a:avLst/>
              <a:gdLst>
                <a:gd name="T0" fmla="*/ 5 w 5"/>
                <a:gd name="T1" fmla="*/ 1 h 2"/>
                <a:gd name="T2" fmla="*/ 0 w 5"/>
                <a:gd name="T3" fmla="*/ 1 h 2"/>
                <a:gd name="T4" fmla="*/ 5 w 5"/>
                <a:gd name="T5" fmla="*/ 1 h 2"/>
              </a:gdLst>
              <a:ahLst/>
              <a:cxnLst>
                <a:cxn ang="0">
                  <a:pos x="T0" y="T1"/>
                </a:cxn>
                <a:cxn ang="0">
                  <a:pos x="T2" y="T3"/>
                </a:cxn>
                <a:cxn ang="0">
                  <a:pos x="T4" y="T5"/>
                </a:cxn>
              </a:cxnLst>
              <a:rect l="0" t="0" r="r" b="b"/>
              <a:pathLst>
                <a:path w="5" h="2">
                  <a:moveTo>
                    <a:pt x="5" y="1"/>
                  </a:moveTo>
                  <a:cubicBezTo>
                    <a:pt x="5" y="0"/>
                    <a:pt x="0" y="0"/>
                    <a:pt x="0" y="1"/>
                  </a:cubicBezTo>
                  <a:cubicBezTo>
                    <a:pt x="0" y="1"/>
                    <a:pt x="5" y="2"/>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04" name="Freeform 471">
              <a:extLst>
                <a:ext uri="{FF2B5EF4-FFF2-40B4-BE49-F238E27FC236}">
                  <a16:creationId xmlns:a16="http://schemas.microsoft.com/office/drawing/2014/main" id="{AC06F9D1-38A0-C047-BBA5-45D95A08D22F}"/>
                </a:ext>
              </a:extLst>
            </p:cNvPr>
            <p:cNvSpPr>
              <a:spLocks/>
            </p:cNvSpPr>
            <p:nvPr/>
          </p:nvSpPr>
          <p:spPr bwMode="auto">
            <a:xfrm>
              <a:off x="17690628" y="9061741"/>
              <a:ext cx="175160" cy="105124"/>
            </a:xfrm>
            <a:custGeom>
              <a:avLst/>
              <a:gdLst>
                <a:gd name="T0" fmla="*/ 10 w 19"/>
                <a:gd name="T1" fmla="*/ 1 h 11"/>
                <a:gd name="T2" fmla="*/ 4 w 19"/>
                <a:gd name="T3" fmla="*/ 3 h 11"/>
                <a:gd name="T4" fmla="*/ 3 w 19"/>
                <a:gd name="T5" fmla="*/ 4 h 11"/>
                <a:gd name="T6" fmla="*/ 1 w 19"/>
                <a:gd name="T7" fmla="*/ 3 h 11"/>
                <a:gd name="T8" fmla="*/ 3 w 19"/>
                <a:gd name="T9" fmla="*/ 6 h 11"/>
                <a:gd name="T10" fmla="*/ 6 w 19"/>
                <a:gd name="T11" fmla="*/ 7 h 11"/>
                <a:gd name="T12" fmla="*/ 9 w 19"/>
                <a:gd name="T13" fmla="*/ 10 h 11"/>
                <a:gd name="T14" fmla="*/ 14 w 19"/>
                <a:gd name="T15" fmla="*/ 10 h 11"/>
                <a:gd name="T16" fmla="*/ 18 w 19"/>
                <a:gd name="T17" fmla="*/ 5 h 11"/>
                <a:gd name="T18" fmla="*/ 15 w 19"/>
                <a:gd name="T19" fmla="*/ 2 h 11"/>
                <a:gd name="T20" fmla="*/ 10 w 19"/>
                <a:gd name="T21" fmla="*/ 1 h 11"/>
                <a:gd name="T22" fmla="*/ 10 w 19"/>
                <a:gd name="T23"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11">
                  <a:moveTo>
                    <a:pt x="10" y="1"/>
                  </a:moveTo>
                  <a:cubicBezTo>
                    <a:pt x="9" y="0"/>
                    <a:pt x="5" y="2"/>
                    <a:pt x="4" y="3"/>
                  </a:cubicBezTo>
                  <a:cubicBezTo>
                    <a:pt x="3" y="3"/>
                    <a:pt x="4" y="3"/>
                    <a:pt x="3" y="4"/>
                  </a:cubicBezTo>
                  <a:cubicBezTo>
                    <a:pt x="3" y="5"/>
                    <a:pt x="2" y="3"/>
                    <a:pt x="1" y="3"/>
                  </a:cubicBezTo>
                  <a:cubicBezTo>
                    <a:pt x="0" y="3"/>
                    <a:pt x="2" y="6"/>
                    <a:pt x="3" y="6"/>
                  </a:cubicBezTo>
                  <a:cubicBezTo>
                    <a:pt x="3" y="7"/>
                    <a:pt x="5" y="7"/>
                    <a:pt x="6" y="7"/>
                  </a:cubicBezTo>
                  <a:cubicBezTo>
                    <a:pt x="8" y="7"/>
                    <a:pt x="8" y="9"/>
                    <a:pt x="9" y="10"/>
                  </a:cubicBezTo>
                  <a:cubicBezTo>
                    <a:pt x="10" y="11"/>
                    <a:pt x="13" y="10"/>
                    <a:pt x="14" y="10"/>
                  </a:cubicBezTo>
                  <a:cubicBezTo>
                    <a:pt x="18" y="10"/>
                    <a:pt x="19" y="8"/>
                    <a:pt x="18" y="5"/>
                  </a:cubicBezTo>
                  <a:cubicBezTo>
                    <a:pt x="18" y="3"/>
                    <a:pt x="17" y="2"/>
                    <a:pt x="15" y="2"/>
                  </a:cubicBezTo>
                  <a:cubicBezTo>
                    <a:pt x="14" y="2"/>
                    <a:pt x="12" y="1"/>
                    <a:pt x="10" y="1"/>
                  </a:cubicBezTo>
                  <a:cubicBezTo>
                    <a:pt x="10" y="1"/>
                    <a:pt x="11" y="1"/>
                    <a:pt x="10"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05" name="Freeform 472">
              <a:extLst>
                <a:ext uri="{FF2B5EF4-FFF2-40B4-BE49-F238E27FC236}">
                  <a16:creationId xmlns:a16="http://schemas.microsoft.com/office/drawing/2014/main" id="{FF1A083E-F5C5-164D-B996-C27DAB4E72EB}"/>
                </a:ext>
              </a:extLst>
            </p:cNvPr>
            <p:cNvSpPr>
              <a:spLocks/>
            </p:cNvSpPr>
            <p:nvPr/>
          </p:nvSpPr>
          <p:spPr bwMode="auto">
            <a:xfrm>
              <a:off x="18521838" y="9240134"/>
              <a:ext cx="194267" cy="111494"/>
            </a:xfrm>
            <a:custGeom>
              <a:avLst/>
              <a:gdLst>
                <a:gd name="T0" fmla="*/ 0 w 21"/>
                <a:gd name="T1" fmla="*/ 8 h 12"/>
                <a:gd name="T2" fmla="*/ 6 w 21"/>
                <a:gd name="T3" fmla="*/ 8 h 12"/>
                <a:gd name="T4" fmla="*/ 9 w 21"/>
                <a:gd name="T5" fmla="*/ 7 h 12"/>
                <a:gd name="T6" fmla="*/ 13 w 21"/>
                <a:gd name="T7" fmla="*/ 7 h 12"/>
                <a:gd name="T8" fmla="*/ 14 w 21"/>
                <a:gd name="T9" fmla="*/ 5 h 12"/>
                <a:gd name="T10" fmla="*/ 17 w 21"/>
                <a:gd name="T11" fmla="*/ 3 h 12"/>
                <a:gd name="T12" fmla="*/ 20 w 21"/>
                <a:gd name="T13" fmla="*/ 4 h 12"/>
                <a:gd name="T14" fmla="*/ 18 w 21"/>
                <a:gd name="T15" fmla="*/ 7 h 12"/>
                <a:gd name="T16" fmla="*/ 11 w 21"/>
                <a:gd name="T17" fmla="*/ 11 h 12"/>
                <a:gd name="T18" fmla="*/ 0 w 21"/>
                <a:gd name="T19" fmla="*/ 8 h 12"/>
                <a:gd name="T20" fmla="*/ 0 w 21"/>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2">
                  <a:moveTo>
                    <a:pt x="0" y="8"/>
                  </a:moveTo>
                  <a:cubicBezTo>
                    <a:pt x="1" y="7"/>
                    <a:pt x="5" y="8"/>
                    <a:pt x="6" y="8"/>
                  </a:cubicBezTo>
                  <a:cubicBezTo>
                    <a:pt x="7" y="8"/>
                    <a:pt x="8" y="6"/>
                    <a:pt x="9" y="7"/>
                  </a:cubicBezTo>
                  <a:cubicBezTo>
                    <a:pt x="10" y="8"/>
                    <a:pt x="12" y="8"/>
                    <a:pt x="13" y="7"/>
                  </a:cubicBezTo>
                  <a:cubicBezTo>
                    <a:pt x="13" y="6"/>
                    <a:pt x="14" y="5"/>
                    <a:pt x="14" y="5"/>
                  </a:cubicBezTo>
                  <a:cubicBezTo>
                    <a:pt x="15" y="5"/>
                    <a:pt x="17" y="5"/>
                    <a:pt x="17" y="3"/>
                  </a:cubicBezTo>
                  <a:cubicBezTo>
                    <a:pt x="17" y="0"/>
                    <a:pt x="21" y="2"/>
                    <a:pt x="20" y="4"/>
                  </a:cubicBezTo>
                  <a:cubicBezTo>
                    <a:pt x="19" y="5"/>
                    <a:pt x="18" y="7"/>
                    <a:pt x="18" y="7"/>
                  </a:cubicBezTo>
                  <a:cubicBezTo>
                    <a:pt x="15" y="8"/>
                    <a:pt x="14" y="10"/>
                    <a:pt x="11" y="11"/>
                  </a:cubicBezTo>
                  <a:cubicBezTo>
                    <a:pt x="9" y="12"/>
                    <a:pt x="0" y="11"/>
                    <a:pt x="0" y="8"/>
                  </a:cubicBezTo>
                  <a:cubicBezTo>
                    <a:pt x="0" y="7"/>
                    <a:pt x="0" y="10"/>
                    <a:pt x="0" y="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06" name="Freeform 473">
              <a:extLst>
                <a:ext uri="{FF2B5EF4-FFF2-40B4-BE49-F238E27FC236}">
                  <a16:creationId xmlns:a16="http://schemas.microsoft.com/office/drawing/2014/main" id="{932A672C-D85D-8443-AB6E-B4A09D0A26C8}"/>
                </a:ext>
              </a:extLst>
            </p:cNvPr>
            <p:cNvSpPr>
              <a:spLocks/>
            </p:cNvSpPr>
            <p:nvPr/>
          </p:nvSpPr>
          <p:spPr bwMode="auto">
            <a:xfrm>
              <a:off x="18802094" y="9297472"/>
              <a:ext cx="82803" cy="101936"/>
            </a:xfrm>
            <a:custGeom>
              <a:avLst/>
              <a:gdLst>
                <a:gd name="T0" fmla="*/ 1 w 9"/>
                <a:gd name="T1" fmla="*/ 0 h 11"/>
                <a:gd name="T2" fmla="*/ 8 w 9"/>
                <a:gd name="T3" fmla="*/ 8 h 11"/>
                <a:gd name="T4" fmla="*/ 5 w 9"/>
                <a:gd name="T5" fmla="*/ 4 h 11"/>
                <a:gd name="T6" fmla="*/ 1 w 9"/>
                <a:gd name="T7" fmla="*/ 0 h 11"/>
                <a:gd name="T8" fmla="*/ 1 w 9"/>
                <a:gd name="T9" fmla="*/ 0 h 11"/>
              </a:gdLst>
              <a:ahLst/>
              <a:cxnLst>
                <a:cxn ang="0">
                  <a:pos x="T0" y="T1"/>
                </a:cxn>
                <a:cxn ang="0">
                  <a:pos x="T2" y="T3"/>
                </a:cxn>
                <a:cxn ang="0">
                  <a:pos x="T4" y="T5"/>
                </a:cxn>
                <a:cxn ang="0">
                  <a:pos x="T6" y="T7"/>
                </a:cxn>
                <a:cxn ang="0">
                  <a:pos x="T8" y="T9"/>
                </a:cxn>
              </a:cxnLst>
              <a:rect l="0" t="0" r="r" b="b"/>
              <a:pathLst>
                <a:path w="9" h="11">
                  <a:moveTo>
                    <a:pt x="1" y="0"/>
                  </a:moveTo>
                  <a:cubicBezTo>
                    <a:pt x="0" y="1"/>
                    <a:pt x="5" y="11"/>
                    <a:pt x="8" y="8"/>
                  </a:cubicBezTo>
                  <a:cubicBezTo>
                    <a:pt x="9" y="6"/>
                    <a:pt x="6" y="4"/>
                    <a:pt x="5" y="4"/>
                  </a:cubicBezTo>
                  <a:cubicBezTo>
                    <a:pt x="4" y="3"/>
                    <a:pt x="1" y="0"/>
                    <a:pt x="1" y="0"/>
                  </a:cubicBezTo>
                  <a:cubicBezTo>
                    <a:pt x="0" y="1"/>
                    <a:pt x="2" y="0"/>
                    <a:pt x="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07" name="Freeform 474">
              <a:extLst>
                <a:ext uri="{FF2B5EF4-FFF2-40B4-BE49-F238E27FC236}">
                  <a16:creationId xmlns:a16="http://schemas.microsoft.com/office/drawing/2014/main" id="{A5E4CD31-47C8-BE48-A3AC-FB2A718A540C}"/>
                </a:ext>
              </a:extLst>
            </p:cNvPr>
            <p:cNvSpPr>
              <a:spLocks/>
            </p:cNvSpPr>
            <p:nvPr/>
          </p:nvSpPr>
          <p:spPr bwMode="auto">
            <a:xfrm>
              <a:off x="19044130" y="9485422"/>
              <a:ext cx="54139" cy="54153"/>
            </a:xfrm>
            <a:custGeom>
              <a:avLst/>
              <a:gdLst>
                <a:gd name="T0" fmla="*/ 6 w 6"/>
                <a:gd name="T1" fmla="*/ 4 h 6"/>
                <a:gd name="T2" fmla="*/ 1 w 6"/>
                <a:gd name="T3" fmla="*/ 2 h 6"/>
                <a:gd name="T4" fmla="*/ 6 w 6"/>
                <a:gd name="T5" fmla="*/ 4 h 6"/>
                <a:gd name="T6" fmla="*/ 6 w 6"/>
                <a:gd name="T7" fmla="*/ 4 h 6"/>
              </a:gdLst>
              <a:ahLst/>
              <a:cxnLst>
                <a:cxn ang="0">
                  <a:pos x="T0" y="T1"/>
                </a:cxn>
                <a:cxn ang="0">
                  <a:pos x="T2" y="T3"/>
                </a:cxn>
                <a:cxn ang="0">
                  <a:pos x="T4" y="T5"/>
                </a:cxn>
                <a:cxn ang="0">
                  <a:pos x="T6" y="T7"/>
                </a:cxn>
              </a:cxnLst>
              <a:rect l="0" t="0" r="r" b="b"/>
              <a:pathLst>
                <a:path w="6" h="6">
                  <a:moveTo>
                    <a:pt x="6" y="4"/>
                  </a:moveTo>
                  <a:cubicBezTo>
                    <a:pt x="6" y="2"/>
                    <a:pt x="0" y="0"/>
                    <a:pt x="1" y="2"/>
                  </a:cubicBezTo>
                  <a:cubicBezTo>
                    <a:pt x="1" y="3"/>
                    <a:pt x="6" y="5"/>
                    <a:pt x="6" y="4"/>
                  </a:cubicBezTo>
                  <a:cubicBezTo>
                    <a:pt x="6" y="3"/>
                    <a:pt x="6" y="6"/>
                    <a:pt x="6"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08" name="Freeform 475">
              <a:extLst>
                <a:ext uri="{FF2B5EF4-FFF2-40B4-BE49-F238E27FC236}">
                  <a16:creationId xmlns:a16="http://schemas.microsoft.com/office/drawing/2014/main" id="{477387E6-E58C-184F-85D5-F250DB47638D}"/>
                </a:ext>
              </a:extLst>
            </p:cNvPr>
            <p:cNvSpPr>
              <a:spLocks/>
            </p:cNvSpPr>
            <p:nvPr/>
          </p:nvSpPr>
          <p:spPr bwMode="auto">
            <a:xfrm>
              <a:off x="18986805" y="9399411"/>
              <a:ext cx="85988" cy="57338"/>
            </a:xfrm>
            <a:custGeom>
              <a:avLst/>
              <a:gdLst>
                <a:gd name="T0" fmla="*/ 8 w 9"/>
                <a:gd name="T1" fmla="*/ 6 h 6"/>
                <a:gd name="T2" fmla="*/ 0 w 9"/>
                <a:gd name="T3" fmla="*/ 1 h 6"/>
                <a:gd name="T4" fmla="*/ 3 w 9"/>
                <a:gd name="T5" fmla="*/ 4 h 6"/>
                <a:gd name="T6" fmla="*/ 8 w 9"/>
                <a:gd name="T7" fmla="*/ 6 h 6"/>
                <a:gd name="T8" fmla="*/ 8 w 9"/>
                <a:gd name="T9" fmla="*/ 6 h 6"/>
              </a:gdLst>
              <a:ahLst/>
              <a:cxnLst>
                <a:cxn ang="0">
                  <a:pos x="T0" y="T1"/>
                </a:cxn>
                <a:cxn ang="0">
                  <a:pos x="T2" y="T3"/>
                </a:cxn>
                <a:cxn ang="0">
                  <a:pos x="T4" y="T5"/>
                </a:cxn>
                <a:cxn ang="0">
                  <a:pos x="T6" y="T7"/>
                </a:cxn>
                <a:cxn ang="0">
                  <a:pos x="T8" y="T9"/>
                </a:cxn>
              </a:cxnLst>
              <a:rect l="0" t="0" r="r" b="b"/>
              <a:pathLst>
                <a:path w="9" h="6">
                  <a:moveTo>
                    <a:pt x="8" y="6"/>
                  </a:moveTo>
                  <a:cubicBezTo>
                    <a:pt x="6" y="5"/>
                    <a:pt x="3" y="0"/>
                    <a:pt x="0" y="1"/>
                  </a:cubicBezTo>
                  <a:cubicBezTo>
                    <a:pt x="0" y="2"/>
                    <a:pt x="3" y="3"/>
                    <a:pt x="3" y="4"/>
                  </a:cubicBezTo>
                  <a:cubicBezTo>
                    <a:pt x="5" y="4"/>
                    <a:pt x="6" y="5"/>
                    <a:pt x="8" y="6"/>
                  </a:cubicBezTo>
                  <a:cubicBezTo>
                    <a:pt x="9" y="6"/>
                    <a:pt x="6" y="5"/>
                    <a:pt x="8"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09" name="Freeform 476">
              <a:extLst>
                <a:ext uri="{FF2B5EF4-FFF2-40B4-BE49-F238E27FC236}">
                  <a16:creationId xmlns:a16="http://schemas.microsoft.com/office/drawing/2014/main" id="{AF344142-E9FE-044F-B014-D5889EACF7B7}"/>
                </a:ext>
              </a:extLst>
            </p:cNvPr>
            <p:cNvSpPr>
              <a:spLocks/>
            </p:cNvSpPr>
            <p:nvPr/>
          </p:nvSpPr>
          <p:spPr bwMode="auto">
            <a:xfrm>
              <a:off x="18904002" y="9361183"/>
              <a:ext cx="38217" cy="47785"/>
            </a:xfrm>
            <a:custGeom>
              <a:avLst/>
              <a:gdLst>
                <a:gd name="T0" fmla="*/ 4 w 4"/>
                <a:gd name="T1" fmla="*/ 4 h 5"/>
                <a:gd name="T2" fmla="*/ 0 w 4"/>
                <a:gd name="T3" fmla="*/ 0 h 5"/>
                <a:gd name="T4" fmla="*/ 4 w 4"/>
                <a:gd name="T5" fmla="*/ 4 h 5"/>
              </a:gdLst>
              <a:ahLst/>
              <a:cxnLst>
                <a:cxn ang="0">
                  <a:pos x="T0" y="T1"/>
                </a:cxn>
                <a:cxn ang="0">
                  <a:pos x="T2" y="T3"/>
                </a:cxn>
                <a:cxn ang="0">
                  <a:pos x="T4" y="T5"/>
                </a:cxn>
              </a:cxnLst>
              <a:rect l="0" t="0" r="r" b="b"/>
              <a:pathLst>
                <a:path w="4" h="5">
                  <a:moveTo>
                    <a:pt x="4" y="4"/>
                  </a:moveTo>
                  <a:cubicBezTo>
                    <a:pt x="4" y="2"/>
                    <a:pt x="0" y="0"/>
                    <a:pt x="0" y="0"/>
                  </a:cubicBezTo>
                  <a:cubicBezTo>
                    <a:pt x="0" y="1"/>
                    <a:pt x="4" y="5"/>
                    <a:pt x="4"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10" name="Freeform 477">
              <a:extLst>
                <a:ext uri="{FF2B5EF4-FFF2-40B4-BE49-F238E27FC236}">
                  <a16:creationId xmlns:a16="http://schemas.microsoft.com/office/drawing/2014/main" id="{09DFFF6F-2E71-D74A-9E4F-C75E0567F1AC}"/>
                </a:ext>
              </a:extLst>
            </p:cNvPr>
            <p:cNvSpPr>
              <a:spLocks/>
            </p:cNvSpPr>
            <p:nvPr/>
          </p:nvSpPr>
          <p:spPr bwMode="auto">
            <a:xfrm>
              <a:off x="19247950" y="10017406"/>
              <a:ext cx="149680" cy="111494"/>
            </a:xfrm>
            <a:custGeom>
              <a:avLst/>
              <a:gdLst>
                <a:gd name="T0" fmla="*/ 15 w 16"/>
                <a:gd name="T1" fmla="*/ 11 h 12"/>
                <a:gd name="T2" fmla="*/ 2 w 16"/>
                <a:gd name="T3" fmla="*/ 0 h 12"/>
                <a:gd name="T4" fmla="*/ 15 w 16"/>
                <a:gd name="T5" fmla="*/ 11 h 12"/>
              </a:gdLst>
              <a:ahLst/>
              <a:cxnLst>
                <a:cxn ang="0">
                  <a:pos x="T0" y="T1"/>
                </a:cxn>
                <a:cxn ang="0">
                  <a:pos x="T2" y="T3"/>
                </a:cxn>
                <a:cxn ang="0">
                  <a:pos x="T4" y="T5"/>
                </a:cxn>
              </a:cxnLst>
              <a:rect l="0" t="0" r="r" b="b"/>
              <a:pathLst>
                <a:path w="16" h="12">
                  <a:moveTo>
                    <a:pt x="15" y="11"/>
                  </a:moveTo>
                  <a:cubicBezTo>
                    <a:pt x="16" y="12"/>
                    <a:pt x="3" y="0"/>
                    <a:pt x="2" y="0"/>
                  </a:cubicBezTo>
                  <a:cubicBezTo>
                    <a:pt x="0" y="0"/>
                    <a:pt x="7" y="9"/>
                    <a:pt x="15" y="1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11" name="Freeform 478">
              <a:extLst>
                <a:ext uri="{FF2B5EF4-FFF2-40B4-BE49-F238E27FC236}">
                  <a16:creationId xmlns:a16="http://schemas.microsoft.com/office/drawing/2014/main" id="{4EAFA584-2864-5D4B-9C8C-F924BD428114}"/>
                </a:ext>
              </a:extLst>
            </p:cNvPr>
            <p:cNvSpPr>
              <a:spLocks/>
            </p:cNvSpPr>
            <p:nvPr/>
          </p:nvSpPr>
          <p:spPr bwMode="auto">
            <a:xfrm>
              <a:off x="19649224" y="10727782"/>
              <a:ext cx="105096" cy="130608"/>
            </a:xfrm>
            <a:custGeom>
              <a:avLst/>
              <a:gdLst>
                <a:gd name="T0" fmla="*/ 11 w 11"/>
                <a:gd name="T1" fmla="*/ 14 h 14"/>
                <a:gd name="T2" fmla="*/ 9 w 11"/>
                <a:gd name="T3" fmla="*/ 10 h 14"/>
                <a:gd name="T4" fmla="*/ 9 w 11"/>
                <a:gd name="T5" fmla="*/ 7 h 14"/>
                <a:gd name="T6" fmla="*/ 0 w 11"/>
                <a:gd name="T7" fmla="*/ 0 h 14"/>
                <a:gd name="T8" fmla="*/ 3 w 11"/>
                <a:gd name="T9" fmla="*/ 4 h 14"/>
                <a:gd name="T10" fmla="*/ 5 w 11"/>
                <a:gd name="T11" fmla="*/ 8 h 14"/>
                <a:gd name="T12" fmla="*/ 8 w 11"/>
                <a:gd name="T13" fmla="*/ 11 h 14"/>
                <a:gd name="T14" fmla="*/ 11 w 11"/>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4">
                  <a:moveTo>
                    <a:pt x="11" y="14"/>
                  </a:moveTo>
                  <a:cubicBezTo>
                    <a:pt x="10" y="12"/>
                    <a:pt x="11" y="11"/>
                    <a:pt x="9" y="10"/>
                  </a:cubicBezTo>
                  <a:cubicBezTo>
                    <a:pt x="8" y="8"/>
                    <a:pt x="9" y="8"/>
                    <a:pt x="9" y="7"/>
                  </a:cubicBezTo>
                  <a:cubicBezTo>
                    <a:pt x="8" y="5"/>
                    <a:pt x="0" y="1"/>
                    <a:pt x="0" y="0"/>
                  </a:cubicBezTo>
                  <a:cubicBezTo>
                    <a:pt x="0" y="1"/>
                    <a:pt x="3" y="3"/>
                    <a:pt x="3" y="4"/>
                  </a:cubicBezTo>
                  <a:cubicBezTo>
                    <a:pt x="4" y="6"/>
                    <a:pt x="4" y="7"/>
                    <a:pt x="5" y="8"/>
                  </a:cubicBezTo>
                  <a:cubicBezTo>
                    <a:pt x="6" y="9"/>
                    <a:pt x="9" y="10"/>
                    <a:pt x="8" y="11"/>
                  </a:cubicBezTo>
                  <a:cubicBezTo>
                    <a:pt x="8" y="13"/>
                    <a:pt x="9" y="13"/>
                    <a:pt x="11" y="1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12" name="Freeform 479">
              <a:extLst>
                <a:ext uri="{FF2B5EF4-FFF2-40B4-BE49-F238E27FC236}">
                  <a16:creationId xmlns:a16="http://schemas.microsoft.com/office/drawing/2014/main" id="{3572A981-1DC8-F840-94C3-86D41C5B8E8E}"/>
                </a:ext>
              </a:extLst>
            </p:cNvPr>
            <p:cNvSpPr>
              <a:spLocks/>
            </p:cNvSpPr>
            <p:nvPr/>
          </p:nvSpPr>
          <p:spPr bwMode="auto">
            <a:xfrm>
              <a:off x="19677888" y="10848834"/>
              <a:ext cx="242036" cy="283514"/>
            </a:xfrm>
            <a:custGeom>
              <a:avLst/>
              <a:gdLst>
                <a:gd name="T0" fmla="*/ 8 w 26"/>
                <a:gd name="T1" fmla="*/ 2 h 30"/>
                <a:gd name="T2" fmla="*/ 7 w 26"/>
                <a:gd name="T3" fmla="*/ 11 h 30"/>
                <a:gd name="T4" fmla="*/ 5 w 26"/>
                <a:gd name="T5" fmla="*/ 18 h 30"/>
                <a:gd name="T6" fmla="*/ 9 w 26"/>
                <a:gd name="T7" fmla="*/ 25 h 30"/>
                <a:gd name="T8" fmla="*/ 14 w 26"/>
                <a:gd name="T9" fmla="*/ 26 h 30"/>
                <a:gd name="T10" fmla="*/ 17 w 26"/>
                <a:gd name="T11" fmla="*/ 22 h 30"/>
                <a:gd name="T12" fmla="*/ 18 w 26"/>
                <a:gd name="T13" fmla="*/ 16 h 30"/>
                <a:gd name="T14" fmla="*/ 22 w 26"/>
                <a:gd name="T15" fmla="*/ 14 h 30"/>
                <a:gd name="T16" fmla="*/ 26 w 26"/>
                <a:gd name="T17" fmla="*/ 10 h 30"/>
                <a:gd name="T18" fmla="*/ 25 w 26"/>
                <a:gd name="T19" fmla="*/ 6 h 30"/>
                <a:gd name="T20" fmla="*/ 20 w 26"/>
                <a:gd name="T21" fmla="*/ 8 h 30"/>
                <a:gd name="T22" fmla="*/ 14 w 26"/>
                <a:gd name="T23" fmla="*/ 5 h 30"/>
                <a:gd name="T24" fmla="*/ 11 w 26"/>
                <a:gd name="T25" fmla="*/ 0 h 30"/>
                <a:gd name="T26" fmla="*/ 11 w 26"/>
                <a:gd name="T27" fmla="*/ 3 h 30"/>
                <a:gd name="T28" fmla="*/ 8 w 26"/>
                <a:gd name="T29" fmla="*/ 2 h 30"/>
                <a:gd name="T30" fmla="*/ 8 w 26"/>
                <a:gd name="T31" fmla="*/ 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 h="30">
                  <a:moveTo>
                    <a:pt x="8" y="2"/>
                  </a:moveTo>
                  <a:cubicBezTo>
                    <a:pt x="7" y="2"/>
                    <a:pt x="7" y="9"/>
                    <a:pt x="7" y="11"/>
                  </a:cubicBezTo>
                  <a:cubicBezTo>
                    <a:pt x="6" y="13"/>
                    <a:pt x="0" y="16"/>
                    <a:pt x="5" y="18"/>
                  </a:cubicBezTo>
                  <a:cubicBezTo>
                    <a:pt x="8" y="19"/>
                    <a:pt x="11" y="21"/>
                    <a:pt x="9" y="25"/>
                  </a:cubicBezTo>
                  <a:cubicBezTo>
                    <a:pt x="6" y="30"/>
                    <a:pt x="11" y="29"/>
                    <a:pt x="14" y="26"/>
                  </a:cubicBezTo>
                  <a:cubicBezTo>
                    <a:pt x="15" y="25"/>
                    <a:pt x="16" y="23"/>
                    <a:pt x="17" y="22"/>
                  </a:cubicBezTo>
                  <a:cubicBezTo>
                    <a:pt x="19" y="19"/>
                    <a:pt x="18" y="19"/>
                    <a:pt x="18" y="16"/>
                  </a:cubicBezTo>
                  <a:cubicBezTo>
                    <a:pt x="19" y="14"/>
                    <a:pt x="21" y="14"/>
                    <a:pt x="22" y="14"/>
                  </a:cubicBezTo>
                  <a:cubicBezTo>
                    <a:pt x="23" y="15"/>
                    <a:pt x="25" y="11"/>
                    <a:pt x="26" y="10"/>
                  </a:cubicBezTo>
                  <a:cubicBezTo>
                    <a:pt x="26" y="9"/>
                    <a:pt x="26" y="6"/>
                    <a:pt x="25" y="6"/>
                  </a:cubicBezTo>
                  <a:cubicBezTo>
                    <a:pt x="23" y="6"/>
                    <a:pt x="21" y="8"/>
                    <a:pt x="20" y="8"/>
                  </a:cubicBezTo>
                  <a:cubicBezTo>
                    <a:pt x="18" y="8"/>
                    <a:pt x="15" y="7"/>
                    <a:pt x="14" y="5"/>
                  </a:cubicBezTo>
                  <a:cubicBezTo>
                    <a:pt x="13" y="4"/>
                    <a:pt x="13" y="0"/>
                    <a:pt x="11" y="0"/>
                  </a:cubicBezTo>
                  <a:cubicBezTo>
                    <a:pt x="11" y="0"/>
                    <a:pt x="11" y="3"/>
                    <a:pt x="11" y="3"/>
                  </a:cubicBezTo>
                  <a:cubicBezTo>
                    <a:pt x="10" y="3"/>
                    <a:pt x="9" y="1"/>
                    <a:pt x="8" y="2"/>
                  </a:cubicBezTo>
                  <a:cubicBezTo>
                    <a:pt x="7" y="2"/>
                    <a:pt x="9" y="1"/>
                    <a:pt x="8"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13" name="Freeform 480">
              <a:extLst>
                <a:ext uri="{FF2B5EF4-FFF2-40B4-BE49-F238E27FC236}">
                  <a16:creationId xmlns:a16="http://schemas.microsoft.com/office/drawing/2014/main" id="{1020BF29-5891-E94E-8279-788199A19702}"/>
                </a:ext>
              </a:extLst>
            </p:cNvPr>
            <p:cNvSpPr>
              <a:spLocks/>
            </p:cNvSpPr>
            <p:nvPr/>
          </p:nvSpPr>
          <p:spPr bwMode="auto">
            <a:xfrm>
              <a:off x="19359418" y="11055894"/>
              <a:ext cx="366242" cy="356781"/>
            </a:xfrm>
            <a:custGeom>
              <a:avLst/>
              <a:gdLst>
                <a:gd name="T0" fmla="*/ 33 w 39"/>
                <a:gd name="T1" fmla="*/ 4 h 38"/>
                <a:gd name="T2" fmla="*/ 30 w 39"/>
                <a:gd name="T3" fmla="*/ 1 h 38"/>
                <a:gd name="T4" fmla="*/ 26 w 39"/>
                <a:gd name="T5" fmla="*/ 8 h 38"/>
                <a:gd name="T6" fmla="*/ 22 w 39"/>
                <a:gd name="T7" fmla="*/ 13 h 38"/>
                <a:gd name="T8" fmla="*/ 15 w 39"/>
                <a:gd name="T9" fmla="*/ 18 h 38"/>
                <a:gd name="T10" fmla="*/ 9 w 39"/>
                <a:gd name="T11" fmla="*/ 22 h 38"/>
                <a:gd name="T12" fmla="*/ 4 w 39"/>
                <a:gd name="T13" fmla="*/ 27 h 38"/>
                <a:gd name="T14" fmla="*/ 2 w 39"/>
                <a:gd name="T15" fmla="*/ 33 h 38"/>
                <a:gd name="T16" fmla="*/ 1 w 39"/>
                <a:gd name="T17" fmla="*/ 34 h 38"/>
                <a:gd name="T18" fmla="*/ 3 w 39"/>
                <a:gd name="T19" fmla="*/ 35 h 38"/>
                <a:gd name="T20" fmla="*/ 10 w 39"/>
                <a:gd name="T21" fmla="*/ 37 h 38"/>
                <a:gd name="T22" fmla="*/ 19 w 39"/>
                <a:gd name="T23" fmla="*/ 34 h 38"/>
                <a:gd name="T24" fmla="*/ 22 w 39"/>
                <a:gd name="T25" fmla="*/ 27 h 38"/>
                <a:gd name="T26" fmla="*/ 27 w 39"/>
                <a:gd name="T27" fmla="*/ 22 h 38"/>
                <a:gd name="T28" fmla="*/ 29 w 39"/>
                <a:gd name="T29" fmla="*/ 21 h 38"/>
                <a:gd name="T30" fmla="*/ 33 w 39"/>
                <a:gd name="T31" fmla="*/ 21 h 38"/>
                <a:gd name="T32" fmla="*/ 32 w 39"/>
                <a:gd name="T33" fmla="*/ 19 h 38"/>
                <a:gd name="T34" fmla="*/ 32 w 39"/>
                <a:gd name="T35" fmla="*/ 17 h 38"/>
                <a:gd name="T36" fmla="*/ 38 w 39"/>
                <a:gd name="T37" fmla="*/ 9 h 38"/>
                <a:gd name="T38" fmla="*/ 38 w 39"/>
                <a:gd name="T39" fmla="*/ 6 h 38"/>
                <a:gd name="T40" fmla="*/ 38 w 39"/>
                <a:gd name="T41" fmla="*/ 4 h 38"/>
                <a:gd name="T42" fmla="*/ 37 w 39"/>
                <a:gd name="T43" fmla="*/ 4 h 38"/>
                <a:gd name="T44" fmla="*/ 37 w 39"/>
                <a:gd name="T45" fmla="*/ 2 h 38"/>
                <a:gd name="T46" fmla="*/ 33 w 39"/>
                <a:gd name="T47"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38">
                  <a:moveTo>
                    <a:pt x="33" y="4"/>
                  </a:moveTo>
                  <a:cubicBezTo>
                    <a:pt x="33" y="4"/>
                    <a:pt x="32" y="0"/>
                    <a:pt x="30" y="1"/>
                  </a:cubicBezTo>
                  <a:cubicBezTo>
                    <a:pt x="27" y="3"/>
                    <a:pt x="28" y="5"/>
                    <a:pt x="26" y="8"/>
                  </a:cubicBezTo>
                  <a:cubicBezTo>
                    <a:pt x="25" y="9"/>
                    <a:pt x="24" y="12"/>
                    <a:pt x="22" y="13"/>
                  </a:cubicBezTo>
                  <a:cubicBezTo>
                    <a:pt x="20" y="16"/>
                    <a:pt x="18" y="17"/>
                    <a:pt x="15" y="18"/>
                  </a:cubicBezTo>
                  <a:cubicBezTo>
                    <a:pt x="13" y="19"/>
                    <a:pt x="12" y="21"/>
                    <a:pt x="9" y="22"/>
                  </a:cubicBezTo>
                  <a:cubicBezTo>
                    <a:pt x="7" y="23"/>
                    <a:pt x="7" y="27"/>
                    <a:pt x="4" y="27"/>
                  </a:cubicBezTo>
                  <a:cubicBezTo>
                    <a:pt x="0" y="28"/>
                    <a:pt x="4" y="31"/>
                    <a:pt x="2" y="33"/>
                  </a:cubicBezTo>
                  <a:cubicBezTo>
                    <a:pt x="1" y="33"/>
                    <a:pt x="0" y="33"/>
                    <a:pt x="1" y="34"/>
                  </a:cubicBezTo>
                  <a:cubicBezTo>
                    <a:pt x="1" y="35"/>
                    <a:pt x="1" y="35"/>
                    <a:pt x="3" y="35"/>
                  </a:cubicBezTo>
                  <a:cubicBezTo>
                    <a:pt x="5" y="35"/>
                    <a:pt x="8" y="37"/>
                    <a:pt x="10" y="37"/>
                  </a:cubicBezTo>
                  <a:cubicBezTo>
                    <a:pt x="14" y="38"/>
                    <a:pt x="16" y="36"/>
                    <a:pt x="19" y="34"/>
                  </a:cubicBezTo>
                  <a:cubicBezTo>
                    <a:pt x="21" y="32"/>
                    <a:pt x="22" y="30"/>
                    <a:pt x="22" y="27"/>
                  </a:cubicBezTo>
                  <a:cubicBezTo>
                    <a:pt x="23" y="24"/>
                    <a:pt x="24" y="24"/>
                    <a:pt x="27" y="22"/>
                  </a:cubicBezTo>
                  <a:cubicBezTo>
                    <a:pt x="28" y="22"/>
                    <a:pt x="28" y="21"/>
                    <a:pt x="29" y="21"/>
                  </a:cubicBezTo>
                  <a:cubicBezTo>
                    <a:pt x="30" y="21"/>
                    <a:pt x="31" y="21"/>
                    <a:pt x="33" y="21"/>
                  </a:cubicBezTo>
                  <a:cubicBezTo>
                    <a:pt x="34" y="20"/>
                    <a:pt x="33" y="19"/>
                    <a:pt x="32" y="19"/>
                  </a:cubicBezTo>
                  <a:cubicBezTo>
                    <a:pt x="31" y="18"/>
                    <a:pt x="31" y="18"/>
                    <a:pt x="32" y="17"/>
                  </a:cubicBezTo>
                  <a:cubicBezTo>
                    <a:pt x="34" y="14"/>
                    <a:pt x="36" y="12"/>
                    <a:pt x="38" y="9"/>
                  </a:cubicBezTo>
                  <a:cubicBezTo>
                    <a:pt x="38" y="8"/>
                    <a:pt x="38" y="7"/>
                    <a:pt x="38" y="6"/>
                  </a:cubicBezTo>
                  <a:cubicBezTo>
                    <a:pt x="38" y="5"/>
                    <a:pt x="38" y="5"/>
                    <a:pt x="38" y="4"/>
                  </a:cubicBezTo>
                  <a:cubicBezTo>
                    <a:pt x="39" y="3"/>
                    <a:pt x="37" y="4"/>
                    <a:pt x="37" y="4"/>
                  </a:cubicBezTo>
                  <a:cubicBezTo>
                    <a:pt x="37" y="3"/>
                    <a:pt x="37" y="3"/>
                    <a:pt x="37" y="2"/>
                  </a:cubicBezTo>
                  <a:cubicBezTo>
                    <a:pt x="36" y="3"/>
                    <a:pt x="35" y="5"/>
                    <a:pt x="33"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14" name="Freeform 481">
              <a:extLst>
                <a:ext uri="{FF2B5EF4-FFF2-40B4-BE49-F238E27FC236}">
                  <a16:creationId xmlns:a16="http://schemas.microsoft.com/office/drawing/2014/main" id="{DAD96E7D-686A-B947-95A9-C227254DAE87}"/>
                </a:ext>
              </a:extLst>
            </p:cNvPr>
            <p:cNvSpPr>
              <a:spLocks/>
            </p:cNvSpPr>
            <p:nvPr/>
          </p:nvSpPr>
          <p:spPr bwMode="auto">
            <a:xfrm>
              <a:off x="19416741" y="11412677"/>
              <a:ext cx="19109" cy="19114"/>
            </a:xfrm>
            <a:custGeom>
              <a:avLst/>
              <a:gdLst>
                <a:gd name="T0" fmla="*/ 2 w 2"/>
                <a:gd name="T1" fmla="*/ 2 h 2"/>
                <a:gd name="T2" fmla="*/ 1 w 2"/>
                <a:gd name="T3" fmla="*/ 0 h 2"/>
                <a:gd name="T4" fmla="*/ 0 w 2"/>
                <a:gd name="T5" fmla="*/ 2 h 2"/>
                <a:gd name="T6" fmla="*/ 2 w 2"/>
                <a:gd name="T7" fmla="*/ 2 h 2"/>
              </a:gdLst>
              <a:ahLst/>
              <a:cxnLst>
                <a:cxn ang="0">
                  <a:pos x="T0" y="T1"/>
                </a:cxn>
                <a:cxn ang="0">
                  <a:pos x="T2" y="T3"/>
                </a:cxn>
                <a:cxn ang="0">
                  <a:pos x="T4" y="T5"/>
                </a:cxn>
                <a:cxn ang="0">
                  <a:pos x="T6" y="T7"/>
                </a:cxn>
              </a:cxnLst>
              <a:rect l="0" t="0" r="r" b="b"/>
              <a:pathLst>
                <a:path w="2" h="2">
                  <a:moveTo>
                    <a:pt x="2" y="2"/>
                  </a:moveTo>
                  <a:cubicBezTo>
                    <a:pt x="2" y="1"/>
                    <a:pt x="1" y="1"/>
                    <a:pt x="1" y="0"/>
                  </a:cubicBezTo>
                  <a:cubicBezTo>
                    <a:pt x="0" y="1"/>
                    <a:pt x="0" y="1"/>
                    <a:pt x="0" y="2"/>
                  </a:cubicBezTo>
                  <a:cubicBezTo>
                    <a:pt x="1" y="2"/>
                    <a:pt x="2" y="2"/>
                    <a:pt x="2"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15" name="Freeform 482">
              <a:extLst>
                <a:ext uri="{FF2B5EF4-FFF2-40B4-BE49-F238E27FC236}">
                  <a16:creationId xmlns:a16="http://schemas.microsoft.com/office/drawing/2014/main" id="{49C93281-02CC-0745-B0C6-6E4B6B7C089D}"/>
                </a:ext>
              </a:extLst>
            </p:cNvPr>
            <p:cNvSpPr>
              <a:spLocks/>
            </p:cNvSpPr>
            <p:nvPr/>
          </p:nvSpPr>
          <p:spPr bwMode="auto">
            <a:xfrm>
              <a:off x="18343494" y="11065452"/>
              <a:ext cx="178346" cy="168835"/>
            </a:xfrm>
            <a:custGeom>
              <a:avLst/>
              <a:gdLst>
                <a:gd name="T0" fmla="*/ 0 w 19"/>
                <a:gd name="T1" fmla="*/ 2 h 18"/>
                <a:gd name="T2" fmla="*/ 2 w 19"/>
                <a:gd name="T3" fmla="*/ 7 h 18"/>
                <a:gd name="T4" fmla="*/ 4 w 19"/>
                <a:gd name="T5" fmla="*/ 10 h 18"/>
                <a:gd name="T6" fmla="*/ 3 w 19"/>
                <a:gd name="T7" fmla="*/ 12 h 18"/>
                <a:gd name="T8" fmla="*/ 9 w 19"/>
                <a:gd name="T9" fmla="*/ 18 h 18"/>
                <a:gd name="T10" fmla="*/ 12 w 19"/>
                <a:gd name="T11" fmla="*/ 15 h 18"/>
                <a:gd name="T12" fmla="*/ 13 w 19"/>
                <a:gd name="T13" fmla="*/ 17 h 18"/>
                <a:gd name="T14" fmla="*/ 14 w 19"/>
                <a:gd name="T15" fmla="*/ 14 h 18"/>
                <a:gd name="T16" fmla="*/ 16 w 19"/>
                <a:gd name="T17" fmla="*/ 15 h 18"/>
                <a:gd name="T18" fmla="*/ 18 w 19"/>
                <a:gd name="T19" fmla="*/ 7 h 18"/>
                <a:gd name="T20" fmla="*/ 16 w 19"/>
                <a:gd name="T21" fmla="*/ 1 h 18"/>
                <a:gd name="T22" fmla="*/ 7 w 19"/>
                <a:gd name="T23" fmla="*/ 3 h 18"/>
                <a:gd name="T24" fmla="*/ 0 w 19"/>
                <a:gd name="T25" fmla="*/ 2 h 18"/>
                <a:gd name="T26" fmla="*/ 0 w 19"/>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8">
                  <a:moveTo>
                    <a:pt x="0" y="2"/>
                  </a:moveTo>
                  <a:cubicBezTo>
                    <a:pt x="0" y="3"/>
                    <a:pt x="2" y="6"/>
                    <a:pt x="2" y="7"/>
                  </a:cubicBezTo>
                  <a:cubicBezTo>
                    <a:pt x="3" y="8"/>
                    <a:pt x="4" y="9"/>
                    <a:pt x="4" y="10"/>
                  </a:cubicBezTo>
                  <a:cubicBezTo>
                    <a:pt x="4" y="11"/>
                    <a:pt x="3" y="11"/>
                    <a:pt x="3" y="12"/>
                  </a:cubicBezTo>
                  <a:cubicBezTo>
                    <a:pt x="4" y="15"/>
                    <a:pt x="7" y="17"/>
                    <a:pt x="9" y="18"/>
                  </a:cubicBezTo>
                  <a:cubicBezTo>
                    <a:pt x="11" y="18"/>
                    <a:pt x="11" y="16"/>
                    <a:pt x="12" y="15"/>
                  </a:cubicBezTo>
                  <a:cubicBezTo>
                    <a:pt x="12" y="15"/>
                    <a:pt x="13" y="17"/>
                    <a:pt x="13" y="17"/>
                  </a:cubicBezTo>
                  <a:cubicBezTo>
                    <a:pt x="13" y="16"/>
                    <a:pt x="13" y="14"/>
                    <a:pt x="14" y="14"/>
                  </a:cubicBezTo>
                  <a:cubicBezTo>
                    <a:pt x="15" y="13"/>
                    <a:pt x="15" y="15"/>
                    <a:pt x="16" y="15"/>
                  </a:cubicBezTo>
                  <a:cubicBezTo>
                    <a:pt x="15" y="15"/>
                    <a:pt x="18" y="8"/>
                    <a:pt x="18" y="7"/>
                  </a:cubicBezTo>
                  <a:cubicBezTo>
                    <a:pt x="18" y="6"/>
                    <a:pt x="19" y="0"/>
                    <a:pt x="16" y="1"/>
                  </a:cubicBezTo>
                  <a:cubicBezTo>
                    <a:pt x="13" y="2"/>
                    <a:pt x="10" y="4"/>
                    <a:pt x="7" y="3"/>
                  </a:cubicBezTo>
                  <a:cubicBezTo>
                    <a:pt x="6" y="3"/>
                    <a:pt x="1" y="0"/>
                    <a:pt x="0" y="2"/>
                  </a:cubicBezTo>
                  <a:cubicBezTo>
                    <a:pt x="0" y="3"/>
                    <a:pt x="1" y="0"/>
                    <a:pt x="0"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16" name="Freeform 483">
              <a:extLst>
                <a:ext uri="{FF2B5EF4-FFF2-40B4-BE49-F238E27FC236}">
                  <a16:creationId xmlns:a16="http://schemas.microsoft.com/office/drawing/2014/main" id="{B878748B-7E9B-D745-A7B4-AC9BA6ECC890}"/>
                </a:ext>
              </a:extLst>
            </p:cNvPr>
            <p:cNvSpPr>
              <a:spLocks/>
            </p:cNvSpPr>
            <p:nvPr/>
          </p:nvSpPr>
          <p:spPr bwMode="auto">
            <a:xfrm>
              <a:off x="18483621" y="11017669"/>
              <a:ext cx="28662" cy="47785"/>
            </a:xfrm>
            <a:custGeom>
              <a:avLst/>
              <a:gdLst>
                <a:gd name="T0" fmla="*/ 3 w 3"/>
                <a:gd name="T1" fmla="*/ 4 h 5"/>
                <a:gd name="T2" fmla="*/ 1 w 3"/>
                <a:gd name="T3" fmla="*/ 0 h 5"/>
                <a:gd name="T4" fmla="*/ 3 w 3"/>
                <a:gd name="T5" fmla="*/ 4 h 5"/>
              </a:gdLst>
              <a:ahLst/>
              <a:cxnLst>
                <a:cxn ang="0">
                  <a:pos x="T0" y="T1"/>
                </a:cxn>
                <a:cxn ang="0">
                  <a:pos x="T2" y="T3"/>
                </a:cxn>
                <a:cxn ang="0">
                  <a:pos x="T4" y="T5"/>
                </a:cxn>
              </a:cxnLst>
              <a:rect l="0" t="0" r="r" b="b"/>
              <a:pathLst>
                <a:path w="3" h="5">
                  <a:moveTo>
                    <a:pt x="3" y="4"/>
                  </a:moveTo>
                  <a:cubicBezTo>
                    <a:pt x="3" y="5"/>
                    <a:pt x="0" y="1"/>
                    <a:pt x="1" y="0"/>
                  </a:cubicBezTo>
                  <a:cubicBezTo>
                    <a:pt x="2" y="0"/>
                    <a:pt x="3" y="1"/>
                    <a:pt x="3"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17" name="Freeform 484">
              <a:extLst>
                <a:ext uri="{FF2B5EF4-FFF2-40B4-BE49-F238E27FC236}">
                  <a16:creationId xmlns:a16="http://schemas.microsoft.com/office/drawing/2014/main" id="{071F76E7-619B-F245-85CE-927486254625}"/>
                </a:ext>
              </a:extLst>
            </p:cNvPr>
            <p:cNvSpPr>
              <a:spLocks/>
            </p:cNvSpPr>
            <p:nvPr/>
          </p:nvSpPr>
          <p:spPr bwMode="auto">
            <a:xfrm>
              <a:off x="18295723" y="11017669"/>
              <a:ext cx="19109" cy="19114"/>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0"/>
                    <a:pt x="1" y="0"/>
                  </a:cubicBezTo>
                  <a:cubicBezTo>
                    <a:pt x="2" y="0"/>
                    <a:pt x="2" y="2"/>
                    <a:pt x="1"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18" name="Freeform 485">
              <a:extLst>
                <a:ext uri="{FF2B5EF4-FFF2-40B4-BE49-F238E27FC236}">
                  <a16:creationId xmlns:a16="http://schemas.microsoft.com/office/drawing/2014/main" id="{2AAC3431-8336-4041-9FE0-FEFC69F4611F}"/>
                </a:ext>
              </a:extLst>
            </p:cNvPr>
            <p:cNvSpPr>
              <a:spLocks/>
            </p:cNvSpPr>
            <p:nvPr/>
          </p:nvSpPr>
          <p:spPr bwMode="auto">
            <a:xfrm>
              <a:off x="15384894" y="8593469"/>
              <a:ext cx="101909" cy="168835"/>
            </a:xfrm>
            <a:custGeom>
              <a:avLst/>
              <a:gdLst>
                <a:gd name="T0" fmla="*/ 2 w 11"/>
                <a:gd name="T1" fmla="*/ 0 h 18"/>
                <a:gd name="T2" fmla="*/ 1 w 11"/>
                <a:gd name="T3" fmla="*/ 0 h 18"/>
                <a:gd name="T4" fmla="*/ 1 w 11"/>
                <a:gd name="T5" fmla="*/ 3 h 18"/>
                <a:gd name="T6" fmla="*/ 0 w 11"/>
                <a:gd name="T7" fmla="*/ 8 h 18"/>
                <a:gd name="T8" fmla="*/ 4 w 11"/>
                <a:gd name="T9" fmla="*/ 18 h 18"/>
                <a:gd name="T10" fmla="*/ 9 w 11"/>
                <a:gd name="T11" fmla="*/ 15 h 18"/>
                <a:gd name="T12" fmla="*/ 9 w 11"/>
                <a:gd name="T13" fmla="*/ 8 h 18"/>
                <a:gd name="T14" fmla="*/ 2 w 11"/>
                <a:gd name="T15" fmla="*/ 0 h 18"/>
                <a:gd name="T16" fmla="*/ 2 w 11"/>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8">
                  <a:moveTo>
                    <a:pt x="2" y="0"/>
                  </a:moveTo>
                  <a:cubicBezTo>
                    <a:pt x="2" y="0"/>
                    <a:pt x="2" y="0"/>
                    <a:pt x="1" y="0"/>
                  </a:cubicBezTo>
                  <a:cubicBezTo>
                    <a:pt x="1" y="0"/>
                    <a:pt x="1" y="3"/>
                    <a:pt x="1" y="3"/>
                  </a:cubicBezTo>
                  <a:cubicBezTo>
                    <a:pt x="1" y="5"/>
                    <a:pt x="0" y="6"/>
                    <a:pt x="0" y="8"/>
                  </a:cubicBezTo>
                  <a:cubicBezTo>
                    <a:pt x="0" y="11"/>
                    <a:pt x="0" y="18"/>
                    <a:pt x="4" y="18"/>
                  </a:cubicBezTo>
                  <a:cubicBezTo>
                    <a:pt x="6" y="18"/>
                    <a:pt x="9" y="17"/>
                    <a:pt x="9" y="15"/>
                  </a:cubicBezTo>
                  <a:cubicBezTo>
                    <a:pt x="11" y="13"/>
                    <a:pt x="9" y="10"/>
                    <a:pt x="9" y="8"/>
                  </a:cubicBezTo>
                  <a:cubicBezTo>
                    <a:pt x="7" y="6"/>
                    <a:pt x="5" y="0"/>
                    <a:pt x="2" y="0"/>
                  </a:cubicBezTo>
                  <a:cubicBezTo>
                    <a:pt x="1" y="0"/>
                    <a:pt x="3"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19" name="Freeform 486">
              <a:extLst>
                <a:ext uri="{FF2B5EF4-FFF2-40B4-BE49-F238E27FC236}">
                  <a16:creationId xmlns:a16="http://schemas.microsoft.com/office/drawing/2014/main" id="{44DCF2C3-AA06-574E-B932-A9B3148EBF30}"/>
                </a:ext>
              </a:extLst>
            </p:cNvPr>
            <p:cNvSpPr>
              <a:spLocks/>
            </p:cNvSpPr>
            <p:nvPr/>
          </p:nvSpPr>
          <p:spPr bwMode="auto">
            <a:xfrm>
              <a:off x="13665150" y="9606474"/>
              <a:ext cx="337579" cy="653035"/>
            </a:xfrm>
            <a:custGeom>
              <a:avLst/>
              <a:gdLst>
                <a:gd name="T0" fmla="*/ 31 w 36"/>
                <a:gd name="T1" fmla="*/ 2 h 70"/>
                <a:gd name="T2" fmla="*/ 29 w 36"/>
                <a:gd name="T3" fmla="*/ 0 h 70"/>
                <a:gd name="T4" fmla="*/ 28 w 36"/>
                <a:gd name="T5" fmla="*/ 3 h 70"/>
                <a:gd name="T6" fmla="*/ 26 w 36"/>
                <a:gd name="T7" fmla="*/ 8 h 70"/>
                <a:gd name="T8" fmla="*/ 23 w 36"/>
                <a:gd name="T9" fmla="*/ 8 h 70"/>
                <a:gd name="T10" fmla="*/ 23 w 36"/>
                <a:gd name="T11" fmla="*/ 10 h 70"/>
                <a:gd name="T12" fmla="*/ 22 w 36"/>
                <a:gd name="T13" fmla="*/ 12 h 70"/>
                <a:gd name="T14" fmla="*/ 23 w 36"/>
                <a:gd name="T15" fmla="*/ 13 h 70"/>
                <a:gd name="T16" fmla="*/ 21 w 36"/>
                <a:gd name="T17" fmla="*/ 14 h 70"/>
                <a:gd name="T18" fmla="*/ 19 w 36"/>
                <a:gd name="T19" fmla="*/ 16 h 70"/>
                <a:gd name="T20" fmla="*/ 15 w 36"/>
                <a:gd name="T21" fmla="*/ 18 h 70"/>
                <a:gd name="T22" fmla="*/ 15 w 36"/>
                <a:gd name="T23" fmla="*/ 19 h 70"/>
                <a:gd name="T24" fmla="*/ 13 w 36"/>
                <a:gd name="T25" fmla="*/ 19 h 70"/>
                <a:gd name="T26" fmla="*/ 8 w 36"/>
                <a:gd name="T27" fmla="*/ 21 h 70"/>
                <a:gd name="T28" fmla="*/ 6 w 36"/>
                <a:gd name="T29" fmla="*/ 21 h 70"/>
                <a:gd name="T30" fmla="*/ 4 w 36"/>
                <a:gd name="T31" fmla="*/ 27 h 70"/>
                <a:gd name="T32" fmla="*/ 4 w 36"/>
                <a:gd name="T33" fmla="*/ 44 h 70"/>
                <a:gd name="T34" fmla="*/ 0 w 36"/>
                <a:gd name="T35" fmla="*/ 51 h 70"/>
                <a:gd name="T36" fmla="*/ 0 w 36"/>
                <a:gd name="T37" fmla="*/ 55 h 70"/>
                <a:gd name="T38" fmla="*/ 2 w 36"/>
                <a:gd name="T39" fmla="*/ 59 h 70"/>
                <a:gd name="T40" fmla="*/ 5 w 36"/>
                <a:gd name="T41" fmla="*/ 68 h 70"/>
                <a:gd name="T42" fmla="*/ 16 w 36"/>
                <a:gd name="T43" fmla="*/ 68 h 70"/>
                <a:gd name="T44" fmla="*/ 24 w 36"/>
                <a:gd name="T45" fmla="*/ 50 h 70"/>
                <a:gd name="T46" fmla="*/ 31 w 36"/>
                <a:gd name="T47" fmla="*/ 30 h 70"/>
                <a:gd name="T48" fmla="*/ 32 w 36"/>
                <a:gd name="T49" fmla="*/ 23 h 70"/>
                <a:gd name="T50" fmla="*/ 34 w 36"/>
                <a:gd name="T51" fmla="*/ 19 h 70"/>
                <a:gd name="T52" fmla="*/ 36 w 36"/>
                <a:gd name="T53" fmla="*/ 17 h 70"/>
                <a:gd name="T54" fmla="*/ 35 w 36"/>
                <a:gd name="T55" fmla="*/ 11 h 70"/>
                <a:gd name="T56" fmla="*/ 31 w 36"/>
                <a:gd name="T57" fmla="*/ 2 h 70"/>
                <a:gd name="T58" fmla="*/ 31 w 36"/>
                <a:gd name="T59"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70">
                  <a:moveTo>
                    <a:pt x="31" y="2"/>
                  </a:moveTo>
                  <a:cubicBezTo>
                    <a:pt x="31" y="2"/>
                    <a:pt x="30" y="0"/>
                    <a:pt x="29" y="0"/>
                  </a:cubicBezTo>
                  <a:cubicBezTo>
                    <a:pt x="29" y="1"/>
                    <a:pt x="28" y="2"/>
                    <a:pt x="28" y="3"/>
                  </a:cubicBezTo>
                  <a:cubicBezTo>
                    <a:pt x="27" y="5"/>
                    <a:pt x="27" y="6"/>
                    <a:pt x="26" y="8"/>
                  </a:cubicBezTo>
                  <a:cubicBezTo>
                    <a:pt x="25" y="9"/>
                    <a:pt x="24" y="8"/>
                    <a:pt x="23" y="8"/>
                  </a:cubicBezTo>
                  <a:cubicBezTo>
                    <a:pt x="23" y="8"/>
                    <a:pt x="24" y="9"/>
                    <a:pt x="23" y="10"/>
                  </a:cubicBezTo>
                  <a:cubicBezTo>
                    <a:pt x="23" y="11"/>
                    <a:pt x="22" y="11"/>
                    <a:pt x="22" y="12"/>
                  </a:cubicBezTo>
                  <a:cubicBezTo>
                    <a:pt x="22" y="12"/>
                    <a:pt x="23" y="13"/>
                    <a:pt x="23" y="13"/>
                  </a:cubicBezTo>
                  <a:cubicBezTo>
                    <a:pt x="23" y="14"/>
                    <a:pt x="22" y="13"/>
                    <a:pt x="21" y="14"/>
                  </a:cubicBezTo>
                  <a:cubicBezTo>
                    <a:pt x="20" y="14"/>
                    <a:pt x="20" y="15"/>
                    <a:pt x="19" y="16"/>
                  </a:cubicBezTo>
                  <a:cubicBezTo>
                    <a:pt x="18" y="17"/>
                    <a:pt x="17" y="17"/>
                    <a:pt x="15" y="18"/>
                  </a:cubicBezTo>
                  <a:cubicBezTo>
                    <a:pt x="14" y="18"/>
                    <a:pt x="16" y="19"/>
                    <a:pt x="15" y="19"/>
                  </a:cubicBezTo>
                  <a:cubicBezTo>
                    <a:pt x="15" y="20"/>
                    <a:pt x="13" y="18"/>
                    <a:pt x="13" y="19"/>
                  </a:cubicBezTo>
                  <a:cubicBezTo>
                    <a:pt x="11" y="20"/>
                    <a:pt x="10" y="20"/>
                    <a:pt x="8" y="21"/>
                  </a:cubicBezTo>
                  <a:cubicBezTo>
                    <a:pt x="7" y="21"/>
                    <a:pt x="6" y="20"/>
                    <a:pt x="6" y="21"/>
                  </a:cubicBezTo>
                  <a:cubicBezTo>
                    <a:pt x="5" y="23"/>
                    <a:pt x="5" y="25"/>
                    <a:pt x="4" y="27"/>
                  </a:cubicBezTo>
                  <a:cubicBezTo>
                    <a:pt x="3" y="32"/>
                    <a:pt x="8" y="39"/>
                    <a:pt x="4" y="44"/>
                  </a:cubicBezTo>
                  <a:cubicBezTo>
                    <a:pt x="3" y="46"/>
                    <a:pt x="1" y="48"/>
                    <a:pt x="0" y="51"/>
                  </a:cubicBezTo>
                  <a:cubicBezTo>
                    <a:pt x="0" y="52"/>
                    <a:pt x="0" y="54"/>
                    <a:pt x="0" y="55"/>
                  </a:cubicBezTo>
                  <a:cubicBezTo>
                    <a:pt x="1" y="56"/>
                    <a:pt x="3" y="57"/>
                    <a:pt x="2" y="59"/>
                  </a:cubicBezTo>
                  <a:cubicBezTo>
                    <a:pt x="1" y="62"/>
                    <a:pt x="2" y="66"/>
                    <a:pt x="5" y="68"/>
                  </a:cubicBezTo>
                  <a:cubicBezTo>
                    <a:pt x="8" y="70"/>
                    <a:pt x="11" y="70"/>
                    <a:pt x="16" y="68"/>
                  </a:cubicBezTo>
                  <a:cubicBezTo>
                    <a:pt x="21" y="66"/>
                    <a:pt x="22" y="55"/>
                    <a:pt x="24" y="50"/>
                  </a:cubicBezTo>
                  <a:cubicBezTo>
                    <a:pt x="26" y="43"/>
                    <a:pt x="29" y="37"/>
                    <a:pt x="31" y="30"/>
                  </a:cubicBezTo>
                  <a:cubicBezTo>
                    <a:pt x="31" y="28"/>
                    <a:pt x="31" y="25"/>
                    <a:pt x="32" y="23"/>
                  </a:cubicBezTo>
                  <a:cubicBezTo>
                    <a:pt x="33" y="22"/>
                    <a:pt x="31" y="14"/>
                    <a:pt x="34" y="19"/>
                  </a:cubicBezTo>
                  <a:cubicBezTo>
                    <a:pt x="35" y="20"/>
                    <a:pt x="35" y="18"/>
                    <a:pt x="36" y="17"/>
                  </a:cubicBezTo>
                  <a:cubicBezTo>
                    <a:pt x="36" y="15"/>
                    <a:pt x="35" y="13"/>
                    <a:pt x="35" y="11"/>
                  </a:cubicBezTo>
                  <a:cubicBezTo>
                    <a:pt x="34" y="9"/>
                    <a:pt x="33" y="4"/>
                    <a:pt x="31" y="2"/>
                  </a:cubicBezTo>
                  <a:cubicBezTo>
                    <a:pt x="30" y="1"/>
                    <a:pt x="32" y="2"/>
                    <a:pt x="31"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20" name="Freeform 487">
              <a:extLst>
                <a:ext uri="{FF2B5EF4-FFF2-40B4-BE49-F238E27FC236}">
                  <a16:creationId xmlns:a16="http://schemas.microsoft.com/office/drawing/2014/main" id="{CCA8DBD7-47E8-FF45-B773-41B66F23A43F}"/>
                </a:ext>
              </a:extLst>
            </p:cNvPr>
            <p:cNvSpPr>
              <a:spLocks/>
            </p:cNvSpPr>
            <p:nvPr/>
          </p:nvSpPr>
          <p:spPr bwMode="auto">
            <a:xfrm>
              <a:off x="14413556" y="5028840"/>
              <a:ext cx="101909" cy="76452"/>
            </a:xfrm>
            <a:custGeom>
              <a:avLst/>
              <a:gdLst>
                <a:gd name="T0" fmla="*/ 9 w 11"/>
                <a:gd name="T1" fmla="*/ 7 h 8"/>
                <a:gd name="T2" fmla="*/ 8 w 11"/>
                <a:gd name="T3" fmla="*/ 4 h 8"/>
                <a:gd name="T4" fmla="*/ 3 w 11"/>
                <a:gd name="T5" fmla="*/ 0 h 8"/>
                <a:gd name="T6" fmla="*/ 1 w 11"/>
                <a:gd name="T7" fmla="*/ 2 h 8"/>
                <a:gd name="T8" fmla="*/ 3 w 11"/>
                <a:gd name="T9" fmla="*/ 5 h 8"/>
                <a:gd name="T10" fmla="*/ 9 w 11"/>
                <a:gd name="T11" fmla="*/ 7 h 8"/>
                <a:gd name="T12" fmla="*/ 9 w 11"/>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1" h="8">
                  <a:moveTo>
                    <a:pt x="9" y="7"/>
                  </a:moveTo>
                  <a:cubicBezTo>
                    <a:pt x="11" y="8"/>
                    <a:pt x="9" y="5"/>
                    <a:pt x="8" y="4"/>
                  </a:cubicBezTo>
                  <a:cubicBezTo>
                    <a:pt x="7" y="3"/>
                    <a:pt x="4" y="1"/>
                    <a:pt x="3" y="0"/>
                  </a:cubicBezTo>
                  <a:cubicBezTo>
                    <a:pt x="2" y="0"/>
                    <a:pt x="1" y="1"/>
                    <a:pt x="1" y="2"/>
                  </a:cubicBezTo>
                  <a:cubicBezTo>
                    <a:pt x="0" y="3"/>
                    <a:pt x="2" y="4"/>
                    <a:pt x="3" y="5"/>
                  </a:cubicBezTo>
                  <a:cubicBezTo>
                    <a:pt x="5" y="6"/>
                    <a:pt x="7" y="7"/>
                    <a:pt x="9" y="7"/>
                  </a:cubicBezTo>
                  <a:cubicBezTo>
                    <a:pt x="10" y="7"/>
                    <a:pt x="7" y="7"/>
                    <a:pt x="9"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21" name="Freeform 488">
              <a:extLst>
                <a:ext uri="{FF2B5EF4-FFF2-40B4-BE49-F238E27FC236}">
                  <a16:creationId xmlns:a16="http://schemas.microsoft.com/office/drawing/2014/main" id="{C2AAD8CB-3D6B-D248-A983-DC26D2F0EBD1}"/>
                </a:ext>
              </a:extLst>
            </p:cNvPr>
            <p:cNvSpPr>
              <a:spLocks/>
            </p:cNvSpPr>
            <p:nvPr/>
          </p:nvSpPr>
          <p:spPr bwMode="auto">
            <a:xfrm>
              <a:off x="13926296" y="5086181"/>
              <a:ext cx="101909" cy="92380"/>
            </a:xfrm>
            <a:custGeom>
              <a:avLst/>
              <a:gdLst>
                <a:gd name="T0" fmla="*/ 10 w 11"/>
                <a:gd name="T1" fmla="*/ 6 h 10"/>
                <a:gd name="T2" fmla="*/ 6 w 11"/>
                <a:gd name="T3" fmla="*/ 10 h 10"/>
                <a:gd name="T4" fmla="*/ 0 w 11"/>
                <a:gd name="T5" fmla="*/ 6 h 10"/>
                <a:gd name="T6" fmla="*/ 10 w 11"/>
                <a:gd name="T7" fmla="*/ 6 h 10"/>
                <a:gd name="T8" fmla="*/ 10 w 11"/>
                <a:gd name="T9" fmla="*/ 6 h 10"/>
              </a:gdLst>
              <a:ahLst/>
              <a:cxnLst>
                <a:cxn ang="0">
                  <a:pos x="T0" y="T1"/>
                </a:cxn>
                <a:cxn ang="0">
                  <a:pos x="T2" y="T3"/>
                </a:cxn>
                <a:cxn ang="0">
                  <a:pos x="T4" y="T5"/>
                </a:cxn>
                <a:cxn ang="0">
                  <a:pos x="T6" y="T7"/>
                </a:cxn>
                <a:cxn ang="0">
                  <a:pos x="T8" y="T9"/>
                </a:cxn>
              </a:cxnLst>
              <a:rect l="0" t="0" r="r" b="b"/>
              <a:pathLst>
                <a:path w="11" h="10">
                  <a:moveTo>
                    <a:pt x="10" y="6"/>
                  </a:moveTo>
                  <a:cubicBezTo>
                    <a:pt x="10" y="8"/>
                    <a:pt x="7" y="9"/>
                    <a:pt x="6" y="10"/>
                  </a:cubicBezTo>
                  <a:cubicBezTo>
                    <a:pt x="4" y="10"/>
                    <a:pt x="0" y="9"/>
                    <a:pt x="0" y="6"/>
                  </a:cubicBezTo>
                  <a:cubicBezTo>
                    <a:pt x="1" y="0"/>
                    <a:pt x="11" y="6"/>
                    <a:pt x="10" y="6"/>
                  </a:cubicBezTo>
                  <a:cubicBezTo>
                    <a:pt x="10" y="7"/>
                    <a:pt x="11" y="5"/>
                    <a:pt x="10"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22" name="Freeform 489">
              <a:extLst>
                <a:ext uri="{FF2B5EF4-FFF2-40B4-BE49-F238E27FC236}">
                  <a16:creationId xmlns:a16="http://schemas.microsoft.com/office/drawing/2014/main" id="{C4BE2E96-F97F-9A48-9BB8-93CD135934A7}"/>
                </a:ext>
              </a:extLst>
            </p:cNvPr>
            <p:cNvSpPr>
              <a:spLocks/>
            </p:cNvSpPr>
            <p:nvPr/>
          </p:nvSpPr>
          <p:spPr bwMode="auto">
            <a:xfrm>
              <a:off x="14945404" y="4767625"/>
              <a:ext cx="82803" cy="47785"/>
            </a:xfrm>
            <a:custGeom>
              <a:avLst/>
              <a:gdLst>
                <a:gd name="T0" fmla="*/ 9 w 9"/>
                <a:gd name="T1" fmla="*/ 3 h 5"/>
                <a:gd name="T2" fmla="*/ 4 w 9"/>
                <a:gd name="T3" fmla="*/ 5 h 5"/>
                <a:gd name="T4" fmla="*/ 1 w 9"/>
                <a:gd name="T5" fmla="*/ 1 h 5"/>
                <a:gd name="T6" fmla="*/ 6 w 9"/>
                <a:gd name="T7" fmla="*/ 1 h 5"/>
                <a:gd name="T8" fmla="*/ 9 w 9"/>
                <a:gd name="T9" fmla="*/ 3 h 5"/>
              </a:gdLst>
              <a:ahLst/>
              <a:cxnLst>
                <a:cxn ang="0">
                  <a:pos x="T0" y="T1"/>
                </a:cxn>
                <a:cxn ang="0">
                  <a:pos x="T2" y="T3"/>
                </a:cxn>
                <a:cxn ang="0">
                  <a:pos x="T4" y="T5"/>
                </a:cxn>
                <a:cxn ang="0">
                  <a:pos x="T6" y="T7"/>
                </a:cxn>
                <a:cxn ang="0">
                  <a:pos x="T8" y="T9"/>
                </a:cxn>
              </a:cxnLst>
              <a:rect l="0" t="0" r="r" b="b"/>
              <a:pathLst>
                <a:path w="9" h="5">
                  <a:moveTo>
                    <a:pt x="9" y="3"/>
                  </a:moveTo>
                  <a:cubicBezTo>
                    <a:pt x="7" y="4"/>
                    <a:pt x="6" y="4"/>
                    <a:pt x="4" y="5"/>
                  </a:cubicBezTo>
                  <a:cubicBezTo>
                    <a:pt x="2" y="5"/>
                    <a:pt x="0" y="3"/>
                    <a:pt x="1" y="1"/>
                  </a:cubicBezTo>
                  <a:cubicBezTo>
                    <a:pt x="1" y="0"/>
                    <a:pt x="5" y="0"/>
                    <a:pt x="6" y="1"/>
                  </a:cubicBezTo>
                  <a:cubicBezTo>
                    <a:pt x="7" y="1"/>
                    <a:pt x="8" y="3"/>
                    <a:pt x="9"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23" name="Freeform 490">
              <a:extLst>
                <a:ext uri="{FF2B5EF4-FFF2-40B4-BE49-F238E27FC236}">
                  <a16:creationId xmlns:a16="http://schemas.microsoft.com/office/drawing/2014/main" id="{61AC2548-82E2-0542-9538-1EBA2A8F80E1}"/>
                </a:ext>
              </a:extLst>
            </p:cNvPr>
            <p:cNvSpPr>
              <a:spLocks/>
            </p:cNvSpPr>
            <p:nvPr/>
          </p:nvSpPr>
          <p:spPr bwMode="auto">
            <a:xfrm>
              <a:off x="16811645" y="4675245"/>
              <a:ext cx="92356" cy="44598"/>
            </a:xfrm>
            <a:custGeom>
              <a:avLst/>
              <a:gdLst>
                <a:gd name="T0" fmla="*/ 6 w 10"/>
                <a:gd name="T1" fmla="*/ 5 h 5"/>
                <a:gd name="T2" fmla="*/ 1 w 10"/>
                <a:gd name="T3" fmla="*/ 4 h 5"/>
                <a:gd name="T4" fmla="*/ 4 w 10"/>
                <a:gd name="T5" fmla="*/ 1 h 5"/>
                <a:gd name="T6" fmla="*/ 9 w 10"/>
                <a:gd name="T7" fmla="*/ 1 h 5"/>
                <a:gd name="T8" fmla="*/ 6 w 10"/>
                <a:gd name="T9" fmla="*/ 5 h 5"/>
                <a:gd name="T10" fmla="*/ 6 w 10"/>
                <a:gd name="T11" fmla="*/ 5 h 5"/>
              </a:gdLst>
              <a:ahLst/>
              <a:cxnLst>
                <a:cxn ang="0">
                  <a:pos x="T0" y="T1"/>
                </a:cxn>
                <a:cxn ang="0">
                  <a:pos x="T2" y="T3"/>
                </a:cxn>
                <a:cxn ang="0">
                  <a:pos x="T4" y="T5"/>
                </a:cxn>
                <a:cxn ang="0">
                  <a:pos x="T6" y="T7"/>
                </a:cxn>
                <a:cxn ang="0">
                  <a:pos x="T8" y="T9"/>
                </a:cxn>
                <a:cxn ang="0">
                  <a:pos x="T10" y="T11"/>
                </a:cxn>
              </a:cxnLst>
              <a:rect l="0" t="0" r="r" b="b"/>
              <a:pathLst>
                <a:path w="10" h="5">
                  <a:moveTo>
                    <a:pt x="6" y="5"/>
                  </a:moveTo>
                  <a:cubicBezTo>
                    <a:pt x="4" y="5"/>
                    <a:pt x="2" y="4"/>
                    <a:pt x="1" y="4"/>
                  </a:cubicBezTo>
                  <a:cubicBezTo>
                    <a:pt x="0" y="3"/>
                    <a:pt x="3" y="1"/>
                    <a:pt x="4" y="1"/>
                  </a:cubicBezTo>
                  <a:cubicBezTo>
                    <a:pt x="5" y="0"/>
                    <a:pt x="8" y="0"/>
                    <a:pt x="9" y="1"/>
                  </a:cubicBezTo>
                  <a:cubicBezTo>
                    <a:pt x="10" y="2"/>
                    <a:pt x="7" y="5"/>
                    <a:pt x="6" y="5"/>
                  </a:cubicBezTo>
                  <a:cubicBezTo>
                    <a:pt x="4" y="5"/>
                    <a:pt x="6" y="5"/>
                    <a:pt x="6"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24" name="Freeform 491">
              <a:extLst>
                <a:ext uri="{FF2B5EF4-FFF2-40B4-BE49-F238E27FC236}">
                  <a16:creationId xmlns:a16="http://schemas.microsoft.com/office/drawing/2014/main" id="{8D0DFC35-11CB-0C4C-9D94-528D2C6B4374}"/>
                </a:ext>
              </a:extLst>
            </p:cNvPr>
            <p:cNvSpPr>
              <a:spLocks/>
            </p:cNvSpPr>
            <p:nvPr/>
          </p:nvSpPr>
          <p:spPr bwMode="auto">
            <a:xfrm>
              <a:off x="15868971" y="3999911"/>
              <a:ext cx="57323" cy="19114"/>
            </a:xfrm>
            <a:custGeom>
              <a:avLst/>
              <a:gdLst>
                <a:gd name="T0" fmla="*/ 6 w 6"/>
                <a:gd name="T1" fmla="*/ 1 h 2"/>
                <a:gd name="T2" fmla="*/ 0 w 6"/>
                <a:gd name="T3" fmla="*/ 1 h 2"/>
                <a:gd name="T4" fmla="*/ 6 w 6"/>
                <a:gd name="T5" fmla="*/ 1 h 2"/>
              </a:gdLst>
              <a:ahLst/>
              <a:cxnLst>
                <a:cxn ang="0">
                  <a:pos x="T0" y="T1"/>
                </a:cxn>
                <a:cxn ang="0">
                  <a:pos x="T2" y="T3"/>
                </a:cxn>
                <a:cxn ang="0">
                  <a:pos x="T4" y="T5"/>
                </a:cxn>
              </a:cxnLst>
              <a:rect l="0" t="0" r="r" b="b"/>
              <a:pathLst>
                <a:path w="6" h="2">
                  <a:moveTo>
                    <a:pt x="6" y="1"/>
                  </a:moveTo>
                  <a:cubicBezTo>
                    <a:pt x="6" y="2"/>
                    <a:pt x="0" y="2"/>
                    <a:pt x="0" y="1"/>
                  </a:cubicBezTo>
                  <a:cubicBezTo>
                    <a:pt x="0" y="0"/>
                    <a:pt x="6" y="0"/>
                    <a:pt x="6"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25" name="Freeform 492">
              <a:extLst>
                <a:ext uri="{FF2B5EF4-FFF2-40B4-BE49-F238E27FC236}">
                  <a16:creationId xmlns:a16="http://schemas.microsoft.com/office/drawing/2014/main" id="{3A4A975F-5317-2947-94AB-CD171FC83364}"/>
                </a:ext>
              </a:extLst>
            </p:cNvPr>
            <p:cNvSpPr>
              <a:spLocks/>
            </p:cNvSpPr>
            <p:nvPr/>
          </p:nvSpPr>
          <p:spPr bwMode="auto">
            <a:xfrm>
              <a:off x="15346680" y="4805855"/>
              <a:ext cx="54139" cy="38227"/>
            </a:xfrm>
            <a:custGeom>
              <a:avLst/>
              <a:gdLst>
                <a:gd name="T0" fmla="*/ 5 w 6"/>
                <a:gd name="T1" fmla="*/ 4 h 4"/>
                <a:gd name="T2" fmla="*/ 2 w 6"/>
                <a:gd name="T3" fmla="*/ 1 h 4"/>
                <a:gd name="T4" fmla="*/ 5 w 6"/>
                <a:gd name="T5" fmla="*/ 4 h 4"/>
              </a:gdLst>
              <a:ahLst/>
              <a:cxnLst>
                <a:cxn ang="0">
                  <a:pos x="T0" y="T1"/>
                </a:cxn>
                <a:cxn ang="0">
                  <a:pos x="T2" y="T3"/>
                </a:cxn>
                <a:cxn ang="0">
                  <a:pos x="T4" y="T5"/>
                </a:cxn>
              </a:cxnLst>
              <a:rect l="0" t="0" r="r" b="b"/>
              <a:pathLst>
                <a:path w="6" h="4">
                  <a:moveTo>
                    <a:pt x="5" y="4"/>
                  </a:moveTo>
                  <a:cubicBezTo>
                    <a:pt x="4" y="4"/>
                    <a:pt x="0" y="3"/>
                    <a:pt x="2" y="1"/>
                  </a:cubicBezTo>
                  <a:cubicBezTo>
                    <a:pt x="5" y="0"/>
                    <a:pt x="6" y="4"/>
                    <a:pt x="5"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26" name="Freeform 493">
              <a:extLst>
                <a:ext uri="{FF2B5EF4-FFF2-40B4-BE49-F238E27FC236}">
                  <a16:creationId xmlns:a16="http://schemas.microsoft.com/office/drawing/2014/main" id="{D981ABC8-B917-F441-BD2A-9D9F68B09E25}"/>
                </a:ext>
              </a:extLst>
            </p:cNvPr>
            <p:cNvSpPr>
              <a:spLocks/>
            </p:cNvSpPr>
            <p:nvPr/>
          </p:nvSpPr>
          <p:spPr bwMode="auto">
            <a:xfrm>
              <a:off x="12098269" y="6892386"/>
              <a:ext cx="54139" cy="101936"/>
            </a:xfrm>
            <a:custGeom>
              <a:avLst/>
              <a:gdLst>
                <a:gd name="T0" fmla="*/ 5 w 6"/>
                <a:gd name="T1" fmla="*/ 1 h 11"/>
                <a:gd name="T2" fmla="*/ 5 w 6"/>
                <a:gd name="T3" fmla="*/ 7 h 11"/>
                <a:gd name="T4" fmla="*/ 3 w 6"/>
                <a:gd name="T5" fmla="*/ 10 h 11"/>
                <a:gd name="T6" fmla="*/ 1 w 6"/>
                <a:gd name="T7" fmla="*/ 4 h 11"/>
                <a:gd name="T8" fmla="*/ 5 w 6"/>
                <a:gd name="T9" fmla="*/ 1 h 11"/>
                <a:gd name="T10" fmla="*/ 5 w 6"/>
                <a:gd name="T11" fmla="*/ 1 h 11"/>
              </a:gdLst>
              <a:ahLst/>
              <a:cxnLst>
                <a:cxn ang="0">
                  <a:pos x="T0" y="T1"/>
                </a:cxn>
                <a:cxn ang="0">
                  <a:pos x="T2" y="T3"/>
                </a:cxn>
                <a:cxn ang="0">
                  <a:pos x="T4" y="T5"/>
                </a:cxn>
                <a:cxn ang="0">
                  <a:pos x="T6" y="T7"/>
                </a:cxn>
                <a:cxn ang="0">
                  <a:pos x="T8" y="T9"/>
                </a:cxn>
                <a:cxn ang="0">
                  <a:pos x="T10" y="T11"/>
                </a:cxn>
              </a:cxnLst>
              <a:rect l="0" t="0" r="r" b="b"/>
              <a:pathLst>
                <a:path w="6" h="11">
                  <a:moveTo>
                    <a:pt x="5" y="1"/>
                  </a:moveTo>
                  <a:cubicBezTo>
                    <a:pt x="5" y="3"/>
                    <a:pt x="6" y="5"/>
                    <a:pt x="5" y="7"/>
                  </a:cubicBezTo>
                  <a:cubicBezTo>
                    <a:pt x="4" y="8"/>
                    <a:pt x="5" y="11"/>
                    <a:pt x="3" y="10"/>
                  </a:cubicBezTo>
                  <a:cubicBezTo>
                    <a:pt x="1" y="8"/>
                    <a:pt x="0" y="6"/>
                    <a:pt x="1" y="4"/>
                  </a:cubicBezTo>
                  <a:cubicBezTo>
                    <a:pt x="1" y="3"/>
                    <a:pt x="5" y="0"/>
                    <a:pt x="5" y="1"/>
                  </a:cubicBezTo>
                  <a:cubicBezTo>
                    <a:pt x="5" y="2"/>
                    <a:pt x="5" y="0"/>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27" name="Freeform 494">
              <a:extLst>
                <a:ext uri="{FF2B5EF4-FFF2-40B4-BE49-F238E27FC236}">
                  <a16:creationId xmlns:a16="http://schemas.microsoft.com/office/drawing/2014/main" id="{4BF0296F-088C-5B4C-8993-61A51613009D}"/>
                </a:ext>
              </a:extLst>
            </p:cNvPr>
            <p:cNvSpPr>
              <a:spLocks/>
            </p:cNvSpPr>
            <p:nvPr/>
          </p:nvSpPr>
          <p:spPr bwMode="auto">
            <a:xfrm>
              <a:off x="12079160" y="6984768"/>
              <a:ext cx="82803" cy="140163"/>
            </a:xfrm>
            <a:custGeom>
              <a:avLst/>
              <a:gdLst>
                <a:gd name="T0" fmla="*/ 7 w 9"/>
                <a:gd name="T1" fmla="*/ 3 h 15"/>
                <a:gd name="T2" fmla="*/ 5 w 9"/>
                <a:gd name="T3" fmla="*/ 2 h 15"/>
                <a:gd name="T4" fmla="*/ 0 w 9"/>
                <a:gd name="T5" fmla="*/ 2 h 15"/>
                <a:gd name="T6" fmla="*/ 1 w 9"/>
                <a:gd name="T7" fmla="*/ 8 h 15"/>
                <a:gd name="T8" fmla="*/ 2 w 9"/>
                <a:gd name="T9" fmla="*/ 13 h 15"/>
                <a:gd name="T10" fmla="*/ 4 w 9"/>
                <a:gd name="T11" fmla="*/ 14 h 15"/>
                <a:gd name="T12" fmla="*/ 8 w 9"/>
                <a:gd name="T13" fmla="*/ 10 h 15"/>
                <a:gd name="T14" fmla="*/ 7 w 9"/>
                <a:gd name="T15" fmla="*/ 3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5">
                  <a:moveTo>
                    <a:pt x="7" y="3"/>
                  </a:moveTo>
                  <a:cubicBezTo>
                    <a:pt x="6" y="3"/>
                    <a:pt x="7" y="0"/>
                    <a:pt x="5" y="2"/>
                  </a:cubicBezTo>
                  <a:cubicBezTo>
                    <a:pt x="2" y="4"/>
                    <a:pt x="3" y="4"/>
                    <a:pt x="0" y="2"/>
                  </a:cubicBezTo>
                  <a:cubicBezTo>
                    <a:pt x="0" y="2"/>
                    <a:pt x="1" y="8"/>
                    <a:pt x="1" y="8"/>
                  </a:cubicBezTo>
                  <a:cubicBezTo>
                    <a:pt x="2" y="10"/>
                    <a:pt x="2" y="11"/>
                    <a:pt x="2" y="13"/>
                  </a:cubicBezTo>
                  <a:cubicBezTo>
                    <a:pt x="2" y="14"/>
                    <a:pt x="2" y="15"/>
                    <a:pt x="4" y="14"/>
                  </a:cubicBezTo>
                  <a:cubicBezTo>
                    <a:pt x="6" y="13"/>
                    <a:pt x="8" y="13"/>
                    <a:pt x="8" y="10"/>
                  </a:cubicBezTo>
                  <a:cubicBezTo>
                    <a:pt x="8" y="9"/>
                    <a:pt x="9" y="3"/>
                    <a:pt x="7"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28" name="Freeform 495">
              <a:extLst>
                <a:ext uri="{FF2B5EF4-FFF2-40B4-BE49-F238E27FC236}">
                  <a16:creationId xmlns:a16="http://schemas.microsoft.com/office/drawing/2014/main" id="{01EC2758-6309-CD48-8957-73C6C3D7C6B6}"/>
                </a:ext>
              </a:extLst>
            </p:cNvPr>
            <p:cNvSpPr>
              <a:spLocks/>
            </p:cNvSpPr>
            <p:nvPr/>
          </p:nvSpPr>
          <p:spPr bwMode="auto">
            <a:xfrm>
              <a:off x="12273431" y="7153601"/>
              <a:ext cx="149680" cy="92380"/>
            </a:xfrm>
            <a:custGeom>
              <a:avLst/>
              <a:gdLst>
                <a:gd name="T0" fmla="*/ 5 w 16"/>
                <a:gd name="T1" fmla="*/ 1 h 10"/>
                <a:gd name="T2" fmla="*/ 0 w 16"/>
                <a:gd name="T3" fmla="*/ 2 h 10"/>
                <a:gd name="T4" fmla="*/ 3 w 16"/>
                <a:gd name="T5" fmla="*/ 5 h 10"/>
                <a:gd name="T6" fmla="*/ 8 w 16"/>
                <a:gd name="T7" fmla="*/ 7 h 10"/>
                <a:gd name="T8" fmla="*/ 14 w 16"/>
                <a:gd name="T9" fmla="*/ 8 h 10"/>
                <a:gd name="T10" fmla="*/ 13 w 16"/>
                <a:gd name="T11" fmla="*/ 4 h 10"/>
                <a:gd name="T12" fmla="*/ 15 w 16"/>
                <a:gd name="T13" fmla="*/ 1 h 10"/>
                <a:gd name="T14" fmla="*/ 11 w 16"/>
                <a:gd name="T15" fmla="*/ 1 h 10"/>
                <a:gd name="T16" fmla="*/ 5 w 16"/>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0">
                  <a:moveTo>
                    <a:pt x="5" y="1"/>
                  </a:moveTo>
                  <a:cubicBezTo>
                    <a:pt x="4" y="1"/>
                    <a:pt x="1" y="1"/>
                    <a:pt x="0" y="2"/>
                  </a:cubicBezTo>
                  <a:cubicBezTo>
                    <a:pt x="0" y="3"/>
                    <a:pt x="2" y="4"/>
                    <a:pt x="3" y="5"/>
                  </a:cubicBezTo>
                  <a:cubicBezTo>
                    <a:pt x="5" y="5"/>
                    <a:pt x="7" y="6"/>
                    <a:pt x="8" y="7"/>
                  </a:cubicBezTo>
                  <a:cubicBezTo>
                    <a:pt x="10" y="8"/>
                    <a:pt x="12" y="10"/>
                    <a:pt x="14" y="8"/>
                  </a:cubicBezTo>
                  <a:cubicBezTo>
                    <a:pt x="16" y="7"/>
                    <a:pt x="12" y="6"/>
                    <a:pt x="13" y="4"/>
                  </a:cubicBezTo>
                  <a:cubicBezTo>
                    <a:pt x="13" y="4"/>
                    <a:pt x="16" y="2"/>
                    <a:pt x="15" y="1"/>
                  </a:cubicBezTo>
                  <a:cubicBezTo>
                    <a:pt x="15" y="0"/>
                    <a:pt x="11" y="1"/>
                    <a:pt x="11" y="1"/>
                  </a:cubicBezTo>
                  <a:cubicBezTo>
                    <a:pt x="9" y="2"/>
                    <a:pt x="7" y="1"/>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29" name="Freeform 496">
              <a:extLst>
                <a:ext uri="{FF2B5EF4-FFF2-40B4-BE49-F238E27FC236}">
                  <a16:creationId xmlns:a16="http://schemas.microsoft.com/office/drawing/2014/main" id="{0B645589-EE93-474C-A82D-2113BE65D78B}"/>
                </a:ext>
              </a:extLst>
            </p:cNvPr>
            <p:cNvSpPr>
              <a:spLocks/>
            </p:cNvSpPr>
            <p:nvPr/>
          </p:nvSpPr>
          <p:spPr bwMode="auto">
            <a:xfrm>
              <a:off x="13161963" y="7284209"/>
              <a:ext cx="121018" cy="66896"/>
            </a:xfrm>
            <a:custGeom>
              <a:avLst/>
              <a:gdLst>
                <a:gd name="T0" fmla="*/ 12 w 13"/>
                <a:gd name="T1" fmla="*/ 1 h 7"/>
                <a:gd name="T2" fmla="*/ 10 w 13"/>
                <a:gd name="T3" fmla="*/ 2 h 7"/>
                <a:gd name="T4" fmla="*/ 10 w 13"/>
                <a:gd name="T5" fmla="*/ 5 h 7"/>
                <a:gd name="T6" fmla="*/ 6 w 13"/>
                <a:gd name="T7" fmla="*/ 6 h 7"/>
                <a:gd name="T8" fmla="*/ 2 w 13"/>
                <a:gd name="T9" fmla="*/ 6 h 7"/>
                <a:gd name="T10" fmla="*/ 5 w 13"/>
                <a:gd name="T11" fmla="*/ 3 h 7"/>
                <a:gd name="T12" fmla="*/ 12 w 13"/>
                <a:gd name="T13" fmla="*/ 1 h 7"/>
                <a:gd name="T14" fmla="*/ 12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12" y="1"/>
                  </a:moveTo>
                  <a:cubicBezTo>
                    <a:pt x="12" y="1"/>
                    <a:pt x="10" y="2"/>
                    <a:pt x="10" y="2"/>
                  </a:cubicBezTo>
                  <a:cubicBezTo>
                    <a:pt x="9" y="3"/>
                    <a:pt x="10" y="5"/>
                    <a:pt x="10" y="5"/>
                  </a:cubicBezTo>
                  <a:cubicBezTo>
                    <a:pt x="9" y="5"/>
                    <a:pt x="7" y="5"/>
                    <a:pt x="6" y="6"/>
                  </a:cubicBezTo>
                  <a:cubicBezTo>
                    <a:pt x="4" y="7"/>
                    <a:pt x="3" y="7"/>
                    <a:pt x="2" y="6"/>
                  </a:cubicBezTo>
                  <a:cubicBezTo>
                    <a:pt x="0" y="4"/>
                    <a:pt x="4" y="3"/>
                    <a:pt x="5" y="3"/>
                  </a:cubicBezTo>
                  <a:cubicBezTo>
                    <a:pt x="7" y="3"/>
                    <a:pt x="10" y="2"/>
                    <a:pt x="12" y="1"/>
                  </a:cubicBezTo>
                  <a:cubicBezTo>
                    <a:pt x="13" y="0"/>
                    <a:pt x="11" y="2"/>
                    <a:pt x="1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30" name="Freeform 497">
              <a:extLst>
                <a:ext uri="{FF2B5EF4-FFF2-40B4-BE49-F238E27FC236}">
                  <a16:creationId xmlns:a16="http://schemas.microsoft.com/office/drawing/2014/main" id="{98AE7F32-B490-8448-9C0E-B9998407D53E}"/>
                </a:ext>
              </a:extLst>
            </p:cNvPr>
            <p:cNvSpPr>
              <a:spLocks/>
            </p:cNvSpPr>
            <p:nvPr/>
          </p:nvSpPr>
          <p:spPr bwMode="auto">
            <a:xfrm>
              <a:off x="12760691" y="7293764"/>
              <a:ext cx="140127" cy="38227"/>
            </a:xfrm>
            <a:custGeom>
              <a:avLst/>
              <a:gdLst>
                <a:gd name="T0" fmla="*/ 8 w 15"/>
                <a:gd name="T1" fmla="*/ 4 h 4"/>
                <a:gd name="T2" fmla="*/ 1 w 15"/>
                <a:gd name="T3" fmla="*/ 1 h 4"/>
                <a:gd name="T4" fmla="*/ 7 w 15"/>
                <a:gd name="T5" fmla="*/ 1 h 4"/>
                <a:gd name="T6" fmla="*/ 15 w 15"/>
                <a:gd name="T7" fmla="*/ 2 h 4"/>
                <a:gd name="T8" fmla="*/ 13 w 15"/>
                <a:gd name="T9" fmla="*/ 3 h 4"/>
                <a:gd name="T10" fmla="*/ 8 w 15"/>
                <a:gd name="T11" fmla="*/ 4 h 4"/>
                <a:gd name="T12" fmla="*/ 8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8" y="4"/>
                  </a:moveTo>
                  <a:cubicBezTo>
                    <a:pt x="7" y="4"/>
                    <a:pt x="0" y="2"/>
                    <a:pt x="1" y="1"/>
                  </a:cubicBezTo>
                  <a:cubicBezTo>
                    <a:pt x="1" y="0"/>
                    <a:pt x="7" y="1"/>
                    <a:pt x="7" y="1"/>
                  </a:cubicBezTo>
                  <a:cubicBezTo>
                    <a:pt x="10" y="2"/>
                    <a:pt x="12" y="2"/>
                    <a:pt x="15" y="2"/>
                  </a:cubicBezTo>
                  <a:cubicBezTo>
                    <a:pt x="15" y="2"/>
                    <a:pt x="13" y="3"/>
                    <a:pt x="13" y="3"/>
                  </a:cubicBezTo>
                  <a:cubicBezTo>
                    <a:pt x="12" y="4"/>
                    <a:pt x="10" y="4"/>
                    <a:pt x="8" y="4"/>
                  </a:cubicBezTo>
                  <a:cubicBezTo>
                    <a:pt x="6" y="4"/>
                    <a:pt x="9" y="4"/>
                    <a:pt x="8"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31" name="Freeform 498">
              <a:extLst>
                <a:ext uri="{FF2B5EF4-FFF2-40B4-BE49-F238E27FC236}">
                  <a16:creationId xmlns:a16="http://schemas.microsoft.com/office/drawing/2014/main" id="{A21434FA-2F1C-3D45-A101-8FD84790A7EF}"/>
                </a:ext>
              </a:extLst>
            </p:cNvPr>
            <p:cNvSpPr>
              <a:spLocks/>
            </p:cNvSpPr>
            <p:nvPr/>
          </p:nvSpPr>
          <p:spPr bwMode="auto">
            <a:xfrm>
              <a:off x="12693813" y="5917609"/>
              <a:ext cx="66879" cy="66896"/>
            </a:xfrm>
            <a:custGeom>
              <a:avLst/>
              <a:gdLst>
                <a:gd name="T0" fmla="*/ 1 w 7"/>
                <a:gd name="T1" fmla="*/ 4 h 7"/>
                <a:gd name="T2" fmla="*/ 1 w 7"/>
                <a:gd name="T3" fmla="*/ 1 h 7"/>
                <a:gd name="T4" fmla="*/ 7 w 7"/>
                <a:gd name="T5" fmla="*/ 1 h 7"/>
                <a:gd name="T6" fmla="*/ 1 w 7"/>
                <a:gd name="T7" fmla="*/ 4 h 7"/>
                <a:gd name="T8" fmla="*/ 1 w 7"/>
                <a:gd name="T9" fmla="*/ 4 h 7"/>
              </a:gdLst>
              <a:ahLst/>
              <a:cxnLst>
                <a:cxn ang="0">
                  <a:pos x="T0" y="T1"/>
                </a:cxn>
                <a:cxn ang="0">
                  <a:pos x="T2" y="T3"/>
                </a:cxn>
                <a:cxn ang="0">
                  <a:pos x="T4" y="T5"/>
                </a:cxn>
                <a:cxn ang="0">
                  <a:pos x="T6" y="T7"/>
                </a:cxn>
                <a:cxn ang="0">
                  <a:pos x="T8" y="T9"/>
                </a:cxn>
              </a:cxnLst>
              <a:rect l="0" t="0" r="r" b="b"/>
              <a:pathLst>
                <a:path w="7" h="7">
                  <a:moveTo>
                    <a:pt x="1" y="4"/>
                  </a:moveTo>
                  <a:cubicBezTo>
                    <a:pt x="1" y="3"/>
                    <a:pt x="0" y="1"/>
                    <a:pt x="1" y="1"/>
                  </a:cubicBezTo>
                  <a:cubicBezTo>
                    <a:pt x="2" y="1"/>
                    <a:pt x="7" y="0"/>
                    <a:pt x="7" y="1"/>
                  </a:cubicBezTo>
                  <a:cubicBezTo>
                    <a:pt x="7" y="2"/>
                    <a:pt x="2" y="6"/>
                    <a:pt x="1" y="4"/>
                  </a:cubicBezTo>
                  <a:cubicBezTo>
                    <a:pt x="1" y="1"/>
                    <a:pt x="2" y="7"/>
                    <a:pt x="1"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32" name="Freeform 499">
              <a:extLst>
                <a:ext uri="{FF2B5EF4-FFF2-40B4-BE49-F238E27FC236}">
                  <a16:creationId xmlns:a16="http://schemas.microsoft.com/office/drawing/2014/main" id="{56CC3530-CEDA-B642-9314-8DBBBBE67B38}"/>
                </a:ext>
              </a:extLst>
            </p:cNvPr>
            <p:cNvSpPr>
              <a:spLocks/>
            </p:cNvSpPr>
            <p:nvPr/>
          </p:nvSpPr>
          <p:spPr bwMode="auto">
            <a:xfrm>
              <a:off x="12703366" y="5892125"/>
              <a:ext cx="47770" cy="25484"/>
            </a:xfrm>
            <a:custGeom>
              <a:avLst/>
              <a:gdLst>
                <a:gd name="T0" fmla="*/ 3 w 5"/>
                <a:gd name="T1" fmla="*/ 2 h 3"/>
                <a:gd name="T2" fmla="*/ 0 w 5"/>
                <a:gd name="T3" fmla="*/ 1 h 3"/>
                <a:gd name="T4" fmla="*/ 4 w 5"/>
                <a:gd name="T5" fmla="*/ 1 h 3"/>
                <a:gd name="T6" fmla="*/ 3 w 5"/>
                <a:gd name="T7" fmla="*/ 2 h 3"/>
                <a:gd name="T8" fmla="*/ 3 w 5"/>
                <a:gd name="T9" fmla="*/ 2 h 3"/>
              </a:gdLst>
              <a:ahLst/>
              <a:cxnLst>
                <a:cxn ang="0">
                  <a:pos x="T0" y="T1"/>
                </a:cxn>
                <a:cxn ang="0">
                  <a:pos x="T2" y="T3"/>
                </a:cxn>
                <a:cxn ang="0">
                  <a:pos x="T4" y="T5"/>
                </a:cxn>
                <a:cxn ang="0">
                  <a:pos x="T6" y="T7"/>
                </a:cxn>
                <a:cxn ang="0">
                  <a:pos x="T8" y="T9"/>
                </a:cxn>
              </a:cxnLst>
              <a:rect l="0" t="0" r="r" b="b"/>
              <a:pathLst>
                <a:path w="5" h="3">
                  <a:moveTo>
                    <a:pt x="3" y="2"/>
                  </a:moveTo>
                  <a:cubicBezTo>
                    <a:pt x="2" y="2"/>
                    <a:pt x="0" y="1"/>
                    <a:pt x="0" y="1"/>
                  </a:cubicBezTo>
                  <a:cubicBezTo>
                    <a:pt x="0" y="1"/>
                    <a:pt x="4" y="0"/>
                    <a:pt x="4" y="1"/>
                  </a:cubicBezTo>
                  <a:cubicBezTo>
                    <a:pt x="5" y="2"/>
                    <a:pt x="4" y="3"/>
                    <a:pt x="3" y="2"/>
                  </a:cubicBezTo>
                  <a:cubicBezTo>
                    <a:pt x="1" y="2"/>
                    <a:pt x="5" y="3"/>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33" name="Freeform 500">
              <a:extLst>
                <a:ext uri="{FF2B5EF4-FFF2-40B4-BE49-F238E27FC236}">
                  <a16:creationId xmlns:a16="http://schemas.microsoft.com/office/drawing/2014/main" id="{F8171CC0-4102-6345-8C53-E1C8AC3C95D2}"/>
                </a:ext>
              </a:extLst>
            </p:cNvPr>
            <p:cNvSpPr>
              <a:spLocks/>
            </p:cNvSpPr>
            <p:nvPr/>
          </p:nvSpPr>
          <p:spPr bwMode="auto">
            <a:xfrm>
              <a:off x="12509098" y="5955834"/>
              <a:ext cx="54139" cy="92380"/>
            </a:xfrm>
            <a:custGeom>
              <a:avLst/>
              <a:gdLst>
                <a:gd name="T0" fmla="*/ 6 w 6"/>
                <a:gd name="T1" fmla="*/ 2 h 10"/>
                <a:gd name="T2" fmla="*/ 3 w 6"/>
                <a:gd name="T3" fmla="*/ 9 h 10"/>
                <a:gd name="T4" fmla="*/ 6 w 6"/>
                <a:gd name="T5" fmla="*/ 2 h 10"/>
                <a:gd name="T6" fmla="*/ 6 w 6"/>
                <a:gd name="T7" fmla="*/ 2 h 10"/>
              </a:gdLst>
              <a:ahLst/>
              <a:cxnLst>
                <a:cxn ang="0">
                  <a:pos x="T0" y="T1"/>
                </a:cxn>
                <a:cxn ang="0">
                  <a:pos x="T2" y="T3"/>
                </a:cxn>
                <a:cxn ang="0">
                  <a:pos x="T4" y="T5"/>
                </a:cxn>
                <a:cxn ang="0">
                  <a:pos x="T6" y="T7"/>
                </a:cxn>
              </a:cxnLst>
              <a:rect l="0" t="0" r="r" b="b"/>
              <a:pathLst>
                <a:path w="6" h="10">
                  <a:moveTo>
                    <a:pt x="6" y="2"/>
                  </a:moveTo>
                  <a:cubicBezTo>
                    <a:pt x="6" y="0"/>
                    <a:pt x="0" y="10"/>
                    <a:pt x="3" y="9"/>
                  </a:cubicBezTo>
                  <a:cubicBezTo>
                    <a:pt x="4" y="9"/>
                    <a:pt x="6" y="3"/>
                    <a:pt x="6" y="2"/>
                  </a:cubicBezTo>
                  <a:cubicBezTo>
                    <a:pt x="6" y="1"/>
                    <a:pt x="6" y="3"/>
                    <a:pt x="6"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34" name="Freeform 501">
              <a:extLst>
                <a:ext uri="{FF2B5EF4-FFF2-40B4-BE49-F238E27FC236}">
                  <a16:creationId xmlns:a16="http://schemas.microsoft.com/office/drawing/2014/main" id="{9F1D4814-5530-D445-B558-866BF7DAB32E}"/>
                </a:ext>
              </a:extLst>
            </p:cNvPr>
            <p:cNvSpPr>
              <a:spLocks/>
            </p:cNvSpPr>
            <p:nvPr/>
          </p:nvSpPr>
          <p:spPr bwMode="auto">
            <a:xfrm>
              <a:off x="12591904" y="5796557"/>
              <a:ext cx="38217" cy="38227"/>
            </a:xfrm>
            <a:custGeom>
              <a:avLst/>
              <a:gdLst>
                <a:gd name="T0" fmla="*/ 3 w 4"/>
                <a:gd name="T1" fmla="*/ 3 h 4"/>
                <a:gd name="T2" fmla="*/ 1 w 4"/>
                <a:gd name="T3" fmla="*/ 1 h 4"/>
                <a:gd name="T4" fmla="*/ 3 w 4"/>
                <a:gd name="T5" fmla="*/ 0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3"/>
                    <a:pt x="0" y="2"/>
                    <a:pt x="1" y="1"/>
                  </a:cubicBezTo>
                  <a:cubicBezTo>
                    <a:pt x="2" y="1"/>
                    <a:pt x="3" y="0"/>
                    <a:pt x="3" y="0"/>
                  </a:cubicBezTo>
                  <a:cubicBezTo>
                    <a:pt x="4" y="0"/>
                    <a:pt x="4" y="2"/>
                    <a:pt x="3" y="3"/>
                  </a:cubicBezTo>
                  <a:cubicBezTo>
                    <a:pt x="2" y="4"/>
                    <a:pt x="4" y="2"/>
                    <a:pt x="3"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35" name="Freeform 502">
              <a:extLst>
                <a:ext uri="{FF2B5EF4-FFF2-40B4-BE49-F238E27FC236}">
                  <a16:creationId xmlns:a16="http://schemas.microsoft.com/office/drawing/2014/main" id="{3654FB98-C202-204A-AD45-59EC9D1D401F}"/>
                </a:ext>
              </a:extLst>
            </p:cNvPr>
            <p:cNvSpPr>
              <a:spLocks/>
            </p:cNvSpPr>
            <p:nvPr/>
          </p:nvSpPr>
          <p:spPr bwMode="auto">
            <a:xfrm>
              <a:off x="12219289" y="6086441"/>
              <a:ext cx="54139" cy="86010"/>
            </a:xfrm>
            <a:custGeom>
              <a:avLst/>
              <a:gdLst>
                <a:gd name="T0" fmla="*/ 6 w 6"/>
                <a:gd name="T1" fmla="*/ 2 h 9"/>
                <a:gd name="T2" fmla="*/ 6 w 6"/>
                <a:gd name="T3" fmla="*/ 4 h 9"/>
                <a:gd name="T4" fmla="*/ 5 w 6"/>
                <a:gd name="T5" fmla="*/ 9 h 9"/>
                <a:gd name="T6" fmla="*/ 0 w 6"/>
                <a:gd name="T7" fmla="*/ 3 h 9"/>
                <a:gd name="T8" fmla="*/ 3 w 6"/>
                <a:gd name="T9" fmla="*/ 3 h 9"/>
                <a:gd name="T10" fmla="*/ 6 w 6"/>
                <a:gd name="T11" fmla="*/ 2 h 9"/>
                <a:gd name="T12" fmla="*/ 6 w 6"/>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6" y="2"/>
                  </a:moveTo>
                  <a:cubicBezTo>
                    <a:pt x="6" y="1"/>
                    <a:pt x="6" y="4"/>
                    <a:pt x="6" y="4"/>
                  </a:cubicBezTo>
                  <a:cubicBezTo>
                    <a:pt x="6" y="6"/>
                    <a:pt x="6" y="8"/>
                    <a:pt x="5" y="9"/>
                  </a:cubicBezTo>
                  <a:cubicBezTo>
                    <a:pt x="5" y="9"/>
                    <a:pt x="0" y="5"/>
                    <a:pt x="0" y="3"/>
                  </a:cubicBezTo>
                  <a:cubicBezTo>
                    <a:pt x="0" y="3"/>
                    <a:pt x="2" y="2"/>
                    <a:pt x="3" y="3"/>
                  </a:cubicBezTo>
                  <a:cubicBezTo>
                    <a:pt x="4" y="4"/>
                    <a:pt x="5" y="4"/>
                    <a:pt x="6" y="2"/>
                  </a:cubicBezTo>
                  <a:cubicBezTo>
                    <a:pt x="6" y="0"/>
                    <a:pt x="6" y="3"/>
                    <a:pt x="6"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36" name="Freeform 503">
              <a:extLst>
                <a:ext uri="{FF2B5EF4-FFF2-40B4-BE49-F238E27FC236}">
                  <a16:creationId xmlns:a16="http://schemas.microsoft.com/office/drawing/2014/main" id="{46AC47F6-A352-8E4A-8625-CC84D8C4C61D}"/>
                </a:ext>
              </a:extLst>
            </p:cNvPr>
            <p:cNvSpPr>
              <a:spLocks/>
            </p:cNvSpPr>
            <p:nvPr/>
          </p:nvSpPr>
          <p:spPr bwMode="auto">
            <a:xfrm>
              <a:off x="12152413" y="6105555"/>
              <a:ext cx="76432" cy="76452"/>
            </a:xfrm>
            <a:custGeom>
              <a:avLst/>
              <a:gdLst>
                <a:gd name="T0" fmla="*/ 6 w 8"/>
                <a:gd name="T1" fmla="*/ 7 h 8"/>
                <a:gd name="T2" fmla="*/ 1 w 8"/>
                <a:gd name="T3" fmla="*/ 4 h 8"/>
                <a:gd name="T4" fmla="*/ 6 w 8"/>
                <a:gd name="T5" fmla="*/ 7 h 8"/>
                <a:gd name="T6" fmla="*/ 6 w 8"/>
                <a:gd name="T7" fmla="*/ 7 h 8"/>
              </a:gdLst>
              <a:ahLst/>
              <a:cxnLst>
                <a:cxn ang="0">
                  <a:pos x="T0" y="T1"/>
                </a:cxn>
                <a:cxn ang="0">
                  <a:pos x="T2" y="T3"/>
                </a:cxn>
                <a:cxn ang="0">
                  <a:pos x="T4" y="T5"/>
                </a:cxn>
                <a:cxn ang="0">
                  <a:pos x="T6" y="T7"/>
                </a:cxn>
              </a:cxnLst>
              <a:rect l="0" t="0" r="r" b="b"/>
              <a:pathLst>
                <a:path w="8" h="8">
                  <a:moveTo>
                    <a:pt x="6" y="7"/>
                  </a:moveTo>
                  <a:cubicBezTo>
                    <a:pt x="5" y="8"/>
                    <a:pt x="0" y="5"/>
                    <a:pt x="1" y="4"/>
                  </a:cubicBezTo>
                  <a:cubicBezTo>
                    <a:pt x="3" y="0"/>
                    <a:pt x="8" y="5"/>
                    <a:pt x="6" y="7"/>
                  </a:cubicBezTo>
                  <a:cubicBezTo>
                    <a:pt x="5" y="8"/>
                    <a:pt x="7" y="6"/>
                    <a:pt x="6"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37" name="Freeform 504">
              <a:extLst>
                <a:ext uri="{FF2B5EF4-FFF2-40B4-BE49-F238E27FC236}">
                  <a16:creationId xmlns:a16="http://schemas.microsoft.com/office/drawing/2014/main" id="{EF4BA961-9608-D14F-B02C-3D31905CE636}"/>
                </a:ext>
              </a:extLst>
            </p:cNvPr>
            <p:cNvSpPr>
              <a:spLocks/>
            </p:cNvSpPr>
            <p:nvPr/>
          </p:nvSpPr>
          <p:spPr bwMode="auto">
            <a:xfrm>
              <a:off x="11818015" y="7070776"/>
              <a:ext cx="44586" cy="35042"/>
            </a:xfrm>
            <a:custGeom>
              <a:avLst/>
              <a:gdLst>
                <a:gd name="T0" fmla="*/ 4 w 5"/>
                <a:gd name="T1" fmla="*/ 2 h 4"/>
                <a:gd name="T2" fmla="*/ 3 w 5"/>
                <a:gd name="T3" fmla="*/ 3 h 4"/>
                <a:gd name="T4" fmla="*/ 0 w 5"/>
                <a:gd name="T5" fmla="*/ 2 h 4"/>
                <a:gd name="T6" fmla="*/ 4 w 5"/>
                <a:gd name="T7" fmla="*/ 0 h 4"/>
                <a:gd name="T8" fmla="*/ 4 w 5"/>
                <a:gd name="T9" fmla="*/ 2 h 4"/>
                <a:gd name="T10" fmla="*/ 4 w 5"/>
                <a:gd name="T11" fmla="*/ 2 h 4"/>
              </a:gdLst>
              <a:ahLst/>
              <a:cxnLst>
                <a:cxn ang="0">
                  <a:pos x="T0" y="T1"/>
                </a:cxn>
                <a:cxn ang="0">
                  <a:pos x="T2" y="T3"/>
                </a:cxn>
                <a:cxn ang="0">
                  <a:pos x="T4" y="T5"/>
                </a:cxn>
                <a:cxn ang="0">
                  <a:pos x="T6" y="T7"/>
                </a:cxn>
                <a:cxn ang="0">
                  <a:pos x="T8" y="T9"/>
                </a:cxn>
                <a:cxn ang="0">
                  <a:pos x="T10" y="T11"/>
                </a:cxn>
              </a:cxnLst>
              <a:rect l="0" t="0" r="r" b="b"/>
              <a:pathLst>
                <a:path w="5" h="4">
                  <a:moveTo>
                    <a:pt x="4" y="2"/>
                  </a:moveTo>
                  <a:cubicBezTo>
                    <a:pt x="5" y="1"/>
                    <a:pt x="4" y="4"/>
                    <a:pt x="3" y="3"/>
                  </a:cubicBezTo>
                  <a:cubicBezTo>
                    <a:pt x="3" y="3"/>
                    <a:pt x="0" y="2"/>
                    <a:pt x="0" y="2"/>
                  </a:cubicBezTo>
                  <a:cubicBezTo>
                    <a:pt x="0" y="2"/>
                    <a:pt x="3" y="0"/>
                    <a:pt x="4" y="0"/>
                  </a:cubicBezTo>
                  <a:cubicBezTo>
                    <a:pt x="4" y="0"/>
                    <a:pt x="3" y="2"/>
                    <a:pt x="4" y="2"/>
                  </a:cubicBezTo>
                  <a:cubicBezTo>
                    <a:pt x="5" y="1"/>
                    <a:pt x="3" y="2"/>
                    <a:pt x="4"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38" name="Freeform 505">
              <a:extLst>
                <a:ext uri="{FF2B5EF4-FFF2-40B4-BE49-F238E27FC236}">
                  <a16:creationId xmlns:a16="http://schemas.microsoft.com/office/drawing/2014/main" id="{C79C7F3E-2B15-2845-B688-383F6658937F}"/>
                </a:ext>
              </a:extLst>
            </p:cNvPr>
            <p:cNvSpPr>
              <a:spLocks/>
            </p:cNvSpPr>
            <p:nvPr/>
          </p:nvSpPr>
          <p:spPr bwMode="auto">
            <a:xfrm>
              <a:off x="11359413" y="5927165"/>
              <a:ext cx="57323" cy="57338"/>
            </a:xfrm>
            <a:custGeom>
              <a:avLst/>
              <a:gdLst>
                <a:gd name="T0" fmla="*/ 5 w 6"/>
                <a:gd name="T1" fmla="*/ 1 h 6"/>
                <a:gd name="T2" fmla="*/ 4 w 6"/>
                <a:gd name="T3" fmla="*/ 5 h 6"/>
                <a:gd name="T4" fmla="*/ 1 w 6"/>
                <a:gd name="T5" fmla="*/ 5 h 6"/>
                <a:gd name="T6" fmla="*/ 5 w 6"/>
                <a:gd name="T7" fmla="*/ 1 h 6"/>
                <a:gd name="T8" fmla="*/ 5 w 6"/>
                <a:gd name="T9" fmla="*/ 1 h 6"/>
              </a:gdLst>
              <a:ahLst/>
              <a:cxnLst>
                <a:cxn ang="0">
                  <a:pos x="T0" y="T1"/>
                </a:cxn>
                <a:cxn ang="0">
                  <a:pos x="T2" y="T3"/>
                </a:cxn>
                <a:cxn ang="0">
                  <a:pos x="T4" y="T5"/>
                </a:cxn>
                <a:cxn ang="0">
                  <a:pos x="T6" y="T7"/>
                </a:cxn>
                <a:cxn ang="0">
                  <a:pos x="T8" y="T9"/>
                </a:cxn>
              </a:cxnLst>
              <a:rect l="0" t="0" r="r" b="b"/>
              <a:pathLst>
                <a:path w="6" h="6">
                  <a:moveTo>
                    <a:pt x="5" y="1"/>
                  </a:moveTo>
                  <a:cubicBezTo>
                    <a:pt x="6" y="2"/>
                    <a:pt x="4" y="3"/>
                    <a:pt x="4" y="5"/>
                  </a:cubicBezTo>
                  <a:cubicBezTo>
                    <a:pt x="3" y="6"/>
                    <a:pt x="2" y="6"/>
                    <a:pt x="1" y="5"/>
                  </a:cubicBezTo>
                  <a:cubicBezTo>
                    <a:pt x="0" y="4"/>
                    <a:pt x="5" y="0"/>
                    <a:pt x="5" y="1"/>
                  </a:cubicBezTo>
                  <a:cubicBezTo>
                    <a:pt x="6" y="2"/>
                    <a:pt x="5" y="0"/>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39" name="Freeform 506">
              <a:extLst>
                <a:ext uri="{FF2B5EF4-FFF2-40B4-BE49-F238E27FC236}">
                  <a16:creationId xmlns:a16="http://schemas.microsoft.com/office/drawing/2014/main" id="{A55D3499-4FDE-894B-BCB2-ADA49BB28CE7}"/>
                </a:ext>
              </a:extLst>
            </p:cNvPr>
            <p:cNvSpPr>
              <a:spLocks/>
            </p:cNvSpPr>
            <p:nvPr/>
          </p:nvSpPr>
          <p:spPr bwMode="auto">
            <a:xfrm>
              <a:off x="11388081" y="5994061"/>
              <a:ext cx="28662" cy="28669"/>
            </a:xfrm>
            <a:custGeom>
              <a:avLst/>
              <a:gdLst>
                <a:gd name="T0" fmla="*/ 3 w 3"/>
                <a:gd name="T1" fmla="*/ 1 h 3"/>
                <a:gd name="T2" fmla="*/ 0 w 3"/>
                <a:gd name="T3" fmla="*/ 2 h 3"/>
                <a:gd name="T4" fmla="*/ 2 w 3"/>
                <a:gd name="T5" fmla="*/ 3 h 3"/>
                <a:gd name="T6" fmla="*/ 3 w 3"/>
                <a:gd name="T7" fmla="*/ 1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2" y="1"/>
                    <a:pt x="0" y="1"/>
                    <a:pt x="0" y="2"/>
                  </a:cubicBezTo>
                  <a:cubicBezTo>
                    <a:pt x="0" y="3"/>
                    <a:pt x="2" y="3"/>
                    <a:pt x="2" y="3"/>
                  </a:cubicBezTo>
                  <a:cubicBezTo>
                    <a:pt x="3" y="3"/>
                    <a:pt x="3" y="0"/>
                    <a:pt x="3" y="1"/>
                  </a:cubicBezTo>
                  <a:cubicBezTo>
                    <a:pt x="2" y="1"/>
                    <a:pt x="3" y="1"/>
                    <a:pt x="3"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40" name="Freeform 507">
              <a:extLst>
                <a:ext uri="{FF2B5EF4-FFF2-40B4-BE49-F238E27FC236}">
                  <a16:creationId xmlns:a16="http://schemas.microsoft.com/office/drawing/2014/main" id="{0CB32DC2-1BB1-EC44-BAA0-0E711B9795D0}"/>
                </a:ext>
              </a:extLst>
            </p:cNvPr>
            <p:cNvSpPr>
              <a:spLocks/>
            </p:cNvSpPr>
            <p:nvPr/>
          </p:nvSpPr>
          <p:spPr bwMode="auto">
            <a:xfrm>
              <a:off x="11416742" y="6022733"/>
              <a:ext cx="15924" cy="9556"/>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41" name="Freeform 508">
              <a:extLst>
                <a:ext uri="{FF2B5EF4-FFF2-40B4-BE49-F238E27FC236}">
                  <a16:creationId xmlns:a16="http://schemas.microsoft.com/office/drawing/2014/main" id="{8D2D3568-9802-0B46-AD51-3B24AC27C62D}"/>
                </a:ext>
              </a:extLst>
            </p:cNvPr>
            <p:cNvSpPr>
              <a:spLocks/>
            </p:cNvSpPr>
            <p:nvPr/>
          </p:nvSpPr>
          <p:spPr bwMode="auto">
            <a:xfrm>
              <a:off x="11416742" y="6048217"/>
              <a:ext cx="9553" cy="19114"/>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2"/>
                    <a:pt x="0" y="2"/>
                  </a:cubicBezTo>
                  <a:cubicBezTo>
                    <a:pt x="1" y="2"/>
                    <a:pt x="1" y="0"/>
                    <a:pt x="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42" name="Freeform 509">
              <a:extLst>
                <a:ext uri="{FF2B5EF4-FFF2-40B4-BE49-F238E27FC236}">
                  <a16:creationId xmlns:a16="http://schemas.microsoft.com/office/drawing/2014/main" id="{D7E6FF46-EC4D-6742-87C3-432E2072378A}"/>
                </a:ext>
              </a:extLst>
            </p:cNvPr>
            <p:cNvSpPr>
              <a:spLocks/>
            </p:cNvSpPr>
            <p:nvPr/>
          </p:nvSpPr>
          <p:spPr bwMode="auto">
            <a:xfrm>
              <a:off x="11416742" y="6067328"/>
              <a:ext cx="15924" cy="9556"/>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43" name="Freeform 510">
              <a:extLst>
                <a:ext uri="{FF2B5EF4-FFF2-40B4-BE49-F238E27FC236}">
                  <a16:creationId xmlns:a16="http://schemas.microsoft.com/office/drawing/2014/main" id="{DBD9C1DF-5811-AE4D-BE59-D37FEDA3823F}"/>
                </a:ext>
              </a:extLst>
            </p:cNvPr>
            <p:cNvSpPr>
              <a:spLocks/>
            </p:cNvSpPr>
            <p:nvPr/>
          </p:nvSpPr>
          <p:spPr bwMode="auto">
            <a:xfrm>
              <a:off x="11489990" y="6207491"/>
              <a:ext cx="9553" cy="19114"/>
            </a:xfrm>
            <a:custGeom>
              <a:avLst/>
              <a:gdLst>
                <a:gd name="T0" fmla="*/ 0 w 1"/>
                <a:gd name="T1" fmla="*/ 0 h 2"/>
                <a:gd name="T2" fmla="*/ 0 w 1"/>
                <a:gd name="T3" fmla="*/ 2 h 2"/>
                <a:gd name="T4" fmla="*/ 0 w 1"/>
                <a:gd name="T5" fmla="*/ 0 h 2"/>
              </a:gdLst>
              <a:ahLst/>
              <a:cxnLst>
                <a:cxn ang="0">
                  <a:pos x="T0" y="T1"/>
                </a:cxn>
                <a:cxn ang="0">
                  <a:pos x="T2" y="T3"/>
                </a:cxn>
                <a:cxn ang="0">
                  <a:pos x="T4" y="T5"/>
                </a:cxn>
              </a:cxnLst>
              <a:rect l="0" t="0" r="r" b="b"/>
              <a:pathLst>
                <a:path w="1" h="2">
                  <a:moveTo>
                    <a:pt x="0" y="0"/>
                  </a:moveTo>
                  <a:cubicBezTo>
                    <a:pt x="0" y="1"/>
                    <a:pt x="0" y="2"/>
                    <a:pt x="0" y="2"/>
                  </a:cubicBezTo>
                  <a:cubicBezTo>
                    <a:pt x="0" y="2"/>
                    <a:pt x="1" y="0"/>
                    <a:pt x="0"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44" name="Freeform 511">
              <a:extLst>
                <a:ext uri="{FF2B5EF4-FFF2-40B4-BE49-F238E27FC236}">
                  <a16:creationId xmlns:a16="http://schemas.microsoft.com/office/drawing/2014/main" id="{72573C83-001E-464C-A8DD-9DFC1362B054}"/>
                </a:ext>
              </a:extLst>
            </p:cNvPr>
            <p:cNvSpPr>
              <a:spLocks/>
            </p:cNvSpPr>
            <p:nvPr/>
          </p:nvSpPr>
          <p:spPr bwMode="auto">
            <a:xfrm>
              <a:off x="11630118" y="5787003"/>
              <a:ext cx="19109" cy="38227"/>
            </a:xfrm>
            <a:custGeom>
              <a:avLst/>
              <a:gdLst>
                <a:gd name="T0" fmla="*/ 1 w 2"/>
                <a:gd name="T1" fmla="*/ 4 h 4"/>
                <a:gd name="T2" fmla="*/ 2 w 2"/>
                <a:gd name="T3" fmla="*/ 1 h 4"/>
                <a:gd name="T4" fmla="*/ 1 w 2"/>
                <a:gd name="T5" fmla="*/ 4 h 4"/>
                <a:gd name="T6" fmla="*/ 1 w 2"/>
                <a:gd name="T7" fmla="*/ 4 h 4"/>
              </a:gdLst>
              <a:ahLst/>
              <a:cxnLst>
                <a:cxn ang="0">
                  <a:pos x="T0" y="T1"/>
                </a:cxn>
                <a:cxn ang="0">
                  <a:pos x="T2" y="T3"/>
                </a:cxn>
                <a:cxn ang="0">
                  <a:pos x="T4" y="T5"/>
                </a:cxn>
                <a:cxn ang="0">
                  <a:pos x="T6" y="T7"/>
                </a:cxn>
              </a:cxnLst>
              <a:rect l="0" t="0" r="r" b="b"/>
              <a:pathLst>
                <a:path w="2" h="4">
                  <a:moveTo>
                    <a:pt x="1" y="4"/>
                  </a:moveTo>
                  <a:cubicBezTo>
                    <a:pt x="0" y="3"/>
                    <a:pt x="0" y="1"/>
                    <a:pt x="2" y="1"/>
                  </a:cubicBezTo>
                  <a:cubicBezTo>
                    <a:pt x="2" y="0"/>
                    <a:pt x="2" y="4"/>
                    <a:pt x="1" y="4"/>
                  </a:cubicBezTo>
                  <a:cubicBezTo>
                    <a:pt x="0" y="3"/>
                    <a:pt x="1" y="4"/>
                    <a:pt x="1"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45" name="Freeform 512">
              <a:extLst>
                <a:ext uri="{FF2B5EF4-FFF2-40B4-BE49-F238E27FC236}">
                  <a16:creationId xmlns:a16="http://schemas.microsoft.com/office/drawing/2014/main" id="{56604916-513E-4C47-9173-94062F22E150}"/>
                </a:ext>
              </a:extLst>
            </p:cNvPr>
            <p:cNvSpPr>
              <a:spLocks/>
            </p:cNvSpPr>
            <p:nvPr/>
          </p:nvSpPr>
          <p:spPr bwMode="auto">
            <a:xfrm>
              <a:off x="8260690" y="11747159"/>
              <a:ext cx="111465" cy="57338"/>
            </a:xfrm>
            <a:custGeom>
              <a:avLst/>
              <a:gdLst>
                <a:gd name="T0" fmla="*/ 10 w 12"/>
                <a:gd name="T1" fmla="*/ 3 h 6"/>
                <a:gd name="T2" fmla="*/ 8 w 12"/>
                <a:gd name="T3" fmla="*/ 2 h 6"/>
                <a:gd name="T4" fmla="*/ 5 w 12"/>
                <a:gd name="T5" fmla="*/ 2 h 6"/>
                <a:gd name="T6" fmla="*/ 3 w 12"/>
                <a:gd name="T7" fmla="*/ 1 h 6"/>
                <a:gd name="T8" fmla="*/ 0 w 12"/>
                <a:gd name="T9" fmla="*/ 3 h 6"/>
                <a:gd name="T10" fmla="*/ 2 w 12"/>
                <a:gd name="T11" fmla="*/ 5 h 6"/>
                <a:gd name="T12" fmla="*/ 6 w 12"/>
                <a:gd name="T13" fmla="*/ 5 h 6"/>
                <a:gd name="T14" fmla="*/ 11 w 12"/>
                <a:gd name="T15" fmla="*/ 3 h 6"/>
                <a:gd name="T16" fmla="*/ 10 w 12"/>
                <a:gd name="T17" fmla="*/ 3 h 6"/>
                <a:gd name="T18" fmla="*/ 10 w 12"/>
                <a:gd name="T1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6">
                  <a:moveTo>
                    <a:pt x="10" y="3"/>
                  </a:moveTo>
                  <a:cubicBezTo>
                    <a:pt x="9" y="3"/>
                    <a:pt x="9" y="2"/>
                    <a:pt x="8" y="2"/>
                  </a:cubicBezTo>
                  <a:cubicBezTo>
                    <a:pt x="7" y="2"/>
                    <a:pt x="6" y="2"/>
                    <a:pt x="5" y="2"/>
                  </a:cubicBezTo>
                  <a:cubicBezTo>
                    <a:pt x="4" y="2"/>
                    <a:pt x="4" y="0"/>
                    <a:pt x="3" y="1"/>
                  </a:cubicBezTo>
                  <a:cubicBezTo>
                    <a:pt x="3" y="1"/>
                    <a:pt x="0" y="3"/>
                    <a:pt x="0" y="3"/>
                  </a:cubicBezTo>
                  <a:cubicBezTo>
                    <a:pt x="0" y="3"/>
                    <a:pt x="2" y="5"/>
                    <a:pt x="2" y="5"/>
                  </a:cubicBezTo>
                  <a:cubicBezTo>
                    <a:pt x="3" y="6"/>
                    <a:pt x="5" y="5"/>
                    <a:pt x="6" y="5"/>
                  </a:cubicBezTo>
                  <a:cubicBezTo>
                    <a:pt x="7" y="5"/>
                    <a:pt x="11" y="4"/>
                    <a:pt x="11" y="3"/>
                  </a:cubicBezTo>
                  <a:cubicBezTo>
                    <a:pt x="10" y="3"/>
                    <a:pt x="10" y="3"/>
                    <a:pt x="10" y="3"/>
                  </a:cubicBezTo>
                  <a:cubicBezTo>
                    <a:pt x="9" y="3"/>
                    <a:pt x="12" y="2"/>
                    <a:pt x="10"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46" name="Freeform 513">
              <a:extLst>
                <a:ext uri="{FF2B5EF4-FFF2-40B4-BE49-F238E27FC236}">
                  <a16:creationId xmlns:a16="http://schemas.microsoft.com/office/drawing/2014/main" id="{6DC550B7-279E-6E4B-BDFE-C647A83DC475}"/>
                </a:ext>
              </a:extLst>
            </p:cNvPr>
            <p:cNvSpPr>
              <a:spLocks/>
            </p:cNvSpPr>
            <p:nvPr/>
          </p:nvSpPr>
          <p:spPr bwMode="auto">
            <a:xfrm>
              <a:off x="8251135" y="11804497"/>
              <a:ext cx="82803" cy="57338"/>
            </a:xfrm>
            <a:custGeom>
              <a:avLst/>
              <a:gdLst>
                <a:gd name="T0" fmla="*/ 7 w 9"/>
                <a:gd name="T1" fmla="*/ 3 h 6"/>
                <a:gd name="T2" fmla="*/ 0 w 9"/>
                <a:gd name="T3" fmla="*/ 1 h 6"/>
                <a:gd name="T4" fmla="*/ 2 w 9"/>
                <a:gd name="T5" fmla="*/ 2 h 6"/>
                <a:gd name="T6" fmla="*/ 1 w 9"/>
                <a:gd name="T7" fmla="*/ 5 h 6"/>
                <a:gd name="T8" fmla="*/ 3 w 9"/>
                <a:gd name="T9" fmla="*/ 5 h 6"/>
                <a:gd name="T10" fmla="*/ 4 w 9"/>
                <a:gd name="T11" fmla="*/ 5 h 6"/>
                <a:gd name="T12" fmla="*/ 7 w 9"/>
                <a:gd name="T13" fmla="*/ 3 h 6"/>
                <a:gd name="T14" fmla="*/ 7 w 9"/>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6">
                  <a:moveTo>
                    <a:pt x="7" y="3"/>
                  </a:moveTo>
                  <a:cubicBezTo>
                    <a:pt x="7" y="2"/>
                    <a:pt x="0" y="0"/>
                    <a:pt x="0" y="1"/>
                  </a:cubicBezTo>
                  <a:cubicBezTo>
                    <a:pt x="0" y="1"/>
                    <a:pt x="2" y="2"/>
                    <a:pt x="2" y="2"/>
                  </a:cubicBezTo>
                  <a:cubicBezTo>
                    <a:pt x="3" y="3"/>
                    <a:pt x="1" y="4"/>
                    <a:pt x="1" y="5"/>
                  </a:cubicBezTo>
                  <a:cubicBezTo>
                    <a:pt x="1" y="6"/>
                    <a:pt x="3" y="5"/>
                    <a:pt x="3" y="5"/>
                  </a:cubicBezTo>
                  <a:cubicBezTo>
                    <a:pt x="4" y="4"/>
                    <a:pt x="3" y="5"/>
                    <a:pt x="4" y="5"/>
                  </a:cubicBezTo>
                  <a:cubicBezTo>
                    <a:pt x="5" y="6"/>
                    <a:pt x="9" y="4"/>
                    <a:pt x="7" y="3"/>
                  </a:cubicBezTo>
                  <a:cubicBezTo>
                    <a:pt x="6" y="2"/>
                    <a:pt x="8" y="3"/>
                    <a:pt x="7"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47" name="Freeform 514">
              <a:extLst>
                <a:ext uri="{FF2B5EF4-FFF2-40B4-BE49-F238E27FC236}">
                  <a16:creationId xmlns:a16="http://schemas.microsoft.com/office/drawing/2014/main" id="{60DFEC18-2D2D-B440-947C-F38C328064C2}"/>
                </a:ext>
              </a:extLst>
            </p:cNvPr>
            <p:cNvSpPr>
              <a:spLocks/>
            </p:cNvSpPr>
            <p:nvPr/>
          </p:nvSpPr>
          <p:spPr bwMode="auto">
            <a:xfrm>
              <a:off x="8241584" y="11731231"/>
              <a:ext cx="73248" cy="44598"/>
            </a:xfrm>
            <a:custGeom>
              <a:avLst/>
              <a:gdLst>
                <a:gd name="T0" fmla="*/ 6 w 8"/>
                <a:gd name="T1" fmla="*/ 0 h 5"/>
                <a:gd name="T2" fmla="*/ 3 w 8"/>
                <a:gd name="T3" fmla="*/ 1 h 5"/>
                <a:gd name="T4" fmla="*/ 0 w 8"/>
                <a:gd name="T5" fmla="*/ 1 h 5"/>
                <a:gd name="T6" fmla="*/ 0 w 8"/>
                <a:gd name="T7" fmla="*/ 3 h 5"/>
                <a:gd name="T8" fmla="*/ 5 w 8"/>
                <a:gd name="T9" fmla="*/ 2 h 5"/>
                <a:gd name="T10" fmla="*/ 6 w 8"/>
                <a:gd name="T11" fmla="*/ 0 h 5"/>
                <a:gd name="T12" fmla="*/ 6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6" y="0"/>
                  </a:moveTo>
                  <a:cubicBezTo>
                    <a:pt x="5" y="0"/>
                    <a:pt x="4" y="1"/>
                    <a:pt x="3" y="1"/>
                  </a:cubicBezTo>
                  <a:cubicBezTo>
                    <a:pt x="2" y="0"/>
                    <a:pt x="0" y="1"/>
                    <a:pt x="0" y="1"/>
                  </a:cubicBezTo>
                  <a:cubicBezTo>
                    <a:pt x="1" y="0"/>
                    <a:pt x="0" y="4"/>
                    <a:pt x="0" y="3"/>
                  </a:cubicBezTo>
                  <a:cubicBezTo>
                    <a:pt x="1" y="5"/>
                    <a:pt x="4" y="3"/>
                    <a:pt x="5" y="2"/>
                  </a:cubicBezTo>
                  <a:cubicBezTo>
                    <a:pt x="6" y="2"/>
                    <a:pt x="8" y="0"/>
                    <a:pt x="6" y="0"/>
                  </a:cubicBezTo>
                  <a:cubicBezTo>
                    <a:pt x="5" y="0"/>
                    <a:pt x="8" y="0"/>
                    <a:pt x="6"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48" name="Freeform 515">
              <a:extLst>
                <a:ext uri="{FF2B5EF4-FFF2-40B4-BE49-F238E27FC236}">
                  <a16:creationId xmlns:a16="http://schemas.microsoft.com/office/drawing/2014/main" id="{66B8EAC4-51E9-0C48-AF6D-92D559AEB7CC}"/>
                </a:ext>
              </a:extLst>
            </p:cNvPr>
            <p:cNvSpPr>
              <a:spLocks/>
            </p:cNvSpPr>
            <p:nvPr/>
          </p:nvSpPr>
          <p:spPr bwMode="auto">
            <a:xfrm>
              <a:off x="8203367" y="11766272"/>
              <a:ext cx="76432" cy="47785"/>
            </a:xfrm>
            <a:custGeom>
              <a:avLst/>
              <a:gdLst>
                <a:gd name="T0" fmla="*/ 7 w 8"/>
                <a:gd name="T1" fmla="*/ 4 h 5"/>
                <a:gd name="T2" fmla="*/ 1 w 8"/>
                <a:gd name="T3" fmla="*/ 1 h 5"/>
                <a:gd name="T4" fmla="*/ 7 w 8"/>
                <a:gd name="T5" fmla="*/ 4 h 5"/>
              </a:gdLst>
              <a:ahLst/>
              <a:cxnLst>
                <a:cxn ang="0">
                  <a:pos x="T0" y="T1"/>
                </a:cxn>
                <a:cxn ang="0">
                  <a:pos x="T2" y="T3"/>
                </a:cxn>
                <a:cxn ang="0">
                  <a:pos x="T4" y="T5"/>
                </a:cxn>
              </a:cxnLst>
              <a:rect l="0" t="0" r="r" b="b"/>
              <a:pathLst>
                <a:path w="8" h="5">
                  <a:moveTo>
                    <a:pt x="7" y="4"/>
                  </a:moveTo>
                  <a:cubicBezTo>
                    <a:pt x="6" y="3"/>
                    <a:pt x="0" y="0"/>
                    <a:pt x="1" y="1"/>
                  </a:cubicBezTo>
                  <a:cubicBezTo>
                    <a:pt x="2" y="2"/>
                    <a:pt x="8" y="5"/>
                    <a:pt x="7"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49" name="Freeform 516">
              <a:extLst>
                <a:ext uri="{FF2B5EF4-FFF2-40B4-BE49-F238E27FC236}">
                  <a16:creationId xmlns:a16="http://schemas.microsoft.com/office/drawing/2014/main" id="{3A259D52-1653-A744-B19F-701F52ADB4DC}"/>
                </a:ext>
              </a:extLst>
            </p:cNvPr>
            <p:cNvSpPr>
              <a:spLocks/>
            </p:cNvSpPr>
            <p:nvPr/>
          </p:nvSpPr>
          <p:spPr bwMode="auto">
            <a:xfrm>
              <a:off x="8184258" y="11702559"/>
              <a:ext cx="28662" cy="28669"/>
            </a:xfrm>
            <a:custGeom>
              <a:avLst/>
              <a:gdLst>
                <a:gd name="T0" fmla="*/ 2 w 3"/>
                <a:gd name="T1" fmla="*/ 2 h 3"/>
                <a:gd name="T2" fmla="*/ 0 w 3"/>
                <a:gd name="T3" fmla="*/ 1 h 3"/>
                <a:gd name="T4" fmla="*/ 2 w 3"/>
                <a:gd name="T5" fmla="*/ 2 h 3"/>
                <a:gd name="T6" fmla="*/ 2 w 3"/>
                <a:gd name="T7" fmla="*/ 2 h 3"/>
              </a:gdLst>
              <a:ahLst/>
              <a:cxnLst>
                <a:cxn ang="0">
                  <a:pos x="T0" y="T1"/>
                </a:cxn>
                <a:cxn ang="0">
                  <a:pos x="T2" y="T3"/>
                </a:cxn>
                <a:cxn ang="0">
                  <a:pos x="T4" y="T5"/>
                </a:cxn>
                <a:cxn ang="0">
                  <a:pos x="T6" y="T7"/>
                </a:cxn>
              </a:cxnLst>
              <a:rect l="0" t="0" r="r" b="b"/>
              <a:pathLst>
                <a:path w="3" h="3">
                  <a:moveTo>
                    <a:pt x="2" y="2"/>
                  </a:moveTo>
                  <a:cubicBezTo>
                    <a:pt x="2" y="3"/>
                    <a:pt x="1" y="2"/>
                    <a:pt x="0" y="1"/>
                  </a:cubicBezTo>
                  <a:cubicBezTo>
                    <a:pt x="0" y="0"/>
                    <a:pt x="3" y="0"/>
                    <a:pt x="2" y="2"/>
                  </a:cubicBezTo>
                  <a:cubicBezTo>
                    <a:pt x="2" y="3"/>
                    <a:pt x="2" y="1"/>
                    <a:pt x="2"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50" name="Freeform 517">
              <a:extLst>
                <a:ext uri="{FF2B5EF4-FFF2-40B4-BE49-F238E27FC236}">
                  <a16:creationId xmlns:a16="http://schemas.microsoft.com/office/drawing/2014/main" id="{3BB242D8-5BE8-0743-9FA8-39FD1F9F99EA}"/>
                </a:ext>
              </a:extLst>
            </p:cNvPr>
            <p:cNvSpPr>
              <a:spLocks/>
            </p:cNvSpPr>
            <p:nvPr/>
          </p:nvSpPr>
          <p:spPr bwMode="auto">
            <a:xfrm>
              <a:off x="8184258" y="11626107"/>
              <a:ext cx="66879" cy="66896"/>
            </a:xfrm>
            <a:custGeom>
              <a:avLst/>
              <a:gdLst>
                <a:gd name="T0" fmla="*/ 5 w 7"/>
                <a:gd name="T1" fmla="*/ 2 h 7"/>
                <a:gd name="T2" fmla="*/ 4 w 7"/>
                <a:gd name="T3" fmla="*/ 0 h 7"/>
                <a:gd name="T4" fmla="*/ 2 w 7"/>
                <a:gd name="T5" fmla="*/ 1 h 7"/>
                <a:gd name="T6" fmla="*/ 0 w 7"/>
                <a:gd name="T7" fmla="*/ 1 h 7"/>
                <a:gd name="T8" fmla="*/ 2 w 7"/>
                <a:gd name="T9" fmla="*/ 4 h 7"/>
                <a:gd name="T10" fmla="*/ 0 w 7"/>
                <a:gd name="T11" fmla="*/ 6 h 7"/>
                <a:gd name="T12" fmla="*/ 3 w 7"/>
                <a:gd name="T13" fmla="*/ 5 h 7"/>
                <a:gd name="T14" fmla="*/ 4 w 7"/>
                <a:gd name="T15" fmla="*/ 2 h 7"/>
                <a:gd name="T16" fmla="*/ 4 w 7"/>
                <a:gd name="T17" fmla="*/ 4 h 7"/>
                <a:gd name="T18" fmla="*/ 6 w 7"/>
                <a:gd name="T19" fmla="*/ 2 h 7"/>
                <a:gd name="T20" fmla="*/ 5 w 7"/>
                <a:gd name="T21" fmla="*/ 2 h 7"/>
                <a:gd name="T22" fmla="*/ 5 w 7"/>
                <a:gd name="T23"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7">
                  <a:moveTo>
                    <a:pt x="5" y="2"/>
                  </a:moveTo>
                  <a:cubicBezTo>
                    <a:pt x="5" y="1"/>
                    <a:pt x="4" y="1"/>
                    <a:pt x="4" y="0"/>
                  </a:cubicBezTo>
                  <a:cubicBezTo>
                    <a:pt x="3" y="0"/>
                    <a:pt x="1" y="0"/>
                    <a:pt x="2" y="1"/>
                  </a:cubicBezTo>
                  <a:cubicBezTo>
                    <a:pt x="4" y="3"/>
                    <a:pt x="1" y="2"/>
                    <a:pt x="0" y="1"/>
                  </a:cubicBezTo>
                  <a:cubicBezTo>
                    <a:pt x="1" y="3"/>
                    <a:pt x="2" y="3"/>
                    <a:pt x="2" y="4"/>
                  </a:cubicBezTo>
                  <a:cubicBezTo>
                    <a:pt x="3" y="6"/>
                    <a:pt x="1" y="5"/>
                    <a:pt x="0" y="6"/>
                  </a:cubicBezTo>
                  <a:cubicBezTo>
                    <a:pt x="0" y="7"/>
                    <a:pt x="4" y="6"/>
                    <a:pt x="3" y="5"/>
                  </a:cubicBezTo>
                  <a:cubicBezTo>
                    <a:pt x="3" y="5"/>
                    <a:pt x="4" y="3"/>
                    <a:pt x="4" y="2"/>
                  </a:cubicBezTo>
                  <a:cubicBezTo>
                    <a:pt x="4" y="2"/>
                    <a:pt x="4" y="3"/>
                    <a:pt x="4" y="4"/>
                  </a:cubicBezTo>
                  <a:cubicBezTo>
                    <a:pt x="4" y="3"/>
                    <a:pt x="6" y="2"/>
                    <a:pt x="6" y="2"/>
                  </a:cubicBezTo>
                  <a:cubicBezTo>
                    <a:pt x="6" y="2"/>
                    <a:pt x="6" y="2"/>
                    <a:pt x="5" y="2"/>
                  </a:cubicBezTo>
                  <a:cubicBezTo>
                    <a:pt x="5" y="1"/>
                    <a:pt x="7" y="2"/>
                    <a:pt x="5"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51" name="Freeform 518">
              <a:extLst>
                <a:ext uri="{FF2B5EF4-FFF2-40B4-BE49-F238E27FC236}">
                  <a16:creationId xmlns:a16="http://schemas.microsoft.com/office/drawing/2014/main" id="{6E778BD3-7A3F-2541-93CB-F1531BEB8135}"/>
                </a:ext>
              </a:extLst>
            </p:cNvPr>
            <p:cNvSpPr>
              <a:spLocks/>
            </p:cNvSpPr>
            <p:nvPr/>
          </p:nvSpPr>
          <p:spPr bwMode="auto">
            <a:xfrm>
              <a:off x="8174703" y="11505057"/>
              <a:ext cx="47770" cy="101936"/>
            </a:xfrm>
            <a:custGeom>
              <a:avLst/>
              <a:gdLst>
                <a:gd name="T0" fmla="*/ 5 w 5"/>
                <a:gd name="T1" fmla="*/ 7 h 11"/>
                <a:gd name="T2" fmla="*/ 2 w 5"/>
                <a:gd name="T3" fmla="*/ 2 h 11"/>
                <a:gd name="T4" fmla="*/ 1 w 5"/>
                <a:gd name="T5" fmla="*/ 6 h 11"/>
                <a:gd name="T6" fmla="*/ 0 w 5"/>
                <a:gd name="T7" fmla="*/ 9 h 11"/>
                <a:gd name="T8" fmla="*/ 2 w 5"/>
                <a:gd name="T9" fmla="*/ 7 h 11"/>
                <a:gd name="T10" fmla="*/ 5 w 5"/>
                <a:gd name="T11" fmla="*/ 7 h 11"/>
                <a:gd name="T12" fmla="*/ 5 w 5"/>
                <a:gd name="T13" fmla="*/ 7 h 11"/>
              </a:gdLst>
              <a:ahLst/>
              <a:cxnLst>
                <a:cxn ang="0">
                  <a:pos x="T0" y="T1"/>
                </a:cxn>
                <a:cxn ang="0">
                  <a:pos x="T2" y="T3"/>
                </a:cxn>
                <a:cxn ang="0">
                  <a:pos x="T4" y="T5"/>
                </a:cxn>
                <a:cxn ang="0">
                  <a:pos x="T6" y="T7"/>
                </a:cxn>
                <a:cxn ang="0">
                  <a:pos x="T8" y="T9"/>
                </a:cxn>
                <a:cxn ang="0">
                  <a:pos x="T10" y="T11"/>
                </a:cxn>
                <a:cxn ang="0">
                  <a:pos x="T12" y="T13"/>
                </a:cxn>
              </a:cxnLst>
              <a:rect l="0" t="0" r="r" b="b"/>
              <a:pathLst>
                <a:path w="5" h="11">
                  <a:moveTo>
                    <a:pt x="5" y="7"/>
                  </a:moveTo>
                  <a:cubicBezTo>
                    <a:pt x="5" y="6"/>
                    <a:pt x="4" y="0"/>
                    <a:pt x="2" y="2"/>
                  </a:cubicBezTo>
                  <a:cubicBezTo>
                    <a:pt x="2" y="3"/>
                    <a:pt x="3" y="6"/>
                    <a:pt x="1" y="6"/>
                  </a:cubicBezTo>
                  <a:cubicBezTo>
                    <a:pt x="0" y="6"/>
                    <a:pt x="0" y="7"/>
                    <a:pt x="0" y="9"/>
                  </a:cubicBezTo>
                  <a:cubicBezTo>
                    <a:pt x="1" y="9"/>
                    <a:pt x="2" y="7"/>
                    <a:pt x="2" y="7"/>
                  </a:cubicBezTo>
                  <a:cubicBezTo>
                    <a:pt x="1" y="7"/>
                    <a:pt x="5" y="11"/>
                    <a:pt x="5" y="7"/>
                  </a:cubicBezTo>
                  <a:cubicBezTo>
                    <a:pt x="5" y="6"/>
                    <a:pt x="5" y="8"/>
                    <a:pt x="5"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52" name="Freeform 519">
              <a:extLst>
                <a:ext uri="{FF2B5EF4-FFF2-40B4-BE49-F238E27FC236}">
                  <a16:creationId xmlns:a16="http://schemas.microsoft.com/office/drawing/2014/main" id="{E2BE4519-2809-BB45-A31C-6037A7FE130B}"/>
                </a:ext>
              </a:extLst>
            </p:cNvPr>
            <p:cNvSpPr>
              <a:spLocks/>
            </p:cNvSpPr>
            <p:nvPr/>
          </p:nvSpPr>
          <p:spPr bwMode="auto">
            <a:xfrm>
              <a:off x="8165150" y="11587880"/>
              <a:ext cx="28662" cy="57338"/>
            </a:xfrm>
            <a:custGeom>
              <a:avLst/>
              <a:gdLst>
                <a:gd name="T0" fmla="*/ 3 w 3"/>
                <a:gd name="T1" fmla="*/ 2 h 6"/>
                <a:gd name="T2" fmla="*/ 1 w 3"/>
                <a:gd name="T3" fmla="*/ 6 h 6"/>
                <a:gd name="T4" fmla="*/ 3 w 3"/>
                <a:gd name="T5" fmla="*/ 2 h 6"/>
                <a:gd name="T6" fmla="*/ 3 w 3"/>
                <a:gd name="T7" fmla="*/ 2 h 6"/>
              </a:gdLst>
              <a:ahLst/>
              <a:cxnLst>
                <a:cxn ang="0">
                  <a:pos x="T0" y="T1"/>
                </a:cxn>
                <a:cxn ang="0">
                  <a:pos x="T2" y="T3"/>
                </a:cxn>
                <a:cxn ang="0">
                  <a:pos x="T4" y="T5"/>
                </a:cxn>
                <a:cxn ang="0">
                  <a:pos x="T6" y="T7"/>
                </a:cxn>
              </a:cxnLst>
              <a:rect l="0" t="0" r="r" b="b"/>
              <a:pathLst>
                <a:path w="3" h="6">
                  <a:moveTo>
                    <a:pt x="3" y="2"/>
                  </a:moveTo>
                  <a:cubicBezTo>
                    <a:pt x="2" y="0"/>
                    <a:pt x="0" y="5"/>
                    <a:pt x="1" y="6"/>
                  </a:cubicBezTo>
                  <a:cubicBezTo>
                    <a:pt x="0" y="5"/>
                    <a:pt x="3" y="3"/>
                    <a:pt x="3" y="2"/>
                  </a:cubicBezTo>
                  <a:cubicBezTo>
                    <a:pt x="2" y="1"/>
                    <a:pt x="3" y="2"/>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53" name="Freeform 520">
              <a:extLst>
                <a:ext uri="{FF2B5EF4-FFF2-40B4-BE49-F238E27FC236}">
                  <a16:creationId xmlns:a16="http://schemas.microsoft.com/office/drawing/2014/main" id="{21A58F0D-3F5C-ED4D-8FA8-15373D0C1AF9}"/>
                </a:ext>
              </a:extLst>
            </p:cNvPr>
            <p:cNvSpPr>
              <a:spLocks/>
            </p:cNvSpPr>
            <p:nvPr/>
          </p:nvSpPr>
          <p:spPr bwMode="auto">
            <a:xfrm>
              <a:off x="8165150" y="11466830"/>
              <a:ext cx="47770" cy="66896"/>
            </a:xfrm>
            <a:custGeom>
              <a:avLst/>
              <a:gdLst>
                <a:gd name="T0" fmla="*/ 4 w 5"/>
                <a:gd name="T1" fmla="*/ 2 h 7"/>
                <a:gd name="T2" fmla="*/ 3 w 5"/>
                <a:gd name="T3" fmla="*/ 0 h 7"/>
                <a:gd name="T4" fmla="*/ 2 w 5"/>
                <a:gd name="T5" fmla="*/ 3 h 7"/>
                <a:gd name="T6" fmla="*/ 1 w 5"/>
                <a:gd name="T7" fmla="*/ 2 h 7"/>
                <a:gd name="T8" fmla="*/ 0 w 5"/>
                <a:gd name="T9" fmla="*/ 5 h 7"/>
                <a:gd name="T10" fmla="*/ 2 w 5"/>
                <a:gd name="T11" fmla="*/ 7 h 7"/>
                <a:gd name="T12" fmla="*/ 5 w 5"/>
                <a:gd name="T13" fmla="*/ 5 h 7"/>
                <a:gd name="T14" fmla="*/ 4 w 5"/>
                <a:gd name="T15" fmla="*/ 2 h 7"/>
                <a:gd name="T16" fmla="*/ 4 w 5"/>
                <a:gd name="T17"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7">
                  <a:moveTo>
                    <a:pt x="4" y="2"/>
                  </a:moveTo>
                  <a:cubicBezTo>
                    <a:pt x="3" y="3"/>
                    <a:pt x="3" y="0"/>
                    <a:pt x="3" y="0"/>
                  </a:cubicBezTo>
                  <a:cubicBezTo>
                    <a:pt x="3" y="0"/>
                    <a:pt x="3" y="3"/>
                    <a:pt x="2" y="3"/>
                  </a:cubicBezTo>
                  <a:cubicBezTo>
                    <a:pt x="2" y="3"/>
                    <a:pt x="2" y="2"/>
                    <a:pt x="1" y="2"/>
                  </a:cubicBezTo>
                  <a:cubicBezTo>
                    <a:pt x="2" y="2"/>
                    <a:pt x="0" y="5"/>
                    <a:pt x="0" y="5"/>
                  </a:cubicBezTo>
                  <a:cubicBezTo>
                    <a:pt x="0" y="4"/>
                    <a:pt x="4" y="5"/>
                    <a:pt x="2" y="7"/>
                  </a:cubicBezTo>
                  <a:cubicBezTo>
                    <a:pt x="3" y="6"/>
                    <a:pt x="5" y="6"/>
                    <a:pt x="5" y="5"/>
                  </a:cubicBezTo>
                  <a:cubicBezTo>
                    <a:pt x="5" y="4"/>
                    <a:pt x="4" y="1"/>
                    <a:pt x="4" y="2"/>
                  </a:cubicBezTo>
                  <a:cubicBezTo>
                    <a:pt x="3" y="3"/>
                    <a:pt x="4" y="1"/>
                    <a:pt x="4"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54" name="Freeform 521">
              <a:extLst>
                <a:ext uri="{FF2B5EF4-FFF2-40B4-BE49-F238E27FC236}">
                  <a16:creationId xmlns:a16="http://schemas.microsoft.com/office/drawing/2014/main" id="{F5D48A27-3588-3A4F-A0FE-8407E1CCEA2F}"/>
                </a:ext>
              </a:extLst>
            </p:cNvPr>
            <p:cNvSpPr>
              <a:spLocks/>
            </p:cNvSpPr>
            <p:nvPr/>
          </p:nvSpPr>
          <p:spPr bwMode="auto">
            <a:xfrm>
              <a:off x="8212922" y="11282067"/>
              <a:ext cx="47770" cy="44598"/>
            </a:xfrm>
            <a:custGeom>
              <a:avLst/>
              <a:gdLst>
                <a:gd name="T0" fmla="*/ 3 w 5"/>
                <a:gd name="T1" fmla="*/ 4 h 5"/>
                <a:gd name="T2" fmla="*/ 3 w 5"/>
                <a:gd name="T3" fmla="*/ 0 h 5"/>
                <a:gd name="T4" fmla="*/ 0 w 5"/>
                <a:gd name="T5" fmla="*/ 0 h 5"/>
                <a:gd name="T6" fmla="*/ 2 w 5"/>
                <a:gd name="T7" fmla="*/ 1 h 5"/>
                <a:gd name="T8" fmla="*/ 3 w 5"/>
                <a:gd name="T9" fmla="*/ 4 h 5"/>
                <a:gd name="T10" fmla="*/ 3 w 5"/>
                <a:gd name="T11" fmla="*/ 4 h 5"/>
              </a:gdLst>
              <a:ahLst/>
              <a:cxnLst>
                <a:cxn ang="0">
                  <a:pos x="T0" y="T1"/>
                </a:cxn>
                <a:cxn ang="0">
                  <a:pos x="T2" y="T3"/>
                </a:cxn>
                <a:cxn ang="0">
                  <a:pos x="T4" y="T5"/>
                </a:cxn>
                <a:cxn ang="0">
                  <a:pos x="T6" y="T7"/>
                </a:cxn>
                <a:cxn ang="0">
                  <a:pos x="T8" y="T9"/>
                </a:cxn>
                <a:cxn ang="0">
                  <a:pos x="T10" y="T11"/>
                </a:cxn>
              </a:cxnLst>
              <a:rect l="0" t="0" r="r" b="b"/>
              <a:pathLst>
                <a:path w="5" h="5">
                  <a:moveTo>
                    <a:pt x="3" y="4"/>
                  </a:moveTo>
                  <a:cubicBezTo>
                    <a:pt x="5" y="2"/>
                    <a:pt x="2" y="2"/>
                    <a:pt x="3" y="0"/>
                  </a:cubicBezTo>
                  <a:cubicBezTo>
                    <a:pt x="3" y="0"/>
                    <a:pt x="1" y="0"/>
                    <a:pt x="0" y="0"/>
                  </a:cubicBezTo>
                  <a:cubicBezTo>
                    <a:pt x="0" y="0"/>
                    <a:pt x="2" y="1"/>
                    <a:pt x="2" y="1"/>
                  </a:cubicBezTo>
                  <a:cubicBezTo>
                    <a:pt x="2" y="2"/>
                    <a:pt x="3" y="4"/>
                    <a:pt x="3" y="4"/>
                  </a:cubicBezTo>
                  <a:cubicBezTo>
                    <a:pt x="4" y="3"/>
                    <a:pt x="2" y="5"/>
                    <a:pt x="3"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55" name="Freeform 522">
              <a:extLst>
                <a:ext uri="{FF2B5EF4-FFF2-40B4-BE49-F238E27FC236}">
                  <a16:creationId xmlns:a16="http://schemas.microsoft.com/office/drawing/2014/main" id="{E9C6FBA3-19F2-BC49-806A-B5C0FB0EF782}"/>
                </a:ext>
              </a:extLst>
            </p:cNvPr>
            <p:cNvSpPr>
              <a:spLocks/>
            </p:cNvSpPr>
            <p:nvPr/>
          </p:nvSpPr>
          <p:spPr bwMode="auto">
            <a:xfrm>
              <a:off x="8222476" y="11113235"/>
              <a:ext cx="57323" cy="101936"/>
            </a:xfrm>
            <a:custGeom>
              <a:avLst/>
              <a:gdLst>
                <a:gd name="T0" fmla="*/ 3 w 6"/>
                <a:gd name="T1" fmla="*/ 10 h 11"/>
                <a:gd name="T2" fmla="*/ 0 w 6"/>
                <a:gd name="T3" fmla="*/ 9 h 11"/>
                <a:gd name="T4" fmla="*/ 1 w 6"/>
                <a:gd name="T5" fmla="*/ 2 h 11"/>
                <a:gd name="T6" fmla="*/ 4 w 6"/>
                <a:gd name="T7" fmla="*/ 3 h 11"/>
                <a:gd name="T8" fmla="*/ 3 w 6"/>
                <a:gd name="T9" fmla="*/ 10 h 11"/>
                <a:gd name="T10" fmla="*/ 3 w 6"/>
                <a:gd name="T11" fmla="*/ 10 h 11"/>
              </a:gdLst>
              <a:ahLst/>
              <a:cxnLst>
                <a:cxn ang="0">
                  <a:pos x="T0" y="T1"/>
                </a:cxn>
                <a:cxn ang="0">
                  <a:pos x="T2" y="T3"/>
                </a:cxn>
                <a:cxn ang="0">
                  <a:pos x="T4" y="T5"/>
                </a:cxn>
                <a:cxn ang="0">
                  <a:pos x="T6" y="T7"/>
                </a:cxn>
                <a:cxn ang="0">
                  <a:pos x="T8" y="T9"/>
                </a:cxn>
                <a:cxn ang="0">
                  <a:pos x="T10" y="T11"/>
                </a:cxn>
              </a:cxnLst>
              <a:rect l="0" t="0" r="r" b="b"/>
              <a:pathLst>
                <a:path w="6" h="11">
                  <a:moveTo>
                    <a:pt x="3" y="10"/>
                  </a:moveTo>
                  <a:cubicBezTo>
                    <a:pt x="1" y="11"/>
                    <a:pt x="0" y="11"/>
                    <a:pt x="0" y="9"/>
                  </a:cubicBezTo>
                  <a:cubicBezTo>
                    <a:pt x="1" y="7"/>
                    <a:pt x="1" y="4"/>
                    <a:pt x="1" y="2"/>
                  </a:cubicBezTo>
                  <a:cubicBezTo>
                    <a:pt x="1" y="0"/>
                    <a:pt x="5" y="0"/>
                    <a:pt x="4" y="3"/>
                  </a:cubicBezTo>
                  <a:cubicBezTo>
                    <a:pt x="4" y="5"/>
                    <a:pt x="6" y="8"/>
                    <a:pt x="3" y="10"/>
                  </a:cubicBezTo>
                  <a:cubicBezTo>
                    <a:pt x="2" y="10"/>
                    <a:pt x="4" y="9"/>
                    <a:pt x="3"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56" name="Freeform 523">
              <a:extLst>
                <a:ext uri="{FF2B5EF4-FFF2-40B4-BE49-F238E27FC236}">
                  <a16:creationId xmlns:a16="http://schemas.microsoft.com/office/drawing/2014/main" id="{CD8A18EF-8A4F-DC4C-A12D-A54D98B0255A}"/>
                </a:ext>
              </a:extLst>
            </p:cNvPr>
            <p:cNvSpPr>
              <a:spLocks/>
            </p:cNvSpPr>
            <p:nvPr/>
          </p:nvSpPr>
          <p:spPr bwMode="auto">
            <a:xfrm>
              <a:off x="8410372" y="8462859"/>
              <a:ext cx="44586" cy="38227"/>
            </a:xfrm>
            <a:custGeom>
              <a:avLst/>
              <a:gdLst>
                <a:gd name="T0" fmla="*/ 3 w 5"/>
                <a:gd name="T1" fmla="*/ 3 h 4"/>
                <a:gd name="T2" fmla="*/ 1 w 5"/>
                <a:gd name="T3" fmla="*/ 1 h 4"/>
                <a:gd name="T4" fmla="*/ 3 w 5"/>
                <a:gd name="T5" fmla="*/ 3 h 4"/>
                <a:gd name="T6" fmla="*/ 3 w 5"/>
                <a:gd name="T7" fmla="*/ 3 h 4"/>
              </a:gdLst>
              <a:ahLst/>
              <a:cxnLst>
                <a:cxn ang="0">
                  <a:pos x="T0" y="T1"/>
                </a:cxn>
                <a:cxn ang="0">
                  <a:pos x="T2" y="T3"/>
                </a:cxn>
                <a:cxn ang="0">
                  <a:pos x="T4" y="T5"/>
                </a:cxn>
                <a:cxn ang="0">
                  <a:pos x="T6" y="T7"/>
                </a:cxn>
              </a:cxnLst>
              <a:rect l="0" t="0" r="r" b="b"/>
              <a:pathLst>
                <a:path w="5" h="4">
                  <a:moveTo>
                    <a:pt x="3" y="3"/>
                  </a:moveTo>
                  <a:cubicBezTo>
                    <a:pt x="2" y="4"/>
                    <a:pt x="0" y="3"/>
                    <a:pt x="1" y="1"/>
                  </a:cubicBezTo>
                  <a:cubicBezTo>
                    <a:pt x="1" y="0"/>
                    <a:pt x="5" y="2"/>
                    <a:pt x="3" y="3"/>
                  </a:cubicBezTo>
                  <a:cubicBezTo>
                    <a:pt x="2" y="4"/>
                    <a:pt x="5" y="2"/>
                    <a:pt x="3"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57" name="Freeform 524">
              <a:extLst>
                <a:ext uri="{FF2B5EF4-FFF2-40B4-BE49-F238E27FC236}">
                  <a16:creationId xmlns:a16="http://schemas.microsoft.com/office/drawing/2014/main" id="{7D3332B7-4F73-7047-AF21-BDB8B391C5A2}"/>
                </a:ext>
              </a:extLst>
            </p:cNvPr>
            <p:cNvSpPr>
              <a:spLocks/>
            </p:cNvSpPr>
            <p:nvPr/>
          </p:nvSpPr>
          <p:spPr bwMode="auto">
            <a:xfrm>
              <a:off x="8811646" y="8520200"/>
              <a:ext cx="54139" cy="73269"/>
            </a:xfrm>
            <a:custGeom>
              <a:avLst/>
              <a:gdLst>
                <a:gd name="T0" fmla="*/ 1 w 6"/>
                <a:gd name="T1" fmla="*/ 5 h 8"/>
                <a:gd name="T2" fmla="*/ 2 w 6"/>
                <a:gd name="T3" fmla="*/ 4 h 8"/>
                <a:gd name="T4" fmla="*/ 4 w 6"/>
                <a:gd name="T5" fmla="*/ 2 h 8"/>
                <a:gd name="T6" fmla="*/ 1 w 6"/>
                <a:gd name="T7" fmla="*/ 5 h 8"/>
                <a:gd name="T8" fmla="*/ 1 w 6"/>
                <a:gd name="T9" fmla="*/ 5 h 8"/>
              </a:gdLst>
              <a:ahLst/>
              <a:cxnLst>
                <a:cxn ang="0">
                  <a:pos x="T0" y="T1"/>
                </a:cxn>
                <a:cxn ang="0">
                  <a:pos x="T2" y="T3"/>
                </a:cxn>
                <a:cxn ang="0">
                  <a:pos x="T4" y="T5"/>
                </a:cxn>
                <a:cxn ang="0">
                  <a:pos x="T6" y="T7"/>
                </a:cxn>
                <a:cxn ang="0">
                  <a:pos x="T8" y="T9"/>
                </a:cxn>
              </a:cxnLst>
              <a:rect l="0" t="0" r="r" b="b"/>
              <a:pathLst>
                <a:path w="6" h="8">
                  <a:moveTo>
                    <a:pt x="1" y="5"/>
                  </a:moveTo>
                  <a:cubicBezTo>
                    <a:pt x="0" y="4"/>
                    <a:pt x="2" y="4"/>
                    <a:pt x="2" y="4"/>
                  </a:cubicBezTo>
                  <a:cubicBezTo>
                    <a:pt x="3" y="4"/>
                    <a:pt x="3" y="0"/>
                    <a:pt x="4" y="2"/>
                  </a:cubicBezTo>
                  <a:cubicBezTo>
                    <a:pt x="6" y="4"/>
                    <a:pt x="2" y="8"/>
                    <a:pt x="1" y="5"/>
                  </a:cubicBezTo>
                  <a:cubicBezTo>
                    <a:pt x="0" y="4"/>
                    <a:pt x="1" y="6"/>
                    <a:pt x="1"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58" name="Freeform 525">
              <a:extLst>
                <a:ext uri="{FF2B5EF4-FFF2-40B4-BE49-F238E27FC236}">
                  <a16:creationId xmlns:a16="http://schemas.microsoft.com/office/drawing/2014/main" id="{32BABA46-863A-8940-9E5B-EA28DA525B6B}"/>
                </a:ext>
              </a:extLst>
            </p:cNvPr>
            <p:cNvSpPr>
              <a:spLocks/>
            </p:cNvSpPr>
            <p:nvPr/>
          </p:nvSpPr>
          <p:spPr bwMode="auto">
            <a:xfrm>
              <a:off x="9324387" y="9026702"/>
              <a:ext cx="130573" cy="121050"/>
            </a:xfrm>
            <a:custGeom>
              <a:avLst/>
              <a:gdLst>
                <a:gd name="T0" fmla="*/ 12 w 14"/>
                <a:gd name="T1" fmla="*/ 4 h 13"/>
                <a:gd name="T2" fmla="*/ 10 w 14"/>
                <a:gd name="T3" fmla="*/ 3 h 13"/>
                <a:gd name="T4" fmla="*/ 6 w 14"/>
                <a:gd name="T5" fmla="*/ 1 h 13"/>
                <a:gd name="T6" fmla="*/ 2 w 14"/>
                <a:gd name="T7" fmla="*/ 1 h 13"/>
                <a:gd name="T8" fmla="*/ 1 w 14"/>
                <a:gd name="T9" fmla="*/ 2 h 13"/>
                <a:gd name="T10" fmla="*/ 2 w 14"/>
                <a:gd name="T11" fmla="*/ 4 h 13"/>
                <a:gd name="T12" fmla="*/ 1 w 14"/>
                <a:gd name="T13" fmla="*/ 7 h 13"/>
                <a:gd name="T14" fmla="*/ 2 w 14"/>
                <a:gd name="T15" fmla="*/ 10 h 13"/>
                <a:gd name="T16" fmla="*/ 4 w 14"/>
                <a:gd name="T17" fmla="*/ 10 h 13"/>
                <a:gd name="T18" fmla="*/ 7 w 14"/>
                <a:gd name="T19" fmla="*/ 12 h 13"/>
                <a:gd name="T20" fmla="*/ 10 w 14"/>
                <a:gd name="T21" fmla="*/ 10 h 13"/>
                <a:gd name="T22" fmla="*/ 12 w 14"/>
                <a:gd name="T23" fmla="*/ 4 h 13"/>
                <a:gd name="T24" fmla="*/ 12 w 14"/>
                <a:gd name="T25"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3">
                  <a:moveTo>
                    <a:pt x="12" y="4"/>
                  </a:moveTo>
                  <a:cubicBezTo>
                    <a:pt x="12" y="3"/>
                    <a:pt x="11" y="3"/>
                    <a:pt x="10" y="3"/>
                  </a:cubicBezTo>
                  <a:cubicBezTo>
                    <a:pt x="8" y="2"/>
                    <a:pt x="8" y="1"/>
                    <a:pt x="6" y="1"/>
                  </a:cubicBezTo>
                  <a:cubicBezTo>
                    <a:pt x="5" y="0"/>
                    <a:pt x="3" y="0"/>
                    <a:pt x="2" y="1"/>
                  </a:cubicBezTo>
                  <a:cubicBezTo>
                    <a:pt x="2" y="1"/>
                    <a:pt x="2" y="2"/>
                    <a:pt x="1" y="2"/>
                  </a:cubicBezTo>
                  <a:cubicBezTo>
                    <a:pt x="0" y="4"/>
                    <a:pt x="1" y="3"/>
                    <a:pt x="2" y="4"/>
                  </a:cubicBezTo>
                  <a:cubicBezTo>
                    <a:pt x="2" y="4"/>
                    <a:pt x="1" y="7"/>
                    <a:pt x="1" y="7"/>
                  </a:cubicBezTo>
                  <a:cubicBezTo>
                    <a:pt x="1" y="9"/>
                    <a:pt x="1" y="9"/>
                    <a:pt x="2" y="10"/>
                  </a:cubicBezTo>
                  <a:cubicBezTo>
                    <a:pt x="3" y="11"/>
                    <a:pt x="3" y="10"/>
                    <a:pt x="4" y="10"/>
                  </a:cubicBezTo>
                  <a:cubicBezTo>
                    <a:pt x="6" y="10"/>
                    <a:pt x="5" y="12"/>
                    <a:pt x="7" y="12"/>
                  </a:cubicBezTo>
                  <a:cubicBezTo>
                    <a:pt x="9" y="13"/>
                    <a:pt x="8" y="11"/>
                    <a:pt x="10" y="10"/>
                  </a:cubicBezTo>
                  <a:cubicBezTo>
                    <a:pt x="12" y="8"/>
                    <a:pt x="14" y="7"/>
                    <a:pt x="12" y="4"/>
                  </a:cubicBezTo>
                  <a:cubicBezTo>
                    <a:pt x="12" y="2"/>
                    <a:pt x="14" y="8"/>
                    <a:pt x="12"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59" name="Freeform 526">
              <a:extLst>
                <a:ext uri="{FF2B5EF4-FFF2-40B4-BE49-F238E27FC236}">
                  <a16:creationId xmlns:a16="http://schemas.microsoft.com/office/drawing/2014/main" id="{0EB1C61A-3F6D-3949-9175-8E48D06333B9}"/>
                </a:ext>
              </a:extLst>
            </p:cNvPr>
            <p:cNvSpPr>
              <a:spLocks/>
            </p:cNvSpPr>
            <p:nvPr/>
          </p:nvSpPr>
          <p:spPr bwMode="auto">
            <a:xfrm>
              <a:off x="8560054" y="8163420"/>
              <a:ext cx="92356" cy="38227"/>
            </a:xfrm>
            <a:custGeom>
              <a:avLst/>
              <a:gdLst>
                <a:gd name="T0" fmla="*/ 9 w 10"/>
                <a:gd name="T1" fmla="*/ 2 h 4"/>
                <a:gd name="T2" fmla="*/ 4 w 10"/>
                <a:gd name="T3" fmla="*/ 0 h 4"/>
                <a:gd name="T4" fmla="*/ 1 w 10"/>
                <a:gd name="T5" fmla="*/ 3 h 4"/>
                <a:gd name="T6" fmla="*/ 9 w 10"/>
                <a:gd name="T7" fmla="*/ 2 h 4"/>
                <a:gd name="T8" fmla="*/ 9 w 10"/>
                <a:gd name="T9" fmla="*/ 2 h 4"/>
              </a:gdLst>
              <a:ahLst/>
              <a:cxnLst>
                <a:cxn ang="0">
                  <a:pos x="T0" y="T1"/>
                </a:cxn>
                <a:cxn ang="0">
                  <a:pos x="T2" y="T3"/>
                </a:cxn>
                <a:cxn ang="0">
                  <a:pos x="T4" y="T5"/>
                </a:cxn>
                <a:cxn ang="0">
                  <a:pos x="T6" y="T7"/>
                </a:cxn>
                <a:cxn ang="0">
                  <a:pos x="T8" y="T9"/>
                </a:cxn>
              </a:cxnLst>
              <a:rect l="0" t="0" r="r" b="b"/>
              <a:pathLst>
                <a:path w="10" h="4">
                  <a:moveTo>
                    <a:pt x="9" y="2"/>
                  </a:moveTo>
                  <a:cubicBezTo>
                    <a:pt x="7" y="1"/>
                    <a:pt x="6" y="0"/>
                    <a:pt x="4" y="0"/>
                  </a:cubicBezTo>
                  <a:cubicBezTo>
                    <a:pt x="3" y="0"/>
                    <a:pt x="0" y="1"/>
                    <a:pt x="1" y="3"/>
                  </a:cubicBezTo>
                  <a:cubicBezTo>
                    <a:pt x="2" y="4"/>
                    <a:pt x="9" y="2"/>
                    <a:pt x="9" y="2"/>
                  </a:cubicBezTo>
                  <a:cubicBezTo>
                    <a:pt x="6" y="1"/>
                    <a:pt x="10" y="3"/>
                    <a:pt x="9"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60" name="Freeform 527">
              <a:extLst>
                <a:ext uri="{FF2B5EF4-FFF2-40B4-BE49-F238E27FC236}">
                  <a16:creationId xmlns:a16="http://schemas.microsoft.com/office/drawing/2014/main" id="{3A048B24-601F-E448-BB7A-AAAF7B8EC3E3}"/>
                </a:ext>
              </a:extLst>
            </p:cNvPr>
            <p:cNvSpPr>
              <a:spLocks/>
            </p:cNvSpPr>
            <p:nvPr/>
          </p:nvSpPr>
          <p:spPr bwMode="auto">
            <a:xfrm>
              <a:off x="8034576" y="8153861"/>
              <a:ext cx="105096" cy="47785"/>
            </a:xfrm>
            <a:custGeom>
              <a:avLst/>
              <a:gdLst>
                <a:gd name="T0" fmla="*/ 10 w 11"/>
                <a:gd name="T1" fmla="*/ 4 h 5"/>
                <a:gd name="T2" fmla="*/ 0 w 11"/>
                <a:gd name="T3" fmla="*/ 2 h 5"/>
                <a:gd name="T4" fmla="*/ 5 w 11"/>
                <a:gd name="T5" fmla="*/ 5 h 5"/>
                <a:gd name="T6" fmla="*/ 10 w 11"/>
                <a:gd name="T7" fmla="*/ 4 h 5"/>
                <a:gd name="T8" fmla="*/ 10 w 11"/>
                <a:gd name="T9" fmla="*/ 4 h 5"/>
              </a:gdLst>
              <a:ahLst/>
              <a:cxnLst>
                <a:cxn ang="0">
                  <a:pos x="T0" y="T1"/>
                </a:cxn>
                <a:cxn ang="0">
                  <a:pos x="T2" y="T3"/>
                </a:cxn>
                <a:cxn ang="0">
                  <a:pos x="T4" y="T5"/>
                </a:cxn>
                <a:cxn ang="0">
                  <a:pos x="T6" y="T7"/>
                </a:cxn>
                <a:cxn ang="0">
                  <a:pos x="T8" y="T9"/>
                </a:cxn>
              </a:cxnLst>
              <a:rect l="0" t="0" r="r" b="b"/>
              <a:pathLst>
                <a:path w="11" h="5">
                  <a:moveTo>
                    <a:pt x="10" y="4"/>
                  </a:moveTo>
                  <a:cubicBezTo>
                    <a:pt x="10" y="1"/>
                    <a:pt x="2" y="0"/>
                    <a:pt x="0" y="2"/>
                  </a:cubicBezTo>
                  <a:cubicBezTo>
                    <a:pt x="0" y="2"/>
                    <a:pt x="4" y="5"/>
                    <a:pt x="5" y="5"/>
                  </a:cubicBezTo>
                  <a:cubicBezTo>
                    <a:pt x="6" y="5"/>
                    <a:pt x="11" y="4"/>
                    <a:pt x="10" y="4"/>
                  </a:cubicBezTo>
                  <a:cubicBezTo>
                    <a:pt x="10" y="3"/>
                    <a:pt x="11" y="5"/>
                    <a:pt x="10"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61" name="Freeform 528">
              <a:extLst>
                <a:ext uri="{FF2B5EF4-FFF2-40B4-BE49-F238E27FC236}">
                  <a16:creationId xmlns:a16="http://schemas.microsoft.com/office/drawing/2014/main" id="{AD537396-9271-3645-9C94-237670A43C6F}"/>
                </a:ext>
              </a:extLst>
            </p:cNvPr>
            <p:cNvSpPr>
              <a:spLocks/>
            </p:cNvSpPr>
            <p:nvPr/>
          </p:nvSpPr>
          <p:spPr bwMode="auto">
            <a:xfrm>
              <a:off x="7747955" y="7940432"/>
              <a:ext cx="484077" cy="168835"/>
            </a:xfrm>
            <a:custGeom>
              <a:avLst/>
              <a:gdLst>
                <a:gd name="T0" fmla="*/ 52 w 52"/>
                <a:gd name="T1" fmla="*/ 16 h 18"/>
                <a:gd name="T2" fmla="*/ 41 w 52"/>
                <a:gd name="T3" fmla="*/ 17 h 18"/>
                <a:gd name="T4" fmla="*/ 35 w 52"/>
                <a:gd name="T5" fmla="*/ 17 h 18"/>
                <a:gd name="T6" fmla="*/ 37 w 52"/>
                <a:gd name="T7" fmla="*/ 14 h 18"/>
                <a:gd name="T8" fmla="*/ 32 w 52"/>
                <a:gd name="T9" fmla="*/ 11 h 18"/>
                <a:gd name="T10" fmla="*/ 28 w 52"/>
                <a:gd name="T11" fmla="*/ 8 h 18"/>
                <a:gd name="T12" fmla="*/ 20 w 52"/>
                <a:gd name="T13" fmla="*/ 5 h 18"/>
                <a:gd name="T14" fmla="*/ 14 w 52"/>
                <a:gd name="T15" fmla="*/ 5 h 18"/>
                <a:gd name="T16" fmla="*/ 16 w 52"/>
                <a:gd name="T17" fmla="*/ 3 h 18"/>
                <a:gd name="T18" fmla="*/ 8 w 52"/>
                <a:gd name="T19" fmla="*/ 3 h 18"/>
                <a:gd name="T20" fmla="*/ 0 w 52"/>
                <a:gd name="T21" fmla="*/ 6 h 18"/>
                <a:gd name="T22" fmla="*/ 6 w 52"/>
                <a:gd name="T23" fmla="*/ 2 h 18"/>
                <a:gd name="T24" fmla="*/ 16 w 52"/>
                <a:gd name="T25" fmla="*/ 0 h 18"/>
                <a:gd name="T26" fmla="*/ 24 w 52"/>
                <a:gd name="T27" fmla="*/ 1 h 18"/>
                <a:gd name="T28" fmla="*/ 31 w 52"/>
                <a:gd name="T29" fmla="*/ 4 h 18"/>
                <a:gd name="T30" fmla="*/ 32 w 52"/>
                <a:gd name="T31" fmla="*/ 4 h 18"/>
                <a:gd name="T32" fmla="*/ 34 w 52"/>
                <a:gd name="T33" fmla="*/ 5 h 18"/>
                <a:gd name="T34" fmla="*/ 38 w 52"/>
                <a:gd name="T35" fmla="*/ 8 h 18"/>
                <a:gd name="T36" fmla="*/ 45 w 52"/>
                <a:gd name="T37" fmla="*/ 11 h 18"/>
                <a:gd name="T38" fmla="*/ 52 w 52"/>
                <a:gd name="T39"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2" h="18">
                  <a:moveTo>
                    <a:pt x="52" y="16"/>
                  </a:moveTo>
                  <a:cubicBezTo>
                    <a:pt x="52" y="17"/>
                    <a:pt x="42" y="17"/>
                    <a:pt x="41" y="17"/>
                  </a:cubicBezTo>
                  <a:cubicBezTo>
                    <a:pt x="39" y="17"/>
                    <a:pt x="37" y="18"/>
                    <a:pt x="35" y="17"/>
                  </a:cubicBezTo>
                  <a:cubicBezTo>
                    <a:pt x="34" y="16"/>
                    <a:pt x="41" y="15"/>
                    <a:pt x="37" y="14"/>
                  </a:cubicBezTo>
                  <a:cubicBezTo>
                    <a:pt x="35" y="13"/>
                    <a:pt x="33" y="13"/>
                    <a:pt x="32" y="11"/>
                  </a:cubicBezTo>
                  <a:cubicBezTo>
                    <a:pt x="30" y="9"/>
                    <a:pt x="31" y="8"/>
                    <a:pt x="28" y="8"/>
                  </a:cubicBezTo>
                  <a:cubicBezTo>
                    <a:pt x="24" y="9"/>
                    <a:pt x="23" y="6"/>
                    <a:pt x="20" y="5"/>
                  </a:cubicBezTo>
                  <a:cubicBezTo>
                    <a:pt x="19" y="5"/>
                    <a:pt x="15" y="6"/>
                    <a:pt x="14" y="5"/>
                  </a:cubicBezTo>
                  <a:cubicBezTo>
                    <a:pt x="14" y="4"/>
                    <a:pt x="16" y="4"/>
                    <a:pt x="16" y="3"/>
                  </a:cubicBezTo>
                  <a:cubicBezTo>
                    <a:pt x="16" y="2"/>
                    <a:pt x="9" y="3"/>
                    <a:pt x="8" y="3"/>
                  </a:cubicBezTo>
                  <a:cubicBezTo>
                    <a:pt x="8" y="4"/>
                    <a:pt x="0" y="7"/>
                    <a:pt x="0" y="6"/>
                  </a:cubicBezTo>
                  <a:cubicBezTo>
                    <a:pt x="0" y="4"/>
                    <a:pt x="4" y="2"/>
                    <a:pt x="6" y="2"/>
                  </a:cubicBezTo>
                  <a:cubicBezTo>
                    <a:pt x="9" y="0"/>
                    <a:pt x="12" y="0"/>
                    <a:pt x="16" y="0"/>
                  </a:cubicBezTo>
                  <a:cubicBezTo>
                    <a:pt x="18" y="0"/>
                    <a:pt x="22" y="0"/>
                    <a:pt x="24" y="1"/>
                  </a:cubicBezTo>
                  <a:cubicBezTo>
                    <a:pt x="26" y="2"/>
                    <a:pt x="28" y="4"/>
                    <a:pt x="31" y="4"/>
                  </a:cubicBezTo>
                  <a:cubicBezTo>
                    <a:pt x="31" y="4"/>
                    <a:pt x="31" y="3"/>
                    <a:pt x="32" y="4"/>
                  </a:cubicBezTo>
                  <a:cubicBezTo>
                    <a:pt x="33" y="5"/>
                    <a:pt x="33" y="5"/>
                    <a:pt x="34" y="5"/>
                  </a:cubicBezTo>
                  <a:cubicBezTo>
                    <a:pt x="35" y="6"/>
                    <a:pt x="37" y="7"/>
                    <a:pt x="38" y="8"/>
                  </a:cubicBezTo>
                  <a:cubicBezTo>
                    <a:pt x="40" y="9"/>
                    <a:pt x="44" y="9"/>
                    <a:pt x="45" y="11"/>
                  </a:cubicBezTo>
                  <a:cubicBezTo>
                    <a:pt x="47" y="13"/>
                    <a:pt x="52" y="13"/>
                    <a:pt x="52" y="1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62" name="Freeform 529">
              <a:extLst>
                <a:ext uri="{FF2B5EF4-FFF2-40B4-BE49-F238E27FC236}">
                  <a16:creationId xmlns:a16="http://schemas.microsoft.com/office/drawing/2014/main" id="{1BD76EE7-583F-6A4D-A2A2-435ED6F1E9CC}"/>
                </a:ext>
              </a:extLst>
            </p:cNvPr>
            <p:cNvSpPr>
              <a:spLocks/>
            </p:cNvSpPr>
            <p:nvPr/>
          </p:nvSpPr>
          <p:spPr bwMode="auto">
            <a:xfrm>
              <a:off x="8034576" y="7838493"/>
              <a:ext cx="38217" cy="35042"/>
            </a:xfrm>
            <a:custGeom>
              <a:avLst/>
              <a:gdLst>
                <a:gd name="T0" fmla="*/ 2 w 4"/>
                <a:gd name="T1" fmla="*/ 4 h 4"/>
                <a:gd name="T2" fmla="*/ 1 w 4"/>
                <a:gd name="T3" fmla="*/ 0 h 4"/>
                <a:gd name="T4" fmla="*/ 2 w 4"/>
                <a:gd name="T5" fmla="*/ 4 h 4"/>
                <a:gd name="T6" fmla="*/ 2 w 4"/>
                <a:gd name="T7" fmla="*/ 4 h 4"/>
              </a:gdLst>
              <a:ahLst/>
              <a:cxnLst>
                <a:cxn ang="0">
                  <a:pos x="T0" y="T1"/>
                </a:cxn>
                <a:cxn ang="0">
                  <a:pos x="T2" y="T3"/>
                </a:cxn>
                <a:cxn ang="0">
                  <a:pos x="T4" y="T5"/>
                </a:cxn>
                <a:cxn ang="0">
                  <a:pos x="T6" y="T7"/>
                </a:cxn>
              </a:cxnLst>
              <a:rect l="0" t="0" r="r" b="b"/>
              <a:pathLst>
                <a:path w="4" h="4">
                  <a:moveTo>
                    <a:pt x="2" y="4"/>
                  </a:moveTo>
                  <a:cubicBezTo>
                    <a:pt x="0" y="4"/>
                    <a:pt x="1" y="1"/>
                    <a:pt x="1" y="0"/>
                  </a:cubicBezTo>
                  <a:cubicBezTo>
                    <a:pt x="2" y="0"/>
                    <a:pt x="4" y="4"/>
                    <a:pt x="2" y="4"/>
                  </a:cubicBezTo>
                  <a:cubicBezTo>
                    <a:pt x="1" y="4"/>
                    <a:pt x="4" y="4"/>
                    <a:pt x="2"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63" name="Freeform 530">
              <a:extLst>
                <a:ext uri="{FF2B5EF4-FFF2-40B4-BE49-F238E27FC236}">
                  <a16:creationId xmlns:a16="http://schemas.microsoft.com/office/drawing/2014/main" id="{7A8D85C1-D14C-3041-91D2-614E755A9C1A}"/>
                </a:ext>
              </a:extLst>
            </p:cNvPr>
            <p:cNvSpPr>
              <a:spLocks/>
            </p:cNvSpPr>
            <p:nvPr/>
          </p:nvSpPr>
          <p:spPr bwMode="auto">
            <a:xfrm>
              <a:off x="8270246" y="8032812"/>
              <a:ext cx="19109" cy="19114"/>
            </a:xfrm>
            <a:custGeom>
              <a:avLst/>
              <a:gdLst>
                <a:gd name="T0" fmla="*/ 2 w 2"/>
                <a:gd name="T1" fmla="*/ 1 h 2"/>
                <a:gd name="T2" fmla="*/ 0 w 2"/>
                <a:gd name="T3" fmla="*/ 1 h 2"/>
                <a:gd name="T4" fmla="*/ 2 w 2"/>
                <a:gd name="T5" fmla="*/ 1 h 2"/>
              </a:gdLst>
              <a:ahLst/>
              <a:cxnLst>
                <a:cxn ang="0">
                  <a:pos x="T0" y="T1"/>
                </a:cxn>
                <a:cxn ang="0">
                  <a:pos x="T2" y="T3"/>
                </a:cxn>
                <a:cxn ang="0">
                  <a:pos x="T4" y="T5"/>
                </a:cxn>
              </a:cxnLst>
              <a:rect l="0" t="0" r="r" b="b"/>
              <a:pathLst>
                <a:path w="2" h="2">
                  <a:moveTo>
                    <a:pt x="2" y="1"/>
                  </a:moveTo>
                  <a:cubicBezTo>
                    <a:pt x="2" y="0"/>
                    <a:pt x="0" y="0"/>
                    <a:pt x="0" y="1"/>
                  </a:cubicBezTo>
                  <a:cubicBezTo>
                    <a:pt x="0" y="1"/>
                    <a:pt x="2" y="2"/>
                    <a:pt x="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64" name="Freeform 531">
              <a:extLst>
                <a:ext uri="{FF2B5EF4-FFF2-40B4-BE49-F238E27FC236}">
                  <a16:creationId xmlns:a16="http://schemas.microsoft.com/office/drawing/2014/main" id="{7634436C-8611-C544-B1ED-B85D4E343B35}"/>
                </a:ext>
              </a:extLst>
            </p:cNvPr>
            <p:cNvSpPr>
              <a:spLocks/>
            </p:cNvSpPr>
            <p:nvPr/>
          </p:nvSpPr>
          <p:spPr bwMode="auto">
            <a:xfrm>
              <a:off x="8830754" y="6656657"/>
              <a:ext cx="54139" cy="95566"/>
            </a:xfrm>
            <a:custGeom>
              <a:avLst/>
              <a:gdLst>
                <a:gd name="T0" fmla="*/ 3 w 6"/>
                <a:gd name="T1" fmla="*/ 8 h 10"/>
                <a:gd name="T2" fmla="*/ 0 w 6"/>
                <a:gd name="T3" fmla="*/ 7 h 10"/>
                <a:gd name="T4" fmla="*/ 4 w 6"/>
                <a:gd name="T5" fmla="*/ 2 h 10"/>
                <a:gd name="T6" fmla="*/ 6 w 6"/>
                <a:gd name="T7" fmla="*/ 4 h 10"/>
                <a:gd name="T8" fmla="*/ 3 w 6"/>
                <a:gd name="T9" fmla="*/ 8 h 10"/>
                <a:gd name="T10" fmla="*/ 3 w 6"/>
                <a:gd name="T11" fmla="*/ 8 h 10"/>
              </a:gdLst>
              <a:ahLst/>
              <a:cxnLst>
                <a:cxn ang="0">
                  <a:pos x="T0" y="T1"/>
                </a:cxn>
                <a:cxn ang="0">
                  <a:pos x="T2" y="T3"/>
                </a:cxn>
                <a:cxn ang="0">
                  <a:pos x="T4" y="T5"/>
                </a:cxn>
                <a:cxn ang="0">
                  <a:pos x="T6" y="T7"/>
                </a:cxn>
                <a:cxn ang="0">
                  <a:pos x="T8" y="T9"/>
                </a:cxn>
                <a:cxn ang="0">
                  <a:pos x="T10" y="T11"/>
                </a:cxn>
              </a:cxnLst>
              <a:rect l="0" t="0" r="r" b="b"/>
              <a:pathLst>
                <a:path w="6" h="10">
                  <a:moveTo>
                    <a:pt x="3" y="8"/>
                  </a:moveTo>
                  <a:cubicBezTo>
                    <a:pt x="2" y="10"/>
                    <a:pt x="0" y="9"/>
                    <a:pt x="0" y="7"/>
                  </a:cubicBezTo>
                  <a:cubicBezTo>
                    <a:pt x="1" y="6"/>
                    <a:pt x="3" y="3"/>
                    <a:pt x="4" y="2"/>
                  </a:cubicBezTo>
                  <a:cubicBezTo>
                    <a:pt x="6" y="0"/>
                    <a:pt x="6" y="3"/>
                    <a:pt x="6" y="4"/>
                  </a:cubicBezTo>
                  <a:cubicBezTo>
                    <a:pt x="6" y="6"/>
                    <a:pt x="3" y="6"/>
                    <a:pt x="3" y="8"/>
                  </a:cubicBezTo>
                  <a:cubicBezTo>
                    <a:pt x="2" y="10"/>
                    <a:pt x="3" y="8"/>
                    <a:pt x="3" y="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65" name="Freeform 532">
              <a:extLst>
                <a:ext uri="{FF2B5EF4-FFF2-40B4-BE49-F238E27FC236}">
                  <a16:creationId xmlns:a16="http://schemas.microsoft.com/office/drawing/2014/main" id="{5B1164A5-A149-F745-B5B7-C1B8FA88FD62}"/>
                </a:ext>
              </a:extLst>
            </p:cNvPr>
            <p:cNvSpPr>
              <a:spLocks/>
            </p:cNvSpPr>
            <p:nvPr/>
          </p:nvSpPr>
          <p:spPr bwMode="auto">
            <a:xfrm>
              <a:off x="8856233" y="6704440"/>
              <a:ext cx="66879" cy="38227"/>
            </a:xfrm>
            <a:custGeom>
              <a:avLst/>
              <a:gdLst>
                <a:gd name="T0" fmla="*/ 3 w 7"/>
                <a:gd name="T1" fmla="*/ 4 h 4"/>
                <a:gd name="T2" fmla="*/ 5 w 7"/>
                <a:gd name="T3" fmla="*/ 1 h 4"/>
                <a:gd name="T4" fmla="*/ 3 w 7"/>
                <a:gd name="T5" fmla="*/ 4 h 4"/>
                <a:gd name="T6" fmla="*/ 3 w 7"/>
                <a:gd name="T7" fmla="*/ 4 h 4"/>
              </a:gdLst>
              <a:ahLst/>
              <a:cxnLst>
                <a:cxn ang="0">
                  <a:pos x="T0" y="T1"/>
                </a:cxn>
                <a:cxn ang="0">
                  <a:pos x="T2" y="T3"/>
                </a:cxn>
                <a:cxn ang="0">
                  <a:pos x="T4" y="T5"/>
                </a:cxn>
                <a:cxn ang="0">
                  <a:pos x="T6" y="T7"/>
                </a:cxn>
              </a:cxnLst>
              <a:rect l="0" t="0" r="r" b="b"/>
              <a:pathLst>
                <a:path w="7" h="4">
                  <a:moveTo>
                    <a:pt x="3" y="4"/>
                  </a:moveTo>
                  <a:cubicBezTo>
                    <a:pt x="0" y="4"/>
                    <a:pt x="3" y="0"/>
                    <a:pt x="5" y="1"/>
                  </a:cubicBezTo>
                  <a:cubicBezTo>
                    <a:pt x="7" y="1"/>
                    <a:pt x="4" y="4"/>
                    <a:pt x="3" y="4"/>
                  </a:cubicBezTo>
                  <a:cubicBezTo>
                    <a:pt x="2" y="4"/>
                    <a:pt x="4" y="4"/>
                    <a:pt x="3"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66" name="Freeform 533">
              <a:extLst>
                <a:ext uri="{FF2B5EF4-FFF2-40B4-BE49-F238E27FC236}">
                  <a16:creationId xmlns:a16="http://schemas.microsoft.com/office/drawing/2014/main" id="{2CFDA29D-8570-B843-AB3F-5908086A9427}"/>
                </a:ext>
              </a:extLst>
            </p:cNvPr>
            <p:cNvSpPr>
              <a:spLocks/>
            </p:cNvSpPr>
            <p:nvPr/>
          </p:nvSpPr>
          <p:spPr bwMode="auto">
            <a:xfrm>
              <a:off x="8671517" y="6666212"/>
              <a:ext cx="140127" cy="66896"/>
            </a:xfrm>
            <a:custGeom>
              <a:avLst/>
              <a:gdLst>
                <a:gd name="T0" fmla="*/ 11 w 15"/>
                <a:gd name="T1" fmla="*/ 6 h 7"/>
                <a:gd name="T2" fmla="*/ 10 w 15"/>
                <a:gd name="T3" fmla="*/ 5 h 7"/>
                <a:gd name="T4" fmla="*/ 7 w 15"/>
                <a:gd name="T5" fmla="*/ 5 h 7"/>
                <a:gd name="T6" fmla="*/ 3 w 15"/>
                <a:gd name="T7" fmla="*/ 0 h 7"/>
                <a:gd name="T8" fmla="*/ 6 w 15"/>
                <a:gd name="T9" fmla="*/ 2 h 7"/>
                <a:gd name="T10" fmla="*/ 8 w 15"/>
                <a:gd name="T11" fmla="*/ 3 h 7"/>
                <a:gd name="T12" fmla="*/ 15 w 15"/>
                <a:gd name="T13" fmla="*/ 3 h 7"/>
                <a:gd name="T14" fmla="*/ 11 w 15"/>
                <a:gd name="T15" fmla="*/ 6 h 7"/>
                <a:gd name="T16" fmla="*/ 11 w 15"/>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
                  <a:moveTo>
                    <a:pt x="11" y="6"/>
                  </a:moveTo>
                  <a:cubicBezTo>
                    <a:pt x="10" y="6"/>
                    <a:pt x="10" y="6"/>
                    <a:pt x="10" y="5"/>
                  </a:cubicBezTo>
                  <a:cubicBezTo>
                    <a:pt x="10" y="5"/>
                    <a:pt x="8" y="6"/>
                    <a:pt x="7" y="5"/>
                  </a:cubicBezTo>
                  <a:cubicBezTo>
                    <a:pt x="7" y="4"/>
                    <a:pt x="0" y="1"/>
                    <a:pt x="3" y="0"/>
                  </a:cubicBezTo>
                  <a:cubicBezTo>
                    <a:pt x="4" y="0"/>
                    <a:pt x="5" y="2"/>
                    <a:pt x="6" y="2"/>
                  </a:cubicBezTo>
                  <a:cubicBezTo>
                    <a:pt x="7" y="3"/>
                    <a:pt x="7" y="2"/>
                    <a:pt x="8" y="3"/>
                  </a:cubicBezTo>
                  <a:cubicBezTo>
                    <a:pt x="9" y="4"/>
                    <a:pt x="13" y="2"/>
                    <a:pt x="15" y="3"/>
                  </a:cubicBezTo>
                  <a:cubicBezTo>
                    <a:pt x="14" y="3"/>
                    <a:pt x="12" y="6"/>
                    <a:pt x="11" y="6"/>
                  </a:cubicBezTo>
                  <a:cubicBezTo>
                    <a:pt x="9" y="7"/>
                    <a:pt x="12" y="6"/>
                    <a:pt x="11"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67" name="Freeform 534">
              <a:extLst>
                <a:ext uri="{FF2B5EF4-FFF2-40B4-BE49-F238E27FC236}">
                  <a16:creationId xmlns:a16="http://schemas.microsoft.com/office/drawing/2014/main" id="{EF3264A3-C34D-4847-89B8-C819D251641D}"/>
                </a:ext>
              </a:extLst>
            </p:cNvPr>
            <p:cNvSpPr>
              <a:spLocks/>
            </p:cNvSpPr>
            <p:nvPr/>
          </p:nvSpPr>
          <p:spPr bwMode="auto">
            <a:xfrm>
              <a:off x="8700183" y="6481449"/>
              <a:ext cx="146494" cy="73269"/>
            </a:xfrm>
            <a:custGeom>
              <a:avLst/>
              <a:gdLst>
                <a:gd name="T0" fmla="*/ 13 w 16"/>
                <a:gd name="T1" fmla="*/ 6 h 8"/>
                <a:gd name="T2" fmla="*/ 0 w 16"/>
                <a:gd name="T3" fmla="*/ 2 h 8"/>
                <a:gd name="T4" fmla="*/ 13 w 16"/>
                <a:gd name="T5" fmla="*/ 6 h 8"/>
                <a:gd name="T6" fmla="*/ 13 w 16"/>
                <a:gd name="T7" fmla="*/ 6 h 8"/>
              </a:gdLst>
              <a:ahLst/>
              <a:cxnLst>
                <a:cxn ang="0">
                  <a:pos x="T0" y="T1"/>
                </a:cxn>
                <a:cxn ang="0">
                  <a:pos x="T2" y="T3"/>
                </a:cxn>
                <a:cxn ang="0">
                  <a:pos x="T4" y="T5"/>
                </a:cxn>
                <a:cxn ang="0">
                  <a:pos x="T6" y="T7"/>
                </a:cxn>
              </a:cxnLst>
              <a:rect l="0" t="0" r="r" b="b"/>
              <a:pathLst>
                <a:path w="16" h="8">
                  <a:moveTo>
                    <a:pt x="13" y="6"/>
                  </a:moveTo>
                  <a:cubicBezTo>
                    <a:pt x="11" y="8"/>
                    <a:pt x="1" y="4"/>
                    <a:pt x="0" y="2"/>
                  </a:cubicBezTo>
                  <a:cubicBezTo>
                    <a:pt x="0" y="0"/>
                    <a:pt x="16" y="4"/>
                    <a:pt x="13" y="6"/>
                  </a:cubicBezTo>
                  <a:cubicBezTo>
                    <a:pt x="12" y="7"/>
                    <a:pt x="14" y="5"/>
                    <a:pt x="13"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68" name="Freeform 535">
              <a:extLst>
                <a:ext uri="{FF2B5EF4-FFF2-40B4-BE49-F238E27FC236}">
                  <a16:creationId xmlns:a16="http://schemas.microsoft.com/office/drawing/2014/main" id="{4052E8C7-B25A-A848-A1A4-AF2428E91517}"/>
                </a:ext>
              </a:extLst>
            </p:cNvPr>
            <p:cNvSpPr>
              <a:spLocks/>
            </p:cNvSpPr>
            <p:nvPr/>
          </p:nvSpPr>
          <p:spPr bwMode="auto">
            <a:xfrm>
              <a:off x="8932666" y="6385884"/>
              <a:ext cx="299364" cy="289884"/>
            </a:xfrm>
            <a:custGeom>
              <a:avLst/>
              <a:gdLst>
                <a:gd name="T0" fmla="*/ 19 w 32"/>
                <a:gd name="T1" fmla="*/ 1 h 31"/>
                <a:gd name="T2" fmla="*/ 17 w 32"/>
                <a:gd name="T3" fmla="*/ 0 h 31"/>
                <a:gd name="T4" fmla="*/ 14 w 32"/>
                <a:gd name="T5" fmla="*/ 2 h 31"/>
                <a:gd name="T6" fmla="*/ 11 w 32"/>
                <a:gd name="T7" fmla="*/ 5 h 31"/>
                <a:gd name="T8" fmla="*/ 9 w 32"/>
                <a:gd name="T9" fmla="*/ 7 h 31"/>
                <a:gd name="T10" fmla="*/ 7 w 32"/>
                <a:gd name="T11" fmla="*/ 13 h 31"/>
                <a:gd name="T12" fmla="*/ 5 w 32"/>
                <a:gd name="T13" fmla="*/ 17 h 31"/>
                <a:gd name="T14" fmla="*/ 2 w 32"/>
                <a:gd name="T15" fmla="*/ 19 h 31"/>
                <a:gd name="T16" fmla="*/ 4 w 32"/>
                <a:gd name="T17" fmla="*/ 21 h 31"/>
                <a:gd name="T18" fmla="*/ 0 w 32"/>
                <a:gd name="T19" fmla="*/ 25 h 31"/>
                <a:gd name="T20" fmla="*/ 4 w 32"/>
                <a:gd name="T21" fmla="*/ 25 h 31"/>
                <a:gd name="T22" fmla="*/ 10 w 32"/>
                <a:gd name="T23" fmla="*/ 26 h 31"/>
                <a:gd name="T24" fmla="*/ 19 w 32"/>
                <a:gd name="T25" fmla="*/ 27 h 31"/>
                <a:gd name="T26" fmla="*/ 22 w 32"/>
                <a:gd name="T27" fmla="*/ 26 h 31"/>
                <a:gd name="T28" fmla="*/ 19 w 32"/>
                <a:gd name="T29" fmla="*/ 30 h 31"/>
                <a:gd name="T30" fmla="*/ 22 w 32"/>
                <a:gd name="T31" fmla="*/ 28 h 31"/>
                <a:gd name="T32" fmla="*/ 27 w 32"/>
                <a:gd name="T33" fmla="*/ 26 h 31"/>
                <a:gd name="T34" fmla="*/ 32 w 32"/>
                <a:gd name="T35" fmla="*/ 20 h 31"/>
                <a:gd name="T36" fmla="*/ 29 w 32"/>
                <a:gd name="T37" fmla="*/ 20 h 31"/>
                <a:gd name="T38" fmla="*/ 26 w 32"/>
                <a:gd name="T39" fmla="*/ 18 h 31"/>
                <a:gd name="T40" fmla="*/ 29 w 32"/>
                <a:gd name="T41" fmla="*/ 15 h 31"/>
                <a:gd name="T42" fmla="*/ 26 w 32"/>
                <a:gd name="T43" fmla="*/ 15 h 31"/>
                <a:gd name="T44" fmla="*/ 24 w 32"/>
                <a:gd name="T45" fmla="*/ 13 h 31"/>
                <a:gd name="T46" fmla="*/ 21 w 32"/>
                <a:gd name="T47" fmla="*/ 16 h 31"/>
                <a:gd name="T48" fmla="*/ 18 w 32"/>
                <a:gd name="T49" fmla="*/ 13 h 31"/>
                <a:gd name="T50" fmla="*/ 19 w 32"/>
                <a:gd name="T51" fmla="*/ 11 h 31"/>
                <a:gd name="T52" fmla="*/ 16 w 32"/>
                <a:gd name="T53" fmla="*/ 9 h 31"/>
                <a:gd name="T54" fmla="*/ 14 w 32"/>
                <a:gd name="T55" fmla="*/ 12 h 31"/>
                <a:gd name="T56" fmla="*/ 16 w 32"/>
                <a:gd name="T57" fmla="*/ 7 h 31"/>
                <a:gd name="T58" fmla="*/ 18 w 32"/>
                <a:gd name="T59" fmla="*/ 4 h 31"/>
                <a:gd name="T60" fmla="*/ 18 w 32"/>
                <a:gd name="T61" fmla="*/ 2 h 31"/>
                <a:gd name="T62" fmla="*/ 19 w 32"/>
                <a:gd name="T63" fmla="*/ 1 h 31"/>
                <a:gd name="T64" fmla="*/ 19 w 32"/>
                <a:gd name="T6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1">
                  <a:moveTo>
                    <a:pt x="19" y="1"/>
                  </a:moveTo>
                  <a:cubicBezTo>
                    <a:pt x="20" y="0"/>
                    <a:pt x="17" y="0"/>
                    <a:pt x="17" y="0"/>
                  </a:cubicBezTo>
                  <a:cubicBezTo>
                    <a:pt x="16" y="0"/>
                    <a:pt x="15" y="1"/>
                    <a:pt x="14" y="2"/>
                  </a:cubicBezTo>
                  <a:cubicBezTo>
                    <a:pt x="13" y="3"/>
                    <a:pt x="12" y="4"/>
                    <a:pt x="11" y="5"/>
                  </a:cubicBezTo>
                  <a:cubicBezTo>
                    <a:pt x="11" y="6"/>
                    <a:pt x="10" y="7"/>
                    <a:pt x="9" y="7"/>
                  </a:cubicBezTo>
                  <a:cubicBezTo>
                    <a:pt x="9" y="9"/>
                    <a:pt x="8" y="11"/>
                    <a:pt x="7" y="13"/>
                  </a:cubicBezTo>
                  <a:cubicBezTo>
                    <a:pt x="7" y="15"/>
                    <a:pt x="6" y="16"/>
                    <a:pt x="5" y="17"/>
                  </a:cubicBezTo>
                  <a:cubicBezTo>
                    <a:pt x="4" y="18"/>
                    <a:pt x="2" y="19"/>
                    <a:pt x="2" y="19"/>
                  </a:cubicBezTo>
                  <a:cubicBezTo>
                    <a:pt x="2" y="20"/>
                    <a:pt x="4" y="20"/>
                    <a:pt x="4" y="21"/>
                  </a:cubicBezTo>
                  <a:cubicBezTo>
                    <a:pt x="4" y="22"/>
                    <a:pt x="0" y="24"/>
                    <a:pt x="0" y="25"/>
                  </a:cubicBezTo>
                  <a:cubicBezTo>
                    <a:pt x="0" y="27"/>
                    <a:pt x="3" y="26"/>
                    <a:pt x="4" y="25"/>
                  </a:cubicBezTo>
                  <a:cubicBezTo>
                    <a:pt x="6" y="25"/>
                    <a:pt x="8" y="26"/>
                    <a:pt x="10" y="26"/>
                  </a:cubicBezTo>
                  <a:cubicBezTo>
                    <a:pt x="13" y="27"/>
                    <a:pt x="16" y="26"/>
                    <a:pt x="19" y="27"/>
                  </a:cubicBezTo>
                  <a:cubicBezTo>
                    <a:pt x="19" y="27"/>
                    <a:pt x="22" y="25"/>
                    <a:pt x="22" y="26"/>
                  </a:cubicBezTo>
                  <a:cubicBezTo>
                    <a:pt x="22" y="27"/>
                    <a:pt x="19" y="30"/>
                    <a:pt x="19" y="30"/>
                  </a:cubicBezTo>
                  <a:cubicBezTo>
                    <a:pt x="20" y="31"/>
                    <a:pt x="22" y="28"/>
                    <a:pt x="22" y="28"/>
                  </a:cubicBezTo>
                  <a:cubicBezTo>
                    <a:pt x="24" y="27"/>
                    <a:pt x="26" y="27"/>
                    <a:pt x="27" y="26"/>
                  </a:cubicBezTo>
                  <a:cubicBezTo>
                    <a:pt x="27" y="25"/>
                    <a:pt x="32" y="20"/>
                    <a:pt x="32" y="20"/>
                  </a:cubicBezTo>
                  <a:cubicBezTo>
                    <a:pt x="31" y="19"/>
                    <a:pt x="30" y="20"/>
                    <a:pt x="29" y="20"/>
                  </a:cubicBezTo>
                  <a:cubicBezTo>
                    <a:pt x="29" y="20"/>
                    <a:pt x="26" y="18"/>
                    <a:pt x="26" y="18"/>
                  </a:cubicBezTo>
                  <a:cubicBezTo>
                    <a:pt x="26" y="17"/>
                    <a:pt x="30" y="16"/>
                    <a:pt x="29" y="15"/>
                  </a:cubicBezTo>
                  <a:cubicBezTo>
                    <a:pt x="29" y="14"/>
                    <a:pt x="27" y="15"/>
                    <a:pt x="26" y="15"/>
                  </a:cubicBezTo>
                  <a:cubicBezTo>
                    <a:pt x="25" y="15"/>
                    <a:pt x="25" y="13"/>
                    <a:pt x="24" y="13"/>
                  </a:cubicBezTo>
                  <a:cubicBezTo>
                    <a:pt x="24" y="13"/>
                    <a:pt x="21" y="16"/>
                    <a:pt x="21" y="16"/>
                  </a:cubicBezTo>
                  <a:cubicBezTo>
                    <a:pt x="20" y="14"/>
                    <a:pt x="20" y="14"/>
                    <a:pt x="18" y="13"/>
                  </a:cubicBezTo>
                  <a:cubicBezTo>
                    <a:pt x="16" y="12"/>
                    <a:pt x="19" y="12"/>
                    <a:pt x="19" y="11"/>
                  </a:cubicBezTo>
                  <a:cubicBezTo>
                    <a:pt x="19" y="11"/>
                    <a:pt x="17" y="9"/>
                    <a:pt x="16" y="9"/>
                  </a:cubicBezTo>
                  <a:cubicBezTo>
                    <a:pt x="16" y="10"/>
                    <a:pt x="14" y="13"/>
                    <a:pt x="14" y="12"/>
                  </a:cubicBezTo>
                  <a:cubicBezTo>
                    <a:pt x="12" y="11"/>
                    <a:pt x="15" y="7"/>
                    <a:pt x="16" y="7"/>
                  </a:cubicBezTo>
                  <a:cubicBezTo>
                    <a:pt x="17" y="6"/>
                    <a:pt x="17" y="5"/>
                    <a:pt x="18" y="4"/>
                  </a:cubicBezTo>
                  <a:cubicBezTo>
                    <a:pt x="18" y="3"/>
                    <a:pt x="18" y="2"/>
                    <a:pt x="18" y="2"/>
                  </a:cubicBezTo>
                  <a:cubicBezTo>
                    <a:pt x="18" y="2"/>
                    <a:pt x="19" y="1"/>
                    <a:pt x="19" y="1"/>
                  </a:cubicBezTo>
                  <a:cubicBezTo>
                    <a:pt x="20" y="0"/>
                    <a:pt x="19" y="1"/>
                    <a:pt x="19"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69" name="Freeform 536">
              <a:extLst>
                <a:ext uri="{FF2B5EF4-FFF2-40B4-BE49-F238E27FC236}">
                  <a16:creationId xmlns:a16="http://schemas.microsoft.com/office/drawing/2014/main" id="{E6F06FA8-0D2A-2D42-B505-53C26F14DB7B}"/>
                </a:ext>
              </a:extLst>
            </p:cNvPr>
            <p:cNvSpPr>
              <a:spLocks/>
            </p:cNvSpPr>
            <p:nvPr/>
          </p:nvSpPr>
          <p:spPr bwMode="auto">
            <a:xfrm>
              <a:off x="9174705" y="6592943"/>
              <a:ext cx="76432" cy="92380"/>
            </a:xfrm>
            <a:custGeom>
              <a:avLst/>
              <a:gdLst>
                <a:gd name="T0" fmla="*/ 6 w 8"/>
                <a:gd name="T1" fmla="*/ 1 h 10"/>
                <a:gd name="T2" fmla="*/ 1 w 8"/>
                <a:gd name="T3" fmla="*/ 9 h 10"/>
                <a:gd name="T4" fmla="*/ 4 w 8"/>
                <a:gd name="T5" fmla="*/ 7 h 10"/>
                <a:gd name="T6" fmla="*/ 3 w 8"/>
                <a:gd name="T7" fmla="*/ 10 h 10"/>
                <a:gd name="T8" fmla="*/ 6 w 8"/>
                <a:gd name="T9" fmla="*/ 8 h 10"/>
                <a:gd name="T10" fmla="*/ 8 w 8"/>
                <a:gd name="T11" fmla="*/ 4 h 10"/>
                <a:gd name="T12" fmla="*/ 5 w 8"/>
                <a:gd name="T13" fmla="*/ 4 h 10"/>
                <a:gd name="T14" fmla="*/ 6 w 8"/>
                <a:gd name="T15" fmla="*/ 1 h 10"/>
                <a:gd name="T16" fmla="*/ 6 w 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6" y="1"/>
                  </a:moveTo>
                  <a:cubicBezTo>
                    <a:pt x="5" y="2"/>
                    <a:pt x="0" y="6"/>
                    <a:pt x="1" y="9"/>
                  </a:cubicBezTo>
                  <a:cubicBezTo>
                    <a:pt x="1" y="9"/>
                    <a:pt x="3" y="6"/>
                    <a:pt x="4" y="7"/>
                  </a:cubicBezTo>
                  <a:cubicBezTo>
                    <a:pt x="4" y="7"/>
                    <a:pt x="3" y="10"/>
                    <a:pt x="3" y="10"/>
                  </a:cubicBezTo>
                  <a:cubicBezTo>
                    <a:pt x="4" y="10"/>
                    <a:pt x="6" y="9"/>
                    <a:pt x="6" y="8"/>
                  </a:cubicBezTo>
                  <a:cubicBezTo>
                    <a:pt x="6" y="7"/>
                    <a:pt x="7" y="6"/>
                    <a:pt x="8" y="4"/>
                  </a:cubicBezTo>
                  <a:cubicBezTo>
                    <a:pt x="8" y="2"/>
                    <a:pt x="6" y="4"/>
                    <a:pt x="5" y="4"/>
                  </a:cubicBezTo>
                  <a:cubicBezTo>
                    <a:pt x="6" y="4"/>
                    <a:pt x="6" y="0"/>
                    <a:pt x="6" y="1"/>
                  </a:cubicBezTo>
                  <a:cubicBezTo>
                    <a:pt x="5" y="1"/>
                    <a:pt x="7" y="0"/>
                    <a:pt x="6"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70" name="Freeform 537">
              <a:extLst>
                <a:ext uri="{FF2B5EF4-FFF2-40B4-BE49-F238E27FC236}">
                  <a16:creationId xmlns:a16="http://schemas.microsoft.com/office/drawing/2014/main" id="{D08651EE-F084-C74A-A1DC-0CD48E271284}"/>
                </a:ext>
              </a:extLst>
            </p:cNvPr>
            <p:cNvSpPr>
              <a:spLocks/>
            </p:cNvSpPr>
            <p:nvPr/>
          </p:nvSpPr>
          <p:spPr bwMode="auto">
            <a:xfrm>
              <a:off x="8652414" y="5694619"/>
              <a:ext cx="28662" cy="54153"/>
            </a:xfrm>
            <a:custGeom>
              <a:avLst/>
              <a:gdLst>
                <a:gd name="T0" fmla="*/ 3 w 3"/>
                <a:gd name="T1" fmla="*/ 4 h 6"/>
                <a:gd name="T2" fmla="*/ 1 w 3"/>
                <a:gd name="T3" fmla="*/ 1 h 6"/>
                <a:gd name="T4" fmla="*/ 1 w 3"/>
                <a:gd name="T5" fmla="*/ 2 h 6"/>
                <a:gd name="T6" fmla="*/ 0 w 3"/>
                <a:gd name="T7" fmla="*/ 2 h 6"/>
                <a:gd name="T8" fmla="*/ 3 w 3"/>
                <a:gd name="T9" fmla="*/ 4 h 6"/>
                <a:gd name="T10" fmla="*/ 3 w 3"/>
                <a:gd name="T11" fmla="*/ 4 h 6"/>
              </a:gdLst>
              <a:ahLst/>
              <a:cxnLst>
                <a:cxn ang="0">
                  <a:pos x="T0" y="T1"/>
                </a:cxn>
                <a:cxn ang="0">
                  <a:pos x="T2" y="T3"/>
                </a:cxn>
                <a:cxn ang="0">
                  <a:pos x="T4" y="T5"/>
                </a:cxn>
                <a:cxn ang="0">
                  <a:pos x="T6" y="T7"/>
                </a:cxn>
                <a:cxn ang="0">
                  <a:pos x="T8" y="T9"/>
                </a:cxn>
                <a:cxn ang="0">
                  <a:pos x="T10" y="T11"/>
                </a:cxn>
              </a:cxnLst>
              <a:rect l="0" t="0" r="r" b="b"/>
              <a:pathLst>
                <a:path w="3" h="6">
                  <a:moveTo>
                    <a:pt x="3" y="4"/>
                  </a:moveTo>
                  <a:cubicBezTo>
                    <a:pt x="3" y="3"/>
                    <a:pt x="1" y="0"/>
                    <a:pt x="1" y="1"/>
                  </a:cubicBezTo>
                  <a:cubicBezTo>
                    <a:pt x="1" y="1"/>
                    <a:pt x="1" y="1"/>
                    <a:pt x="1" y="2"/>
                  </a:cubicBezTo>
                  <a:cubicBezTo>
                    <a:pt x="1" y="2"/>
                    <a:pt x="0" y="2"/>
                    <a:pt x="0" y="2"/>
                  </a:cubicBezTo>
                  <a:cubicBezTo>
                    <a:pt x="0" y="2"/>
                    <a:pt x="3" y="6"/>
                    <a:pt x="3" y="4"/>
                  </a:cubicBezTo>
                  <a:cubicBezTo>
                    <a:pt x="3" y="3"/>
                    <a:pt x="3" y="6"/>
                    <a:pt x="3"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71" name="Freeform 538">
              <a:extLst>
                <a:ext uri="{FF2B5EF4-FFF2-40B4-BE49-F238E27FC236}">
                  <a16:creationId xmlns:a16="http://schemas.microsoft.com/office/drawing/2014/main" id="{5674728F-C7A9-1742-B8BF-4FDEF4AA02F4}"/>
                </a:ext>
              </a:extLst>
            </p:cNvPr>
            <p:cNvSpPr>
              <a:spLocks/>
            </p:cNvSpPr>
            <p:nvPr/>
          </p:nvSpPr>
          <p:spPr bwMode="auto">
            <a:xfrm>
              <a:off x="8512287" y="5787003"/>
              <a:ext cx="28662" cy="28669"/>
            </a:xfrm>
            <a:custGeom>
              <a:avLst/>
              <a:gdLst>
                <a:gd name="T0" fmla="*/ 2 w 3"/>
                <a:gd name="T1" fmla="*/ 1 h 3"/>
                <a:gd name="T2" fmla="*/ 0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2"/>
                    <a:pt x="0" y="2"/>
                  </a:cubicBezTo>
                  <a:cubicBezTo>
                    <a:pt x="1" y="3"/>
                    <a:pt x="3" y="2"/>
                    <a:pt x="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72" name="Freeform 539">
              <a:extLst>
                <a:ext uri="{FF2B5EF4-FFF2-40B4-BE49-F238E27FC236}">
                  <a16:creationId xmlns:a16="http://schemas.microsoft.com/office/drawing/2014/main" id="{6E177DC0-E41A-3F4D-9CB4-721A5B516E4B}"/>
                </a:ext>
              </a:extLst>
            </p:cNvPr>
            <p:cNvSpPr>
              <a:spLocks/>
            </p:cNvSpPr>
            <p:nvPr/>
          </p:nvSpPr>
          <p:spPr bwMode="auto">
            <a:xfrm>
              <a:off x="7868972" y="6283948"/>
              <a:ext cx="63695" cy="38227"/>
            </a:xfrm>
            <a:custGeom>
              <a:avLst/>
              <a:gdLst>
                <a:gd name="T0" fmla="*/ 7 w 7"/>
                <a:gd name="T1" fmla="*/ 3 h 4"/>
                <a:gd name="T2" fmla="*/ 1 w 7"/>
                <a:gd name="T3" fmla="*/ 1 h 4"/>
                <a:gd name="T4" fmla="*/ 7 w 7"/>
                <a:gd name="T5" fmla="*/ 3 h 4"/>
                <a:gd name="T6" fmla="*/ 7 w 7"/>
                <a:gd name="T7" fmla="*/ 3 h 4"/>
              </a:gdLst>
              <a:ahLst/>
              <a:cxnLst>
                <a:cxn ang="0">
                  <a:pos x="T0" y="T1"/>
                </a:cxn>
                <a:cxn ang="0">
                  <a:pos x="T2" y="T3"/>
                </a:cxn>
                <a:cxn ang="0">
                  <a:pos x="T4" y="T5"/>
                </a:cxn>
                <a:cxn ang="0">
                  <a:pos x="T6" y="T7"/>
                </a:cxn>
              </a:cxnLst>
              <a:rect l="0" t="0" r="r" b="b"/>
              <a:pathLst>
                <a:path w="7" h="4">
                  <a:moveTo>
                    <a:pt x="7" y="3"/>
                  </a:moveTo>
                  <a:cubicBezTo>
                    <a:pt x="7" y="0"/>
                    <a:pt x="3" y="0"/>
                    <a:pt x="1" y="1"/>
                  </a:cubicBezTo>
                  <a:cubicBezTo>
                    <a:pt x="0" y="1"/>
                    <a:pt x="7" y="4"/>
                    <a:pt x="7" y="3"/>
                  </a:cubicBezTo>
                  <a:cubicBezTo>
                    <a:pt x="7" y="0"/>
                    <a:pt x="7" y="4"/>
                    <a:pt x="7"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73" name="Freeform 540">
              <a:extLst>
                <a:ext uri="{FF2B5EF4-FFF2-40B4-BE49-F238E27FC236}">
                  <a16:creationId xmlns:a16="http://schemas.microsoft.com/office/drawing/2014/main" id="{BFAF05AD-143F-D84A-8CD0-B0DBFF0B0E61}"/>
                </a:ext>
              </a:extLst>
            </p:cNvPr>
            <p:cNvSpPr>
              <a:spLocks/>
            </p:cNvSpPr>
            <p:nvPr/>
          </p:nvSpPr>
          <p:spPr bwMode="auto">
            <a:xfrm>
              <a:off x="7970881" y="6057774"/>
              <a:ext cx="57323" cy="57338"/>
            </a:xfrm>
            <a:custGeom>
              <a:avLst/>
              <a:gdLst>
                <a:gd name="T0" fmla="*/ 3 w 6"/>
                <a:gd name="T1" fmla="*/ 5 h 6"/>
                <a:gd name="T2" fmla="*/ 0 w 6"/>
                <a:gd name="T3" fmla="*/ 3 h 6"/>
                <a:gd name="T4" fmla="*/ 4 w 6"/>
                <a:gd name="T5" fmla="*/ 2 h 6"/>
                <a:gd name="T6" fmla="*/ 3 w 6"/>
                <a:gd name="T7" fmla="*/ 5 h 6"/>
                <a:gd name="T8" fmla="*/ 3 w 6"/>
                <a:gd name="T9" fmla="*/ 5 h 6"/>
              </a:gdLst>
              <a:ahLst/>
              <a:cxnLst>
                <a:cxn ang="0">
                  <a:pos x="T0" y="T1"/>
                </a:cxn>
                <a:cxn ang="0">
                  <a:pos x="T2" y="T3"/>
                </a:cxn>
                <a:cxn ang="0">
                  <a:pos x="T4" y="T5"/>
                </a:cxn>
                <a:cxn ang="0">
                  <a:pos x="T6" y="T7"/>
                </a:cxn>
                <a:cxn ang="0">
                  <a:pos x="T8" y="T9"/>
                </a:cxn>
              </a:cxnLst>
              <a:rect l="0" t="0" r="r" b="b"/>
              <a:pathLst>
                <a:path w="6" h="6">
                  <a:moveTo>
                    <a:pt x="3" y="5"/>
                  </a:moveTo>
                  <a:cubicBezTo>
                    <a:pt x="2" y="4"/>
                    <a:pt x="1" y="4"/>
                    <a:pt x="0" y="3"/>
                  </a:cubicBezTo>
                  <a:cubicBezTo>
                    <a:pt x="1" y="3"/>
                    <a:pt x="3" y="0"/>
                    <a:pt x="4" y="2"/>
                  </a:cubicBezTo>
                  <a:cubicBezTo>
                    <a:pt x="6" y="3"/>
                    <a:pt x="5" y="6"/>
                    <a:pt x="3" y="5"/>
                  </a:cubicBezTo>
                  <a:cubicBezTo>
                    <a:pt x="2" y="4"/>
                    <a:pt x="4" y="6"/>
                    <a:pt x="3"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74" name="Freeform 541">
              <a:extLst>
                <a:ext uri="{FF2B5EF4-FFF2-40B4-BE49-F238E27FC236}">
                  <a16:creationId xmlns:a16="http://schemas.microsoft.com/office/drawing/2014/main" id="{F9EF6418-9B0E-C446-9DB3-9F00A1620EE5}"/>
                </a:ext>
              </a:extLst>
            </p:cNvPr>
            <p:cNvSpPr>
              <a:spLocks/>
            </p:cNvSpPr>
            <p:nvPr/>
          </p:nvSpPr>
          <p:spPr bwMode="auto">
            <a:xfrm>
              <a:off x="7942220" y="5656392"/>
              <a:ext cx="57323" cy="66896"/>
            </a:xfrm>
            <a:custGeom>
              <a:avLst/>
              <a:gdLst>
                <a:gd name="T0" fmla="*/ 3 w 6"/>
                <a:gd name="T1" fmla="*/ 6 h 7"/>
                <a:gd name="T2" fmla="*/ 4 w 6"/>
                <a:gd name="T3" fmla="*/ 1 h 7"/>
                <a:gd name="T4" fmla="*/ 3 w 6"/>
                <a:gd name="T5" fmla="*/ 6 h 7"/>
                <a:gd name="T6" fmla="*/ 3 w 6"/>
                <a:gd name="T7" fmla="*/ 6 h 7"/>
              </a:gdLst>
              <a:ahLst/>
              <a:cxnLst>
                <a:cxn ang="0">
                  <a:pos x="T0" y="T1"/>
                </a:cxn>
                <a:cxn ang="0">
                  <a:pos x="T2" y="T3"/>
                </a:cxn>
                <a:cxn ang="0">
                  <a:pos x="T4" y="T5"/>
                </a:cxn>
                <a:cxn ang="0">
                  <a:pos x="T6" y="T7"/>
                </a:cxn>
              </a:cxnLst>
              <a:rect l="0" t="0" r="r" b="b"/>
              <a:pathLst>
                <a:path w="6" h="7">
                  <a:moveTo>
                    <a:pt x="3" y="6"/>
                  </a:moveTo>
                  <a:cubicBezTo>
                    <a:pt x="0" y="7"/>
                    <a:pt x="1" y="0"/>
                    <a:pt x="4" y="1"/>
                  </a:cubicBezTo>
                  <a:cubicBezTo>
                    <a:pt x="6" y="1"/>
                    <a:pt x="5" y="6"/>
                    <a:pt x="3" y="6"/>
                  </a:cubicBezTo>
                  <a:cubicBezTo>
                    <a:pt x="2" y="6"/>
                    <a:pt x="6" y="6"/>
                    <a:pt x="3"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75" name="Freeform 542">
              <a:extLst>
                <a:ext uri="{FF2B5EF4-FFF2-40B4-BE49-F238E27FC236}">
                  <a16:creationId xmlns:a16="http://schemas.microsoft.com/office/drawing/2014/main" id="{CE87D293-6180-2440-919D-6A440F0160D7}"/>
                </a:ext>
              </a:extLst>
            </p:cNvPr>
            <p:cNvSpPr>
              <a:spLocks/>
            </p:cNvSpPr>
            <p:nvPr/>
          </p:nvSpPr>
          <p:spPr bwMode="auto">
            <a:xfrm>
              <a:off x="7782984" y="5618167"/>
              <a:ext cx="111465" cy="57338"/>
            </a:xfrm>
            <a:custGeom>
              <a:avLst/>
              <a:gdLst>
                <a:gd name="T0" fmla="*/ 4 w 12"/>
                <a:gd name="T1" fmla="*/ 6 h 6"/>
                <a:gd name="T2" fmla="*/ 1 w 12"/>
                <a:gd name="T3" fmla="*/ 3 h 6"/>
                <a:gd name="T4" fmla="*/ 8 w 12"/>
                <a:gd name="T5" fmla="*/ 0 h 6"/>
                <a:gd name="T6" fmla="*/ 4 w 12"/>
                <a:gd name="T7" fmla="*/ 6 h 6"/>
              </a:gdLst>
              <a:ahLst/>
              <a:cxnLst>
                <a:cxn ang="0">
                  <a:pos x="T0" y="T1"/>
                </a:cxn>
                <a:cxn ang="0">
                  <a:pos x="T2" y="T3"/>
                </a:cxn>
                <a:cxn ang="0">
                  <a:pos x="T4" y="T5"/>
                </a:cxn>
                <a:cxn ang="0">
                  <a:pos x="T6" y="T7"/>
                </a:cxn>
              </a:cxnLst>
              <a:rect l="0" t="0" r="r" b="b"/>
              <a:pathLst>
                <a:path w="12" h="6">
                  <a:moveTo>
                    <a:pt x="4" y="6"/>
                  </a:moveTo>
                  <a:cubicBezTo>
                    <a:pt x="2" y="6"/>
                    <a:pt x="0" y="5"/>
                    <a:pt x="1" y="3"/>
                  </a:cubicBezTo>
                  <a:cubicBezTo>
                    <a:pt x="2" y="1"/>
                    <a:pt x="5" y="1"/>
                    <a:pt x="8" y="0"/>
                  </a:cubicBezTo>
                  <a:cubicBezTo>
                    <a:pt x="12" y="0"/>
                    <a:pt x="6" y="6"/>
                    <a:pt x="4"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76" name="Freeform 543">
              <a:extLst>
                <a:ext uri="{FF2B5EF4-FFF2-40B4-BE49-F238E27FC236}">
                  <a16:creationId xmlns:a16="http://schemas.microsoft.com/office/drawing/2014/main" id="{CFC927F1-BA4B-4B4D-B9D8-507AA528DDB3}"/>
                </a:ext>
              </a:extLst>
            </p:cNvPr>
            <p:cNvSpPr>
              <a:spLocks/>
            </p:cNvSpPr>
            <p:nvPr/>
          </p:nvSpPr>
          <p:spPr bwMode="auto">
            <a:xfrm>
              <a:off x="8018652" y="5583125"/>
              <a:ext cx="63695" cy="25484"/>
            </a:xfrm>
            <a:custGeom>
              <a:avLst/>
              <a:gdLst>
                <a:gd name="T0" fmla="*/ 5 w 7"/>
                <a:gd name="T1" fmla="*/ 3 h 3"/>
                <a:gd name="T2" fmla="*/ 3 w 7"/>
                <a:gd name="T3" fmla="*/ 0 h 3"/>
                <a:gd name="T4" fmla="*/ 7 w 7"/>
                <a:gd name="T5" fmla="*/ 1 h 3"/>
                <a:gd name="T6" fmla="*/ 5 w 7"/>
                <a:gd name="T7" fmla="*/ 3 h 3"/>
                <a:gd name="T8" fmla="*/ 5 w 7"/>
                <a:gd name="T9" fmla="*/ 3 h 3"/>
              </a:gdLst>
              <a:ahLst/>
              <a:cxnLst>
                <a:cxn ang="0">
                  <a:pos x="T0" y="T1"/>
                </a:cxn>
                <a:cxn ang="0">
                  <a:pos x="T2" y="T3"/>
                </a:cxn>
                <a:cxn ang="0">
                  <a:pos x="T4" y="T5"/>
                </a:cxn>
                <a:cxn ang="0">
                  <a:pos x="T6" y="T7"/>
                </a:cxn>
                <a:cxn ang="0">
                  <a:pos x="T8" y="T9"/>
                </a:cxn>
              </a:cxnLst>
              <a:rect l="0" t="0" r="r" b="b"/>
              <a:pathLst>
                <a:path w="7" h="3">
                  <a:moveTo>
                    <a:pt x="5" y="3"/>
                  </a:moveTo>
                  <a:cubicBezTo>
                    <a:pt x="4" y="3"/>
                    <a:pt x="0" y="0"/>
                    <a:pt x="3" y="0"/>
                  </a:cubicBezTo>
                  <a:cubicBezTo>
                    <a:pt x="4" y="0"/>
                    <a:pt x="6" y="0"/>
                    <a:pt x="7" y="1"/>
                  </a:cubicBezTo>
                  <a:cubicBezTo>
                    <a:pt x="7" y="1"/>
                    <a:pt x="6" y="3"/>
                    <a:pt x="5" y="3"/>
                  </a:cubicBezTo>
                  <a:cubicBezTo>
                    <a:pt x="4" y="3"/>
                    <a:pt x="7" y="3"/>
                    <a:pt x="5"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77" name="Freeform 544">
              <a:extLst>
                <a:ext uri="{FF2B5EF4-FFF2-40B4-BE49-F238E27FC236}">
                  <a16:creationId xmlns:a16="http://schemas.microsoft.com/office/drawing/2014/main" id="{0E198875-CA58-674C-AE51-47DAEFC972C1}"/>
                </a:ext>
              </a:extLst>
            </p:cNvPr>
            <p:cNvSpPr>
              <a:spLocks/>
            </p:cNvSpPr>
            <p:nvPr/>
          </p:nvSpPr>
          <p:spPr bwMode="auto">
            <a:xfrm>
              <a:off x="7623747" y="5395179"/>
              <a:ext cx="318472" cy="222990"/>
            </a:xfrm>
            <a:custGeom>
              <a:avLst/>
              <a:gdLst>
                <a:gd name="T0" fmla="*/ 31 w 34"/>
                <a:gd name="T1" fmla="*/ 21 h 24"/>
                <a:gd name="T2" fmla="*/ 25 w 34"/>
                <a:gd name="T3" fmla="*/ 18 h 24"/>
                <a:gd name="T4" fmla="*/ 24 w 34"/>
                <a:gd name="T5" fmla="*/ 16 h 24"/>
                <a:gd name="T6" fmla="*/ 22 w 34"/>
                <a:gd name="T7" fmla="*/ 17 h 24"/>
                <a:gd name="T8" fmla="*/ 18 w 34"/>
                <a:gd name="T9" fmla="*/ 16 h 24"/>
                <a:gd name="T10" fmla="*/ 16 w 34"/>
                <a:gd name="T11" fmla="*/ 19 h 24"/>
                <a:gd name="T12" fmla="*/ 11 w 34"/>
                <a:gd name="T13" fmla="*/ 23 h 24"/>
                <a:gd name="T14" fmla="*/ 8 w 34"/>
                <a:gd name="T15" fmla="*/ 19 h 24"/>
                <a:gd name="T16" fmla="*/ 2 w 34"/>
                <a:gd name="T17" fmla="*/ 19 h 24"/>
                <a:gd name="T18" fmla="*/ 4 w 34"/>
                <a:gd name="T19" fmla="*/ 16 h 24"/>
                <a:gd name="T20" fmla="*/ 5 w 34"/>
                <a:gd name="T21" fmla="*/ 10 h 24"/>
                <a:gd name="T22" fmla="*/ 6 w 34"/>
                <a:gd name="T23" fmla="*/ 3 h 24"/>
                <a:gd name="T24" fmla="*/ 11 w 34"/>
                <a:gd name="T25" fmla="*/ 3 h 24"/>
                <a:gd name="T26" fmla="*/ 12 w 34"/>
                <a:gd name="T27" fmla="*/ 5 h 24"/>
                <a:gd name="T28" fmla="*/ 14 w 34"/>
                <a:gd name="T29" fmla="*/ 4 h 24"/>
                <a:gd name="T30" fmla="*/ 17 w 34"/>
                <a:gd name="T31" fmla="*/ 6 h 24"/>
                <a:gd name="T32" fmla="*/ 20 w 34"/>
                <a:gd name="T33" fmla="*/ 7 h 24"/>
                <a:gd name="T34" fmla="*/ 25 w 34"/>
                <a:gd name="T35" fmla="*/ 10 h 24"/>
                <a:gd name="T36" fmla="*/ 28 w 34"/>
                <a:gd name="T37" fmla="*/ 15 h 24"/>
                <a:gd name="T38" fmla="*/ 30 w 34"/>
                <a:gd name="T39" fmla="*/ 15 h 24"/>
                <a:gd name="T40" fmla="*/ 33 w 34"/>
                <a:gd name="T41" fmla="*/ 17 h 24"/>
                <a:gd name="T42" fmla="*/ 34 w 34"/>
                <a:gd name="T43" fmla="*/ 18 h 24"/>
                <a:gd name="T44" fmla="*/ 31 w 34"/>
                <a:gd name="T45" fmla="*/ 21 h 24"/>
                <a:gd name="T46" fmla="*/ 31 w 34"/>
                <a:gd name="T4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 h="24">
                  <a:moveTo>
                    <a:pt x="31" y="21"/>
                  </a:moveTo>
                  <a:cubicBezTo>
                    <a:pt x="30" y="20"/>
                    <a:pt x="27" y="19"/>
                    <a:pt x="25" y="18"/>
                  </a:cubicBezTo>
                  <a:cubicBezTo>
                    <a:pt x="24" y="18"/>
                    <a:pt x="25" y="17"/>
                    <a:pt x="24" y="16"/>
                  </a:cubicBezTo>
                  <a:cubicBezTo>
                    <a:pt x="24" y="16"/>
                    <a:pt x="22" y="17"/>
                    <a:pt x="22" y="17"/>
                  </a:cubicBezTo>
                  <a:cubicBezTo>
                    <a:pt x="20" y="17"/>
                    <a:pt x="20" y="15"/>
                    <a:pt x="18" y="16"/>
                  </a:cubicBezTo>
                  <a:cubicBezTo>
                    <a:pt x="18" y="17"/>
                    <a:pt x="17" y="18"/>
                    <a:pt x="16" y="19"/>
                  </a:cubicBezTo>
                  <a:cubicBezTo>
                    <a:pt x="14" y="20"/>
                    <a:pt x="13" y="22"/>
                    <a:pt x="11" y="23"/>
                  </a:cubicBezTo>
                  <a:cubicBezTo>
                    <a:pt x="8" y="24"/>
                    <a:pt x="10" y="20"/>
                    <a:pt x="8" y="19"/>
                  </a:cubicBezTo>
                  <a:cubicBezTo>
                    <a:pt x="8" y="18"/>
                    <a:pt x="3" y="19"/>
                    <a:pt x="2" y="19"/>
                  </a:cubicBezTo>
                  <a:cubicBezTo>
                    <a:pt x="0" y="19"/>
                    <a:pt x="4" y="16"/>
                    <a:pt x="4" y="16"/>
                  </a:cubicBezTo>
                  <a:cubicBezTo>
                    <a:pt x="6" y="14"/>
                    <a:pt x="5" y="12"/>
                    <a:pt x="5" y="10"/>
                  </a:cubicBezTo>
                  <a:cubicBezTo>
                    <a:pt x="5" y="8"/>
                    <a:pt x="5" y="5"/>
                    <a:pt x="6" y="3"/>
                  </a:cubicBezTo>
                  <a:cubicBezTo>
                    <a:pt x="7" y="0"/>
                    <a:pt x="10" y="0"/>
                    <a:pt x="11" y="3"/>
                  </a:cubicBezTo>
                  <a:cubicBezTo>
                    <a:pt x="11" y="4"/>
                    <a:pt x="11" y="6"/>
                    <a:pt x="12" y="5"/>
                  </a:cubicBezTo>
                  <a:cubicBezTo>
                    <a:pt x="13" y="5"/>
                    <a:pt x="13" y="4"/>
                    <a:pt x="14" y="4"/>
                  </a:cubicBezTo>
                  <a:cubicBezTo>
                    <a:pt x="15" y="5"/>
                    <a:pt x="16" y="6"/>
                    <a:pt x="17" y="6"/>
                  </a:cubicBezTo>
                  <a:cubicBezTo>
                    <a:pt x="18" y="7"/>
                    <a:pt x="19" y="7"/>
                    <a:pt x="20" y="7"/>
                  </a:cubicBezTo>
                  <a:cubicBezTo>
                    <a:pt x="21" y="8"/>
                    <a:pt x="23" y="9"/>
                    <a:pt x="25" y="10"/>
                  </a:cubicBezTo>
                  <a:cubicBezTo>
                    <a:pt x="28" y="11"/>
                    <a:pt x="28" y="12"/>
                    <a:pt x="28" y="15"/>
                  </a:cubicBezTo>
                  <a:cubicBezTo>
                    <a:pt x="28" y="16"/>
                    <a:pt x="30" y="16"/>
                    <a:pt x="30" y="15"/>
                  </a:cubicBezTo>
                  <a:cubicBezTo>
                    <a:pt x="32" y="15"/>
                    <a:pt x="32" y="16"/>
                    <a:pt x="33" y="17"/>
                  </a:cubicBezTo>
                  <a:cubicBezTo>
                    <a:pt x="34" y="17"/>
                    <a:pt x="34" y="17"/>
                    <a:pt x="34" y="18"/>
                  </a:cubicBezTo>
                  <a:cubicBezTo>
                    <a:pt x="33" y="19"/>
                    <a:pt x="33" y="21"/>
                    <a:pt x="31" y="21"/>
                  </a:cubicBezTo>
                  <a:cubicBezTo>
                    <a:pt x="30" y="20"/>
                    <a:pt x="33" y="21"/>
                    <a:pt x="31" y="2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78" name="Freeform 545">
              <a:extLst>
                <a:ext uri="{FF2B5EF4-FFF2-40B4-BE49-F238E27FC236}">
                  <a16:creationId xmlns:a16="http://schemas.microsoft.com/office/drawing/2014/main" id="{42E5E911-C1B3-A840-A80C-5345A6A6907E}"/>
                </a:ext>
              </a:extLst>
            </p:cNvPr>
            <p:cNvSpPr>
              <a:spLocks/>
            </p:cNvSpPr>
            <p:nvPr/>
          </p:nvSpPr>
          <p:spPr bwMode="auto">
            <a:xfrm>
              <a:off x="7747955" y="5376063"/>
              <a:ext cx="63695" cy="47785"/>
            </a:xfrm>
            <a:custGeom>
              <a:avLst/>
              <a:gdLst>
                <a:gd name="T0" fmla="*/ 5 w 7"/>
                <a:gd name="T1" fmla="*/ 4 h 5"/>
                <a:gd name="T2" fmla="*/ 1 w 7"/>
                <a:gd name="T3" fmla="*/ 0 h 5"/>
                <a:gd name="T4" fmla="*/ 5 w 7"/>
                <a:gd name="T5" fmla="*/ 4 h 5"/>
              </a:gdLst>
              <a:ahLst/>
              <a:cxnLst>
                <a:cxn ang="0">
                  <a:pos x="T0" y="T1"/>
                </a:cxn>
                <a:cxn ang="0">
                  <a:pos x="T2" y="T3"/>
                </a:cxn>
                <a:cxn ang="0">
                  <a:pos x="T4" y="T5"/>
                </a:cxn>
              </a:cxnLst>
              <a:rect l="0" t="0" r="r" b="b"/>
              <a:pathLst>
                <a:path w="7" h="5">
                  <a:moveTo>
                    <a:pt x="5" y="4"/>
                  </a:moveTo>
                  <a:cubicBezTo>
                    <a:pt x="3" y="5"/>
                    <a:pt x="0" y="0"/>
                    <a:pt x="1" y="0"/>
                  </a:cubicBezTo>
                  <a:cubicBezTo>
                    <a:pt x="2" y="1"/>
                    <a:pt x="7" y="3"/>
                    <a:pt x="5"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79" name="Freeform 546">
              <a:extLst>
                <a:ext uri="{FF2B5EF4-FFF2-40B4-BE49-F238E27FC236}">
                  <a16:creationId xmlns:a16="http://schemas.microsoft.com/office/drawing/2014/main" id="{7FEDE06B-8330-B149-9210-9771E81835FA}"/>
                </a:ext>
              </a:extLst>
            </p:cNvPr>
            <p:cNvSpPr>
              <a:spLocks/>
            </p:cNvSpPr>
            <p:nvPr/>
          </p:nvSpPr>
          <p:spPr bwMode="auto">
            <a:xfrm>
              <a:off x="7728843" y="5385622"/>
              <a:ext cx="35033" cy="47785"/>
            </a:xfrm>
            <a:custGeom>
              <a:avLst/>
              <a:gdLst>
                <a:gd name="T0" fmla="*/ 3 w 4"/>
                <a:gd name="T1" fmla="*/ 4 h 5"/>
                <a:gd name="T2" fmla="*/ 0 w 4"/>
                <a:gd name="T3" fmla="*/ 1 h 5"/>
                <a:gd name="T4" fmla="*/ 3 w 4"/>
                <a:gd name="T5" fmla="*/ 4 h 5"/>
              </a:gdLst>
              <a:ahLst/>
              <a:cxnLst>
                <a:cxn ang="0">
                  <a:pos x="T0" y="T1"/>
                </a:cxn>
                <a:cxn ang="0">
                  <a:pos x="T2" y="T3"/>
                </a:cxn>
                <a:cxn ang="0">
                  <a:pos x="T4" y="T5"/>
                </a:cxn>
              </a:cxnLst>
              <a:rect l="0" t="0" r="r" b="b"/>
              <a:pathLst>
                <a:path w="4" h="5">
                  <a:moveTo>
                    <a:pt x="3" y="4"/>
                  </a:moveTo>
                  <a:cubicBezTo>
                    <a:pt x="1" y="5"/>
                    <a:pt x="0" y="2"/>
                    <a:pt x="0" y="1"/>
                  </a:cubicBezTo>
                  <a:cubicBezTo>
                    <a:pt x="1" y="0"/>
                    <a:pt x="4" y="3"/>
                    <a:pt x="3"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80" name="Freeform 547">
              <a:extLst>
                <a:ext uri="{FF2B5EF4-FFF2-40B4-BE49-F238E27FC236}">
                  <a16:creationId xmlns:a16="http://schemas.microsoft.com/office/drawing/2014/main" id="{562282AC-A255-C24F-AC75-3428A9D202E7}"/>
                </a:ext>
              </a:extLst>
            </p:cNvPr>
            <p:cNvSpPr>
              <a:spLocks/>
            </p:cNvSpPr>
            <p:nvPr/>
          </p:nvSpPr>
          <p:spPr bwMode="auto">
            <a:xfrm>
              <a:off x="7642855" y="5207233"/>
              <a:ext cx="28662" cy="57338"/>
            </a:xfrm>
            <a:custGeom>
              <a:avLst/>
              <a:gdLst>
                <a:gd name="T0" fmla="*/ 3 w 3"/>
                <a:gd name="T1" fmla="*/ 5 h 6"/>
                <a:gd name="T2" fmla="*/ 3 w 3"/>
                <a:gd name="T3" fmla="*/ 2 h 6"/>
                <a:gd name="T4" fmla="*/ 1 w 3"/>
                <a:gd name="T5" fmla="*/ 1 h 6"/>
                <a:gd name="T6" fmla="*/ 1 w 3"/>
                <a:gd name="T7" fmla="*/ 4 h 6"/>
                <a:gd name="T8" fmla="*/ 3 w 3"/>
                <a:gd name="T9" fmla="*/ 5 h 6"/>
                <a:gd name="T10" fmla="*/ 3 w 3"/>
                <a:gd name="T11" fmla="*/ 5 h 6"/>
              </a:gdLst>
              <a:ahLst/>
              <a:cxnLst>
                <a:cxn ang="0">
                  <a:pos x="T0" y="T1"/>
                </a:cxn>
                <a:cxn ang="0">
                  <a:pos x="T2" y="T3"/>
                </a:cxn>
                <a:cxn ang="0">
                  <a:pos x="T4" y="T5"/>
                </a:cxn>
                <a:cxn ang="0">
                  <a:pos x="T6" y="T7"/>
                </a:cxn>
                <a:cxn ang="0">
                  <a:pos x="T8" y="T9"/>
                </a:cxn>
                <a:cxn ang="0">
                  <a:pos x="T10" y="T11"/>
                </a:cxn>
              </a:cxnLst>
              <a:rect l="0" t="0" r="r" b="b"/>
              <a:pathLst>
                <a:path w="3" h="6">
                  <a:moveTo>
                    <a:pt x="3" y="5"/>
                  </a:moveTo>
                  <a:cubicBezTo>
                    <a:pt x="3" y="4"/>
                    <a:pt x="3" y="3"/>
                    <a:pt x="3" y="2"/>
                  </a:cubicBezTo>
                  <a:cubicBezTo>
                    <a:pt x="3" y="2"/>
                    <a:pt x="1" y="0"/>
                    <a:pt x="1" y="1"/>
                  </a:cubicBezTo>
                  <a:cubicBezTo>
                    <a:pt x="1" y="2"/>
                    <a:pt x="0" y="4"/>
                    <a:pt x="1" y="4"/>
                  </a:cubicBezTo>
                  <a:cubicBezTo>
                    <a:pt x="1" y="5"/>
                    <a:pt x="2" y="6"/>
                    <a:pt x="3" y="5"/>
                  </a:cubicBezTo>
                  <a:cubicBezTo>
                    <a:pt x="3" y="4"/>
                    <a:pt x="2" y="6"/>
                    <a:pt x="3"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81" name="Freeform 548">
              <a:extLst>
                <a:ext uri="{FF2B5EF4-FFF2-40B4-BE49-F238E27FC236}">
                  <a16:creationId xmlns:a16="http://schemas.microsoft.com/office/drawing/2014/main" id="{335D0D47-712A-0946-AFAF-07CA98272296}"/>
                </a:ext>
              </a:extLst>
            </p:cNvPr>
            <p:cNvSpPr>
              <a:spLocks/>
            </p:cNvSpPr>
            <p:nvPr/>
          </p:nvSpPr>
          <p:spPr bwMode="auto">
            <a:xfrm>
              <a:off x="7502729" y="4719845"/>
              <a:ext cx="1343950" cy="984332"/>
            </a:xfrm>
            <a:custGeom>
              <a:avLst/>
              <a:gdLst>
                <a:gd name="T0" fmla="*/ 63 w 144"/>
                <a:gd name="T1" fmla="*/ 86 h 105"/>
                <a:gd name="T2" fmla="*/ 81 w 144"/>
                <a:gd name="T3" fmla="*/ 76 h 105"/>
                <a:gd name="T4" fmla="*/ 91 w 144"/>
                <a:gd name="T5" fmla="*/ 67 h 105"/>
                <a:gd name="T6" fmla="*/ 103 w 144"/>
                <a:gd name="T7" fmla="*/ 68 h 105"/>
                <a:gd name="T8" fmla="*/ 87 w 144"/>
                <a:gd name="T9" fmla="*/ 66 h 105"/>
                <a:gd name="T10" fmla="*/ 80 w 144"/>
                <a:gd name="T11" fmla="*/ 48 h 105"/>
                <a:gd name="T12" fmla="*/ 67 w 144"/>
                <a:gd name="T13" fmla="*/ 49 h 105"/>
                <a:gd name="T14" fmla="*/ 64 w 144"/>
                <a:gd name="T15" fmla="*/ 40 h 105"/>
                <a:gd name="T16" fmla="*/ 54 w 144"/>
                <a:gd name="T17" fmla="*/ 32 h 105"/>
                <a:gd name="T18" fmla="*/ 53 w 144"/>
                <a:gd name="T19" fmla="*/ 38 h 105"/>
                <a:gd name="T20" fmla="*/ 52 w 144"/>
                <a:gd name="T21" fmla="*/ 39 h 105"/>
                <a:gd name="T22" fmla="*/ 37 w 144"/>
                <a:gd name="T23" fmla="*/ 38 h 105"/>
                <a:gd name="T24" fmla="*/ 5 w 144"/>
                <a:gd name="T25" fmla="*/ 32 h 105"/>
                <a:gd name="T26" fmla="*/ 8 w 144"/>
                <a:gd name="T27" fmla="*/ 26 h 105"/>
                <a:gd name="T28" fmla="*/ 16 w 144"/>
                <a:gd name="T29" fmla="*/ 2 h 105"/>
                <a:gd name="T30" fmla="*/ 18 w 144"/>
                <a:gd name="T31" fmla="*/ 18 h 105"/>
                <a:gd name="T32" fmla="*/ 26 w 144"/>
                <a:gd name="T33" fmla="*/ 29 h 105"/>
                <a:gd name="T34" fmla="*/ 20 w 144"/>
                <a:gd name="T35" fmla="*/ 19 h 105"/>
                <a:gd name="T36" fmla="*/ 22 w 144"/>
                <a:gd name="T37" fmla="*/ 13 h 105"/>
                <a:gd name="T38" fmla="*/ 25 w 144"/>
                <a:gd name="T39" fmla="*/ 7 h 105"/>
                <a:gd name="T40" fmla="*/ 34 w 144"/>
                <a:gd name="T41" fmla="*/ 3 h 105"/>
                <a:gd name="T42" fmla="*/ 43 w 144"/>
                <a:gd name="T43" fmla="*/ 16 h 105"/>
                <a:gd name="T44" fmla="*/ 52 w 144"/>
                <a:gd name="T45" fmla="*/ 16 h 105"/>
                <a:gd name="T46" fmla="*/ 54 w 144"/>
                <a:gd name="T47" fmla="*/ 15 h 105"/>
                <a:gd name="T48" fmla="*/ 66 w 144"/>
                <a:gd name="T49" fmla="*/ 13 h 105"/>
                <a:gd name="T50" fmla="*/ 70 w 144"/>
                <a:gd name="T51" fmla="*/ 21 h 105"/>
                <a:gd name="T52" fmla="*/ 76 w 144"/>
                <a:gd name="T53" fmla="*/ 22 h 105"/>
                <a:gd name="T54" fmla="*/ 81 w 144"/>
                <a:gd name="T55" fmla="*/ 23 h 105"/>
                <a:gd name="T56" fmla="*/ 86 w 144"/>
                <a:gd name="T57" fmla="*/ 23 h 105"/>
                <a:gd name="T58" fmla="*/ 92 w 144"/>
                <a:gd name="T59" fmla="*/ 28 h 105"/>
                <a:gd name="T60" fmla="*/ 94 w 144"/>
                <a:gd name="T61" fmla="*/ 31 h 105"/>
                <a:gd name="T62" fmla="*/ 100 w 144"/>
                <a:gd name="T63" fmla="*/ 29 h 105"/>
                <a:gd name="T64" fmla="*/ 99 w 144"/>
                <a:gd name="T65" fmla="*/ 38 h 105"/>
                <a:gd name="T66" fmla="*/ 104 w 144"/>
                <a:gd name="T67" fmla="*/ 38 h 105"/>
                <a:gd name="T68" fmla="*/ 109 w 144"/>
                <a:gd name="T69" fmla="*/ 40 h 105"/>
                <a:gd name="T70" fmla="*/ 106 w 144"/>
                <a:gd name="T71" fmla="*/ 45 h 105"/>
                <a:gd name="T72" fmla="*/ 118 w 144"/>
                <a:gd name="T73" fmla="*/ 54 h 105"/>
                <a:gd name="T74" fmla="*/ 124 w 144"/>
                <a:gd name="T75" fmla="*/ 55 h 105"/>
                <a:gd name="T76" fmla="*/ 128 w 144"/>
                <a:gd name="T77" fmla="*/ 60 h 105"/>
                <a:gd name="T78" fmla="*/ 141 w 144"/>
                <a:gd name="T79" fmla="*/ 64 h 105"/>
                <a:gd name="T80" fmla="*/ 139 w 144"/>
                <a:gd name="T81" fmla="*/ 69 h 105"/>
                <a:gd name="T82" fmla="*/ 133 w 144"/>
                <a:gd name="T83" fmla="*/ 73 h 105"/>
                <a:gd name="T84" fmla="*/ 128 w 144"/>
                <a:gd name="T85" fmla="*/ 77 h 105"/>
                <a:gd name="T86" fmla="*/ 125 w 144"/>
                <a:gd name="T87" fmla="*/ 74 h 105"/>
                <a:gd name="T88" fmla="*/ 120 w 144"/>
                <a:gd name="T89" fmla="*/ 72 h 105"/>
                <a:gd name="T90" fmla="*/ 113 w 144"/>
                <a:gd name="T91" fmla="*/ 67 h 105"/>
                <a:gd name="T92" fmla="*/ 108 w 144"/>
                <a:gd name="T93" fmla="*/ 70 h 105"/>
                <a:gd name="T94" fmla="*/ 118 w 144"/>
                <a:gd name="T95" fmla="*/ 80 h 105"/>
                <a:gd name="T96" fmla="*/ 123 w 144"/>
                <a:gd name="T97" fmla="*/ 82 h 105"/>
                <a:gd name="T98" fmla="*/ 128 w 144"/>
                <a:gd name="T99" fmla="*/ 93 h 105"/>
                <a:gd name="T100" fmla="*/ 126 w 144"/>
                <a:gd name="T101" fmla="*/ 95 h 105"/>
                <a:gd name="T102" fmla="*/ 118 w 144"/>
                <a:gd name="T103" fmla="*/ 96 h 105"/>
                <a:gd name="T104" fmla="*/ 110 w 144"/>
                <a:gd name="T105" fmla="*/ 93 h 105"/>
                <a:gd name="T106" fmla="*/ 109 w 144"/>
                <a:gd name="T107" fmla="*/ 94 h 105"/>
                <a:gd name="T108" fmla="*/ 103 w 144"/>
                <a:gd name="T109" fmla="*/ 99 h 105"/>
                <a:gd name="T110" fmla="*/ 91 w 144"/>
                <a:gd name="T111" fmla="*/ 90 h 105"/>
                <a:gd name="T112" fmla="*/ 77 w 144"/>
                <a:gd name="T113" fmla="*/ 8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 h="105">
                  <a:moveTo>
                    <a:pt x="77" y="83"/>
                  </a:moveTo>
                  <a:cubicBezTo>
                    <a:pt x="76" y="86"/>
                    <a:pt x="74" y="83"/>
                    <a:pt x="71" y="84"/>
                  </a:cubicBezTo>
                  <a:cubicBezTo>
                    <a:pt x="70" y="84"/>
                    <a:pt x="69" y="85"/>
                    <a:pt x="68" y="86"/>
                  </a:cubicBezTo>
                  <a:cubicBezTo>
                    <a:pt x="66" y="87"/>
                    <a:pt x="65" y="86"/>
                    <a:pt x="63" y="86"/>
                  </a:cubicBezTo>
                  <a:cubicBezTo>
                    <a:pt x="60" y="85"/>
                    <a:pt x="56" y="83"/>
                    <a:pt x="60" y="80"/>
                  </a:cubicBezTo>
                  <a:cubicBezTo>
                    <a:pt x="62" y="78"/>
                    <a:pt x="62" y="76"/>
                    <a:pt x="65" y="76"/>
                  </a:cubicBezTo>
                  <a:cubicBezTo>
                    <a:pt x="68" y="77"/>
                    <a:pt x="71" y="78"/>
                    <a:pt x="75" y="77"/>
                  </a:cubicBezTo>
                  <a:cubicBezTo>
                    <a:pt x="77" y="77"/>
                    <a:pt x="79" y="76"/>
                    <a:pt x="81" y="76"/>
                  </a:cubicBezTo>
                  <a:cubicBezTo>
                    <a:pt x="82" y="76"/>
                    <a:pt x="81" y="75"/>
                    <a:pt x="81" y="74"/>
                  </a:cubicBezTo>
                  <a:cubicBezTo>
                    <a:pt x="78" y="72"/>
                    <a:pt x="77" y="71"/>
                    <a:pt x="80" y="69"/>
                  </a:cubicBezTo>
                  <a:cubicBezTo>
                    <a:pt x="82" y="66"/>
                    <a:pt x="84" y="66"/>
                    <a:pt x="87" y="66"/>
                  </a:cubicBezTo>
                  <a:cubicBezTo>
                    <a:pt x="88" y="66"/>
                    <a:pt x="90" y="66"/>
                    <a:pt x="91" y="67"/>
                  </a:cubicBezTo>
                  <a:cubicBezTo>
                    <a:pt x="93" y="68"/>
                    <a:pt x="93" y="69"/>
                    <a:pt x="93" y="71"/>
                  </a:cubicBezTo>
                  <a:cubicBezTo>
                    <a:pt x="94" y="73"/>
                    <a:pt x="95" y="70"/>
                    <a:pt x="96" y="70"/>
                  </a:cubicBezTo>
                  <a:cubicBezTo>
                    <a:pt x="96" y="69"/>
                    <a:pt x="99" y="70"/>
                    <a:pt x="99" y="70"/>
                  </a:cubicBezTo>
                  <a:cubicBezTo>
                    <a:pt x="100" y="70"/>
                    <a:pt x="103" y="70"/>
                    <a:pt x="103" y="68"/>
                  </a:cubicBezTo>
                  <a:cubicBezTo>
                    <a:pt x="103" y="67"/>
                    <a:pt x="100" y="66"/>
                    <a:pt x="99" y="66"/>
                  </a:cubicBezTo>
                  <a:cubicBezTo>
                    <a:pt x="97" y="65"/>
                    <a:pt x="96" y="64"/>
                    <a:pt x="95" y="63"/>
                  </a:cubicBezTo>
                  <a:cubicBezTo>
                    <a:pt x="94" y="63"/>
                    <a:pt x="93" y="65"/>
                    <a:pt x="93" y="66"/>
                  </a:cubicBezTo>
                  <a:cubicBezTo>
                    <a:pt x="92" y="67"/>
                    <a:pt x="88" y="66"/>
                    <a:pt x="87" y="66"/>
                  </a:cubicBezTo>
                  <a:cubicBezTo>
                    <a:pt x="81" y="65"/>
                    <a:pt x="89" y="63"/>
                    <a:pt x="88" y="61"/>
                  </a:cubicBezTo>
                  <a:cubicBezTo>
                    <a:pt x="87" y="58"/>
                    <a:pt x="86" y="54"/>
                    <a:pt x="84" y="52"/>
                  </a:cubicBezTo>
                  <a:cubicBezTo>
                    <a:pt x="83" y="52"/>
                    <a:pt x="81" y="53"/>
                    <a:pt x="81" y="52"/>
                  </a:cubicBezTo>
                  <a:cubicBezTo>
                    <a:pt x="81" y="51"/>
                    <a:pt x="81" y="49"/>
                    <a:pt x="80" y="48"/>
                  </a:cubicBezTo>
                  <a:cubicBezTo>
                    <a:pt x="79" y="47"/>
                    <a:pt x="78" y="53"/>
                    <a:pt x="79" y="53"/>
                  </a:cubicBezTo>
                  <a:cubicBezTo>
                    <a:pt x="78" y="53"/>
                    <a:pt x="75" y="46"/>
                    <a:pt x="75" y="46"/>
                  </a:cubicBezTo>
                  <a:cubicBezTo>
                    <a:pt x="73" y="46"/>
                    <a:pt x="72" y="47"/>
                    <a:pt x="71" y="48"/>
                  </a:cubicBezTo>
                  <a:cubicBezTo>
                    <a:pt x="70" y="48"/>
                    <a:pt x="67" y="50"/>
                    <a:pt x="67" y="49"/>
                  </a:cubicBezTo>
                  <a:cubicBezTo>
                    <a:pt x="67" y="46"/>
                    <a:pt x="66" y="46"/>
                    <a:pt x="69" y="46"/>
                  </a:cubicBezTo>
                  <a:cubicBezTo>
                    <a:pt x="70" y="46"/>
                    <a:pt x="71" y="45"/>
                    <a:pt x="71" y="44"/>
                  </a:cubicBezTo>
                  <a:cubicBezTo>
                    <a:pt x="72" y="43"/>
                    <a:pt x="69" y="43"/>
                    <a:pt x="69" y="43"/>
                  </a:cubicBezTo>
                  <a:cubicBezTo>
                    <a:pt x="68" y="42"/>
                    <a:pt x="64" y="40"/>
                    <a:pt x="64" y="40"/>
                  </a:cubicBezTo>
                  <a:cubicBezTo>
                    <a:pt x="64" y="37"/>
                    <a:pt x="63" y="39"/>
                    <a:pt x="62" y="39"/>
                  </a:cubicBezTo>
                  <a:cubicBezTo>
                    <a:pt x="61" y="39"/>
                    <a:pt x="62" y="34"/>
                    <a:pt x="60" y="35"/>
                  </a:cubicBezTo>
                  <a:cubicBezTo>
                    <a:pt x="59" y="35"/>
                    <a:pt x="59" y="36"/>
                    <a:pt x="57" y="34"/>
                  </a:cubicBezTo>
                  <a:cubicBezTo>
                    <a:pt x="56" y="34"/>
                    <a:pt x="55" y="32"/>
                    <a:pt x="54" y="32"/>
                  </a:cubicBezTo>
                  <a:cubicBezTo>
                    <a:pt x="54" y="32"/>
                    <a:pt x="55" y="33"/>
                    <a:pt x="55" y="33"/>
                  </a:cubicBezTo>
                  <a:cubicBezTo>
                    <a:pt x="55" y="33"/>
                    <a:pt x="52" y="33"/>
                    <a:pt x="52" y="34"/>
                  </a:cubicBezTo>
                  <a:cubicBezTo>
                    <a:pt x="53" y="35"/>
                    <a:pt x="55" y="34"/>
                    <a:pt x="56" y="36"/>
                  </a:cubicBezTo>
                  <a:cubicBezTo>
                    <a:pt x="56" y="38"/>
                    <a:pt x="54" y="38"/>
                    <a:pt x="53" y="38"/>
                  </a:cubicBezTo>
                  <a:cubicBezTo>
                    <a:pt x="51" y="39"/>
                    <a:pt x="46" y="35"/>
                    <a:pt x="44" y="37"/>
                  </a:cubicBezTo>
                  <a:cubicBezTo>
                    <a:pt x="43" y="37"/>
                    <a:pt x="45" y="38"/>
                    <a:pt x="46" y="39"/>
                  </a:cubicBezTo>
                  <a:cubicBezTo>
                    <a:pt x="46" y="40"/>
                    <a:pt x="47" y="39"/>
                    <a:pt x="48" y="39"/>
                  </a:cubicBezTo>
                  <a:cubicBezTo>
                    <a:pt x="49" y="39"/>
                    <a:pt x="52" y="38"/>
                    <a:pt x="52" y="39"/>
                  </a:cubicBezTo>
                  <a:cubicBezTo>
                    <a:pt x="52" y="40"/>
                    <a:pt x="51" y="41"/>
                    <a:pt x="50" y="42"/>
                  </a:cubicBezTo>
                  <a:cubicBezTo>
                    <a:pt x="50" y="42"/>
                    <a:pt x="39" y="35"/>
                    <a:pt x="37" y="36"/>
                  </a:cubicBezTo>
                  <a:cubicBezTo>
                    <a:pt x="38" y="36"/>
                    <a:pt x="39" y="37"/>
                    <a:pt x="40" y="37"/>
                  </a:cubicBezTo>
                  <a:cubicBezTo>
                    <a:pt x="42" y="39"/>
                    <a:pt x="37" y="38"/>
                    <a:pt x="37" y="38"/>
                  </a:cubicBezTo>
                  <a:cubicBezTo>
                    <a:pt x="34" y="36"/>
                    <a:pt x="30" y="38"/>
                    <a:pt x="27" y="37"/>
                  </a:cubicBezTo>
                  <a:cubicBezTo>
                    <a:pt x="23" y="36"/>
                    <a:pt x="20" y="37"/>
                    <a:pt x="17" y="34"/>
                  </a:cubicBezTo>
                  <a:cubicBezTo>
                    <a:pt x="14" y="32"/>
                    <a:pt x="12" y="35"/>
                    <a:pt x="9" y="34"/>
                  </a:cubicBezTo>
                  <a:cubicBezTo>
                    <a:pt x="8" y="33"/>
                    <a:pt x="6" y="33"/>
                    <a:pt x="5" y="32"/>
                  </a:cubicBezTo>
                  <a:cubicBezTo>
                    <a:pt x="5" y="31"/>
                    <a:pt x="2" y="28"/>
                    <a:pt x="4" y="28"/>
                  </a:cubicBezTo>
                  <a:cubicBezTo>
                    <a:pt x="7" y="28"/>
                    <a:pt x="11" y="31"/>
                    <a:pt x="14" y="29"/>
                  </a:cubicBezTo>
                  <a:cubicBezTo>
                    <a:pt x="15" y="28"/>
                    <a:pt x="13" y="27"/>
                    <a:pt x="13" y="27"/>
                  </a:cubicBezTo>
                  <a:cubicBezTo>
                    <a:pt x="11" y="26"/>
                    <a:pt x="9" y="26"/>
                    <a:pt x="8" y="26"/>
                  </a:cubicBezTo>
                  <a:cubicBezTo>
                    <a:pt x="5" y="26"/>
                    <a:pt x="0" y="26"/>
                    <a:pt x="0" y="23"/>
                  </a:cubicBezTo>
                  <a:cubicBezTo>
                    <a:pt x="0" y="19"/>
                    <a:pt x="0" y="16"/>
                    <a:pt x="2" y="12"/>
                  </a:cubicBezTo>
                  <a:cubicBezTo>
                    <a:pt x="3" y="9"/>
                    <a:pt x="6" y="7"/>
                    <a:pt x="9" y="5"/>
                  </a:cubicBezTo>
                  <a:cubicBezTo>
                    <a:pt x="11" y="3"/>
                    <a:pt x="13" y="3"/>
                    <a:pt x="16" y="2"/>
                  </a:cubicBezTo>
                  <a:cubicBezTo>
                    <a:pt x="18" y="2"/>
                    <a:pt x="24" y="0"/>
                    <a:pt x="25" y="3"/>
                  </a:cubicBezTo>
                  <a:cubicBezTo>
                    <a:pt x="25" y="2"/>
                    <a:pt x="20" y="7"/>
                    <a:pt x="19" y="7"/>
                  </a:cubicBezTo>
                  <a:cubicBezTo>
                    <a:pt x="17" y="9"/>
                    <a:pt x="15" y="11"/>
                    <a:pt x="17" y="13"/>
                  </a:cubicBezTo>
                  <a:cubicBezTo>
                    <a:pt x="19" y="15"/>
                    <a:pt x="17" y="16"/>
                    <a:pt x="18" y="18"/>
                  </a:cubicBezTo>
                  <a:cubicBezTo>
                    <a:pt x="18" y="20"/>
                    <a:pt x="20" y="21"/>
                    <a:pt x="21" y="22"/>
                  </a:cubicBezTo>
                  <a:cubicBezTo>
                    <a:pt x="22" y="23"/>
                    <a:pt x="24" y="24"/>
                    <a:pt x="25" y="25"/>
                  </a:cubicBezTo>
                  <a:cubicBezTo>
                    <a:pt x="26" y="26"/>
                    <a:pt x="22" y="26"/>
                    <a:pt x="22" y="27"/>
                  </a:cubicBezTo>
                  <a:cubicBezTo>
                    <a:pt x="22" y="26"/>
                    <a:pt x="26" y="29"/>
                    <a:pt x="26" y="29"/>
                  </a:cubicBezTo>
                  <a:cubicBezTo>
                    <a:pt x="27" y="28"/>
                    <a:pt x="26" y="26"/>
                    <a:pt x="26" y="25"/>
                  </a:cubicBezTo>
                  <a:cubicBezTo>
                    <a:pt x="26" y="25"/>
                    <a:pt x="28" y="24"/>
                    <a:pt x="27" y="23"/>
                  </a:cubicBezTo>
                  <a:cubicBezTo>
                    <a:pt x="26" y="22"/>
                    <a:pt x="22" y="21"/>
                    <a:pt x="21" y="20"/>
                  </a:cubicBezTo>
                  <a:cubicBezTo>
                    <a:pt x="20" y="20"/>
                    <a:pt x="19" y="19"/>
                    <a:pt x="20" y="19"/>
                  </a:cubicBezTo>
                  <a:cubicBezTo>
                    <a:pt x="22" y="19"/>
                    <a:pt x="22" y="18"/>
                    <a:pt x="23" y="17"/>
                  </a:cubicBezTo>
                  <a:cubicBezTo>
                    <a:pt x="25" y="16"/>
                    <a:pt x="28" y="18"/>
                    <a:pt x="29" y="19"/>
                  </a:cubicBezTo>
                  <a:cubicBezTo>
                    <a:pt x="28" y="18"/>
                    <a:pt x="27" y="17"/>
                    <a:pt x="27" y="16"/>
                  </a:cubicBezTo>
                  <a:cubicBezTo>
                    <a:pt x="27" y="14"/>
                    <a:pt x="22" y="15"/>
                    <a:pt x="22" y="13"/>
                  </a:cubicBezTo>
                  <a:cubicBezTo>
                    <a:pt x="20" y="7"/>
                    <a:pt x="29" y="12"/>
                    <a:pt x="29" y="12"/>
                  </a:cubicBezTo>
                  <a:cubicBezTo>
                    <a:pt x="29" y="11"/>
                    <a:pt x="23" y="9"/>
                    <a:pt x="23" y="9"/>
                  </a:cubicBezTo>
                  <a:cubicBezTo>
                    <a:pt x="23" y="8"/>
                    <a:pt x="28" y="9"/>
                    <a:pt x="28" y="9"/>
                  </a:cubicBezTo>
                  <a:cubicBezTo>
                    <a:pt x="28" y="8"/>
                    <a:pt x="25" y="7"/>
                    <a:pt x="25" y="7"/>
                  </a:cubicBezTo>
                  <a:cubicBezTo>
                    <a:pt x="24" y="6"/>
                    <a:pt x="25" y="6"/>
                    <a:pt x="26" y="6"/>
                  </a:cubicBezTo>
                  <a:cubicBezTo>
                    <a:pt x="27" y="7"/>
                    <a:pt x="27" y="6"/>
                    <a:pt x="28" y="6"/>
                  </a:cubicBezTo>
                  <a:cubicBezTo>
                    <a:pt x="30" y="5"/>
                    <a:pt x="30" y="6"/>
                    <a:pt x="32" y="6"/>
                  </a:cubicBezTo>
                  <a:cubicBezTo>
                    <a:pt x="29" y="5"/>
                    <a:pt x="33" y="3"/>
                    <a:pt x="34" y="3"/>
                  </a:cubicBezTo>
                  <a:cubicBezTo>
                    <a:pt x="36" y="2"/>
                    <a:pt x="42" y="2"/>
                    <a:pt x="43" y="4"/>
                  </a:cubicBezTo>
                  <a:cubicBezTo>
                    <a:pt x="44" y="5"/>
                    <a:pt x="44" y="6"/>
                    <a:pt x="44" y="7"/>
                  </a:cubicBezTo>
                  <a:cubicBezTo>
                    <a:pt x="45" y="8"/>
                    <a:pt x="46" y="9"/>
                    <a:pt x="47" y="10"/>
                  </a:cubicBezTo>
                  <a:cubicBezTo>
                    <a:pt x="48" y="12"/>
                    <a:pt x="43" y="16"/>
                    <a:pt x="43" y="16"/>
                  </a:cubicBezTo>
                  <a:cubicBezTo>
                    <a:pt x="44" y="17"/>
                    <a:pt x="46" y="14"/>
                    <a:pt x="47" y="14"/>
                  </a:cubicBezTo>
                  <a:cubicBezTo>
                    <a:pt x="47" y="14"/>
                    <a:pt x="45" y="20"/>
                    <a:pt x="46" y="19"/>
                  </a:cubicBezTo>
                  <a:cubicBezTo>
                    <a:pt x="47" y="19"/>
                    <a:pt x="47" y="17"/>
                    <a:pt x="48" y="17"/>
                  </a:cubicBezTo>
                  <a:cubicBezTo>
                    <a:pt x="50" y="17"/>
                    <a:pt x="50" y="18"/>
                    <a:pt x="52" y="16"/>
                  </a:cubicBezTo>
                  <a:cubicBezTo>
                    <a:pt x="53" y="15"/>
                    <a:pt x="53" y="16"/>
                    <a:pt x="54" y="17"/>
                  </a:cubicBezTo>
                  <a:cubicBezTo>
                    <a:pt x="55" y="18"/>
                    <a:pt x="54" y="18"/>
                    <a:pt x="54" y="19"/>
                  </a:cubicBezTo>
                  <a:cubicBezTo>
                    <a:pt x="54" y="20"/>
                    <a:pt x="59" y="21"/>
                    <a:pt x="60" y="21"/>
                  </a:cubicBezTo>
                  <a:cubicBezTo>
                    <a:pt x="60" y="21"/>
                    <a:pt x="55" y="16"/>
                    <a:pt x="54" y="15"/>
                  </a:cubicBezTo>
                  <a:cubicBezTo>
                    <a:pt x="54" y="15"/>
                    <a:pt x="63" y="18"/>
                    <a:pt x="63" y="17"/>
                  </a:cubicBezTo>
                  <a:cubicBezTo>
                    <a:pt x="63" y="17"/>
                    <a:pt x="57" y="16"/>
                    <a:pt x="57" y="14"/>
                  </a:cubicBezTo>
                  <a:cubicBezTo>
                    <a:pt x="57" y="13"/>
                    <a:pt x="60" y="12"/>
                    <a:pt x="61" y="12"/>
                  </a:cubicBezTo>
                  <a:cubicBezTo>
                    <a:pt x="63" y="11"/>
                    <a:pt x="64" y="12"/>
                    <a:pt x="66" y="13"/>
                  </a:cubicBezTo>
                  <a:cubicBezTo>
                    <a:pt x="69" y="14"/>
                    <a:pt x="73" y="13"/>
                    <a:pt x="74" y="17"/>
                  </a:cubicBezTo>
                  <a:cubicBezTo>
                    <a:pt x="74" y="17"/>
                    <a:pt x="67" y="17"/>
                    <a:pt x="68" y="20"/>
                  </a:cubicBezTo>
                  <a:cubicBezTo>
                    <a:pt x="68" y="19"/>
                    <a:pt x="71" y="18"/>
                    <a:pt x="71" y="18"/>
                  </a:cubicBezTo>
                  <a:cubicBezTo>
                    <a:pt x="73" y="18"/>
                    <a:pt x="70" y="20"/>
                    <a:pt x="70" y="21"/>
                  </a:cubicBezTo>
                  <a:cubicBezTo>
                    <a:pt x="70" y="21"/>
                    <a:pt x="73" y="19"/>
                    <a:pt x="73" y="19"/>
                  </a:cubicBezTo>
                  <a:cubicBezTo>
                    <a:pt x="73" y="18"/>
                    <a:pt x="77" y="18"/>
                    <a:pt x="78" y="19"/>
                  </a:cubicBezTo>
                  <a:cubicBezTo>
                    <a:pt x="82" y="19"/>
                    <a:pt x="73" y="22"/>
                    <a:pt x="74" y="23"/>
                  </a:cubicBezTo>
                  <a:cubicBezTo>
                    <a:pt x="74" y="23"/>
                    <a:pt x="76" y="21"/>
                    <a:pt x="76" y="22"/>
                  </a:cubicBezTo>
                  <a:cubicBezTo>
                    <a:pt x="76" y="23"/>
                    <a:pt x="74" y="25"/>
                    <a:pt x="75" y="26"/>
                  </a:cubicBezTo>
                  <a:cubicBezTo>
                    <a:pt x="74" y="25"/>
                    <a:pt x="78" y="21"/>
                    <a:pt x="79" y="22"/>
                  </a:cubicBezTo>
                  <a:cubicBezTo>
                    <a:pt x="79" y="24"/>
                    <a:pt x="78" y="26"/>
                    <a:pt x="79" y="27"/>
                  </a:cubicBezTo>
                  <a:cubicBezTo>
                    <a:pt x="79" y="27"/>
                    <a:pt x="79" y="23"/>
                    <a:pt x="81" y="23"/>
                  </a:cubicBezTo>
                  <a:cubicBezTo>
                    <a:pt x="83" y="24"/>
                    <a:pt x="80" y="27"/>
                    <a:pt x="81" y="28"/>
                  </a:cubicBezTo>
                  <a:cubicBezTo>
                    <a:pt x="81" y="28"/>
                    <a:pt x="82" y="25"/>
                    <a:pt x="83" y="25"/>
                  </a:cubicBezTo>
                  <a:cubicBezTo>
                    <a:pt x="83" y="25"/>
                    <a:pt x="82" y="28"/>
                    <a:pt x="83" y="28"/>
                  </a:cubicBezTo>
                  <a:cubicBezTo>
                    <a:pt x="82" y="28"/>
                    <a:pt x="85" y="24"/>
                    <a:pt x="86" y="23"/>
                  </a:cubicBezTo>
                  <a:cubicBezTo>
                    <a:pt x="87" y="22"/>
                    <a:pt x="90" y="23"/>
                    <a:pt x="91" y="24"/>
                  </a:cubicBezTo>
                  <a:cubicBezTo>
                    <a:pt x="93" y="25"/>
                    <a:pt x="94" y="27"/>
                    <a:pt x="91" y="27"/>
                  </a:cubicBezTo>
                  <a:cubicBezTo>
                    <a:pt x="90" y="27"/>
                    <a:pt x="86" y="27"/>
                    <a:pt x="86" y="30"/>
                  </a:cubicBezTo>
                  <a:cubicBezTo>
                    <a:pt x="86" y="29"/>
                    <a:pt x="92" y="27"/>
                    <a:pt x="92" y="28"/>
                  </a:cubicBezTo>
                  <a:cubicBezTo>
                    <a:pt x="92" y="28"/>
                    <a:pt x="88" y="30"/>
                    <a:pt x="88" y="31"/>
                  </a:cubicBezTo>
                  <a:cubicBezTo>
                    <a:pt x="88" y="30"/>
                    <a:pt x="92" y="30"/>
                    <a:pt x="92" y="30"/>
                  </a:cubicBezTo>
                  <a:cubicBezTo>
                    <a:pt x="93" y="29"/>
                    <a:pt x="95" y="26"/>
                    <a:pt x="96" y="27"/>
                  </a:cubicBezTo>
                  <a:cubicBezTo>
                    <a:pt x="97" y="29"/>
                    <a:pt x="96" y="31"/>
                    <a:pt x="94" y="31"/>
                  </a:cubicBezTo>
                  <a:cubicBezTo>
                    <a:pt x="93" y="32"/>
                    <a:pt x="92" y="33"/>
                    <a:pt x="91" y="34"/>
                  </a:cubicBezTo>
                  <a:cubicBezTo>
                    <a:pt x="91" y="34"/>
                    <a:pt x="93" y="32"/>
                    <a:pt x="94" y="32"/>
                  </a:cubicBezTo>
                  <a:cubicBezTo>
                    <a:pt x="94" y="32"/>
                    <a:pt x="93" y="36"/>
                    <a:pt x="93" y="36"/>
                  </a:cubicBezTo>
                  <a:cubicBezTo>
                    <a:pt x="92" y="34"/>
                    <a:pt x="99" y="27"/>
                    <a:pt x="100" y="29"/>
                  </a:cubicBezTo>
                  <a:cubicBezTo>
                    <a:pt x="101" y="30"/>
                    <a:pt x="99" y="31"/>
                    <a:pt x="98" y="31"/>
                  </a:cubicBezTo>
                  <a:cubicBezTo>
                    <a:pt x="99" y="31"/>
                    <a:pt x="102" y="31"/>
                    <a:pt x="103" y="31"/>
                  </a:cubicBezTo>
                  <a:cubicBezTo>
                    <a:pt x="104" y="31"/>
                    <a:pt x="106" y="31"/>
                    <a:pt x="107" y="32"/>
                  </a:cubicBezTo>
                  <a:cubicBezTo>
                    <a:pt x="108" y="35"/>
                    <a:pt x="98" y="35"/>
                    <a:pt x="99" y="38"/>
                  </a:cubicBezTo>
                  <a:cubicBezTo>
                    <a:pt x="99" y="38"/>
                    <a:pt x="102" y="35"/>
                    <a:pt x="103" y="35"/>
                  </a:cubicBezTo>
                  <a:cubicBezTo>
                    <a:pt x="104" y="35"/>
                    <a:pt x="106" y="35"/>
                    <a:pt x="106" y="36"/>
                  </a:cubicBezTo>
                  <a:cubicBezTo>
                    <a:pt x="107" y="37"/>
                    <a:pt x="101" y="39"/>
                    <a:pt x="101" y="39"/>
                  </a:cubicBezTo>
                  <a:cubicBezTo>
                    <a:pt x="101" y="39"/>
                    <a:pt x="104" y="38"/>
                    <a:pt x="104" y="38"/>
                  </a:cubicBezTo>
                  <a:cubicBezTo>
                    <a:pt x="105" y="38"/>
                    <a:pt x="107" y="37"/>
                    <a:pt x="108" y="36"/>
                  </a:cubicBezTo>
                  <a:cubicBezTo>
                    <a:pt x="109" y="36"/>
                    <a:pt x="108" y="35"/>
                    <a:pt x="109" y="34"/>
                  </a:cubicBezTo>
                  <a:cubicBezTo>
                    <a:pt x="110" y="34"/>
                    <a:pt x="112" y="36"/>
                    <a:pt x="112" y="37"/>
                  </a:cubicBezTo>
                  <a:cubicBezTo>
                    <a:pt x="116" y="40"/>
                    <a:pt x="112" y="39"/>
                    <a:pt x="109" y="40"/>
                  </a:cubicBezTo>
                  <a:cubicBezTo>
                    <a:pt x="109" y="40"/>
                    <a:pt x="102" y="42"/>
                    <a:pt x="102" y="41"/>
                  </a:cubicBezTo>
                  <a:cubicBezTo>
                    <a:pt x="102" y="42"/>
                    <a:pt x="118" y="42"/>
                    <a:pt x="117" y="44"/>
                  </a:cubicBezTo>
                  <a:cubicBezTo>
                    <a:pt x="116" y="45"/>
                    <a:pt x="111" y="45"/>
                    <a:pt x="110" y="44"/>
                  </a:cubicBezTo>
                  <a:cubicBezTo>
                    <a:pt x="110" y="44"/>
                    <a:pt x="106" y="45"/>
                    <a:pt x="106" y="45"/>
                  </a:cubicBezTo>
                  <a:cubicBezTo>
                    <a:pt x="107" y="46"/>
                    <a:pt x="110" y="45"/>
                    <a:pt x="110" y="46"/>
                  </a:cubicBezTo>
                  <a:cubicBezTo>
                    <a:pt x="111" y="46"/>
                    <a:pt x="107" y="47"/>
                    <a:pt x="107" y="48"/>
                  </a:cubicBezTo>
                  <a:cubicBezTo>
                    <a:pt x="107" y="50"/>
                    <a:pt x="111" y="51"/>
                    <a:pt x="112" y="51"/>
                  </a:cubicBezTo>
                  <a:cubicBezTo>
                    <a:pt x="114" y="52"/>
                    <a:pt x="117" y="52"/>
                    <a:pt x="118" y="54"/>
                  </a:cubicBezTo>
                  <a:cubicBezTo>
                    <a:pt x="119" y="55"/>
                    <a:pt x="119" y="56"/>
                    <a:pt x="120" y="56"/>
                  </a:cubicBezTo>
                  <a:cubicBezTo>
                    <a:pt x="120" y="56"/>
                    <a:pt x="122" y="55"/>
                    <a:pt x="122" y="55"/>
                  </a:cubicBezTo>
                  <a:cubicBezTo>
                    <a:pt x="122" y="55"/>
                    <a:pt x="122" y="57"/>
                    <a:pt x="123" y="57"/>
                  </a:cubicBezTo>
                  <a:cubicBezTo>
                    <a:pt x="123" y="57"/>
                    <a:pt x="123" y="55"/>
                    <a:pt x="124" y="55"/>
                  </a:cubicBezTo>
                  <a:cubicBezTo>
                    <a:pt x="124" y="55"/>
                    <a:pt x="124" y="57"/>
                    <a:pt x="124" y="57"/>
                  </a:cubicBezTo>
                  <a:cubicBezTo>
                    <a:pt x="124" y="58"/>
                    <a:pt x="126" y="57"/>
                    <a:pt x="127" y="57"/>
                  </a:cubicBezTo>
                  <a:cubicBezTo>
                    <a:pt x="127" y="57"/>
                    <a:pt x="129" y="58"/>
                    <a:pt x="129" y="59"/>
                  </a:cubicBezTo>
                  <a:cubicBezTo>
                    <a:pt x="129" y="60"/>
                    <a:pt x="128" y="59"/>
                    <a:pt x="128" y="60"/>
                  </a:cubicBezTo>
                  <a:cubicBezTo>
                    <a:pt x="129" y="59"/>
                    <a:pt x="138" y="62"/>
                    <a:pt x="138" y="62"/>
                  </a:cubicBezTo>
                  <a:cubicBezTo>
                    <a:pt x="137" y="63"/>
                    <a:pt x="137" y="63"/>
                    <a:pt x="137" y="63"/>
                  </a:cubicBezTo>
                  <a:cubicBezTo>
                    <a:pt x="137" y="64"/>
                    <a:pt x="139" y="63"/>
                    <a:pt x="139" y="63"/>
                  </a:cubicBezTo>
                  <a:cubicBezTo>
                    <a:pt x="140" y="62"/>
                    <a:pt x="140" y="63"/>
                    <a:pt x="141" y="64"/>
                  </a:cubicBezTo>
                  <a:cubicBezTo>
                    <a:pt x="142" y="64"/>
                    <a:pt x="144" y="66"/>
                    <a:pt x="143" y="67"/>
                  </a:cubicBezTo>
                  <a:cubicBezTo>
                    <a:pt x="143" y="67"/>
                    <a:pt x="141" y="67"/>
                    <a:pt x="141" y="67"/>
                  </a:cubicBezTo>
                  <a:cubicBezTo>
                    <a:pt x="141" y="68"/>
                    <a:pt x="143" y="68"/>
                    <a:pt x="142" y="69"/>
                  </a:cubicBezTo>
                  <a:cubicBezTo>
                    <a:pt x="142" y="69"/>
                    <a:pt x="139" y="69"/>
                    <a:pt x="139" y="69"/>
                  </a:cubicBezTo>
                  <a:cubicBezTo>
                    <a:pt x="137" y="70"/>
                    <a:pt x="139" y="70"/>
                    <a:pt x="139" y="71"/>
                  </a:cubicBezTo>
                  <a:cubicBezTo>
                    <a:pt x="140" y="73"/>
                    <a:pt x="136" y="71"/>
                    <a:pt x="135" y="71"/>
                  </a:cubicBezTo>
                  <a:cubicBezTo>
                    <a:pt x="136" y="72"/>
                    <a:pt x="138" y="73"/>
                    <a:pt x="137" y="74"/>
                  </a:cubicBezTo>
                  <a:cubicBezTo>
                    <a:pt x="136" y="74"/>
                    <a:pt x="132" y="74"/>
                    <a:pt x="133" y="73"/>
                  </a:cubicBezTo>
                  <a:cubicBezTo>
                    <a:pt x="132" y="74"/>
                    <a:pt x="135" y="76"/>
                    <a:pt x="134" y="77"/>
                  </a:cubicBezTo>
                  <a:cubicBezTo>
                    <a:pt x="133" y="77"/>
                    <a:pt x="133" y="75"/>
                    <a:pt x="132" y="76"/>
                  </a:cubicBezTo>
                  <a:cubicBezTo>
                    <a:pt x="131" y="77"/>
                    <a:pt x="135" y="82"/>
                    <a:pt x="131" y="79"/>
                  </a:cubicBezTo>
                  <a:cubicBezTo>
                    <a:pt x="131" y="79"/>
                    <a:pt x="128" y="77"/>
                    <a:pt x="128" y="77"/>
                  </a:cubicBezTo>
                  <a:cubicBezTo>
                    <a:pt x="127" y="78"/>
                    <a:pt x="127" y="79"/>
                    <a:pt x="126" y="79"/>
                  </a:cubicBezTo>
                  <a:cubicBezTo>
                    <a:pt x="126" y="78"/>
                    <a:pt x="127" y="77"/>
                    <a:pt x="127" y="76"/>
                  </a:cubicBezTo>
                  <a:cubicBezTo>
                    <a:pt x="127" y="77"/>
                    <a:pt x="125" y="77"/>
                    <a:pt x="125" y="77"/>
                  </a:cubicBezTo>
                  <a:cubicBezTo>
                    <a:pt x="124" y="76"/>
                    <a:pt x="126" y="75"/>
                    <a:pt x="125" y="74"/>
                  </a:cubicBezTo>
                  <a:cubicBezTo>
                    <a:pt x="125" y="74"/>
                    <a:pt x="123" y="75"/>
                    <a:pt x="123" y="75"/>
                  </a:cubicBezTo>
                  <a:cubicBezTo>
                    <a:pt x="122" y="74"/>
                    <a:pt x="123" y="72"/>
                    <a:pt x="123" y="72"/>
                  </a:cubicBezTo>
                  <a:cubicBezTo>
                    <a:pt x="124" y="72"/>
                    <a:pt x="128" y="70"/>
                    <a:pt x="127" y="70"/>
                  </a:cubicBezTo>
                  <a:cubicBezTo>
                    <a:pt x="126" y="69"/>
                    <a:pt x="122" y="73"/>
                    <a:pt x="120" y="72"/>
                  </a:cubicBezTo>
                  <a:cubicBezTo>
                    <a:pt x="120" y="72"/>
                    <a:pt x="123" y="69"/>
                    <a:pt x="122" y="69"/>
                  </a:cubicBezTo>
                  <a:cubicBezTo>
                    <a:pt x="121" y="69"/>
                    <a:pt x="120" y="71"/>
                    <a:pt x="119" y="70"/>
                  </a:cubicBezTo>
                  <a:cubicBezTo>
                    <a:pt x="118" y="69"/>
                    <a:pt x="117" y="69"/>
                    <a:pt x="116" y="68"/>
                  </a:cubicBezTo>
                  <a:cubicBezTo>
                    <a:pt x="115" y="67"/>
                    <a:pt x="114" y="66"/>
                    <a:pt x="113" y="67"/>
                  </a:cubicBezTo>
                  <a:cubicBezTo>
                    <a:pt x="113" y="68"/>
                    <a:pt x="113" y="68"/>
                    <a:pt x="113" y="69"/>
                  </a:cubicBezTo>
                  <a:cubicBezTo>
                    <a:pt x="113" y="69"/>
                    <a:pt x="112" y="69"/>
                    <a:pt x="112" y="69"/>
                  </a:cubicBezTo>
                  <a:cubicBezTo>
                    <a:pt x="112" y="70"/>
                    <a:pt x="116" y="72"/>
                    <a:pt x="112" y="72"/>
                  </a:cubicBezTo>
                  <a:cubicBezTo>
                    <a:pt x="111" y="72"/>
                    <a:pt x="107" y="71"/>
                    <a:pt x="108" y="70"/>
                  </a:cubicBezTo>
                  <a:cubicBezTo>
                    <a:pt x="107" y="72"/>
                    <a:pt x="111" y="74"/>
                    <a:pt x="112" y="75"/>
                  </a:cubicBezTo>
                  <a:cubicBezTo>
                    <a:pt x="114" y="75"/>
                    <a:pt x="114" y="78"/>
                    <a:pt x="115" y="79"/>
                  </a:cubicBezTo>
                  <a:cubicBezTo>
                    <a:pt x="116" y="80"/>
                    <a:pt x="116" y="81"/>
                    <a:pt x="117" y="81"/>
                  </a:cubicBezTo>
                  <a:cubicBezTo>
                    <a:pt x="118" y="81"/>
                    <a:pt x="117" y="80"/>
                    <a:pt x="118" y="80"/>
                  </a:cubicBezTo>
                  <a:cubicBezTo>
                    <a:pt x="118" y="80"/>
                    <a:pt x="119" y="81"/>
                    <a:pt x="119" y="82"/>
                  </a:cubicBezTo>
                  <a:cubicBezTo>
                    <a:pt x="120" y="83"/>
                    <a:pt x="120" y="82"/>
                    <a:pt x="121" y="81"/>
                  </a:cubicBezTo>
                  <a:cubicBezTo>
                    <a:pt x="122" y="81"/>
                    <a:pt x="121" y="85"/>
                    <a:pt x="122" y="84"/>
                  </a:cubicBezTo>
                  <a:cubicBezTo>
                    <a:pt x="123" y="84"/>
                    <a:pt x="122" y="83"/>
                    <a:pt x="123" y="82"/>
                  </a:cubicBezTo>
                  <a:cubicBezTo>
                    <a:pt x="123" y="82"/>
                    <a:pt x="123" y="84"/>
                    <a:pt x="123" y="85"/>
                  </a:cubicBezTo>
                  <a:cubicBezTo>
                    <a:pt x="123" y="86"/>
                    <a:pt x="123" y="86"/>
                    <a:pt x="124" y="87"/>
                  </a:cubicBezTo>
                  <a:cubicBezTo>
                    <a:pt x="125" y="87"/>
                    <a:pt x="126" y="88"/>
                    <a:pt x="126" y="89"/>
                  </a:cubicBezTo>
                  <a:cubicBezTo>
                    <a:pt x="127" y="89"/>
                    <a:pt x="128" y="93"/>
                    <a:pt x="128" y="93"/>
                  </a:cubicBezTo>
                  <a:cubicBezTo>
                    <a:pt x="127" y="92"/>
                    <a:pt x="127" y="91"/>
                    <a:pt x="127" y="91"/>
                  </a:cubicBezTo>
                  <a:cubicBezTo>
                    <a:pt x="126" y="91"/>
                    <a:pt x="127" y="95"/>
                    <a:pt x="127" y="95"/>
                  </a:cubicBezTo>
                  <a:cubicBezTo>
                    <a:pt x="127" y="95"/>
                    <a:pt x="125" y="91"/>
                    <a:pt x="124" y="90"/>
                  </a:cubicBezTo>
                  <a:cubicBezTo>
                    <a:pt x="124" y="90"/>
                    <a:pt x="125" y="94"/>
                    <a:pt x="126" y="95"/>
                  </a:cubicBezTo>
                  <a:cubicBezTo>
                    <a:pt x="126" y="98"/>
                    <a:pt x="124" y="95"/>
                    <a:pt x="124" y="96"/>
                  </a:cubicBezTo>
                  <a:cubicBezTo>
                    <a:pt x="123" y="97"/>
                    <a:pt x="128" y="99"/>
                    <a:pt x="128" y="100"/>
                  </a:cubicBezTo>
                  <a:cubicBezTo>
                    <a:pt x="128" y="101"/>
                    <a:pt x="119" y="95"/>
                    <a:pt x="118" y="95"/>
                  </a:cubicBezTo>
                  <a:cubicBezTo>
                    <a:pt x="118" y="95"/>
                    <a:pt x="118" y="96"/>
                    <a:pt x="118" y="96"/>
                  </a:cubicBezTo>
                  <a:cubicBezTo>
                    <a:pt x="118" y="97"/>
                    <a:pt x="116" y="93"/>
                    <a:pt x="115" y="93"/>
                  </a:cubicBezTo>
                  <a:cubicBezTo>
                    <a:pt x="115" y="93"/>
                    <a:pt x="116" y="95"/>
                    <a:pt x="116" y="95"/>
                  </a:cubicBezTo>
                  <a:cubicBezTo>
                    <a:pt x="115" y="96"/>
                    <a:pt x="113" y="92"/>
                    <a:pt x="112" y="91"/>
                  </a:cubicBezTo>
                  <a:cubicBezTo>
                    <a:pt x="111" y="90"/>
                    <a:pt x="111" y="92"/>
                    <a:pt x="110" y="93"/>
                  </a:cubicBezTo>
                  <a:cubicBezTo>
                    <a:pt x="110" y="94"/>
                    <a:pt x="108" y="90"/>
                    <a:pt x="108" y="90"/>
                  </a:cubicBezTo>
                  <a:cubicBezTo>
                    <a:pt x="108" y="90"/>
                    <a:pt x="105" y="90"/>
                    <a:pt x="105" y="90"/>
                  </a:cubicBezTo>
                  <a:cubicBezTo>
                    <a:pt x="105" y="91"/>
                    <a:pt x="106" y="92"/>
                    <a:pt x="107" y="92"/>
                  </a:cubicBezTo>
                  <a:cubicBezTo>
                    <a:pt x="108" y="93"/>
                    <a:pt x="108" y="93"/>
                    <a:pt x="109" y="94"/>
                  </a:cubicBezTo>
                  <a:cubicBezTo>
                    <a:pt x="110" y="95"/>
                    <a:pt x="112" y="96"/>
                    <a:pt x="114" y="97"/>
                  </a:cubicBezTo>
                  <a:cubicBezTo>
                    <a:pt x="116" y="99"/>
                    <a:pt x="117" y="100"/>
                    <a:pt x="118" y="102"/>
                  </a:cubicBezTo>
                  <a:cubicBezTo>
                    <a:pt x="120" y="105"/>
                    <a:pt x="120" y="105"/>
                    <a:pt x="117" y="104"/>
                  </a:cubicBezTo>
                  <a:cubicBezTo>
                    <a:pt x="113" y="102"/>
                    <a:pt x="106" y="103"/>
                    <a:pt x="103" y="99"/>
                  </a:cubicBezTo>
                  <a:cubicBezTo>
                    <a:pt x="102" y="97"/>
                    <a:pt x="99" y="99"/>
                    <a:pt x="97" y="97"/>
                  </a:cubicBezTo>
                  <a:cubicBezTo>
                    <a:pt x="96" y="96"/>
                    <a:pt x="90" y="94"/>
                    <a:pt x="90" y="93"/>
                  </a:cubicBezTo>
                  <a:cubicBezTo>
                    <a:pt x="90" y="92"/>
                    <a:pt x="93" y="93"/>
                    <a:pt x="93" y="92"/>
                  </a:cubicBezTo>
                  <a:cubicBezTo>
                    <a:pt x="94" y="91"/>
                    <a:pt x="91" y="90"/>
                    <a:pt x="91" y="90"/>
                  </a:cubicBezTo>
                  <a:cubicBezTo>
                    <a:pt x="88" y="89"/>
                    <a:pt x="86" y="87"/>
                    <a:pt x="84" y="86"/>
                  </a:cubicBezTo>
                  <a:cubicBezTo>
                    <a:pt x="83" y="85"/>
                    <a:pt x="84" y="84"/>
                    <a:pt x="82" y="84"/>
                  </a:cubicBezTo>
                  <a:cubicBezTo>
                    <a:pt x="82" y="83"/>
                    <a:pt x="77" y="83"/>
                    <a:pt x="77" y="83"/>
                  </a:cubicBezTo>
                  <a:cubicBezTo>
                    <a:pt x="77" y="84"/>
                    <a:pt x="78" y="82"/>
                    <a:pt x="77" y="8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82" name="Freeform 549">
              <a:extLst>
                <a:ext uri="{FF2B5EF4-FFF2-40B4-BE49-F238E27FC236}">
                  <a16:creationId xmlns:a16="http://schemas.microsoft.com/office/drawing/2014/main" id="{0C209366-DCB9-8240-910F-CBFBCF8C4B08}"/>
                </a:ext>
              </a:extLst>
            </p:cNvPr>
            <p:cNvSpPr>
              <a:spLocks/>
            </p:cNvSpPr>
            <p:nvPr/>
          </p:nvSpPr>
          <p:spPr bwMode="auto">
            <a:xfrm>
              <a:off x="8372155" y="5637283"/>
              <a:ext cx="57323" cy="19114"/>
            </a:xfrm>
            <a:custGeom>
              <a:avLst/>
              <a:gdLst>
                <a:gd name="T0" fmla="*/ 5 w 6"/>
                <a:gd name="T1" fmla="*/ 1 h 2"/>
                <a:gd name="T2" fmla="*/ 1 w 6"/>
                <a:gd name="T3" fmla="*/ 0 h 2"/>
                <a:gd name="T4" fmla="*/ 5 w 6"/>
                <a:gd name="T5" fmla="*/ 1 h 2"/>
              </a:gdLst>
              <a:ahLst/>
              <a:cxnLst>
                <a:cxn ang="0">
                  <a:pos x="T0" y="T1"/>
                </a:cxn>
                <a:cxn ang="0">
                  <a:pos x="T2" y="T3"/>
                </a:cxn>
                <a:cxn ang="0">
                  <a:pos x="T4" y="T5"/>
                </a:cxn>
              </a:cxnLst>
              <a:rect l="0" t="0" r="r" b="b"/>
              <a:pathLst>
                <a:path w="6" h="2">
                  <a:moveTo>
                    <a:pt x="5" y="1"/>
                  </a:moveTo>
                  <a:cubicBezTo>
                    <a:pt x="5" y="2"/>
                    <a:pt x="0" y="0"/>
                    <a:pt x="1" y="0"/>
                  </a:cubicBezTo>
                  <a:cubicBezTo>
                    <a:pt x="3" y="0"/>
                    <a:pt x="6" y="0"/>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83" name="Freeform 550">
              <a:extLst>
                <a:ext uri="{FF2B5EF4-FFF2-40B4-BE49-F238E27FC236}">
                  <a16:creationId xmlns:a16="http://schemas.microsoft.com/office/drawing/2014/main" id="{3A6C048E-15F3-0745-B49E-78C005B7B104}"/>
                </a:ext>
              </a:extLst>
            </p:cNvPr>
            <p:cNvSpPr>
              <a:spLocks/>
            </p:cNvSpPr>
            <p:nvPr/>
          </p:nvSpPr>
          <p:spPr bwMode="auto">
            <a:xfrm>
              <a:off x="8203367" y="5226347"/>
              <a:ext cx="76432" cy="19114"/>
            </a:xfrm>
            <a:custGeom>
              <a:avLst/>
              <a:gdLst>
                <a:gd name="T0" fmla="*/ 7 w 8"/>
                <a:gd name="T1" fmla="*/ 1 h 2"/>
                <a:gd name="T2" fmla="*/ 2 w 8"/>
                <a:gd name="T3" fmla="*/ 2 h 2"/>
                <a:gd name="T4" fmla="*/ 3 w 8"/>
                <a:gd name="T5" fmla="*/ 0 h 2"/>
                <a:gd name="T6" fmla="*/ 7 w 8"/>
                <a:gd name="T7" fmla="*/ 1 h 2"/>
                <a:gd name="T8" fmla="*/ 7 w 8"/>
                <a:gd name="T9" fmla="*/ 1 h 2"/>
              </a:gdLst>
              <a:ahLst/>
              <a:cxnLst>
                <a:cxn ang="0">
                  <a:pos x="T0" y="T1"/>
                </a:cxn>
                <a:cxn ang="0">
                  <a:pos x="T2" y="T3"/>
                </a:cxn>
                <a:cxn ang="0">
                  <a:pos x="T4" y="T5"/>
                </a:cxn>
                <a:cxn ang="0">
                  <a:pos x="T6" y="T7"/>
                </a:cxn>
                <a:cxn ang="0">
                  <a:pos x="T8" y="T9"/>
                </a:cxn>
              </a:cxnLst>
              <a:rect l="0" t="0" r="r" b="b"/>
              <a:pathLst>
                <a:path w="8" h="2">
                  <a:moveTo>
                    <a:pt x="7" y="1"/>
                  </a:moveTo>
                  <a:cubicBezTo>
                    <a:pt x="8" y="2"/>
                    <a:pt x="3" y="2"/>
                    <a:pt x="2" y="2"/>
                  </a:cubicBezTo>
                  <a:cubicBezTo>
                    <a:pt x="0" y="1"/>
                    <a:pt x="2" y="0"/>
                    <a:pt x="3" y="0"/>
                  </a:cubicBezTo>
                  <a:cubicBezTo>
                    <a:pt x="5" y="0"/>
                    <a:pt x="7" y="0"/>
                    <a:pt x="7" y="1"/>
                  </a:cubicBezTo>
                  <a:cubicBezTo>
                    <a:pt x="8" y="2"/>
                    <a:pt x="7" y="0"/>
                    <a:pt x="7"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84" name="Freeform 551">
              <a:extLst>
                <a:ext uri="{FF2B5EF4-FFF2-40B4-BE49-F238E27FC236}">
                  <a16:creationId xmlns:a16="http://schemas.microsoft.com/office/drawing/2014/main" id="{2B76C5FD-2C63-4142-80EE-BFF6E20799B1}"/>
                </a:ext>
              </a:extLst>
            </p:cNvPr>
            <p:cNvSpPr>
              <a:spLocks/>
            </p:cNvSpPr>
            <p:nvPr/>
          </p:nvSpPr>
          <p:spPr bwMode="auto">
            <a:xfrm>
              <a:off x="8091902" y="5207233"/>
              <a:ext cx="111465" cy="92380"/>
            </a:xfrm>
            <a:custGeom>
              <a:avLst/>
              <a:gdLst>
                <a:gd name="T0" fmla="*/ 10 w 12"/>
                <a:gd name="T1" fmla="*/ 7 h 10"/>
                <a:gd name="T2" fmla="*/ 3 w 12"/>
                <a:gd name="T3" fmla="*/ 9 h 10"/>
                <a:gd name="T4" fmla="*/ 2 w 12"/>
                <a:gd name="T5" fmla="*/ 2 h 10"/>
                <a:gd name="T6" fmla="*/ 9 w 12"/>
                <a:gd name="T7" fmla="*/ 0 h 10"/>
                <a:gd name="T8" fmla="*/ 10 w 12"/>
                <a:gd name="T9" fmla="*/ 7 h 10"/>
                <a:gd name="T10" fmla="*/ 10 w 12"/>
                <a:gd name="T11" fmla="*/ 7 h 10"/>
              </a:gdLst>
              <a:ahLst/>
              <a:cxnLst>
                <a:cxn ang="0">
                  <a:pos x="T0" y="T1"/>
                </a:cxn>
                <a:cxn ang="0">
                  <a:pos x="T2" y="T3"/>
                </a:cxn>
                <a:cxn ang="0">
                  <a:pos x="T4" y="T5"/>
                </a:cxn>
                <a:cxn ang="0">
                  <a:pos x="T6" y="T7"/>
                </a:cxn>
                <a:cxn ang="0">
                  <a:pos x="T8" y="T9"/>
                </a:cxn>
                <a:cxn ang="0">
                  <a:pos x="T10" y="T11"/>
                </a:cxn>
              </a:cxnLst>
              <a:rect l="0" t="0" r="r" b="b"/>
              <a:pathLst>
                <a:path w="12" h="10">
                  <a:moveTo>
                    <a:pt x="10" y="7"/>
                  </a:moveTo>
                  <a:cubicBezTo>
                    <a:pt x="8" y="8"/>
                    <a:pt x="6" y="10"/>
                    <a:pt x="3" y="9"/>
                  </a:cubicBezTo>
                  <a:cubicBezTo>
                    <a:pt x="0" y="7"/>
                    <a:pt x="0" y="4"/>
                    <a:pt x="2" y="2"/>
                  </a:cubicBezTo>
                  <a:cubicBezTo>
                    <a:pt x="3" y="0"/>
                    <a:pt x="7" y="0"/>
                    <a:pt x="9" y="0"/>
                  </a:cubicBezTo>
                  <a:cubicBezTo>
                    <a:pt x="11" y="0"/>
                    <a:pt x="12" y="5"/>
                    <a:pt x="10" y="7"/>
                  </a:cubicBezTo>
                  <a:cubicBezTo>
                    <a:pt x="9" y="8"/>
                    <a:pt x="12" y="6"/>
                    <a:pt x="10"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85" name="Freeform 552">
              <a:extLst>
                <a:ext uri="{FF2B5EF4-FFF2-40B4-BE49-F238E27FC236}">
                  <a16:creationId xmlns:a16="http://schemas.microsoft.com/office/drawing/2014/main" id="{75C8DA02-1C6A-E940-AB9C-F4FA85F8D32B}"/>
                </a:ext>
              </a:extLst>
            </p:cNvPr>
            <p:cNvSpPr>
              <a:spLocks/>
            </p:cNvSpPr>
            <p:nvPr/>
          </p:nvSpPr>
          <p:spPr bwMode="auto">
            <a:xfrm>
              <a:off x="7989990" y="5124408"/>
              <a:ext cx="63695" cy="35042"/>
            </a:xfrm>
            <a:custGeom>
              <a:avLst/>
              <a:gdLst>
                <a:gd name="T0" fmla="*/ 1 w 7"/>
                <a:gd name="T1" fmla="*/ 4 h 4"/>
                <a:gd name="T2" fmla="*/ 5 w 7"/>
                <a:gd name="T3" fmla="*/ 0 h 4"/>
                <a:gd name="T4" fmla="*/ 1 w 7"/>
                <a:gd name="T5" fmla="*/ 4 h 4"/>
              </a:gdLst>
              <a:ahLst/>
              <a:cxnLst>
                <a:cxn ang="0">
                  <a:pos x="T0" y="T1"/>
                </a:cxn>
                <a:cxn ang="0">
                  <a:pos x="T2" y="T3"/>
                </a:cxn>
                <a:cxn ang="0">
                  <a:pos x="T4" y="T5"/>
                </a:cxn>
              </a:cxnLst>
              <a:rect l="0" t="0" r="r" b="b"/>
              <a:pathLst>
                <a:path w="7" h="4">
                  <a:moveTo>
                    <a:pt x="1" y="4"/>
                  </a:moveTo>
                  <a:cubicBezTo>
                    <a:pt x="0" y="4"/>
                    <a:pt x="4" y="0"/>
                    <a:pt x="5" y="0"/>
                  </a:cubicBezTo>
                  <a:cubicBezTo>
                    <a:pt x="7" y="1"/>
                    <a:pt x="3" y="4"/>
                    <a:pt x="1"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86" name="Freeform 553">
              <a:extLst>
                <a:ext uri="{FF2B5EF4-FFF2-40B4-BE49-F238E27FC236}">
                  <a16:creationId xmlns:a16="http://schemas.microsoft.com/office/drawing/2014/main" id="{0526C439-8AA8-A24F-8ED4-342909D98BE9}"/>
                </a:ext>
              </a:extLst>
            </p:cNvPr>
            <p:cNvSpPr>
              <a:spLocks/>
            </p:cNvSpPr>
            <p:nvPr/>
          </p:nvSpPr>
          <p:spPr bwMode="auto">
            <a:xfrm>
              <a:off x="8082349" y="5114850"/>
              <a:ext cx="57323" cy="28669"/>
            </a:xfrm>
            <a:custGeom>
              <a:avLst/>
              <a:gdLst>
                <a:gd name="T0" fmla="*/ 2 w 6"/>
                <a:gd name="T1" fmla="*/ 3 h 3"/>
                <a:gd name="T2" fmla="*/ 2 w 6"/>
                <a:gd name="T3" fmla="*/ 1 h 3"/>
                <a:gd name="T4" fmla="*/ 2 w 6"/>
                <a:gd name="T5" fmla="*/ 3 h 3"/>
              </a:gdLst>
              <a:ahLst/>
              <a:cxnLst>
                <a:cxn ang="0">
                  <a:pos x="T0" y="T1"/>
                </a:cxn>
                <a:cxn ang="0">
                  <a:pos x="T2" y="T3"/>
                </a:cxn>
                <a:cxn ang="0">
                  <a:pos x="T4" y="T5"/>
                </a:cxn>
              </a:cxnLst>
              <a:rect l="0" t="0" r="r" b="b"/>
              <a:pathLst>
                <a:path w="6" h="3">
                  <a:moveTo>
                    <a:pt x="2" y="3"/>
                  </a:moveTo>
                  <a:cubicBezTo>
                    <a:pt x="2" y="3"/>
                    <a:pt x="0" y="1"/>
                    <a:pt x="2" y="1"/>
                  </a:cubicBezTo>
                  <a:cubicBezTo>
                    <a:pt x="3" y="0"/>
                    <a:pt x="6" y="3"/>
                    <a:pt x="2"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87" name="Freeform 554">
              <a:extLst>
                <a:ext uri="{FF2B5EF4-FFF2-40B4-BE49-F238E27FC236}">
                  <a16:creationId xmlns:a16="http://schemas.microsoft.com/office/drawing/2014/main" id="{92CB748E-C146-7342-8DC4-355129833D9C}"/>
                </a:ext>
              </a:extLst>
            </p:cNvPr>
            <p:cNvSpPr>
              <a:spLocks/>
            </p:cNvSpPr>
            <p:nvPr/>
          </p:nvSpPr>
          <p:spPr bwMode="auto">
            <a:xfrm>
              <a:off x="8028207" y="5095739"/>
              <a:ext cx="44586" cy="19114"/>
            </a:xfrm>
            <a:custGeom>
              <a:avLst/>
              <a:gdLst>
                <a:gd name="T0" fmla="*/ 0 w 5"/>
                <a:gd name="T1" fmla="*/ 1 h 2"/>
                <a:gd name="T2" fmla="*/ 4 w 5"/>
                <a:gd name="T3" fmla="*/ 0 h 2"/>
                <a:gd name="T4" fmla="*/ 0 w 5"/>
                <a:gd name="T5" fmla="*/ 1 h 2"/>
              </a:gdLst>
              <a:ahLst/>
              <a:cxnLst>
                <a:cxn ang="0">
                  <a:pos x="T0" y="T1"/>
                </a:cxn>
                <a:cxn ang="0">
                  <a:pos x="T2" y="T3"/>
                </a:cxn>
                <a:cxn ang="0">
                  <a:pos x="T4" y="T5"/>
                </a:cxn>
              </a:cxnLst>
              <a:rect l="0" t="0" r="r" b="b"/>
              <a:pathLst>
                <a:path w="5" h="2">
                  <a:moveTo>
                    <a:pt x="0" y="1"/>
                  </a:moveTo>
                  <a:cubicBezTo>
                    <a:pt x="2" y="2"/>
                    <a:pt x="5" y="1"/>
                    <a:pt x="4" y="0"/>
                  </a:cubicBezTo>
                  <a:cubicBezTo>
                    <a:pt x="2" y="0"/>
                    <a:pt x="0" y="1"/>
                    <a:pt x="0"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88" name="Freeform 555">
              <a:extLst>
                <a:ext uri="{FF2B5EF4-FFF2-40B4-BE49-F238E27FC236}">
                  <a16:creationId xmlns:a16="http://schemas.microsoft.com/office/drawing/2014/main" id="{74B96D23-1EEF-9844-BA99-747A28DCBF70}"/>
                </a:ext>
              </a:extLst>
            </p:cNvPr>
            <p:cNvSpPr>
              <a:spLocks/>
            </p:cNvSpPr>
            <p:nvPr/>
          </p:nvSpPr>
          <p:spPr bwMode="auto">
            <a:xfrm>
              <a:off x="7913558" y="4738957"/>
              <a:ext cx="245222" cy="105124"/>
            </a:xfrm>
            <a:custGeom>
              <a:avLst/>
              <a:gdLst>
                <a:gd name="T0" fmla="*/ 25 w 26"/>
                <a:gd name="T1" fmla="*/ 9 h 11"/>
                <a:gd name="T2" fmla="*/ 18 w 26"/>
                <a:gd name="T3" fmla="*/ 8 h 11"/>
                <a:gd name="T4" fmla="*/ 10 w 26"/>
                <a:gd name="T5" fmla="*/ 10 h 11"/>
                <a:gd name="T6" fmla="*/ 3 w 26"/>
                <a:gd name="T7" fmla="*/ 6 h 11"/>
                <a:gd name="T8" fmla="*/ 2 w 26"/>
                <a:gd name="T9" fmla="*/ 1 h 11"/>
                <a:gd name="T10" fmla="*/ 8 w 26"/>
                <a:gd name="T11" fmla="*/ 2 h 11"/>
                <a:gd name="T12" fmla="*/ 17 w 26"/>
                <a:gd name="T13" fmla="*/ 2 h 11"/>
                <a:gd name="T14" fmla="*/ 22 w 26"/>
                <a:gd name="T15" fmla="*/ 5 h 11"/>
                <a:gd name="T16" fmla="*/ 25 w 26"/>
                <a:gd name="T17" fmla="*/ 9 h 11"/>
                <a:gd name="T18" fmla="*/ 25 w 26"/>
                <a:gd name="T1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11">
                  <a:moveTo>
                    <a:pt x="25" y="9"/>
                  </a:moveTo>
                  <a:cubicBezTo>
                    <a:pt x="22" y="9"/>
                    <a:pt x="20" y="8"/>
                    <a:pt x="18" y="8"/>
                  </a:cubicBezTo>
                  <a:cubicBezTo>
                    <a:pt x="15" y="8"/>
                    <a:pt x="13" y="10"/>
                    <a:pt x="10" y="10"/>
                  </a:cubicBezTo>
                  <a:cubicBezTo>
                    <a:pt x="7" y="11"/>
                    <a:pt x="6" y="7"/>
                    <a:pt x="3" y="6"/>
                  </a:cubicBezTo>
                  <a:cubicBezTo>
                    <a:pt x="2" y="5"/>
                    <a:pt x="0" y="3"/>
                    <a:pt x="2" y="1"/>
                  </a:cubicBezTo>
                  <a:cubicBezTo>
                    <a:pt x="3" y="0"/>
                    <a:pt x="7" y="2"/>
                    <a:pt x="8" y="2"/>
                  </a:cubicBezTo>
                  <a:cubicBezTo>
                    <a:pt x="11" y="3"/>
                    <a:pt x="14" y="1"/>
                    <a:pt x="17" y="2"/>
                  </a:cubicBezTo>
                  <a:cubicBezTo>
                    <a:pt x="19" y="2"/>
                    <a:pt x="20" y="4"/>
                    <a:pt x="22" y="5"/>
                  </a:cubicBezTo>
                  <a:cubicBezTo>
                    <a:pt x="22" y="6"/>
                    <a:pt x="25" y="9"/>
                    <a:pt x="25" y="9"/>
                  </a:cubicBezTo>
                  <a:cubicBezTo>
                    <a:pt x="23" y="9"/>
                    <a:pt x="26" y="9"/>
                    <a:pt x="25" y="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89" name="Freeform 556">
              <a:extLst>
                <a:ext uri="{FF2B5EF4-FFF2-40B4-BE49-F238E27FC236}">
                  <a16:creationId xmlns:a16="http://schemas.microsoft.com/office/drawing/2014/main" id="{E0F2E184-C06E-5446-ABF9-034433F1DEC3}"/>
                </a:ext>
              </a:extLst>
            </p:cNvPr>
            <p:cNvSpPr>
              <a:spLocks/>
            </p:cNvSpPr>
            <p:nvPr/>
          </p:nvSpPr>
          <p:spPr bwMode="auto">
            <a:xfrm>
              <a:off x="5709735" y="6433669"/>
              <a:ext cx="270699" cy="178393"/>
            </a:xfrm>
            <a:custGeom>
              <a:avLst/>
              <a:gdLst>
                <a:gd name="T0" fmla="*/ 27 w 29"/>
                <a:gd name="T1" fmla="*/ 16 h 19"/>
                <a:gd name="T2" fmla="*/ 24 w 29"/>
                <a:gd name="T3" fmla="*/ 12 h 19"/>
                <a:gd name="T4" fmla="*/ 19 w 29"/>
                <a:gd name="T5" fmla="*/ 10 h 19"/>
                <a:gd name="T6" fmla="*/ 14 w 29"/>
                <a:gd name="T7" fmla="*/ 3 h 19"/>
                <a:gd name="T8" fmla="*/ 8 w 29"/>
                <a:gd name="T9" fmla="*/ 2 h 19"/>
                <a:gd name="T10" fmla="*/ 2 w 29"/>
                <a:gd name="T11" fmla="*/ 0 h 19"/>
                <a:gd name="T12" fmla="*/ 3 w 29"/>
                <a:gd name="T13" fmla="*/ 2 h 19"/>
                <a:gd name="T14" fmla="*/ 5 w 29"/>
                <a:gd name="T15" fmla="*/ 3 h 19"/>
                <a:gd name="T16" fmla="*/ 6 w 29"/>
                <a:gd name="T17" fmla="*/ 4 h 19"/>
                <a:gd name="T18" fmla="*/ 4 w 29"/>
                <a:gd name="T19" fmla="*/ 2 h 19"/>
                <a:gd name="T20" fmla="*/ 4 w 29"/>
                <a:gd name="T21" fmla="*/ 4 h 19"/>
                <a:gd name="T22" fmla="*/ 7 w 29"/>
                <a:gd name="T23" fmla="*/ 6 h 19"/>
                <a:gd name="T24" fmla="*/ 12 w 29"/>
                <a:gd name="T25" fmla="*/ 9 h 19"/>
                <a:gd name="T26" fmla="*/ 10 w 29"/>
                <a:gd name="T27" fmla="*/ 10 h 19"/>
                <a:gd name="T28" fmla="*/ 14 w 29"/>
                <a:gd name="T29" fmla="*/ 10 h 19"/>
                <a:gd name="T30" fmla="*/ 14 w 29"/>
                <a:gd name="T31" fmla="*/ 12 h 19"/>
                <a:gd name="T32" fmla="*/ 19 w 29"/>
                <a:gd name="T33" fmla="*/ 12 h 19"/>
                <a:gd name="T34" fmla="*/ 27 w 29"/>
                <a:gd name="T35" fmla="*/ 16 h 19"/>
                <a:gd name="T36" fmla="*/ 27 w 29"/>
                <a:gd name="T37"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 h="19">
                  <a:moveTo>
                    <a:pt x="27" y="16"/>
                  </a:moveTo>
                  <a:cubicBezTo>
                    <a:pt x="26" y="15"/>
                    <a:pt x="25" y="13"/>
                    <a:pt x="24" y="12"/>
                  </a:cubicBezTo>
                  <a:cubicBezTo>
                    <a:pt x="23" y="10"/>
                    <a:pt x="21" y="10"/>
                    <a:pt x="19" y="10"/>
                  </a:cubicBezTo>
                  <a:cubicBezTo>
                    <a:pt x="17" y="8"/>
                    <a:pt x="17" y="4"/>
                    <a:pt x="14" y="3"/>
                  </a:cubicBezTo>
                  <a:cubicBezTo>
                    <a:pt x="13" y="3"/>
                    <a:pt x="10" y="3"/>
                    <a:pt x="8" y="2"/>
                  </a:cubicBezTo>
                  <a:cubicBezTo>
                    <a:pt x="7" y="1"/>
                    <a:pt x="5" y="0"/>
                    <a:pt x="2" y="0"/>
                  </a:cubicBezTo>
                  <a:cubicBezTo>
                    <a:pt x="0" y="0"/>
                    <a:pt x="1" y="2"/>
                    <a:pt x="3" y="2"/>
                  </a:cubicBezTo>
                  <a:cubicBezTo>
                    <a:pt x="4" y="2"/>
                    <a:pt x="4" y="2"/>
                    <a:pt x="5" y="3"/>
                  </a:cubicBezTo>
                  <a:cubicBezTo>
                    <a:pt x="5" y="3"/>
                    <a:pt x="6" y="4"/>
                    <a:pt x="6" y="4"/>
                  </a:cubicBezTo>
                  <a:cubicBezTo>
                    <a:pt x="5" y="4"/>
                    <a:pt x="4" y="3"/>
                    <a:pt x="4" y="2"/>
                  </a:cubicBezTo>
                  <a:cubicBezTo>
                    <a:pt x="4" y="2"/>
                    <a:pt x="4" y="4"/>
                    <a:pt x="4" y="4"/>
                  </a:cubicBezTo>
                  <a:cubicBezTo>
                    <a:pt x="4" y="6"/>
                    <a:pt x="6" y="6"/>
                    <a:pt x="7" y="6"/>
                  </a:cubicBezTo>
                  <a:cubicBezTo>
                    <a:pt x="7" y="6"/>
                    <a:pt x="12" y="9"/>
                    <a:pt x="12" y="9"/>
                  </a:cubicBezTo>
                  <a:cubicBezTo>
                    <a:pt x="12" y="9"/>
                    <a:pt x="11" y="9"/>
                    <a:pt x="10" y="10"/>
                  </a:cubicBezTo>
                  <a:cubicBezTo>
                    <a:pt x="10" y="10"/>
                    <a:pt x="14" y="10"/>
                    <a:pt x="14" y="10"/>
                  </a:cubicBezTo>
                  <a:cubicBezTo>
                    <a:pt x="16" y="11"/>
                    <a:pt x="14" y="12"/>
                    <a:pt x="14" y="12"/>
                  </a:cubicBezTo>
                  <a:cubicBezTo>
                    <a:pt x="15" y="13"/>
                    <a:pt x="18" y="12"/>
                    <a:pt x="19" y="12"/>
                  </a:cubicBezTo>
                  <a:cubicBezTo>
                    <a:pt x="14" y="13"/>
                    <a:pt x="29" y="19"/>
                    <a:pt x="27" y="16"/>
                  </a:cubicBezTo>
                  <a:cubicBezTo>
                    <a:pt x="26" y="15"/>
                    <a:pt x="28" y="18"/>
                    <a:pt x="27" y="1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90" name="Freeform 557">
              <a:extLst>
                <a:ext uri="{FF2B5EF4-FFF2-40B4-BE49-F238E27FC236}">
                  <a16:creationId xmlns:a16="http://schemas.microsoft.com/office/drawing/2014/main" id="{FD5F1FFB-B857-1A4D-A60D-290F755A5EE7}"/>
                </a:ext>
              </a:extLst>
            </p:cNvPr>
            <p:cNvSpPr>
              <a:spLocks/>
            </p:cNvSpPr>
            <p:nvPr/>
          </p:nvSpPr>
          <p:spPr bwMode="auto">
            <a:xfrm>
              <a:off x="5496362" y="6226607"/>
              <a:ext cx="121018" cy="130608"/>
            </a:xfrm>
            <a:custGeom>
              <a:avLst/>
              <a:gdLst>
                <a:gd name="T0" fmla="*/ 11 w 13"/>
                <a:gd name="T1" fmla="*/ 14 h 14"/>
                <a:gd name="T2" fmla="*/ 11 w 13"/>
                <a:gd name="T3" fmla="*/ 14 h 14"/>
                <a:gd name="T4" fmla="*/ 8 w 13"/>
                <a:gd name="T5" fmla="*/ 11 h 14"/>
                <a:gd name="T6" fmla="*/ 7 w 13"/>
                <a:gd name="T7" fmla="*/ 7 h 14"/>
                <a:gd name="T8" fmla="*/ 6 w 13"/>
                <a:gd name="T9" fmla="*/ 5 h 14"/>
                <a:gd name="T10" fmla="*/ 7 w 13"/>
                <a:gd name="T11" fmla="*/ 2 h 14"/>
                <a:gd name="T12" fmla="*/ 4 w 13"/>
                <a:gd name="T13" fmla="*/ 4 h 14"/>
                <a:gd name="T14" fmla="*/ 6 w 13"/>
                <a:gd name="T15" fmla="*/ 1 h 14"/>
                <a:gd name="T16" fmla="*/ 1 w 13"/>
                <a:gd name="T17" fmla="*/ 0 h 14"/>
                <a:gd name="T18" fmla="*/ 3 w 13"/>
                <a:gd name="T19" fmla="*/ 6 h 14"/>
                <a:gd name="T20" fmla="*/ 11 w 13"/>
                <a:gd name="T21" fmla="*/ 14 h 14"/>
                <a:gd name="T22" fmla="*/ 11 w 13"/>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4">
                  <a:moveTo>
                    <a:pt x="11" y="14"/>
                  </a:moveTo>
                  <a:cubicBezTo>
                    <a:pt x="11" y="14"/>
                    <a:pt x="11" y="14"/>
                    <a:pt x="11" y="14"/>
                  </a:cubicBezTo>
                  <a:cubicBezTo>
                    <a:pt x="11" y="13"/>
                    <a:pt x="9" y="11"/>
                    <a:pt x="8" y="11"/>
                  </a:cubicBezTo>
                  <a:cubicBezTo>
                    <a:pt x="7" y="9"/>
                    <a:pt x="8" y="8"/>
                    <a:pt x="7" y="7"/>
                  </a:cubicBezTo>
                  <a:cubicBezTo>
                    <a:pt x="6" y="6"/>
                    <a:pt x="6" y="6"/>
                    <a:pt x="6" y="5"/>
                  </a:cubicBezTo>
                  <a:cubicBezTo>
                    <a:pt x="5" y="3"/>
                    <a:pt x="6" y="3"/>
                    <a:pt x="7" y="2"/>
                  </a:cubicBezTo>
                  <a:cubicBezTo>
                    <a:pt x="9" y="0"/>
                    <a:pt x="3" y="3"/>
                    <a:pt x="4" y="4"/>
                  </a:cubicBezTo>
                  <a:cubicBezTo>
                    <a:pt x="3" y="3"/>
                    <a:pt x="6" y="1"/>
                    <a:pt x="6" y="1"/>
                  </a:cubicBezTo>
                  <a:cubicBezTo>
                    <a:pt x="5" y="0"/>
                    <a:pt x="1" y="0"/>
                    <a:pt x="1" y="0"/>
                  </a:cubicBezTo>
                  <a:cubicBezTo>
                    <a:pt x="0" y="1"/>
                    <a:pt x="2" y="5"/>
                    <a:pt x="3" y="6"/>
                  </a:cubicBezTo>
                  <a:cubicBezTo>
                    <a:pt x="5" y="8"/>
                    <a:pt x="8" y="13"/>
                    <a:pt x="11" y="14"/>
                  </a:cubicBezTo>
                  <a:cubicBezTo>
                    <a:pt x="13" y="14"/>
                    <a:pt x="8" y="13"/>
                    <a:pt x="11" y="1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91" name="Freeform 558">
              <a:extLst>
                <a:ext uri="{FF2B5EF4-FFF2-40B4-BE49-F238E27FC236}">
                  <a16:creationId xmlns:a16="http://schemas.microsoft.com/office/drawing/2014/main" id="{6FF21F51-F3E6-734E-9947-1A26AC92C560}"/>
                </a:ext>
              </a:extLst>
            </p:cNvPr>
            <p:cNvSpPr>
              <a:spLocks/>
            </p:cNvSpPr>
            <p:nvPr/>
          </p:nvSpPr>
          <p:spPr bwMode="auto">
            <a:xfrm>
              <a:off x="5505916" y="6076886"/>
              <a:ext cx="38217" cy="38227"/>
            </a:xfrm>
            <a:custGeom>
              <a:avLst/>
              <a:gdLst>
                <a:gd name="T0" fmla="*/ 3 w 4"/>
                <a:gd name="T1" fmla="*/ 3 h 4"/>
                <a:gd name="T2" fmla="*/ 2 w 4"/>
                <a:gd name="T3" fmla="*/ 1 h 4"/>
                <a:gd name="T4" fmla="*/ 3 w 4"/>
                <a:gd name="T5" fmla="*/ 3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2"/>
                    <a:pt x="0" y="2"/>
                    <a:pt x="2" y="1"/>
                  </a:cubicBezTo>
                  <a:cubicBezTo>
                    <a:pt x="3" y="0"/>
                    <a:pt x="4" y="3"/>
                    <a:pt x="3" y="3"/>
                  </a:cubicBezTo>
                  <a:cubicBezTo>
                    <a:pt x="3" y="3"/>
                    <a:pt x="3" y="3"/>
                    <a:pt x="3" y="3"/>
                  </a:cubicBezTo>
                  <a:cubicBezTo>
                    <a:pt x="2" y="2"/>
                    <a:pt x="4" y="4"/>
                    <a:pt x="3"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92" name="Freeform 559">
              <a:extLst>
                <a:ext uri="{FF2B5EF4-FFF2-40B4-BE49-F238E27FC236}">
                  <a16:creationId xmlns:a16="http://schemas.microsoft.com/office/drawing/2014/main" id="{6B395001-CC4C-164C-80F4-A37DC4F4FDEA}"/>
                </a:ext>
              </a:extLst>
            </p:cNvPr>
            <p:cNvSpPr>
              <a:spLocks/>
            </p:cNvSpPr>
            <p:nvPr/>
          </p:nvSpPr>
          <p:spPr bwMode="auto">
            <a:xfrm>
              <a:off x="5458143" y="6032291"/>
              <a:ext cx="57323" cy="54153"/>
            </a:xfrm>
            <a:custGeom>
              <a:avLst/>
              <a:gdLst>
                <a:gd name="T0" fmla="*/ 5 w 6"/>
                <a:gd name="T1" fmla="*/ 2 h 6"/>
                <a:gd name="T2" fmla="*/ 0 w 6"/>
                <a:gd name="T3" fmla="*/ 1 h 6"/>
                <a:gd name="T4" fmla="*/ 1 w 6"/>
                <a:gd name="T5" fmla="*/ 3 h 6"/>
                <a:gd name="T6" fmla="*/ 1 w 6"/>
                <a:gd name="T7" fmla="*/ 6 h 6"/>
                <a:gd name="T8" fmla="*/ 5 w 6"/>
                <a:gd name="T9" fmla="*/ 5 h 6"/>
                <a:gd name="T10" fmla="*/ 3 w 6"/>
                <a:gd name="T11" fmla="*/ 3 h 6"/>
                <a:gd name="T12" fmla="*/ 5 w 6"/>
                <a:gd name="T13" fmla="*/ 2 h 6"/>
                <a:gd name="T14" fmla="*/ 5 w 6"/>
                <a:gd name="T15" fmla="*/ 2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6">
                  <a:moveTo>
                    <a:pt x="5" y="2"/>
                  </a:moveTo>
                  <a:cubicBezTo>
                    <a:pt x="4" y="2"/>
                    <a:pt x="1" y="0"/>
                    <a:pt x="0" y="1"/>
                  </a:cubicBezTo>
                  <a:cubicBezTo>
                    <a:pt x="1" y="0"/>
                    <a:pt x="2" y="4"/>
                    <a:pt x="1" y="3"/>
                  </a:cubicBezTo>
                  <a:cubicBezTo>
                    <a:pt x="1" y="4"/>
                    <a:pt x="1" y="5"/>
                    <a:pt x="1" y="6"/>
                  </a:cubicBezTo>
                  <a:cubicBezTo>
                    <a:pt x="1" y="5"/>
                    <a:pt x="5" y="4"/>
                    <a:pt x="5" y="5"/>
                  </a:cubicBezTo>
                  <a:cubicBezTo>
                    <a:pt x="5" y="4"/>
                    <a:pt x="4" y="4"/>
                    <a:pt x="3" y="3"/>
                  </a:cubicBezTo>
                  <a:cubicBezTo>
                    <a:pt x="4" y="4"/>
                    <a:pt x="6" y="2"/>
                    <a:pt x="5" y="2"/>
                  </a:cubicBezTo>
                  <a:cubicBezTo>
                    <a:pt x="4" y="2"/>
                    <a:pt x="6" y="2"/>
                    <a:pt x="5"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93" name="Freeform 560">
              <a:extLst>
                <a:ext uri="{FF2B5EF4-FFF2-40B4-BE49-F238E27FC236}">
                  <a16:creationId xmlns:a16="http://schemas.microsoft.com/office/drawing/2014/main" id="{28DDFABF-A4E9-F84A-8D11-BDFA9E1BB556}"/>
                </a:ext>
              </a:extLst>
            </p:cNvPr>
            <p:cNvSpPr>
              <a:spLocks/>
            </p:cNvSpPr>
            <p:nvPr/>
          </p:nvSpPr>
          <p:spPr bwMode="auto">
            <a:xfrm>
              <a:off x="5432666" y="6048217"/>
              <a:ext cx="35033" cy="57338"/>
            </a:xfrm>
            <a:custGeom>
              <a:avLst/>
              <a:gdLst>
                <a:gd name="T0" fmla="*/ 2 w 4"/>
                <a:gd name="T1" fmla="*/ 0 h 6"/>
                <a:gd name="T2" fmla="*/ 2 w 4"/>
                <a:gd name="T3" fmla="*/ 2 h 6"/>
                <a:gd name="T4" fmla="*/ 2 w 4"/>
                <a:gd name="T5" fmla="*/ 5 h 6"/>
                <a:gd name="T6" fmla="*/ 3 w 4"/>
                <a:gd name="T7" fmla="*/ 3 h 6"/>
                <a:gd name="T8" fmla="*/ 2 w 4"/>
                <a:gd name="T9" fmla="*/ 0 h 6"/>
              </a:gdLst>
              <a:ahLst/>
              <a:cxnLst>
                <a:cxn ang="0">
                  <a:pos x="T0" y="T1"/>
                </a:cxn>
                <a:cxn ang="0">
                  <a:pos x="T2" y="T3"/>
                </a:cxn>
                <a:cxn ang="0">
                  <a:pos x="T4" y="T5"/>
                </a:cxn>
                <a:cxn ang="0">
                  <a:pos x="T6" y="T7"/>
                </a:cxn>
                <a:cxn ang="0">
                  <a:pos x="T8" y="T9"/>
                </a:cxn>
              </a:cxnLst>
              <a:rect l="0" t="0" r="r" b="b"/>
              <a:pathLst>
                <a:path w="4" h="6">
                  <a:moveTo>
                    <a:pt x="2" y="0"/>
                  </a:moveTo>
                  <a:cubicBezTo>
                    <a:pt x="0" y="0"/>
                    <a:pt x="2" y="1"/>
                    <a:pt x="2" y="2"/>
                  </a:cubicBezTo>
                  <a:cubicBezTo>
                    <a:pt x="2" y="3"/>
                    <a:pt x="1" y="5"/>
                    <a:pt x="2" y="5"/>
                  </a:cubicBezTo>
                  <a:cubicBezTo>
                    <a:pt x="3" y="6"/>
                    <a:pt x="3" y="3"/>
                    <a:pt x="3" y="3"/>
                  </a:cubicBezTo>
                  <a:cubicBezTo>
                    <a:pt x="3" y="2"/>
                    <a:pt x="4"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94" name="Freeform 561">
              <a:extLst>
                <a:ext uri="{FF2B5EF4-FFF2-40B4-BE49-F238E27FC236}">
                  <a16:creationId xmlns:a16="http://schemas.microsoft.com/office/drawing/2014/main" id="{D0C9212A-664A-A848-82C9-ECE8BBE18A5B}"/>
                </a:ext>
              </a:extLst>
            </p:cNvPr>
            <p:cNvSpPr>
              <a:spLocks/>
            </p:cNvSpPr>
            <p:nvPr/>
          </p:nvSpPr>
          <p:spPr bwMode="auto">
            <a:xfrm>
              <a:off x="5375341" y="5994061"/>
              <a:ext cx="47770" cy="101936"/>
            </a:xfrm>
            <a:custGeom>
              <a:avLst/>
              <a:gdLst>
                <a:gd name="T0" fmla="*/ 4 w 5"/>
                <a:gd name="T1" fmla="*/ 10 h 11"/>
                <a:gd name="T2" fmla="*/ 2 w 5"/>
                <a:gd name="T3" fmla="*/ 6 h 11"/>
                <a:gd name="T4" fmla="*/ 1 w 5"/>
                <a:gd name="T5" fmla="*/ 3 h 11"/>
                <a:gd name="T6" fmla="*/ 5 w 5"/>
                <a:gd name="T7" fmla="*/ 5 h 11"/>
                <a:gd name="T8" fmla="*/ 4 w 5"/>
                <a:gd name="T9" fmla="*/ 10 h 11"/>
                <a:gd name="T10" fmla="*/ 4 w 5"/>
                <a:gd name="T11" fmla="*/ 10 h 11"/>
              </a:gdLst>
              <a:ahLst/>
              <a:cxnLst>
                <a:cxn ang="0">
                  <a:pos x="T0" y="T1"/>
                </a:cxn>
                <a:cxn ang="0">
                  <a:pos x="T2" y="T3"/>
                </a:cxn>
                <a:cxn ang="0">
                  <a:pos x="T4" y="T5"/>
                </a:cxn>
                <a:cxn ang="0">
                  <a:pos x="T6" y="T7"/>
                </a:cxn>
                <a:cxn ang="0">
                  <a:pos x="T8" y="T9"/>
                </a:cxn>
                <a:cxn ang="0">
                  <a:pos x="T10" y="T11"/>
                </a:cxn>
              </a:cxnLst>
              <a:rect l="0" t="0" r="r" b="b"/>
              <a:pathLst>
                <a:path w="5" h="11">
                  <a:moveTo>
                    <a:pt x="4" y="10"/>
                  </a:moveTo>
                  <a:cubicBezTo>
                    <a:pt x="4" y="9"/>
                    <a:pt x="2" y="6"/>
                    <a:pt x="2" y="6"/>
                  </a:cubicBezTo>
                  <a:cubicBezTo>
                    <a:pt x="4" y="4"/>
                    <a:pt x="0" y="4"/>
                    <a:pt x="1" y="3"/>
                  </a:cubicBezTo>
                  <a:cubicBezTo>
                    <a:pt x="2" y="0"/>
                    <a:pt x="5" y="5"/>
                    <a:pt x="5" y="5"/>
                  </a:cubicBezTo>
                  <a:cubicBezTo>
                    <a:pt x="5" y="6"/>
                    <a:pt x="5" y="11"/>
                    <a:pt x="4" y="10"/>
                  </a:cubicBezTo>
                  <a:cubicBezTo>
                    <a:pt x="4" y="9"/>
                    <a:pt x="5" y="11"/>
                    <a:pt x="4"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95" name="Freeform 562">
              <a:extLst>
                <a:ext uri="{FF2B5EF4-FFF2-40B4-BE49-F238E27FC236}">
                  <a16:creationId xmlns:a16="http://schemas.microsoft.com/office/drawing/2014/main" id="{7E5A925A-56FD-1740-8B85-88A78EDAF168}"/>
                </a:ext>
              </a:extLst>
            </p:cNvPr>
            <p:cNvSpPr>
              <a:spLocks/>
            </p:cNvSpPr>
            <p:nvPr/>
          </p:nvSpPr>
          <p:spPr bwMode="auto">
            <a:xfrm>
              <a:off x="5337124" y="5955834"/>
              <a:ext cx="66879" cy="66896"/>
            </a:xfrm>
            <a:custGeom>
              <a:avLst/>
              <a:gdLst>
                <a:gd name="T0" fmla="*/ 4 w 7"/>
                <a:gd name="T1" fmla="*/ 6 h 7"/>
                <a:gd name="T2" fmla="*/ 2 w 7"/>
                <a:gd name="T3" fmla="*/ 3 h 7"/>
                <a:gd name="T4" fmla="*/ 0 w 7"/>
                <a:gd name="T5" fmla="*/ 2 h 7"/>
                <a:gd name="T6" fmla="*/ 5 w 7"/>
                <a:gd name="T7" fmla="*/ 1 h 7"/>
                <a:gd name="T8" fmla="*/ 4 w 7"/>
                <a:gd name="T9" fmla="*/ 3 h 7"/>
                <a:gd name="T10" fmla="*/ 7 w 7"/>
                <a:gd name="T11" fmla="*/ 4 h 7"/>
                <a:gd name="T12" fmla="*/ 5 w 7"/>
                <a:gd name="T13" fmla="*/ 5 h 7"/>
                <a:gd name="T14" fmla="*/ 4 w 7"/>
                <a:gd name="T15" fmla="*/ 6 h 7"/>
                <a:gd name="T16" fmla="*/ 4 w 7"/>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4" y="6"/>
                  </a:moveTo>
                  <a:cubicBezTo>
                    <a:pt x="2" y="4"/>
                    <a:pt x="1" y="4"/>
                    <a:pt x="2" y="3"/>
                  </a:cubicBezTo>
                  <a:cubicBezTo>
                    <a:pt x="2" y="2"/>
                    <a:pt x="0" y="2"/>
                    <a:pt x="0" y="2"/>
                  </a:cubicBezTo>
                  <a:cubicBezTo>
                    <a:pt x="0" y="1"/>
                    <a:pt x="4" y="0"/>
                    <a:pt x="5" y="1"/>
                  </a:cubicBezTo>
                  <a:cubicBezTo>
                    <a:pt x="5" y="1"/>
                    <a:pt x="3" y="2"/>
                    <a:pt x="4" y="3"/>
                  </a:cubicBezTo>
                  <a:cubicBezTo>
                    <a:pt x="5" y="3"/>
                    <a:pt x="7" y="4"/>
                    <a:pt x="7" y="4"/>
                  </a:cubicBezTo>
                  <a:cubicBezTo>
                    <a:pt x="7" y="5"/>
                    <a:pt x="5" y="5"/>
                    <a:pt x="5" y="5"/>
                  </a:cubicBezTo>
                  <a:cubicBezTo>
                    <a:pt x="4" y="5"/>
                    <a:pt x="5" y="7"/>
                    <a:pt x="4" y="6"/>
                  </a:cubicBezTo>
                  <a:cubicBezTo>
                    <a:pt x="2" y="5"/>
                    <a:pt x="4" y="6"/>
                    <a:pt x="4"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96" name="Freeform 563">
              <a:extLst>
                <a:ext uri="{FF2B5EF4-FFF2-40B4-BE49-F238E27FC236}">
                  <a16:creationId xmlns:a16="http://schemas.microsoft.com/office/drawing/2014/main" id="{C91287C7-3EC1-8B4D-8F92-AF62E86C6F33}"/>
                </a:ext>
              </a:extLst>
            </p:cNvPr>
            <p:cNvSpPr>
              <a:spLocks/>
            </p:cNvSpPr>
            <p:nvPr/>
          </p:nvSpPr>
          <p:spPr bwMode="auto">
            <a:xfrm>
              <a:off x="5404003" y="5955834"/>
              <a:ext cx="63695" cy="86010"/>
            </a:xfrm>
            <a:custGeom>
              <a:avLst/>
              <a:gdLst>
                <a:gd name="T0" fmla="*/ 3 w 7"/>
                <a:gd name="T1" fmla="*/ 8 h 9"/>
                <a:gd name="T2" fmla="*/ 4 w 7"/>
                <a:gd name="T3" fmla="*/ 6 h 9"/>
                <a:gd name="T4" fmla="*/ 2 w 7"/>
                <a:gd name="T5" fmla="*/ 4 h 9"/>
                <a:gd name="T6" fmla="*/ 3 w 7"/>
                <a:gd name="T7" fmla="*/ 1 h 9"/>
                <a:gd name="T8" fmla="*/ 6 w 7"/>
                <a:gd name="T9" fmla="*/ 5 h 9"/>
                <a:gd name="T10" fmla="*/ 3 w 7"/>
                <a:gd name="T11" fmla="*/ 8 h 9"/>
                <a:gd name="T12" fmla="*/ 3 w 7"/>
                <a:gd name="T13" fmla="*/ 8 h 9"/>
                <a:gd name="T14" fmla="*/ 3 w 7"/>
                <a:gd name="T15" fmla="*/ 8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9">
                  <a:moveTo>
                    <a:pt x="3" y="8"/>
                  </a:moveTo>
                  <a:cubicBezTo>
                    <a:pt x="4" y="7"/>
                    <a:pt x="5" y="7"/>
                    <a:pt x="4" y="6"/>
                  </a:cubicBezTo>
                  <a:cubicBezTo>
                    <a:pt x="4" y="5"/>
                    <a:pt x="2" y="5"/>
                    <a:pt x="2" y="4"/>
                  </a:cubicBezTo>
                  <a:cubicBezTo>
                    <a:pt x="3" y="3"/>
                    <a:pt x="0" y="0"/>
                    <a:pt x="3" y="1"/>
                  </a:cubicBezTo>
                  <a:cubicBezTo>
                    <a:pt x="6" y="2"/>
                    <a:pt x="6" y="3"/>
                    <a:pt x="6" y="5"/>
                  </a:cubicBezTo>
                  <a:cubicBezTo>
                    <a:pt x="7" y="7"/>
                    <a:pt x="3" y="8"/>
                    <a:pt x="3" y="8"/>
                  </a:cubicBezTo>
                  <a:cubicBezTo>
                    <a:pt x="3" y="8"/>
                    <a:pt x="3" y="8"/>
                    <a:pt x="3" y="8"/>
                  </a:cubicBezTo>
                  <a:cubicBezTo>
                    <a:pt x="4" y="7"/>
                    <a:pt x="2" y="9"/>
                    <a:pt x="3" y="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97" name="Freeform 564">
              <a:extLst>
                <a:ext uri="{FF2B5EF4-FFF2-40B4-BE49-F238E27FC236}">
                  <a16:creationId xmlns:a16="http://schemas.microsoft.com/office/drawing/2014/main" id="{D81FFFC2-CAB8-894C-B628-5D6E053CB0B4}"/>
                </a:ext>
              </a:extLst>
            </p:cNvPr>
            <p:cNvSpPr>
              <a:spLocks/>
            </p:cNvSpPr>
            <p:nvPr/>
          </p:nvSpPr>
          <p:spPr bwMode="auto">
            <a:xfrm>
              <a:off x="5384893" y="5974948"/>
              <a:ext cx="28662" cy="9556"/>
            </a:xfrm>
            <a:custGeom>
              <a:avLst/>
              <a:gdLst>
                <a:gd name="T0" fmla="*/ 2 w 3"/>
                <a:gd name="T1" fmla="*/ 1 h 1"/>
                <a:gd name="T2" fmla="*/ 0 w 3"/>
                <a:gd name="T3" fmla="*/ 0 h 1"/>
                <a:gd name="T4" fmla="*/ 3 w 3"/>
                <a:gd name="T5" fmla="*/ 0 h 1"/>
                <a:gd name="T6" fmla="*/ 2 w 3"/>
                <a:gd name="T7" fmla="*/ 1 h 1"/>
              </a:gdLst>
              <a:ahLst/>
              <a:cxnLst>
                <a:cxn ang="0">
                  <a:pos x="T0" y="T1"/>
                </a:cxn>
                <a:cxn ang="0">
                  <a:pos x="T2" y="T3"/>
                </a:cxn>
                <a:cxn ang="0">
                  <a:pos x="T4" y="T5"/>
                </a:cxn>
                <a:cxn ang="0">
                  <a:pos x="T6" y="T7"/>
                </a:cxn>
              </a:cxnLst>
              <a:rect l="0" t="0" r="r" b="b"/>
              <a:pathLst>
                <a:path w="3" h="1">
                  <a:moveTo>
                    <a:pt x="2" y="1"/>
                  </a:moveTo>
                  <a:cubicBezTo>
                    <a:pt x="1" y="1"/>
                    <a:pt x="0" y="1"/>
                    <a:pt x="0" y="0"/>
                  </a:cubicBezTo>
                  <a:cubicBezTo>
                    <a:pt x="0" y="0"/>
                    <a:pt x="2" y="0"/>
                    <a:pt x="3" y="0"/>
                  </a:cubicBezTo>
                  <a:cubicBezTo>
                    <a:pt x="3" y="0"/>
                    <a:pt x="2" y="1"/>
                    <a:pt x="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98" name="Freeform 565">
              <a:extLst>
                <a:ext uri="{FF2B5EF4-FFF2-40B4-BE49-F238E27FC236}">
                  <a16:creationId xmlns:a16="http://schemas.microsoft.com/office/drawing/2014/main" id="{6C0292D2-1A4A-EF4A-BF19-1F76C818E80C}"/>
                </a:ext>
              </a:extLst>
            </p:cNvPr>
            <p:cNvSpPr>
              <a:spLocks/>
            </p:cNvSpPr>
            <p:nvPr/>
          </p:nvSpPr>
          <p:spPr bwMode="auto">
            <a:xfrm>
              <a:off x="4486806" y="5984506"/>
              <a:ext cx="124202" cy="63711"/>
            </a:xfrm>
            <a:custGeom>
              <a:avLst/>
              <a:gdLst>
                <a:gd name="T0" fmla="*/ 10 w 13"/>
                <a:gd name="T1" fmla="*/ 1 h 7"/>
                <a:gd name="T2" fmla="*/ 7 w 13"/>
                <a:gd name="T3" fmla="*/ 1 h 7"/>
                <a:gd name="T4" fmla="*/ 5 w 13"/>
                <a:gd name="T5" fmla="*/ 1 h 7"/>
                <a:gd name="T6" fmla="*/ 5 w 13"/>
                <a:gd name="T7" fmla="*/ 4 h 7"/>
                <a:gd name="T8" fmla="*/ 1 w 13"/>
                <a:gd name="T9" fmla="*/ 3 h 7"/>
                <a:gd name="T10" fmla="*/ 1 w 13"/>
                <a:gd name="T11" fmla="*/ 6 h 7"/>
                <a:gd name="T12" fmla="*/ 11 w 13"/>
                <a:gd name="T13" fmla="*/ 4 h 7"/>
                <a:gd name="T14" fmla="*/ 9 w 13"/>
                <a:gd name="T15" fmla="*/ 3 h 7"/>
                <a:gd name="T16" fmla="*/ 12 w 13"/>
                <a:gd name="T17" fmla="*/ 3 h 7"/>
                <a:gd name="T18" fmla="*/ 10 w 13"/>
                <a:gd name="T19" fmla="*/ 1 h 7"/>
                <a:gd name="T20" fmla="*/ 10 w 13"/>
                <a:gd name="T21"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7">
                  <a:moveTo>
                    <a:pt x="10" y="1"/>
                  </a:moveTo>
                  <a:cubicBezTo>
                    <a:pt x="9" y="1"/>
                    <a:pt x="8" y="1"/>
                    <a:pt x="7" y="1"/>
                  </a:cubicBezTo>
                  <a:cubicBezTo>
                    <a:pt x="6" y="1"/>
                    <a:pt x="6" y="1"/>
                    <a:pt x="5" y="1"/>
                  </a:cubicBezTo>
                  <a:cubicBezTo>
                    <a:pt x="3" y="2"/>
                    <a:pt x="4" y="4"/>
                    <a:pt x="5" y="4"/>
                  </a:cubicBezTo>
                  <a:cubicBezTo>
                    <a:pt x="4" y="4"/>
                    <a:pt x="2" y="1"/>
                    <a:pt x="1" y="3"/>
                  </a:cubicBezTo>
                  <a:cubicBezTo>
                    <a:pt x="0" y="4"/>
                    <a:pt x="0" y="5"/>
                    <a:pt x="1" y="6"/>
                  </a:cubicBezTo>
                  <a:cubicBezTo>
                    <a:pt x="2" y="7"/>
                    <a:pt x="10" y="5"/>
                    <a:pt x="11" y="4"/>
                  </a:cubicBezTo>
                  <a:cubicBezTo>
                    <a:pt x="11" y="4"/>
                    <a:pt x="10" y="3"/>
                    <a:pt x="9" y="3"/>
                  </a:cubicBezTo>
                  <a:cubicBezTo>
                    <a:pt x="10" y="3"/>
                    <a:pt x="12" y="3"/>
                    <a:pt x="12" y="3"/>
                  </a:cubicBezTo>
                  <a:cubicBezTo>
                    <a:pt x="13" y="2"/>
                    <a:pt x="11" y="0"/>
                    <a:pt x="10" y="1"/>
                  </a:cubicBezTo>
                  <a:cubicBezTo>
                    <a:pt x="9" y="1"/>
                    <a:pt x="11" y="0"/>
                    <a:pt x="10"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99" name="Freeform 566">
              <a:extLst>
                <a:ext uri="{FF2B5EF4-FFF2-40B4-BE49-F238E27FC236}">
                  <a16:creationId xmlns:a16="http://schemas.microsoft.com/office/drawing/2014/main" id="{27F781B4-8852-B24B-96C9-9FD3D1923906}"/>
                </a:ext>
              </a:extLst>
            </p:cNvPr>
            <p:cNvSpPr>
              <a:spLocks/>
            </p:cNvSpPr>
            <p:nvPr/>
          </p:nvSpPr>
          <p:spPr bwMode="auto">
            <a:xfrm>
              <a:off x="4534576" y="5927165"/>
              <a:ext cx="76432" cy="66896"/>
            </a:xfrm>
            <a:custGeom>
              <a:avLst/>
              <a:gdLst>
                <a:gd name="T0" fmla="*/ 2 w 8"/>
                <a:gd name="T1" fmla="*/ 6 h 7"/>
                <a:gd name="T2" fmla="*/ 5 w 8"/>
                <a:gd name="T3" fmla="*/ 4 h 7"/>
                <a:gd name="T4" fmla="*/ 8 w 8"/>
                <a:gd name="T5" fmla="*/ 4 h 7"/>
                <a:gd name="T6" fmla="*/ 5 w 8"/>
                <a:gd name="T7" fmla="*/ 2 h 7"/>
                <a:gd name="T8" fmla="*/ 2 w 8"/>
                <a:gd name="T9" fmla="*/ 6 h 7"/>
                <a:gd name="T10" fmla="*/ 2 w 8"/>
                <a:gd name="T11" fmla="*/ 6 h 7"/>
                <a:gd name="T12" fmla="*/ 2 w 8"/>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2" y="6"/>
                  </a:moveTo>
                  <a:cubicBezTo>
                    <a:pt x="3" y="5"/>
                    <a:pt x="4" y="5"/>
                    <a:pt x="5" y="4"/>
                  </a:cubicBezTo>
                  <a:cubicBezTo>
                    <a:pt x="6" y="4"/>
                    <a:pt x="8" y="4"/>
                    <a:pt x="8" y="4"/>
                  </a:cubicBezTo>
                  <a:cubicBezTo>
                    <a:pt x="8" y="4"/>
                    <a:pt x="7" y="0"/>
                    <a:pt x="5" y="2"/>
                  </a:cubicBezTo>
                  <a:cubicBezTo>
                    <a:pt x="5" y="2"/>
                    <a:pt x="1" y="5"/>
                    <a:pt x="2" y="6"/>
                  </a:cubicBezTo>
                  <a:cubicBezTo>
                    <a:pt x="2" y="6"/>
                    <a:pt x="2" y="6"/>
                    <a:pt x="2" y="6"/>
                  </a:cubicBezTo>
                  <a:cubicBezTo>
                    <a:pt x="4" y="5"/>
                    <a:pt x="0" y="7"/>
                    <a:pt x="2"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00" name="Freeform 567">
              <a:extLst>
                <a:ext uri="{FF2B5EF4-FFF2-40B4-BE49-F238E27FC236}">
                  <a16:creationId xmlns:a16="http://schemas.microsoft.com/office/drawing/2014/main" id="{21A62F10-6732-BF44-8006-DA0A1A80D44A}"/>
                </a:ext>
              </a:extLst>
            </p:cNvPr>
            <p:cNvSpPr>
              <a:spLocks/>
            </p:cNvSpPr>
            <p:nvPr/>
          </p:nvSpPr>
          <p:spPr bwMode="auto">
            <a:xfrm>
              <a:off x="4002729" y="6182007"/>
              <a:ext cx="92356" cy="35042"/>
            </a:xfrm>
            <a:custGeom>
              <a:avLst/>
              <a:gdLst>
                <a:gd name="T0" fmla="*/ 9 w 10"/>
                <a:gd name="T1" fmla="*/ 2 h 4"/>
                <a:gd name="T2" fmla="*/ 9 w 10"/>
                <a:gd name="T3" fmla="*/ 1 h 4"/>
                <a:gd name="T4" fmla="*/ 6 w 10"/>
                <a:gd name="T5" fmla="*/ 0 h 4"/>
                <a:gd name="T6" fmla="*/ 2 w 10"/>
                <a:gd name="T7" fmla="*/ 2 h 4"/>
                <a:gd name="T8" fmla="*/ 3 w 10"/>
                <a:gd name="T9" fmla="*/ 4 h 4"/>
                <a:gd name="T10" fmla="*/ 9 w 10"/>
                <a:gd name="T11" fmla="*/ 2 h 4"/>
                <a:gd name="T12" fmla="*/ 9 w 10"/>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10" h="4">
                  <a:moveTo>
                    <a:pt x="9" y="2"/>
                  </a:moveTo>
                  <a:cubicBezTo>
                    <a:pt x="10" y="2"/>
                    <a:pt x="8" y="1"/>
                    <a:pt x="9" y="1"/>
                  </a:cubicBezTo>
                  <a:cubicBezTo>
                    <a:pt x="8" y="0"/>
                    <a:pt x="7" y="0"/>
                    <a:pt x="6" y="0"/>
                  </a:cubicBezTo>
                  <a:cubicBezTo>
                    <a:pt x="5" y="1"/>
                    <a:pt x="3" y="1"/>
                    <a:pt x="2" y="2"/>
                  </a:cubicBezTo>
                  <a:cubicBezTo>
                    <a:pt x="0" y="3"/>
                    <a:pt x="2" y="4"/>
                    <a:pt x="3" y="4"/>
                  </a:cubicBezTo>
                  <a:cubicBezTo>
                    <a:pt x="5" y="4"/>
                    <a:pt x="7" y="1"/>
                    <a:pt x="9" y="2"/>
                  </a:cubicBezTo>
                  <a:cubicBezTo>
                    <a:pt x="10" y="2"/>
                    <a:pt x="7" y="1"/>
                    <a:pt x="9"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01" name="Freeform 568">
              <a:extLst>
                <a:ext uri="{FF2B5EF4-FFF2-40B4-BE49-F238E27FC236}">
                  <a16:creationId xmlns:a16="http://schemas.microsoft.com/office/drawing/2014/main" id="{DBABA28E-B8AE-9948-940F-06E9FF0C9624}"/>
                </a:ext>
              </a:extLst>
            </p:cNvPr>
            <p:cNvSpPr>
              <a:spLocks/>
            </p:cNvSpPr>
            <p:nvPr/>
          </p:nvSpPr>
          <p:spPr bwMode="auto">
            <a:xfrm>
              <a:off x="3891264" y="6236163"/>
              <a:ext cx="54139" cy="47785"/>
            </a:xfrm>
            <a:custGeom>
              <a:avLst/>
              <a:gdLst>
                <a:gd name="T0" fmla="*/ 6 w 6"/>
                <a:gd name="T1" fmla="*/ 2 h 5"/>
                <a:gd name="T2" fmla="*/ 3 w 6"/>
                <a:gd name="T3" fmla="*/ 2 h 5"/>
                <a:gd name="T4" fmla="*/ 3 w 6"/>
                <a:gd name="T5" fmla="*/ 4 h 5"/>
                <a:gd name="T6" fmla="*/ 0 w 6"/>
                <a:gd name="T7" fmla="*/ 5 h 5"/>
                <a:gd name="T8" fmla="*/ 6 w 6"/>
                <a:gd name="T9" fmla="*/ 2 h 5"/>
              </a:gdLst>
              <a:ahLst/>
              <a:cxnLst>
                <a:cxn ang="0">
                  <a:pos x="T0" y="T1"/>
                </a:cxn>
                <a:cxn ang="0">
                  <a:pos x="T2" y="T3"/>
                </a:cxn>
                <a:cxn ang="0">
                  <a:pos x="T4" y="T5"/>
                </a:cxn>
                <a:cxn ang="0">
                  <a:pos x="T6" y="T7"/>
                </a:cxn>
                <a:cxn ang="0">
                  <a:pos x="T8" y="T9"/>
                </a:cxn>
              </a:cxnLst>
              <a:rect l="0" t="0" r="r" b="b"/>
              <a:pathLst>
                <a:path w="6" h="5">
                  <a:moveTo>
                    <a:pt x="6" y="2"/>
                  </a:moveTo>
                  <a:cubicBezTo>
                    <a:pt x="6" y="0"/>
                    <a:pt x="4" y="1"/>
                    <a:pt x="3" y="2"/>
                  </a:cubicBezTo>
                  <a:cubicBezTo>
                    <a:pt x="3" y="2"/>
                    <a:pt x="3" y="3"/>
                    <a:pt x="3" y="4"/>
                  </a:cubicBezTo>
                  <a:cubicBezTo>
                    <a:pt x="2" y="4"/>
                    <a:pt x="0" y="5"/>
                    <a:pt x="0" y="5"/>
                  </a:cubicBezTo>
                  <a:cubicBezTo>
                    <a:pt x="0" y="5"/>
                    <a:pt x="6" y="5"/>
                    <a:pt x="6"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02" name="Freeform 569">
              <a:extLst>
                <a:ext uri="{FF2B5EF4-FFF2-40B4-BE49-F238E27FC236}">
                  <a16:creationId xmlns:a16="http://schemas.microsoft.com/office/drawing/2014/main" id="{6B525EE5-5629-DD43-BD9F-4F1D6A2D8E4E}"/>
                </a:ext>
              </a:extLst>
            </p:cNvPr>
            <p:cNvSpPr>
              <a:spLocks/>
            </p:cNvSpPr>
            <p:nvPr/>
          </p:nvSpPr>
          <p:spPr bwMode="auto">
            <a:xfrm>
              <a:off x="7066423" y="5076623"/>
              <a:ext cx="194267" cy="121050"/>
            </a:xfrm>
            <a:custGeom>
              <a:avLst/>
              <a:gdLst>
                <a:gd name="T0" fmla="*/ 19 w 21"/>
                <a:gd name="T1" fmla="*/ 9 h 13"/>
                <a:gd name="T2" fmla="*/ 18 w 21"/>
                <a:gd name="T3" fmla="*/ 7 h 13"/>
                <a:gd name="T4" fmla="*/ 14 w 21"/>
                <a:gd name="T5" fmla="*/ 4 h 13"/>
                <a:gd name="T6" fmla="*/ 8 w 21"/>
                <a:gd name="T7" fmla="*/ 1 h 13"/>
                <a:gd name="T8" fmla="*/ 5 w 21"/>
                <a:gd name="T9" fmla="*/ 6 h 13"/>
                <a:gd name="T10" fmla="*/ 0 w 21"/>
                <a:gd name="T11" fmla="*/ 8 h 13"/>
                <a:gd name="T12" fmla="*/ 7 w 21"/>
                <a:gd name="T13" fmla="*/ 11 h 13"/>
                <a:gd name="T14" fmla="*/ 15 w 21"/>
                <a:gd name="T15" fmla="*/ 12 h 13"/>
                <a:gd name="T16" fmla="*/ 20 w 21"/>
                <a:gd name="T17" fmla="*/ 9 h 13"/>
                <a:gd name="T18" fmla="*/ 19 w 21"/>
                <a:gd name="T19" fmla="*/ 9 h 13"/>
                <a:gd name="T20" fmla="*/ 19 w 21"/>
                <a:gd name="T21"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3">
                  <a:moveTo>
                    <a:pt x="19" y="9"/>
                  </a:moveTo>
                  <a:cubicBezTo>
                    <a:pt x="15" y="10"/>
                    <a:pt x="19" y="8"/>
                    <a:pt x="18" y="7"/>
                  </a:cubicBezTo>
                  <a:cubicBezTo>
                    <a:pt x="17" y="7"/>
                    <a:pt x="15" y="4"/>
                    <a:pt x="14" y="4"/>
                  </a:cubicBezTo>
                  <a:cubicBezTo>
                    <a:pt x="12" y="4"/>
                    <a:pt x="10" y="1"/>
                    <a:pt x="8" y="1"/>
                  </a:cubicBezTo>
                  <a:cubicBezTo>
                    <a:pt x="6" y="0"/>
                    <a:pt x="6" y="5"/>
                    <a:pt x="5" y="6"/>
                  </a:cubicBezTo>
                  <a:cubicBezTo>
                    <a:pt x="4" y="6"/>
                    <a:pt x="0" y="6"/>
                    <a:pt x="0" y="8"/>
                  </a:cubicBezTo>
                  <a:cubicBezTo>
                    <a:pt x="1" y="10"/>
                    <a:pt x="6" y="11"/>
                    <a:pt x="7" y="11"/>
                  </a:cubicBezTo>
                  <a:cubicBezTo>
                    <a:pt x="9" y="12"/>
                    <a:pt x="13" y="13"/>
                    <a:pt x="15" y="12"/>
                  </a:cubicBezTo>
                  <a:cubicBezTo>
                    <a:pt x="15" y="12"/>
                    <a:pt x="20" y="10"/>
                    <a:pt x="20" y="9"/>
                  </a:cubicBezTo>
                  <a:cubicBezTo>
                    <a:pt x="20" y="9"/>
                    <a:pt x="19" y="9"/>
                    <a:pt x="19" y="9"/>
                  </a:cubicBezTo>
                  <a:cubicBezTo>
                    <a:pt x="18" y="10"/>
                    <a:pt x="21" y="9"/>
                    <a:pt x="19" y="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03" name="Freeform 570">
              <a:extLst>
                <a:ext uri="{FF2B5EF4-FFF2-40B4-BE49-F238E27FC236}">
                  <a16:creationId xmlns:a16="http://schemas.microsoft.com/office/drawing/2014/main" id="{A5D09574-9218-0145-AD87-636A0823978C}"/>
                </a:ext>
              </a:extLst>
            </p:cNvPr>
            <p:cNvSpPr>
              <a:spLocks/>
            </p:cNvSpPr>
            <p:nvPr/>
          </p:nvSpPr>
          <p:spPr bwMode="auto">
            <a:xfrm>
              <a:off x="6999546" y="5133964"/>
              <a:ext cx="47770" cy="35042"/>
            </a:xfrm>
            <a:custGeom>
              <a:avLst/>
              <a:gdLst>
                <a:gd name="T0" fmla="*/ 2 w 5"/>
                <a:gd name="T1" fmla="*/ 4 h 4"/>
                <a:gd name="T2" fmla="*/ 4 w 5"/>
                <a:gd name="T3" fmla="*/ 1 h 4"/>
                <a:gd name="T4" fmla="*/ 2 w 5"/>
                <a:gd name="T5" fmla="*/ 4 h 4"/>
                <a:gd name="T6" fmla="*/ 2 w 5"/>
                <a:gd name="T7" fmla="*/ 4 h 4"/>
              </a:gdLst>
              <a:ahLst/>
              <a:cxnLst>
                <a:cxn ang="0">
                  <a:pos x="T0" y="T1"/>
                </a:cxn>
                <a:cxn ang="0">
                  <a:pos x="T2" y="T3"/>
                </a:cxn>
                <a:cxn ang="0">
                  <a:pos x="T4" y="T5"/>
                </a:cxn>
                <a:cxn ang="0">
                  <a:pos x="T6" y="T7"/>
                </a:cxn>
              </a:cxnLst>
              <a:rect l="0" t="0" r="r" b="b"/>
              <a:pathLst>
                <a:path w="5" h="4">
                  <a:moveTo>
                    <a:pt x="2" y="4"/>
                  </a:moveTo>
                  <a:cubicBezTo>
                    <a:pt x="0" y="4"/>
                    <a:pt x="4" y="0"/>
                    <a:pt x="4" y="1"/>
                  </a:cubicBezTo>
                  <a:cubicBezTo>
                    <a:pt x="5" y="1"/>
                    <a:pt x="3" y="4"/>
                    <a:pt x="2" y="4"/>
                  </a:cubicBezTo>
                  <a:cubicBezTo>
                    <a:pt x="1" y="4"/>
                    <a:pt x="4" y="4"/>
                    <a:pt x="2"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04" name="Freeform 571">
              <a:extLst>
                <a:ext uri="{FF2B5EF4-FFF2-40B4-BE49-F238E27FC236}">
                  <a16:creationId xmlns:a16="http://schemas.microsoft.com/office/drawing/2014/main" id="{46DEAE44-41FC-944B-89DA-F6BA8A9DCEA9}"/>
                </a:ext>
              </a:extLst>
            </p:cNvPr>
            <p:cNvSpPr>
              <a:spLocks/>
            </p:cNvSpPr>
            <p:nvPr/>
          </p:nvSpPr>
          <p:spPr bwMode="auto">
            <a:xfrm>
              <a:off x="6942220" y="5169003"/>
              <a:ext cx="19109" cy="19114"/>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1"/>
                    <a:pt x="1" y="0"/>
                  </a:cubicBezTo>
                  <a:cubicBezTo>
                    <a:pt x="2" y="0"/>
                    <a:pt x="2" y="2"/>
                    <a:pt x="1"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05" name="Freeform 572">
              <a:extLst>
                <a:ext uri="{FF2B5EF4-FFF2-40B4-BE49-F238E27FC236}">
                  <a16:creationId xmlns:a16="http://schemas.microsoft.com/office/drawing/2014/main" id="{AA8BB0AC-49AB-074B-B6C0-400CAAEB76B8}"/>
                </a:ext>
              </a:extLst>
            </p:cNvPr>
            <p:cNvSpPr>
              <a:spLocks/>
            </p:cNvSpPr>
            <p:nvPr/>
          </p:nvSpPr>
          <p:spPr bwMode="auto">
            <a:xfrm>
              <a:off x="6139670" y="4777184"/>
              <a:ext cx="859873" cy="420492"/>
            </a:xfrm>
            <a:custGeom>
              <a:avLst/>
              <a:gdLst>
                <a:gd name="T0" fmla="*/ 76 w 92"/>
                <a:gd name="T1" fmla="*/ 41 h 45"/>
                <a:gd name="T2" fmla="*/ 71 w 92"/>
                <a:gd name="T3" fmla="*/ 39 h 45"/>
                <a:gd name="T4" fmla="*/ 61 w 92"/>
                <a:gd name="T5" fmla="*/ 38 h 45"/>
                <a:gd name="T6" fmla="*/ 45 w 92"/>
                <a:gd name="T7" fmla="*/ 43 h 45"/>
                <a:gd name="T8" fmla="*/ 29 w 92"/>
                <a:gd name="T9" fmla="*/ 41 h 45"/>
                <a:gd name="T10" fmla="*/ 21 w 92"/>
                <a:gd name="T11" fmla="*/ 38 h 45"/>
                <a:gd name="T12" fmla="*/ 10 w 92"/>
                <a:gd name="T13" fmla="*/ 31 h 45"/>
                <a:gd name="T14" fmla="*/ 40 w 92"/>
                <a:gd name="T15" fmla="*/ 29 h 45"/>
                <a:gd name="T16" fmla="*/ 9 w 92"/>
                <a:gd name="T17" fmla="*/ 26 h 45"/>
                <a:gd name="T18" fmla="*/ 16 w 92"/>
                <a:gd name="T19" fmla="*/ 19 h 45"/>
                <a:gd name="T20" fmla="*/ 14 w 92"/>
                <a:gd name="T21" fmla="*/ 18 h 45"/>
                <a:gd name="T22" fmla="*/ 7 w 92"/>
                <a:gd name="T23" fmla="*/ 17 h 45"/>
                <a:gd name="T24" fmla="*/ 4 w 92"/>
                <a:gd name="T25" fmla="*/ 11 h 45"/>
                <a:gd name="T26" fmla="*/ 8 w 92"/>
                <a:gd name="T27" fmla="*/ 7 h 45"/>
                <a:gd name="T28" fmla="*/ 24 w 92"/>
                <a:gd name="T29" fmla="*/ 1 h 45"/>
                <a:gd name="T30" fmla="*/ 29 w 92"/>
                <a:gd name="T31" fmla="*/ 7 h 45"/>
                <a:gd name="T32" fmla="*/ 39 w 92"/>
                <a:gd name="T33" fmla="*/ 6 h 45"/>
                <a:gd name="T34" fmla="*/ 43 w 92"/>
                <a:gd name="T35" fmla="*/ 8 h 45"/>
                <a:gd name="T36" fmla="*/ 47 w 92"/>
                <a:gd name="T37" fmla="*/ 9 h 45"/>
                <a:gd name="T38" fmla="*/ 43 w 92"/>
                <a:gd name="T39" fmla="*/ 4 h 45"/>
                <a:gd name="T40" fmla="*/ 54 w 92"/>
                <a:gd name="T41" fmla="*/ 10 h 45"/>
                <a:gd name="T42" fmla="*/ 60 w 92"/>
                <a:gd name="T43" fmla="*/ 14 h 45"/>
                <a:gd name="T44" fmla="*/ 59 w 92"/>
                <a:gd name="T45" fmla="*/ 1 h 45"/>
                <a:gd name="T46" fmla="*/ 69 w 92"/>
                <a:gd name="T47" fmla="*/ 6 h 45"/>
                <a:gd name="T48" fmla="*/ 74 w 92"/>
                <a:gd name="T49" fmla="*/ 19 h 45"/>
                <a:gd name="T50" fmla="*/ 82 w 92"/>
                <a:gd name="T51" fmla="*/ 26 h 45"/>
                <a:gd name="T52" fmla="*/ 92 w 92"/>
                <a:gd name="T53" fmla="*/ 33 h 45"/>
                <a:gd name="T54" fmla="*/ 83 w 92"/>
                <a:gd name="T55" fmla="*/ 35 h 45"/>
                <a:gd name="T56" fmla="*/ 81 w 92"/>
                <a:gd name="T57" fmla="*/ 36 h 45"/>
                <a:gd name="T58" fmla="*/ 85 w 92"/>
                <a:gd name="T59" fmla="*/ 36 h 45"/>
                <a:gd name="T60" fmla="*/ 89 w 92"/>
                <a:gd name="T61" fmla="*/ 39 h 45"/>
                <a:gd name="T62" fmla="*/ 83 w 92"/>
                <a:gd name="T63"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45">
                  <a:moveTo>
                    <a:pt x="83" y="41"/>
                  </a:moveTo>
                  <a:cubicBezTo>
                    <a:pt x="81" y="41"/>
                    <a:pt x="79" y="41"/>
                    <a:pt x="76" y="41"/>
                  </a:cubicBezTo>
                  <a:cubicBezTo>
                    <a:pt x="75" y="41"/>
                    <a:pt x="74" y="41"/>
                    <a:pt x="73" y="41"/>
                  </a:cubicBezTo>
                  <a:cubicBezTo>
                    <a:pt x="72" y="41"/>
                    <a:pt x="72" y="40"/>
                    <a:pt x="71" y="39"/>
                  </a:cubicBezTo>
                  <a:cubicBezTo>
                    <a:pt x="70" y="39"/>
                    <a:pt x="66" y="40"/>
                    <a:pt x="65" y="38"/>
                  </a:cubicBezTo>
                  <a:cubicBezTo>
                    <a:pt x="65" y="35"/>
                    <a:pt x="63" y="37"/>
                    <a:pt x="61" y="38"/>
                  </a:cubicBezTo>
                  <a:cubicBezTo>
                    <a:pt x="58" y="40"/>
                    <a:pt x="56" y="39"/>
                    <a:pt x="54" y="40"/>
                  </a:cubicBezTo>
                  <a:cubicBezTo>
                    <a:pt x="51" y="41"/>
                    <a:pt x="48" y="42"/>
                    <a:pt x="45" y="43"/>
                  </a:cubicBezTo>
                  <a:cubicBezTo>
                    <a:pt x="41" y="43"/>
                    <a:pt x="35" y="45"/>
                    <a:pt x="31" y="43"/>
                  </a:cubicBezTo>
                  <a:cubicBezTo>
                    <a:pt x="31" y="43"/>
                    <a:pt x="29" y="42"/>
                    <a:pt x="29" y="41"/>
                  </a:cubicBezTo>
                  <a:cubicBezTo>
                    <a:pt x="29" y="40"/>
                    <a:pt x="29" y="38"/>
                    <a:pt x="27" y="38"/>
                  </a:cubicBezTo>
                  <a:cubicBezTo>
                    <a:pt x="25" y="38"/>
                    <a:pt x="23" y="38"/>
                    <a:pt x="21" y="38"/>
                  </a:cubicBezTo>
                  <a:cubicBezTo>
                    <a:pt x="19" y="38"/>
                    <a:pt x="17" y="38"/>
                    <a:pt x="15" y="36"/>
                  </a:cubicBezTo>
                  <a:cubicBezTo>
                    <a:pt x="14" y="36"/>
                    <a:pt x="9" y="32"/>
                    <a:pt x="10" y="31"/>
                  </a:cubicBezTo>
                  <a:cubicBezTo>
                    <a:pt x="16" y="28"/>
                    <a:pt x="23" y="29"/>
                    <a:pt x="28" y="29"/>
                  </a:cubicBezTo>
                  <a:cubicBezTo>
                    <a:pt x="29" y="29"/>
                    <a:pt x="40" y="29"/>
                    <a:pt x="40" y="29"/>
                  </a:cubicBezTo>
                  <a:cubicBezTo>
                    <a:pt x="40" y="27"/>
                    <a:pt x="26" y="25"/>
                    <a:pt x="25" y="25"/>
                  </a:cubicBezTo>
                  <a:cubicBezTo>
                    <a:pt x="20" y="25"/>
                    <a:pt x="14" y="28"/>
                    <a:pt x="9" y="26"/>
                  </a:cubicBezTo>
                  <a:cubicBezTo>
                    <a:pt x="7" y="25"/>
                    <a:pt x="3" y="23"/>
                    <a:pt x="7" y="21"/>
                  </a:cubicBezTo>
                  <a:cubicBezTo>
                    <a:pt x="10" y="20"/>
                    <a:pt x="13" y="19"/>
                    <a:pt x="16" y="19"/>
                  </a:cubicBezTo>
                  <a:cubicBezTo>
                    <a:pt x="18" y="18"/>
                    <a:pt x="20" y="18"/>
                    <a:pt x="21" y="18"/>
                  </a:cubicBezTo>
                  <a:cubicBezTo>
                    <a:pt x="19" y="19"/>
                    <a:pt x="16" y="18"/>
                    <a:pt x="14" y="18"/>
                  </a:cubicBezTo>
                  <a:cubicBezTo>
                    <a:pt x="13" y="18"/>
                    <a:pt x="7" y="19"/>
                    <a:pt x="6" y="18"/>
                  </a:cubicBezTo>
                  <a:cubicBezTo>
                    <a:pt x="6" y="18"/>
                    <a:pt x="7" y="17"/>
                    <a:pt x="7" y="17"/>
                  </a:cubicBezTo>
                  <a:cubicBezTo>
                    <a:pt x="7" y="16"/>
                    <a:pt x="0" y="17"/>
                    <a:pt x="1" y="15"/>
                  </a:cubicBezTo>
                  <a:cubicBezTo>
                    <a:pt x="2" y="14"/>
                    <a:pt x="3" y="12"/>
                    <a:pt x="4" y="11"/>
                  </a:cubicBezTo>
                  <a:cubicBezTo>
                    <a:pt x="8" y="10"/>
                    <a:pt x="4" y="10"/>
                    <a:pt x="4" y="9"/>
                  </a:cubicBezTo>
                  <a:cubicBezTo>
                    <a:pt x="4" y="9"/>
                    <a:pt x="7" y="7"/>
                    <a:pt x="8" y="7"/>
                  </a:cubicBezTo>
                  <a:cubicBezTo>
                    <a:pt x="10" y="6"/>
                    <a:pt x="11" y="5"/>
                    <a:pt x="13" y="4"/>
                  </a:cubicBezTo>
                  <a:cubicBezTo>
                    <a:pt x="17" y="2"/>
                    <a:pt x="20" y="1"/>
                    <a:pt x="24" y="1"/>
                  </a:cubicBezTo>
                  <a:cubicBezTo>
                    <a:pt x="29" y="1"/>
                    <a:pt x="24" y="7"/>
                    <a:pt x="24" y="7"/>
                  </a:cubicBezTo>
                  <a:cubicBezTo>
                    <a:pt x="26" y="8"/>
                    <a:pt x="28" y="8"/>
                    <a:pt x="29" y="7"/>
                  </a:cubicBezTo>
                  <a:cubicBezTo>
                    <a:pt x="30" y="7"/>
                    <a:pt x="30" y="4"/>
                    <a:pt x="31" y="4"/>
                  </a:cubicBezTo>
                  <a:cubicBezTo>
                    <a:pt x="33" y="4"/>
                    <a:pt x="37" y="4"/>
                    <a:pt x="39" y="6"/>
                  </a:cubicBezTo>
                  <a:cubicBezTo>
                    <a:pt x="42" y="8"/>
                    <a:pt x="35" y="11"/>
                    <a:pt x="40" y="10"/>
                  </a:cubicBezTo>
                  <a:cubicBezTo>
                    <a:pt x="41" y="10"/>
                    <a:pt x="42" y="9"/>
                    <a:pt x="43" y="8"/>
                  </a:cubicBezTo>
                  <a:cubicBezTo>
                    <a:pt x="44" y="8"/>
                    <a:pt x="44" y="8"/>
                    <a:pt x="45" y="8"/>
                  </a:cubicBezTo>
                  <a:cubicBezTo>
                    <a:pt x="46" y="8"/>
                    <a:pt x="46" y="8"/>
                    <a:pt x="47" y="9"/>
                  </a:cubicBezTo>
                  <a:cubicBezTo>
                    <a:pt x="48" y="9"/>
                    <a:pt x="48" y="7"/>
                    <a:pt x="48" y="6"/>
                  </a:cubicBezTo>
                  <a:cubicBezTo>
                    <a:pt x="47" y="6"/>
                    <a:pt x="44" y="4"/>
                    <a:pt x="43" y="4"/>
                  </a:cubicBezTo>
                  <a:cubicBezTo>
                    <a:pt x="45" y="3"/>
                    <a:pt x="49" y="5"/>
                    <a:pt x="50" y="6"/>
                  </a:cubicBezTo>
                  <a:cubicBezTo>
                    <a:pt x="53" y="7"/>
                    <a:pt x="53" y="8"/>
                    <a:pt x="54" y="10"/>
                  </a:cubicBezTo>
                  <a:cubicBezTo>
                    <a:pt x="54" y="11"/>
                    <a:pt x="54" y="16"/>
                    <a:pt x="56" y="16"/>
                  </a:cubicBezTo>
                  <a:cubicBezTo>
                    <a:pt x="57" y="16"/>
                    <a:pt x="61" y="16"/>
                    <a:pt x="60" y="14"/>
                  </a:cubicBezTo>
                  <a:cubicBezTo>
                    <a:pt x="59" y="10"/>
                    <a:pt x="57" y="7"/>
                    <a:pt x="56" y="3"/>
                  </a:cubicBezTo>
                  <a:cubicBezTo>
                    <a:pt x="55" y="0"/>
                    <a:pt x="58" y="1"/>
                    <a:pt x="59" y="1"/>
                  </a:cubicBezTo>
                  <a:cubicBezTo>
                    <a:pt x="62" y="2"/>
                    <a:pt x="62" y="0"/>
                    <a:pt x="64" y="1"/>
                  </a:cubicBezTo>
                  <a:cubicBezTo>
                    <a:pt x="66" y="3"/>
                    <a:pt x="69" y="4"/>
                    <a:pt x="69" y="6"/>
                  </a:cubicBezTo>
                  <a:cubicBezTo>
                    <a:pt x="70" y="9"/>
                    <a:pt x="71" y="11"/>
                    <a:pt x="73" y="13"/>
                  </a:cubicBezTo>
                  <a:cubicBezTo>
                    <a:pt x="74" y="16"/>
                    <a:pt x="75" y="17"/>
                    <a:pt x="74" y="19"/>
                  </a:cubicBezTo>
                  <a:cubicBezTo>
                    <a:pt x="73" y="22"/>
                    <a:pt x="76" y="25"/>
                    <a:pt x="78" y="26"/>
                  </a:cubicBezTo>
                  <a:cubicBezTo>
                    <a:pt x="79" y="26"/>
                    <a:pt x="81" y="26"/>
                    <a:pt x="82" y="26"/>
                  </a:cubicBezTo>
                  <a:cubicBezTo>
                    <a:pt x="83" y="27"/>
                    <a:pt x="84" y="28"/>
                    <a:pt x="85" y="28"/>
                  </a:cubicBezTo>
                  <a:cubicBezTo>
                    <a:pt x="88" y="29"/>
                    <a:pt x="92" y="29"/>
                    <a:pt x="92" y="33"/>
                  </a:cubicBezTo>
                  <a:cubicBezTo>
                    <a:pt x="92" y="35"/>
                    <a:pt x="83" y="32"/>
                    <a:pt x="83" y="32"/>
                  </a:cubicBezTo>
                  <a:cubicBezTo>
                    <a:pt x="83" y="33"/>
                    <a:pt x="83" y="34"/>
                    <a:pt x="83" y="35"/>
                  </a:cubicBezTo>
                  <a:cubicBezTo>
                    <a:pt x="83" y="35"/>
                    <a:pt x="80" y="35"/>
                    <a:pt x="80" y="35"/>
                  </a:cubicBezTo>
                  <a:cubicBezTo>
                    <a:pt x="81" y="35"/>
                    <a:pt x="81" y="36"/>
                    <a:pt x="81" y="36"/>
                  </a:cubicBezTo>
                  <a:cubicBezTo>
                    <a:pt x="81" y="37"/>
                    <a:pt x="81" y="38"/>
                    <a:pt x="81" y="38"/>
                  </a:cubicBezTo>
                  <a:cubicBezTo>
                    <a:pt x="81" y="38"/>
                    <a:pt x="85" y="36"/>
                    <a:pt x="85" y="36"/>
                  </a:cubicBezTo>
                  <a:cubicBezTo>
                    <a:pt x="87" y="36"/>
                    <a:pt x="86" y="37"/>
                    <a:pt x="86" y="38"/>
                  </a:cubicBezTo>
                  <a:cubicBezTo>
                    <a:pt x="86" y="38"/>
                    <a:pt x="88" y="38"/>
                    <a:pt x="89" y="39"/>
                  </a:cubicBezTo>
                  <a:cubicBezTo>
                    <a:pt x="89" y="39"/>
                    <a:pt x="83" y="41"/>
                    <a:pt x="83" y="41"/>
                  </a:cubicBezTo>
                  <a:cubicBezTo>
                    <a:pt x="81" y="41"/>
                    <a:pt x="86" y="41"/>
                    <a:pt x="83" y="4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06" name="Freeform 573">
              <a:extLst>
                <a:ext uri="{FF2B5EF4-FFF2-40B4-BE49-F238E27FC236}">
                  <a16:creationId xmlns:a16="http://schemas.microsoft.com/office/drawing/2014/main" id="{3BC63DE2-B3BE-2B41-B52E-9F991D4AF3D5}"/>
                </a:ext>
              </a:extLst>
            </p:cNvPr>
            <p:cNvSpPr>
              <a:spLocks/>
            </p:cNvSpPr>
            <p:nvPr/>
          </p:nvSpPr>
          <p:spPr bwMode="auto">
            <a:xfrm>
              <a:off x="6709737" y="4738957"/>
              <a:ext cx="130573" cy="86010"/>
            </a:xfrm>
            <a:custGeom>
              <a:avLst/>
              <a:gdLst>
                <a:gd name="T0" fmla="*/ 9 w 14"/>
                <a:gd name="T1" fmla="*/ 8 h 9"/>
                <a:gd name="T2" fmla="*/ 5 w 14"/>
                <a:gd name="T3" fmla="*/ 5 h 9"/>
                <a:gd name="T4" fmla="*/ 0 w 14"/>
                <a:gd name="T5" fmla="*/ 3 h 9"/>
                <a:gd name="T6" fmla="*/ 4 w 14"/>
                <a:gd name="T7" fmla="*/ 0 h 9"/>
                <a:gd name="T8" fmla="*/ 10 w 14"/>
                <a:gd name="T9" fmla="*/ 1 h 9"/>
                <a:gd name="T10" fmla="*/ 12 w 14"/>
                <a:gd name="T11" fmla="*/ 4 h 9"/>
                <a:gd name="T12" fmla="*/ 9 w 14"/>
                <a:gd name="T13" fmla="*/ 8 h 9"/>
                <a:gd name="T14" fmla="*/ 9 w 14"/>
                <a:gd name="T15" fmla="*/ 8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9">
                  <a:moveTo>
                    <a:pt x="9" y="8"/>
                  </a:moveTo>
                  <a:cubicBezTo>
                    <a:pt x="7" y="8"/>
                    <a:pt x="6" y="5"/>
                    <a:pt x="5" y="5"/>
                  </a:cubicBezTo>
                  <a:cubicBezTo>
                    <a:pt x="4" y="4"/>
                    <a:pt x="0" y="3"/>
                    <a:pt x="0" y="3"/>
                  </a:cubicBezTo>
                  <a:cubicBezTo>
                    <a:pt x="1" y="2"/>
                    <a:pt x="3" y="1"/>
                    <a:pt x="4" y="0"/>
                  </a:cubicBezTo>
                  <a:cubicBezTo>
                    <a:pt x="6" y="0"/>
                    <a:pt x="8" y="0"/>
                    <a:pt x="10" y="1"/>
                  </a:cubicBezTo>
                  <a:cubicBezTo>
                    <a:pt x="12" y="2"/>
                    <a:pt x="14" y="2"/>
                    <a:pt x="12" y="4"/>
                  </a:cubicBezTo>
                  <a:cubicBezTo>
                    <a:pt x="11" y="5"/>
                    <a:pt x="10" y="9"/>
                    <a:pt x="9" y="8"/>
                  </a:cubicBezTo>
                  <a:cubicBezTo>
                    <a:pt x="8" y="8"/>
                    <a:pt x="9" y="8"/>
                    <a:pt x="9" y="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07" name="Freeform 574">
              <a:extLst>
                <a:ext uri="{FF2B5EF4-FFF2-40B4-BE49-F238E27FC236}">
                  <a16:creationId xmlns:a16="http://schemas.microsoft.com/office/drawing/2014/main" id="{67328E85-DBAD-1847-BD4C-9E452B24A474}"/>
                </a:ext>
              </a:extLst>
            </p:cNvPr>
            <p:cNvSpPr>
              <a:spLocks/>
            </p:cNvSpPr>
            <p:nvPr/>
          </p:nvSpPr>
          <p:spPr bwMode="auto">
            <a:xfrm>
              <a:off x="6916743" y="4700729"/>
              <a:ext cx="296177" cy="273958"/>
            </a:xfrm>
            <a:custGeom>
              <a:avLst/>
              <a:gdLst>
                <a:gd name="T0" fmla="*/ 18 w 32"/>
                <a:gd name="T1" fmla="*/ 27 h 29"/>
                <a:gd name="T2" fmla="*/ 10 w 32"/>
                <a:gd name="T3" fmla="*/ 19 h 29"/>
                <a:gd name="T4" fmla="*/ 1 w 32"/>
                <a:gd name="T5" fmla="*/ 15 h 29"/>
                <a:gd name="T6" fmla="*/ 0 w 32"/>
                <a:gd name="T7" fmla="*/ 13 h 29"/>
                <a:gd name="T8" fmla="*/ 4 w 32"/>
                <a:gd name="T9" fmla="*/ 12 h 29"/>
                <a:gd name="T10" fmla="*/ 11 w 32"/>
                <a:gd name="T11" fmla="*/ 14 h 29"/>
                <a:gd name="T12" fmla="*/ 11 w 32"/>
                <a:gd name="T13" fmla="*/ 12 h 29"/>
                <a:gd name="T14" fmla="*/ 13 w 32"/>
                <a:gd name="T15" fmla="*/ 11 h 29"/>
                <a:gd name="T16" fmla="*/ 7 w 32"/>
                <a:gd name="T17" fmla="*/ 8 h 29"/>
                <a:gd name="T18" fmla="*/ 7 w 32"/>
                <a:gd name="T19" fmla="*/ 6 h 29"/>
                <a:gd name="T20" fmla="*/ 10 w 32"/>
                <a:gd name="T21" fmla="*/ 7 h 29"/>
                <a:gd name="T22" fmla="*/ 11 w 32"/>
                <a:gd name="T23" fmla="*/ 5 h 29"/>
                <a:gd name="T24" fmla="*/ 8 w 32"/>
                <a:gd name="T25" fmla="*/ 4 h 29"/>
                <a:gd name="T26" fmla="*/ 10 w 32"/>
                <a:gd name="T27" fmla="*/ 3 h 29"/>
                <a:gd name="T28" fmla="*/ 14 w 32"/>
                <a:gd name="T29" fmla="*/ 4 h 29"/>
                <a:gd name="T30" fmla="*/ 13 w 32"/>
                <a:gd name="T31" fmla="*/ 3 h 29"/>
                <a:gd name="T32" fmla="*/ 19 w 32"/>
                <a:gd name="T33" fmla="*/ 5 h 29"/>
                <a:gd name="T34" fmla="*/ 18 w 32"/>
                <a:gd name="T35" fmla="*/ 3 h 29"/>
                <a:gd name="T36" fmla="*/ 19 w 32"/>
                <a:gd name="T37" fmla="*/ 3 h 29"/>
                <a:gd name="T38" fmla="*/ 17 w 32"/>
                <a:gd name="T39" fmla="*/ 2 h 29"/>
                <a:gd name="T40" fmla="*/ 25 w 32"/>
                <a:gd name="T41" fmla="*/ 1 h 29"/>
                <a:gd name="T42" fmla="*/ 23 w 32"/>
                <a:gd name="T43" fmla="*/ 3 h 29"/>
                <a:gd name="T44" fmla="*/ 28 w 32"/>
                <a:gd name="T45" fmla="*/ 4 h 29"/>
                <a:gd name="T46" fmla="*/ 27 w 32"/>
                <a:gd name="T47" fmla="*/ 7 h 29"/>
                <a:gd name="T48" fmla="*/ 26 w 32"/>
                <a:gd name="T49" fmla="*/ 8 h 29"/>
                <a:gd name="T50" fmla="*/ 23 w 32"/>
                <a:gd name="T51" fmla="*/ 10 h 29"/>
                <a:gd name="T52" fmla="*/ 21 w 32"/>
                <a:gd name="T53" fmla="*/ 13 h 29"/>
                <a:gd name="T54" fmla="*/ 24 w 32"/>
                <a:gd name="T55" fmla="*/ 11 h 29"/>
                <a:gd name="T56" fmla="*/ 26 w 32"/>
                <a:gd name="T57" fmla="*/ 13 h 29"/>
                <a:gd name="T58" fmla="*/ 29 w 32"/>
                <a:gd name="T59" fmla="*/ 13 h 29"/>
                <a:gd name="T60" fmla="*/ 28 w 32"/>
                <a:gd name="T61" fmla="*/ 10 h 29"/>
                <a:gd name="T62" fmla="*/ 30 w 32"/>
                <a:gd name="T63" fmla="*/ 11 h 29"/>
                <a:gd name="T64" fmla="*/ 30 w 32"/>
                <a:gd name="T65" fmla="*/ 14 h 29"/>
                <a:gd name="T66" fmla="*/ 31 w 32"/>
                <a:gd name="T67" fmla="*/ 17 h 29"/>
                <a:gd name="T68" fmla="*/ 28 w 32"/>
                <a:gd name="T69" fmla="*/ 23 h 29"/>
                <a:gd name="T70" fmla="*/ 22 w 32"/>
                <a:gd name="T71" fmla="*/ 23 h 29"/>
                <a:gd name="T72" fmla="*/ 21 w 32"/>
                <a:gd name="T73" fmla="*/ 23 h 29"/>
                <a:gd name="T74" fmla="*/ 23 w 32"/>
                <a:gd name="T75" fmla="*/ 26 h 29"/>
                <a:gd name="T76" fmla="*/ 18 w 32"/>
                <a:gd name="T77" fmla="*/ 27 h 29"/>
                <a:gd name="T78" fmla="*/ 18 w 32"/>
                <a:gd name="T79"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 h="29">
                  <a:moveTo>
                    <a:pt x="18" y="27"/>
                  </a:moveTo>
                  <a:cubicBezTo>
                    <a:pt x="15" y="25"/>
                    <a:pt x="13" y="21"/>
                    <a:pt x="10" y="19"/>
                  </a:cubicBezTo>
                  <a:cubicBezTo>
                    <a:pt x="7" y="18"/>
                    <a:pt x="4" y="16"/>
                    <a:pt x="1" y="15"/>
                  </a:cubicBezTo>
                  <a:cubicBezTo>
                    <a:pt x="0" y="14"/>
                    <a:pt x="0" y="14"/>
                    <a:pt x="0" y="13"/>
                  </a:cubicBezTo>
                  <a:cubicBezTo>
                    <a:pt x="0" y="10"/>
                    <a:pt x="2" y="11"/>
                    <a:pt x="4" y="12"/>
                  </a:cubicBezTo>
                  <a:cubicBezTo>
                    <a:pt x="6" y="13"/>
                    <a:pt x="8" y="15"/>
                    <a:pt x="11" y="14"/>
                  </a:cubicBezTo>
                  <a:cubicBezTo>
                    <a:pt x="12" y="14"/>
                    <a:pt x="11" y="12"/>
                    <a:pt x="11" y="12"/>
                  </a:cubicBezTo>
                  <a:cubicBezTo>
                    <a:pt x="11" y="11"/>
                    <a:pt x="13" y="12"/>
                    <a:pt x="13" y="11"/>
                  </a:cubicBezTo>
                  <a:cubicBezTo>
                    <a:pt x="14" y="10"/>
                    <a:pt x="7" y="8"/>
                    <a:pt x="7" y="8"/>
                  </a:cubicBezTo>
                  <a:cubicBezTo>
                    <a:pt x="5" y="7"/>
                    <a:pt x="6" y="6"/>
                    <a:pt x="7" y="6"/>
                  </a:cubicBezTo>
                  <a:cubicBezTo>
                    <a:pt x="9" y="5"/>
                    <a:pt x="9" y="6"/>
                    <a:pt x="10" y="7"/>
                  </a:cubicBezTo>
                  <a:cubicBezTo>
                    <a:pt x="10" y="7"/>
                    <a:pt x="11" y="5"/>
                    <a:pt x="11" y="5"/>
                  </a:cubicBezTo>
                  <a:cubicBezTo>
                    <a:pt x="12" y="5"/>
                    <a:pt x="8" y="4"/>
                    <a:pt x="8" y="4"/>
                  </a:cubicBezTo>
                  <a:cubicBezTo>
                    <a:pt x="8" y="4"/>
                    <a:pt x="10" y="3"/>
                    <a:pt x="10" y="3"/>
                  </a:cubicBezTo>
                  <a:cubicBezTo>
                    <a:pt x="11" y="3"/>
                    <a:pt x="13" y="4"/>
                    <a:pt x="14" y="4"/>
                  </a:cubicBezTo>
                  <a:cubicBezTo>
                    <a:pt x="14" y="4"/>
                    <a:pt x="13" y="3"/>
                    <a:pt x="13" y="3"/>
                  </a:cubicBezTo>
                  <a:cubicBezTo>
                    <a:pt x="14" y="2"/>
                    <a:pt x="18" y="5"/>
                    <a:pt x="19" y="5"/>
                  </a:cubicBezTo>
                  <a:cubicBezTo>
                    <a:pt x="20" y="4"/>
                    <a:pt x="18" y="4"/>
                    <a:pt x="18" y="3"/>
                  </a:cubicBezTo>
                  <a:cubicBezTo>
                    <a:pt x="18" y="3"/>
                    <a:pt x="19" y="3"/>
                    <a:pt x="19" y="3"/>
                  </a:cubicBezTo>
                  <a:cubicBezTo>
                    <a:pt x="19" y="3"/>
                    <a:pt x="17" y="3"/>
                    <a:pt x="17" y="2"/>
                  </a:cubicBezTo>
                  <a:cubicBezTo>
                    <a:pt x="17" y="2"/>
                    <a:pt x="24" y="0"/>
                    <a:pt x="25" y="1"/>
                  </a:cubicBezTo>
                  <a:cubicBezTo>
                    <a:pt x="26" y="1"/>
                    <a:pt x="23" y="2"/>
                    <a:pt x="23" y="3"/>
                  </a:cubicBezTo>
                  <a:cubicBezTo>
                    <a:pt x="24" y="4"/>
                    <a:pt x="27" y="3"/>
                    <a:pt x="28" y="4"/>
                  </a:cubicBezTo>
                  <a:cubicBezTo>
                    <a:pt x="28" y="5"/>
                    <a:pt x="24" y="7"/>
                    <a:pt x="27" y="7"/>
                  </a:cubicBezTo>
                  <a:cubicBezTo>
                    <a:pt x="28" y="7"/>
                    <a:pt x="27" y="8"/>
                    <a:pt x="26" y="8"/>
                  </a:cubicBezTo>
                  <a:cubicBezTo>
                    <a:pt x="25" y="8"/>
                    <a:pt x="24" y="8"/>
                    <a:pt x="23" y="10"/>
                  </a:cubicBezTo>
                  <a:cubicBezTo>
                    <a:pt x="23" y="10"/>
                    <a:pt x="21" y="13"/>
                    <a:pt x="21" y="13"/>
                  </a:cubicBezTo>
                  <a:cubicBezTo>
                    <a:pt x="22" y="13"/>
                    <a:pt x="23" y="11"/>
                    <a:pt x="24" y="11"/>
                  </a:cubicBezTo>
                  <a:cubicBezTo>
                    <a:pt x="25" y="11"/>
                    <a:pt x="25" y="12"/>
                    <a:pt x="26" y="13"/>
                  </a:cubicBezTo>
                  <a:cubicBezTo>
                    <a:pt x="27" y="13"/>
                    <a:pt x="30" y="17"/>
                    <a:pt x="29" y="13"/>
                  </a:cubicBezTo>
                  <a:cubicBezTo>
                    <a:pt x="29" y="12"/>
                    <a:pt x="27" y="11"/>
                    <a:pt x="28" y="10"/>
                  </a:cubicBezTo>
                  <a:cubicBezTo>
                    <a:pt x="29" y="10"/>
                    <a:pt x="30" y="10"/>
                    <a:pt x="30" y="11"/>
                  </a:cubicBezTo>
                  <a:cubicBezTo>
                    <a:pt x="30" y="12"/>
                    <a:pt x="29" y="13"/>
                    <a:pt x="30" y="14"/>
                  </a:cubicBezTo>
                  <a:cubicBezTo>
                    <a:pt x="31" y="15"/>
                    <a:pt x="32" y="16"/>
                    <a:pt x="31" y="17"/>
                  </a:cubicBezTo>
                  <a:cubicBezTo>
                    <a:pt x="29" y="19"/>
                    <a:pt x="32" y="22"/>
                    <a:pt x="28" y="23"/>
                  </a:cubicBezTo>
                  <a:cubicBezTo>
                    <a:pt x="28" y="23"/>
                    <a:pt x="21" y="25"/>
                    <a:pt x="22" y="23"/>
                  </a:cubicBezTo>
                  <a:cubicBezTo>
                    <a:pt x="22" y="22"/>
                    <a:pt x="21" y="22"/>
                    <a:pt x="21" y="23"/>
                  </a:cubicBezTo>
                  <a:cubicBezTo>
                    <a:pt x="22" y="24"/>
                    <a:pt x="22" y="25"/>
                    <a:pt x="23" y="26"/>
                  </a:cubicBezTo>
                  <a:cubicBezTo>
                    <a:pt x="23" y="28"/>
                    <a:pt x="19" y="27"/>
                    <a:pt x="18" y="27"/>
                  </a:cubicBezTo>
                  <a:cubicBezTo>
                    <a:pt x="17" y="26"/>
                    <a:pt x="22" y="29"/>
                    <a:pt x="18" y="2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08" name="Freeform 575">
              <a:extLst>
                <a:ext uri="{FF2B5EF4-FFF2-40B4-BE49-F238E27FC236}">
                  <a16:creationId xmlns:a16="http://schemas.microsoft.com/office/drawing/2014/main" id="{AEE37CE6-1B06-2444-8C2A-84E07AF4A362}"/>
                </a:ext>
              </a:extLst>
            </p:cNvPr>
            <p:cNvSpPr>
              <a:spLocks/>
            </p:cNvSpPr>
            <p:nvPr/>
          </p:nvSpPr>
          <p:spPr bwMode="auto">
            <a:xfrm>
              <a:off x="7232028" y="4700729"/>
              <a:ext cx="261145" cy="207060"/>
            </a:xfrm>
            <a:custGeom>
              <a:avLst/>
              <a:gdLst>
                <a:gd name="T0" fmla="*/ 7 w 28"/>
                <a:gd name="T1" fmla="*/ 22 h 22"/>
                <a:gd name="T2" fmla="*/ 3 w 28"/>
                <a:gd name="T3" fmla="*/ 19 h 22"/>
                <a:gd name="T4" fmla="*/ 1 w 28"/>
                <a:gd name="T5" fmla="*/ 11 h 22"/>
                <a:gd name="T6" fmla="*/ 1 w 28"/>
                <a:gd name="T7" fmla="*/ 4 h 22"/>
                <a:gd name="T8" fmla="*/ 6 w 28"/>
                <a:gd name="T9" fmla="*/ 4 h 22"/>
                <a:gd name="T10" fmla="*/ 5 w 28"/>
                <a:gd name="T11" fmla="*/ 1 h 22"/>
                <a:gd name="T12" fmla="*/ 16 w 28"/>
                <a:gd name="T13" fmla="*/ 2 h 22"/>
                <a:gd name="T14" fmla="*/ 25 w 28"/>
                <a:gd name="T15" fmla="*/ 3 h 22"/>
                <a:gd name="T16" fmla="*/ 23 w 28"/>
                <a:gd name="T17" fmla="*/ 8 h 22"/>
                <a:gd name="T18" fmla="*/ 19 w 28"/>
                <a:gd name="T19" fmla="*/ 13 h 22"/>
                <a:gd name="T20" fmla="*/ 12 w 28"/>
                <a:gd name="T21" fmla="*/ 13 h 22"/>
                <a:gd name="T22" fmla="*/ 10 w 28"/>
                <a:gd name="T23" fmla="*/ 14 h 22"/>
                <a:gd name="T24" fmla="*/ 11 w 28"/>
                <a:gd name="T25" fmla="*/ 17 h 22"/>
                <a:gd name="T26" fmla="*/ 7 w 28"/>
                <a:gd name="T27" fmla="*/ 22 h 22"/>
                <a:gd name="T28" fmla="*/ 7 w 28"/>
                <a:gd name="T2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22">
                  <a:moveTo>
                    <a:pt x="7" y="22"/>
                  </a:moveTo>
                  <a:cubicBezTo>
                    <a:pt x="5" y="21"/>
                    <a:pt x="3" y="21"/>
                    <a:pt x="3" y="19"/>
                  </a:cubicBezTo>
                  <a:cubicBezTo>
                    <a:pt x="3" y="16"/>
                    <a:pt x="0" y="14"/>
                    <a:pt x="1" y="11"/>
                  </a:cubicBezTo>
                  <a:cubicBezTo>
                    <a:pt x="1" y="9"/>
                    <a:pt x="0" y="6"/>
                    <a:pt x="1" y="4"/>
                  </a:cubicBezTo>
                  <a:cubicBezTo>
                    <a:pt x="2" y="4"/>
                    <a:pt x="6" y="5"/>
                    <a:pt x="6" y="4"/>
                  </a:cubicBezTo>
                  <a:cubicBezTo>
                    <a:pt x="6" y="3"/>
                    <a:pt x="0" y="3"/>
                    <a:pt x="5" y="1"/>
                  </a:cubicBezTo>
                  <a:cubicBezTo>
                    <a:pt x="9" y="0"/>
                    <a:pt x="12" y="1"/>
                    <a:pt x="16" y="2"/>
                  </a:cubicBezTo>
                  <a:cubicBezTo>
                    <a:pt x="19" y="2"/>
                    <a:pt x="22" y="2"/>
                    <a:pt x="25" y="3"/>
                  </a:cubicBezTo>
                  <a:cubicBezTo>
                    <a:pt x="28" y="4"/>
                    <a:pt x="25" y="6"/>
                    <a:pt x="23" y="8"/>
                  </a:cubicBezTo>
                  <a:cubicBezTo>
                    <a:pt x="22" y="10"/>
                    <a:pt x="21" y="12"/>
                    <a:pt x="19" y="13"/>
                  </a:cubicBezTo>
                  <a:cubicBezTo>
                    <a:pt x="18" y="15"/>
                    <a:pt x="14" y="13"/>
                    <a:pt x="12" y="13"/>
                  </a:cubicBezTo>
                  <a:cubicBezTo>
                    <a:pt x="12" y="13"/>
                    <a:pt x="9" y="13"/>
                    <a:pt x="10" y="14"/>
                  </a:cubicBezTo>
                  <a:cubicBezTo>
                    <a:pt x="10" y="15"/>
                    <a:pt x="12" y="15"/>
                    <a:pt x="11" y="17"/>
                  </a:cubicBezTo>
                  <a:cubicBezTo>
                    <a:pt x="10" y="17"/>
                    <a:pt x="8" y="22"/>
                    <a:pt x="7" y="22"/>
                  </a:cubicBezTo>
                  <a:cubicBezTo>
                    <a:pt x="5" y="21"/>
                    <a:pt x="8" y="22"/>
                    <a:pt x="7" y="2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09" name="Freeform 576">
              <a:extLst>
                <a:ext uri="{FF2B5EF4-FFF2-40B4-BE49-F238E27FC236}">
                  <a16:creationId xmlns:a16="http://schemas.microsoft.com/office/drawing/2014/main" id="{C6E1885E-336F-B44A-9B4A-DC05D50499AC}"/>
                </a:ext>
              </a:extLst>
            </p:cNvPr>
            <p:cNvSpPr>
              <a:spLocks/>
            </p:cNvSpPr>
            <p:nvPr/>
          </p:nvSpPr>
          <p:spPr bwMode="auto">
            <a:xfrm>
              <a:off x="5833940" y="4675245"/>
              <a:ext cx="503185" cy="308998"/>
            </a:xfrm>
            <a:custGeom>
              <a:avLst/>
              <a:gdLst>
                <a:gd name="T0" fmla="*/ 52 w 54"/>
                <a:gd name="T1" fmla="*/ 10 h 33"/>
                <a:gd name="T2" fmla="*/ 45 w 54"/>
                <a:gd name="T3" fmla="*/ 4 h 33"/>
                <a:gd name="T4" fmla="*/ 41 w 54"/>
                <a:gd name="T5" fmla="*/ 3 h 33"/>
                <a:gd name="T6" fmla="*/ 35 w 54"/>
                <a:gd name="T7" fmla="*/ 4 h 33"/>
                <a:gd name="T8" fmla="*/ 32 w 54"/>
                <a:gd name="T9" fmla="*/ 3 h 33"/>
                <a:gd name="T10" fmla="*/ 27 w 54"/>
                <a:gd name="T11" fmla="*/ 1 h 33"/>
                <a:gd name="T12" fmla="*/ 20 w 54"/>
                <a:gd name="T13" fmla="*/ 0 h 33"/>
                <a:gd name="T14" fmla="*/ 11 w 54"/>
                <a:gd name="T15" fmla="*/ 1 h 33"/>
                <a:gd name="T16" fmla="*/ 8 w 54"/>
                <a:gd name="T17" fmla="*/ 3 h 33"/>
                <a:gd name="T18" fmla="*/ 7 w 54"/>
                <a:gd name="T19" fmla="*/ 11 h 33"/>
                <a:gd name="T20" fmla="*/ 7 w 54"/>
                <a:gd name="T21" fmla="*/ 15 h 33"/>
                <a:gd name="T22" fmla="*/ 4 w 54"/>
                <a:gd name="T23" fmla="*/ 18 h 33"/>
                <a:gd name="T24" fmla="*/ 0 w 54"/>
                <a:gd name="T25" fmla="*/ 24 h 33"/>
                <a:gd name="T26" fmla="*/ 7 w 54"/>
                <a:gd name="T27" fmla="*/ 26 h 33"/>
                <a:gd name="T28" fmla="*/ 15 w 54"/>
                <a:gd name="T29" fmla="*/ 32 h 33"/>
                <a:gd name="T30" fmla="*/ 19 w 54"/>
                <a:gd name="T31" fmla="*/ 30 h 33"/>
                <a:gd name="T32" fmla="*/ 25 w 54"/>
                <a:gd name="T33" fmla="*/ 29 h 33"/>
                <a:gd name="T34" fmla="*/ 28 w 54"/>
                <a:gd name="T35" fmla="*/ 26 h 33"/>
                <a:gd name="T36" fmla="*/ 31 w 54"/>
                <a:gd name="T37" fmla="*/ 21 h 33"/>
                <a:gd name="T38" fmla="*/ 37 w 54"/>
                <a:gd name="T39" fmla="*/ 17 h 33"/>
                <a:gd name="T40" fmla="*/ 46 w 54"/>
                <a:gd name="T41" fmla="*/ 13 h 33"/>
                <a:gd name="T42" fmla="*/ 52 w 54"/>
                <a:gd name="T43" fmla="*/ 10 h 33"/>
                <a:gd name="T44" fmla="*/ 52 w 54"/>
                <a:gd name="T45" fmla="*/ 1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 h="33">
                  <a:moveTo>
                    <a:pt x="52" y="10"/>
                  </a:moveTo>
                  <a:cubicBezTo>
                    <a:pt x="50" y="8"/>
                    <a:pt x="48" y="6"/>
                    <a:pt x="45" y="4"/>
                  </a:cubicBezTo>
                  <a:cubicBezTo>
                    <a:pt x="44" y="4"/>
                    <a:pt x="42" y="3"/>
                    <a:pt x="41" y="3"/>
                  </a:cubicBezTo>
                  <a:cubicBezTo>
                    <a:pt x="38" y="2"/>
                    <a:pt x="37" y="3"/>
                    <a:pt x="35" y="4"/>
                  </a:cubicBezTo>
                  <a:cubicBezTo>
                    <a:pt x="34" y="4"/>
                    <a:pt x="33" y="3"/>
                    <a:pt x="32" y="3"/>
                  </a:cubicBezTo>
                  <a:cubicBezTo>
                    <a:pt x="31" y="2"/>
                    <a:pt x="29" y="2"/>
                    <a:pt x="27" y="1"/>
                  </a:cubicBezTo>
                  <a:cubicBezTo>
                    <a:pt x="25" y="1"/>
                    <a:pt x="22" y="0"/>
                    <a:pt x="20" y="0"/>
                  </a:cubicBezTo>
                  <a:cubicBezTo>
                    <a:pt x="17" y="0"/>
                    <a:pt x="14" y="1"/>
                    <a:pt x="11" y="1"/>
                  </a:cubicBezTo>
                  <a:cubicBezTo>
                    <a:pt x="9" y="2"/>
                    <a:pt x="6" y="1"/>
                    <a:pt x="8" y="3"/>
                  </a:cubicBezTo>
                  <a:cubicBezTo>
                    <a:pt x="10" y="7"/>
                    <a:pt x="10" y="8"/>
                    <a:pt x="7" y="11"/>
                  </a:cubicBezTo>
                  <a:cubicBezTo>
                    <a:pt x="5" y="13"/>
                    <a:pt x="7" y="14"/>
                    <a:pt x="7" y="15"/>
                  </a:cubicBezTo>
                  <a:cubicBezTo>
                    <a:pt x="6" y="16"/>
                    <a:pt x="4" y="16"/>
                    <a:pt x="4" y="18"/>
                  </a:cubicBezTo>
                  <a:cubicBezTo>
                    <a:pt x="3" y="20"/>
                    <a:pt x="1" y="22"/>
                    <a:pt x="0" y="24"/>
                  </a:cubicBezTo>
                  <a:cubicBezTo>
                    <a:pt x="0" y="25"/>
                    <a:pt x="6" y="26"/>
                    <a:pt x="7" y="26"/>
                  </a:cubicBezTo>
                  <a:cubicBezTo>
                    <a:pt x="10" y="28"/>
                    <a:pt x="12" y="32"/>
                    <a:pt x="15" y="32"/>
                  </a:cubicBezTo>
                  <a:cubicBezTo>
                    <a:pt x="16" y="33"/>
                    <a:pt x="18" y="31"/>
                    <a:pt x="19" y="30"/>
                  </a:cubicBezTo>
                  <a:cubicBezTo>
                    <a:pt x="21" y="29"/>
                    <a:pt x="23" y="30"/>
                    <a:pt x="25" y="29"/>
                  </a:cubicBezTo>
                  <a:cubicBezTo>
                    <a:pt x="27" y="29"/>
                    <a:pt x="27" y="28"/>
                    <a:pt x="28" y="26"/>
                  </a:cubicBezTo>
                  <a:cubicBezTo>
                    <a:pt x="28" y="24"/>
                    <a:pt x="28" y="23"/>
                    <a:pt x="31" y="21"/>
                  </a:cubicBezTo>
                  <a:cubicBezTo>
                    <a:pt x="33" y="20"/>
                    <a:pt x="34" y="18"/>
                    <a:pt x="37" y="17"/>
                  </a:cubicBezTo>
                  <a:cubicBezTo>
                    <a:pt x="40" y="15"/>
                    <a:pt x="43" y="14"/>
                    <a:pt x="46" y="13"/>
                  </a:cubicBezTo>
                  <a:cubicBezTo>
                    <a:pt x="46" y="13"/>
                    <a:pt x="53" y="10"/>
                    <a:pt x="52" y="10"/>
                  </a:cubicBezTo>
                  <a:cubicBezTo>
                    <a:pt x="51" y="9"/>
                    <a:pt x="54" y="11"/>
                    <a:pt x="52"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10" name="Freeform 577">
              <a:extLst>
                <a:ext uri="{FF2B5EF4-FFF2-40B4-BE49-F238E27FC236}">
                  <a16:creationId xmlns:a16="http://schemas.microsoft.com/office/drawing/2014/main" id="{14BCE29B-C87D-624A-A7C2-5D1F30DFC941}"/>
                </a:ext>
              </a:extLst>
            </p:cNvPr>
            <p:cNvSpPr>
              <a:spLocks/>
            </p:cNvSpPr>
            <p:nvPr/>
          </p:nvSpPr>
          <p:spPr bwMode="auto">
            <a:xfrm>
              <a:off x="6811647" y="4589235"/>
              <a:ext cx="66879" cy="38227"/>
            </a:xfrm>
            <a:custGeom>
              <a:avLst/>
              <a:gdLst>
                <a:gd name="T0" fmla="*/ 4 w 7"/>
                <a:gd name="T1" fmla="*/ 4 h 4"/>
                <a:gd name="T2" fmla="*/ 1 w 7"/>
                <a:gd name="T3" fmla="*/ 3 h 4"/>
                <a:gd name="T4" fmla="*/ 3 w 7"/>
                <a:gd name="T5" fmla="*/ 0 h 4"/>
                <a:gd name="T6" fmla="*/ 4 w 7"/>
                <a:gd name="T7" fmla="*/ 4 h 4"/>
                <a:gd name="T8" fmla="*/ 4 w 7"/>
                <a:gd name="T9" fmla="*/ 4 h 4"/>
              </a:gdLst>
              <a:ahLst/>
              <a:cxnLst>
                <a:cxn ang="0">
                  <a:pos x="T0" y="T1"/>
                </a:cxn>
                <a:cxn ang="0">
                  <a:pos x="T2" y="T3"/>
                </a:cxn>
                <a:cxn ang="0">
                  <a:pos x="T4" y="T5"/>
                </a:cxn>
                <a:cxn ang="0">
                  <a:pos x="T6" y="T7"/>
                </a:cxn>
                <a:cxn ang="0">
                  <a:pos x="T8" y="T9"/>
                </a:cxn>
              </a:cxnLst>
              <a:rect l="0" t="0" r="r" b="b"/>
              <a:pathLst>
                <a:path w="7" h="4">
                  <a:moveTo>
                    <a:pt x="4" y="4"/>
                  </a:moveTo>
                  <a:cubicBezTo>
                    <a:pt x="3" y="4"/>
                    <a:pt x="1" y="4"/>
                    <a:pt x="1" y="3"/>
                  </a:cubicBezTo>
                  <a:cubicBezTo>
                    <a:pt x="0" y="2"/>
                    <a:pt x="3" y="0"/>
                    <a:pt x="3" y="0"/>
                  </a:cubicBezTo>
                  <a:cubicBezTo>
                    <a:pt x="6" y="0"/>
                    <a:pt x="7" y="4"/>
                    <a:pt x="4" y="4"/>
                  </a:cubicBezTo>
                  <a:cubicBezTo>
                    <a:pt x="1" y="3"/>
                    <a:pt x="6" y="4"/>
                    <a:pt x="4"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11" name="Freeform 578">
              <a:extLst>
                <a:ext uri="{FF2B5EF4-FFF2-40B4-BE49-F238E27FC236}">
                  <a16:creationId xmlns:a16="http://schemas.microsoft.com/office/drawing/2014/main" id="{D1F64B9B-10DF-E947-89B4-8B134377BF11}"/>
                </a:ext>
              </a:extLst>
            </p:cNvPr>
            <p:cNvSpPr>
              <a:spLocks/>
            </p:cNvSpPr>
            <p:nvPr/>
          </p:nvSpPr>
          <p:spPr bwMode="auto">
            <a:xfrm>
              <a:off x="6235214" y="4420403"/>
              <a:ext cx="560508" cy="264400"/>
            </a:xfrm>
            <a:custGeom>
              <a:avLst/>
              <a:gdLst>
                <a:gd name="T0" fmla="*/ 50 w 60"/>
                <a:gd name="T1" fmla="*/ 22 h 28"/>
                <a:gd name="T2" fmla="*/ 48 w 60"/>
                <a:gd name="T3" fmla="*/ 21 h 28"/>
                <a:gd name="T4" fmla="*/ 46 w 60"/>
                <a:gd name="T5" fmla="*/ 23 h 28"/>
                <a:gd name="T6" fmla="*/ 43 w 60"/>
                <a:gd name="T7" fmla="*/ 22 h 28"/>
                <a:gd name="T8" fmla="*/ 40 w 60"/>
                <a:gd name="T9" fmla="*/ 23 h 28"/>
                <a:gd name="T10" fmla="*/ 24 w 60"/>
                <a:gd name="T11" fmla="*/ 27 h 28"/>
                <a:gd name="T12" fmla="*/ 19 w 60"/>
                <a:gd name="T13" fmla="*/ 28 h 28"/>
                <a:gd name="T14" fmla="*/ 17 w 60"/>
                <a:gd name="T15" fmla="*/ 24 h 28"/>
                <a:gd name="T16" fmla="*/ 24 w 60"/>
                <a:gd name="T17" fmla="*/ 22 h 28"/>
                <a:gd name="T18" fmla="*/ 29 w 60"/>
                <a:gd name="T19" fmla="*/ 22 h 28"/>
                <a:gd name="T20" fmla="*/ 31 w 60"/>
                <a:gd name="T21" fmla="*/ 20 h 28"/>
                <a:gd name="T22" fmla="*/ 24 w 60"/>
                <a:gd name="T23" fmla="*/ 20 h 28"/>
                <a:gd name="T24" fmla="*/ 19 w 60"/>
                <a:gd name="T25" fmla="*/ 21 h 28"/>
                <a:gd name="T26" fmla="*/ 19 w 60"/>
                <a:gd name="T27" fmla="*/ 19 h 28"/>
                <a:gd name="T28" fmla="*/ 12 w 60"/>
                <a:gd name="T29" fmla="*/ 21 h 28"/>
                <a:gd name="T30" fmla="*/ 11 w 60"/>
                <a:gd name="T31" fmla="*/ 22 h 28"/>
                <a:gd name="T32" fmla="*/ 9 w 60"/>
                <a:gd name="T33" fmla="*/ 23 h 28"/>
                <a:gd name="T34" fmla="*/ 5 w 60"/>
                <a:gd name="T35" fmla="*/ 21 h 28"/>
                <a:gd name="T36" fmla="*/ 0 w 60"/>
                <a:gd name="T37" fmla="*/ 20 h 28"/>
                <a:gd name="T38" fmla="*/ 4 w 60"/>
                <a:gd name="T39" fmla="*/ 18 h 28"/>
                <a:gd name="T40" fmla="*/ 9 w 60"/>
                <a:gd name="T41" fmla="*/ 17 h 28"/>
                <a:gd name="T42" fmla="*/ 11 w 60"/>
                <a:gd name="T43" fmla="*/ 16 h 28"/>
                <a:gd name="T44" fmla="*/ 5 w 60"/>
                <a:gd name="T45" fmla="*/ 16 h 28"/>
                <a:gd name="T46" fmla="*/ 4 w 60"/>
                <a:gd name="T47" fmla="*/ 14 h 28"/>
                <a:gd name="T48" fmla="*/ 12 w 60"/>
                <a:gd name="T49" fmla="*/ 13 h 28"/>
                <a:gd name="T50" fmla="*/ 4 w 60"/>
                <a:gd name="T51" fmla="*/ 12 h 28"/>
                <a:gd name="T52" fmla="*/ 13 w 60"/>
                <a:gd name="T53" fmla="*/ 10 h 28"/>
                <a:gd name="T54" fmla="*/ 9 w 60"/>
                <a:gd name="T55" fmla="*/ 8 h 28"/>
                <a:gd name="T56" fmla="*/ 14 w 60"/>
                <a:gd name="T57" fmla="*/ 6 h 28"/>
                <a:gd name="T58" fmla="*/ 17 w 60"/>
                <a:gd name="T59" fmla="*/ 10 h 28"/>
                <a:gd name="T60" fmla="*/ 25 w 60"/>
                <a:gd name="T61" fmla="*/ 11 h 28"/>
                <a:gd name="T62" fmla="*/ 29 w 60"/>
                <a:gd name="T63" fmla="*/ 14 h 28"/>
                <a:gd name="T64" fmla="*/ 32 w 60"/>
                <a:gd name="T65" fmla="*/ 17 h 28"/>
                <a:gd name="T66" fmla="*/ 39 w 60"/>
                <a:gd name="T67" fmla="*/ 16 h 28"/>
                <a:gd name="T68" fmla="*/ 37 w 60"/>
                <a:gd name="T69" fmla="*/ 13 h 28"/>
                <a:gd name="T70" fmla="*/ 38 w 60"/>
                <a:gd name="T71" fmla="*/ 9 h 28"/>
                <a:gd name="T72" fmla="*/ 36 w 60"/>
                <a:gd name="T73" fmla="*/ 8 h 28"/>
                <a:gd name="T74" fmla="*/ 38 w 60"/>
                <a:gd name="T75" fmla="*/ 5 h 28"/>
                <a:gd name="T76" fmla="*/ 43 w 60"/>
                <a:gd name="T77" fmla="*/ 3 h 28"/>
                <a:gd name="T78" fmla="*/ 44 w 60"/>
                <a:gd name="T79" fmla="*/ 7 h 28"/>
                <a:gd name="T80" fmla="*/ 45 w 60"/>
                <a:gd name="T81" fmla="*/ 9 h 28"/>
                <a:gd name="T82" fmla="*/ 44 w 60"/>
                <a:gd name="T83" fmla="*/ 10 h 28"/>
                <a:gd name="T84" fmla="*/ 47 w 60"/>
                <a:gd name="T85" fmla="*/ 11 h 28"/>
                <a:gd name="T86" fmla="*/ 51 w 60"/>
                <a:gd name="T87" fmla="*/ 14 h 28"/>
                <a:gd name="T88" fmla="*/ 53 w 60"/>
                <a:gd name="T89" fmla="*/ 13 h 28"/>
                <a:gd name="T90" fmla="*/ 57 w 60"/>
                <a:gd name="T91" fmla="*/ 12 h 28"/>
                <a:gd name="T92" fmla="*/ 59 w 60"/>
                <a:gd name="T93" fmla="*/ 15 h 28"/>
                <a:gd name="T94" fmla="*/ 58 w 60"/>
                <a:gd name="T95" fmla="*/ 20 h 28"/>
                <a:gd name="T96" fmla="*/ 50 w 60"/>
                <a:gd name="T97" fmla="*/ 22 h 28"/>
                <a:gd name="T98" fmla="*/ 50 w 60"/>
                <a:gd name="T99"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0" h="28">
                  <a:moveTo>
                    <a:pt x="50" y="22"/>
                  </a:moveTo>
                  <a:cubicBezTo>
                    <a:pt x="49" y="22"/>
                    <a:pt x="49" y="21"/>
                    <a:pt x="48" y="21"/>
                  </a:cubicBezTo>
                  <a:cubicBezTo>
                    <a:pt x="48" y="21"/>
                    <a:pt x="46" y="22"/>
                    <a:pt x="46" y="23"/>
                  </a:cubicBezTo>
                  <a:cubicBezTo>
                    <a:pt x="45" y="23"/>
                    <a:pt x="44" y="23"/>
                    <a:pt x="43" y="22"/>
                  </a:cubicBezTo>
                  <a:cubicBezTo>
                    <a:pt x="42" y="22"/>
                    <a:pt x="41" y="22"/>
                    <a:pt x="40" y="23"/>
                  </a:cubicBezTo>
                  <a:cubicBezTo>
                    <a:pt x="35" y="25"/>
                    <a:pt x="30" y="26"/>
                    <a:pt x="24" y="27"/>
                  </a:cubicBezTo>
                  <a:cubicBezTo>
                    <a:pt x="23" y="27"/>
                    <a:pt x="20" y="28"/>
                    <a:pt x="19" y="28"/>
                  </a:cubicBezTo>
                  <a:cubicBezTo>
                    <a:pt x="17" y="27"/>
                    <a:pt x="13" y="26"/>
                    <a:pt x="17" y="24"/>
                  </a:cubicBezTo>
                  <a:cubicBezTo>
                    <a:pt x="19" y="24"/>
                    <a:pt x="22" y="22"/>
                    <a:pt x="24" y="22"/>
                  </a:cubicBezTo>
                  <a:cubicBezTo>
                    <a:pt x="26" y="22"/>
                    <a:pt x="28" y="22"/>
                    <a:pt x="29" y="22"/>
                  </a:cubicBezTo>
                  <a:cubicBezTo>
                    <a:pt x="29" y="22"/>
                    <a:pt x="32" y="20"/>
                    <a:pt x="31" y="20"/>
                  </a:cubicBezTo>
                  <a:cubicBezTo>
                    <a:pt x="30" y="19"/>
                    <a:pt x="25" y="20"/>
                    <a:pt x="24" y="20"/>
                  </a:cubicBezTo>
                  <a:cubicBezTo>
                    <a:pt x="22" y="21"/>
                    <a:pt x="21" y="21"/>
                    <a:pt x="19" y="21"/>
                  </a:cubicBezTo>
                  <a:cubicBezTo>
                    <a:pt x="17" y="21"/>
                    <a:pt x="19" y="20"/>
                    <a:pt x="19" y="19"/>
                  </a:cubicBezTo>
                  <a:cubicBezTo>
                    <a:pt x="19" y="16"/>
                    <a:pt x="13" y="21"/>
                    <a:pt x="12" y="21"/>
                  </a:cubicBezTo>
                  <a:cubicBezTo>
                    <a:pt x="12" y="21"/>
                    <a:pt x="11" y="22"/>
                    <a:pt x="11" y="22"/>
                  </a:cubicBezTo>
                  <a:cubicBezTo>
                    <a:pt x="9" y="20"/>
                    <a:pt x="9" y="22"/>
                    <a:pt x="9" y="23"/>
                  </a:cubicBezTo>
                  <a:cubicBezTo>
                    <a:pt x="9" y="23"/>
                    <a:pt x="6" y="21"/>
                    <a:pt x="5" y="21"/>
                  </a:cubicBezTo>
                  <a:cubicBezTo>
                    <a:pt x="4" y="21"/>
                    <a:pt x="0" y="22"/>
                    <a:pt x="0" y="20"/>
                  </a:cubicBezTo>
                  <a:cubicBezTo>
                    <a:pt x="0" y="18"/>
                    <a:pt x="2" y="19"/>
                    <a:pt x="4" y="18"/>
                  </a:cubicBezTo>
                  <a:cubicBezTo>
                    <a:pt x="6" y="18"/>
                    <a:pt x="8" y="18"/>
                    <a:pt x="9" y="17"/>
                  </a:cubicBezTo>
                  <a:cubicBezTo>
                    <a:pt x="9" y="17"/>
                    <a:pt x="12" y="16"/>
                    <a:pt x="11" y="16"/>
                  </a:cubicBezTo>
                  <a:cubicBezTo>
                    <a:pt x="9" y="15"/>
                    <a:pt x="6" y="16"/>
                    <a:pt x="5" y="16"/>
                  </a:cubicBezTo>
                  <a:cubicBezTo>
                    <a:pt x="2" y="16"/>
                    <a:pt x="0" y="14"/>
                    <a:pt x="4" y="14"/>
                  </a:cubicBezTo>
                  <a:cubicBezTo>
                    <a:pt x="6" y="14"/>
                    <a:pt x="10" y="13"/>
                    <a:pt x="12" y="13"/>
                  </a:cubicBezTo>
                  <a:cubicBezTo>
                    <a:pt x="11" y="13"/>
                    <a:pt x="4" y="14"/>
                    <a:pt x="4" y="12"/>
                  </a:cubicBezTo>
                  <a:cubicBezTo>
                    <a:pt x="3" y="10"/>
                    <a:pt x="12" y="11"/>
                    <a:pt x="13" y="10"/>
                  </a:cubicBezTo>
                  <a:cubicBezTo>
                    <a:pt x="13" y="10"/>
                    <a:pt x="9" y="9"/>
                    <a:pt x="9" y="8"/>
                  </a:cubicBezTo>
                  <a:cubicBezTo>
                    <a:pt x="8" y="7"/>
                    <a:pt x="14" y="6"/>
                    <a:pt x="14" y="6"/>
                  </a:cubicBezTo>
                  <a:cubicBezTo>
                    <a:pt x="17" y="6"/>
                    <a:pt x="15" y="10"/>
                    <a:pt x="17" y="10"/>
                  </a:cubicBezTo>
                  <a:cubicBezTo>
                    <a:pt x="20" y="10"/>
                    <a:pt x="22" y="10"/>
                    <a:pt x="25" y="11"/>
                  </a:cubicBezTo>
                  <a:cubicBezTo>
                    <a:pt x="26" y="12"/>
                    <a:pt x="28" y="13"/>
                    <a:pt x="29" y="14"/>
                  </a:cubicBezTo>
                  <a:cubicBezTo>
                    <a:pt x="31" y="16"/>
                    <a:pt x="30" y="17"/>
                    <a:pt x="32" y="17"/>
                  </a:cubicBezTo>
                  <a:cubicBezTo>
                    <a:pt x="35" y="17"/>
                    <a:pt x="37" y="17"/>
                    <a:pt x="39" y="16"/>
                  </a:cubicBezTo>
                  <a:cubicBezTo>
                    <a:pt x="43" y="15"/>
                    <a:pt x="37" y="14"/>
                    <a:pt x="37" y="13"/>
                  </a:cubicBezTo>
                  <a:cubicBezTo>
                    <a:pt x="37" y="13"/>
                    <a:pt x="45" y="12"/>
                    <a:pt x="38" y="9"/>
                  </a:cubicBezTo>
                  <a:cubicBezTo>
                    <a:pt x="37" y="9"/>
                    <a:pt x="35" y="9"/>
                    <a:pt x="36" y="8"/>
                  </a:cubicBezTo>
                  <a:cubicBezTo>
                    <a:pt x="37" y="7"/>
                    <a:pt x="38" y="6"/>
                    <a:pt x="38" y="5"/>
                  </a:cubicBezTo>
                  <a:cubicBezTo>
                    <a:pt x="39" y="4"/>
                    <a:pt x="43" y="0"/>
                    <a:pt x="43" y="3"/>
                  </a:cubicBezTo>
                  <a:cubicBezTo>
                    <a:pt x="43" y="4"/>
                    <a:pt x="44" y="5"/>
                    <a:pt x="44" y="7"/>
                  </a:cubicBezTo>
                  <a:cubicBezTo>
                    <a:pt x="45" y="7"/>
                    <a:pt x="45" y="8"/>
                    <a:pt x="45" y="9"/>
                  </a:cubicBezTo>
                  <a:cubicBezTo>
                    <a:pt x="46" y="10"/>
                    <a:pt x="44" y="9"/>
                    <a:pt x="44" y="10"/>
                  </a:cubicBezTo>
                  <a:cubicBezTo>
                    <a:pt x="44" y="12"/>
                    <a:pt x="47" y="10"/>
                    <a:pt x="47" y="11"/>
                  </a:cubicBezTo>
                  <a:cubicBezTo>
                    <a:pt x="47" y="13"/>
                    <a:pt x="50" y="14"/>
                    <a:pt x="51" y="14"/>
                  </a:cubicBezTo>
                  <a:cubicBezTo>
                    <a:pt x="53" y="14"/>
                    <a:pt x="53" y="15"/>
                    <a:pt x="53" y="13"/>
                  </a:cubicBezTo>
                  <a:cubicBezTo>
                    <a:pt x="53" y="11"/>
                    <a:pt x="55" y="11"/>
                    <a:pt x="57" y="12"/>
                  </a:cubicBezTo>
                  <a:cubicBezTo>
                    <a:pt x="58" y="12"/>
                    <a:pt x="60" y="14"/>
                    <a:pt x="59" y="15"/>
                  </a:cubicBezTo>
                  <a:cubicBezTo>
                    <a:pt x="59" y="16"/>
                    <a:pt x="58" y="19"/>
                    <a:pt x="58" y="20"/>
                  </a:cubicBezTo>
                  <a:cubicBezTo>
                    <a:pt x="57" y="21"/>
                    <a:pt x="51" y="22"/>
                    <a:pt x="50" y="22"/>
                  </a:cubicBezTo>
                  <a:cubicBezTo>
                    <a:pt x="48" y="21"/>
                    <a:pt x="51" y="22"/>
                    <a:pt x="50" y="2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12" name="Freeform 579">
              <a:extLst>
                <a:ext uri="{FF2B5EF4-FFF2-40B4-BE49-F238E27FC236}">
                  <a16:creationId xmlns:a16="http://schemas.microsoft.com/office/drawing/2014/main" id="{702DDCEF-9133-2B4B-9E45-744DED132E53}"/>
                </a:ext>
              </a:extLst>
            </p:cNvPr>
            <p:cNvSpPr>
              <a:spLocks/>
            </p:cNvSpPr>
            <p:nvPr/>
          </p:nvSpPr>
          <p:spPr bwMode="auto">
            <a:xfrm>
              <a:off x="6139670" y="4525526"/>
              <a:ext cx="95541" cy="63711"/>
            </a:xfrm>
            <a:custGeom>
              <a:avLst/>
              <a:gdLst>
                <a:gd name="T0" fmla="*/ 9 w 10"/>
                <a:gd name="T1" fmla="*/ 1 h 7"/>
                <a:gd name="T2" fmla="*/ 0 w 10"/>
                <a:gd name="T3" fmla="*/ 5 h 7"/>
                <a:gd name="T4" fmla="*/ 6 w 10"/>
                <a:gd name="T5" fmla="*/ 5 h 7"/>
                <a:gd name="T6" fmla="*/ 9 w 10"/>
                <a:gd name="T7" fmla="*/ 1 h 7"/>
                <a:gd name="T8" fmla="*/ 9 w 10"/>
                <a:gd name="T9" fmla="*/ 1 h 7"/>
              </a:gdLst>
              <a:ahLst/>
              <a:cxnLst>
                <a:cxn ang="0">
                  <a:pos x="T0" y="T1"/>
                </a:cxn>
                <a:cxn ang="0">
                  <a:pos x="T2" y="T3"/>
                </a:cxn>
                <a:cxn ang="0">
                  <a:pos x="T4" y="T5"/>
                </a:cxn>
                <a:cxn ang="0">
                  <a:pos x="T6" y="T7"/>
                </a:cxn>
                <a:cxn ang="0">
                  <a:pos x="T8" y="T9"/>
                </a:cxn>
              </a:cxnLst>
              <a:rect l="0" t="0" r="r" b="b"/>
              <a:pathLst>
                <a:path w="10" h="7">
                  <a:moveTo>
                    <a:pt x="9" y="1"/>
                  </a:moveTo>
                  <a:cubicBezTo>
                    <a:pt x="8" y="1"/>
                    <a:pt x="0" y="5"/>
                    <a:pt x="0" y="5"/>
                  </a:cubicBezTo>
                  <a:cubicBezTo>
                    <a:pt x="2" y="6"/>
                    <a:pt x="5" y="7"/>
                    <a:pt x="6" y="5"/>
                  </a:cubicBezTo>
                  <a:cubicBezTo>
                    <a:pt x="7" y="4"/>
                    <a:pt x="9" y="0"/>
                    <a:pt x="9" y="1"/>
                  </a:cubicBezTo>
                  <a:cubicBezTo>
                    <a:pt x="7" y="1"/>
                    <a:pt x="10" y="0"/>
                    <a:pt x="9"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13" name="Freeform 580">
              <a:extLst>
                <a:ext uri="{FF2B5EF4-FFF2-40B4-BE49-F238E27FC236}">
                  <a16:creationId xmlns:a16="http://schemas.microsoft.com/office/drawing/2014/main" id="{3FE09B9B-7E1A-324B-AD26-C8A43D79233A}"/>
                </a:ext>
              </a:extLst>
            </p:cNvPr>
            <p:cNvSpPr>
              <a:spLocks/>
            </p:cNvSpPr>
            <p:nvPr/>
          </p:nvSpPr>
          <p:spPr bwMode="auto">
            <a:xfrm>
              <a:off x="5974067" y="4385363"/>
              <a:ext cx="343949" cy="159279"/>
            </a:xfrm>
            <a:custGeom>
              <a:avLst/>
              <a:gdLst>
                <a:gd name="T0" fmla="*/ 30 w 37"/>
                <a:gd name="T1" fmla="*/ 12 h 17"/>
                <a:gd name="T2" fmla="*/ 27 w 37"/>
                <a:gd name="T3" fmla="*/ 13 h 17"/>
                <a:gd name="T4" fmla="*/ 26 w 37"/>
                <a:gd name="T5" fmla="*/ 10 h 17"/>
                <a:gd name="T6" fmla="*/ 23 w 37"/>
                <a:gd name="T7" fmla="*/ 8 h 17"/>
                <a:gd name="T8" fmla="*/ 22 w 37"/>
                <a:gd name="T9" fmla="*/ 10 h 17"/>
                <a:gd name="T10" fmla="*/ 21 w 37"/>
                <a:gd name="T11" fmla="*/ 9 h 17"/>
                <a:gd name="T12" fmla="*/ 20 w 37"/>
                <a:gd name="T13" fmla="*/ 13 h 17"/>
                <a:gd name="T14" fmla="*/ 17 w 37"/>
                <a:gd name="T15" fmla="*/ 14 h 17"/>
                <a:gd name="T16" fmla="*/ 16 w 37"/>
                <a:gd name="T17" fmla="*/ 16 h 17"/>
                <a:gd name="T18" fmla="*/ 12 w 37"/>
                <a:gd name="T19" fmla="*/ 17 h 17"/>
                <a:gd name="T20" fmla="*/ 10 w 37"/>
                <a:gd name="T21" fmla="*/ 15 h 17"/>
                <a:gd name="T22" fmla="*/ 5 w 37"/>
                <a:gd name="T23" fmla="*/ 16 h 17"/>
                <a:gd name="T24" fmla="*/ 1 w 37"/>
                <a:gd name="T25" fmla="*/ 17 h 17"/>
                <a:gd name="T26" fmla="*/ 2 w 37"/>
                <a:gd name="T27" fmla="*/ 13 h 17"/>
                <a:gd name="T28" fmla="*/ 0 w 37"/>
                <a:gd name="T29" fmla="*/ 14 h 17"/>
                <a:gd name="T30" fmla="*/ 6 w 37"/>
                <a:gd name="T31" fmla="*/ 12 h 17"/>
                <a:gd name="T32" fmla="*/ 9 w 37"/>
                <a:gd name="T33" fmla="*/ 10 h 17"/>
                <a:gd name="T34" fmla="*/ 13 w 37"/>
                <a:gd name="T35" fmla="*/ 7 h 17"/>
                <a:gd name="T36" fmla="*/ 18 w 37"/>
                <a:gd name="T37" fmla="*/ 3 h 17"/>
                <a:gd name="T38" fmla="*/ 24 w 37"/>
                <a:gd name="T39" fmla="*/ 3 h 17"/>
                <a:gd name="T40" fmla="*/ 30 w 37"/>
                <a:gd name="T41" fmla="*/ 3 h 17"/>
                <a:gd name="T42" fmla="*/ 32 w 37"/>
                <a:gd name="T43" fmla="*/ 0 h 17"/>
                <a:gd name="T44" fmla="*/ 36 w 37"/>
                <a:gd name="T45" fmla="*/ 2 h 17"/>
                <a:gd name="T46" fmla="*/ 34 w 37"/>
                <a:gd name="T47" fmla="*/ 4 h 17"/>
                <a:gd name="T48" fmla="*/ 34 w 37"/>
                <a:gd name="T49" fmla="*/ 7 h 17"/>
                <a:gd name="T50" fmla="*/ 35 w 37"/>
                <a:gd name="T51" fmla="*/ 9 h 17"/>
                <a:gd name="T52" fmla="*/ 31 w 37"/>
                <a:gd name="T53" fmla="*/ 10 h 17"/>
                <a:gd name="T54" fmla="*/ 30 w 37"/>
                <a:gd name="T55" fmla="*/ 12 h 17"/>
                <a:gd name="T56" fmla="*/ 30 w 37"/>
                <a:gd name="T5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17">
                  <a:moveTo>
                    <a:pt x="30" y="12"/>
                  </a:moveTo>
                  <a:cubicBezTo>
                    <a:pt x="29" y="13"/>
                    <a:pt x="27" y="13"/>
                    <a:pt x="27" y="13"/>
                  </a:cubicBezTo>
                  <a:cubicBezTo>
                    <a:pt x="24" y="13"/>
                    <a:pt x="25" y="11"/>
                    <a:pt x="26" y="10"/>
                  </a:cubicBezTo>
                  <a:cubicBezTo>
                    <a:pt x="27" y="8"/>
                    <a:pt x="24" y="7"/>
                    <a:pt x="23" y="8"/>
                  </a:cubicBezTo>
                  <a:cubicBezTo>
                    <a:pt x="23" y="9"/>
                    <a:pt x="23" y="10"/>
                    <a:pt x="22" y="10"/>
                  </a:cubicBezTo>
                  <a:cubicBezTo>
                    <a:pt x="22" y="10"/>
                    <a:pt x="21" y="10"/>
                    <a:pt x="21" y="9"/>
                  </a:cubicBezTo>
                  <a:cubicBezTo>
                    <a:pt x="20" y="10"/>
                    <a:pt x="21" y="12"/>
                    <a:pt x="20" y="13"/>
                  </a:cubicBezTo>
                  <a:cubicBezTo>
                    <a:pt x="19" y="15"/>
                    <a:pt x="18" y="13"/>
                    <a:pt x="17" y="14"/>
                  </a:cubicBezTo>
                  <a:cubicBezTo>
                    <a:pt x="16" y="14"/>
                    <a:pt x="17" y="16"/>
                    <a:pt x="16" y="16"/>
                  </a:cubicBezTo>
                  <a:cubicBezTo>
                    <a:pt x="16" y="17"/>
                    <a:pt x="13" y="17"/>
                    <a:pt x="12" y="17"/>
                  </a:cubicBezTo>
                  <a:cubicBezTo>
                    <a:pt x="11" y="16"/>
                    <a:pt x="11" y="14"/>
                    <a:pt x="10" y="15"/>
                  </a:cubicBezTo>
                  <a:cubicBezTo>
                    <a:pt x="8" y="16"/>
                    <a:pt x="7" y="16"/>
                    <a:pt x="5" y="16"/>
                  </a:cubicBezTo>
                  <a:cubicBezTo>
                    <a:pt x="4" y="16"/>
                    <a:pt x="2" y="17"/>
                    <a:pt x="1" y="17"/>
                  </a:cubicBezTo>
                  <a:cubicBezTo>
                    <a:pt x="0" y="17"/>
                    <a:pt x="3" y="14"/>
                    <a:pt x="2" y="13"/>
                  </a:cubicBezTo>
                  <a:cubicBezTo>
                    <a:pt x="2" y="13"/>
                    <a:pt x="1" y="14"/>
                    <a:pt x="0" y="14"/>
                  </a:cubicBezTo>
                  <a:cubicBezTo>
                    <a:pt x="0" y="13"/>
                    <a:pt x="5" y="12"/>
                    <a:pt x="6" y="12"/>
                  </a:cubicBezTo>
                  <a:cubicBezTo>
                    <a:pt x="8" y="12"/>
                    <a:pt x="8" y="11"/>
                    <a:pt x="9" y="10"/>
                  </a:cubicBezTo>
                  <a:cubicBezTo>
                    <a:pt x="11" y="8"/>
                    <a:pt x="12" y="8"/>
                    <a:pt x="13" y="7"/>
                  </a:cubicBezTo>
                  <a:cubicBezTo>
                    <a:pt x="15" y="5"/>
                    <a:pt x="16" y="3"/>
                    <a:pt x="18" y="3"/>
                  </a:cubicBezTo>
                  <a:cubicBezTo>
                    <a:pt x="20" y="2"/>
                    <a:pt x="22" y="2"/>
                    <a:pt x="24" y="3"/>
                  </a:cubicBezTo>
                  <a:cubicBezTo>
                    <a:pt x="26" y="3"/>
                    <a:pt x="29" y="4"/>
                    <a:pt x="30" y="3"/>
                  </a:cubicBezTo>
                  <a:cubicBezTo>
                    <a:pt x="31" y="2"/>
                    <a:pt x="30" y="0"/>
                    <a:pt x="32" y="0"/>
                  </a:cubicBezTo>
                  <a:cubicBezTo>
                    <a:pt x="32" y="0"/>
                    <a:pt x="36" y="1"/>
                    <a:pt x="36" y="2"/>
                  </a:cubicBezTo>
                  <a:cubicBezTo>
                    <a:pt x="37" y="2"/>
                    <a:pt x="34" y="3"/>
                    <a:pt x="34" y="4"/>
                  </a:cubicBezTo>
                  <a:cubicBezTo>
                    <a:pt x="34" y="5"/>
                    <a:pt x="37" y="6"/>
                    <a:pt x="34" y="7"/>
                  </a:cubicBezTo>
                  <a:cubicBezTo>
                    <a:pt x="33" y="8"/>
                    <a:pt x="36" y="9"/>
                    <a:pt x="35" y="9"/>
                  </a:cubicBezTo>
                  <a:cubicBezTo>
                    <a:pt x="33" y="10"/>
                    <a:pt x="32" y="10"/>
                    <a:pt x="31" y="10"/>
                  </a:cubicBezTo>
                  <a:cubicBezTo>
                    <a:pt x="31" y="11"/>
                    <a:pt x="31" y="11"/>
                    <a:pt x="30" y="12"/>
                  </a:cubicBezTo>
                  <a:cubicBezTo>
                    <a:pt x="29" y="13"/>
                    <a:pt x="31" y="11"/>
                    <a:pt x="30" y="1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14" name="Freeform 581">
              <a:extLst>
                <a:ext uri="{FF2B5EF4-FFF2-40B4-BE49-F238E27FC236}">
                  <a16:creationId xmlns:a16="http://schemas.microsoft.com/office/drawing/2014/main" id="{7D36E8DA-78A4-9D41-99C2-A1902DE476DD}"/>
                </a:ext>
              </a:extLst>
            </p:cNvPr>
            <p:cNvSpPr>
              <a:spLocks/>
            </p:cNvSpPr>
            <p:nvPr/>
          </p:nvSpPr>
          <p:spPr bwMode="auto">
            <a:xfrm>
              <a:off x="6346679" y="4449070"/>
              <a:ext cx="73248" cy="19114"/>
            </a:xfrm>
            <a:custGeom>
              <a:avLst/>
              <a:gdLst>
                <a:gd name="T0" fmla="*/ 6 w 8"/>
                <a:gd name="T1" fmla="*/ 2 h 2"/>
                <a:gd name="T2" fmla="*/ 3 w 8"/>
                <a:gd name="T3" fmla="*/ 0 h 2"/>
                <a:gd name="T4" fmla="*/ 6 w 8"/>
                <a:gd name="T5" fmla="*/ 2 h 2"/>
              </a:gdLst>
              <a:ahLst/>
              <a:cxnLst>
                <a:cxn ang="0">
                  <a:pos x="T0" y="T1"/>
                </a:cxn>
                <a:cxn ang="0">
                  <a:pos x="T2" y="T3"/>
                </a:cxn>
                <a:cxn ang="0">
                  <a:pos x="T4" y="T5"/>
                </a:cxn>
              </a:cxnLst>
              <a:rect l="0" t="0" r="r" b="b"/>
              <a:pathLst>
                <a:path w="8" h="2">
                  <a:moveTo>
                    <a:pt x="6" y="2"/>
                  </a:moveTo>
                  <a:cubicBezTo>
                    <a:pt x="4" y="2"/>
                    <a:pt x="0" y="1"/>
                    <a:pt x="3" y="0"/>
                  </a:cubicBezTo>
                  <a:cubicBezTo>
                    <a:pt x="5" y="0"/>
                    <a:pt x="8" y="2"/>
                    <a:pt x="6"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15" name="Freeform 582">
              <a:extLst>
                <a:ext uri="{FF2B5EF4-FFF2-40B4-BE49-F238E27FC236}">
                  <a16:creationId xmlns:a16="http://schemas.microsoft.com/office/drawing/2014/main" id="{8FCC9B6F-A75B-8442-9CD7-9A4E6933FA3F}"/>
                </a:ext>
              </a:extLst>
            </p:cNvPr>
            <p:cNvSpPr>
              <a:spLocks/>
            </p:cNvSpPr>
            <p:nvPr/>
          </p:nvSpPr>
          <p:spPr bwMode="auto">
            <a:xfrm>
              <a:off x="6410373" y="4318468"/>
              <a:ext cx="197453" cy="92380"/>
            </a:xfrm>
            <a:custGeom>
              <a:avLst/>
              <a:gdLst>
                <a:gd name="T0" fmla="*/ 7 w 21"/>
                <a:gd name="T1" fmla="*/ 9 h 10"/>
                <a:gd name="T2" fmla="*/ 2 w 21"/>
                <a:gd name="T3" fmla="*/ 4 h 10"/>
                <a:gd name="T4" fmla="*/ 9 w 21"/>
                <a:gd name="T5" fmla="*/ 2 h 10"/>
                <a:gd name="T6" fmla="*/ 17 w 21"/>
                <a:gd name="T7" fmla="*/ 0 h 10"/>
                <a:gd name="T8" fmla="*/ 19 w 21"/>
                <a:gd name="T9" fmla="*/ 2 h 10"/>
                <a:gd name="T10" fmla="*/ 14 w 21"/>
                <a:gd name="T11" fmla="*/ 4 h 10"/>
                <a:gd name="T12" fmla="*/ 15 w 21"/>
                <a:gd name="T13" fmla="*/ 7 h 10"/>
                <a:gd name="T14" fmla="*/ 7 w 21"/>
                <a:gd name="T15" fmla="*/ 9 h 10"/>
                <a:gd name="T16" fmla="*/ 7 w 21"/>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
                  <a:moveTo>
                    <a:pt x="7" y="9"/>
                  </a:moveTo>
                  <a:cubicBezTo>
                    <a:pt x="6" y="9"/>
                    <a:pt x="0" y="6"/>
                    <a:pt x="2" y="4"/>
                  </a:cubicBezTo>
                  <a:cubicBezTo>
                    <a:pt x="4" y="2"/>
                    <a:pt x="7" y="2"/>
                    <a:pt x="9" y="2"/>
                  </a:cubicBezTo>
                  <a:cubicBezTo>
                    <a:pt x="12" y="1"/>
                    <a:pt x="15" y="0"/>
                    <a:pt x="17" y="0"/>
                  </a:cubicBezTo>
                  <a:cubicBezTo>
                    <a:pt x="18" y="0"/>
                    <a:pt x="21" y="1"/>
                    <a:pt x="19" y="2"/>
                  </a:cubicBezTo>
                  <a:cubicBezTo>
                    <a:pt x="18" y="3"/>
                    <a:pt x="15" y="2"/>
                    <a:pt x="14" y="4"/>
                  </a:cubicBezTo>
                  <a:cubicBezTo>
                    <a:pt x="14" y="4"/>
                    <a:pt x="19" y="6"/>
                    <a:pt x="15" y="7"/>
                  </a:cubicBezTo>
                  <a:cubicBezTo>
                    <a:pt x="13" y="8"/>
                    <a:pt x="10" y="10"/>
                    <a:pt x="7" y="9"/>
                  </a:cubicBezTo>
                  <a:cubicBezTo>
                    <a:pt x="5" y="9"/>
                    <a:pt x="9" y="10"/>
                    <a:pt x="7" y="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16" name="Freeform 583">
              <a:extLst>
                <a:ext uri="{FF2B5EF4-FFF2-40B4-BE49-F238E27FC236}">
                  <a16:creationId xmlns:a16="http://schemas.microsoft.com/office/drawing/2014/main" id="{2F248FF9-A16B-A244-8321-ECFC8A00B290}"/>
                </a:ext>
              </a:extLst>
            </p:cNvPr>
            <p:cNvSpPr>
              <a:spLocks/>
            </p:cNvSpPr>
            <p:nvPr/>
          </p:nvSpPr>
          <p:spPr bwMode="auto">
            <a:xfrm>
              <a:off x="6327569" y="4337578"/>
              <a:ext cx="73248" cy="38227"/>
            </a:xfrm>
            <a:custGeom>
              <a:avLst/>
              <a:gdLst>
                <a:gd name="T0" fmla="*/ 6 w 8"/>
                <a:gd name="T1" fmla="*/ 4 h 4"/>
                <a:gd name="T2" fmla="*/ 3 w 8"/>
                <a:gd name="T3" fmla="*/ 0 h 4"/>
                <a:gd name="T4" fmla="*/ 6 w 8"/>
                <a:gd name="T5" fmla="*/ 4 h 4"/>
              </a:gdLst>
              <a:ahLst/>
              <a:cxnLst>
                <a:cxn ang="0">
                  <a:pos x="T0" y="T1"/>
                </a:cxn>
                <a:cxn ang="0">
                  <a:pos x="T2" y="T3"/>
                </a:cxn>
                <a:cxn ang="0">
                  <a:pos x="T4" y="T5"/>
                </a:cxn>
              </a:cxnLst>
              <a:rect l="0" t="0" r="r" b="b"/>
              <a:pathLst>
                <a:path w="8" h="4">
                  <a:moveTo>
                    <a:pt x="6" y="4"/>
                  </a:moveTo>
                  <a:cubicBezTo>
                    <a:pt x="4" y="4"/>
                    <a:pt x="0" y="0"/>
                    <a:pt x="3" y="0"/>
                  </a:cubicBezTo>
                  <a:cubicBezTo>
                    <a:pt x="6" y="0"/>
                    <a:pt x="8" y="3"/>
                    <a:pt x="6"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17" name="Freeform 584">
              <a:extLst>
                <a:ext uri="{FF2B5EF4-FFF2-40B4-BE49-F238E27FC236}">
                  <a16:creationId xmlns:a16="http://schemas.microsoft.com/office/drawing/2014/main" id="{2BFD63F8-27E6-2648-A743-873F7B95B7C5}"/>
                </a:ext>
              </a:extLst>
            </p:cNvPr>
            <p:cNvSpPr>
              <a:spLocks/>
            </p:cNvSpPr>
            <p:nvPr/>
          </p:nvSpPr>
          <p:spPr bwMode="auto">
            <a:xfrm>
              <a:off x="6429482" y="4251569"/>
              <a:ext cx="197453" cy="66896"/>
            </a:xfrm>
            <a:custGeom>
              <a:avLst/>
              <a:gdLst>
                <a:gd name="T0" fmla="*/ 1 w 21"/>
                <a:gd name="T1" fmla="*/ 5 h 7"/>
                <a:gd name="T2" fmla="*/ 4 w 21"/>
                <a:gd name="T3" fmla="*/ 4 h 7"/>
                <a:gd name="T4" fmla="*/ 9 w 21"/>
                <a:gd name="T5" fmla="*/ 1 h 7"/>
                <a:gd name="T6" fmla="*/ 18 w 21"/>
                <a:gd name="T7" fmla="*/ 3 h 7"/>
                <a:gd name="T8" fmla="*/ 11 w 21"/>
                <a:gd name="T9" fmla="*/ 6 h 7"/>
                <a:gd name="T10" fmla="*/ 6 w 21"/>
                <a:gd name="T11" fmla="*/ 6 h 7"/>
                <a:gd name="T12" fmla="*/ 1 w 21"/>
                <a:gd name="T13" fmla="*/ 5 h 7"/>
                <a:gd name="T14" fmla="*/ 1 w 21"/>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7">
                  <a:moveTo>
                    <a:pt x="1" y="5"/>
                  </a:moveTo>
                  <a:cubicBezTo>
                    <a:pt x="0" y="5"/>
                    <a:pt x="3" y="4"/>
                    <a:pt x="4" y="4"/>
                  </a:cubicBezTo>
                  <a:cubicBezTo>
                    <a:pt x="6" y="3"/>
                    <a:pt x="7" y="2"/>
                    <a:pt x="9" y="1"/>
                  </a:cubicBezTo>
                  <a:cubicBezTo>
                    <a:pt x="12" y="0"/>
                    <a:pt x="15" y="1"/>
                    <a:pt x="18" y="3"/>
                  </a:cubicBezTo>
                  <a:cubicBezTo>
                    <a:pt x="21" y="6"/>
                    <a:pt x="12" y="6"/>
                    <a:pt x="11" y="6"/>
                  </a:cubicBezTo>
                  <a:cubicBezTo>
                    <a:pt x="9" y="6"/>
                    <a:pt x="8" y="7"/>
                    <a:pt x="6" y="6"/>
                  </a:cubicBezTo>
                  <a:cubicBezTo>
                    <a:pt x="4" y="5"/>
                    <a:pt x="2" y="6"/>
                    <a:pt x="1" y="5"/>
                  </a:cubicBezTo>
                  <a:cubicBezTo>
                    <a:pt x="0" y="4"/>
                    <a:pt x="2" y="6"/>
                    <a:pt x="1"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18" name="Freeform 585">
              <a:extLst>
                <a:ext uri="{FF2B5EF4-FFF2-40B4-BE49-F238E27FC236}">
                  <a16:creationId xmlns:a16="http://schemas.microsoft.com/office/drawing/2014/main" id="{DFA0EE59-0D8B-D645-A6B9-D3FCC5A1EE7B}"/>
                </a:ext>
              </a:extLst>
            </p:cNvPr>
            <p:cNvSpPr>
              <a:spLocks/>
            </p:cNvSpPr>
            <p:nvPr/>
          </p:nvSpPr>
          <p:spPr bwMode="auto">
            <a:xfrm>
              <a:off x="6907187" y="4449070"/>
              <a:ext cx="261145" cy="178393"/>
            </a:xfrm>
            <a:custGeom>
              <a:avLst/>
              <a:gdLst>
                <a:gd name="T0" fmla="*/ 22 w 28"/>
                <a:gd name="T1" fmla="*/ 19 h 19"/>
                <a:gd name="T2" fmla="*/ 15 w 28"/>
                <a:gd name="T3" fmla="*/ 19 h 19"/>
                <a:gd name="T4" fmla="*/ 15 w 28"/>
                <a:gd name="T5" fmla="*/ 17 h 19"/>
                <a:gd name="T6" fmla="*/ 12 w 28"/>
                <a:gd name="T7" fmla="*/ 15 h 19"/>
                <a:gd name="T8" fmla="*/ 17 w 28"/>
                <a:gd name="T9" fmla="*/ 13 h 19"/>
                <a:gd name="T10" fmla="*/ 16 w 28"/>
                <a:gd name="T11" fmla="*/ 12 h 19"/>
                <a:gd name="T12" fmla="*/ 9 w 28"/>
                <a:gd name="T13" fmla="*/ 13 h 19"/>
                <a:gd name="T14" fmla="*/ 2 w 28"/>
                <a:gd name="T15" fmla="*/ 13 h 19"/>
                <a:gd name="T16" fmla="*/ 1 w 28"/>
                <a:gd name="T17" fmla="*/ 12 h 19"/>
                <a:gd name="T18" fmla="*/ 7 w 28"/>
                <a:gd name="T19" fmla="*/ 10 h 19"/>
                <a:gd name="T20" fmla="*/ 4 w 28"/>
                <a:gd name="T21" fmla="*/ 8 h 19"/>
                <a:gd name="T22" fmla="*/ 7 w 28"/>
                <a:gd name="T23" fmla="*/ 6 h 19"/>
                <a:gd name="T24" fmla="*/ 3 w 28"/>
                <a:gd name="T25" fmla="*/ 6 h 19"/>
                <a:gd name="T26" fmla="*/ 7 w 28"/>
                <a:gd name="T27" fmla="*/ 4 h 19"/>
                <a:gd name="T28" fmla="*/ 13 w 28"/>
                <a:gd name="T29" fmla="*/ 8 h 19"/>
                <a:gd name="T30" fmla="*/ 16 w 28"/>
                <a:gd name="T31" fmla="*/ 9 h 19"/>
                <a:gd name="T32" fmla="*/ 13 w 28"/>
                <a:gd name="T33" fmla="*/ 7 h 19"/>
                <a:gd name="T34" fmla="*/ 14 w 28"/>
                <a:gd name="T35" fmla="*/ 5 h 19"/>
                <a:gd name="T36" fmla="*/ 11 w 28"/>
                <a:gd name="T37" fmla="*/ 4 h 19"/>
                <a:gd name="T38" fmla="*/ 11 w 28"/>
                <a:gd name="T39" fmla="*/ 2 h 19"/>
                <a:gd name="T40" fmla="*/ 7 w 28"/>
                <a:gd name="T41" fmla="*/ 3 h 19"/>
                <a:gd name="T42" fmla="*/ 13 w 28"/>
                <a:gd name="T43" fmla="*/ 1 h 19"/>
                <a:gd name="T44" fmla="*/ 12 w 28"/>
                <a:gd name="T45" fmla="*/ 2 h 19"/>
                <a:gd name="T46" fmla="*/ 15 w 28"/>
                <a:gd name="T47" fmla="*/ 3 h 19"/>
                <a:gd name="T48" fmla="*/ 21 w 28"/>
                <a:gd name="T49" fmla="*/ 2 h 19"/>
                <a:gd name="T50" fmla="*/ 26 w 28"/>
                <a:gd name="T51" fmla="*/ 8 h 19"/>
                <a:gd name="T52" fmla="*/ 27 w 28"/>
                <a:gd name="T53" fmla="*/ 12 h 19"/>
                <a:gd name="T54" fmla="*/ 26 w 28"/>
                <a:gd name="T55" fmla="*/ 14 h 19"/>
                <a:gd name="T56" fmla="*/ 26 w 28"/>
                <a:gd name="T57" fmla="*/ 17 h 19"/>
                <a:gd name="T58" fmla="*/ 22 w 28"/>
                <a:gd name="T5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 h="19">
                  <a:moveTo>
                    <a:pt x="22" y="19"/>
                  </a:moveTo>
                  <a:cubicBezTo>
                    <a:pt x="20" y="19"/>
                    <a:pt x="17" y="19"/>
                    <a:pt x="15" y="19"/>
                  </a:cubicBezTo>
                  <a:cubicBezTo>
                    <a:pt x="12" y="19"/>
                    <a:pt x="15" y="18"/>
                    <a:pt x="15" y="17"/>
                  </a:cubicBezTo>
                  <a:cubicBezTo>
                    <a:pt x="16" y="16"/>
                    <a:pt x="11" y="16"/>
                    <a:pt x="12" y="15"/>
                  </a:cubicBezTo>
                  <a:cubicBezTo>
                    <a:pt x="13" y="14"/>
                    <a:pt x="15" y="13"/>
                    <a:pt x="17" y="13"/>
                  </a:cubicBezTo>
                  <a:cubicBezTo>
                    <a:pt x="18" y="12"/>
                    <a:pt x="17" y="12"/>
                    <a:pt x="16" y="12"/>
                  </a:cubicBezTo>
                  <a:cubicBezTo>
                    <a:pt x="14" y="11"/>
                    <a:pt x="12" y="12"/>
                    <a:pt x="9" y="13"/>
                  </a:cubicBezTo>
                  <a:cubicBezTo>
                    <a:pt x="7" y="13"/>
                    <a:pt x="5" y="13"/>
                    <a:pt x="2" y="13"/>
                  </a:cubicBezTo>
                  <a:cubicBezTo>
                    <a:pt x="2" y="14"/>
                    <a:pt x="0" y="14"/>
                    <a:pt x="1" y="12"/>
                  </a:cubicBezTo>
                  <a:cubicBezTo>
                    <a:pt x="3" y="10"/>
                    <a:pt x="5" y="11"/>
                    <a:pt x="7" y="10"/>
                  </a:cubicBezTo>
                  <a:cubicBezTo>
                    <a:pt x="11" y="9"/>
                    <a:pt x="4" y="9"/>
                    <a:pt x="4" y="8"/>
                  </a:cubicBezTo>
                  <a:cubicBezTo>
                    <a:pt x="3" y="8"/>
                    <a:pt x="7" y="6"/>
                    <a:pt x="7" y="6"/>
                  </a:cubicBezTo>
                  <a:cubicBezTo>
                    <a:pt x="7" y="6"/>
                    <a:pt x="4" y="6"/>
                    <a:pt x="3" y="6"/>
                  </a:cubicBezTo>
                  <a:cubicBezTo>
                    <a:pt x="3" y="5"/>
                    <a:pt x="6" y="4"/>
                    <a:pt x="7" y="4"/>
                  </a:cubicBezTo>
                  <a:cubicBezTo>
                    <a:pt x="9" y="4"/>
                    <a:pt x="11" y="7"/>
                    <a:pt x="13" y="8"/>
                  </a:cubicBezTo>
                  <a:cubicBezTo>
                    <a:pt x="14" y="8"/>
                    <a:pt x="15" y="10"/>
                    <a:pt x="16" y="9"/>
                  </a:cubicBezTo>
                  <a:cubicBezTo>
                    <a:pt x="19" y="7"/>
                    <a:pt x="13" y="7"/>
                    <a:pt x="13" y="7"/>
                  </a:cubicBezTo>
                  <a:cubicBezTo>
                    <a:pt x="14" y="7"/>
                    <a:pt x="18" y="6"/>
                    <a:pt x="14" y="5"/>
                  </a:cubicBezTo>
                  <a:cubicBezTo>
                    <a:pt x="13" y="5"/>
                    <a:pt x="12" y="5"/>
                    <a:pt x="11" y="4"/>
                  </a:cubicBezTo>
                  <a:cubicBezTo>
                    <a:pt x="9" y="3"/>
                    <a:pt x="11" y="3"/>
                    <a:pt x="11" y="2"/>
                  </a:cubicBezTo>
                  <a:cubicBezTo>
                    <a:pt x="10" y="2"/>
                    <a:pt x="7" y="3"/>
                    <a:pt x="7" y="3"/>
                  </a:cubicBezTo>
                  <a:cubicBezTo>
                    <a:pt x="6" y="2"/>
                    <a:pt x="13" y="1"/>
                    <a:pt x="13" y="1"/>
                  </a:cubicBezTo>
                  <a:cubicBezTo>
                    <a:pt x="13" y="1"/>
                    <a:pt x="12" y="2"/>
                    <a:pt x="12" y="2"/>
                  </a:cubicBezTo>
                  <a:cubicBezTo>
                    <a:pt x="11" y="3"/>
                    <a:pt x="14" y="3"/>
                    <a:pt x="15" y="3"/>
                  </a:cubicBezTo>
                  <a:cubicBezTo>
                    <a:pt x="18" y="4"/>
                    <a:pt x="19" y="4"/>
                    <a:pt x="21" y="2"/>
                  </a:cubicBezTo>
                  <a:cubicBezTo>
                    <a:pt x="24" y="0"/>
                    <a:pt x="27" y="6"/>
                    <a:pt x="26" y="8"/>
                  </a:cubicBezTo>
                  <a:cubicBezTo>
                    <a:pt x="26" y="10"/>
                    <a:pt x="26" y="11"/>
                    <a:pt x="27" y="12"/>
                  </a:cubicBezTo>
                  <a:cubicBezTo>
                    <a:pt x="28" y="14"/>
                    <a:pt x="28" y="15"/>
                    <a:pt x="26" y="14"/>
                  </a:cubicBezTo>
                  <a:cubicBezTo>
                    <a:pt x="24" y="12"/>
                    <a:pt x="25" y="16"/>
                    <a:pt x="26" y="17"/>
                  </a:cubicBezTo>
                  <a:cubicBezTo>
                    <a:pt x="27" y="18"/>
                    <a:pt x="23" y="19"/>
                    <a:pt x="22" y="1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19" name="Freeform 586">
              <a:extLst>
                <a:ext uri="{FF2B5EF4-FFF2-40B4-BE49-F238E27FC236}">
                  <a16:creationId xmlns:a16="http://schemas.microsoft.com/office/drawing/2014/main" id="{E4B627F9-A1A2-3B4B-ABF4-90AB0617B8D1}"/>
                </a:ext>
              </a:extLst>
            </p:cNvPr>
            <p:cNvSpPr>
              <a:spLocks/>
            </p:cNvSpPr>
            <p:nvPr/>
          </p:nvSpPr>
          <p:spPr bwMode="auto">
            <a:xfrm>
              <a:off x="6878526" y="4535082"/>
              <a:ext cx="82803" cy="25484"/>
            </a:xfrm>
            <a:custGeom>
              <a:avLst/>
              <a:gdLst>
                <a:gd name="T0" fmla="*/ 1 w 9"/>
                <a:gd name="T1" fmla="*/ 3 h 3"/>
                <a:gd name="T2" fmla="*/ 7 w 9"/>
                <a:gd name="T3" fmla="*/ 0 h 3"/>
                <a:gd name="T4" fmla="*/ 1 w 9"/>
                <a:gd name="T5" fmla="*/ 3 h 3"/>
              </a:gdLst>
              <a:ahLst/>
              <a:cxnLst>
                <a:cxn ang="0">
                  <a:pos x="T0" y="T1"/>
                </a:cxn>
                <a:cxn ang="0">
                  <a:pos x="T2" y="T3"/>
                </a:cxn>
                <a:cxn ang="0">
                  <a:pos x="T4" y="T5"/>
                </a:cxn>
              </a:cxnLst>
              <a:rect l="0" t="0" r="r" b="b"/>
              <a:pathLst>
                <a:path w="9" h="3">
                  <a:moveTo>
                    <a:pt x="1" y="3"/>
                  </a:moveTo>
                  <a:cubicBezTo>
                    <a:pt x="4" y="2"/>
                    <a:pt x="9" y="0"/>
                    <a:pt x="7" y="0"/>
                  </a:cubicBezTo>
                  <a:cubicBezTo>
                    <a:pt x="4" y="0"/>
                    <a:pt x="0" y="3"/>
                    <a:pt x="1"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20" name="Freeform 587">
              <a:extLst>
                <a:ext uri="{FF2B5EF4-FFF2-40B4-BE49-F238E27FC236}">
                  <a16:creationId xmlns:a16="http://schemas.microsoft.com/office/drawing/2014/main" id="{EE96217A-D285-1248-B3B2-2DF84A4E7D1B}"/>
                </a:ext>
              </a:extLst>
            </p:cNvPr>
            <p:cNvSpPr>
              <a:spLocks/>
            </p:cNvSpPr>
            <p:nvPr/>
          </p:nvSpPr>
          <p:spPr bwMode="auto">
            <a:xfrm>
              <a:off x="6859417" y="4525526"/>
              <a:ext cx="76432" cy="19114"/>
            </a:xfrm>
            <a:custGeom>
              <a:avLst/>
              <a:gdLst>
                <a:gd name="T0" fmla="*/ 1 w 8"/>
                <a:gd name="T1" fmla="*/ 2 h 2"/>
                <a:gd name="T2" fmla="*/ 6 w 8"/>
                <a:gd name="T3" fmla="*/ 0 h 2"/>
                <a:gd name="T4" fmla="*/ 1 w 8"/>
                <a:gd name="T5" fmla="*/ 2 h 2"/>
              </a:gdLst>
              <a:ahLst/>
              <a:cxnLst>
                <a:cxn ang="0">
                  <a:pos x="T0" y="T1"/>
                </a:cxn>
                <a:cxn ang="0">
                  <a:pos x="T2" y="T3"/>
                </a:cxn>
                <a:cxn ang="0">
                  <a:pos x="T4" y="T5"/>
                </a:cxn>
              </a:cxnLst>
              <a:rect l="0" t="0" r="r" b="b"/>
              <a:pathLst>
                <a:path w="8" h="2">
                  <a:moveTo>
                    <a:pt x="1" y="2"/>
                  </a:moveTo>
                  <a:cubicBezTo>
                    <a:pt x="0" y="2"/>
                    <a:pt x="4" y="0"/>
                    <a:pt x="6" y="0"/>
                  </a:cubicBezTo>
                  <a:cubicBezTo>
                    <a:pt x="8" y="0"/>
                    <a:pt x="4" y="2"/>
                    <a:pt x="1"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21" name="Freeform 588">
              <a:extLst>
                <a:ext uri="{FF2B5EF4-FFF2-40B4-BE49-F238E27FC236}">
                  <a16:creationId xmlns:a16="http://schemas.microsoft.com/office/drawing/2014/main" id="{0E0448C0-557E-214B-81E6-4EACDABBE0C9}"/>
                </a:ext>
              </a:extLst>
            </p:cNvPr>
            <p:cNvSpPr>
              <a:spLocks/>
            </p:cNvSpPr>
            <p:nvPr/>
          </p:nvSpPr>
          <p:spPr bwMode="auto">
            <a:xfrm>
              <a:off x="6821200" y="4496854"/>
              <a:ext cx="95541" cy="47785"/>
            </a:xfrm>
            <a:custGeom>
              <a:avLst/>
              <a:gdLst>
                <a:gd name="T0" fmla="*/ 2 w 10"/>
                <a:gd name="T1" fmla="*/ 3 h 5"/>
                <a:gd name="T2" fmla="*/ 10 w 10"/>
                <a:gd name="T3" fmla="*/ 1 h 5"/>
                <a:gd name="T4" fmla="*/ 2 w 10"/>
                <a:gd name="T5" fmla="*/ 3 h 5"/>
              </a:gdLst>
              <a:ahLst/>
              <a:cxnLst>
                <a:cxn ang="0">
                  <a:pos x="T0" y="T1"/>
                </a:cxn>
                <a:cxn ang="0">
                  <a:pos x="T2" y="T3"/>
                </a:cxn>
                <a:cxn ang="0">
                  <a:pos x="T4" y="T5"/>
                </a:cxn>
              </a:cxnLst>
              <a:rect l="0" t="0" r="r" b="b"/>
              <a:pathLst>
                <a:path w="10" h="5">
                  <a:moveTo>
                    <a:pt x="2" y="3"/>
                  </a:moveTo>
                  <a:cubicBezTo>
                    <a:pt x="0" y="2"/>
                    <a:pt x="10" y="0"/>
                    <a:pt x="10" y="1"/>
                  </a:cubicBezTo>
                  <a:cubicBezTo>
                    <a:pt x="10" y="2"/>
                    <a:pt x="6" y="5"/>
                    <a:pt x="2"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22" name="Freeform 589">
              <a:extLst>
                <a:ext uri="{FF2B5EF4-FFF2-40B4-BE49-F238E27FC236}">
                  <a16:creationId xmlns:a16="http://schemas.microsoft.com/office/drawing/2014/main" id="{A150E7C9-FBA7-184F-BF70-E7AF97DAA9A9}"/>
                </a:ext>
              </a:extLst>
            </p:cNvPr>
            <p:cNvSpPr>
              <a:spLocks/>
            </p:cNvSpPr>
            <p:nvPr/>
          </p:nvSpPr>
          <p:spPr bwMode="auto">
            <a:xfrm>
              <a:off x="6830756" y="4458630"/>
              <a:ext cx="66879" cy="47785"/>
            </a:xfrm>
            <a:custGeom>
              <a:avLst/>
              <a:gdLst>
                <a:gd name="T0" fmla="*/ 1 w 7"/>
                <a:gd name="T1" fmla="*/ 5 h 5"/>
                <a:gd name="T2" fmla="*/ 0 w 7"/>
                <a:gd name="T3" fmla="*/ 1 h 5"/>
                <a:gd name="T4" fmla="*/ 4 w 7"/>
                <a:gd name="T5" fmla="*/ 2 h 5"/>
                <a:gd name="T6" fmla="*/ 7 w 7"/>
                <a:gd name="T7" fmla="*/ 4 h 5"/>
                <a:gd name="T8" fmla="*/ 1 w 7"/>
                <a:gd name="T9" fmla="*/ 5 h 5"/>
                <a:gd name="T10" fmla="*/ 1 w 7"/>
                <a:gd name="T11" fmla="*/ 5 h 5"/>
              </a:gdLst>
              <a:ahLst/>
              <a:cxnLst>
                <a:cxn ang="0">
                  <a:pos x="T0" y="T1"/>
                </a:cxn>
                <a:cxn ang="0">
                  <a:pos x="T2" y="T3"/>
                </a:cxn>
                <a:cxn ang="0">
                  <a:pos x="T4" y="T5"/>
                </a:cxn>
                <a:cxn ang="0">
                  <a:pos x="T6" y="T7"/>
                </a:cxn>
                <a:cxn ang="0">
                  <a:pos x="T8" y="T9"/>
                </a:cxn>
                <a:cxn ang="0">
                  <a:pos x="T10" y="T11"/>
                </a:cxn>
              </a:cxnLst>
              <a:rect l="0" t="0" r="r" b="b"/>
              <a:pathLst>
                <a:path w="7" h="5">
                  <a:moveTo>
                    <a:pt x="1" y="5"/>
                  </a:moveTo>
                  <a:cubicBezTo>
                    <a:pt x="0" y="4"/>
                    <a:pt x="0" y="2"/>
                    <a:pt x="0" y="1"/>
                  </a:cubicBezTo>
                  <a:cubicBezTo>
                    <a:pt x="1" y="0"/>
                    <a:pt x="3" y="1"/>
                    <a:pt x="4" y="2"/>
                  </a:cubicBezTo>
                  <a:cubicBezTo>
                    <a:pt x="4" y="2"/>
                    <a:pt x="7" y="3"/>
                    <a:pt x="7" y="4"/>
                  </a:cubicBezTo>
                  <a:cubicBezTo>
                    <a:pt x="7" y="4"/>
                    <a:pt x="2" y="5"/>
                    <a:pt x="1" y="5"/>
                  </a:cubicBezTo>
                  <a:cubicBezTo>
                    <a:pt x="0" y="4"/>
                    <a:pt x="4" y="5"/>
                    <a:pt x="1"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23" name="Freeform 590">
              <a:extLst>
                <a:ext uri="{FF2B5EF4-FFF2-40B4-BE49-F238E27FC236}">
                  <a16:creationId xmlns:a16="http://schemas.microsoft.com/office/drawing/2014/main" id="{8737C239-A198-A148-BF42-E512955CC9DD}"/>
                </a:ext>
              </a:extLst>
            </p:cNvPr>
            <p:cNvSpPr>
              <a:spLocks/>
            </p:cNvSpPr>
            <p:nvPr/>
          </p:nvSpPr>
          <p:spPr bwMode="auto">
            <a:xfrm>
              <a:off x="6738399" y="4347133"/>
              <a:ext cx="111465" cy="82827"/>
            </a:xfrm>
            <a:custGeom>
              <a:avLst/>
              <a:gdLst>
                <a:gd name="T0" fmla="*/ 8 w 12"/>
                <a:gd name="T1" fmla="*/ 8 h 9"/>
                <a:gd name="T2" fmla="*/ 3 w 12"/>
                <a:gd name="T3" fmla="*/ 1 h 9"/>
                <a:gd name="T4" fmla="*/ 8 w 12"/>
                <a:gd name="T5" fmla="*/ 8 h 9"/>
              </a:gdLst>
              <a:ahLst/>
              <a:cxnLst>
                <a:cxn ang="0">
                  <a:pos x="T0" y="T1"/>
                </a:cxn>
                <a:cxn ang="0">
                  <a:pos x="T2" y="T3"/>
                </a:cxn>
                <a:cxn ang="0">
                  <a:pos x="T4" y="T5"/>
                </a:cxn>
              </a:cxnLst>
              <a:rect l="0" t="0" r="r" b="b"/>
              <a:pathLst>
                <a:path w="12" h="9">
                  <a:moveTo>
                    <a:pt x="8" y="8"/>
                  </a:moveTo>
                  <a:cubicBezTo>
                    <a:pt x="6" y="9"/>
                    <a:pt x="0" y="0"/>
                    <a:pt x="3" y="1"/>
                  </a:cubicBezTo>
                  <a:cubicBezTo>
                    <a:pt x="6" y="3"/>
                    <a:pt x="12" y="8"/>
                    <a:pt x="8" y="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24" name="Freeform 591">
              <a:extLst>
                <a:ext uri="{FF2B5EF4-FFF2-40B4-BE49-F238E27FC236}">
                  <a16:creationId xmlns:a16="http://schemas.microsoft.com/office/drawing/2014/main" id="{63173EB0-CD28-394B-9FF2-22050C1BD6C9}"/>
                </a:ext>
              </a:extLst>
            </p:cNvPr>
            <p:cNvSpPr>
              <a:spLocks/>
            </p:cNvSpPr>
            <p:nvPr/>
          </p:nvSpPr>
          <p:spPr bwMode="auto">
            <a:xfrm>
              <a:off x="6916743" y="4337578"/>
              <a:ext cx="82803" cy="28669"/>
            </a:xfrm>
            <a:custGeom>
              <a:avLst/>
              <a:gdLst>
                <a:gd name="T0" fmla="*/ 2 w 9"/>
                <a:gd name="T1" fmla="*/ 1 h 3"/>
                <a:gd name="T2" fmla="*/ 8 w 9"/>
                <a:gd name="T3" fmla="*/ 2 h 3"/>
                <a:gd name="T4" fmla="*/ 2 w 9"/>
                <a:gd name="T5" fmla="*/ 1 h 3"/>
              </a:gdLst>
              <a:ahLst/>
              <a:cxnLst>
                <a:cxn ang="0">
                  <a:pos x="T0" y="T1"/>
                </a:cxn>
                <a:cxn ang="0">
                  <a:pos x="T2" y="T3"/>
                </a:cxn>
                <a:cxn ang="0">
                  <a:pos x="T4" y="T5"/>
                </a:cxn>
              </a:cxnLst>
              <a:rect l="0" t="0" r="r" b="b"/>
              <a:pathLst>
                <a:path w="9" h="3">
                  <a:moveTo>
                    <a:pt x="2" y="1"/>
                  </a:moveTo>
                  <a:cubicBezTo>
                    <a:pt x="5" y="0"/>
                    <a:pt x="9" y="2"/>
                    <a:pt x="8" y="2"/>
                  </a:cubicBezTo>
                  <a:cubicBezTo>
                    <a:pt x="3" y="3"/>
                    <a:pt x="0" y="2"/>
                    <a:pt x="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25" name="Freeform 592">
              <a:extLst>
                <a:ext uri="{FF2B5EF4-FFF2-40B4-BE49-F238E27FC236}">
                  <a16:creationId xmlns:a16="http://schemas.microsoft.com/office/drawing/2014/main" id="{A89A82FD-B017-B549-A860-C46B3024ABD7}"/>
                </a:ext>
              </a:extLst>
            </p:cNvPr>
            <p:cNvSpPr>
              <a:spLocks/>
            </p:cNvSpPr>
            <p:nvPr/>
          </p:nvSpPr>
          <p:spPr bwMode="auto">
            <a:xfrm>
              <a:off x="6757506" y="4187857"/>
              <a:ext cx="334395" cy="178393"/>
            </a:xfrm>
            <a:custGeom>
              <a:avLst/>
              <a:gdLst>
                <a:gd name="T0" fmla="*/ 28 w 36"/>
                <a:gd name="T1" fmla="*/ 17 h 19"/>
                <a:gd name="T2" fmla="*/ 27 w 36"/>
                <a:gd name="T3" fmla="*/ 15 h 19"/>
                <a:gd name="T4" fmla="*/ 22 w 36"/>
                <a:gd name="T5" fmla="*/ 13 h 19"/>
                <a:gd name="T6" fmla="*/ 14 w 36"/>
                <a:gd name="T7" fmla="*/ 14 h 19"/>
                <a:gd name="T8" fmla="*/ 18 w 36"/>
                <a:gd name="T9" fmla="*/ 12 h 19"/>
                <a:gd name="T10" fmla="*/ 8 w 36"/>
                <a:gd name="T11" fmla="*/ 12 h 19"/>
                <a:gd name="T12" fmla="*/ 13 w 36"/>
                <a:gd name="T13" fmla="*/ 10 h 19"/>
                <a:gd name="T14" fmla="*/ 12 w 36"/>
                <a:gd name="T15" fmla="*/ 9 h 19"/>
                <a:gd name="T16" fmla="*/ 13 w 36"/>
                <a:gd name="T17" fmla="*/ 8 h 19"/>
                <a:gd name="T18" fmla="*/ 11 w 36"/>
                <a:gd name="T19" fmla="*/ 8 h 19"/>
                <a:gd name="T20" fmla="*/ 10 w 36"/>
                <a:gd name="T21" fmla="*/ 6 h 19"/>
                <a:gd name="T22" fmla="*/ 6 w 36"/>
                <a:gd name="T23" fmla="*/ 6 h 19"/>
                <a:gd name="T24" fmla="*/ 3 w 36"/>
                <a:gd name="T25" fmla="*/ 5 h 19"/>
                <a:gd name="T26" fmla="*/ 9 w 36"/>
                <a:gd name="T27" fmla="*/ 2 h 19"/>
                <a:gd name="T28" fmla="*/ 16 w 36"/>
                <a:gd name="T29" fmla="*/ 1 h 19"/>
                <a:gd name="T30" fmla="*/ 18 w 36"/>
                <a:gd name="T31" fmla="*/ 5 h 19"/>
                <a:gd name="T32" fmla="*/ 22 w 36"/>
                <a:gd name="T33" fmla="*/ 4 h 19"/>
                <a:gd name="T34" fmla="*/ 25 w 36"/>
                <a:gd name="T35" fmla="*/ 7 h 19"/>
                <a:gd name="T36" fmla="*/ 30 w 36"/>
                <a:gd name="T37" fmla="*/ 7 h 19"/>
                <a:gd name="T38" fmla="*/ 33 w 36"/>
                <a:gd name="T39" fmla="*/ 12 h 19"/>
                <a:gd name="T40" fmla="*/ 34 w 36"/>
                <a:gd name="T41" fmla="*/ 16 h 19"/>
                <a:gd name="T42" fmla="*/ 28 w 36"/>
                <a:gd name="T43" fmla="*/ 17 h 19"/>
                <a:gd name="T44" fmla="*/ 28 w 36"/>
                <a:gd name="T45" fmla="*/ 1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 h="19">
                  <a:moveTo>
                    <a:pt x="28" y="17"/>
                  </a:moveTo>
                  <a:cubicBezTo>
                    <a:pt x="27" y="17"/>
                    <a:pt x="27" y="16"/>
                    <a:pt x="27" y="15"/>
                  </a:cubicBezTo>
                  <a:cubicBezTo>
                    <a:pt x="26" y="14"/>
                    <a:pt x="23" y="13"/>
                    <a:pt x="22" y="13"/>
                  </a:cubicBezTo>
                  <a:cubicBezTo>
                    <a:pt x="21" y="13"/>
                    <a:pt x="14" y="15"/>
                    <a:pt x="14" y="14"/>
                  </a:cubicBezTo>
                  <a:cubicBezTo>
                    <a:pt x="14" y="14"/>
                    <a:pt x="18" y="12"/>
                    <a:pt x="18" y="12"/>
                  </a:cubicBezTo>
                  <a:cubicBezTo>
                    <a:pt x="15" y="11"/>
                    <a:pt x="11" y="14"/>
                    <a:pt x="8" y="12"/>
                  </a:cubicBezTo>
                  <a:cubicBezTo>
                    <a:pt x="2" y="9"/>
                    <a:pt x="13" y="10"/>
                    <a:pt x="13" y="10"/>
                  </a:cubicBezTo>
                  <a:cubicBezTo>
                    <a:pt x="13" y="10"/>
                    <a:pt x="12" y="9"/>
                    <a:pt x="12" y="9"/>
                  </a:cubicBezTo>
                  <a:cubicBezTo>
                    <a:pt x="12" y="9"/>
                    <a:pt x="13" y="8"/>
                    <a:pt x="13" y="8"/>
                  </a:cubicBezTo>
                  <a:cubicBezTo>
                    <a:pt x="14" y="7"/>
                    <a:pt x="11" y="8"/>
                    <a:pt x="11" y="8"/>
                  </a:cubicBezTo>
                  <a:cubicBezTo>
                    <a:pt x="10" y="7"/>
                    <a:pt x="12" y="6"/>
                    <a:pt x="10" y="6"/>
                  </a:cubicBezTo>
                  <a:cubicBezTo>
                    <a:pt x="9" y="6"/>
                    <a:pt x="7" y="7"/>
                    <a:pt x="6" y="6"/>
                  </a:cubicBezTo>
                  <a:cubicBezTo>
                    <a:pt x="6" y="5"/>
                    <a:pt x="4" y="6"/>
                    <a:pt x="3" y="5"/>
                  </a:cubicBezTo>
                  <a:cubicBezTo>
                    <a:pt x="0" y="0"/>
                    <a:pt x="7" y="2"/>
                    <a:pt x="9" y="2"/>
                  </a:cubicBezTo>
                  <a:cubicBezTo>
                    <a:pt x="11" y="1"/>
                    <a:pt x="14" y="0"/>
                    <a:pt x="16" y="1"/>
                  </a:cubicBezTo>
                  <a:cubicBezTo>
                    <a:pt x="19" y="2"/>
                    <a:pt x="14" y="7"/>
                    <a:pt x="18" y="5"/>
                  </a:cubicBezTo>
                  <a:cubicBezTo>
                    <a:pt x="19" y="5"/>
                    <a:pt x="21" y="3"/>
                    <a:pt x="22" y="4"/>
                  </a:cubicBezTo>
                  <a:cubicBezTo>
                    <a:pt x="23" y="5"/>
                    <a:pt x="24" y="7"/>
                    <a:pt x="25" y="7"/>
                  </a:cubicBezTo>
                  <a:cubicBezTo>
                    <a:pt x="26" y="7"/>
                    <a:pt x="29" y="6"/>
                    <a:pt x="30" y="7"/>
                  </a:cubicBezTo>
                  <a:cubicBezTo>
                    <a:pt x="32" y="8"/>
                    <a:pt x="32" y="11"/>
                    <a:pt x="33" y="12"/>
                  </a:cubicBezTo>
                  <a:cubicBezTo>
                    <a:pt x="34" y="14"/>
                    <a:pt x="36" y="15"/>
                    <a:pt x="34" y="16"/>
                  </a:cubicBezTo>
                  <a:cubicBezTo>
                    <a:pt x="33" y="18"/>
                    <a:pt x="30" y="18"/>
                    <a:pt x="28" y="17"/>
                  </a:cubicBezTo>
                  <a:cubicBezTo>
                    <a:pt x="27" y="16"/>
                    <a:pt x="31" y="19"/>
                    <a:pt x="28" y="1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26" name="Freeform 593">
              <a:extLst>
                <a:ext uri="{FF2B5EF4-FFF2-40B4-BE49-F238E27FC236}">
                  <a16:creationId xmlns:a16="http://schemas.microsoft.com/office/drawing/2014/main" id="{8A67AFCA-36B8-0D4C-9D73-C069C2A897F0}"/>
                </a:ext>
              </a:extLst>
            </p:cNvPr>
            <p:cNvSpPr>
              <a:spLocks/>
            </p:cNvSpPr>
            <p:nvPr/>
          </p:nvSpPr>
          <p:spPr bwMode="auto">
            <a:xfrm>
              <a:off x="7018652" y="4101847"/>
              <a:ext cx="101909" cy="47785"/>
            </a:xfrm>
            <a:custGeom>
              <a:avLst/>
              <a:gdLst>
                <a:gd name="T0" fmla="*/ 8 w 11"/>
                <a:gd name="T1" fmla="*/ 5 h 5"/>
                <a:gd name="T2" fmla="*/ 4 w 11"/>
                <a:gd name="T3" fmla="*/ 4 h 5"/>
                <a:gd name="T4" fmla="*/ 2 w 11"/>
                <a:gd name="T5" fmla="*/ 3 h 5"/>
                <a:gd name="T6" fmla="*/ 7 w 11"/>
                <a:gd name="T7" fmla="*/ 2 h 5"/>
                <a:gd name="T8" fmla="*/ 8 w 11"/>
                <a:gd name="T9" fmla="*/ 5 h 5"/>
              </a:gdLst>
              <a:ahLst/>
              <a:cxnLst>
                <a:cxn ang="0">
                  <a:pos x="T0" y="T1"/>
                </a:cxn>
                <a:cxn ang="0">
                  <a:pos x="T2" y="T3"/>
                </a:cxn>
                <a:cxn ang="0">
                  <a:pos x="T4" y="T5"/>
                </a:cxn>
                <a:cxn ang="0">
                  <a:pos x="T6" y="T7"/>
                </a:cxn>
                <a:cxn ang="0">
                  <a:pos x="T8" y="T9"/>
                </a:cxn>
              </a:cxnLst>
              <a:rect l="0" t="0" r="r" b="b"/>
              <a:pathLst>
                <a:path w="11" h="5">
                  <a:moveTo>
                    <a:pt x="8" y="5"/>
                  </a:moveTo>
                  <a:cubicBezTo>
                    <a:pt x="6" y="5"/>
                    <a:pt x="6" y="4"/>
                    <a:pt x="4" y="4"/>
                  </a:cubicBezTo>
                  <a:cubicBezTo>
                    <a:pt x="4" y="4"/>
                    <a:pt x="0" y="4"/>
                    <a:pt x="2" y="3"/>
                  </a:cubicBezTo>
                  <a:cubicBezTo>
                    <a:pt x="3" y="1"/>
                    <a:pt x="6" y="0"/>
                    <a:pt x="7" y="2"/>
                  </a:cubicBezTo>
                  <a:cubicBezTo>
                    <a:pt x="9" y="3"/>
                    <a:pt x="11" y="5"/>
                    <a:pt x="8"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27" name="Freeform 594">
              <a:extLst>
                <a:ext uri="{FF2B5EF4-FFF2-40B4-BE49-F238E27FC236}">
                  <a16:creationId xmlns:a16="http://schemas.microsoft.com/office/drawing/2014/main" id="{5C141112-CF11-8846-B3FA-3951C6EB61E2}"/>
                </a:ext>
              </a:extLst>
            </p:cNvPr>
            <p:cNvSpPr>
              <a:spLocks/>
            </p:cNvSpPr>
            <p:nvPr/>
          </p:nvSpPr>
          <p:spPr bwMode="auto">
            <a:xfrm>
              <a:off x="7101455" y="4251569"/>
              <a:ext cx="187897" cy="105124"/>
            </a:xfrm>
            <a:custGeom>
              <a:avLst/>
              <a:gdLst>
                <a:gd name="T0" fmla="*/ 8 w 20"/>
                <a:gd name="T1" fmla="*/ 7 h 11"/>
                <a:gd name="T2" fmla="*/ 3 w 20"/>
                <a:gd name="T3" fmla="*/ 5 h 11"/>
                <a:gd name="T4" fmla="*/ 4 w 20"/>
                <a:gd name="T5" fmla="*/ 3 h 11"/>
                <a:gd name="T6" fmla="*/ 1 w 20"/>
                <a:gd name="T7" fmla="*/ 1 h 11"/>
                <a:gd name="T8" fmla="*/ 6 w 20"/>
                <a:gd name="T9" fmla="*/ 1 h 11"/>
                <a:gd name="T10" fmla="*/ 12 w 20"/>
                <a:gd name="T11" fmla="*/ 3 h 11"/>
                <a:gd name="T12" fmla="*/ 16 w 20"/>
                <a:gd name="T13" fmla="*/ 3 h 11"/>
                <a:gd name="T14" fmla="*/ 19 w 20"/>
                <a:gd name="T15" fmla="*/ 4 h 11"/>
                <a:gd name="T16" fmla="*/ 18 w 20"/>
                <a:gd name="T17" fmla="*/ 8 h 11"/>
                <a:gd name="T18" fmla="*/ 15 w 20"/>
                <a:gd name="T19" fmla="*/ 10 h 11"/>
                <a:gd name="T20" fmla="*/ 9 w 20"/>
                <a:gd name="T21" fmla="*/ 11 h 11"/>
                <a:gd name="T22" fmla="*/ 4 w 20"/>
                <a:gd name="T23" fmla="*/ 8 h 11"/>
                <a:gd name="T24" fmla="*/ 8 w 20"/>
                <a:gd name="T25" fmla="*/ 7 h 11"/>
                <a:gd name="T26" fmla="*/ 8 w 20"/>
                <a:gd name="T2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 h="11">
                  <a:moveTo>
                    <a:pt x="8" y="7"/>
                  </a:moveTo>
                  <a:cubicBezTo>
                    <a:pt x="6" y="7"/>
                    <a:pt x="4" y="6"/>
                    <a:pt x="3" y="5"/>
                  </a:cubicBezTo>
                  <a:cubicBezTo>
                    <a:pt x="0" y="4"/>
                    <a:pt x="4" y="3"/>
                    <a:pt x="4" y="3"/>
                  </a:cubicBezTo>
                  <a:cubicBezTo>
                    <a:pt x="4" y="2"/>
                    <a:pt x="2" y="1"/>
                    <a:pt x="1" y="1"/>
                  </a:cubicBezTo>
                  <a:cubicBezTo>
                    <a:pt x="1" y="0"/>
                    <a:pt x="6" y="1"/>
                    <a:pt x="6" y="1"/>
                  </a:cubicBezTo>
                  <a:cubicBezTo>
                    <a:pt x="8" y="1"/>
                    <a:pt x="10" y="2"/>
                    <a:pt x="12" y="3"/>
                  </a:cubicBezTo>
                  <a:cubicBezTo>
                    <a:pt x="14" y="3"/>
                    <a:pt x="15" y="3"/>
                    <a:pt x="16" y="3"/>
                  </a:cubicBezTo>
                  <a:cubicBezTo>
                    <a:pt x="17" y="3"/>
                    <a:pt x="20" y="4"/>
                    <a:pt x="19" y="4"/>
                  </a:cubicBezTo>
                  <a:cubicBezTo>
                    <a:pt x="17" y="6"/>
                    <a:pt x="16" y="5"/>
                    <a:pt x="18" y="8"/>
                  </a:cubicBezTo>
                  <a:cubicBezTo>
                    <a:pt x="19" y="9"/>
                    <a:pt x="16" y="9"/>
                    <a:pt x="15" y="10"/>
                  </a:cubicBezTo>
                  <a:cubicBezTo>
                    <a:pt x="13" y="10"/>
                    <a:pt x="11" y="11"/>
                    <a:pt x="9" y="11"/>
                  </a:cubicBezTo>
                  <a:cubicBezTo>
                    <a:pt x="8" y="10"/>
                    <a:pt x="4" y="9"/>
                    <a:pt x="4" y="8"/>
                  </a:cubicBezTo>
                  <a:cubicBezTo>
                    <a:pt x="4" y="8"/>
                    <a:pt x="10" y="7"/>
                    <a:pt x="8" y="7"/>
                  </a:cubicBezTo>
                  <a:cubicBezTo>
                    <a:pt x="5" y="6"/>
                    <a:pt x="10" y="7"/>
                    <a:pt x="8"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28" name="Freeform 595">
              <a:extLst>
                <a:ext uri="{FF2B5EF4-FFF2-40B4-BE49-F238E27FC236}">
                  <a16:creationId xmlns:a16="http://schemas.microsoft.com/office/drawing/2014/main" id="{329D823E-D016-D249-8B21-C97048AC6145}"/>
                </a:ext>
              </a:extLst>
            </p:cNvPr>
            <p:cNvSpPr>
              <a:spLocks/>
            </p:cNvSpPr>
            <p:nvPr/>
          </p:nvSpPr>
          <p:spPr bwMode="auto">
            <a:xfrm>
              <a:off x="7206551" y="4347133"/>
              <a:ext cx="165604" cy="47785"/>
            </a:xfrm>
            <a:custGeom>
              <a:avLst/>
              <a:gdLst>
                <a:gd name="T0" fmla="*/ 14 w 18"/>
                <a:gd name="T1" fmla="*/ 5 h 5"/>
                <a:gd name="T2" fmla="*/ 16 w 18"/>
                <a:gd name="T3" fmla="*/ 2 h 5"/>
                <a:gd name="T4" fmla="*/ 13 w 18"/>
                <a:gd name="T5" fmla="*/ 1 h 5"/>
                <a:gd name="T6" fmla="*/ 3 w 18"/>
                <a:gd name="T7" fmla="*/ 1 h 5"/>
                <a:gd name="T8" fmla="*/ 4 w 18"/>
                <a:gd name="T9" fmla="*/ 4 h 5"/>
                <a:gd name="T10" fmla="*/ 14 w 18"/>
                <a:gd name="T11" fmla="*/ 5 h 5"/>
                <a:gd name="T12" fmla="*/ 14 w 18"/>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8" h="5">
                  <a:moveTo>
                    <a:pt x="14" y="5"/>
                  </a:moveTo>
                  <a:cubicBezTo>
                    <a:pt x="14" y="4"/>
                    <a:pt x="18" y="2"/>
                    <a:pt x="16" y="2"/>
                  </a:cubicBezTo>
                  <a:cubicBezTo>
                    <a:pt x="15" y="1"/>
                    <a:pt x="14" y="1"/>
                    <a:pt x="13" y="1"/>
                  </a:cubicBezTo>
                  <a:cubicBezTo>
                    <a:pt x="10" y="1"/>
                    <a:pt x="6" y="0"/>
                    <a:pt x="3" y="1"/>
                  </a:cubicBezTo>
                  <a:cubicBezTo>
                    <a:pt x="0" y="1"/>
                    <a:pt x="1" y="4"/>
                    <a:pt x="4" y="4"/>
                  </a:cubicBezTo>
                  <a:cubicBezTo>
                    <a:pt x="7" y="4"/>
                    <a:pt x="11" y="5"/>
                    <a:pt x="14" y="5"/>
                  </a:cubicBezTo>
                  <a:cubicBezTo>
                    <a:pt x="16" y="4"/>
                    <a:pt x="12" y="5"/>
                    <a:pt x="14"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29" name="Freeform 596">
              <a:extLst>
                <a:ext uri="{FF2B5EF4-FFF2-40B4-BE49-F238E27FC236}">
                  <a16:creationId xmlns:a16="http://schemas.microsoft.com/office/drawing/2014/main" id="{A27D1668-6EBF-5C4F-9200-A77CBED2F5AF}"/>
                </a:ext>
              </a:extLst>
            </p:cNvPr>
            <p:cNvSpPr>
              <a:spLocks/>
            </p:cNvSpPr>
            <p:nvPr/>
          </p:nvSpPr>
          <p:spPr bwMode="auto">
            <a:xfrm>
              <a:off x="7196999" y="4560566"/>
              <a:ext cx="156050" cy="105124"/>
            </a:xfrm>
            <a:custGeom>
              <a:avLst/>
              <a:gdLst>
                <a:gd name="T0" fmla="*/ 7 w 17"/>
                <a:gd name="T1" fmla="*/ 1 h 11"/>
                <a:gd name="T2" fmla="*/ 1 w 17"/>
                <a:gd name="T3" fmla="*/ 6 h 11"/>
                <a:gd name="T4" fmla="*/ 10 w 17"/>
                <a:gd name="T5" fmla="*/ 10 h 11"/>
                <a:gd name="T6" fmla="*/ 15 w 17"/>
                <a:gd name="T7" fmla="*/ 10 h 11"/>
                <a:gd name="T8" fmla="*/ 15 w 17"/>
                <a:gd name="T9" fmla="*/ 8 h 11"/>
                <a:gd name="T10" fmla="*/ 16 w 17"/>
                <a:gd name="T11" fmla="*/ 6 h 11"/>
                <a:gd name="T12" fmla="*/ 7 w 17"/>
                <a:gd name="T13" fmla="*/ 1 h 11"/>
                <a:gd name="T14" fmla="*/ 7 w 17"/>
                <a:gd name="T15" fmla="*/ 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1">
                  <a:moveTo>
                    <a:pt x="7" y="1"/>
                  </a:moveTo>
                  <a:cubicBezTo>
                    <a:pt x="5" y="0"/>
                    <a:pt x="2" y="4"/>
                    <a:pt x="1" y="6"/>
                  </a:cubicBezTo>
                  <a:cubicBezTo>
                    <a:pt x="0" y="8"/>
                    <a:pt x="8" y="10"/>
                    <a:pt x="10" y="10"/>
                  </a:cubicBezTo>
                  <a:cubicBezTo>
                    <a:pt x="11" y="11"/>
                    <a:pt x="14" y="11"/>
                    <a:pt x="15" y="10"/>
                  </a:cubicBezTo>
                  <a:cubicBezTo>
                    <a:pt x="16" y="10"/>
                    <a:pt x="15" y="9"/>
                    <a:pt x="15" y="8"/>
                  </a:cubicBezTo>
                  <a:cubicBezTo>
                    <a:pt x="15" y="7"/>
                    <a:pt x="15" y="6"/>
                    <a:pt x="16" y="6"/>
                  </a:cubicBezTo>
                  <a:cubicBezTo>
                    <a:pt x="17" y="4"/>
                    <a:pt x="9" y="1"/>
                    <a:pt x="7" y="1"/>
                  </a:cubicBezTo>
                  <a:cubicBezTo>
                    <a:pt x="5" y="0"/>
                    <a:pt x="8" y="1"/>
                    <a:pt x="7"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30" name="Freeform 597">
              <a:extLst>
                <a:ext uri="{FF2B5EF4-FFF2-40B4-BE49-F238E27FC236}">
                  <a16:creationId xmlns:a16="http://schemas.microsoft.com/office/drawing/2014/main" id="{8049E8AD-90F4-BE40-A3E1-3CB875E967F1}"/>
                </a:ext>
              </a:extLst>
            </p:cNvPr>
            <p:cNvSpPr>
              <a:spLocks/>
            </p:cNvSpPr>
            <p:nvPr/>
          </p:nvSpPr>
          <p:spPr bwMode="auto">
            <a:xfrm>
              <a:off x="7270245" y="4535082"/>
              <a:ext cx="38217" cy="25484"/>
            </a:xfrm>
            <a:custGeom>
              <a:avLst/>
              <a:gdLst>
                <a:gd name="T0" fmla="*/ 3 w 4"/>
                <a:gd name="T1" fmla="*/ 2 h 3"/>
                <a:gd name="T2" fmla="*/ 1 w 4"/>
                <a:gd name="T3" fmla="*/ 1 h 3"/>
                <a:gd name="T4" fmla="*/ 3 w 4"/>
                <a:gd name="T5" fmla="*/ 2 h 3"/>
              </a:gdLst>
              <a:ahLst/>
              <a:cxnLst>
                <a:cxn ang="0">
                  <a:pos x="T0" y="T1"/>
                </a:cxn>
                <a:cxn ang="0">
                  <a:pos x="T2" y="T3"/>
                </a:cxn>
                <a:cxn ang="0">
                  <a:pos x="T4" y="T5"/>
                </a:cxn>
              </a:cxnLst>
              <a:rect l="0" t="0" r="r" b="b"/>
              <a:pathLst>
                <a:path w="4" h="3">
                  <a:moveTo>
                    <a:pt x="3" y="2"/>
                  </a:moveTo>
                  <a:cubicBezTo>
                    <a:pt x="1" y="3"/>
                    <a:pt x="0" y="1"/>
                    <a:pt x="1" y="1"/>
                  </a:cubicBezTo>
                  <a:cubicBezTo>
                    <a:pt x="2" y="0"/>
                    <a:pt x="4" y="2"/>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31" name="Freeform 598">
              <a:extLst>
                <a:ext uri="{FF2B5EF4-FFF2-40B4-BE49-F238E27FC236}">
                  <a16:creationId xmlns:a16="http://schemas.microsoft.com/office/drawing/2014/main" id="{6A095575-ED84-3F40-8629-50641C4074A6}"/>
                </a:ext>
              </a:extLst>
            </p:cNvPr>
            <p:cNvSpPr>
              <a:spLocks/>
            </p:cNvSpPr>
            <p:nvPr/>
          </p:nvSpPr>
          <p:spPr bwMode="auto">
            <a:xfrm>
              <a:off x="7439035" y="4366247"/>
              <a:ext cx="82803" cy="54153"/>
            </a:xfrm>
            <a:custGeom>
              <a:avLst/>
              <a:gdLst>
                <a:gd name="T0" fmla="*/ 1 w 9"/>
                <a:gd name="T1" fmla="*/ 5 h 6"/>
                <a:gd name="T2" fmla="*/ 1 w 9"/>
                <a:gd name="T3" fmla="*/ 1 h 6"/>
                <a:gd name="T4" fmla="*/ 5 w 9"/>
                <a:gd name="T5" fmla="*/ 1 h 6"/>
                <a:gd name="T6" fmla="*/ 9 w 9"/>
                <a:gd name="T7" fmla="*/ 3 h 6"/>
                <a:gd name="T8" fmla="*/ 5 w 9"/>
                <a:gd name="T9" fmla="*/ 5 h 6"/>
                <a:gd name="T10" fmla="*/ 1 w 9"/>
                <a:gd name="T11" fmla="*/ 5 h 6"/>
                <a:gd name="T12" fmla="*/ 1 w 9"/>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1" y="5"/>
                  </a:moveTo>
                  <a:cubicBezTo>
                    <a:pt x="1" y="5"/>
                    <a:pt x="2" y="2"/>
                    <a:pt x="1" y="1"/>
                  </a:cubicBezTo>
                  <a:cubicBezTo>
                    <a:pt x="1" y="0"/>
                    <a:pt x="4" y="1"/>
                    <a:pt x="5" y="1"/>
                  </a:cubicBezTo>
                  <a:cubicBezTo>
                    <a:pt x="6" y="1"/>
                    <a:pt x="9" y="2"/>
                    <a:pt x="9" y="3"/>
                  </a:cubicBezTo>
                  <a:cubicBezTo>
                    <a:pt x="8" y="4"/>
                    <a:pt x="6" y="5"/>
                    <a:pt x="5" y="5"/>
                  </a:cubicBezTo>
                  <a:cubicBezTo>
                    <a:pt x="3" y="6"/>
                    <a:pt x="3" y="6"/>
                    <a:pt x="1" y="5"/>
                  </a:cubicBezTo>
                  <a:cubicBezTo>
                    <a:pt x="0" y="4"/>
                    <a:pt x="2" y="6"/>
                    <a:pt x="1"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32" name="Freeform 599">
              <a:extLst>
                <a:ext uri="{FF2B5EF4-FFF2-40B4-BE49-F238E27FC236}">
                  <a16:creationId xmlns:a16="http://schemas.microsoft.com/office/drawing/2014/main" id="{B4058805-E75C-274E-8B8B-E00E1263AC07}"/>
                </a:ext>
              </a:extLst>
            </p:cNvPr>
            <p:cNvSpPr>
              <a:spLocks/>
            </p:cNvSpPr>
            <p:nvPr/>
          </p:nvSpPr>
          <p:spPr bwMode="auto">
            <a:xfrm>
              <a:off x="7483620" y="4449070"/>
              <a:ext cx="28662" cy="38227"/>
            </a:xfrm>
            <a:custGeom>
              <a:avLst/>
              <a:gdLst>
                <a:gd name="T0" fmla="*/ 2 w 3"/>
                <a:gd name="T1" fmla="*/ 1 h 4"/>
                <a:gd name="T2" fmla="*/ 1 w 3"/>
                <a:gd name="T3" fmla="*/ 3 h 4"/>
                <a:gd name="T4" fmla="*/ 2 w 3"/>
                <a:gd name="T5" fmla="*/ 1 h 4"/>
              </a:gdLst>
              <a:ahLst/>
              <a:cxnLst>
                <a:cxn ang="0">
                  <a:pos x="T0" y="T1"/>
                </a:cxn>
                <a:cxn ang="0">
                  <a:pos x="T2" y="T3"/>
                </a:cxn>
                <a:cxn ang="0">
                  <a:pos x="T4" y="T5"/>
                </a:cxn>
              </a:cxnLst>
              <a:rect l="0" t="0" r="r" b="b"/>
              <a:pathLst>
                <a:path w="3" h="4">
                  <a:moveTo>
                    <a:pt x="2" y="1"/>
                  </a:moveTo>
                  <a:cubicBezTo>
                    <a:pt x="0" y="0"/>
                    <a:pt x="0" y="3"/>
                    <a:pt x="1" y="3"/>
                  </a:cubicBezTo>
                  <a:cubicBezTo>
                    <a:pt x="2" y="4"/>
                    <a:pt x="3" y="2"/>
                    <a:pt x="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33" name="Freeform 600">
              <a:extLst>
                <a:ext uri="{FF2B5EF4-FFF2-40B4-BE49-F238E27FC236}">
                  <a16:creationId xmlns:a16="http://schemas.microsoft.com/office/drawing/2014/main" id="{53613686-D3AC-3C40-9AB0-3BFD1AF3420E}"/>
                </a:ext>
              </a:extLst>
            </p:cNvPr>
            <p:cNvSpPr>
              <a:spLocks/>
            </p:cNvSpPr>
            <p:nvPr/>
          </p:nvSpPr>
          <p:spPr bwMode="auto">
            <a:xfrm>
              <a:off x="7177888" y="4420403"/>
              <a:ext cx="831211" cy="254845"/>
            </a:xfrm>
            <a:custGeom>
              <a:avLst/>
              <a:gdLst>
                <a:gd name="T0" fmla="*/ 17 w 89"/>
                <a:gd name="T1" fmla="*/ 7 h 27"/>
                <a:gd name="T2" fmla="*/ 19 w 89"/>
                <a:gd name="T3" fmla="*/ 4 h 27"/>
                <a:gd name="T4" fmla="*/ 15 w 89"/>
                <a:gd name="T5" fmla="*/ 2 h 27"/>
                <a:gd name="T6" fmla="*/ 12 w 89"/>
                <a:gd name="T7" fmla="*/ 2 h 27"/>
                <a:gd name="T8" fmla="*/ 4 w 89"/>
                <a:gd name="T9" fmla="*/ 1 h 27"/>
                <a:gd name="T10" fmla="*/ 4 w 89"/>
                <a:gd name="T11" fmla="*/ 3 h 27"/>
                <a:gd name="T12" fmla="*/ 0 w 89"/>
                <a:gd name="T13" fmla="*/ 4 h 27"/>
                <a:gd name="T14" fmla="*/ 5 w 89"/>
                <a:gd name="T15" fmla="*/ 5 h 27"/>
                <a:gd name="T16" fmla="*/ 7 w 89"/>
                <a:gd name="T17" fmla="*/ 6 h 27"/>
                <a:gd name="T18" fmla="*/ 6 w 89"/>
                <a:gd name="T19" fmla="*/ 7 h 27"/>
                <a:gd name="T20" fmla="*/ 24 w 89"/>
                <a:gd name="T21" fmla="*/ 13 h 27"/>
                <a:gd name="T22" fmla="*/ 25 w 89"/>
                <a:gd name="T23" fmla="*/ 16 h 27"/>
                <a:gd name="T24" fmla="*/ 24 w 89"/>
                <a:gd name="T25" fmla="*/ 21 h 27"/>
                <a:gd name="T26" fmla="*/ 27 w 89"/>
                <a:gd name="T27" fmla="*/ 25 h 27"/>
                <a:gd name="T28" fmla="*/ 30 w 89"/>
                <a:gd name="T29" fmla="*/ 24 h 27"/>
                <a:gd name="T30" fmla="*/ 33 w 89"/>
                <a:gd name="T31" fmla="*/ 26 h 27"/>
                <a:gd name="T32" fmla="*/ 38 w 89"/>
                <a:gd name="T33" fmla="*/ 26 h 27"/>
                <a:gd name="T34" fmla="*/ 42 w 89"/>
                <a:gd name="T35" fmla="*/ 23 h 27"/>
                <a:gd name="T36" fmla="*/ 45 w 89"/>
                <a:gd name="T37" fmla="*/ 26 h 27"/>
                <a:gd name="T38" fmla="*/ 52 w 89"/>
                <a:gd name="T39" fmla="*/ 27 h 27"/>
                <a:gd name="T40" fmla="*/ 62 w 89"/>
                <a:gd name="T41" fmla="*/ 27 h 27"/>
                <a:gd name="T42" fmla="*/ 65 w 89"/>
                <a:gd name="T43" fmla="*/ 27 h 27"/>
                <a:gd name="T44" fmla="*/ 67 w 89"/>
                <a:gd name="T45" fmla="*/ 24 h 27"/>
                <a:gd name="T46" fmla="*/ 70 w 89"/>
                <a:gd name="T47" fmla="*/ 25 h 27"/>
                <a:gd name="T48" fmla="*/ 76 w 89"/>
                <a:gd name="T49" fmla="*/ 27 h 27"/>
                <a:gd name="T50" fmla="*/ 82 w 89"/>
                <a:gd name="T51" fmla="*/ 26 h 27"/>
                <a:gd name="T52" fmla="*/ 85 w 89"/>
                <a:gd name="T53" fmla="*/ 24 h 27"/>
                <a:gd name="T54" fmla="*/ 85 w 89"/>
                <a:gd name="T55" fmla="*/ 22 h 27"/>
                <a:gd name="T56" fmla="*/ 82 w 89"/>
                <a:gd name="T57" fmla="*/ 22 h 27"/>
                <a:gd name="T58" fmla="*/ 85 w 89"/>
                <a:gd name="T59" fmla="*/ 17 h 27"/>
                <a:gd name="T60" fmla="*/ 80 w 89"/>
                <a:gd name="T61" fmla="*/ 16 h 27"/>
                <a:gd name="T62" fmla="*/ 78 w 89"/>
                <a:gd name="T63" fmla="*/ 14 h 27"/>
                <a:gd name="T64" fmla="*/ 70 w 89"/>
                <a:gd name="T65" fmla="*/ 14 h 27"/>
                <a:gd name="T66" fmla="*/ 65 w 89"/>
                <a:gd name="T67" fmla="*/ 14 h 27"/>
                <a:gd name="T68" fmla="*/ 55 w 89"/>
                <a:gd name="T69" fmla="*/ 17 h 27"/>
                <a:gd name="T70" fmla="*/ 56 w 89"/>
                <a:gd name="T71" fmla="*/ 18 h 27"/>
                <a:gd name="T72" fmla="*/ 52 w 89"/>
                <a:gd name="T73" fmla="*/ 18 h 27"/>
                <a:gd name="T74" fmla="*/ 49 w 89"/>
                <a:gd name="T75" fmla="*/ 16 h 27"/>
                <a:gd name="T76" fmla="*/ 46 w 89"/>
                <a:gd name="T77" fmla="*/ 17 h 27"/>
                <a:gd name="T78" fmla="*/ 42 w 89"/>
                <a:gd name="T79" fmla="*/ 16 h 27"/>
                <a:gd name="T80" fmla="*/ 41 w 89"/>
                <a:gd name="T81" fmla="*/ 18 h 27"/>
                <a:gd name="T82" fmla="*/ 38 w 89"/>
                <a:gd name="T83" fmla="*/ 16 h 27"/>
                <a:gd name="T84" fmla="*/ 39 w 89"/>
                <a:gd name="T85" fmla="*/ 14 h 27"/>
                <a:gd name="T86" fmla="*/ 34 w 89"/>
                <a:gd name="T87" fmla="*/ 12 h 27"/>
                <a:gd name="T88" fmla="*/ 30 w 89"/>
                <a:gd name="T89" fmla="*/ 13 h 27"/>
                <a:gd name="T90" fmla="*/ 32 w 89"/>
                <a:gd name="T91" fmla="*/ 12 h 27"/>
                <a:gd name="T92" fmla="*/ 28 w 89"/>
                <a:gd name="T93" fmla="*/ 9 h 27"/>
                <a:gd name="T94" fmla="*/ 38 w 89"/>
                <a:gd name="T95" fmla="*/ 10 h 27"/>
                <a:gd name="T96" fmla="*/ 33 w 89"/>
                <a:gd name="T97" fmla="*/ 7 h 27"/>
                <a:gd name="T98" fmla="*/ 28 w 89"/>
                <a:gd name="T99" fmla="*/ 7 h 27"/>
                <a:gd name="T100" fmla="*/ 32 w 89"/>
                <a:gd name="T101" fmla="*/ 6 h 27"/>
                <a:gd name="T102" fmla="*/ 27 w 89"/>
                <a:gd name="T103" fmla="*/ 5 h 27"/>
                <a:gd name="T104" fmla="*/ 17 w 89"/>
                <a:gd name="T105" fmla="*/ 7 h 27"/>
                <a:gd name="T106" fmla="*/ 17 w 89"/>
                <a:gd name="T107"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9" h="27">
                  <a:moveTo>
                    <a:pt x="17" y="7"/>
                  </a:moveTo>
                  <a:cubicBezTo>
                    <a:pt x="18" y="7"/>
                    <a:pt x="20" y="5"/>
                    <a:pt x="19" y="4"/>
                  </a:cubicBezTo>
                  <a:cubicBezTo>
                    <a:pt x="18" y="3"/>
                    <a:pt x="16" y="2"/>
                    <a:pt x="15" y="2"/>
                  </a:cubicBezTo>
                  <a:cubicBezTo>
                    <a:pt x="14" y="2"/>
                    <a:pt x="13" y="2"/>
                    <a:pt x="12" y="2"/>
                  </a:cubicBezTo>
                  <a:cubicBezTo>
                    <a:pt x="9" y="1"/>
                    <a:pt x="7" y="0"/>
                    <a:pt x="4" y="1"/>
                  </a:cubicBezTo>
                  <a:cubicBezTo>
                    <a:pt x="0" y="2"/>
                    <a:pt x="3" y="2"/>
                    <a:pt x="4" y="3"/>
                  </a:cubicBezTo>
                  <a:cubicBezTo>
                    <a:pt x="4" y="3"/>
                    <a:pt x="0" y="3"/>
                    <a:pt x="0" y="4"/>
                  </a:cubicBezTo>
                  <a:cubicBezTo>
                    <a:pt x="0" y="5"/>
                    <a:pt x="4" y="5"/>
                    <a:pt x="5" y="5"/>
                  </a:cubicBezTo>
                  <a:cubicBezTo>
                    <a:pt x="5" y="6"/>
                    <a:pt x="7" y="6"/>
                    <a:pt x="7" y="6"/>
                  </a:cubicBezTo>
                  <a:cubicBezTo>
                    <a:pt x="7" y="7"/>
                    <a:pt x="6" y="7"/>
                    <a:pt x="6" y="7"/>
                  </a:cubicBezTo>
                  <a:cubicBezTo>
                    <a:pt x="12" y="11"/>
                    <a:pt x="21" y="5"/>
                    <a:pt x="24" y="13"/>
                  </a:cubicBezTo>
                  <a:cubicBezTo>
                    <a:pt x="24" y="14"/>
                    <a:pt x="26" y="15"/>
                    <a:pt x="25" y="16"/>
                  </a:cubicBezTo>
                  <a:cubicBezTo>
                    <a:pt x="24" y="18"/>
                    <a:pt x="23" y="19"/>
                    <a:pt x="24" y="21"/>
                  </a:cubicBezTo>
                  <a:cubicBezTo>
                    <a:pt x="24" y="21"/>
                    <a:pt x="26" y="25"/>
                    <a:pt x="27" y="25"/>
                  </a:cubicBezTo>
                  <a:cubicBezTo>
                    <a:pt x="28" y="26"/>
                    <a:pt x="30" y="23"/>
                    <a:pt x="30" y="24"/>
                  </a:cubicBezTo>
                  <a:cubicBezTo>
                    <a:pt x="31" y="24"/>
                    <a:pt x="32" y="26"/>
                    <a:pt x="33" y="26"/>
                  </a:cubicBezTo>
                  <a:cubicBezTo>
                    <a:pt x="35" y="27"/>
                    <a:pt x="37" y="26"/>
                    <a:pt x="38" y="26"/>
                  </a:cubicBezTo>
                  <a:cubicBezTo>
                    <a:pt x="39" y="25"/>
                    <a:pt x="41" y="23"/>
                    <a:pt x="42" y="23"/>
                  </a:cubicBezTo>
                  <a:cubicBezTo>
                    <a:pt x="42" y="23"/>
                    <a:pt x="44" y="26"/>
                    <a:pt x="45" y="26"/>
                  </a:cubicBezTo>
                  <a:cubicBezTo>
                    <a:pt x="47" y="27"/>
                    <a:pt x="50" y="27"/>
                    <a:pt x="52" y="27"/>
                  </a:cubicBezTo>
                  <a:cubicBezTo>
                    <a:pt x="56" y="27"/>
                    <a:pt x="59" y="27"/>
                    <a:pt x="62" y="27"/>
                  </a:cubicBezTo>
                  <a:cubicBezTo>
                    <a:pt x="63" y="27"/>
                    <a:pt x="64" y="27"/>
                    <a:pt x="65" y="27"/>
                  </a:cubicBezTo>
                  <a:cubicBezTo>
                    <a:pt x="67" y="26"/>
                    <a:pt x="66" y="24"/>
                    <a:pt x="67" y="24"/>
                  </a:cubicBezTo>
                  <a:cubicBezTo>
                    <a:pt x="68" y="23"/>
                    <a:pt x="69" y="24"/>
                    <a:pt x="70" y="25"/>
                  </a:cubicBezTo>
                  <a:cubicBezTo>
                    <a:pt x="71" y="26"/>
                    <a:pt x="74" y="27"/>
                    <a:pt x="76" y="27"/>
                  </a:cubicBezTo>
                  <a:cubicBezTo>
                    <a:pt x="78" y="27"/>
                    <a:pt x="80" y="27"/>
                    <a:pt x="82" y="26"/>
                  </a:cubicBezTo>
                  <a:cubicBezTo>
                    <a:pt x="84" y="26"/>
                    <a:pt x="83" y="24"/>
                    <a:pt x="85" y="24"/>
                  </a:cubicBezTo>
                  <a:cubicBezTo>
                    <a:pt x="86" y="24"/>
                    <a:pt x="87" y="21"/>
                    <a:pt x="85" y="22"/>
                  </a:cubicBezTo>
                  <a:cubicBezTo>
                    <a:pt x="85" y="22"/>
                    <a:pt x="83" y="22"/>
                    <a:pt x="82" y="22"/>
                  </a:cubicBezTo>
                  <a:cubicBezTo>
                    <a:pt x="82" y="22"/>
                    <a:pt x="89" y="18"/>
                    <a:pt x="85" y="17"/>
                  </a:cubicBezTo>
                  <a:cubicBezTo>
                    <a:pt x="84" y="17"/>
                    <a:pt x="82" y="16"/>
                    <a:pt x="80" y="16"/>
                  </a:cubicBezTo>
                  <a:cubicBezTo>
                    <a:pt x="78" y="16"/>
                    <a:pt x="80" y="14"/>
                    <a:pt x="78" y="14"/>
                  </a:cubicBezTo>
                  <a:cubicBezTo>
                    <a:pt x="75" y="14"/>
                    <a:pt x="73" y="14"/>
                    <a:pt x="70" y="14"/>
                  </a:cubicBezTo>
                  <a:cubicBezTo>
                    <a:pt x="68" y="14"/>
                    <a:pt x="67" y="13"/>
                    <a:pt x="65" y="14"/>
                  </a:cubicBezTo>
                  <a:cubicBezTo>
                    <a:pt x="64" y="14"/>
                    <a:pt x="55" y="16"/>
                    <a:pt x="55" y="17"/>
                  </a:cubicBezTo>
                  <a:cubicBezTo>
                    <a:pt x="55" y="17"/>
                    <a:pt x="56" y="17"/>
                    <a:pt x="56" y="18"/>
                  </a:cubicBezTo>
                  <a:cubicBezTo>
                    <a:pt x="56" y="18"/>
                    <a:pt x="53" y="18"/>
                    <a:pt x="52" y="18"/>
                  </a:cubicBezTo>
                  <a:cubicBezTo>
                    <a:pt x="51" y="18"/>
                    <a:pt x="50" y="17"/>
                    <a:pt x="49" y="16"/>
                  </a:cubicBezTo>
                  <a:cubicBezTo>
                    <a:pt x="48" y="16"/>
                    <a:pt x="47" y="17"/>
                    <a:pt x="46" y="17"/>
                  </a:cubicBezTo>
                  <a:cubicBezTo>
                    <a:pt x="45" y="17"/>
                    <a:pt x="43" y="16"/>
                    <a:pt x="42" y="16"/>
                  </a:cubicBezTo>
                  <a:cubicBezTo>
                    <a:pt x="41" y="16"/>
                    <a:pt x="42" y="18"/>
                    <a:pt x="41" y="18"/>
                  </a:cubicBezTo>
                  <a:cubicBezTo>
                    <a:pt x="40" y="18"/>
                    <a:pt x="39" y="16"/>
                    <a:pt x="38" y="16"/>
                  </a:cubicBezTo>
                  <a:cubicBezTo>
                    <a:pt x="35" y="16"/>
                    <a:pt x="39" y="15"/>
                    <a:pt x="39" y="14"/>
                  </a:cubicBezTo>
                  <a:cubicBezTo>
                    <a:pt x="39" y="13"/>
                    <a:pt x="35" y="12"/>
                    <a:pt x="34" y="12"/>
                  </a:cubicBezTo>
                  <a:cubicBezTo>
                    <a:pt x="34" y="12"/>
                    <a:pt x="30" y="13"/>
                    <a:pt x="30" y="13"/>
                  </a:cubicBezTo>
                  <a:cubicBezTo>
                    <a:pt x="30" y="12"/>
                    <a:pt x="32" y="12"/>
                    <a:pt x="32" y="12"/>
                  </a:cubicBezTo>
                  <a:cubicBezTo>
                    <a:pt x="32" y="11"/>
                    <a:pt x="27" y="10"/>
                    <a:pt x="28" y="9"/>
                  </a:cubicBezTo>
                  <a:cubicBezTo>
                    <a:pt x="28" y="9"/>
                    <a:pt x="38" y="10"/>
                    <a:pt x="38" y="10"/>
                  </a:cubicBezTo>
                  <a:cubicBezTo>
                    <a:pt x="38" y="9"/>
                    <a:pt x="34" y="8"/>
                    <a:pt x="33" y="7"/>
                  </a:cubicBezTo>
                  <a:cubicBezTo>
                    <a:pt x="32" y="7"/>
                    <a:pt x="30" y="7"/>
                    <a:pt x="28" y="7"/>
                  </a:cubicBezTo>
                  <a:cubicBezTo>
                    <a:pt x="29" y="7"/>
                    <a:pt x="31" y="7"/>
                    <a:pt x="32" y="6"/>
                  </a:cubicBezTo>
                  <a:cubicBezTo>
                    <a:pt x="32" y="5"/>
                    <a:pt x="27" y="5"/>
                    <a:pt x="27" y="5"/>
                  </a:cubicBezTo>
                  <a:cubicBezTo>
                    <a:pt x="23" y="5"/>
                    <a:pt x="21" y="6"/>
                    <a:pt x="17" y="7"/>
                  </a:cubicBezTo>
                  <a:cubicBezTo>
                    <a:pt x="17" y="7"/>
                    <a:pt x="18" y="7"/>
                    <a:pt x="17"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34" name="Freeform 601">
              <a:extLst>
                <a:ext uri="{FF2B5EF4-FFF2-40B4-BE49-F238E27FC236}">
                  <a16:creationId xmlns:a16="http://schemas.microsoft.com/office/drawing/2014/main" id="{EC7D3F11-CFEC-1241-AB67-0B624F6BF7B6}"/>
                </a:ext>
              </a:extLst>
            </p:cNvPr>
            <p:cNvSpPr>
              <a:spLocks/>
            </p:cNvSpPr>
            <p:nvPr/>
          </p:nvSpPr>
          <p:spPr bwMode="auto">
            <a:xfrm>
              <a:off x="7196999" y="3980797"/>
              <a:ext cx="550956" cy="347225"/>
            </a:xfrm>
            <a:custGeom>
              <a:avLst/>
              <a:gdLst>
                <a:gd name="T0" fmla="*/ 55 w 59"/>
                <a:gd name="T1" fmla="*/ 21 h 37"/>
                <a:gd name="T2" fmla="*/ 46 w 59"/>
                <a:gd name="T3" fmla="*/ 20 h 37"/>
                <a:gd name="T4" fmla="*/ 46 w 59"/>
                <a:gd name="T5" fmla="*/ 18 h 37"/>
                <a:gd name="T6" fmla="*/ 44 w 59"/>
                <a:gd name="T7" fmla="*/ 15 h 37"/>
                <a:gd name="T8" fmla="*/ 44 w 59"/>
                <a:gd name="T9" fmla="*/ 11 h 37"/>
                <a:gd name="T10" fmla="*/ 43 w 59"/>
                <a:gd name="T11" fmla="*/ 15 h 37"/>
                <a:gd name="T12" fmla="*/ 35 w 59"/>
                <a:gd name="T13" fmla="*/ 10 h 37"/>
                <a:gd name="T14" fmla="*/ 24 w 59"/>
                <a:gd name="T15" fmla="*/ 2 h 37"/>
                <a:gd name="T16" fmla="*/ 12 w 59"/>
                <a:gd name="T17" fmla="*/ 1 h 37"/>
                <a:gd name="T18" fmla="*/ 12 w 59"/>
                <a:gd name="T19" fmla="*/ 3 h 37"/>
                <a:gd name="T20" fmla="*/ 6 w 59"/>
                <a:gd name="T21" fmla="*/ 5 h 37"/>
                <a:gd name="T22" fmla="*/ 11 w 59"/>
                <a:gd name="T23" fmla="*/ 9 h 37"/>
                <a:gd name="T24" fmla="*/ 6 w 59"/>
                <a:gd name="T25" fmla="*/ 9 h 37"/>
                <a:gd name="T26" fmla="*/ 5 w 59"/>
                <a:gd name="T27" fmla="*/ 11 h 37"/>
                <a:gd name="T28" fmla="*/ 6 w 59"/>
                <a:gd name="T29" fmla="*/ 14 h 37"/>
                <a:gd name="T30" fmla="*/ 10 w 59"/>
                <a:gd name="T31" fmla="*/ 14 h 37"/>
                <a:gd name="T32" fmla="*/ 0 w 59"/>
                <a:gd name="T33" fmla="*/ 15 h 37"/>
                <a:gd name="T34" fmla="*/ 7 w 59"/>
                <a:gd name="T35" fmla="*/ 20 h 37"/>
                <a:gd name="T36" fmla="*/ 8 w 59"/>
                <a:gd name="T37" fmla="*/ 23 h 37"/>
                <a:gd name="T38" fmla="*/ 14 w 59"/>
                <a:gd name="T39" fmla="*/ 23 h 37"/>
                <a:gd name="T40" fmla="*/ 26 w 59"/>
                <a:gd name="T41" fmla="*/ 23 h 37"/>
                <a:gd name="T42" fmla="*/ 28 w 59"/>
                <a:gd name="T43" fmla="*/ 24 h 37"/>
                <a:gd name="T44" fmla="*/ 16 w 59"/>
                <a:gd name="T45" fmla="*/ 25 h 37"/>
                <a:gd name="T46" fmla="*/ 16 w 59"/>
                <a:gd name="T47" fmla="*/ 30 h 37"/>
                <a:gd name="T48" fmla="*/ 19 w 59"/>
                <a:gd name="T49" fmla="*/ 33 h 37"/>
                <a:gd name="T50" fmla="*/ 32 w 59"/>
                <a:gd name="T51" fmla="*/ 35 h 37"/>
                <a:gd name="T52" fmla="*/ 34 w 59"/>
                <a:gd name="T53" fmla="*/ 36 h 37"/>
                <a:gd name="T54" fmla="*/ 40 w 59"/>
                <a:gd name="T55" fmla="*/ 35 h 37"/>
                <a:gd name="T56" fmla="*/ 41 w 59"/>
                <a:gd name="T57" fmla="*/ 35 h 37"/>
                <a:gd name="T58" fmla="*/ 41 w 59"/>
                <a:gd name="T59" fmla="*/ 29 h 37"/>
                <a:gd name="T60" fmla="*/ 46 w 59"/>
                <a:gd name="T61" fmla="*/ 30 h 37"/>
                <a:gd name="T62" fmla="*/ 51 w 59"/>
                <a:gd name="T63" fmla="*/ 28 h 37"/>
                <a:gd name="T64" fmla="*/ 54 w 59"/>
                <a:gd name="T65" fmla="*/ 26 h 37"/>
                <a:gd name="T66" fmla="*/ 58 w 59"/>
                <a:gd name="T67" fmla="*/ 2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9" h="37">
                  <a:moveTo>
                    <a:pt x="58" y="24"/>
                  </a:moveTo>
                  <a:cubicBezTo>
                    <a:pt x="58" y="22"/>
                    <a:pt x="56" y="22"/>
                    <a:pt x="55" y="21"/>
                  </a:cubicBezTo>
                  <a:cubicBezTo>
                    <a:pt x="54" y="20"/>
                    <a:pt x="53" y="22"/>
                    <a:pt x="52" y="21"/>
                  </a:cubicBezTo>
                  <a:cubicBezTo>
                    <a:pt x="50" y="19"/>
                    <a:pt x="48" y="21"/>
                    <a:pt x="46" y="20"/>
                  </a:cubicBezTo>
                  <a:cubicBezTo>
                    <a:pt x="46" y="20"/>
                    <a:pt x="48" y="19"/>
                    <a:pt x="48" y="18"/>
                  </a:cubicBezTo>
                  <a:cubicBezTo>
                    <a:pt x="48" y="18"/>
                    <a:pt x="46" y="18"/>
                    <a:pt x="46" y="18"/>
                  </a:cubicBezTo>
                  <a:cubicBezTo>
                    <a:pt x="46" y="17"/>
                    <a:pt x="47" y="17"/>
                    <a:pt x="47" y="16"/>
                  </a:cubicBezTo>
                  <a:cubicBezTo>
                    <a:pt x="47" y="15"/>
                    <a:pt x="44" y="16"/>
                    <a:pt x="44" y="15"/>
                  </a:cubicBezTo>
                  <a:cubicBezTo>
                    <a:pt x="43" y="15"/>
                    <a:pt x="45" y="14"/>
                    <a:pt x="45" y="14"/>
                  </a:cubicBezTo>
                  <a:cubicBezTo>
                    <a:pt x="46" y="13"/>
                    <a:pt x="44" y="12"/>
                    <a:pt x="44" y="11"/>
                  </a:cubicBezTo>
                  <a:cubicBezTo>
                    <a:pt x="43" y="10"/>
                    <a:pt x="38" y="11"/>
                    <a:pt x="38" y="11"/>
                  </a:cubicBezTo>
                  <a:cubicBezTo>
                    <a:pt x="38" y="12"/>
                    <a:pt x="43" y="14"/>
                    <a:pt x="43" y="15"/>
                  </a:cubicBezTo>
                  <a:cubicBezTo>
                    <a:pt x="42" y="16"/>
                    <a:pt x="39" y="14"/>
                    <a:pt x="38" y="13"/>
                  </a:cubicBezTo>
                  <a:cubicBezTo>
                    <a:pt x="36" y="12"/>
                    <a:pt x="39" y="10"/>
                    <a:pt x="35" y="10"/>
                  </a:cubicBezTo>
                  <a:cubicBezTo>
                    <a:pt x="33" y="10"/>
                    <a:pt x="30" y="10"/>
                    <a:pt x="29" y="8"/>
                  </a:cubicBezTo>
                  <a:cubicBezTo>
                    <a:pt x="28" y="6"/>
                    <a:pt x="26" y="3"/>
                    <a:pt x="24" y="2"/>
                  </a:cubicBezTo>
                  <a:cubicBezTo>
                    <a:pt x="21" y="1"/>
                    <a:pt x="18" y="0"/>
                    <a:pt x="16" y="0"/>
                  </a:cubicBezTo>
                  <a:cubicBezTo>
                    <a:pt x="15" y="0"/>
                    <a:pt x="10" y="0"/>
                    <a:pt x="12" y="1"/>
                  </a:cubicBezTo>
                  <a:cubicBezTo>
                    <a:pt x="13" y="1"/>
                    <a:pt x="17" y="2"/>
                    <a:pt x="17" y="2"/>
                  </a:cubicBezTo>
                  <a:cubicBezTo>
                    <a:pt x="17" y="4"/>
                    <a:pt x="13" y="3"/>
                    <a:pt x="12" y="3"/>
                  </a:cubicBezTo>
                  <a:cubicBezTo>
                    <a:pt x="12" y="3"/>
                    <a:pt x="13" y="4"/>
                    <a:pt x="13" y="4"/>
                  </a:cubicBezTo>
                  <a:cubicBezTo>
                    <a:pt x="13" y="5"/>
                    <a:pt x="7" y="2"/>
                    <a:pt x="6" y="5"/>
                  </a:cubicBezTo>
                  <a:cubicBezTo>
                    <a:pt x="6" y="5"/>
                    <a:pt x="11" y="7"/>
                    <a:pt x="12" y="7"/>
                  </a:cubicBezTo>
                  <a:cubicBezTo>
                    <a:pt x="10" y="6"/>
                    <a:pt x="11" y="9"/>
                    <a:pt x="11" y="9"/>
                  </a:cubicBezTo>
                  <a:cubicBezTo>
                    <a:pt x="11" y="10"/>
                    <a:pt x="4" y="7"/>
                    <a:pt x="3" y="8"/>
                  </a:cubicBezTo>
                  <a:cubicBezTo>
                    <a:pt x="3" y="7"/>
                    <a:pt x="6" y="8"/>
                    <a:pt x="6" y="9"/>
                  </a:cubicBezTo>
                  <a:cubicBezTo>
                    <a:pt x="6" y="8"/>
                    <a:pt x="4" y="9"/>
                    <a:pt x="4" y="9"/>
                  </a:cubicBezTo>
                  <a:cubicBezTo>
                    <a:pt x="3" y="10"/>
                    <a:pt x="5" y="11"/>
                    <a:pt x="5" y="11"/>
                  </a:cubicBezTo>
                  <a:cubicBezTo>
                    <a:pt x="6" y="12"/>
                    <a:pt x="2" y="12"/>
                    <a:pt x="1" y="12"/>
                  </a:cubicBezTo>
                  <a:cubicBezTo>
                    <a:pt x="2" y="12"/>
                    <a:pt x="4" y="13"/>
                    <a:pt x="6" y="14"/>
                  </a:cubicBezTo>
                  <a:cubicBezTo>
                    <a:pt x="8" y="14"/>
                    <a:pt x="10" y="13"/>
                    <a:pt x="12" y="13"/>
                  </a:cubicBezTo>
                  <a:cubicBezTo>
                    <a:pt x="12" y="13"/>
                    <a:pt x="10" y="14"/>
                    <a:pt x="10" y="14"/>
                  </a:cubicBezTo>
                  <a:cubicBezTo>
                    <a:pt x="10" y="15"/>
                    <a:pt x="11" y="15"/>
                    <a:pt x="11" y="15"/>
                  </a:cubicBezTo>
                  <a:cubicBezTo>
                    <a:pt x="11" y="16"/>
                    <a:pt x="0" y="15"/>
                    <a:pt x="0" y="15"/>
                  </a:cubicBezTo>
                  <a:cubicBezTo>
                    <a:pt x="0" y="15"/>
                    <a:pt x="2" y="18"/>
                    <a:pt x="2" y="18"/>
                  </a:cubicBezTo>
                  <a:cubicBezTo>
                    <a:pt x="3" y="19"/>
                    <a:pt x="7" y="21"/>
                    <a:pt x="7" y="20"/>
                  </a:cubicBezTo>
                  <a:cubicBezTo>
                    <a:pt x="7" y="21"/>
                    <a:pt x="5" y="20"/>
                    <a:pt x="6" y="22"/>
                  </a:cubicBezTo>
                  <a:cubicBezTo>
                    <a:pt x="6" y="22"/>
                    <a:pt x="7" y="23"/>
                    <a:pt x="8" y="23"/>
                  </a:cubicBezTo>
                  <a:cubicBezTo>
                    <a:pt x="9" y="24"/>
                    <a:pt x="10" y="23"/>
                    <a:pt x="11" y="23"/>
                  </a:cubicBezTo>
                  <a:cubicBezTo>
                    <a:pt x="12" y="22"/>
                    <a:pt x="13" y="24"/>
                    <a:pt x="14" y="23"/>
                  </a:cubicBezTo>
                  <a:cubicBezTo>
                    <a:pt x="17" y="22"/>
                    <a:pt x="19" y="21"/>
                    <a:pt x="21" y="22"/>
                  </a:cubicBezTo>
                  <a:cubicBezTo>
                    <a:pt x="23" y="23"/>
                    <a:pt x="24" y="23"/>
                    <a:pt x="26" y="23"/>
                  </a:cubicBezTo>
                  <a:cubicBezTo>
                    <a:pt x="25" y="23"/>
                    <a:pt x="23" y="23"/>
                    <a:pt x="21" y="23"/>
                  </a:cubicBezTo>
                  <a:cubicBezTo>
                    <a:pt x="23" y="23"/>
                    <a:pt x="27" y="23"/>
                    <a:pt x="28" y="24"/>
                  </a:cubicBezTo>
                  <a:cubicBezTo>
                    <a:pt x="28" y="24"/>
                    <a:pt x="23" y="25"/>
                    <a:pt x="23" y="25"/>
                  </a:cubicBezTo>
                  <a:cubicBezTo>
                    <a:pt x="21" y="25"/>
                    <a:pt x="18" y="25"/>
                    <a:pt x="16" y="25"/>
                  </a:cubicBezTo>
                  <a:cubicBezTo>
                    <a:pt x="16" y="26"/>
                    <a:pt x="12" y="27"/>
                    <a:pt x="13" y="27"/>
                  </a:cubicBezTo>
                  <a:cubicBezTo>
                    <a:pt x="14" y="28"/>
                    <a:pt x="15" y="28"/>
                    <a:pt x="16" y="30"/>
                  </a:cubicBezTo>
                  <a:cubicBezTo>
                    <a:pt x="16" y="32"/>
                    <a:pt x="22" y="30"/>
                    <a:pt x="23" y="32"/>
                  </a:cubicBezTo>
                  <a:cubicBezTo>
                    <a:pt x="23" y="32"/>
                    <a:pt x="19" y="32"/>
                    <a:pt x="19" y="33"/>
                  </a:cubicBezTo>
                  <a:cubicBezTo>
                    <a:pt x="20" y="34"/>
                    <a:pt x="25" y="36"/>
                    <a:pt x="26" y="36"/>
                  </a:cubicBezTo>
                  <a:cubicBezTo>
                    <a:pt x="26" y="36"/>
                    <a:pt x="32" y="36"/>
                    <a:pt x="32" y="35"/>
                  </a:cubicBezTo>
                  <a:cubicBezTo>
                    <a:pt x="32" y="35"/>
                    <a:pt x="31" y="35"/>
                    <a:pt x="31" y="35"/>
                  </a:cubicBezTo>
                  <a:cubicBezTo>
                    <a:pt x="31" y="33"/>
                    <a:pt x="35" y="36"/>
                    <a:pt x="34" y="36"/>
                  </a:cubicBezTo>
                  <a:cubicBezTo>
                    <a:pt x="35" y="36"/>
                    <a:pt x="33" y="33"/>
                    <a:pt x="33" y="32"/>
                  </a:cubicBezTo>
                  <a:cubicBezTo>
                    <a:pt x="35" y="31"/>
                    <a:pt x="37" y="37"/>
                    <a:pt x="40" y="35"/>
                  </a:cubicBezTo>
                  <a:cubicBezTo>
                    <a:pt x="41" y="34"/>
                    <a:pt x="39" y="32"/>
                    <a:pt x="40" y="32"/>
                  </a:cubicBezTo>
                  <a:cubicBezTo>
                    <a:pt x="41" y="32"/>
                    <a:pt x="41" y="34"/>
                    <a:pt x="41" y="35"/>
                  </a:cubicBezTo>
                  <a:cubicBezTo>
                    <a:pt x="42" y="35"/>
                    <a:pt x="43" y="31"/>
                    <a:pt x="42" y="31"/>
                  </a:cubicBezTo>
                  <a:cubicBezTo>
                    <a:pt x="42" y="30"/>
                    <a:pt x="42" y="29"/>
                    <a:pt x="41" y="29"/>
                  </a:cubicBezTo>
                  <a:cubicBezTo>
                    <a:pt x="41" y="28"/>
                    <a:pt x="42" y="26"/>
                    <a:pt x="43" y="27"/>
                  </a:cubicBezTo>
                  <a:cubicBezTo>
                    <a:pt x="44" y="28"/>
                    <a:pt x="43" y="32"/>
                    <a:pt x="46" y="30"/>
                  </a:cubicBezTo>
                  <a:cubicBezTo>
                    <a:pt x="47" y="29"/>
                    <a:pt x="50" y="25"/>
                    <a:pt x="52" y="27"/>
                  </a:cubicBezTo>
                  <a:cubicBezTo>
                    <a:pt x="53" y="27"/>
                    <a:pt x="51" y="28"/>
                    <a:pt x="51" y="28"/>
                  </a:cubicBezTo>
                  <a:cubicBezTo>
                    <a:pt x="51" y="28"/>
                    <a:pt x="56" y="27"/>
                    <a:pt x="56" y="27"/>
                  </a:cubicBezTo>
                  <a:cubicBezTo>
                    <a:pt x="56" y="27"/>
                    <a:pt x="54" y="27"/>
                    <a:pt x="54" y="26"/>
                  </a:cubicBezTo>
                  <a:cubicBezTo>
                    <a:pt x="54" y="25"/>
                    <a:pt x="59" y="25"/>
                    <a:pt x="58" y="24"/>
                  </a:cubicBezTo>
                  <a:cubicBezTo>
                    <a:pt x="58" y="22"/>
                    <a:pt x="58" y="25"/>
                    <a:pt x="58" y="2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35" name="Freeform 602">
              <a:extLst>
                <a:ext uri="{FF2B5EF4-FFF2-40B4-BE49-F238E27FC236}">
                  <a16:creationId xmlns:a16="http://schemas.microsoft.com/office/drawing/2014/main" id="{CE46100A-2151-6C46-8FEC-2AAD0B4A9EFD}"/>
                </a:ext>
              </a:extLst>
            </p:cNvPr>
            <p:cNvSpPr>
              <a:spLocks/>
            </p:cNvSpPr>
            <p:nvPr/>
          </p:nvSpPr>
          <p:spPr bwMode="auto">
            <a:xfrm>
              <a:off x="7419925" y="3767367"/>
              <a:ext cx="1455415" cy="758159"/>
            </a:xfrm>
            <a:custGeom>
              <a:avLst/>
              <a:gdLst>
                <a:gd name="T0" fmla="*/ 15 w 156"/>
                <a:gd name="T1" fmla="*/ 77 h 81"/>
                <a:gd name="T2" fmla="*/ 27 w 156"/>
                <a:gd name="T3" fmla="*/ 76 h 81"/>
                <a:gd name="T4" fmla="*/ 37 w 156"/>
                <a:gd name="T5" fmla="*/ 78 h 81"/>
                <a:gd name="T6" fmla="*/ 48 w 156"/>
                <a:gd name="T7" fmla="*/ 77 h 81"/>
                <a:gd name="T8" fmla="*/ 65 w 156"/>
                <a:gd name="T9" fmla="*/ 76 h 81"/>
                <a:gd name="T10" fmla="*/ 59 w 156"/>
                <a:gd name="T11" fmla="*/ 70 h 81"/>
                <a:gd name="T12" fmla="*/ 50 w 156"/>
                <a:gd name="T13" fmla="*/ 65 h 81"/>
                <a:gd name="T14" fmla="*/ 73 w 156"/>
                <a:gd name="T15" fmla="*/ 61 h 81"/>
                <a:gd name="T16" fmla="*/ 76 w 156"/>
                <a:gd name="T17" fmla="*/ 55 h 81"/>
                <a:gd name="T18" fmla="*/ 71 w 156"/>
                <a:gd name="T19" fmla="*/ 50 h 81"/>
                <a:gd name="T20" fmla="*/ 72 w 156"/>
                <a:gd name="T21" fmla="*/ 48 h 81"/>
                <a:gd name="T22" fmla="*/ 78 w 156"/>
                <a:gd name="T23" fmla="*/ 45 h 81"/>
                <a:gd name="T24" fmla="*/ 90 w 156"/>
                <a:gd name="T25" fmla="*/ 44 h 81"/>
                <a:gd name="T26" fmla="*/ 105 w 156"/>
                <a:gd name="T27" fmla="*/ 37 h 81"/>
                <a:gd name="T28" fmla="*/ 105 w 156"/>
                <a:gd name="T29" fmla="*/ 32 h 81"/>
                <a:gd name="T30" fmla="*/ 136 w 156"/>
                <a:gd name="T31" fmla="*/ 21 h 81"/>
                <a:gd name="T32" fmla="*/ 115 w 156"/>
                <a:gd name="T33" fmla="*/ 23 h 81"/>
                <a:gd name="T34" fmla="*/ 134 w 156"/>
                <a:gd name="T35" fmla="*/ 18 h 81"/>
                <a:gd name="T36" fmla="*/ 146 w 156"/>
                <a:gd name="T37" fmla="*/ 10 h 81"/>
                <a:gd name="T38" fmla="*/ 133 w 156"/>
                <a:gd name="T39" fmla="*/ 5 h 81"/>
                <a:gd name="T40" fmla="*/ 121 w 156"/>
                <a:gd name="T41" fmla="*/ 5 h 81"/>
                <a:gd name="T42" fmla="*/ 100 w 156"/>
                <a:gd name="T43" fmla="*/ 2 h 81"/>
                <a:gd name="T44" fmla="*/ 91 w 156"/>
                <a:gd name="T45" fmla="*/ 5 h 81"/>
                <a:gd name="T46" fmla="*/ 80 w 156"/>
                <a:gd name="T47" fmla="*/ 8 h 81"/>
                <a:gd name="T48" fmla="*/ 58 w 156"/>
                <a:gd name="T49" fmla="*/ 4 h 81"/>
                <a:gd name="T50" fmla="*/ 52 w 156"/>
                <a:gd name="T51" fmla="*/ 5 h 81"/>
                <a:gd name="T52" fmla="*/ 46 w 156"/>
                <a:gd name="T53" fmla="*/ 10 h 81"/>
                <a:gd name="T54" fmla="*/ 45 w 156"/>
                <a:gd name="T55" fmla="*/ 12 h 81"/>
                <a:gd name="T56" fmla="*/ 31 w 156"/>
                <a:gd name="T57" fmla="*/ 10 h 81"/>
                <a:gd name="T58" fmla="*/ 34 w 156"/>
                <a:gd name="T59" fmla="*/ 16 h 81"/>
                <a:gd name="T60" fmla="*/ 23 w 156"/>
                <a:gd name="T61" fmla="*/ 16 h 81"/>
                <a:gd name="T62" fmla="*/ 5 w 156"/>
                <a:gd name="T63" fmla="*/ 17 h 81"/>
                <a:gd name="T64" fmla="*/ 11 w 156"/>
                <a:gd name="T65" fmla="*/ 21 h 81"/>
                <a:gd name="T66" fmla="*/ 13 w 156"/>
                <a:gd name="T67" fmla="*/ 26 h 81"/>
                <a:gd name="T68" fmla="*/ 23 w 156"/>
                <a:gd name="T69" fmla="*/ 27 h 81"/>
                <a:gd name="T70" fmla="*/ 20 w 156"/>
                <a:gd name="T71" fmla="*/ 31 h 81"/>
                <a:gd name="T72" fmla="*/ 26 w 156"/>
                <a:gd name="T73" fmla="*/ 30 h 81"/>
                <a:gd name="T74" fmla="*/ 42 w 156"/>
                <a:gd name="T75" fmla="*/ 30 h 81"/>
                <a:gd name="T76" fmla="*/ 52 w 156"/>
                <a:gd name="T77" fmla="*/ 31 h 81"/>
                <a:gd name="T78" fmla="*/ 73 w 156"/>
                <a:gd name="T79" fmla="*/ 21 h 81"/>
                <a:gd name="T80" fmla="*/ 60 w 156"/>
                <a:gd name="T81" fmla="*/ 31 h 81"/>
                <a:gd name="T82" fmla="*/ 44 w 156"/>
                <a:gd name="T83" fmla="*/ 35 h 81"/>
                <a:gd name="T84" fmla="*/ 58 w 156"/>
                <a:gd name="T85" fmla="*/ 42 h 81"/>
                <a:gd name="T86" fmla="*/ 32 w 156"/>
                <a:gd name="T87" fmla="*/ 39 h 81"/>
                <a:gd name="T88" fmla="*/ 42 w 156"/>
                <a:gd name="T89" fmla="*/ 50 h 81"/>
                <a:gd name="T90" fmla="*/ 44 w 156"/>
                <a:gd name="T91" fmla="*/ 52 h 81"/>
                <a:gd name="T92" fmla="*/ 30 w 156"/>
                <a:gd name="T93" fmla="*/ 52 h 81"/>
                <a:gd name="T94" fmla="*/ 27 w 156"/>
                <a:gd name="T95" fmla="*/ 59 h 81"/>
                <a:gd name="T96" fmla="*/ 36 w 156"/>
                <a:gd name="T97" fmla="*/ 57 h 81"/>
                <a:gd name="T98" fmla="*/ 34 w 156"/>
                <a:gd name="T99" fmla="*/ 60 h 81"/>
                <a:gd name="T100" fmla="*/ 37 w 156"/>
                <a:gd name="T101" fmla="*/ 65 h 81"/>
                <a:gd name="T102" fmla="*/ 38 w 156"/>
                <a:gd name="T103" fmla="*/ 68 h 81"/>
                <a:gd name="T104" fmla="*/ 19 w 156"/>
                <a:gd name="T105"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6" h="81">
                  <a:moveTo>
                    <a:pt x="26" y="70"/>
                  </a:moveTo>
                  <a:cubicBezTo>
                    <a:pt x="22" y="70"/>
                    <a:pt x="17" y="70"/>
                    <a:pt x="13" y="71"/>
                  </a:cubicBezTo>
                  <a:cubicBezTo>
                    <a:pt x="11" y="72"/>
                    <a:pt x="11" y="75"/>
                    <a:pt x="12" y="76"/>
                  </a:cubicBezTo>
                  <a:cubicBezTo>
                    <a:pt x="13" y="77"/>
                    <a:pt x="15" y="78"/>
                    <a:pt x="15" y="77"/>
                  </a:cubicBezTo>
                  <a:cubicBezTo>
                    <a:pt x="17" y="77"/>
                    <a:pt x="16" y="76"/>
                    <a:pt x="17" y="75"/>
                  </a:cubicBezTo>
                  <a:cubicBezTo>
                    <a:pt x="17" y="75"/>
                    <a:pt x="17" y="78"/>
                    <a:pt x="17" y="78"/>
                  </a:cubicBezTo>
                  <a:cubicBezTo>
                    <a:pt x="19" y="78"/>
                    <a:pt x="22" y="78"/>
                    <a:pt x="24" y="78"/>
                  </a:cubicBezTo>
                  <a:cubicBezTo>
                    <a:pt x="26" y="78"/>
                    <a:pt x="26" y="76"/>
                    <a:pt x="27" y="76"/>
                  </a:cubicBezTo>
                  <a:cubicBezTo>
                    <a:pt x="29" y="76"/>
                    <a:pt x="27" y="78"/>
                    <a:pt x="27" y="78"/>
                  </a:cubicBezTo>
                  <a:cubicBezTo>
                    <a:pt x="27" y="78"/>
                    <a:pt x="37" y="79"/>
                    <a:pt x="37" y="78"/>
                  </a:cubicBezTo>
                  <a:cubicBezTo>
                    <a:pt x="37" y="78"/>
                    <a:pt x="35" y="77"/>
                    <a:pt x="34" y="76"/>
                  </a:cubicBezTo>
                  <a:cubicBezTo>
                    <a:pt x="34" y="76"/>
                    <a:pt x="38" y="77"/>
                    <a:pt x="37" y="78"/>
                  </a:cubicBezTo>
                  <a:cubicBezTo>
                    <a:pt x="38" y="77"/>
                    <a:pt x="37" y="76"/>
                    <a:pt x="38" y="76"/>
                  </a:cubicBezTo>
                  <a:cubicBezTo>
                    <a:pt x="38" y="76"/>
                    <a:pt x="40" y="77"/>
                    <a:pt x="41" y="77"/>
                  </a:cubicBezTo>
                  <a:cubicBezTo>
                    <a:pt x="43" y="79"/>
                    <a:pt x="41" y="76"/>
                    <a:pt x="42" y="75"/>
                  </a:cubicBezTo>
                  <a:cubicBezTo>
                    <a:pt x="42" y="75"/>
                    <a:pt x="48" y="78"/>
                    <a:pt x="48" y="77"/>
                  </a:cubicBezTo>
                  <a:cubicBezTo>
                    <a:pt x="48" y="76"/>
                    <a:pt x="46" y="76"/>
                    <a:pt x="46" y="75"/>
                  </a:cubicBezTo>
                  <a:cubicBezTo>
                    <a:pt x="46" y="75"/>
                    <a:pt x="53" y="76"/>
                    <a:pt x="53" y="76"/>
                  </a:cubicBezTo>
                  <a:cubicBezTo>
                    <a:pt x="57" y="76"/>
                    <a:pt x="52" y="79"/>
                    <a:pt x="52" y="80"/>
                  </a:cubicBezTo>
                  <a:cubicBezTo>
                    <a:pt x="52" y="81"/>
                    <a:pt x="64" y="76"/>
                    <a:pt x="65" y="76"/>
                  </a:cubicBezTo>
                  <a:cubicBezTo>
                    <a:pt x="67" y="76"/>
                    <a:pt x="72" y="73"/>
                    <a:pt x="68" y="72"/>
                  </a:cubicBezTo>
                  <a:cubicBezTo>
                    <a:pt x="66" y="71"/>
                    <a:pt x="63" y="73"/>
                    <a:pt x="61" y="72"/>
                  </a:cubicBezTo>
                  <a:cubicBezTo>
                    <a:pt x="61" y="72"/>
                    <a:pt x="63" y="70"/>
                    <a:pt x="63" y="70"/>
                  </a:cubicBezTo>
                  <a:cubicBezTo>
                    <a:pt x="63" y="69"/>
                    <a:pt x="60" y="70"/>
                    <a:pt x="59" y="70"/>
                  </a:cubicBezTo>
                  <a:cubicBezTo>
                    <a:pt x="57" y="70"/>
                    <a:pt x="56" y="68"/>
                    <a:pt x="54" y="68"/>
                  </a:cubicBezTo>
                  <a:cubicBezTo>
                    <a:pt x="53" y="69"/>
                    <a:pt x="50" y="70"/>
                    <a:pt x="48" y="69"/>
                  </a:cubicBezTo>
                  <a:cubicBezTo>
                    <a:pt x="49" y="69"/>
                    <a:pt x="50" y="69"/>
                    <a:pt x="51" y="69"/>
                  </a:cubicBezTo>
                  <a:cubicBezTo>
                    <a:pt x="52" y="68"/>
                    <a:pt x="50" y="66"/>
                    <a:pt x="50" y="65"/>
                  </a:cubicBezTo>
                  <a:cubicBezTo>
                    <a:pt x="50" y="67"/>
                    <a:pt x="59" y="68"/>
                    <a:pt x="60" y="68"/>
                  </a:cubicBezTo>
                  <a:cubicBezTo>
                    <a:pt x="61" y="68"/>
                    <a:pt x="63" y="68"/>
                    <a:pt x="65" y="68"/>
                  </a:cubicBezTo>
                  <a:cubicBezTo>
                    <a:pt x="67" y="68"/>
                    <a:pt x="69" y="65"/>
                    <a:pt x="68" y="64"/>
                  </a:cubicBezTo>
                  <a:cubicBezTo>
                    <a:pt x="65" y="61"/>
                    <a:pt x="71" y="61"/>
                    <a:pt x="73" y="61"/>
                  </a:cubicBezTo>
                  <a:cubicBezTo>
                    <a:pt x="74" y="61"/>
                    <a:pt x="79" y="61"/>
                    <a:pt x="80" y="60"/>
                  </a:cubicBezTo>
                  <a:cubicBezTo>
                    <a:pt x="80" y="60"/>
                    <a:pt x="75" y="58"/>
                    <a:pt x="75" y="58"/>
                  </a:cubicBezTo>
                  <a:cubicBezTo>
                    <a:pt x="77" y="57"/>
                    <a:pt x="81" y="59"/>
                    <a:pt x="82" y="57"/>
                  </a:cubicBezTo>
                  <a:cubicBezTo>
                    <a:pt x="83" y="56"/>
                    <a:pt x="77" y="55"/>
                    <a:pt x="76" y="55"/>
                  </a:cubicBezTo>
                  <a:cubicBezTo>
                    <a:pt x="77" y="55"/>
                    <a:pt x="84" y="54"/>
                    <a:pt x="85" y="53"/>
                  </a:cubicBezTo>
                  <a:cubicBezTo>
                    <a:pt x="87" y="52"/>
                    <a:pt x="77" y="50"/>
                    <a:pt x="77" y="51"/>
                  </a:cubicBezTo>
                  <a:cubicBezTo>
                    <a:pt x="77" y="50"/>
                    <a:pt x="79" y="50"/>
                    <a:pt x="79" y="50"/>
                  </a:cubicBezTo>
                  <a:cubicBezTo>
                    <a:pt x="79" y="49"/>
                    <a:pt x="72" y="50"/>
                    <a:pt x="71" y="50"/>
                  </a:cubicBezTo>
                  <a:cubicBezTo>
                    <a:pt x="69" y="50"/>
                    <a:pt x="68" y="51"/>
                    <a:pt x="66" y="52"/>
                  </a:cubicBezTo>
                  <a:cubicBezTo>
                    <a:pt x="67" y="52"/>
                    <a:pt x="70" y="49"/>
                    <a:pt x="68" y="49"/>
                  </a:cubicBezTo>
                  <a:cubicBezTo>
                    <a:pt x="68" y="49"/>
                    <a:pt x="64" y="49"/>
                    <a:pt x="64" y="48"/>
                  </a:cubicBezTo>
                  <a:cubicBezTo>
                    <a:pt x="64" y="48"/>
                    <a:pt x="71" y="48"/>
                    <a:pt x="72" y="48"/>
                  </a:cubicBezTo>
                  <a:cubicBezTo>
                    <a:pt x="71" y="48"/>
                    <a:pt x="68" y="47"/>
                    <a:pt x="68" y="47"/>
                  </a:cubicBezTo>
                  <a:cubicBezTo>
                    <a:pt x="69" y="46"/>
                    <a:pt x="72" y="48"/>
                    <a:pt x="74" y="47"/>
                  </a:cubicBezTo>
                  <a:cubicBezTo>
                    <a:pt x="73" y="47"/>
                    <a:pt x="69" y="46"/>
                    <a:pt x="69" y="46"/>
                  </a:cubicBezTo>
                  <a:cubicBezTo>
                    <a:pt x="69" y="45"/>
                    <a:pt x="77" y="46"/>
                    <a:pt x="78" y="45"/>
                  </a:cubicBezTo>
                  <a:cubicBezTo>
                    <a:pt x="78" y="45"/>
                    <a:pt x="75" y="44"/>
                    <a:pt x="75" y="44"/>
                  </a:cubicBezTo>
                  <a:cubicBezTo>
                    <a:pt x="74" y="44"/>
                    <a:pt x="77" y="44"/>
                    <a:pt x="77" y="44"/>
                  </a:cubicBezTo>
                  <a:cubicBezTo>
                    <a:pt x="79" y="45"/>
                    <a:pt x="80" y="46"/>
                    <a:pt x="82" y="46"/>
                  </a:cubicBezTo>
                  <a:cubicBezTo>
                    <a:pt x="84" y="46"/>
                    <a:pt x="87" y="45"/>
                    <a:pt x="90" y="44"/>
                  </a:cubicBezTo>
                  <a:cubicBezTo>
                    <a:pt x="98" y="43"/>
                    <a:pt x="85" y="42"/>
                    <a:pt x="84" y="40"/>
                  </a:cubicBezTo>
                  <a:cubicBezTo>
                    <a:pt x="84" y="39"/>
                    <a:pt x="93" y="40"/>
                    <a:pt x="94" y="41"/>
                  </a:cubicBezTo>
                  <a:cubicBezTo>
                    <a:pt x="96" y="42"/>
                    <a:pt x="97" y="42"/>
                    <a:pt x="100" y="41"/>
                  </a:cubicBezTo>
                  <a:cubicBezTo>
                    <a:pt x="101" y="41"/>
                    <a:pt x="106" y="39"/>
                    <a:pt x="105" y="37"/>
                  </a:cubicBezTo>
                  <a:cubicBezTo>
                    <a:pt x="105" y="36"/>
                    <a:pt x="94" y="41"/>
                    <a:pt x="97" y="36"/>
                  </a:cubicBezTo>
                  <a:cubicBezTo>
                    <a:pt x="96" y="37"/>
                    <a:pt x="101" y="37"/>
                    <a:pt x="101" y="37"/>
                  </a:cubicBezTo>
                  <a:cubicBezTo>
                    <a:pt x="104" y="37"/>
                    <a:pt x="106" y="36"/>
                    <a:pt x="108" y="36"/>
                  </a:cubicBezTo>
                  <a:cubicBezTo>
                    <a:pt x="108" y="35"/>
                    <a:pt x="105" y="32"/>
                    <a:pt x="105" y="32"/>
                  </a:cubicBezTo>
                  <a:cubicBezTo>
                    <a:pt x="106" y="32"/>
                    <a:pt x="107" y="33"/>
                    <a:pt x="107" y="34"/>
                  </a:cubicBezTo>
                  <a:cubicBezTo>
                    <a:pt x="108" y="35"/>
                    <a:pt x="110" y="34"/>
                    <a:pt x="111" y="34"/>
                  </a:cubicBezTo>
                  <a:cubicBezTo>
                    <a:pt x="114" y="32"/>
                    <a:pt x="116" y="30"/>
                    <a:pt x="119" y="29"/>
                  </a:cubicBezTo>
                  <a:cubicBezTo>
                    <a:pt x="121" y="28"/>
                    <a:pt x="136" y="22"/>
                    <a:pt x="136" y="21"/>
                  </a:cubicBezTo>
                  <a:cubicBezTo>
                    <a:pt x="136" y="20"/>
                    <a:pt x="123" y="23"/>
                    <a:pt x="122" y="23"/>
                  </a:cubicBezTo>
                  <a:cubicBezTo>
                    <a:pt x="119" y="24"/>
                    <a:pt x="116" y="24"/>
                    <a:pt x="112" y="25"/>
                  </a:cubicBezTo>
                  <a:cubicBezTo>
                    <a:pt x="112" y="25"/>
                    <a:pt x="108" y="25"/>
                    <a:pt x="108" y="25"/>
                  </a:cubicBezTo>
                  <a:cubicBezTo>
                    <a:pt x="108" y="24"/>
                    <a:pt x="114" y="24"/>
                    <a:pt x="115" y="23"/>
                  </a:cubicBezTo>
                  <a:cubicBezTo>
                    <a:pt x="116" y="23"/>
                    <a:pt x="123" y="22"/>
                    <a:pt x="123" y="21"/>
                  </a:cubicBezTo>
                  <a:cubicBezTo>
                    <a:pt x="123" y="22"/>
                    <a:pt x="113" y="20"/>
                    <a:pt x="114" y="19"/>
                  </a:cubicBezTo>
                  <a:cubicBezTo>
                    <a:pt x="114" y="19"/>
                    <a:pt x="126" y="20"/>
                    <a:pt x="127" y="19"/>
                  </a:cubicBezTo>
                  <a:cubicBezTo>
                    <a:pt x="129" y="19"/>
                    <a:pt x="132" y="18"/>
                    <a:pt x="134" y="18"/>
                  </a:cubicBezTo>
                  <a:cubicBezTo>
                    <a:pt x="135" y="18"/>
                    <a:pt x="137" y="18"/>
                    <a:pt x="138" y="18"/>
                  </a:cubicBezTo>
                  <a:cubicBezTo>
                    <a:pt x="142" y="17"/>
                    <a:pt x="146" y="16"/>
                    <a:pt x="149" y="15"/>
                  </a:cubicBezTo>
                  <a:cubicBezTo>
                    <a:pt x="149" y="15"/>
                    <a:pt x="156" y="11"/>
                    <a:pt x="153" y="10"/>
                  </a:cubicBezTo>
                  <a:cubicBezTo>
                    <a:pt x="151" y="10"/>
                    <a:pt x="148" y="10"/>
                    <a:pt x="146" y="10"/>
                  </a:cubicBezTo>
                  <a:cubicBezTo>
                    <a:pt x="145" y="9"/>
                    <a:pt x="143" y="10"/>
                    <a:pt x="143" y="9"/>
                  </a:cubicBezTo>
                  <a:cubicBezTo>
                    <a:pt x="143" y="7"/>
                    <a:pt x="141" y="7"/>
                    <a:pt x="141" y="5"/>
                  </a:cubicBezTo>
                  <a:cubicBezTo>
                    <a:pt x="141" y="5"/>
                    <a:pt x="137" y="6"/>
                    <a:pt x="136" y="6"/>
                  </a:cubicBezTo>
                  <a:cubicBezTo>
                    <a:pt x="135" y="5"/>
                    <a:pt x="134" y="3"/>
                    <a:pt x="133" y="5"/>
                  </a:cubicBezTo>
                  <a:cubicBezTo>
                    <a:pt x="133" y="5"/>
                    <a:pt x="127" y="6"/>
                    <a:pt x="126" y="6"/>
                  </a:cubicBezTo>
                  <a:cubicBezTo>
                    <a:pt x="124" y="7"/>
                    <a:pt x="122" y="7"/>
                    <a:pt x="120" y="7"/>
                  </a:cubicBezTo>
                  <a:cubicBezTo>
                    <a:pt x="120" y="7"/>
                    <a:pt x="116" y="7"/>
                    <a:pt x="116" y="7"/>
                  </a:cubicBezTo>
                  <a:cubicBezTo>
                    <a:pt x="116" y="6"/>
                    <a:pt x="120" y="6"/>
                    <a:pt x="121" y="5"/>
                  </a:cubicBezTo>
                  <a:cubicBezTo>
                    <a:pt x="123" y="5"/>
                    <a:pt x="125" y="4"/>
                    <a:pt x="126" y="3"/>
                  </a:cubicBezTo>
                  <a:cubicBezTo>
                    <a:pt x="124" y="6"/>
                    <a:pt x="103" y="0"/>
                    <a:pt x="102" y="2"/>
                  </a:cubicBezTo>
                  <a:cubicBezTo>
                    <a:pt x="102" y="3"/>
                    <a:pt x="104" y="3"/>
                    <a:pt x="105" y="4"/>
                  </a:cubicBezTo>
                  <a:cubicBezTo>
                    <a:pt x="105" y="5"/>
                    <a:pt x="100" y="2"/>
                    <a:pt x="100" y="2"/>
                  </a:cubicBezTo>
                  <a:cubicBezTo>
                    <a:pt x="98" y="1"/>
                    <a:pt x="95" y="2"/>
                    <a:pt x="94" y="2"/>
                  </a:cubicBezTo>
                  <a:cubicBezTo>
                    <a:pt x="93" y="2"/>
                    <a:pt x="90" y="2"/>
                    <a:pt x="91" y="3"/>
                  </a:cubicBezTo>
                  <a:cubicBezTo>
                    <a:pt x="92" y="4"/>
                    <a:pt x="94" y="7"/>
                    <a:pt x="95" y="6"/>
                  </a:cubicBezTo>
                  <a:cubicBezTo>
                    <a:pt x="95" y="7"/>
                    <a:pt x="91" y="6"/>
                    <a:pt x="91" y="5"/>
                  </a:cubicBezTo>
                  <a:cubicBezTo>
                    <a:pt x="88" y="5"/>
                    <a:pt x="87" y="2"/>
                    <a:pt x="85" y="2"/>
                  </a:cubicBezTo>
                  <a:cubicBezTo>
                    <a:pt x="81" y="2"/>
                    <a:pt x="78" y="2"/>
                    <a:pt x="75" y="2"/>
                  </a:cubicBezTo>
                  <a:cubicBezTo>
                    <a:pt x="70" y="3"/>
                    <a:pt x="73" y="4"/>
                    <a:pt x="76" y="5"/>
                  </a:cubicBezTo>
                  <a:cubicBezTo>
                    <a:pt x="77" y="6"/>
                    <a:pt x="79" y="7"/>
                    <a:pt x="80" y="8"/>
                  </a:cubicBezTo>
                  <a:cubicBezTo>
                    <a:pt x="80" y="8"/>
                    <a:pt x="77" y="10"/>
                    <a:pt x="77" y="10"/>
                  </a:cubicBezTo>
                  <a:cubicBezTo>
                    <a:pt x="76" y="10"/>
                    <a:pt x="78" y="9"/>
                    <a:pt x="78" y="9"/>
                  </a:cubicBezTo>
                  <a:cubicBezTo>
                    <a:pt x="78" y="8"/>
                    <a:pt x="71" y="4"/>
                    <a:pt x="70" y="4"/>
                  </a:cubicBezTo>
                  <a:cubicBezTo>
                    <a:pt x="66" y="4"/>
                    <a:pt x="62" y="3"/>
                    <a:pt x="58" y="4"/>
                  </a:cubicBezTo>
                  <a:cubicBezTo>
                    <a:pt x="58" y="4"/>
                    <a:pt x="60" y="6"/>
                    <a:pt x="61" y="6"/>
                  </a:cubicBezTo>
                  <a:cubicBezTo>
                    <a:pt x="62" y="6"/>
                    <a:pt x="64" y="7"/>
                    <a:pt x="66" y="6"/>
                  </a:cubicBezTo>
                  <a:cubicBezTo>
                    <a:pt x="64" y="7"/>
                    <a:pt x="61" y="8"/>
                    <a:pt x="59" y="7"/>
                  </a:cubicBezTo>
                  <a:cubicBezTo>
                    <a:pt x="58" y="7"/>
                    <a:pt x="51" y="4"/>
                    <a:pt x="52" y="5"/>
                  </a:cubicBezTo>
                  <a:cubicBezTo>
                    <a:pt x="52" y="4"/>
                    <a:pt x="57" y="10"/>
                    <a:pt x="53" y="9"/>
                  </a:cubicBezTo>
                  <a:cubicBezTo>
                    <a:pt x="52" y="8"/>
                    <a:pt x="49" y="7"/>
                    <a:pt x="47" y="8"/>
                  </a:cubicBezTo>
                  <a:cubicBezTo>
                    <a:pt x="48" y="8"/>
                    <a:pt x="51" y="9"/>
                    <a:pt x="51" y="9"/>
                  </a:cubicBezTo>
                  <a:cubicBezTo>
                    <a:pt x="50" y="10"/>
                    <a:pt x="46" y="8"/>
                    <a:pt x="46" y="10"/>
                  </a:cubicBezTo>
                  <a:cubicBezTo>
                    <a:pt x="46" y="11"/>
                    <a:pt x="50" y="12"/>
                    <a:pt x="51" y="13"/>
                  </a:cubicBezTo>
                  <a:cubicBezTo>
                    <a:pt x="54" y="13"/>
                    <a:pt x="61" y="14"/>
                    <a:pt x="61" y="17"/>
                  </a:cubicBezTo>
                  <a:cubicBezTo>
                    <a:pt x="61" y="16"/>
                    <a:pt x="54" y="15"/>
                    <a:pt x="52" y="14"/>
                  </a:cubicBezTo>
                  <a:cubicBezTo>
                    <a:pt x="50" y="14"/>
                    <a:pt x="47" y="11"/>
                    <a:pt x="45" y="12"/>
                  </a:cubicBezTo>
                  <a:cubicBezTo>
                    <a:pt x="45" y="12"/>
                    <a:pt x="48" y="14"/>
                    <a:pt x="48" y="14"/>
                  </a:cubicBezTo>
                  <a:cubicBezTo>
                    <a:pt x="48" y="14"/>
                    <a:pt x="45" y="15"/>
                    <a:pt x="45" y="14"/>
                  </a:cubicBezTo>
                  <a:cubicBezTo>
                    <a:pt x="43" y="13"/>
                    <a:pt x="42" y="12"/>
                    <a:pt x="40" y="11"/>
                  </a:cubicBezTo>
                  <a:cubicBezTo>
                    <a:pt x="39" y="10"/>
                    <a:pt x="31" y="10"/>
                    <a:pt x="31" y="10"/>
                  </a:cubicBezTo>
                  <a:cubicBezTo>
                    <a:pt x="31" y="11"/>
                    <a:pt x="34" y="11"/>
                    <a:pt x="31" y="12"/>
                  </a:cubicBezTo>
                  <a:cubicBezTo>
                    <a:pt x="30" y="12"/>
                    <a:pt x="25" y="14"/>
                    <a:pt x="25" y="14"/>
                  </a:cubicBezTo>
                  <a:cubicBezTo>
                    <a:pt x="26" y="14"/>
                    <a:pt x="29" y="13"/>
                    <a:pt x="29" y="13"/>
                  </a:cubicBezTo>
                  <a:cubicBezTo>
                    <a:pt x="30" y="14"/>
                    <a:pt x="34" y="16"/>
                    <a:pt x="34" y="16"/>
                  </a:cubicBezTo>
                  <a:cubicBezTo>
                    <a:pt x="34" y="16"/>
                    <a:pt x="31" y="15"/>
                    <a:pt x="31" y="16"/>
                  </a:cubicBezTo>
                  <a:cubicBezTo>
                    <a:pt x="31" y="16"/>
                    <a:pt x="32" y="19"/>
                    <a:pt x="30" y="17"/>
                  </a:cubicBezTo>
                  <a:cubicBezTo>
                    <a:pt x="29" y="16"/>
                    <a:pt x="28" y="14"/>
                    <a:pt x="26" y="15"/>
                  </a:cubicBezTo>
                  <a:cubicBezTo>
                    <a:pt x="25" y="15"/>
                    <a:pt x="24" y="17"/>
                    <a:pt x="23" y="16"/>
                  </a:cubicBezTo>
                  <a:cubicBezTo>
                    <a:pt x="22" y="15"/>
                    <a:pt x="21" y="14"/>
                    <a:pt x="19" y="14"/>
                  </a:cubicBezTo>
                  <a:cubicBezTo>
                    <a:pt x="18" y="14"/>
                    <a:pt x="15" y="15"/>
                    <a:pt x="14" y="16"/>
                  </a:cubicBezTo>
                  <a:cubicBezTo>
                    <a:pt x="12" y="17"/>
                    <a:pt x="13" y="18"/>
                    <a:pt x="10" y="17"/>
                  </a:cubicBezTo>
                  <a:cubicBezTo>
                    <a:pt x="8" y="16"/>
                    <a:pt x="7" y="17"/>
                    <a:pt x="5" y="17"/>
                  </a:cubicBezTo>
                  <a:cubicBezTo>
                    <a:pt x="4" y="18"/>
                    <a:pt x="0" y="18"/>
                    <a:pt x="0" y="19"/>
                  </a:cubicBezTo>
                  <a:cubicBezTo>
                    <a:pt x="0" y="21"/>
                    <a:pt x="9" y="19"/>
                    <a:pt x="9" y="20"/>
                  </a:cubicBezTo>
                  <a:cubicBezTo>
                    <a:pt x="9" y="21"/>
                    <a:pt x="6" y="21"/>
                    <a:pt x="5" y="22"/>
                  </a:cubicBezTo>
                  <a:cubicBezTo>
                    <a:pt x="5" y="21"/>
                    <a:pt x="10" y="21"/>
                    <a:pt x="11" y="21"/>
                  </a:cubicBezTo>
                  <a:cubicBezTo>
                    <a:pt x="12" y="21"/>
                    <a:pt x="17" y="21"/>
                    <a:pt x="17" y="21"/>
                  </a:cubicBezTo>
                  <a:cubicBezTo>
                    <a:pt x="17" y="21"/>
                    <a:pt x="15" y="22"/>
                    <a:pt x="14" y="22"/>
                  </a:cubicBezTo>
                  <a:cubicBezTo>
                    <a:pt x="12" y="22"/>
                    <a:pt x="11" y="22"/>
                    <a:pt x="9" y="24"/>
                  </a:cubicBezTo>
                  <a:cubicBezTo>
                    <a:pt x="5" y="26"/>
                    <a:pt x="12" y="26"/>
                    <a:pt x="13" y="26"/>
                  </a:cubicBezTo>
                  <a:cubicBezTo>
                    <a:pt x="17" y="27"/>
                    <a:pt x="20" y="27"/>
                    <a:pt x="24" y="26"/>
                  </a:cubicBezTo>
                  <a:cubicBezTo>
                    <a:pt x="26" y="25"/>
                    <a:pt x="31" y="22"/>
                    <a:pt x="34" y="24"/>
                  </a:cubicBezTo>
                  <a:cubicBezTo>
                    <a:pt x="34" y="24"/>
                    <a:pt x="29" y="26"/>
                    <a:pt x="29" y="26"/>
                  </a:cubicBezTo>
                  <a:cubicBezTo>
                    <a:pt x="27" y="26"/>
                    <a:pt x="25" y="26"/>
                    <a:pt x="23" y="27"/>
                  </a:cubicBezTo>
                  <a:cubicBezTo>
                    <a:pt x="22" y="27"/>
                    <a:pt x="20" y="27"/>
                    <a:pt x="18" y="27"/>
                  </a:cubicBezTo>
                  <a:cubicBezTo>
                    <a:pt x="16" y="28"/>
                    <a:pt x="14" y="27"/>
                    <a:pt x="12" y="28"/>
                  </a:cubicBezTo>
                  <a:cubicBezTo>
                    <a:pt x="13" y="28"/>
                    <a:pt x="16" y="29"/>
                    <a:pt x="16" y="29"/>
                  </a:cubicBezTo>
                  <a:cubicBezTo>
                    <a:pt x="17" y="30"/>
                    <a:pt x="18" y="31"/>
                    <a:pt x="20" y="31"/>
                  </a:cubicBezTo>
                  <a:cubicBezTo>
                    <a:pt x="24" y="31"/>
                    <a:pt x="26" y="28"/>
                    <a:pt x="30" y="27"/>
                  </a:cubicBezTo>
                  <a:cubicBezTo>
                    <a:pt x="31" y="27"/>
                    <a:pt x="44" y="26"/>
                    <a:pt x="44" y="25"/>
                  </a:cubicBezTo>
                  <a:cubicBezTo>
                    <a:pt x="44" y="26"/>
                    <a:pt x="38" y="26"/>
                    <a:pt x="37" y="26"/>
                  </a:cubicBezTo>
                  <a:cubicBezTo>
                    <a:pt x="34" y="27"/>
                    <a:pt x="29" y="28"/>
                    <a:pt x="26" y="30"/>
                  </a:cubicBezTo>
                  <a:cubicBezTo>
                    <a:pt x="23" y="33"/>
                    <a:pt x="32" y="32"/>
                    <a:pt x="33" y="32"/>
                  </a:cubicBezTo>
                  <a:cubicBezTo>
                    <a:pt x="35" y="32"/>
                    <a:pt x="37" y="33"/>
                    <a:pt x="39" y="31"/>
                  </a:cubicBezTo>
                  <a:cubicBezTo>
                    <a:pt x="40" y="31"/>
                    <a:pt x="40" y="30"/>
                    <a:pt x="40" y="29"/>
                  </a:cubicBezTo>
                  <a:cubicBezTo>
                    <a:pt x="41" y="29"/>
                    <a:pt x="42" y="29"/>
                    <a:pt x="42" y="30"/>
                  </a:cubicBezTo>
                  <a:cubicBezTo>
                    <a:pt x="42" y="30"/>
                    <a:pt x="42" y="30"/>
                    <a:pt x="41" y="30"/>
                  </a:cubicBezTo>
                  <a:cubicBezTo>
                    <a:pt x="43" y="30"/>
                    <a:pt x="48" y="28"/>
                    <a:pt x="50" y="29"/>
                  </a:cubicBezTo>
                  <a:cubicBezTo>
                    <a:pt x="49" y="28"/>
                    <a:pt x="44" y="32"/>
                    <a:pt x="43" y="32"/>
                  </a:cubicBezTo>
                  <a:cubicBezTo>
                    <a:pt x="44" y="33"/>
                    <a:pt x="50" y="31"/>
                    <a:pt x="52" y="31"/>
                  </a:cubicBezTo>
                  <a:cubicBezTo>
                    <a:pt x="55" y="31"/>
                    <a:pt x="58" y="30"/>
                    <a:pt x="61" y="28"/>
                  </a:cubicBezTo>
                  <a:cubicBezTo>
                    <a:pt x="62" y="27"/>
                    <a:pt x="62" y="25"/>
                    <a:pt x="62" y="25"/>
                  </a:cubicBezTo>
                  <a:cubicBezTo>
                    <a:pt x="64" y="25"/>
                    <a:pt x="64" y="25"/>
                    <a:pt x="65" y="24"/>
                  </a:cubicBezTo>
                  <a:cubicBezTo>
                    <a:pt x="66" y="24"/>
                    <a:pt x="73" y="20"/>
                    <a:pt x="73" y="21"/>
                  </a:cubicBezTo>
                  <a:cubicBezTo>
                    <a:pt x="73" y="21"/>
                    <a:pt x="69" y="24"/>
                    <a:pt x="69" y="24"/>
                  </a:cubicBezTo>
                  <a:cubicBezTo>
                    <a:pt x="68" y="25"/>
                    <a:pt x="64" y="27"/>
                    <a:pt x="64" y="28"/>
                  </a:cubicBezTo>
                  <a:cubicBezTo>
                    <a:pt x="64" y="29"/>
                    <a:pt x="75" y="28"/>
                    <a:pt x="75" y="29"/>
                  </a:cubicBezTo>
                  <a:cubicBezTo>
                    <a:pt x="75" y="28"/>
                    <a:pt x="60" y="32"/>
                    <a:pt x="60" y="31"/>
                  </a:cubicBezTo>
                  <a:cubicBezTo>
                    <a:pt x="60" y="31"/>
                    <a:pt x="69" y="32"/>
                    <a:pt x="68" y="32"/>
                  </a:cubicBezTo>
                  <a:cubicBezTo>
                    <a:pt x="68" y="33"/>
                    <a:pt x="64" y="33"/>
                    <a:pt x="63" y="33"/>
                  </a:cubicBezTo>
                  <a:cubicBezTo>
                    <a:pt x="61" y="33"/>
                    <a:pt x="58" y="33"/>
                    <a:pt x="56" y="34"/>
                  </a:cubicBezTo>
                  <a:cubicBezTo>
                    <a:pt x="52" y="34"/>
                    <a:pt x="48" y="34"/>
                    <a:pt x="44" y="35"/>
                  </a:cubicBezTo>
                  <a:cubicBezTo>
                    <a:pt x="43" y="35"/>
                    <a:pt x="43" y="36"/>
                    <a:pt x="45" y="36"/>
                  </a:cubicBezTo>
                  <a:cubicBezTo>
                    <a:pt x="46" y="37"/>
                    <a:pt x="49" y="38"/>
                    <a:pt x="50" y="39"/>
                  </a:cubicBezTo>
                  <a:cubicBezTo>
                    <a:pt x="52" y="41"/>
                    <a:pt x="50" y="43"/>
                    <a:pt x="53" y="43"/>
                  </a:cubicBezTo>
                  <a:cubicBezTo>
                    <a:pt x="54" y="42"/>
                    <a:pt x="57" y="43"/>
                    <a:pt x="58" y="42"/>
                  </a:cubicBezTo>
                  <a:cubicBezTo>
                    <a:pt x="49" y="47"/>
                    <a:pt x="44" y="36"/>
                    <a:pt x="37" y="36"/>
                  </a:cubicBezTo>
                  <a:cubicBezTo>
                    <a:pt x="35" y="36"/>
                    <a:pt x="26" y="34"/>
                    <a:pt x="26" y="36"/>
                  </a:cubicBezTo>
                  <a:cubicBezTo>
                    <a:pt x="26" y="36"/>
                    <a:pt x="25" y="38"/>
                    <a:pt x="25" y="38"/>
                  </a:cubicBezTo>
                  <a:cubicBezTo>
                    <a:pt x="26" y="38"/>
                    <a:pt x="32" y="38"/>
                    <a:pt x="32" y="39"/>
                  </a:cubicBezTo>
                  <a:cubicBezTo>
                    <a:pt x="32" y="39"/>
                    <a:pt x="26" y="39"/>
                    <a:pt x="26" y="41"/>
                  </a:cubicBezTo>
                  <a:cubicBezTo>
                    <a:pt x="26" y="42"/>
                    <a:pt x="32" y="42"/>
                    <a:pt x="34" y="43"/>
                  </a:cubicBezTo>
                  <a:cubicBezTo>
                    <a:pt x="35" y="44"/>
                    <a:pt x="36" y="45"/>
                    <a:pt x="37" y="46"/>
                  </a:cubicBezTo>
                  <a:cubicBezTo>
                    <a:pt x="38" y="48"/>
                    <a:pt x="40" y="49"/>
                    <a:pt x="42" y="50"/>
                  </a:cubicBezTo>
                  <a:cubicBezTo>
                    <a:pt x="44" y="51"/>
                    <a:pt x="45" y="51"/>
                    <a:pt x="47" y="50"/>
                  </a:cubicBezTo>
                  <a:cubicBezTo>
                    <a:pt x="48" y="50"/>
                    <a:pt x="50" y="49"/>
                    <a:pt x="51" y="50"/>
                  </a:cubicBezTo>
                  <a:cubicBezTo>
                    <a:pt x="51" y="50"/>
                    <a:pt x="50" y="52"/>
                    <a:pt x="50" y="52"/>
                  </a:cubicBezTo>
                  <a:cubicBezTo>
                    <a:pt x="48" y="52"/>
                    <a:pt x="45" y="51"/>
                    <a:pt x="44" y="52"/>
                  </a:cubicBezTo>
                  <a:cubicBezTo>
                    <a:pt x="44" y="51"/>
                    <a:pt x="48" y="54"/>
                    <a:pt x="48" y="54"/>
                  </a:cubicBezTo>
                  <a:cubicBezTo>
                    <a:pt x="48" y="55"/>
                    <a:pt x="43" y="53"/>
                    <a:pt x="43" y="53"/>
                  </a:cubicBezTo>
                  <a:cubicBezTo>
                    <a:pt x="40" y="51"/>
                    <a:pt x="38" y="51"/>
                    <a:pt x="35" y="51"/>
                  </a:cubicBezTo>
                  <a:cubicBezTo>
                    <a:pt x="33" y="51"/>
                    <a:pt x="32" y="51"/>
                    <a:pt x="30" y="52"/>
                  </a:cubicBezTo>
                  <a:cubicBezTo>
                    <a:pt x="28" y="53"/>
                    <a:pt x="27" y="52"/>
                    <a:pt x="26" y="53"/>
                  </a:cubicBezTo>
                  <a:cubicBezTo>
                    <a:pt x="25" y="54"/>
                    <a:pt x="25" y="55"/>
                    <a:pt x="23" y="55"/>
                  </a:cubicBezTo>
                  <a:cubicBezTo>
                    <a:pt x="22" y="56"/>
                    <a:pt x="21" y="59"/>
                    <a:pt x="23" y="59"/>
                  </a:cubicBezTo>
                  <a:cubicBezTo>
                    <a:pt x="25" y="59"/>
                    <a:pt x="27" y="58"/>
                    <a:pt x="27" y="59"/>
                  </a:cubicBezTo>
                  <a:cubicBezTo>
                    <a:pt x="28" y="61"/>
                    <a:pt x="32" y="60"/>
                    <a:pt x="32" y="59"/>
                  </a:cubicBezTo>
                  <a:cubicBezTo>
                    <a:pt x="33" y="59"/>
                    <a:pt x="35" y="56"/>
                    <a:pt x="35" y="55"/>
                  </a:cubicBezTo>
                  <a:cubicBezTo>
                    <a:pt x="35" y="56"/>
                    <a:pt x="35" y="56"/>
                    <a:pt x="35" y="57"/>
                  </a:cubicBezTo>
                  <a:cubicBezTo>
                    <a:pt x="35" y="57"/>
                    <a:pt x="36" y="57"/>
                    <a:pt x="36" y="57"/>
                  </a:cubicBezTo>
                  <a:cubicBezTo>
                    <a:pt x="36" y="57"/>
                    <a:pt x="35" y="58"/>
                    <a:pt x="35" y="59"/>
                  </a:cubicBezTo>
                  <a:cubicBezTo>
                    <a:pt x="35" y="59"/>
                    <a:pt x="35" y="59"/>
                    <a:pt x="36" y="59"/>
                  </a:cubicBezTo>
                  <a:cubicBezTo>
                    <a:pt x="36" y="59"/>
                    <a:pt x="33" y="60"/>
                    <a:pt x="34" y="60"/>
                  </a:cubicBezTo>
                  <a:cubicBezTo>
                    <a:pt x="34" y="60"/>
                    <a:pt x="34" y="60"/>
                    <a:pt x="34" y="60"/>
                  </a:cubicBezTo>
                  <a:cubicBezTo>
                    <a:pt x="34" y="61"/>
                    <a:pt x="31" y="60"/>
                    <a:pt x="30" y="61"/>
                  </a:cubicBezTo>
                  <a:cubicBezTo>
                    <a:pt x="31" y="61"/>
                    <a:pt x="35" y="61"/>
                    <a:pt x="36" y="62"/>
                  </a:cubicBezTo>
                  <a:cubicBezTo>
                    <a:pt x="36" y="62"/>
                    <a:pt x="31" y="65"/>
                    <a:pt x="32" y="65"/>
                  </a:cubicBezTo>
                  <a:cubicBezTo>
                    <a:pt x="32" y="66"/>
                    <a:pt x="37" y="65"/>
                    <a:pt x="37" y="65"/>
                  </a:cubicBezTo>
                  <a:cubicBezTo>
                    <a:pt x="37" y="65"/>
                    <a:pt x="36" y="65"/>
                    <a:pt x="36" y="65"/>
                  </a:cubicBezTo>
                  <a:cubicBezTo>
                    <a:pt x="36" y="66"/>
                    <a:pt x="41" y="65"/>
                    <a:pt x="42" y="64"/>
                  </a:cubicBezTo>
                  <a:cubicBezTo>
                    <a:pt x="42" y="64"/>
                    <a:pt x="46" y="59"/>
                    <a:pt x="47" y="60"/>
                  </a:cubicBezTo>
                  <a:cubicBezTo>
                    <a:pt x="48" y="61"/>
                    <a:pt x="40" y="67"/>
                    <a:pt x="38" y="68"/>
                  </a:cubicBezTo>
                  <a:cubicBezTo>
                    <a:pt x="35" y="68"/>
                    <a:pt x="33" y="68"/>
                    <a:pt x="30" y="66"/>
                  </a:cubicBezTo>
                  <a:cubicBezTo>
                    <a:pt x="28" y="65"/>
                    <a:pt x="28" y="63"/>
                    <a:pt x="26" y="63"/>
                  </a:cubicBezTo>
                  <a:cubicBezTo>
                    <a:pt x="24" y="62"/>
                    <a:pt x="22" y="62"/>
                    <a:pt x="20" y="62"/>
                  </a:cubicBezTo>
                  <a:cubicBezTo>
                    <a:pt x="17" y="62"/>
                    <a:pt x="17" y="63"/>
                    <a:pt x="19" y="65"/>
                  </a:cubicBezTo>
                  <a:cubicBezTo>
                    <a:pt x="20" y="66"/>
                    <a:pt x="20" y="67"/>
                    <a:pt x="22" y="67"/>
                  </a:cubicBezTo>
                  <a:cubicBezTo>
                    <a:pt x="25" y="67"/>
                    <a:pt x="22" y="67"/>
                    <a:pt x="22" y="68"/>
                  </a:cubicBezTo>
                  <a:cubicBezTo>
                    <a:pt x="22" y="68"/>
                    <a:pt x="26" y="70"/>
                    <a:pt x="26" y="7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36" name="Freeform 604">
              <a:extLst>
                <a:ext uri="{FF2B5EF4-FFF2-40B4-BE49-F238E27FC236}">
                  <a16:creationId xmlns:a16="http://schemas.microsoft.com/office/drawing/2014/main" id="{ACF7ABDD-6C79-084E-970E-C52F58D2DD08}"/>
                </a:ext>
              </a:extLst>
            </p:cNvPr>
            <p:cNvSpPr>
              <a:spLocks/>
            </p:cNvSpPr>
            <p:nvPr/>
          </p:nvSpPr>
          <p:spPr bwMode="auto">
            <a:xfrm>
              <a:off x="8101457" y="4187857"/>
              <a:ext cx="130573" cy="47785"/>
            </a:xfrm>
            <a:custGeom>
              <a:avLst/>
              <a:gdLst>
                <a:gd name="T0" fmla="*/ 13 w 14"/>
                <a:gd name="T1" fmla="*/ 4 h 5"/>
                <a:gd name="T2" fmla="*/ 11 w 14"/>
                <a:gd name="T3" fmla="*/ 2 h 5"/>
                <a:gd name="T4" fmla="*/ 8 w 14"/>
                <a:gd name="T5" fmla="*/ 2 h 5"/>
                <a:gd name="T6" fmla="*/ 1 w 14"/>
                <a:gd name="T7" fmla="*/ 1 h 5"/>
                <a:gd name="T8" fmla="*/ 2 w 14"/>
                <a:gd name="T9" fmla="*/ 2 h 5"/>
                <a:gd name="T10" fmla="*/ 0 w 14"/>
                <a:gd name="T11" fmla="*/ 3 h 5"/>
                <a:gd name="T12" fmla="*/ 3 w 14"/>
                <a:gd name="T13" fmla="*/ 3 h 5"/>
                <a:gd name="T14" fmla="*/ 8 w 14"/>
                <a:gd name="T15" fmla="*/ 4 h 5"/>
                <a:gd name="T16" fmla="*/ 13 w 14"/>
                <a:gd name="T17" fmla="*/ 4 h 5"/>
                <a:gd name="T18" fmla="*/ 13 w 14"/>
                <a:gd name="T1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5">
                  <a:moveTo>
                    <a:pt x="13" y="4"/>
                  </a:moveTo>
                  <a:cubicBezTo>
                    <a:pt x="12" y="3"/>
                    <a:pt x="13" y="3"/>
                    <a:pt x="11" y="2"/>
                  </a:cubicBezTo>
                  <a:cubicBezTo>
                    <a:pt x="10" y="2"/>
                    <a:pt x="9" y="2"/>
                    <a:pt x="8" y="2"/>
                  </a:cubicBezTo>
                  <a:cubicBezTo>
                    <a:pt x="7" y="2"/>
                    <a:pt x="2" y="0"/>
                    <a:pt x="1" y="1"/>
                  </a:cubicBezTo>
                  <a:cubicBezTo>
                    <a:pt x="1" y="1"/>
                    <a:pt x="3" y="2"/>
                    <a:pt x="2" y="2"/>
                  </a:cubicBezTo>
                  <a:cubicBezTo>
                    <a:pt x="2" y="3"/>
                    <a:pt x="0" y="4"/>
                    <a:pt x="0" y="3"/>
                  </a:cubicBezTo>
                  <a:cubicBezTo>
                    <a:pt x="0" y="4"/>
                    <a:pt x="2" y="3"/>
                    <a:pt x="3" y="3"/>
                  </a:cubicBezTo>
                  <a:cubicBezTo>
                    <a:pt x="4" y="3"/>
                    <a:pt x="6" y="4"/>
                    <a:pt x="8" y="4"/>
                  </a:cubicBezTo>
                  <a:cubicBezTo>
                    <a:pt x="9" y="4"/>
                    <a:pt x="13" y="4"/>
                    <a:pt x="13" y="4"/>
                  </a:cubicBezTo>
                  <a:cubicBezTo>
                    <a:pt x="12" y="3"/>
                    <a:pt x="14" y="5"/>
                    <a:pt x="13"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37" name="Freeform 605">
              <a:extLst>
                <a:ext uri="{FF2B5EF4-FFF2-40B4-BE49-F238E27FC236}">
                  <a16:creationId xmlns:a16="http://schemas.microsoft.com/office/drawing/2014/main" id="{BE6107C6-DF89-A748-99D4-17CFF674ECD7}"/>
                </a:ext>
              </a:extLst>
            </p:cNvPr>
            <p:cNvSpPr>
              <a:spLocks/>
            </p:cNvSpPr>
            <p:nvPr/>
          </p:nvSpPr>
          <p:spPr bwMode="auto">
            <a:xfrm>
              <a:off x="7738399" y="4226081"/>
              <a:ext cx="54142" cy="19114"/>
            </a:xfrm>
            <a:custGeom>
              <a:avLst/>
              <a:gdLst>
                <a:gd name="T0" fmla="*/ 5 w 6"/>
                <a:gd name="T1" fmla="*/ 1 h 2"/>
                <a:gd name="T2" fmla="*/ 2 w 6"/>
                <a:gd name="T3" fmla="*/ 0 h 2"/>
                <a:gd name="T4" fmla="*/ 5 w 6"/>
                <a:gd name="T5" fmla="*/ 1 h 2"/>
              </a:gdLst>
              <a:ahLst/>
              <a:cxnLst>
                <a:cxn ang="0">
                  <a:pos x="T0" y="T1"/>
                </a:cxn>
                <a:cxn ang="0">
                  <a:pos x="T2" y="T3"/>
                </a:cxn>
                <a:cxn ang="0">
                  <a:pos x="T4" y="T5"/>
                </a:cxn>
              </a:cxnLst>
              <a:rect l="0" t="0" r="r" b="b"/>
              <a:pathLst>
                <a:path w="6" h="2">
                  <a:moveTo>
                    <a:pt x="5" y="1"/>
                  </a:moveTo>
                  <a:cubicBezTo>
                    <a:pt x="4" y="2"/>
                    <a:pt x="0" y="0"/>
                    <a:pt x="2" y="0"/>
                  </a:cubicBezTo>
                  <a:cubicBezTo>
                    <a:pt x="3" y="0"/>
                    <a:pt x="6" y="1"/>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38" name="Freeform 606">
              <a:extLst>
                <a:ext uri="{FF2B5EF4-FFF2-40B4-BE49-F238E27FC236}">
                  <a16:creationId xmlns:a16="http://schemas.microsoft.com/office/drawing/2014/main" id="{40558DD6-C19E-0C46-A5B4-2FF09AF54FF6}"/>
                </a:ext>
              </a:extLst>
            </p:cNvPr>
            <p:cNvSpPr>
              <a:spLocks/>
            </p:cNvSpPr>
            <p:nvPr/>
          </p:nvSpPr>
          <p:spPr bwMode="auto">
            <a:xfrm>
              <a:off x="7980437" y="4515968"/>
              <a:ext cx="54142" cy="28672"/>
            </a:xfrm>
            <a:custGeom>
              <a:avLst/>
              <a:gdLst>
                <a:gd name="T0" fmla="*/ 4 w 6"/>
                <a:gd name="T1" fmla="*/ 1 h 3"/>
                <a:gd name="T2" fmla="*/ 1 w 6"/>
                <a:gd name="T3" fmla="*/ 2 h 3"/>
                <a:gd name="T4" fmla="*/ 4 w 6"/>
                <a:gd name="T5" fmla="*/ 1 h 3"/>
              </a:gdLst>
              <a:ahLst/>
              <a:cxnLst>
                <a:cxn ang="0">
                  <a:pos x="T0" y="T1"/>
                </a:cxn>
                <a:cxn ang="0">
                  <a:pos x="T2" y="T3"/>
                </a:cxn>
                <a:cxn ang="0">
                  <a:pos x="T4" y="T5"/>
                </a:cxn>
              </a:cxnLst>
              <a:rect l="0" t="0" r="r" b="b"/>
              <a:pathLst>
                <a:path w="6" h="3">
                  <a:moveTo>
                    <a:pt x="4" y="1"/>
                  </a:moveTo>
                  <a:cubicBezTo>
                    <a:pt x="3" y="0"/>
                    <a:pt x="0" y="2"/>
                    <a:pt x="1" y="2"/>
                  </a:cubicBezTo>
                  <a:cubicBezTo>
                    <a:pt x="2" y="3"/>
                    <a:pt x="6" y="1"/>
                    <a:pt x="4"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39" name="Freeform 607">
              <a:extLst>
                <a:ext uri="{FF2B5EF4-FFF2-40B4-BE49-F238E27FC236}">
                  <a16:creationId xmlns:a16="http://schemas.microsoft.com/office/drawing/2014/main" id="{9DEBEB31-D6C2-1F43-9E6E-74D5D24DFC6D}"/>
                </a:ext>
              </a:extLst>
            </p:cNvPr>
            <p:cNvSpPr>
              <a:spLocks/>
            </p:cNvSpPr>
            <p:nvPr/>
          </p:nvSpPr>
          <p:spPr bwMode="auto">
            <a:xfrm>
              <a:off x="4805276" y="5815671"/>
              <a:ext cx="47770" cy="38227"/>
            </a:xfrm>
            <a:custGeom>
              <a:avLst/>
              <a:gdLst>
                <a:gd name="T0" fmla="*/ 4 w 5"/>
                <a:gd name="T1" fmla="*/ 1 h 4"/>
                <a:gd name="T2" fmla="*/ 1 w 5"/>
                <a:gd name="T3" fmla="*/ 4 h 4"/>
                <a:gd name="T4" fmla="*/ 4 w 5"/>
                <a:gd name="T5" fmla="*/ 1 h 4"/>
              </a:gdLst>
              <a:ahLst/>
              <a:cxnLst>
                <a:cxn ang="0">
                  <a:pos x="T0" y="T1"/>
                </a:cxn>
                <a:cxn ang="0">
                  <a:pos x="T2" y="T3"/>
                </a:cxn>
                <a:cxn ang="0">
                  <a:pos x="T4" y="T5"/>
                </a:cxn>
              </a:cxnLst>
              <a:rect l="0" t="0" r="r" b="b"/>
              <a:pathLst>
                <a:path w="5" h="4">
                  <a:moveTo>
                    <a:pt x="4" y="1"/>
                  </a:moveTo>
                  <a:cubicBezTo>
                    <a:pt x="3" y="0"/>
                    <a:pt x="0" y="4"/>
                    <a:pt x="1" y="4"/>
                  </a:cubicBezTo>
                  <a:cubicBezTo>
                    <a:pt x="1" y="4"/>
                    <a:pt x="5" y="1"/>
                    <a:pt x="4"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40" name="Freeform 608">
              <a:extLst>
                <a:ext uri="{FF2B5EF4-FFF2-40B4-BE49-F238E27FC236}">
                  <a16:creationId xmlns:a16="http://schemas.microsoft.com/office/drawing/2014/main" id="{0A1D3567-68B5-9B43-BBFA-050B2851D2C7}"/>
                </a:ext>
              </a:extLst>
            </p:cNvPr>
            <p:cNvSpPr>
              <a:spLocks/>
            </p:cNvSpPr>
            <p:nvPr/>
          </p:nvSpPr>
          <p:spPr bwMode="auto">
            <a:xfrm>
              <a:off x="4872158" y="5806113"/>
              <a:ext cx="9556" cy="9558"/>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0"/>
                    <a:pt x="0" y="0"/>
                    <a:pt x="0"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41" name="Freeform 609">
              <a:extLst>
                <a:ext uri="{FF2B5EF4-FFF2-40B4-BE49-F238E27FC236}">
                  <a16:creationId xmlns:a16="http://schemas.microsoft.com/office/drawing/2014/main" id="{B6BCE2CE-72B5-DF48-AEEB-7376D68468A2}"/>
                </a:ext>
              </a:extLst>
            </p:cNvPr>
            <p:cNvSpPr>
              <a:spLocks/>
            </p:cNvSpPr>
            <p:nvPr/>
          </p:nvSpPr>
          <p:spPr bwMode="auto">
            <a:xfrm>
              <a:off x="3919926" y="5815671"/>
              <a:ext cx="63695" cy="57338"/>
            </a:xfrm>
            <a:custGeom>
              <a:avLst/>
              <a:gdLst>
                <a:gd name="T0" fmla="*/ 5 w 7"/>
                <a:gd name="T1" fmla="*/ 2 h 6"/>
                <a:gd name="T2" fmla="*/ 1 w 7"/>
                <a:gd name="T3" fmla="*/ 2 h 6"/>
                <a:gd name="T4" fmla="*/ 5 w 7"/>
                <a:gd name="T5" fmla="*/ 2 h 6"/>
                <a:gd name="T6" fmla="*/ 5 w 7"/>
                <a:gd name="T7" fmla="*/ 2 h 6"/>
              </a:gdLst>
              <a:ahLst/>
              <a:cxnLst>
                <a:cxn ang="0">
                  <a:pos x="T0" y="T1"/>
                </a:cxn>
                <a:cxn ang="0">
                  <a:pos x="T2" y="T3"/>
                </a:cxn>
                <a:cxn ang="0">
                  <a:pos x="T4" y="T5"/>
                </a:cxn>
                <a:cxn ang="0">
                  <a:pos x="T6" y="T7"/>
                </a:cxn>
              </a:cxnLst>
              <a:rect l="0" t="0" r="r" b="b"/>
              <a:pathLst>
                <a:path w="7" h="6">
                  <a:moveTo>
                    <a:pt x="5" y="2"/>
                  </a:moveTo>
                  <a:cubicBezTo>
                    <a:pt x="7" y="0"/>
                    <a:pt x="2" y="0"/>
                    <a:pt x="1" y="2"/>
                  </a:cubicBezTo>
                  <a:cubicBezTo>
                    <a:pt x="0" y="3"/>
                    <a:pt x="4" y="5"/>
                    <a:pt x="5" y="2"/>
                  </a:cubicBezTo>
                  <a:cubicBezTo>
                    <a:pt x="6" y="1"/>
                    <a:pt x="3" y="6"/>
                    <a:pt x="5"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42" name="Freeform 610">
              <a:extLst>
                <a:ext uri="{FF2B5EF4-FFF2-40B4-BE49-F238E27FC236}">
                  <a16:creationId xmlns:a16="http://schemas.microsoft.com/office/drawing/2014/main" id="{F8837E49-06AD-494E-AA59-F505CBE33F27}"/>
                </a:ext>
              </a:extLst>
            </p:cNvPr>
            <p:cNvSpPr>
              <a:spLocks/>
            </p:cNvSpPr>
            <p:nvPr/>
          </p:nvSpPr>
          <p:spPr bwMode="auto">
            <a:xfrm>
              <a:off x="17661963" y="9138193"/>
              <a:ext cx="19109" cy="9558"/>
            </a:xfrm>
            <a:custGeom>
              <a:avLst/>
              <a:gdLst>
                <a:gd name="T0" fmla="*/ 2 w 2"/>
                <a:gd name="T1" fmla="*/ 0 h 1"/>
                <a:gd name="T2" fmla="*/ 0 w 2"/>
                <a:gd name="T3" fmla="*/ 0 h 1"/>
                <a:gd name="T4" fmla="*/ 2 w 2"/>
                <a:gd name="T5" fmla="*/ 0 h 1"/>
              </a:gdLst>
              <a:ahLst/>
              <a:cxnLst>
                <a:cxn ang="0">
                  <a:pos x="T0" y="T1"/>
                </a:cxn>
                <a:cxn ang="0">
                  <a:pos x="T2" y="T3"/>
                </a:cxn>
                <a:cxn ang="0">
                  <a:pos x="T4" y="T5"/>
                </a:cxn>
              </a:cxnLst>
              <a:rect l="0" t="0" r="r" b="b"/>
              <a:pathLst>
                <a:path w="2" h="1">
                  <a:moveTo>
                    <a:pt x="2" y="0"/>
                  </a:moveTo>
                  <a:cubicBezTo>
                    <a:pt x="2" y="1"/>
                    <a:pt x="0" y="0"/>
                    <a:pt x="0" y="0"/>
                  </a:cubicBezTo>
                  <a:cubicBezTo>
                    <a:pt x="1" y="0"/>
                    <a:pt x="2"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43" name="Freeform 611">
              <a:extLst>
                <a:ext uri="{FF2B5EF4-FFF2-40B4-BE49-F238E27FC236}">
                  <a16:creationId xmlns:a16="http://schemas.microsoft.com/office/drawing/2014/main" id="{2032DAE0-E2B0-AB4E-9A56-0E0077CD8160}"/>
                </a:ext>
              </a:extLst>
            </p:cNvPr>
            <p:cNvSpPr>
              <a:spLocks/>
            </p:cNvSpPr>
            <p:nvPr/>
          </p:nvSpPr>
          <p:spPr bwMode="auto">
            <a:xfrm>
              <a:off x="17540944" y="9119079"/>
              <a:ext cx="19109" cy="19114"/>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2" y="1"/>
                    <a:pt x="0" y="2"/>
                    <a:pt x="0" y="1"/>
                  </a:cubicBezTo>
                  <a:cubicBezTo>
                    <a:pt x="0" y="0"/>
                    <a:pt x="2"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44" name="Freeform 612">
              <a:extLst>
                <a:ext uri="{FF2B5EF4-FFF2-40B4-BE49-F238E27FC236}">
                  <a16:creationId xmlns:a16="http://schemas.microsoft.com/office/drawing/2014/main" id="{FB2C64DC-7BD9-AF49-9832-4F7D8D592049}"/>
                </a:ext>
              </a:extLst>
            </p:cNvPr>
            <p:cNvSpPr>
              <a:spLocks/>
            </p:cNvSpPr>
            <p:nvPr/>
          </p:nvSpPr>
          <p:spPr bwMode="auto">
            <a:xfrm>
              <a:off x="17961326" y="10785121"/>
              <a:ext cx="63695" cy="47785"/>
            </a:xfrm>
            <a:custGeom>
              <a:avLst/>
              <a:gdLst>
                <a:gd name="T0" fmla="*/ 6 w 7"/>
                <a:gd name="T1" fmla="*/ 2 h 5"/>
                <a:gd name="T2" fmla="*/ 1 w 7"/>
                <a:gd name="T3" fmla="*/ 2 h 5"/>
                <a:gd name="T4" fmla="*/ 6 w 7"/>
                <a:gd name="T5" fmla="*/ 2 h 5"/>
              </a:gdLst>
              <a:ahLst/>
              <a:cxnLst>
                <a:cxn ang="0">
                  <a:pos x="T0" y="T1"/>
                </a:cxn>
                <a:cxn ang="0">
                  <a:pos x="T2" y="T3"/>
                </a:cxn>
                <a:cxn ang="0">
                  <a:pos x="T4" y="T5"/>
                </a:cxn>
              </a:cxnLst>
              <a:rect l="0" t="0" r="r" b="b"/>
              <a:pathLst>
                <a:path w="7" h="5">
                  <a:moveTo>
                    <a:pt x="6" y="2"/>
                  </a:moveTo>
                  <a:cubicBezTo>
                    <a:pt x="7" y="0"/>
                    <a:pt x="0" y="1"/>
                    <a:pt x="1" y="2"/>
                  </a:cubicBezTo>
                  <a:cubicBezTo>
                    <a:pt x="1" y="3"/>
                    <a:pt x="5" y="5"/>
                    <a:pt x="6"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45" name="Rectangle 613">
              <a:extLst>
                <a:ext uri="{FF2B5EF4-FFF2-40B4-BE49-F238E27FC236}">
                  <a16:creationId xmlns:a16="http://schemas.microsoft.com/office/drawing/2014/main" id="{2210EF92-6882-EC4C-ADE0-83167D212309}"/>
                </a:ext>
              </a:extLst>
            </p:cNvPr>
            <p:cNvSpPr>
              <a:spLocks noChangeArrowheads="1"/>
            </p:cNvSpPr>
            <p:nvPr/>
          </p:nvSpPr>
          <p:spPr bwMode="auto">
            <a:xfrm>
              <a:off x="12451775" y="5197675"/>
              <a:ext cx="3187" cy="3188"/>
            </a:xfrm>
            <a:prstGeom prst="rect">
              <a:avLst/>
            </a:pr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46" name="Freeform 614">
              <a:extLst>
                <a:ext uri="{FF2B5EF4-FFF2-40B4-BE49-F238E27FC236}">
                  <a16:creationId xmlns:a16="http://schemas.microsoft.com/office/drawing/2014/main" id="{8B90BBBF-A0C5-BA4C-884F-AA0918959B6C}"/>
                </a:ext>
              </a:extLst>
            </p:cNvPr>
            <p:cNvSpPr>
              <a:spLocks/>
            </p:cNvSpPr>
            <p:nvPr/>
          </p:nvSpPr>
          <p:spPr bwMode="auto">
            <a:xfrm>
              <a:off x="9257505" y="10504795"/>
              <a:ext cx="95541" cy="82827"/>
            </a:xfrm>
            <a:custGeom>
              <a:avLst/>
              <a:gdLst>
                <a:gd name="T0" fmla="*/ 4 w 10"/>
                <a:gd name="T1" fmla="*/ 4 h 9"/>
                <a:gd name="T2" fmla="*/ 0 w 10"/>
                <a:gd name="T3" fmla="*/ 8 h 9"/>
                <a:gd name="T4" fmla="*/ 2 w 10"/>
                <a:gd name="T5" fmla="*/ 8 h 9"/>
                <a:gd name="T6" fmla="*/ 5 w 10"/>
                <a:gd name="T7" fmla="*/ 5 h 9"/>
                <a:gd name="T8" fmla="*/ 8 w 10"/>
                <a:gd name="T9" fmla="*/ 0 h 9"/>
                <a:gd name="T10" fmla="*/ 4 w 10"/>
                <a:gd name="T11" fmla="*/ 4 h 9"/>
                <a:gd name="T12" fmla="*/ 4 w 10"/>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4" y="4"/>
                  </a:moveTo>
                  <a:cubicBezTo>
                    <a:pt x="4" y="5"/>
                    <a:pt x="1" y="7"/>
                    <a:pt x="0" y="8"/>
                  </a:cubicBezTo>
                  <a:cubicBezTo>
                    <a:pt x="0" y="9"/>
                    <a:pt x="2" y="8"/>
                    <a:pt x="2" y="8"/>
                  </a:cubicBezTo>
                  <a:cubicBezTo>
                    <a:pt x="3" y="7"/>
                    <a:pt x="4" y="6"/>
                    <a:pt x="5" y="5"/>
                  </a:cubicBezTo>
                  <a:cubicBezTo>
                    <a:pt x="6" y="4"/>
                    <a:pt x="10" y="0"/>
                    <a:pt x="8" y="0"/>
                  </a:cubicBezTo>
                  <a:cubicBezTo>
                    <a:pt x="7" y="0"/>
                    <a:pt x="4" y="3"/>
                    <a:pt x="4" y="4"/>
                  </a:cubicBezTo>
                  <a:cubicBezTo>
                    <a:pt x="4" y="5"/>
                    <a:pt x="4" y="3"/>
                    <a:pt x="4"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47" name="Freeform 615">
              <a:extLst>
                <a:ext uri="{FF2B5EF4-FFF2-40B4-BE49-F238E27FC236}">
                  <a16:creationId xmlns:a16="http://schemas.microsoft.com/office/drawing/2014/main" id="{0128F2CE-4236-DC4F-A888-13D6C74D425D}"/>
                </a:ext>
              </a:extLst>
            </p:cNvPr>
            <p:cNvSpPr>
              <a:spLocks/>
            </p:cNvSpPr>
            <p:nvPr/>
          </p:nvSpPr>
          <p:spPr bwMode="auto">
            <a:xfrm>
              <a:off x="7821202" y="6733109"/>
              <a:ext cx="66879" cy="28672"/>
            </a:xfrm>
            <a:custGeom>
              <a:avLst/>
              <a:gdLst>
                <a:gd name="T0" fmla="*/ 7 w 7"/>
                <a:gd name="T1" fmla="*/ 1 h 3"/>
                <a:gd name="T2" fmla="*/ 1 w 7"/>
                <a:gd name="T3" fmla="*/ 0 h 3"/>
                <a:gd name="T4" fmla="*/ 7 w 7"/>
                <a:gd name="T5" fmla="*/ 1 h 3"/>
              </a:gdLst>
              <a:ahLst/>
              <a:cxnLst>
                <a:cxn ang="0">
                  <a:pos x="T0" y="T1"/>
                </a:cxn>
                <a:cxn ang="0">
                  <a:pos x="T2" y="T3"/>
                </a:cxn>
                <a:cxn ang="0">
                  <a:pos x="T4" y="T5"/>
                </a:cxn>
              </a:cxnLst>
              <a:rect l="0" t="0" r="r" b="b"/>
              <a:pathLst>
                <a:path w="7" h="3">
                  <a:moveTo>
                    <a:pt x="7" y="1"/>
                  </a:moveTo>
                  <a:cubicBezTo>
                    <a:pt x="7" y="0"/>
                    <a:pt x="0" y="0"/>
                    <a:pt x="1" y="0"/>
                  </a:cubicBezTo>
                  <a:cubicBezTo>
                    <a:pt x="2" y="0"/>
                    <a:pt x="6" y="3"/>
                    <a:pt x="7"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48" name="Freeform 616">
              <a:extLst>
                <a:ext uri="{FF2B5EF4-FFF2-40B4-BE49-F238E27FC236}">
                  <a16:creationId xmlns:a16="http://schemas.microsoft.com/office/drawing/2014/main" id="{83DABC1A-765C-B64D-8616-D10C3F51CA85}"/>
                </a:ext>
              </a:extLst>
            </p:cNvPr>
            <p:cNvSpPr>
              <a:spLocks/>
            </p:cNvSpPr>
            <p:nvPr/>
          </p:nvSpPr>
          <p:spPr bwMode="auto">
            <a:xfrm>
              <a:off x="8483620" y="11766268"/>
              <a:ext cx="168791" cy="149721"/>
            </a:xfrm>
            <a:custGeom>
              <a:avLst/>
              <a:gdLst>
                <a:gd name="T0" fmla="*/ 17 w 18"/>
                <a:gd name="T1" fmla="*/ 14 h 16"/>
                <a:gd name="T2" fmla="*/ 8 w 18"/>
                <a:gd name="T3" fmla="*/ 9 h 16"/>
                <a:gd name="T4" fmla="*/ 4 w 18"/>
                <a:gd name="T5" fmla="*/ 5 h 16"/>
                <a:gd name="T6" fmla="*/ 1 w 18"/>
                <a:gd name="T7" fmla="*/ 3 h 16"/>
                <a:gd name="T8" fmla="*/ 2 w 18"/>
                <a:gd name="T9" fmla="*/ 2 h 16"/>
                <a:gd name="T10" fmla="*/ 0 w 18"/>
                <a:gd name="T11" fmla="*/ 0 h 16"/>
                <a:gd name="T12" fmla="*/ 0 w 18"/>
                <a:gd name="T13" fmla="*/ 14 h 16"/>
                <a:gd name="T14" fmla="*/ 7 w 18"/>
                <a:gd name="T15" fmla="*/ 15 h 16"/>
                <a:gd name="T16" fmla="*/ 10 w 18"/>
                <a:gd name="T17" fmla="*/ 16 h 16"/>
                <a:gd name="T18" fmla="*/ 13 w 18"/>
                <a:gd name="T19" fmla="*/ 15 h 16"/>
                <a:gd name="T20" fmla="*/ 18 w 18"/>
                <a:gd name="T21" fmla="*/ 14 h 16"/>
                <a:gd name="T22" fmla="*/ 17 w 18"/>
                <a:gd name="T23"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16">
                  <a:moveTo>
                    <a:pt x="17" y="14"/>
                  </a:moveTo>
                  <a:cubicBezTo>
                    <a:pt x="13" y="14"/>
                    <a:pt x="11" y="11"/>
                    <a:pt x="8" y="9"/>
                  </a:cubicBezTo>
                  <a:cubicBezTo>
                    <a:pt x="7" y="7"/>
                    <a:pt x="5" y="6"/>
                    <a:pt x="4" y="5"/>
                  </a:cubicBezTo>
                  <a:cubicBezTo>
                    <a:pt x="3" y="5"/>
                    <a:pt x="1" y="4"/>
                    <a:pt x="1" y="3"/>
                  </a:cubicBezTo>
                  <a:cubicBezTo>
                    <a:pt x="1" y="3"/>
                    <a:pt x="2" y="3"/>
                    <a:pt x="2" y="2"/>
                  </a:cubicBezTo>
                  <a:cubicBezTo>
                    <a:pt x="3" y="2"/>
                    <a:pt x="1" y="0"/>
                    <a:pt x="0" y="0"/>
                  </a:cubicBezTo>
                  <a:cubicBezTo>
                    <a:pt x="0" y="5"/>
                    <a:pt x="0" y="10"/>
                    <a:pt x="0" y="14"/>
                  </a:cubicBezTo>
                  <a:cubicBezTo>
                    <a:pt x="0" y="15"/>
                    <a:pt x="6" y="15"/>
                    <a:pt x="7" y="15"/>
                  </a:cubicBezTo>
                  <a:cubicBezTo>
                    <a:pt x="8" y="15"/>
                    <a:pt x="9" y="15"/>
                    <a:pt x="10" y="16"/>
                  </a:cubicBezTo>
                  <a:cubicBezTo>
                    <a:pt x="12" y="16"/>
                    <a:pt x="12" y="16"/>
                    <a:pt x="13" y="15"/>
                  </a:cubicBezTo>
                  <a:cubicBezTo>
                    <a:pt x="14" y="15"/>
                    <a:pt x="18" y="15"/>
                    <a:pt x="18" y="14"/>
                  </a:cubicBezTo>
                  <a:cubicBezTo>
                    <a:pt x="18" y="14"/>
                    <a:pt x="18" y="13"/>
                    <a:pt x="17" y="1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49" name="Freeform 617">
              <a:extLst>
                <a:ext uri="{FF2B5EF4-FFF2-40B4-BE49-F238E27FC236}">
                  <a16:creationId xmlns:a16="http://schemas.microsoft.com/office/drawing/2014/main" id="{444442EE-987F-F24B-AEA5-CDCA225911B1}"/>
                </a:ext>
              </a:extLst>
            </p:cNvPr>
            <p:cNvSpPr>
              <a:spLocks/>
            </p:cNvSpPr>
            <p:nvPr/>
          </p:nvSpPr>
          <p:spPr bwMode="auto">
            <a:xfrm>
              <a:off x="8305279" y="11747159"/>
              <a:ext cx="280255" cy="216615"/>
            </a:xfrm>
            <a:custGeom>
              <a:avLst/>
              <a:gdLst>
                <a:gd name="T0" fmla="*/ 19 w 30"/>
                <a:gd name="T1" fmla="*/ 17 h 23"/>
                <a:gd name="T2" fmla="*/ 19 w 30"/>
                <a:gd name="T3" fmla="*/ 7 h 23"/>
                <a:gd name="T4" fmla="*/ 19 w 30"/>
                <a:gd name="T5" fmla="*/ 3 h 23"/>
                <a:gd name="T6" fmla="*/ 15 w 30"/>
                <a:gd name="T7" fmla="*/ 1 h 23"/>
                <a:gd name="T8" fmla="*/ 12 w 30"/>
                <a:gd name="T9" fmla="*/ 3 h 23"/>
                <a:gd name="T10" fmla="*/ 13 w 30"/>
                <a:gd name="T11" fmla="*/ 6 h 23"/>
                <a:gd name="T12" fmla="*/ 15 w 30"/>
                <a:gd name="T13" fmla="*/ 6 h 23"/>
                <a:gd name="T14" fmla="*/ 14 w 30"/>
                <a:gd name="T15" fmla="*/ 8 h 23"/>
                <a:gd name="T16" fmla="*/ 13 w 30"/>
                <a:gd name="T17" fmla="*/ 11 h 23"/>
                <a:gd name="T18" fmla="*/ 16 w 30"/>
                <a:gd name="T19" fmla="*/ 13 h 23"/>
                <a:gd name="T20" fmla="*/ 12 w 30"/>
                <a:gd name="T21" fmla="*/ 13 h 23"/>
                <a:gd name="T22" fmla="*/ 9 w 30"/>
                <a:gd name="T23" fmla="*/ 12 h 23"/>
                <a:gd name="T24" fmla="*/ 10 w 30"/>
                <a:gd name="T25" fmla="*/ 12 h 23"/>
                <a:gd name="T26" fmla="*/ 10 w 30"/>
                <a:gd name="T27" fmla="*/ 9 h 23"/>
                <a:gd name="T28" fmla="*/ 8 w 30"/>
                <a:gd name="T29" fmla="*/ 11 h 23"/>
                <a:gd name="T30" fmla="*/ 5 w 30"/>
                <a:gd name="T31" fmla="*/ 11 h 23"/>
                <a:gd name="T32" fmla="*/ 0 w 30"/>
                <a:gd name="T33" fmla="*/ 12 h 23"/>
                <a:gd name="T34" fmla="*/ 2 w 30"/>
                <a:gd name="T35" fmla="*/ 12 h 23"/>
                <a:gd name="T36" fmla="*/ 3 w 30"/>
                <a:gd name="T37" fmla="*/ 12 h 23"/>
                <a:gd name="T38" fmla="*/ 5 w 30"/>
                <a:gd name="T39" fmla="*/ 12 h 23"/>
                <a:gd name="T40" fmla="*/ 6 w 30"/>
                <a:gd name="T41" fmla="*/ 13 h 23"/>
                <a:gd name="T42" fmla="*/ 4 w 30"/>
                <a:gd name="T43" fmla="*/ 15 h 23"/>
                <a:gd name="T44" fmla="*/ 6 w 30"/>
                <a:gd name="T45" fmla="*/ 15 h 23"/>
                <a:gd name="T46" fmla="*/ 8 w 30"/>
                <a:gd name="T47" fmla="*/ 16 h 23"/>
                <a:gd name="T48" fmla="*/ 7 w 30"/>
                <a:gd name="T49" fmla="*/ 16 h 23"/>
                <a:gd name="T50" fmla="*/ 10 w 30"/>
                <a:gd name="T51" fmla="*/ 17 h 23"/>
                <a:gd name="T52" fmla="*/ 12 w 30"/>
                <a:gd name="T53" fmla="*/ 17 h 23"/>
                <a:gd name="T54" fmla="*/ 17 w 30"/>
                <a:gd name="T55" fmla="*/ 21 h 23"/>
                <a:gd name="T56" fmla="*/ 16 w 30"/>
                <a:gd name="T57" fmla="*/ 20 h 23"/>
                <a:gd name="T58" fmla="*/ 23 w 30"/>
                <a:gd name="T59" fmla="*/ 23 h 23"/>
                <a:gd name="T60" fmla="*/ 19 w 30"/>
                <a:gd name="T61" fmla="*/ 18 h 23"/>
                <a:gd name="T62" fmla="*/ 24 w 30"/>
                <a:gd name="T63" fmla="*/ 19 h 23"/>
                <a:gd name="T64" fmla="*/ 30 w 30"/>
                <a:gd name="T65" fmla="*/ 18 h 23"/>
                <a:gd name="T66" fmla="*/ 19 w 30"/>
                <a:gd name="T67"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 h="23">
                  <a:moveTo>
                    <a:pt x="19" y="17"/>
                  </a:moveTo>
                  <a:cubicBezTo>
                    <a:pt x="19" y="13"/>
                    <a:pt x="19" y="10"/>
                    <a:pt x="19" y="7"/>
                  </a:cubicBezTo>
                  <a:cubicBezTo>
                    <a:pt x="19" y="6"/>
                    <a:pt x="19" y="4"/>
                    <a:pt x="19" y="3"/>
                  </a:cubicBezTo>
                  <a:cubicBezTo>
                    <a:pt x="19" y="2"/>
                    <a:pt x="16" y="0"/>
                    <a:pt x="15" y="1"/>
                  </a:cubicBezTo>
                  <a:cubicBezTo>
                    <a:pt x="14" y="2"/>
                    <a:pt x="12" y="1"/>
                    <a:pt x="12" y="3"/>
                  </a:cubicBezTo>
                  <a:cubicBezTo>
                    <a:pt x="11" y="5"/>
                    <a:pt x="9" y="7"/>
                    <a:pt x="13" y="6"/>
                  </a:cubicBezTo>
                  <a:cubicBezTo>
                    <a:pt x="13" y="6"/>
                    <a:pt x="15" y="6"/>
                    <a:pt x="15" y="6"/>
                  </a:cubicBezTo>
                  <a:cubicBezTo>
                    <a:pt x="16" y="6"/>
                    <a:pt x="14" y="8"/>
                    <a:pt x="14" y="8"/>
                  </a:cubicBezTo>
                  <a:cubicBezTo>
                    <a:pt x="13" y="8"/>
                    <a:pt x="11" y="10"/>
                    <a:pt x="13" y="11"/>
                  </a:cubicBezTo>
                  <a:cubicBezTo>
                    <a:pt x="13" y="12"/>
                    <a:pt x="16" y="12"/>
                    <a:pt x="16" y="13"/>
                  </a:cubicBezTo>
                  <a:cubicBezTo>
                    <a:pt x="16" y="13"/>
                    <a:pt x="12" y="13"/>
                    <a:pt x="12" y="13"/>
                  </a:cubicBezTo>
                  <a:cubicBezTo>
                    <a:pt x="11" y="13"/>
                    <a:pt x="9" y="12"/>
                    <a:pt x="9" y="12"/>
                  </a:cubicBezTo>
                  <a:cubicBezTo>
                    <a:pt x="9" y="12"/>
                    <a:pt x="10" y="13"/>
                    <a:pt x="10" y="12"/>
                  </a:cubicBezTo>
                  <a:cubicBezTo>
                    <a:pt x="10" y="11"/>
                    <a:pt x="11" y="10"/>
                    <a:pt x="10" y="9"/>
                  </a:cubicBezTo>
                  <a:cubicBezTo>
                    <a:pt x="10" y="9"/>
                    <a:pt x="8" y="11"/>
                    <a:pt x="8" y="11"/>
                  </a:cubicBezTo>
                  <a:cubicBezTo>
                    <a:pt x="7" y="12"/>
                    <a:pt x="6" y="11"/>
                    <a:pt x="5" y="11"/>
                  </a:cubicBezTo>
                  <a:cubicBezTo>
                    <a:pt x="4" y="11"/>
                    <a:pt x="0" y="10"/>
                    <a:pt x="0" y="12"/>
                  </a:cubicBezTo>
                  <a:cubicBezTo>
                    <a:pt x="0" y="13"/>
                    <a:pt x="2" y="12"/>
                    <a:pt x="2" y="12"/>
                  </a:cubicBezTo>
                  <a:cubicBezTo>
                    <a:pt x="3" y="11"/>
                    <a:pt x="2" y="12"/>
                    <a:pt x="3" y="12"/>
                  </a:cubicBezTo>
                  <a:cubicBezTo>
                    <a:pt x="4" y="13"/>
                    <a:pt x="4" y="11"/>
                    <a:pt x="5" y="12"/>
                  </a:cubicBezTo>
                  <a:cubicBezTo>
                    <a:pt x="5" y="12"/>
                    <a:pt x="6" y="13"/>
                    <a:pt x="6" y="13"/>
                  </a:cubicBezTo>
                  <a:cubicBezTo>
                    <a:pt x="6" y="13"/>
                    <a:pt x="2" y="14"/>
                    <a:pt x="4" y="15"/>
                  </a:cubicBezTo>
                  <a:cubicBezTo>
                    <a:pt x="5" y="16"/>
                    <a:pt x="6" y="14"/>
                    <a:pt x="6" y="15"/>
                  </a:cubicBezTo>
                  <a:cubicBezTo>
                    <a:pt x="7" y="15"/>
                    <a:pt x="8" y="16"/>
                    <a:pt x="8" y="16"/>
                  </a:cubicBezTo>
                  <a:cubicBezTo>
                    <a:pt x="8" y="16"/>
                    <a:pt x="8" y="16"/>
                    <a:pt x="7" y="16"/>
                  </a:cubicBezTo>
                  <a:cubicBezTo>
                    <a:pt x="7" y="17"/>
                    <a:pt x="9" y="17"/>
                    <a:pt x="10" y="17"/>
                  </a:cubicBezTo>
                  <a:cubicBezTo>
                    <a:pt x="11" y="17"/>
                    <a:pt x="11" y="15"/>
                    <a:pt x="12" y="17"/>
                  </a:cubicBezTo>
                  <a:cubicBezTo>
                    <a:pt x="12" y="17"/>
                    <a:pt x="16" y="22"/>
                    <a:pt x="17" y="21"/>
                  </a:cubicBezTo>
                  <a:cubicBezTo>
                    <a:pt x="17" y="21"/>
                    <a:pt x="16" y="20"/>
                    <a:pt x="16" y="20"/>
                  </a:cubicBezTo>
                  <a:cubicBezTo>
                    <a:pt x="16" y="19"/>
                    <a:pt x="22" y="23"/>
                    <a:pt x="23" y="23"/>
                  </a:cubicBezTo>
                  <a:cubicBezTo>
                    <a:pt x="23" y="22"/>
                    <a:pt x="19" y="19"/>
                    <a:pt x="19" y="18"/>
                  </a:cubicBezTo>
                  <a:cubicBezTo>
                    <a:pt x="20" y="18"/>
                    <a:pt x="24" y="19"/>
                    <a:pt x="24" y="19"/>
                  </a:cubicBezTo>
                  <a:cubicBezTo>
                    <a:pt x="26" y="19"/>
                    <a:pt x="28" y="19"/>
                    <a:pt x="30" y="18"/>
                  </a:cubicBezTo>
                  <a:cubicBezTo>
                    <a:pt x="27" y="16"/>
                    <a:pt x="23" y="17"/>
                    <a:pt x="19" y="1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50" name="Freeform 618">
              <a:extLst>
                <a:ext uri="{FF2B5EF4-FFF2-40B4-BE49-F238E27FC236}">
                  <a16:creationId xmlns:a16="http://schemas.microsoft.com/office/drawing/2014/main" id="{4E21BFCB-7107-CB46-A858-A768092842C3}"/>
                </a:ext>
              </a:extLst>
            </p:cNvPr>
            <p:cNvSpPr>
              <a:spLocks/>
            </p:cNvSpPr>
            <p:nvPr/>
          </p:nvSpPr>
          <p:spPr bwMode="auto">
            <a:xfrm>
              <a:off x="8260690" y="8501084"/>
              <a:ext cx="710194" cy="516057"/>
            </a:xfrm>
            <a:custGeom>
              <a:avLst/>
              <a:gdLst>
                <a:gd name="T0" fmla="*/ 63 w 76"/>
                <a:gd name="T1" fmla="*/ 28 h 55"/>
                <a:gd name="T2" fmla="*/ 66 w 76"/>
                <a:gd name="T3" fmla="*/ 24 h 55"/>
                <a:gd name="T4" fmla="*/ 67 w 76"/>
                <a:gd name="T5" fmla="*/ 22 h 55"/>
                <a:gd name="T6" fmla="*/ 67 w 76"/>
                <a:gd name="T7" fmla="*/ 18 h 55"/>
                <a:gd name="T8" fmla="*/ 61 w 76"/>
                <a:gd name="T9" fmla="*/ 15 h 55"/>
                <a:gd name="T10" fmla="*/ 63 w 76"/>
                <a:gd name="T11" fmla="*/ 14 h 55"/>
                <a:gd name="T12" fmla="*/ 64 w 76"/>
                <a:gd name="T13" fmla="*/ 11 h 55"/>
                <a:gd name="T14" fmla="*/ 60 w 76"/>
                <a:gd name="T15" fmla="*/ 9 h 55"/>
                <a:gd name="T16" fmla="*/ 59 w 76"/>
                <a:gd name="T17" fmla="*/ 8 h 55"/>
                <a:gd name="T18" fmla="*/ 57 w 76"/>
                <a:gd name="T19" fmla="*/ 9 h 55"/>
                <a:gd name="T20" fmla="*/ 57 w 76"/>
                <a:gd name="T21" fmla="*/ 7 h 55"/>
                <a:gd name="T22" fmla="*/ 54 w 76"/>
                <a:gd name="T23" fmla="*/ 8 h 55"/>
                <a:gd name="T24" fmla="*/ 54 w 76"/>
                <a:gd name="T25" fmla="*/ 6 h 55"/>
                <a:gd name="T26" fmla="*/ 58 w 76"/>
                <a:gd name="T27" fmla="*/ 5 h 55"/>
                <a:gd name="T28" fmla="*/ 55 w 76"/>
                <a:gd name="T29" fmla="*/ 4 h 55"/>
                <a:gd name="T30" fmla="*/ 49 w 76"/>
                <a:gd name="T31" fmla="*/ 4 h 55"/>
                <a:gd name="T32" fmla="*/ 44 w 76"/>
                <a:gd name="T33" fmla="*/ 7 h 55"/>
                <a:gd name="T34" fmla="*/ 38 w 76"/>
                <a:gd name="T35" fmla="*/ 5 h 55"/>
                <a:gd name="T36" fmla="*/ 29 w 76"/>
                <a:gd name="T37" fmla="*/ 5 h 55"/>
                <a:gd name="T38" fmla="*/ 26 w 76"/>
                <a:gd name="T39" fmla="*/ 2 h 55"/>
                <a:gd name="T40" fmla="*/ 20 w 76"/>
                <a:gd name="T41" fmla="*/ 0 h 55"/>
                <a:gd name="T42" fmla="*/ 11 w 76"/>
                <a:gd name="T43" fmla="*/ 4 h 55"/>
                <a:gd name="T44" fmla="*/ 13 w 76"/>
                <a:gd name="T45" fmla="*/ 12 h 55"/>
                <a:gd name="T46" fmla="*/ 8 w 76"/>
                <a:gd name="T47" fmla="*/ 8 h 55"/>
                <a:gd name="T48" fmla="*/ 10 w 76"/>
                <a:gd name="T49" fmla="*/ 5 h 55"/>
                <a:gd name="T50" fmla="*/ 8 w 76"/>
                <a:gd name="T51" fmla="*/ 1 h 55"/>
                <a:gd name="T52" fmla="*/ 4 w 76"/>
                <a:gd name="T53" fmla="*/ 7 h 55"/>
                <a:gd name="T54" fmla="*/ 3 w 76"/>
                <a:gd name="T55" fmla="*/ 12 h 55"/>
                <a:gd name="T56" fmla="*/ 5 w 76"/>
                <a:gd name="T57" fmla="*/ 13 h 55"/>
                <a:gd name="T58" fmla="*/ 7 w 76"/>
                <a:gd name="T59" fmla="*/ 16 h 55"/>
                <a:gd name="T60" fmla="*/ 10 w 76"/>
                <a:gd name="T61" fmla="*/ 23 h 55"/>
                <a:gd name="T62" fmla="*/ 13 w 76"/>
                <a:gd name="T63" fmla="*/ 23 h 55"/>
                <a:gd name="T64" fmla="*/ 15 w 76"/>
                <a:gd name="T65" fmla="*/ 22 h 55"/>
                <a:gd name="T66" fmla="*/ 21 w 76"/>
                <a:gd name="T67" fmla="*/ 27 h 55"/>
                <a:gd name="T68" fmla="*/ 23 w 76"/>
                <a:gd name="T69" fmla="*/ 27 h 55"/>
                <a:gd name="T70" fmla="*/ 26 w 76"/>
                <a:gd name="T71" fmla="*/ 27 h 55"/>
                <a:gd name="T72" fmla="*/ 31 w 76"/>
                <a:gd name="T73" fmla="*/ 29 h 55"/>
                <a:gd name="T74" fmla="*/ 31 w 76"/>
                <a:gd name="T75" fmla="*/ 38 h 55"/>
                <a:gd name="T76" fmla="*/ 32 w 76"/>
                <a:gd name="T77" fmla="*/ 41 h 55"/>
                <a:gd name="T78" fmla="*/ 30 w 76"/>
                <a:gd name="T79" fmla="*/ 44 h 55"/>
                <a:gd name="T80" fmla="*/ 40 w 76"/>
                <a:gd name="T81" fmla="*/ 53 h 55"/>
                <a:gd name="T82" fmla="*/ 42 w 76"/>
                <a:gd name="T83" fmla="*/ 54 h 55"/>
                <a:gd name="T84" fmla="*/ 45 w 76"/>
                <a:gd name="T85" fmla="*/ 52 h 55"/>
                <a:gd name="T86" fmla="*/ 51 w 76"/>
                <a:gd name="T87" fmla="*/ 47 h 55"/>
                <a:gd name="T88" fmla="*/ 49 w 76"/>
                <a:gd name="T89" fmla="*/ 44 h 55"/>
                <a:gd name="T90" fmla="*/ 48 w 76"/>
                <a:gd name="T91" fmla="*/ 41 h 55"/>
                <a:gd name="T92" fmla="*/ 45 w 76"/>
                <a:gd name="T93" fmla="*/ 38 h 55"/>
                <a:gd name="T94" fmla="*/ 52 w 76"/>
                <a:gd name="T95" fmla="*/ 38 h 55"/>
                <a:gd name="T96" fmla="*/ 54 w 76"/>
                <a:gd name="T97" fmla="*/ 40 h 55"/>
                <a:gd name="T98" fmla="*/ 56 w 76"/>
                <a:gd name="T99" fmla="*/ 38 h 55"/>
                <a:gd name="T100" fmla="*/ 62 w 76"/>
                <a:gd name="T101" fmla="*/ 36 h 55"/>
                <a:gd name="T102" fmla="*/ 67 w 76"/>
                <a:gd name="T103" fmla="*/ 33 h 55"/>
                <a:gd name="T104" fmla="*/ 63 w 76"/>
                <a:gd name="T105"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6" h="55">
                  <a:moveTo>
                    <a:pt x="63" y="28"/>
                  </a:moveTo>
                  <a:cubicBezTo>
                    <a:pt x="63" y="26"/>
                    <a:pt x="63" y="25"/>
                    <a:pt x="66" y="24"/>
                  </a:cubicBezTo>
                  <a:cubicBezTo>
                    <a:pt x="66" y="23"/>
                    <a:pt x="68" y="23"/>
                    <a:pt x="67" y="22"/>
                  </a:cubicBezTo>
                  <a:cubicBezTo>
                    <a:pt x="66" y="21"/>
                    <a:pt x="65" y="19"/>
                    <a:pt x="67" y="18"/>
                  </a:cubicBezTo>
                  <a:cubicBezTo>
                    <a:pt x="76" y="14"/>
                    <a:pt x="61" y="15"/>
                    <a:pt x="61" y="15"/>
                  </a:cubicBezTo>
                  <a:cubicBezTo>
                    <a:pt x="61" y="14"/>
                    <a:pt x="62" y="14"/>
                    <a:pt x="63" y="14"/>
                  </a:cubicBezTo>
                  <a:cubicBezTo>
                    <a:pt x="64" y="14"/>
                    <a:pt x="64" y="12"/>
                    <a:pt x="64" y="11"/>
                  </a:cubicBezTo>
                  <a:cubicBezTo>
                    <a:pt x="64" y="10"/>
                    <a:pt x="60" y="8"/>
                    <a:pt x="60" y="9"/>
                  </a:cubicBezTo>
                  <a:cubicBezTo>
                    <a:pt x="60" y="10"/>
                    <a:pt x="59" y="8"/>
                    <a:pt x="59" y="8"/>
                  </a:cubicBezTo>
                  <a:cubicBezTo>
                    <a:pt x="58" y="8"/>
                    <a:pt x="58" y="10"/>
                    <a:pt x="57" y="9"/>
                  </a:cubicBezTo>
                  <a:cubicBezTo>
                    <a:pt x="57" y="9"/>
                    <a:pt x="57" y="8"/>
                    <a:pt x="57" y="7"/>
                  </a:cubicBezTo>
                  <a:cubicBezTo>
                    <a:pt x="56" y="6"/>
                    <a:pt x="55" y="8"/>
                    <a:pt x="54" y="8"/>
                  </a:cubicBezTo>
                  <a:cubicBezTo>
                    <a:pt x="54" y="8"/>
                    <a:pt x="54" y="6"/>
                    <a:pt x="54" y="6"/>
                  </a:cubicBezTo>
                  <a:cubicBezTo>
                    <a:pt x="54" y="4"/>
                    <a:pt x="57" y="5"/>
                    <a:pt x="58" y="5"/>
                  </a:cubicBezTo>
                  <a:cubicBezTo>
                    <a:pt x="59" y="4"/>
                    <a:pt x="55" y="4"/>
                    <a:pt x="55" y="4"/>
                  </a:cubicBezTo>
                  <a:cubicBezTo>
                    <a:pt x="53" y="4"/>
                    <a:pt x="51" y="3"/>
                    <a:pt x="49" y="4"/>
                  </a:cubicBezTo>
                  <a:cubicBezTo>
                    <a:pt x="47" y="5"/>
                    <a:pt x="46" y="8"/>
                    <a:pt x="44" y="7"/>
                  </a:cubicBezTo>
                  <a:cubicBezTo>
                    <a:pt x="41" y="7"/>
                    <a:pt x="40" y="7"/>
                    <a:pt x="38" y="5"/>
                  </a:cubicBezTo>
                  <a:cubicBezTo>
                    <a:pt x="36" y="3"/>
                    <a:pt x="32" y="5"/>
                    <a:pt x="29" y="5"/>
                  </a:cubicBezTo>
                  <a:cubicBezTo>
                    <a:pt x="27" y="5"/>
                    <a:pt x="27" y="4"/>
                    <a:pt x="26" y="2"/>
                  </a:cubicBezTo>
                  <a:cubicBezTo>
                    <a:pt x="25" y="0"/>
                    <a:pt x="23" y="0"/>
                    <a:pt x="20" y="0"/>
                  </a:cubicBezTo>
                  <a:cubicBezTo>
                    <a:pt x="19" y="0"/>
                    <a:pt x="11" y="1"/>
                    <a:pt x="11" y="4"/>
                  </a:cubicBezTo>
                  <a:cubicBezTo>
                    <a:pt x="11" y="7"/>
                    <a:pt x="15" y="8"/>
                    <a:pt x="13" y="12"/>
                  </a:cubicBezTo>
                  <a:cubicBezTo>
                    <a:pt x="11" y="14"/>
                    <a:pt x="7" y="10"/>
                    <a:pt x="8" y="8"/>
                  </a:cubicBezTo>
                  <a:cubicBezTo>
                    <a:pt x="8" y="7"/>
                    <a:pt x="10" y="6"/>
                    <a:pt x="10" y="5"/>
                  </a:cubicBezTo>
                  <a:cubicBezTo>
                    <a:pt x="11" y="3"/>
                    <a:pt x="8" y="2"/>
                    <a:pt x="8" y="1"/>
                  </a:cubicBezTo>
                  <a:cubicBezTo>
                    <a:pt x="5" y="3"/>
                    <a:pt x="4" y="4"/>
                    <a:pt x="4" y="7"/>
                  </a:cubicBezTo>
                  <a:cubicBezTo>
                    <a:pt x="3" y="8"/>
                    <a:pt x="0" y="12"/>
                    <a:pt x="3" y="12"/>
                  </a:cubicBezTo>
                  <a:cubicBezTo>
                    <a:pt x="3" y="12"/>
                    <a:pt x="4" y="12"/>
                    <a:pt x="5" y="13"/>
                  </a:cubicBezTo>
                  <a:cubicBezTo>
                    <a:pt x="5" y="14"/>
                    <a:pt x="6" y="15"/>
                    <a:pt x="7" y="16"/>
                  </a:cubicBezTo>
                  <a:cubicBezTo>
                    <a:pt x="9" y="18"/>
                    <a:pt x="5" y="22"/>
                    <a:pt x="10" y="23"/>
                  </a:cubicBezTo>
                  <a:cubicBezTo>
                    <a:pt x="10" y="23"/>
                    <a:pt x="12" y="23"/>
                    <a:pt x="13" y="23"/>
                  </a:cubicBezTo>
                  <a:cubicBezTo>
                    <a:pt x="14" y="23"/>
                    <a:pt x="14" y="22"/>
                    <a:pt x="15" y="22"/>
                  </a:cubicBezTo>
                  <a:cubicBezTo>
                    <a:pt x="18" y="22"/>
                    <a:pt x="19" y="25"/>
                    <a:pt x="21" y="27"/>
                  </a:cubicBezTo>
                  <a:cubicBezTo>
                    <a:pt x="21" y="27"/>
                    <a:pt x="22" y="28"/>
                    <a:pt x="23" y="27"/>
                  </a:cubicBezTo>
                  <a:cubicBezTo>
                    <a:pt x="23" y="26"/>
                    <a:pt x="24" y="27"/>
                    <a:pt x="26" y="27"/>
                  </a:cubicBezTo>
                  <a:cubicBezTo>
                    <a:pt x="28" y="28"/>
                    <a:pt x="33" y="25"/>
                    <a:pt x="31" y="29"/>
                  </a:cubicBezTo>
                  <a:cubicBezTo>
                    <a:pt x="29" y="32"/>
                    <a:pt x="29" y="35"/>
                    <a:pt x="31" y="38"/>
                  </a:cubicBezTo>
                  <a:cubicBezTo>
                    <a:pt x="31" y="39"/>
                    <a:pt x="32" y="40"/>
                    <a:pt x="32" y="41"/>
                  </a:cubicBezTo>
                  <a:cubicBezTo>
                    <a:pt x="32" y="42"/>
                    <a:pt x="29" y="43"/>
                    <a:pt x="30" y="44"/>
                  </a:cubicBezTo>
                  <a:cubicBezTo>
                    <a:pt x="33" y="47"/>
                    <a:pt x="34" y="55"/>
                    <a:pt x="40" y="53"/>
                  </a:cubicBezTo>
                  <a:cubicBezTo>
                    <a:pt x="41" y="53"/>
                    <a:pt x="41" y="54"/>
                    <a:pt x="42" y="54"/>
                  </a:cubicBezTo>
                  <a:cubicBezTo>
                    <a:pt x="43" y="54"/>
                    <a:pt x="44" y="53"/>
                    <a:pt x="45" y="52"/>
                  </a:cubicBezTo>
                  <a:cubicBezTo>
                    <a:pt x="47" y="51"/>
                    <a:pt x="48" y="49"/>
                    <a:pt x="51" y="47"/>
                  </a:cubicBezTo>
                  <a:cubicBezTo>
                    <a:pt x="53" y="46"/>
                    <a:pt x="49" y="46"/>
                    <a:pt x="49" y="44"/>
                  </a:cubicBezTo>
                  <a:cubicBezTo>
                    <a:pt x="49" y="43"/>
                    <a:pt x="48" y="42"/>
                    <a:pt x="48" y="41"/>
                  </a:cubicBezTo>
                  <a:cubicBezTo>
                    <a:pt x="48" y="40"/>
                    <a:pt x="45" y="39"/>
                    <a:pt x="45" y="38"/>
                  </a:cubicBezTo>
                  <a:cubicBezTo>
                    <a:pt x="45" y="37"/>
                    <a:pt x="51" y="38"/>
                    <a:pt x="52" y="38"/>
                  </a:cubicBezTo>
                  <a:cubicBezTo>
                    <a:pt x="54" y="38"/>
                    <a:pt x="53" y="39"/>
                    <a:pt x="54" y="40"/>
                  </a:cubicBezTo>
                  <a:cubicBezTo>
                    <a:pt x="55" y="40"/>
                    <a:pt x="55" y="38"/>
                    <a:pt x="56" y="38"/>
                  </a:cubicBezTo>
                  <a:cubicBezTo>
                    <a:pt x="57" y="37"/>
                    <a:pt x="60" y="37"/>
                    <a:pt x="62" y="36"/>
                  </a:cubicBezTo>
                  <a:cubicBezTo>
                    <a:pt x="63" y="35"/>
                    <a:pt x="65" y="34"/>
                    <a:pt x="67" y="33"/>
                  </a:cubicBezTo>
                  <a:cubicBezTo>
                    <a:pt x="66" y="31"/>
                    <a:pt x="63" y="30"/>
                    <a:pt x="63" y="2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51" name="Freeform 619">
              <a:extLst>
                <a:ext uri="{FF2B5EF4-FFF2-40B4-BE49-F238E27FC236}">
                  <a16:creationId xmlns:a16="http://schemas.microsoft.com/office/drawing/2014/main" id="{6C2C1AB9-14B0-014D-A1E7-3334298F20AD}"/>
                </a:ext>
              </a:extLst>
            </p:cNvPr>
            <p:cNvSpPr>
              <a:spLocks/>
            </p:cNvSpPr>
            <p:nvPr/>
          </p:nvSpPr>
          <p:spPr bwMode="auto">
            <a:xfrm>
              <a:off x="8830754" y="8641249"/>
              <a:ext cx="242036" cy="356781"/>
            </a:xfrm>
            <a:custGeom>
              <a:avLst/>
              <a:gdLst>
                <a:gd name="T0" fmla="*/ 22 w 26"/>
                <a:gd name="T1" fmla="*/ 29 h 38"/>
                <a:gd name="T2" fmla="*/ 18 w 26"/>
                <a:gd name="T3" fmla="*/ 21 h 38"/>
                <a:gd name="T4" fmla="*/ 20 w 26"/>
                <a:gd name="T5" fmla="*/ 18 h 38"/>
                <a:gd name="T6" fmla="*/ 22 w 26"/>
                <a:gd name="T7" fmla="*/ 15 h 38"/>
                <a:gd name="T8" fmla="*/ 22 w 26"/>
                <a:gd name="T9" fmla="*/ 13 h 38"/>
                <a:gd name="T10" fmla="*/ 20 w 26"/>
                <a:gd name="T11" fmla="*/ 11 h 38"/>
                <a:gd name="T12" fmla="*/ 16 w 26"/>
                <a:gd name="T13" fmla="*/ 7 h 38"/>
                <a:gd name="T14" fmla="*/ 9 w 26"/>
                <a:gd name="T15" fmla="*/ 0 h 38"/>
                <a:gd name="T16" fmla="*/ 5 w 26"/>
                <a:gd name="T17" fmla="*/ 5 h 38"/>
                <a:gd name="T18" fmla="*/ 6 w 26"/>
                <a:gd name="T19" fmla="*/ 8 h 38"/>
                <a:gd name="T20" fmla="*/ 3 w 26"/>
                <a:gd name="T21" fmla="*/ 10 h 38"/>
                <a:gd name="T22" fmla="*/ 4 w 26"/>
                <a:gd name="T23" fmla="*/ 16 h 38"/>
                <a:gd name="T24" fmla="*/ 7 w 26"/>
                <a:gd name="T25" fmla="*/ 18 h 38"/>
                <a:gd name="T26" fmla="*/ 8 w 26"/>
                <a:gd name="T27" fmla="*/ 20 h 38"/>
                <a:gd name="T28" fmla="*/ 8 w 26"/>
                <a:gd name="T29" fmla="*/ 27 h 38"/>
                <a:gd name="T30" fmla="*/ 11 w 26"/>
                <a:gd name="T31" fmla="*/ 35 h 38"/>
                <a:gd name="T32" fmla="*/ 17 w 26"/>
                <a:gd name="T33" fmla="*/ 35 h 38"/>
                <a:gd name="T34" fmla="*/ 21 w 26"/>
                <a:gd name="T35" fmla="*/ 34 h 38"/>
                <a:gd name="T36" fmla="*/ 26 w 26"/>
                <a:gd name="T37" fmla="*/ 34 h 38"/>
                <a:gd name="T38" fmla="*/ 22 w 26"/>
                <a:gd name="T39" fmla="*/ 29 h 38"/>
                <a:gd name="T40" fmla="*/ 22 w 26"/>
                <a:gd name="T41"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8">
                  <a:moveTo>
                    <a:pt x="22" y="29"/>
                  </a:moveTo>
                  <a:cubicBezTo>
                    <a:pt x="22" y="28"/>
                    <a:pt x="17" y="22"/>
                    <a:pt x="18" y="21"/>
                  </a:cubicBezTo>
                  <a:cubicBezTo>
                    <a:pt x="19" y="20"/>
                    <a:pt x="18" y="19"/>
                    <a:pt x="20" y="18"/>
                  </a:cubicBezTo>
                  <a:cubicBezTo>
                    <a:pt x="23" y="18"/>
                    <a:pt x="22" y="16"/>
                    <a:pt x="22" y="15"/>
                  </a:cubicBezTo>
                  <a:cubicBezTo>
                    <a:pt x="22" y="14"/>
                    <a:pt x="22" y="13"/>
                    <a:pt x="22" y="13"/>
                  </a:cubicBezTo>
                  <a:cubicBezTo>
                    <a:pt x="22" y="12"/>
                    <a:pt x="21" y="12"/>
                    <a:pt x="20" y="11"/>
                  </a:cubicBezTo>
                  <a:cubicBezTo>
                    <a:pt x="19" y="9"/>
                    <a:pt x="16" y="9"/>
                    <a:pt x="16" y="7"/>
                  </a:cubicBezTo>
                  <a:cubicBezTo>
                    <a:pt x="15" y="4"/>
                    <a:pt x="11" y="1"/>
                    <a:pt x="9" y="0"/>
                  </a:cubicBezTo>
                  <a:cubicBezTo>
                    <a:pt x="9" y="3"/>
                    <a:pt x="4" y="3"/>
                    <a:pt x="5" y="5"/>
                  </a:cubicBezTo>
                  <a:cubicBezTo>
                    <a:pt x="5" y="6"/>
                    <a:pt x="7" y="7"/>
                    <a:pt x="6" y="8"/>
                  </a:cubicBezTo>
                  <a:cubicBezTo>
                    <a:pt x="5" y="8"/>
                    <a:pt x="3" y="9"/>
                    <a:pt x="3" y="10"/>
                  </a:cubicBezTo>
                  <a:cubicBezTo>
                    <a:pt x="0" y="11"/>
                    <a:pt x="2" y="14"/>
                    <a:pt x="4" y="16"/>
                  </a:cubicBezTo>
                  <a:cubicBezTo>
                    <a:pt x="5" y="17"/>
                    <a:pt x="5" y="18"/>
                    <a:pt x="7" y="18"/>
                  </a:cubicBezTo>
                  <a:cubicBezTo>
                    <a:pt x="8" y="18"/>
                    <a:pt x="7" y="19"/>
                    <a:pt x="8" y="20"/>
                  </a:cubicBezTo>
                  <a:cubicBezTo>
                    <a:pt x="10" y="23"/>
                    <a:pt x="9" y="24"/>
                    <a:pt x="8" y="27"/>
                  </a:cubicBezTo>
                  <a:cubicBezTo>
                    <a:pt x="8" y="30"/>
                    <a:pt x="10" y="33"/>
                    <a:pt x="11" y="35"/>
                  </a:cubicBezTo>
                  <a:cubicBezTo>
                    <a:pt x="14" y="38"/>
                    <a:pt x="15" y="35"/>
                    <a:pt x="17" y="35"/>
                  </a:cubicBezTo>
                  <a:cubicBezTo>
                    <a:pt x="19" y="35"/>
                    <a:pt x="20" y="34"/>
                    <a:pt x="21" y="34"/>
                  </a:cubicBezTo>
                  <a:cubicBezTo>
                    <a:pt x="23" y="33"/>
                    <a:pt x="24" y="33"/>
                    <a:pt x="26" y="34"/>
                  </a:cubicBezTo>
                  <a:cubicBezTo>
                    <a:pt x="25" y="32"/>
                    <a:pt x="24" y="30"/>
                    <a:pt x="22" y="29"/>
                  </a:cubicBezTo>
                  <a:cubicBezTo>
                    <a:pt x="21" y="27"/>
                    <a:pt x="23" y="29"/>
                    <a:pt x="22" y="2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52" name="Freeform 620">
              <a:extLst>
                <a:ext uri="{FF2B5EF4-FFF2-40B4-BE49-F238E27FC236}">
                  <a16:creationId xmlns:a16="http://schemas.microsoft.com/office/drawing/2014/main" id="{43BD1A24-FFDC-924A-8271-068FFA1105C0}"/>
                </a:ext>
              </a:extLst>
            </p:cNvPr>
            <p:cNvSpPr>
              <a:spLocks/>
            </p:cNvSpPr>
            <p:nvPr/>
          </p:nvSpPr>
          <p:spPr bwMode="auto">
            <a:xfrm>
              <a:off x="8986805" y="8752743"/>
              <a:ext cx="207005" cy="216615"/>
            </a:xfrm>
            <a:custGeom>
              <a:avLst/>
              <a:gdLst>
                <a:gd name="T0" fmla="*/ 19 w 22"/>
                <a:gd name="T1" fmla="*/ 7 h 23"/>
                <a:gd name="T2" fmla="*/ 22 w 22"/>
                <a:gd name="T3" fmla="*/ 2 h 23"/>
                <a:gd name="T4" fmla="*/ 12 w 22"/>
                <a:gd name="T5" fmla="*/ 2 h 23"/>
                <a:gd name="T6" fmla="*/ 9 w 22"/>
                <a:gd name="T7" fmla="*/ 0 h 23"/>
                <a:gd name="T8" fmla="*/ 5 w 22"/>
                <a:gd name="T9" fmla="*/ 1 h 23"/>
                <a:gd name="T10" fmla="*/ 4 w 22"/>
                <a:gd name="T11" fmla="*/ 6 h 23"/>
                <a:gd name="T12" fmla="*/ 1 w 22"/>
                <a:gd name="T13" fmla="*/ 10 h 23"/>
                <a:gd name="T14" fmla="*/ 4 w 22"/>
                <a:gd name="T15" fmla="*/ 15 h 23"/>
                <a:gd name="T16" fmla="*/ 9 w 22"/>
                <a:gd name="T17" fmla="*/ 22 h 23"/>
                <a:gd name="T18" fmla="*/ 12 w 22"/>
                <a:gd name="T19" fmla="*/ 19 h 23"/>
                <a:gd name="T20" fmla="*/ 16 w 22"/>
                <a:gd name="T21" fmla="*/ 18 h 23"/>
                <a:gd name="T22" fmla="*/ 19 w 22"/>
                <a:gd name="T23" fmla="*/ 19 h 23"/>
                <a:gd name="T24" fmla="*/ 20 w 22"/>
                <a:gd name="T25" fmla="*/ 14 h 23"/>
                <a:gd name="T26" fmla="*/ 19 w 22"/>
                <a:gd name="T27"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3">
                  <a:moveTo>
                    <a:pt x="19" y="7"/>
                  </a:moveTo>
                  <a:cubicBezTo>
                    <a:pt x="19" y="5"/>
                    <a:pt x="21" y="3"/>
                    <a:pt x="22" y="2"/>
                  </a:cubicBezTo>
                  <a:cubicBezTo>
                    <a:pt x="19" y="1"/>
                    <a:pt x="14" y="0"/>
                    <a:pt x="12" y="2"/>
                  </a:cubicBezTo>
                  <a:cubicBezTo>
                    <a:pt x="10" y="3"/>
                    <a:pt x="9" y="1"/>
                    <a:pt x="9" y="0"/>
                  </a:cubicBezTo>
                  <a:cubicBezTo>
                    <a:pt x="8" y="0"/>
                    <a:pt x="7" y="2"/>
                    <a:pt x="5" y="1"/>
                  </a:cubicBezTo>
                  <a:cubicBezTo>
                    <a:pt x="5" y="2"/>
                    <a:pt x="7" y="6"/>
                    <a:pt x="4" y="6"/>
                  </a:cubicBezTo>
                  <a:cubicBezTo>
                    <a:pt x="2" y="7"/>
                    <a:pt x="0" y="8"/>
                    <a:pt x="1" y="10"/>
                  </a:cubicBezTo>
                  <a:cubicBezTo>
                    <a:pt x="2" y="12"/>
                    <a:pt x="3" y="13"/>
                    <a:pt x="4" y="15"/>
                  </a:cubicBezTo>
                  <a:cubicBezTo>
                    <a:pt x="5" y="17"/>
                    <a:pt x="7" y="19"/>
                    <a:pt x="9" y="22"/>
                  </a:cubicBezTo>
                  <a:cubicBezTo>
                    <a:pt x="12" y="23"/>
                    <a:pt x="10" y="19"/>
                    <a:pt x="12" y="19"/>
                  </a:cubicBezTo>
                  <a:cubicBezTo>
                    <a:pt x="14" y="19"/>
                    <a:pt x="15" y="19"/>
                    <a:pt x="16" y="18"/>
                  </a:cubicBezTo>
                  <a:cubicBezTo>
                    <a:pt x="17" y="18"/>
                    <a:pt x="17" y="20"/>
                    <a:pt x="19" y="19"/>
                  </a:cubicBezTo>
                  <a:cubicBezTo>
                    <a:pt x="20" y="17"/>
                    <a:pt x="21" y="16"/>
                    <a:pt x="20" y="14"/>
                  </a:cubicBezTo>
                  <a:cubicBezTo>
                    <a:pt x="20" y="12"/>
                    <a:pt x="19" y="9"/>
                    <a:pt x="19"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53" name="Freeform 621">
              <a:extLst>
                <a:ext uri="{FF2B5EF4-FFF2-40B4-BE49-F238E27FC236}">
                  <a16:creationId xmlns:a16="http://schemas.microsoft.com/office/drawing/2014/main" id="{87A20B0B-5798-F641-AB7C-1AF489D04A19}"/>
                </a:ext>
              </a:extLst>
            </p:cNvPr>
            <p:cNvSpPr>
              <a:spLocks/>
            </p:cNvSpPr>
            <p:nvPr/>
          </p:nvSpPr>
          <p:spPr bwMode="auto">
            <a:xfrm>
              <a:off x="9155596" y="8771860"/>
              <a:ext cx="149682" cy="168837"/>
            </a:xfrm>
            <a:custGeom>
              <a:avLst/>
              <a:gdLst>
                <a:gd name="T0" fmla="*/ 12 w 16"/>
                <a:gd name="T1" fmla="*/ 5 h 18"/>
                <a:gd name="T2" fmla="*/ 5 w 16"/>
                <a:gd name="T3" fmla="*/ 1 h 18"/>
                <a:gd name="T4" fmla="*/ 1 w 16"/>
                <a:gd name="T5" fmla="*/ 6 h 18"/>
                <a:gd name="T6" fmla="*/ 2 w 16"/>
                <a:gd name="T7" fmla="*/ 12 h 18"/>
                <a:gd name="T8" fmla="*/ 0 w 16"/>
                <a:gd name="T9" fmla="*/ 17 h 18"/>
                <a:gd name="T10" fmla="*/ 4 w 16"/>
                <a:gd name="T11" fmla="*/ 17 h 18"/>
                <a:gd name="T12" fmla="*/ 9 w 16"/>
                <a:gd name="T13" fmla="*/ 17 h 18"/>
                <a:gd name="T14" fmla="*/ 16 w 16"/>
                <a:gd name="T15" fmla="*/ 8 h 18"/>
                <a:gd name="T16" fmla="*/ 12 w 16"/>
                <a:gd name="T17" fmla="*/ 5 h 18"/>
                <a:gd name="T18" fmla="*/ 12 w 16"/>
                <a:gd name="T19"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8">
                  <a:moveTo>
                    <a:pt x="12" y="5"/>
                  </a:moveTo>
                  <a:cubicBezTo>
                    <a:pt x="10" y="3"/>
                    <a:pt x="8" y="1"/>
                    <a:pt x="5" y="1"/>
                  </a:cubicBezTo>
                  <a:cubicBezTo>
                    <a:pt x="3" y="0"/>
                    <a:pt x="0" y="4"/>
                    <a:pt x="1" y="6"/>
                  </a:cubicBezTo>
                  <a:cubicBezTo>
                    <a:pt x="1" y="8"/>
                    <a:pt x="2" y="10"/>
                    <a:pt x="2" y="12"/>
                  </a:cubicBezTo>
                  <a:cubicBezTo>
                    <a:pt x="3" y="14"/>
                    <a:pt x="1" y="16"/>
                    <a:pt x="0" y="17"/>
                  </a:cubicBezTo>
                  <a:cubicBezTo>
                    <a:pt x="1" y="18"/>
                    <a:pt x="3" y="17"/>
                    <a:pt x="4" y="17"/>
                  </a:cubicBezTo>
                  <a:cubicBezTo>
                    <a:pt x="6" y="17"/>
                    <a:pt x="7" y="18"/>
                    <a:pt x="9" y="17"/>
                  </a:cubicBezTo>
                  <a:cubicBezTo>
                    <a:pt x="12" y="16"/>
                    <a:pt x="13" y="10"/>
                    <a:pt x="16" y="8"/>
                  </a:cubicBezTo>
                  <a:cubicBezTo>
                    <a:pt x="14" y="7"/>
                    <a:pt x="13" y="6"/>
                    <a:pt x="12" y="5"/>
                  </a:cubicBezTo>
                  <a:cubicBezTo>
                    <a:pt x="10" y="4"/>
                    <a:pt x="13" y="6"/>
                    <a:pt x="12"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54" name="Freeform 622">
              <a:extLst>
                <a:ext uri="{FF2B5EF4-FFF2-40B4-BE49-F238E27FC236}">
                  <a16:creationId xmlns:a16="http://schemas.microsoft.com/office/drawing/2014/main" id="{445A7336-F3C2-9444-B6AC-10CE53ACAAC4}"/>
                </a:ext>
              </a:extLst>
            </p:cNvPr>
            <p:cNvSpPr>
              <a:spLocks/>
            </p:cNvSpPr>
            <p:nvPr/>
          </p:nvSpPr>
          <p:spPr bwMode="auto">
            <a:xfrm>
              <a:off x="7821202" y="8453303"/>
              <a:ext cx="754779" cy="786831"/>
            </a:xfrm>
            <a:custGeom>
              <a:avLst/>
              <a:gdLst>
                <a:gd name="T0" fmla="*/ 76 w 81"/>
                <a:gd name="T1" fmla="*/ 39 h 84"/>
                <a:gd name="T2" fmla="*/ 74 w 81"/>
                <a:gd name="T3" fmla="*/ 32 h 84"/>
                <a:gd name="T4" fmla="*/ 69 w 81"/>
                <a:gd name="T5" fmla="*/ 33 h 84"/>
                <a:gd name="T6" fmla="*/ 58 w 81"/>
                <a:gd name="T7" fmla="*/ 28 h 84"/>
                <a:gd name="T8" fmla="*/ 53 w 81"/>
                <a:gd name="T9" fmla="*/ 20 h 84"/>
                <a:gd name="T10" fmla="*/ 50 w 81"/>
                <a:gd name="T11" fmla="*/ 15 h 84"/>
                <a:gd name="T12" fmla="*/ 56 w 81"/>
                <a:gd name="T13" fmla="*/ 5 h 84"/>
                <a:gd name="T14" fmla="*/ 56 w 81"/>
                <a:gd name="T15" fmla="*/ 1 h 84"/>
                <a:gd name="T16" fmla="*/ 44 w 81"/>
                <a:gd name="T17" fmla="*/ 8 h 84"/>
                <a:gd name="T18" fmla="*/ 36 w 81"/>
                <a:gd name="T19" fmla="*/ 16 h 84"/>
                <a:gd name="T20" fmla="*/ 31 w 81"/>
                <a:gd name="T21" fmla="*/ 23 h 84"/>
                <a:gd name="T22" fmla="*/ 25 w 81"/>
                <a:gd name="T23" fmla="*/ 17 h 84"/>
                <a:gd name="T24" fmla="*/ 7 w 81"/>
                <a:gd name="T25" fmla="*/ 18 h 84"/>
                <a:gd name="T26" fmla="*/ 1 w 81"/>
                <a:gd name="T27" fmla="*/ 16 h 84"/>
                <a:gd name="T28" fmla="*/ 1 w 81"/>
                <a:gd name="T29" fmla="*/ 21 h 84"/>
                <a:gd name="T30" fmla="*/ 8 w 81"/>
                <a:gd name="T31" fmla="*/ 24 h 84"/>
                <a:gd name="T32" fmla="*/ 11 w 81"/>
                <a:gd name="T33" fmla="*/ 26 h 84"/>
                <a:gd name="T34" fmla="*/ 13 w 81"/>
                <a:gd name="T35" fmla="*/ 23 h 84"/>
                <a:gd name="T36" fmla="*/ 20 w 81"/>
                <a:gd name="T37" fmla="*/ 18 h 84"/>
                <a:gd name="T38" fmla="*/ 24 w 81"/>
                <a:gd name="T39" fmla="*/ 20 h 84"/>
                <a:gd name="T40" fmla="*/ 25 w 81"/>
                <a:gd name="T41" fmla="*/ 26 h 84"/>
                <a:gd name="T42" fmla="*/ 28 w 81"/>
                <a:gd name="T43" fmla="*/ 42 h 84"/>
                <a:gd name="T44" fmla="*/ 28 w 81"/>
                <a:gd name="T45" fmla="*/ 47 h 84"/>
                <a:gd name="T46" fmla="*/ 22 w 81"/>
                <a:gd name="T47" fmla="*/ 53 h 84"/>
                <a:gd name="T48" fmla="*/ 26 w 81"/>
                <a:gd name="T49" fmla="*/ 58 h 84"/>
                <a:gd name="T50" fmla="*/ 34 w 81"/>
                <a:gd name="T51" fmla="*/ 61 h 84"/>
                <a:gd name="T52" fmla="*/ 41 w 81"/>
                <a:gd name="T53" fmla="*/ 64 h 84"/>
                <a:gd name="T54" fmla="*/ 54 w 81"/>
                <a:gd name="T55" fmla="*/ 76 h 84"/>
                <a:gd name="T56" fmla="*/ 60 w 81"/>
                <a:gd name="T57" fmla="*/ 75 h 84"/>
                <a:gd name="T58" fmla="*/ 64 w 81"/>
                <a:gd name="T59" fmla="*/ 80 h 84"/>
                <a:gd name="T60" fmla="*/ 65 w 81"/>
                <a:gd name="T61" fmla="*/ 84 h 84"/>
                <a:gd name="T62" fmla="*/ 65 w 81"/>
                <a:gd name="T63" fmla="*/ 63 h 84"/>
                <a:gd name="T64" fmla="*/ 70 w 81"/>
                <a:gd name="T65" fmla="*/ 58 h 84"/>
                <a:gd name="T66" fmla="*/ 66 w 81"/>
                <a:gd name="T67" fmla="*/ 55 h 84"/>
                <a:gd name="T68" fmla="*/ 79 w 81"/>
                <a:gd name="T69" fmla="*/ 53 h 84"/>
                <a:gd name="T70" fmla="*/ 77 w 81"/>
                <a:gd name="T71" fmla="*/ 4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 h="84">
                  <a:moveTo>
                    <a:pt x="77" y="48"/>
                  </a:moveTo>
                  <a:cubicBezTo>
                    <a:pt x="81" y="45"/>
                    <a:pt x="76" y="42"/>
                    <a:pt x="76" y="39"/>
                  </a:cubicBezTo>
                  <a:cubicBezTo>
                    <a:pt x="76" y="37"/>
                    <a:pt x="78" y="35"/>
                    <a:pt x="78" y="33"/>
                  </a:cubicBezTo>
                  <a:cubicBezTo>
                    <a:pt x="79" y="30"/>
                    <a:pt x="75" y="32"/>
                    <a:pt x="74" y="32"/>
                  </a:cubicBezTo>
                  <a:cubicBezTo>
                    <a:pt x="73" y="32"/>
                    <a:pt x="72" y="32"/>
                    <a:pt x="71" y="32"/>
                  </a:cubicBezTo>
                  <a:cubicBezTo>
                    <a:pt x="70" y="32"/>
                    <a:pt x="70" y="33"/>
                    <a:pt x="69" y="33"/>
                  </a:cubicBezTo>
                  <a:cubicBezTo>
                    <a:pt x="68" y="33"/>
                    <a:pt x="67" y="30"/>
                    <a:pt x="66" y="30"/>
                  </a:cubicBezTo>
                  <a:cubicBezTo>
                    <a:pt x="64" y="26"/>
                    <a:pt x="62" y="28"/>
                    <a:pt x="58" y="28"/>
                  </a:cubicBezTo>
                  <a:cubicBezTo>
                    <a:pt x="56" y="28"/>
                    <a:pt x="55" y="28"/>
                    <a:pt x="54" y="26"/>
                  </a:cubicBezTo>
                  <a:cubicBezTo>
                    <a:pt x="53" y="24"/>
                    <a:pt x="56" y="22"/>
                    <a:pt x="53" y="20"/>
                  </a:cubicBezTo>
                  <a:cubicBezTo>
                    <a:pt x="52" y="19"/>
                    <a:pt x="52" y="17"/>
                    <a:pt x="50" y="17"/>
                  </a:cubicBezTo>
                  <a:cubicBezTo>
                    <a:pt x="48" y="17"/>
                    <a:pt x="49" y="17"/>
                    <a:pt x="50" y="15"/>
                  </a:cubicBezTo>
                  <a:cubicBezTo>
                    <a:pt x="51" y="13"/>
                    <a:pt x="50" y="11"/>
                    <a:pt x="51" y="9"/>
                  </a:cubicBezTo>
                  <a:cubicBezTo>
                    <a:pt x="52" y="7"/>
                    <a:pt x="54" y="6"/>
                    <a:pt x="56" y="5"/>
                  </a:cubicBezTo>
                  <a:cubicBezTo>
                    <a:pt x="57" y="4"/>
                    <a:pt x="59" y="4"/>
                    <a:pt x="60" y="2"/>
                  </a:cubicBezTo>
                  <a:cubicBezTo>
                    <a:pt x="60" y="0"/>
                    <a:pt x="56" y="0"/>
                    <a:pt x="56" y="1"/>
                  </a:cubicBezTo>
                  <a:cubicBezTo>
                    <a:pt x="54" y="3"/>
                    <a:pt x="51" y="6"/>
                    <a:pt x="48" y="6"/>
                  </a:cubicBezTo>
                  <a:cubicBezTo>
                    <a:pt x="45" y="6"/>
                    <a:pt x="45" y="6"/>
                    <a:pt x="44" y="8"/>
                  </a:cubicBezTo>
                  <a:cubicBezTo>
                    <a:pt x="43" y="10"/>
                    <a:pt x="43" y="7"/>
                    <a:pt x="41" y="7"/>
                  </a:cubicBezTo>
                  <a:cubicBezTo>
                    <a:pt x="37" y="8"/>
                    <a:pt x="39" y="14"/>
                    <a:pt x="36" y="16"/>
                  </a:cubicBezTo>
                  <a:cubicBezTo>
                    <a:pt x="35" y="17"/>
                    <a:pt x="33" y="18"/>
                    <a:pt x="32" y="20"/>
                  </a:cubicBezTo>
                  <a:cubicBezTo>
                    <a:pt x="32" y="20"/>
                    <a:pt x="32" y="23"/>
                    <a:pt x="31" y="23"/>
                  </a:cubicBezTo>
                  <a:cubicBezTo>
                    <a:pt x="30" y="21"/>
                    <a:pt x="29" y="20"/>
                    <a:pt x="28" y="19"/>
                  </a:cubicBezTo>
                  <a:cubicBezTo>
                    <a:pt x="27" y="17"/>
                    <a:pt x="26" y="17"/>
                    <a:pt x="25" y="17"/>
                  </a:cubicBezTo>
                  <a:cubicBezTo>
                    <a:pt x="21" y="16"/>
                    <a:pt x="19" y="13"/>
                    <a:pt x="15" y="16"/>
                  </a:cubicBezTo>
                  <a:cubicBezTo>
                    <a:pt x="13" y="17"/>
                    <a:pt x="9" y="20"/>
                    <a:pt x="7" y="18"/>
                  </a:cubicBezTo>
                  <a:cubicBezTo>
                    <a:pt x="6" y="17"/>
                    <a:pt x="5" y="17"/>
                    <a:pt x="4" y="16"/>
                  </a:cubicBezTo>
                  <a:cubicBezTo>
                    <a:pt x="2" y="16"/>
                    <a:pt x="3" y="14"/>
                    <a:pt x="1" y="16"/>
                  </a:cubicBezTo>
                  <a:cubicBezTo>
                    <a:pt x="0" y="17"/>
                    <a:pt x="1" y="17"/>
                    <a:pt x="2" y="18"/>
                  </a:cubicBezTo>
                  <a:cubicBezTo>
                    <a:pt x="2" y="19"/>
                    <a:pt x="1" y="20"/>
                    <a:pt x="1" y="21"/>
                  </a:cubicBezTo>
                  <a:cubicBezTo>
                    <a:pt x="3" y="21"/>
                    <a:pt x="5" y="22"/>
                    <a:pt x="6" y="22"/>
                  </a:cubicBezTo>
                  <a:cubicBezTo>
                    <a:pt x="7" y="23"/>
                    <a:pt x="8" y="23"/>
                    <a:pt x="8" y="24"/>
                  </a:cubicBezTo>
                  <a:cubicBezTo>
                    <a:pt x="9" y="25"/>
                    <a:pt x="9" y="24"/>
                    <a:pt x="10" y="24"/>
                  </a:cubicBezTo>
                  <a:cubicBezTo>
                    <a:pt x="10" y="23"/>
                    <a:pt x="10" y="26"/>
                    <a:pt x="11" y="26"/>
                  </a:cubicBezTo>
                  <a:cubicBezTo>
                    <a:pt x="12" y="27"/>
                    <a:pt x="13" y="26"/>
                    <a:pt x="15" y="25"/>
                  </a:cubicBezTo>
                  <a:cubicBezTo>
                    <a:pt x="16" y="25"/>
                    <a:pt x="13" y="23"/>
                    <a:pt x="13" y="23"/>
                  </a:cubicBezTo>
                  <a:cubicBezTo>
                    <a:pt x="13" y="22"/>
                    <a:pt x="16" y="20"/>
                    <a:pt x="16" y="19"/>
                  </a:cubicBezTo>
                  <a:cubicBezTo>
                    <a:pt x="17" y="18"/>
                    <a:pt x="19" y="17"/>
                    <a:pt x="20" y="18"/>
                  </a:cubicBezTo>
                  <a:cubicBezTo>
                    <a:pt x="21" y="18"/>
                    <a:pt x="23" y="19"/>
                    <a:pt x="23" y="19"/>
                  </a:cubicBezTo>
                  <a:cubicBezTo>
                    <a:pt x="23" y="20"/>
                    <a:pt x="23" y="20"/>
                    <a:pt x="24" y="20"/>
                  </a:cubicBezTo>
                  <a:cubicBezTo>
                    <a:pt x="24" y="21"/>
                    <a:pt x="23" y="22"/>
                    <a:pt x="23" y="22"/>
                  </a:cubicBezTo>
                  <a:cubicBezTo>
                    <a:pt x="23" y="23"/>
                    <a:pt x="25" y="25"/>
                    <a:pt x="25" y="26"/>
                  </a:cubicBezTo>
                  <a:cubicBezTo>
                    <a:pt x="27" y="29"/>
                    <a:pt x="29" y="29"/>
                    <a:pt x="29" y="33"/>
                  </a:cubicBezTo>
                  <a:cubicBezTo>
                    <a:pt x="29" y="36"/>
                    <a:pt x="29" y="39"/>
                    <a:pt x="28" y="42"/>
                  </a:cubicBezTo>
                  <a:cubicBezTo>
                    <a:pt x="28" y="43"/>
                    <a:pt x="30" y="43"/>
                    <a:pt x="30" y="44"/>
                  </a:cubicBezTo>
                  <a:cubicBezTo>
                    <a:pt x="29" y="45"/>
                    <a:pt x="28" y="46"/>
                    <a:pt x="28" y="47"/>
                  </a:cubicBezTo>
                  <a:cubicBezTo>
                    <a:pt x="27" y="48"/>
                    <a:pt x="27" y="50"/>
                    <a:pt x="26" y="50"/>
                  </a:cubicBezTo>
                  <a:cubicBezTo>
                    <a:pt x="24" y="51"/>
                    <a:pt x="22" y="50"/>
                    <a:pt x="22" y="53"/>
                  </a:cubicBezTo>
                  <a:cubicBezTo>
                    <a:pt x="22" y="55"/>
                    <a:pt x="19" y="55"/>
                    <a:pt x="22" y="56"/>
                  </a:cubicBezTo>
                  <a:cubicBezTo>
                    <a:pt x="23" y="57"/>
                    <a:pt x="24" y="57"/>
                    <a:pt x="26" y="58"/>
                  </a:cubicBezTo>
                  <a:cubicBezTo>
                    <a:pt x="27" y="59"/>
                    <a:pt x="28" y="60"/>
                    <a:pt x="29" y="61"/>
                  </a:cubicBezTo>
                  <a:cubicBezTo>
                    <a:pt x="31" y="62"/>
                    <a:pt x="32" y="61"/>
                    <a:pt x="34" y="61"/>
                  </a:cubicBezTo>
                  <a:cubicBezTo>
                    <a:pt x="35" y="61"/>
                    <a:pt x="36" y="62"/>
                    <a:pt x="38" y="63"/>
                  </a:cubicBezTo>
                  <a:cubicBezTo>
                    <a:pt x="39" y="63"/>
                    <a:pt x="40" y="63"/>
                    <a:pt x="41" y="64"/>
                  </a:cubicBezTo>
                  <a:cubicBezTo>
                    <a:pt x="44" y="66"/>
                    <a:pt x="46" y="68"/>
                    <a:pt x="48" y="71"/>
                  </a:cubicBezTo>
                  <a:cubicBezTo>
                    <a:pt x="49" y="74"/>
                    <a:pt x="50" y="75"/>
                    <a:pt x="54" y="76"/>
                  </a:cubicBezTo>
                  <a:cubicBezTo>
                    <a:pt x="55" y="76"/>
                    <a:pt x="56" y="75"/>
                    <a:pt x="57" y="74"/>
                  </a:cubicBezTo>
                  <a:cubicBezTo>
                    <a:pt x="58" y="74"/>
                    <a:pt x="59" y="76"/>
                    <a:pt x="60" y="75"/>
                  </a:cubicBezTo>
                  <a:cubicBezTo>
                    <a:pt x="62" y="74"/>
                    <a:pt x="64" y="75"/>
                    <a:pt x="65" y="76"/>
                  </a:cubicBezTo>
                  <a:cubicBezTo>
                    <a:pt x="65" y="77"/>
                    <a:pt x="64" y="79"/>
                    <a:pt x="64" y="80"/>
                  </a:cubicBezTo>
                  <a:cubicBezTo>
                    <a:pt x="63" y="81"/>
                    <a:pt x="62" y="81"/>
                    <a:pt x="64" y="82"/>
                  </a:cubicBezTo>
                  <a:cubicBezTo>
                    <a:pt x="64" y="82"/>
                    <a:pt x="66" y="84"/>
                    <a:pt x="65" y="84"/>
                  </a:cubicBezTo>
                  <a:cubicBezTo>
                    <a:pt x="67" y="84"/>
                    <a:pt x="68" y="73"/>
                    <a:pt x="69" y="71"/>
                  </a:cubicBezTo>
                  <a:cubicBezTo>
                    <a:pt x="69" y="67"/>
                    <a:pt x="66" y="66"/>
                    <a:pt x="65" y="63"/>
                  </a:cubicBezTo>
                  <a:cubicBezTo>
                    <a:pt x="65" y="61"/>
                    <a:pt x="65" y="60"/>
                    <a:pt x="66" y="60"/>
                  </a:cubicBezTo>
                  <a:cubicBezTo>
                    <a:pt x="67" y="60"/>
                    <a:pt x="70" y="59"/>
                    <a:pt x="70" y="58"/>
                  </a:cubicBezTo>
                  <a:cubicBezTo>
                    <a:pt x="69" y="58"/>
                    <a:pt x="67" y="58"/>
                    <a:pt x="67" y="57"/>
                  </a:cubicBezTo>
                  <a:cubicBezTo>
                    <a:pt x="66" y="57"/>
                    <a:pt x="66" y="55"/>
                    <a:pt x="66" y="55"/>
                  </a:cubicBezTo>
                  <a:cubicBezTo>
                    <a:pt x="68" y="55"/>
                    <a:pt x="70" y="55"/>
                    <a:pt x="72" y="55"/>
                  </a:cubicBezTo>
                  <a:cubicBezTo>
                    <a:pt x="73" y="55"/>
                    <a:pt x="79" y="52"/>
                    <a:pt x="79" y="53"/>
                  </a:cubicBezTo>
                  <a:cubicBezTo>
                    <a:pt x="79" y="51"/>
                    <a:pt x="76" y="48"/>
                    <a:pt x="77" y="48"/>
                  </a:cubicBezTo>
                  <a:cubicBezTo>
                    <a:pt x="78" y="47"/>
                    <a:pt x="76" y="48"/>
                    <a:pt x="77" y="4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55" name="Freeform 623">
              <a:extLst>
                <a:ext uri="{FF2B5EF4-FFF2-40B4-BE49-F238E27FC236}">
                  <a16:creationId xmlns:a16="http://schemas.microsoft.com/office/drawing/2014/main" id="{A85B1923-AD90-CF4F-BE94-60BAB66A824A}"/>
                </a:ext>
              </a:extLst>
            </p:cNvPr>
            <p:cNvSpPr>
              <a:spLocks/>
            </p:cNvSpPr>
            <p:nvPr/>
          </p:nvSpPr>
          <p:spPr bwMode="auto">
            <a:xfrm>
              <a:off x="7923111" y="8978917"/>
              <a:ext cx="261145" cy="309000"/>
            </a:xfrm>
            <a:custGeom>
              <a:avLst/>
              <a:gdLst>
                <a:gd name="T0" fmla="*/ 20 w 28"/>
                <a:gd name="T1" fmla="*/ 6 h 33"/>
                <a:gd name="T2" fmla="*/ 15 w 28"/>
                <a:gd name="T3" fmla="*/ 3 h 33"/>
                <a:gd name="T4" fmla="*/ 10 w 28"/>
                <a:gd name="T5" fmla="*/ 0 h 33"/>
                <a:gd name="T6" fmla="*/ 4 w 28"/>
                <a:gd name="T7" fmla="*/ 4 h 33"/>
                <a:gd name="T8" fmla="*/ 3 w 28"/>
                <a:gd name="T9" fmla="*/ 7 h 33"/>
                <a:gd name="T10" fmla="*/ 2 w 28"/>
                <a:gd name="T11" fmla="*/ 10 h 33"/>
                <a:gd name="T12" fmla="*/ 0 w 28"/>
                <a:gd name="T13" fmla="*/ 13 h 33"/>
                <a:gd name="T14" fmla="*/ 0 w 28"/>
                <a:gd name="T15" fmla="*/ 15 h 33"/>
                <a:gd name="T16" fmla="*/ 0 w 28"/>
                <a:gd name="T17" fmla="*/ 18 h 33"/>
                <a:gd name="T18" fmla="*/ 2 w 28"/>
                <a:gd name="T19" fmla="*/ 20 h 33"/>
                <a:gd name="T20" fmla="*/ 5 w 28"/>
                <a:gd name="T21" fmla="*/ 18 h 33"/>
                <a:gd name="T22" fmla="*/ 5 w 28"/>
                <a:gd name="T23" fmla="*/ 20 h 33"/>
                <a:gd name="T24" fmla="*/ 3 w 28"/>
                <a:gd name="T25" fmla="*/ 24 h 33"/>
                <a:gd name="T26" fmla="*/ 3 w 28"/>
                <a:gd name="T27" fmla="*/ 26 h 33"/>
                <a:gd name="T28" fmla="*/ 3 w 28"/>
                <a:gd name="T29" fmla="*/ 28 h 33"/>
                <a:gd name="T30" fmla="*/ 8 w 28"/>
                <a:gd name="T31" fmla="*/ 32 h 33"/>
                <a:gd name="T32" fmla="*/ 11 w 28"/>
                <a:gd name="T33" fmla="*/ 29 h 33"/>
                <a:gd name="T34" fmla="*/ 16 w 28"/>
                <a:gd name="T35" fmla="*/ 22 h 33"/>
                <a:gd name="T36" fmla="*/ 22 w 28"/>
                <a:gd name="T37" fmla="*/ 19 h 33"/>
                <a:gd name="T38" fmla="*/ 27 w 28"/>
                <a:gd name="T39" fmla="*/ 13 h 33"/>
                <a:gd name="T40" fmla="*/ 27 w 28"/>
                <a:gd name="T41" fmla="*/ 8 h 33"/>
                <a:gd name="T42" fmla="*/ 24 w 28"/>
                <a:gd name="T43" fmla="*/ 5 h 33"/>
                <a:gd name="T44" fmla="*/ 20 w 28"/>
                <a:gd name="T45"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33">
                  <a:moveTo>
                    <a:pt x="20" y="6"/>
                  </a:moveTo>
                  <a:cubicBezTo>
                    <a:pt x="18" y="6"/>
                    <a:pt x="17" y="4"/>
                    <a:pt x="15" y="3"/>
                  </a:cubicBezTo>
                  <a:cubicBezTo>
                    <a:pt x="14" y="2"/>
                    <a:pt x="12" y="0"/>
                    <a:pt x="10" y="0"/>
                  </a:cubicBezTo>
                  <a:cubicBezTo>
                    <a:pt x="10" y="3"/>
                    <a:pt x="4" y="1"/>
                    <a:pt x="4" y="4"/>
                  </a:cubicBezTo>
                  <a:cubicBezTo>
                    <a:pt x="4" y="6"/>
                    <a:pt x="4" y="6"/>
                    <a:pt x="3" y="7"/>
                  </a:cubicBezTo>
                  <a:cubicBezTo>
                    <a:pt x="1" y="8"/>
                    <a:pt x="2" y="9"/>
                    <a:pt x="2" y="10"/>
                  </a:cubicBezTo>
                  <a:cubicBezTo>
                    <a:pt x="2" y="11"/>
                    <a:pt x="1" y="12"/>
                    <a:pt x="0" y="13"/>
                  </a:cubicBezTo>
                  <a:cubicBezTo>
                    <a:pt x="0" y="13"/>
                    <a:pt x="0" y="14"/>
                    <a:pt x="0" y="15"/>
                  </a:cubicBezTo>
                  <a:cubicBezTo>
                    <a:pt x="1" y="16"/>
                    <a:pt x="0" y="17"/>
                    <a:pt x="0" y="18"/>
                  </a:cubicBezTo>
                  <a:cubicBezTo>
                    <a:pt x="0" y="18"/>
                    <a:pt x="1" y="21"/>
                    <a:pt x="2" y="20"/>
                  </a:cubicBezTo>
                  <a:cubicBezTo>
                    <a:pt x="4" y="20"/>
                    <a:pt x="4" y="18"/>
                    <a:pt x="5" y="18"/>
                  </a:cubicBezTo>
                  <a:cubicBezTo>
                    <a:pt x="4" y="18"/>
                    <a:pt x="6" y="20"/>
                    <a:pt x="5" y="20"/>
                  </a:cubicBezTo>
                  <a:cubicBezTo>
                    <a:pt x="5" y="22"/>
                    <a:pt x="5" y="23"/>
                    <a:pt x="3" y="24"/>
                  </a:cubicBezTo>
                  <a:cubicBezTo>
                    <a:pt x="3" y="24"/>
                    <a:pt x="4" y="26"/>
                    <a:pt x="3" y="26"/>
                  </a:cubicBezTo>
                  <a:cubicBezTo>
                    <a:pt x="3" y="27"/>
                    <a:pt x="2" y="27"/>
                    <a:pt x="3" y="28"/>
                  </a:cubicBezTo>
                  <a:cubicBezTo>
                    <a:pt x="5" y="29"/>
                    <a:pt x="6" y="29"/>
                    <a:pt x="8" y="32"/>
                  </a:cubicBezTo>
                  <a:cubicBezTo>
                    <a:pt x="9" y="33"/>
                    <a:pt x="10" y="29"/>
                    <a:pt x="11" y="29"/>
                  </a:cubicBezTo>
                  <a:cubicBezTo>
                    <a:pt x="12" y="26"/>
                    <a:pt x="13" y="23"/>
                    <a:pt x="16" y="22"/>
                  </a:cubicBezTo>
                  <a:cubicBezTo>
                    <a:pt x="18" y="21"/>
                    <a:pt x="20" y="21"/>
                    <a:pt x="22" y="19"/>
                  </a:cubicBezTo>
                  <a:cubicBezTo>
                    <a:pt x="24" y="18"/>
                    <a:pt x="26" y="16"/>
                    <a:pt x="27" y="13"/>
                  </a:cubicBezTo>
                  <a:cubicBezTo>
                    <a:pt x="27" y="11"/>
                    <a:pt x="28" y="10"/>
                    <a:pt x="27" y="8"/>
                  </a:cubicBezTo>
                  <a:cubicBezTo>
                    <a:pt x="26" y="7"/>
                    <a:pt x="25" y="6"/>
                    <a:pt x="24" y="5"/>
                  </a:cubicBezTo>
                  <a:cubicBezTo>
                    <a:pt x="23" y="5"/>
                    <a:pt x="21" y="6"/>
                    <a:pt x="20"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56" name="Freeform 624">
              <a:extLst>
                <a:ext uri="{FF2B5EF4-FFF2-40B4-BE49-F238E27FC236}">
                  <a16:creationId xmlns:a16="http://schemas.microsoft.com/office/drawing/2014/main" id="{37D9CCED-6E2A-184A-B398-55F57C0C770F}"/>
                </a:ext>
              </a:extLst>
            </p:cNvPr>
            <p:cNvSpPr>
              <a:spLocks/>
            </p:cNvSpPr>
            <p:nvPr/>
          </p:nvSpPr>
          <p:spPr bwMode="auto">
            <a:xfrm>
              <a:off x="7894449" y="9036258"/>
              <a:ext cx="598727" cy="888769"/>
            </a:xfrm>
            <a:custGeom>
              <a:avLst/>
              <a:gdLst>
                <a:gd name="T0" fmla="*/ 57 w 64"/>
                <a:gd name="T1" fmla="*/ 21 h 95"/>
                <a:gd name="T2" fmla="*/ 56 w 64"/>
                <a:gd name="T3" fmla="*/ 14 h 95"/>
                <a:gd name="T4" fmla="*/ 50 w 64"/>
                <a:gd name="T5" fmla="*/ 13 h 95"/>
                <a:gd name="T6" fmla="*/ 46 w 64"/>
                <a:gd name="T7" fmla="*/ 14 h 95"/>
                <a:gd name="T8" fmla="*/ 41 w 64"/>
                <a:gd name="T9" fmla="*/ 11 h 95"/>
                <a:gd name="T10" fmla="*/ 38 w 64"/>
                <a:gd name="T11" fmla="*/ 6 h 95"/>
                <a:gd name="T12" fmla="*/ 33 w 64"/>
                <a:gd name="T13" fmla="*/ 2 h 95"/>
                <a:gd name="T14" fmla="*/ 28 w 64"/>
                <a:gd name="T15" fmla="*/ 0 h 95"/>
                <a:gd name="T16" fmla="*/ 31 w 64"/>
                <a:gd name="T17" fmla="*/ 5 h 95"/>
                <a:gd name="T18" fmla="*/ 28 w 64"/>
                <a:gd name="T19" fmla="*/ 10 h 95"/>
                <a:gd name="T20" fmla="*/ 23 w 64"/>
                <a:gd name="T21" fmla="*/ 14 h 95"/>
                <a:gd name="T22" fmla="*/ 17 w 64"/>
                <a:gd name="T23" fmla="*/ 17 h 95"/>
                <a:gd name="T24" fmla="*/ 11 w 64"/>
                <a:gd name="T25" fmla="*/ 26 h 95"/>
                <a:gd name="T26" fmla="*/ 6 w 64"/>
                <a:gd name="T27" fmla="*/ 22 h 95"/>
                <a:gd name="T28" fmla="*/ 6 w 64"/>
                <a:gd name="T29" fmla="*/ 21 h 95"/>
                <a:gd name="T30" fmla="*/ 6 w 64"/>
                <a:gd name="T31" fmla="*/ 18 h 95"/>
                <a:gd name="T32" fmla="*/ 2 w 64"/>
                <a:gd name="T33" fmla="*/ 26 h 95"/>
                <a:gd name="T34" fmla="*/ 3 w 64"/>
                <a:gd name="T35" fmla="*/ 30 h 95"/>
                <a:gd name="T36" fmla="*/ 3 w 64"/>
                <a:gd name="T37" fmla="*/ 32 h 95"/>
                <a:gd name="T38" fmla="*/ 14 w 64"/>
                <a:gd name="T39" fmla="*/ 47 h 95"/>
                <a:gd name="T40" fmla="*/ 23 w 64"/>
                <a:gd name="T41" fmla="*/ 63 h 95"/>
                <a:gd name="T42" fmla="*/ 26 w 64"/>
                <a:gd name="T43" fmla="*/ 70 h 95"/>
                <a:gd name="T44" fmla="*/ 25 w 64"/>
                <a:gd name="T45" fmla="*/ 71 h 95"/>
                <a:gd name="T46" fmla="*/ 28 w 64"/>
                <a:gd name="T47" fmla="*/ 74 h 95"/>
                <a:gd name="T48" fmla="*/ 32 w 64"/>
                <a:gd name="T49" fmla="*/ 79 h 95"/>
                <a:gd name="T50" fmla="*/ 41 w 64"/>
                <a:gd name="T51" fmla="*/ 83 h 95"/>
                <a:gd name="T52" fmla="*/ 48 w 64"/>
                <a:gd name="T53" fmla="*/ 87 h 95"/>
                <a:gd name="T54" fmla="*/ 54 w 64"/>
                <a:gd name="T55" fmla="*/ 93 h 95"/>
                <a:gd name="T56" fmla="*/ 59 w 64"/>
                <a:gd name="T57" fmla="*/ 90 h 95"/>
                <a:gd name="T58" fmla="*/ 61 w 64"/>
                <a:gd name="T59" fmla="*/ 86 h 95"/>
                <a:gd name="T60" fmla="*/ 63 w 64"/>
                <a:gd name="T61" fmla="*/ 82 h 95"/>
                <a:gd name="T62" fmla="*/ 61 w 64"/>
                <a:gd name="T63" fmla="*/ 78 h 95"/>
                <a:gd name="T64" fmla="*/ 61 w 64"/>
                <a:gd name="T65" fmla="*/ 76 h 95"/>
                <a:gd name="T66" fmla="*/ 63 w 64"/>
                <a:gd name="T67" fmla="*/ 74 h 95"/>
                <a:gd name="T68" fmla="*/ 64 w 64"/>
                <a:gd name="T69" fmla="*/ 64 h 95"/>
                <a:gd name="T70" fmla="*/ 62 w 64"/>
                <a:gd name="T71" fmla="*/ 59 h 95"/>
                <a:gd name="T72" fmla="*/ 57 w 64"/>
                <a:gd name="T73" fmla="*/ 57 h 95"/>
                <a:gd name="T74" fmla="*/ 55 w 64"/>
                <a:gd name="T75" fmla="*/ 48 h 95"/>
                <a:gd name="T76" fmla="*/ 50 w 64"/>
                <a:gd name="T77" fmla="*/ 51 h 95"/>
                <a:gd name="T78" fmla="*/ 46 w 64"/>
                <a:gd name="T79" fmla="*/ 51 h 95"/>
                <a:gd name="T80" fmla="*/ 44 w 64"/>
                <a:gd name="T81" fmla="*/ 48 h 95"/>
                <a:gd name="T82" fmla="*/ 40 w 64"/>
                <a:gd name="T83" fmla="*/ 42 h 95"/>
                <a:gd name="T84" fmla="*/ 39 w 64"/>
                <a:gd name="T85" fmla="*/ 35 h 95"/>
                <a:gd name="T86" fmla="*/ 42 w 64"/>
                <a:gd name="T87" fmla="*/ 33 h 95"/>
                <a:gd name="T88" fmla="*/ 42 w 64"/>
                <a:gd name="T89" fmla="*/ 30 h 95"/>
                <a:gd name="T90" fmla="*/ 45 w 64"/>
                <a:gd name="T91" fmla="*/ 25 h 95"/>
                <a:gd name="T92" fmla="*/ 50 w 64"/>
                <a:gd name="T93" fmla="*/ 24 h 95"/>
                <a:gd name="T94" fmla="*/ 53 w 64"/>
                <a:gd name="T95" fmla="*/ 22 h 95"/>
                <a:gd name="T96" fmla="*/ 57 w 64"/>
                <a:gd name="T97" fmla="*/ 2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 h="95">
                  <a:moveTo>
                    <a:pt x="57" y="21"/>
                  </a:moveTo>
                  <a:cubicBezTo>
                    <a:pt x="53" y="19"/>
                    <a:pt x="59" y="15"/>
                    <a:pt x="56" y="14"/>
                  </a:cubicBezTo>
                  <a:cubicBezTo>
                    <a:pt x="54" y="12"/>
                    <a:pt x="52" y="13"/>
                    <a:pt x="50" y="13"/>
                  </a:cubicBezTo>
                  <a:cubicBezTo>
                    <a:pt x="48" y="12"/>
                    <a:pt x="48" y="14"/>
                    <a:pt x="46" y="14"/>
                  </a:cubicBezTo>
                  <a:cubicBezTo>
                    <a:pt x="44" y="13"/>
                    <a:pt x="42" y="13"/>
                    <a:pt x="41" y="11"/>
                  </a:cubicBezTo>
                  <a:cubicBezTo>
                    <a:pt x="40" y="10"/>
                    <a:pt x="39" y="7"/>
                    <a:pt x="38" y="6"/>
                  </a:cubicBezTo>
                  <a:cubicBezTo>
                    <a:pt x="36" y="5"/>
                    <a:pt x="35" y="3"/>
                    <a:pt x="33" y="2"/>
                  </a:cubicBezTo>
                  <a:cubicBezTo>
                    <a:pt x="32" y="0"/>
                    <a:pt x="30" y="1"/>
                    <a:pt x="28" y="0"/>
                  </a:cubicBezTo>
                  <a:cubicBezTo>
                    <a:pt x="30" y="2"/>
                    <a:pt x="31" y="3"/>
                    <a:pt x="31" y="5"/>
                  </a:cubicBezTo>
                  <a:cubicBezTo>
                    <a:pt x="30" y="7"/>
                    <a:pt x="30" y="9"/>
                    <a:pt x="28" y="10"/>
                  </a:cubicBezTo>
                  <a:cubicBezTo>
                    <a:pt x="26" y="12"/>
                    <a:pt x="25" y="14"/>
                    <a:pt x="23" y="14"/>
                  </a:cubicBezTo>
                  <a:cubicBezTo>
                    <a:pt x="21" y="15"/>
                    <a:pt x="19" y="15"/>
                    <a:pt x="17" y="17"/>
                  </a:cubicBezTo>
                  <a:cubicBezTo>
                    <a:pt x="16" y="18"/>
                    <a:pt x="12" y="27"/>
                    <a:pt x="11" y="26"/>
                  </a:cubicBezTo>
                  <a:cubicBezTo>
                    <a:pt x="9" y="23"/>
                    <a:pt x="8" y="23"/>
                    <a:pt x="6" y="22"/>
                  </a:cubicBezTo>
                  <a:cubicBezTo>
                    <a:pt x="5" y="22"/>
                    <a:pt x="5" y="22"/>
                    <a:pt x="6" y="21"/>
                  </a:cubicBezTo>
                  <a:cubicBezTo>
                    <a:pt x="7" y="20"/>
                    <a:pt x="7" y="19"/>
                    <a:pt x="6" y="18"/>
                  </a:cubicBezTo>
                  <a:cubicBezTo>
                    <a:pt x="4" y="19"/>
                    <a:pt x="0" y="23"/>
                    <a:pt x="2" y="26"/>
                  </a:cubicBezTo>
                  <a:cubicBezTo>
                    <a:pt x="2" y="26"/>
                    <a:pt x="4" y="29"/>
                    <a:pt x="3" y="30"/>
                  </a:cubicBezTo>
                  <a:cubicBezTo>
                    <a:pt x="2" y="30"/>
                    <a:pt x="1" y="31"/>
                    <a:pt x="3" y="32"/>
                  </a:cubicBezTo>
                  <a:cubicBezTo>
                    <a:pt x="8" y="35"/>
                    <a:pt x="12" y="41"/>
                    <a:pt x="14" y="47"/>
                  </a:cubicBezTo>
                  <a:cubicBezTo>
                    <a:pt x="17" y="52"/>
                    <a:pt x="19" y="58"/>
                    <a:pt x="23" y="63"/>
                  </a:cubicBezTo>
                  <a:cubicBezTo>
                    <a:pt x="24" y="65"/>
                    <a:pt x="26" y="67"/>
                    <a:pt x="26" y="70"/>
                  </a:cubicBezTo>
                  <a:cubicBezTo>
                    <a:pt x="26" y="71"/>
                    <a:pt x="25" y="70"/>
                    <a:pt x="25" y="71"/>
                  </a:cubicBezTo>
                  <a:cubicBezTo>
                    <a:pt x="26" y="72"/>
                    <a:pt x="27" y="73"/>
                    <a:pt x="28" y="74"/>
                  </a:cubicBezTo>
                  <a:cubicBezTo>
                    <a:pt x="29" y="76"/>
                    <a:pt x="30" y="78"/>
                    <a:pt x="32" y="79"/>
                  </a:cubicBezTo>
                  <a:cubicBezTo>
                    <a:pt x="35" y="80"/>
                    <a:pt x="38" y="82"/>
                    <a:pt x="41" y="83"/>
                  </a:cubicBezTo>
                  <a:cubicBezTo>
                    <a:pt x="43" y="84"/>
                    <a:pt x="45" y="86"/>
                    <a:pt x="48" y="87"/>
                  </a:cubicBezTo>
                  <a:cubicBezTo>
                    <a:pt x="50" y="89"/>
                    <a:pt x="52" y="91"/>
                    <a:pt x="54" y="93"/>
                  </a:cubicBezTo>
                  <a:cubicBezTo>
                    <a:pt x="58" y="95"/>
                    <a:pt x="57" y="91"/>
                    <a:pt x="59" y="90"/>
                  </a:cubicBezTo>
                  <a:cubicBezTo>
                    <a:pt x="60" y="89"/>
                    <a:pt x="60" y="87"/>
                    <a:pt x="61" y="86"/>
                  </a:cubicBezTo>
                  <a:cubicBezTo>
                    <a:pt x="61" y="85"/>
                    <a:pt x="64" y="83"/>
                    <a:pt x="63" y="82"/>
                  </a:cubicBezTo>
                  <a:cubicBezTo>
                    <a:pt x="61" y="81"/>
                    <a:pt x="60" y="81"/>
                    <a:pt x="61" y="78"/>
                  </a:cubicBezTo>
                  <a:cubicBezTo>
                    <a:pt x="61" y="77"/>
                    <a:pt x="61" y="76"/>
                    <a:pt x="61" y="76"/>
                  </a:cubicBezTo>
                  <a:cubicBezTo>
                    <a:pt x="62" y="75"/>
                    <a:pt x="63" y="74"/>
                    <a:pt x="63" y="74"/>
                  </a:cubicBezTo>
                  <a:cubicBezTo>
                    <a:pt x="64" y="71"/>
                    <a:pt x="62" y="66"/>
                    <a:pt x="64" y="64"/>
                  </a:cubicBezTo>
                  <a:cubicBezTo>
                    <a:pt x="64" y="63"/>
                    <a:pt x="63" y="61"/>
                    <a:pt x="62" y="59"/>
                  </a:cubicBezTo>
                  <a:cubicBezTo>
                    <a:pt x="61" y="56"/>
                    <a:pt x="60" y="56"/>
                    <a:pt x="57" y="57"/>
                  </a:cubicBezTo>
                  <a:cubicBezTo>
                    <a:pt x="53" y="57"/>
                    <a:pt x="55" y="50"/>
                    <a:pt x="55" y="48"/>
                  </a:cubicBezTo>
                  <a:cubicBezTo>
                    <a:pt x="53" y="49"/>
                    <a:pt x="52" y="51"/>
                    <a:pt x="50" y="51"/>
                  </a:cubicBezTo>
                  <a:cubicBezTo>
                    <a:pt x="49" y="51"/>
                    <a:pt x="47" y="51"/>
                    <a:pt x="46" y="51"/>
                  </a:cubicBezTo>
                  <a:cubicBezTo>
                    <a:pt x="45" y="50"/>
                    <a:pt x="45" y="48"/>
                    <a:pt x="44" y="48"/>
                  </a:cubicBezTo>
                  <a:cubicBezTo>
                    <a:pt x="41" y="48"/>
                    <a:pt x="41" y="44"/>
                    <a:pt x="40" y="42"/>
                  </a:cubicBezTo>
                  <a:cubicBezTo>
                    <a:pt x="38" y="40"/>
                    <a:pt x="37" y="37"/>
                    <a:pt x="39" y="35"/>
                  </a:cubicBezTo>
                  <a:cubicBezTo>
                    <a:pt x="40" y="34"/>
                    <a:pt x="42" y="34"/>
                    <a:pt x="42" y="33"/>
                  </a:cubicBezTo>
                  <a:cubicBezTo>
                    <a:pt x="42" y="32"/>
                    <a:pt x="42" y="31"/>
                    <a:pt x="42" y="30"/>
                  </a:cubicBezTo>
                  <a:cubicBezTo>
                    <a:pt x="42" y="27"/>
                    <a:pt x="42" y="26"/>
                    <a:pt x="45" y="25"/>
                  </a:cubicBezTo>
                  <a:cubicBezTo>
                    <a:pt x="47" y="24"/>
                    <a:pt x="48" y="24"/>
                    <a:pt x="50" y="24"/>
                  </a:cubicBezTo>
                  <a:cubicBezTo>
                    <a:pt x="51" y="24"/>
                    <a:pt x="52" y="23"/>
                    <a:pt x="53" y="22"/>
                  </a:cubicBezTo>
                  <a:cubicBezTo>
                    <a:pt x="54" y="22"/>
                    <a:pt x="59" y="23"/>
                    <a:pt x="57" y="2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57" name="Freeform 625">
              <a:extLst>
                <a:ext uri="{FF2B5EF4-FFF2-40B4-BE49-F238E27FC236}">
                  <a16:creationId xmlns:a16="http://schemas.microsoft.com/office/drawing/2014/main" id="{A0A1B488-D765-4043-8C03-F2611EC6F0FA}"/>
                </a:ext>
              </a:extLst>
            </p:cNvPr>
            <p:cNvSpPr>
              <a:spLocks/>
            </p:cNvSpPr>
            <p:nvPr/>
          </p:nvSpPr>
          <p:spPr bwMode="auto">
            <a:xfrm>
              <a:off x="8158781" y="9867686"/>
              <a:ext cx="407642" cy="1984598"/>
            </a:xfrm>
            <a:custGeom>
              <a:avLst/>
              <a:gdLst>
                <a:gd name="T0" fmla="*/ 38 w 44"/>
                <a:gd name="T1" fmla="*/ 20 h 212"/>
                <a:gd name="T2" fmla="*/ 36 w 44"/>
                <a:gd name="T3" fmla="*/ 12 h 212"/>
                <a:gd name="T4" fmla="*/ 34 w 44"/>
                <a:gd name="T5" fmla="*/ 5 h 212"/>
                <a:gd name="T6" fmla="*/ 30 w 44"/>
                <a:gd name="T7" fmla="*/ 3 h 212"/>
                <a:gd name="T8" fmla="*/ 28 w 44"/>
                <a:gd name="T9" fmla="*/ 15 h 212"/>
                <a:gd name="T10" fmla="*/ 26 w 44"/>
                <a:gd name="T11" fmla="*/ 31 h 212"/>
                <a:gd name="T12" fmla="*/ 23 w 44"/>
                <a:gd name="T13" fmla="*/ 56 h 212"/>
                <a:gd name="T14" fmla="*/ 21 w 44"/>
                <a:gd name="T15" fmla="*/ 68 h 212"/>
                <a:gd name="T16" fmla="*/ 21 w 44"/>
                <a:gd name="T17" fmla="*/ 80 h 212"/>
                <a:gd name="T18" fmla="*/ 20 w 44"/>
                <a:gd name="T19" fmla="*/ 88 h 212"/>
                <a:gd name="T20" fmla="*/ 11 w 44"/>
                <a:gd name="T21" fmla="*/ 110 h 212"/>
                <a:gd name="T22" fmla="*/ 10 w 44"/>
                <a:gd name="T23" fmla="*/ 132 h 212"/>
                <a:gd name="T24" fmla="*/ 17 w 44"/>
                <a:gd name="T25" fmla="*/ 133 h 212"/>
                <a:gd name="T26" fmla="*/ 16 w 44"/>
                <a:gd name="T27" fmla="*/ 136 h 212"/>
                <a:gd name="T28" fmla="*/ 14 w 44"/>
                <a:gd name="T29" fmla="*/ 145 h 212"/>
                <a:gd name="T30" fmla="*/ 15 w 44"/>
                <a:gd name="T31" fmla="*/ 150 h 212"/>
                <a:gd name="T32" fmla="*/ 13 w 44"/>
                <a:gd name="T33" fmla="*/ 152 h 212"/>
                <a:gd name="T34" fmla="*/ 11 w 44"/>
                <a:gd name="T35" fmla="*/ 158 h 212"/>
                <a:gd name="T36" fmla="*/ 8 w 44"/>
                <a:gd name="T37" fmla="*/ 159 h 212"/>
                <a:gd name="T38" fmla="*/ 4 w 44"/>
                <a:gd name="T39" fmla="*/ 159 h 212"/>
                <a:gd name="T40" fmla="*/ 0 w 44"/>
                <a:gd name="T41" fmla="*/ 164 h 212"/>
                <a:gd name="T42" fmla="*/ 2 w 44"/>
                <a:gd name="T43" fmla="*/ 163 h 212"/>
                <a:gd name="T44" fmla="*/ 7 w 44"/>
                <a:gd name="T45" fmla="*/ 171 h 212"/>
                <a:gd name="T46" fmla="*/ 11 w 44"/>
                <a:gd name="T47" fmla="*/ 173 h 212"/>
                <a:gd name="T48" fmla="*/ 7 w 44"/>
                <a:gd name="T49" fmla="*/ 174 h 212"/>
                <a:gd name="T50" fmla="*/ 7 w 44"/>
                <a:gd name="T51" fmla="*/ 179 h 212"/>
                <a:gd name="T52" fmla="*/ 9 w 44"/>
                <a:gd name="T53" fmla="*/ 182 h 212"/>
                <a:gd name="T54" fmla="*/ 9 w 44"/>
                <a:gd name="T55" fmla="*/ 185 h 212"/>
                <a:gd name="T56" fmla="*/ 7 w 44"/>
                <a:gd name="T57" fmla="*/ 187 h 212"/>
                <a:gd name="T58" fmla="*/ 10 w 44"/>
                <a:gd name="T59" fmla="*/ 190 h 212"/>
                <a:gd name="T60" fmla="*/ 8 w 44"/>
                <a:gd name="T61" fmla="*/ 193 h 212"/>
                <a:gd name="T62" fmla="*/ 11 w 44"/>
                <a:gd name="T63" fmla="*/ 194 h 212"/>
                <a:gd name="T64" fmla="*/ 11 w 44"/>
                <a:gd name="T65" fmla="*/ 198 h 212"/>
                <a:gd name="T66" fmla="*/ 15 w 44"/>
                <a:gd name="T67" fmla="*/ 197 h 212"/>
                <a:gd name="T68" fmla="*/ 15 w 44"/>
                <a:gd name="T69" fmla="*/ 197 h 212"/>
                <a:gd name="T70" fmla="*/ 16 w 44"/>
                <a:gd name="T71" fmla="*/ 198 h 212"/>
                <a:gd name="T72" fmla="*/ 18 w 44"/>
                <a:gd name="T73" fmla="*/ 202 h 212"/>
                <a:gd name="T74" fmla="*/ 16 w 44"/>
                <a:gd name="T75" fmla="*/ 207 h 212"/>
                <a:gd name="T76" fmla="*/ 18 w 44"/>
                <a:gd name="T77" fmla="*/ 209 h 212"/>
                <a:gd name="T78" fmla="*/ 25 w 44"/>
                <a:gd name="T79" fmla="*/ 204 h 212"/>
                <a:gd name="T80" fmla="*/ 26 w 44"/>
                <a:gd name="T81" fmla="*/ 199 h 212"/>
                <a:gd name="T82" fmla="*/ 17 w 44"/>
                <a:gd name="T83" fmla="*/ 192 h 212"/>
                <a:gd name="T84" fmla="*/ 12 w 44"/>
                <a:gd name="T85" fmla="*/ 185 h 212"/>
                <a:gd name="T86" fmla="*/ 15 w 44"/>
                <a:gd name="T87" fmla="*/ 177 h 212"/>
                <a:gd name="T88" fmla="*/ 17 w 44"/>
                <a:gd name="T89" fmla="*/ 169 h 212"/>
                <a:gd name="T90" fmla="*/ 21 w 44"/>
                <a:gd name="T91" fmla="*/ 158 h 212"/>
                <a:gd name="T92" fmla="*/ 21 w 44"/>
                <a:gd name="T93" fmla="*/ 152 h 212"/>
                <a:gd name="T94" fmla="*/ 19 w 44"/>
                <a:gd name="T95" fmla="*/ 140 h 212"/>
                <a:gd name="T96" fmla="*/ 23 w 44"/>
                <a:gd name="T97" fmla="*/ 117 h 212"/>
                <a:gd name="T98" fmla="*/ 26 w 44"/>
                <a:gd name="T99" fmla="*/ 102 h 212"/>
                <a:gd name="T100" fmla="*/ 29 w 44"/>
                <a:gd name="T101" fmla="*/ 85 h 212"/>
                <a:gd name="T102" fmla="*/ 27 w 44"/>
                <a:gd name="T103" fmla="*/ 73 h 212"/>
                <a:gd name="T104" fmla="*/ 30 w 44"/>
                <a:gd name="T105" fmla="*/ 62 h 212"/>
                <a:gd name="T106" fmla="*/ 34 w 44"/>
                <a:gd name="T107" fmla="*/ 54 h 212"/>
                <a:gd name="T108" fmla="*/ 36 w 44"/>
                <a:gd name="T109" fmla="*/ 44 h 212"/>
                <a:gd name="T110" fmla="*/ 40 w 44"/>
                <a:gd name="T111" fmla="*/ 35 h 212"/>
                <a:gd name="T112" fmla="*/ 40 w 44"/>
                <a:gd name="T113" fmla="*/ 2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4" h="212">
                  <a:moveTo>
                    <a:pt x="40" y="28"/>
                  </a:moveTo>
                  <a:cubicBezTo>
                    <a:pt x="38" y="27"/>
                    <a:pt x="40" y="22"/>
                    <a:pt x="38" y="20"/>
                  </a:cubicBezTo>
                  <a:cubicBezTo>
                    <a:pt x="37" y="19"/>
                    <a:pt x="35" y="16"/>
                    <a:pt x="36" y="14"/>
                  </a:cubicBezTo>
                  <a:cubicBezTo>
                    <a:pt x="38" y="13"/>
                    <a:pt x="35" y="13"/>
                    <a:pt x="36" y="12"/>
                  </a:cubicBezTo>
                  <a:cubicBezTo>
                    <a:pt x="37" y="11"/>
                    <a:pt x="36" y="10"/>
                    <a:pt x="35" y="9"/>
                  </a:cubicBezTo>
                  <a:cubicBezTo>
                    <a:pt x="34" y="8"/>
                    <a:pt x="34" y="7"/>
                    <a:pt x="34" y="5"/>
                  </a:cubicBezTo>
                  <a:cubicBezTo>
                    <a:pt x="34" y="3"/>
                    <a:pt x="33" y="2"/>
                    <a:pt x="32" y="0"/>
                  </a:cubicBezTo>
                  <a:cubicBezTo>
                    <a:pt x="31" y="1"/>
                    <a:pt x="30" y="2"/>
                    <a:pt x="30" y="3"/>
                  </a:cubicBezTo>
                  <a:cubicBezTo>
                    <a:pt x="29" y="5"/>
                    <a:pt x="27" y="4"/>
                    <a:pt x="28" y="6"/>
                  </a:cubicBezTo>
                  <a:cubicBezTo>
                    <a:pt x="28" y="9"/>
                    <a:pt x="28" y="12"/>
                    <a:pt x="28" y="15"/>
                  </a:cubicBezTo>
                  <a:cubicBezTo>
                    <a:pt x="28" y="19"/>
                    <a:pt x="29" y="24"/>
                    <a:pt x="28" y="28"/>
                  </a:cubicBezTo>
                  <a:cubicBezTo>
                    <a:pt x="27" y="29"/>
                    <a:pt x="26" y="30"/>
                    <a:pt x="26" y="31"/>
                  </a:cubicBezTo>
                  <a:cubicBezTo>
                    <a:pt x="26" y="33"/>
                    <a:pt x="27" y="35"/>
                    <a:pt x="27" y="37"/>
                  </a:cubicBezTo>
                  <a:cubicBezTo>
                    <a:pt x="27" y="43"/>
                    <a:pt x="25" y="50"/>
                    <a:pt x="23" y="56"/>
                  </a:cubicBezTo>
                  <a:cubicBezTo>
                    <a:pt x="22" y="59"/>
                    <a:pt x="22" y="61"/>
                    <a:pt x="23" y="64"/>
                  </a:cubicBezTo>
                  <a:cubicBezTo>
                    <a:pt x="23" y="66"/>
                    <a:pt x="23" y="67"/>
                    <a:pt x="21" y="68"/>
                  </a:cubicBezTo>
                  <a:cubicBezTo>
                    <a:pt x="20" y="69"/>
                    <a:pt x="21" y="70"/>
                    <a:pt x="21" y="71"/>
                  </a:cubicBezTo>
                  <a:cubicBezTo>
                    <a:pt x="21" y="74"/>
                    <a:pt x="21" y="77"/>
                    <a:pt x="21" y="80"/>
                  </a:cubicBezTo>
                  <a:cubicBezTo>
                    <a:pt x="21" y="81"/>
                    <a:pt x="21" y="83"/>
                    <a:pt x="21" y="84"/>
                  </a:cubicBezTo>
                  <a:cubicBezTo>
                    <a:pt x="20" y="85"/>
                    <a:pt x="21" y="87"/>
                    <a:pt x="20" y="88"/>
                  </a:cubicBezTo>
                  <a:cubicBezTo>
                    <a:pt x="18" y="93"/>
                    <a:pt x="16" y="98"/>
                    <a:pt x="14" y="103"/>
                  </a:cubicBezTo>
                  <a:cubicBezTo>
                    <a:pt x="13" y="106"/>
                    <a:pt x="10" y="107"/>
                    <a:pt x="11" y="110"/>
                  </a:cubicBezTo>
                  <a:cubicBezTo>
                    <a:pt x="12" y="113"/>
                    <a:pt x="14" y="118"/>
                    <a:pt x="12" y="122"/>
                  </a:cubicBezTo>
                  <a:cubicBezTo>
                    <a:pt x="10" y="124"/>
                    <a:pt x="8" y="129"/>
                    <a:pt x="10" y="132"/>
                  </a:cubicBezTo>
                  <a:cubicBezTo>
                    <a:pt x="11" y="134"/>
                    <a:pt x="12" y="134"/>
                    <a:pt x="13" y="133"/>
                  </a:cubicBezTo>
                  <a:cubicBezTo>
                    <a:pt x="14" y="132"/>
                    <a:pt x="18" y="132"/>
                    <a:pt x="17" y="133"/>
                  </a:cubicBezTo>
                  <a:cubicBezTo>
                    <a:pt x="17" y="133"/>
                    <a:pt x="16" y="133"/>
                    <a:pt x="15" y="134"/>
                  </a:cubicBezTo>
                  <a:cubicBezTo>
                    <a:pt x="15" y="135"/>
                    <a:pt x="15" y="135"/>
                    <a:pt x="16" y="136"/>
                  </a:cubicBezTo>
                  <a:cubicBezTo>
                    <a:pt x="16" y="136"/>
                    <a:pt x="15" y="137"/>
                    <a:pt x="15" y="137"/>
                  </a:cubicBezTo>
                  <a:cubicBezTo>
                    <a:pt x="14" y="139"/>
                    <a:pt x="13" y="143"/>
                    <a:pt x="14" y="145"/>
                  </a:cubicBezTo>
                  <a:cubicBezTo>
                    <a:pt x="14" y="146"/>
                    <a:pt x="14" y="146"/>
                    <a:pt x="13" y="148"/>
                  </a:cubicBezTo>
                  <a:cubicBezTo>
                    <a:pt x="12" y="149"/>
                    <a:pt x="14" y="149"/>
                    <a:pt x="15" y="150"/>
                  </a:cubicBezTo>
                  <a:cubicBezTo>
                    <a:pt x="15" y="150"/>
                    <a:pt x="15" y="150"/>
                    <a:pt x="14" y="151"/>
                  </a:cubicBezTo>
                  <a:cubicBezTo>
                    <a:pt x="13" y="151"/>
                    <a:pt x="11" y="152"/>
                    <a:pt x="13" y="152"/>
                  </a:cubicBezTo>
                  <a:cubicBezTo>
                    <a:pt x="12" y="153"/>
                    <a:pt x="13" y="156"/>
                    <a:pt x="14" y="156"/>
                  </a:cubicBezTo>
                  <a:cubicBezTo>
                    <a:pt x="13" y="156"/>
                    <a:pt x="10" y="155"/>
                    <a:pt x="11" y="158"/>
                  </a:cubicBezTo>
                  <a:cubicBezTo>
                    <a:pt x="11" y="158"/>
                    <a:pt x="12" y="163"/>
                    <a:pt x="10" y="162"/>
                  </a:cubicBezTo>
                  <a:cubicBezTo>
                    <a:pt x="10" y="162"/>
                    <a:pt x="8" y="160"/>
                    <a:pt x="8" y="159"/>
                  </a:cubicBezTo>
                  <a:cubicBezTo>
                    <a:pt x="6" y="158"/>
                    <a:pt x="7" y="157"/>
                    <a:pt x="5" y="158"/>
                  </a:cubicBezTo>
                  <a:cubicBezTo>
                    <a:pt x="5" y="158"/>
                    <a:pt x="4" y="159"/>
                    <a:pt x="4" y="159"/>
                  </a:cubicBezTo>
                  <a:cubicBezTo>
                    <a:pt x="4" y="160"/>
                    <a:pt x="5" y="160"/>
                    <a:pt x="4" y="161"/>
                  </a:cubicBezTo>
                  <a:cubicBezTo>
                    <a:pt x="4" y="162"/>
                    <a:pt x="0" y="162"/>
                    <a:pt x="0" y="164"/>
                  </a:cubicBezTo>
                  <a:cubicBezTo>
                    <a:pt x="0" y="164"/>
                    <a:pt x="1" y="165"/>
                    <a:pt x="2" y="165"/>
                  </a:cubicBezTo>
                  <a:cubicBezTo>
                    <a:pt x="2" y="165"/>
                    <a:pt x="1" y="164"/>
                    <a:pt x="2" y="163"/>
                  </a:cubicBezTo>
                  <a:cubicBezTo>
                    <a:pt x="2" y="163"/>
                    <a:pt x="5" y="165"/>
                    <a:pt x="7" y="164"/>
                  </a:cubicBezTo>
                  <a:cubicBezTo>
                    <a:pt x="11" y="163"/>
                    <a:pt x="5" y="170"/>
                    <a:pt x="7" y="171"/>
                  </a:cubicBezTo>
                  <a:cubicBezTo>
                    <a:pt x="8" y="171"/>
                    <a:pt x="10" y="170"/>
                    <a:pt x="11" y="171"/>
                  </a:cubicBezTo>
                  <a:cubicBezTo>
                    <a:pt x="12" y="171"/>
                    <a:pt x="12" y="174"/>
                    <a:pt x="11" y="173"/>
                  </a:cubicBezTo>
                  <a:cubicBezTo>
                    <a:pt x="11" y="173"/>
                    <a:pt x="8" y="171"/>
                    <a:pt x="8" y="172"/>
                  </a:cubicBezTo>
                  <a:cubicBezTo>
                    <a:pt x="7" y="173"/>
                    <a:pt x="6" y="173"/>
                    <a:pt x="7" y="174"/>
                  </a:cubicBezTo>
                  <a:cubicBezTo>
                    <a:pt x="7" y="174"/>
                    <a:pt x="9" y="176"/>
                    <a:pt x="8" y="176"/>
                  </a:cubicBezTo>
                  <a:cubicBezTo>
                    <a:pt x="7" y="176"/>
                    <a:pt x="7" y="179"/>
                    <a:pt x="7" y="179"/>
                  </a:cubicBezTo>
                  <a:cubicBezTo>
                    <a:pt x="6" y="182"/>
                    <a:pt x="9" y="178"/>
                    <a:pt x="9" y="178"/>
                  </a:cubicBezTo>
                  <a:cubicBezTo>
                    <a:pt x="9" y="178"/>
                    <a:pt x="8" y="183"/>
                    <a:pt x="9" y="182"/>
                  </a:cubicBezTo>
                  <a:cubicBezTo>
                    <a:pt x="9" y="182"/>
                    <a:pt x="8" y="182"/>
                    <a:pt x="8" y="183"/>
                  </a:cubicBezTo>
                  <a:cubicBezTo>
                    <a:pt x="7" y="184"/>
                    <a:pt x="8" y="184"/>
                    <a:pt x="9" y="185"/>
                  </a:cubicBezTo>
                  <a:cubicBezTo>
                    <a:pt x="9" y="185"/>
                    <a:pt x="7" y="186"/>
                    <a:pt x="7" y="186"/>
                  </a:cubicBezTo>
                  <a:cubicBezTo>
                    <a:pt x="6" y="186"/>
                    <a:pt x="7" y="186"/>
                    <a:pt x="7" y="187"/>
                  </a:cubicBezTo>
                  <a:cubicBezTo>
                    <a:pt x="6" y="189"/>
                    <a:pt x="10" y="189"/>
                    <a:pt x="10" y="188"/>
                  </a:cubicBezTo>
                  <a:cubicBezTo>
                    <a:pt x="10" y="189"/>
                    <a:pt x="9" y="189"/>
                    <a:pt x="10" y="190"/>
                  </a:cubicBezTo>
                  <a:cubicBezTo>
                    <a:pt x="10" y="190"/>
                    <a:pt x="10" y="190"/>
                    <a:pt x="10" y="190"/>
                  </a:cubicBezTo>
                  <a:cubicBezTo>
                    <a:pt x="10" y="191"/>
                    <a:pt x="8" y="192"/>
                    <a:pt x="8" y="193"/>
                  </a:cubicBezTo>
                  <a:cubicBezTo>
                    <a:pt x="7" y="195"/>
                    <a:pt x="10" y="192"/>
                    <a:pt x="11" y="192"/>
                  </a:cubicBezTo>
                  <a:cubicBezTo>
                    <a:pt x="10" y="193"/>
                    <a:pt x="11" y="194"/>
                    <a:pt x="11" y="194"/>
                  </a:cubicBezTo>
                  <a:cubicBezTo>
                    <a:pt x="11" y="195"/>
                    <a:pt x="8" y="196"/>
                    <a:pt x="8" y="196"/>
                  </a:cubicBezTo>
                  <a:cubicBezTo>
                    <a:pt x="10" y="197"/>
                    <a:pt x="10" y="196"/>
                    <a:pt x="11" y="198"/>
                  </a:cubicBezTo>
                  <a:cubicBezTo>
                    <a:pt x="12" y="200"/>
                    <a:pt x="14" y="195"/>
                    <a:pt x="13" y="195"/>
                  </a:cubicBezTo>
                  <a:cubicBezTo>
                    <a:pt x="14" y="195"/>
                    <a:pt x="14" y="196"/>
                    <a:pt x="15" y="197"/>
                  </a:cubicBezTo>
                  <a:cubicBezTo>
                    <a:pt x="15" y="197"/>
                    <a:pt x="15" y="195"/>
                    <a:pt x="15" y="195"/>
                  </a:cubicBezTo>
                  <a:cubicBezTo>
                    <a:pt x="15" y="195"/>
                    <a:pt x="15" y="197"/>
                    <a:pt x="15" y="197"/>
                  </a:cubicBezTo>
                  <a:cubicBezTo>
                    <a:pt x="16" y="196"/>
                    <a:pt x="16" y="195"/>
                    <a:pt x="16" y="196"/>
                  </a:cubicBezTo>
                  <a:cubicBezTo>
                    <a:pt x="17" y="196"/>
                    <a:pt x="16" y="198"/>
                    <a:pt x="16" y="198"/>
                  </a:cubicBezTo>
                  <a:cubicBezTo>
                    <a:pt x="15" y="199"/>
                    <a:pt x="17" y="199"/>
                    <a:pt x="16" y="200"/>
                  </a:cubicBezTo>
                  <a:cubicBezTo>
                    <a:pt x="15" y="202"/>
                    <a:pt x="17" y="201"/>
                    <a:pt x="18" y="202"/>
                  </a:cubicBezTo>
                  <a:cubicBezTo>
                    <a:pt x="21" y="202"/>
                    <a:pt x="24" y="204"/>
                    <a:pt x="21" y="206"/>
                  </a:cubicBezTo>
                  <a:cubicBezTo>
                    <a:pt x="20" y="207"/>
                    <a:pt x="17" y="206"/>
                    <a:pt x="16" y="207"/>
                  </a:cubicBezTo>
                  <a:cubicBezTo>
                    <a:pt x="15" y="209"/>
                    <a:pt x="18" y="208"/>
                    <a:pt x="19" y="209"/>
                  </a:cubicBezTo>
                  <a:cubicBezTo>
                    <a:pt x="18" y="209"/>
                    <a:pt x="18" y="209"/>
                    <a:pt x="18" y="209"/>
                  </a:cubicBezTo>
                  <a:cubicBezTo>
                    <a:pt x="18" y="209"/>
                    <a:pt x="22" y="212"/>
                    <a:pt x="24" y="210"/>
                  </a:cubicBezTo>
                  <a:cubicBezTo>
                    <a:pt x="25" y="208"/>
                    <a:pt x="23" y="206"/>
                    <a:pt x="25" y="204"/>
                  </a:cubicBezTo>
                  <a:cubicBezTo>
                    <a:pt x="26" y="202"/>
                    <a:pt x="29" y="202"/>
                    <a:pt x="30" y="202"/>
                  </a:cubicBezTo>
                  <a:cubicBezTo>
                    <a:pt x="35" y="199"/>
                    <a:pt x="28" y="199"/>
                    <a:pt x="26" y="199"/>
                  </a:cubicBezTo>
                  <a:cubicBezTo>
                    <a:pt x="24" y="199"/>
                    <a:pt x="21" y="199"/>
                    <a:pt x="19" y="198"/>
                  </a:cubicBezTo>
                  <a:cubicBezTo>
                    <a:pt x="17" y="196"/>
                    <a:pt x="17" y="196"/>
                    <a:pt x="17" y="192"/>
                  </a:cubicBezTo>
                  <a:cubicBezTo>
                    <a:pt x="17" y="188"/>
                    <a:pt x="16" y="191"/>
                    <a:pt x="13" y="189"/>
                  </a:cubicBezTo>
                  <a:cubicBezTo>
                    <a:pt x="12" y="189"/>
                    <a:pt x="12" y="186"/>
                    <a:pt x="12" y="185"/>
                  </a:cubicBezTo>
                  <a:cubicBezTo>
                    <a:pt x="11" y="183"/>
                    <a:pt x="11" y="180"/>
                    <a:pt x="13" y="179"/>
                  </a:cubicBezTo>
                  <a:cubicBezTo>
                    <a:pt x="14" y="178"/>
                    <a:pt x="14" y="178"/>
                    <a:pt x="15" y="177"/>
                  </a:cubicBezTo>
                  <a:cubicBezTo>
                    <a:pt x="15" y="176"/>
                    <a:pt x="16" y="175"/>
                    <a:pt x="17" y="175"/>
                  </a:cubicBezTo>
                  <a:cubicBezTo>
                    <a:pt x="18" y="174"/>
                    <a:pt x="16" y="171"/>
                    <a:pt x="17" y="169"/>
                  </a:cubicBezTo>
                  <a:cubicBezTo>
                    <a:pt x="17" y="168"/>
                    <a:pt x="19" y="167"/>
                    <a:pt x="20" y="165"/>
                  </a:cubicBezTo>
                  <a:cubicBezTo>
                    <a:pt x="20" y="163"/>
                    <a:pt x="20" y="160"/>
                    <a:pt x="21" y="158"/>
                  </a:cubicBezTo>
                  <a:cubicBezTo>
                    <a:pt x="21" y="156"/>
                    <a:pt x="23" y="156"/>
                    <a:pt x="21" y="154"/>
                  </a:cubicBezTo>
                  <a:cubicBezTo>
                    <a:pt x="20" y="153"/>
                    <a:pt x="17" y="153"/>
                    <a:pt x="21" y="152"/>
                  </a:cubicBezTo>
                  <a:cubicBezTo>
                    <a:pt x="26" y="151"/>
                    <a:pt x="20" y="151"/>
                    <a:pt x="19" y="149"/>
                  </a:cubicBezTo>
                  <a:cubicBezTo>
                    <a:pt x="19" y="146"/>
                    <a:pt x="19" y="142"/>
                    <a:pt x="19" y="140"/>
                  </a:cubicBezTo>
                  <a:cubicBezTo>
                    <a:pt x="19" y="136"/>
                    <a:pt x="19" y="131"/>
                    <a:pt x="19" y="127"/>
                  </a:cubicBezTo>
                  <a:cubicBezTo>
                    <a:pt x="20" y="124"/>
                    <a:pt x="21" y="119"/>
                    <a:pt x="23" y="117"/>
                  </a:cubicBezTo>
                  <a:cubicBezTo>
                    <a:pt x="26" y="114"/>
                    <a:pt x="23" y="109"/>
                    <a:pt x="23" y="106"/>
                  </a:cubicBezTo>
                  <a:cubicBezTo>
                    <a:pt x="23" y="104"/>
                    <a:pt x="24" y="103"/>
                    <a:pt x="26" y="102"/>
                  </a:cubicBezTo>
                  <a:cubicBezTo>
                    <a:pt x="28" y="100"/>
                    <a:pt x="27" y="99"/>
                    <a:pt x="27" y="96"/>
                  </a:cubicBezTo>
                  <a:cubicBezTo>
                    <a:pt x="27" y="92"/>
                    <a:pt x="30" y="89"/>
                    <a:pt x="29" y="85"/>
                  </a:cubicBezTo>
                  <a:cubicBezTo>
                    <a:pt x="29" y="82"/>
                    <a:pt x="28" y="79"/>
                    <a:pt x="27" y="76"/>
                  </a:cubicBezTo>
                  <a:cubicBezTo>
                    <a:pt x="27" y="75"/>
                    <a:pt x="26" y="74"/>
                    <a:pt x="27" y="73"/>
                  </a:cubicBezTo>
                  <a:cubicBezTo>
                    <a:pt x="28" y="72"/>
                    <a:pt x="29" y="68"/>
                    <a:pt x="29" y="67"/>
                  </a:cubicBezTo>
                  <a:cubicBezTo>
                    <a:pt x="29" y="66"/>
                    <a:pt x="28" y="64"/>
                    <a:pt x="30" y="62"/>
                  </a:cubicBezTo>
                  <a:cubicBezTo>
                    <a:pt x="31" y="61"/>
                    <a:pt x="30" y="59"/>
                    <a:pt x="31" y="58"/>
                  </a:cubicBezTo>
                  <a:cubicBezTo>
                    <a:pt x="31" y="56"/>
                    <a:pt x="33" y="55"/>
                    <a:pt x="34" y="54"/>
                  </a:cubicBezTo>
                  <a:cubicBezTo>
                    <a:pt x="34" y="53"/>
                    <a:pt x="37" y="50"/>
                    <a:pt x="37" y="49"/>
                  </a:cubicBezTo>
                  <a:cubicBezTo>
                    <a:pt x="37" y="48"/>
                    <a:pt x="36" y="46"/>
                    <a:pt x="36" y="44"/>
                  </a:cubicBezTo>
                  <a:cubicBezTo>
                    <a:pt x="36" y="42"/>
                    <a:pt x="36" y="41"/>
                    <a:pt x="36" y="39"/>
                  </a:cubicBezTo>
                  <a:cubicBezTo>
                    <a:pt x="36" y="36"/>
                    <a:pt x="37" y="36"/>
                    <a:pt x="40" y="35"/>
                  </a:cubicBezTo>
                  <a:cubicBezTo>
                    <a:pt x="44" y="34"/>
                    <a:pt x="44" y="32"/>
                    <a:pt x="44" y="28"/>
                  </a:cubicBezTo>
                  <a:cubicBezTo>
                    <a:pt x="43" y="29"/>
                    <a:pt x="41" y="29"/>
                    <a:pt x="40" y="28"/>
                  </a:cubicBezTo>
                  <a:cubicBezTo>
                    <a:pt x="40" y="28"/>
                    <a:pt x="40" y="29"/>
                    <a:pt x="40" y="2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58" name="Freeform 626">
              <a:extLst>
                <a:ext uri="{FF2B5EF4-FFF2-40B4-BE49-F238E27FC236}">
                  <a16:creationId xmlns:a16="http://schemas.microsoft.com/office/drawing/2014/main" id="{8C6A8E9A-F680-ED44-9CE4-96770A58C71A}"/>
                </a:ext>
              </a:extLst>
            </p:cNvPr>
            <p:cNvSpPr>
              <a:spLocks/>
            </p:cNvSpPr>
            <p:nvPr/>
          </p:nvSpPr>
          <p:spPr bwMode="auto">
            <a:xfrm>
              <a:off x="8435850" y="9485419"/>
              <a:ext cx="598727" cy="653038"/>
            </a:xfrm>
            <a:custGeom>
              <a:avLst/>
              <a:gdLst>
                <a:gd name="T0" fmla="*/ 61 w 64"/>
                <a:gd name="T1" fmla="*/ 42 h 70"/>
                <a:gd name="T2" fmla="*/ 58 w 64"/>
                <a:gd name="T3" fmla="*/ 35 h 70"/>
                <a:gd name="T4" fmla="*/ 50 w 64"/>
                <a:gd name="T5" fmla="*/ 35 h 70"/>
                <a:gd name="T6" fmla="*/ 49 w 64"/>
                <a:gd name="T7" fmla="*/ 33 h 70"/>
                <a:gd name="T8" fmla="*/ 47 w 64"/>
                <a:gd name="T9" fmla="*/ 30 h 70"/>
                <a:gd name="T10" fmla="*/ 48 w 64"/>
                <a:gd name="T11" fmla="*/ 28 h 70"/>
                <a:gd name="T12" fmla="*/ 47 w 64"/>
                <a:gd name="T13" fmla="*/ 26 h 70"/>
                <a:gd name="T14" fmla="*/ 47 w 64"/>
                <a:gd name="T15" fmla="*/ 23 h 70"/>
                <a:gd name="T16" fmla="*/ 41 w 64"/>
                <a:gd name="T17" fmla="*/ 21 h 70"/>
                <a:gd name="T18" fmla="*/ 37 w 64"/>
                <a:gd name="T19" fmla="*/ 18 h 70"/>
                <a:gd name="T20" fmla="*/ 33 w 64"/>
                <a:gd name="T21" fmla="*/ 16 h 70"/>
                <a:gd name="T22" fmla="*/ 29 w 64"/>
                <a:gd name="T23" fmla="*/ 16 h 70"/>
                <a:gd name="T24" fmla="*/ 23 w 64"/>
                <a:gd name="T25" fmla="*/ 9 h 70"/>
                <a:gd name="T26" fmla="*/ 23 w 64"/>
                <a:gd name="T27" fmla="*/ 6 h 70"/>
                <a:gd name="T28" fmla="*/ 23 w 64"/>
                <a:gd name="T29" fmla="*/ 4 h 70"/>
                <a:gd name="T30" fmla="*/ 18 w 64"/>
                <a:gd name="T31" fmla="*/ 3 h 70"/>
                <a:gd name="T32" fmla="*/ 10 w 64"/>
                <a:gd name="T33" fmla="*/ 6 h 70"/>
                <a:gd name="T34" fmla="*/ 7 w 64"/>
                <a:gd name="T35" fmla="*/ 9 h 70"/>
                <a:gd name="T36" fmla="*/ 2 w 64"/>
                <a:gd name="T37" fmla="*/ 8 h 70"/>
                <a:gd name="T38" fmla="*/ 6 w 64"/>
                <a:gd name="T39" fmla="*/ 16 h 70"/>
                <a:gd name="T40" fmla="*/ 5 w 64"/>
                <a:gd name="T41" fmla="*/ 23 h 70"/>
                <a:gd name="T42" fmla="*/ 4 w 64"/>
                <a:gd name="T43" fmla="*/ 27 h 70"/>
                <a:gd name="T44" fmla="*/ 3 w 64"/>
                <a:gd name="T45" fmla="*/ 31 h 70"/>
                <a:gd name="T46" fmla="*/ 5 w 64"/>
                <a:gd name="T47" fmla="*/ 35 h 70"/>
                <a:gd name="T48" fmla="*/ 3 w 64"/>
                <a:gd name="T49" fmla="*/ 38 h 70"/>
                <a:gd name="T50" fmla="*/ 4 w 64"/>
                <a:gd name="T51" fmla="*/ 46 h 70"/>
                <a:gd name="T52" fmla="*/ 4 w 64"/>
                <a:gd name="T53" fmla="*/ 49 h 70"/>
                <a:gd name="T54" fmla="*/ 7 w 64"/>
                <a:gd name="T55" fmla="*/ 52 h 70"/>
                <a:gd name="T56" fmla="*/ 7 w 64"/>
                <a:gd name="T57" fmla="*/ 54 h 70"/>
                <a:gd name="T58" fmla="*/ 6 w 64"/>
                <a:gd name="T59" fmla="*/ 56 h 70"/>
                <a:gd name="T60" fmla="*/ 9 w 64"/>
                <a:gd name="T61" fmla="*/ 63 h 70"/>
                <a:gd name="T62" fmla="*/ 13 w 64"/>
                <a:gd name="T63" fmla="*/ 69 h 70"/>
                <a:gd name="T64" fmla="*/ 14 w 64"/>
                <a:gd name="T65" fmla="*/ 67 h 70"/>
                <a:gd name="T66" fmla="*/ 17 w 64"/>
                <a:gd name="T67" fmla="*/ 65 h 70"/>
                <a:gd name="T68" fmla="*/ 20 w 64"/>
                <a:gd name="T69" fmla="*/ 65 h 70"/>
                <a:gd name="T70" fmla="*/ 25 w 64"/>
                <a:gd name="T71" fmla="*/ 65 h 70"/>
                <a:gd name="T72" fmla="*/ 28 w 64"/>
                <a:gd name="T73" fmla="*/ 68 h 70"/>
                <a:gd name="T74" fmla="*/ 31 w 64"/>
                <a:gd name="T75" fmla="*/ 65 h 70"/>
                <a:gd name="T76" fmla="*/ 37 w 64"/>
                <a:gd name="T77" fmla="*/ 64 h 70"/>
                <a:gd name="T78" fmla="*/ 44 w 64"/>
                <a:gd name="T79" fmla="*/ 52 h 70"/>
                <a:gd name="T80" fmla="*/ 52 w 64"/>
                <a:gd name="T81" fmla="*/ 51 h 70"/>
                <a:gd name="T82" fmla="*/ 59 w 64"/>
                <a:gd name="T83" fmla="*/ 54 h 70"/>
                <a:gd name="T84" fmla="*/ 61 w 64"/>
                <a:gd name="T85" fmla="*/ 42 h 70"/>
                <a:gd name="T86" fmla="*/ 61 w 64"/>
                <a:gd name="T87" fmla="*/ 4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 h="70">
                  <a:moveTo>
                    <a:pt x="61" y="42"/>
                  </a:moveTo>
                  <a:cubicBezTo>
                    <a:pt x="57" y="40"/>
                    <a:pt x="58" y="39"/>
                    <a:pt x="58" y="35"/>
                  </a:cubicBezTo>
                  <a:cubicBezTo>
                    <a:pt x="55" y="35"/>
                    <a:pt x="52" y="35"/>
                    <a:pt x="50" y="35"/>
                  </a:cubicBezTo>
                  <a:cubicBezTo>
                    <a:pt x="48" y="35"/>
                    <a:pt x="49" y="34"/>
                    <a:pt x="49" y="33"/>
                  </a:cubicBezTo>
                  <a:cubicBezTo>
                    <a:pt x="49" y="32"/>
                    <a:pt x="48" y="30"/>
                    <a:pt x="47" y="30"/>
                  </a:cubicBezTo>
                  <a:cubicBezTo>
                    <a:pt x="47" y="29"/>
                    <a:pt x="48" y="29"/>
                    <a:pt x="48" y="28"/>
                  </a:cubicBezTo>
                  <a:cubicBezTo>
                    <a:pt x="49" y="27"/>
                    <a:pt x="48" y="26"/>
                    <a:pt x="47" y="26"/>
                  </a:cubicBezTo>
                  <a:cubicBezTo>
                    <a:pt x="47" y="25"/>
                    <a:pt x="48" y="24"/>
                    <a:pt x="47" y="23"/>
                  </a:cubicBezTo>
                  <a:cubicBezTo>
                    <a:pt x="45" y="21"/>
                    <a:pt x="43" y="21"/>
                    <a:pt x="41" y="21"/>
                  </a:cubicBezTo>
                  <a:cubicBezTo>
                    <a:pt x="40" y="21"/>
                    <a:pt x="38" y="19"/>
                    <a:pt x="37" y="18"/>
                  </a:cubicBezTo>
                  <a:cubicBezTo>
                    <a:pt x="35" y="18"/>
                    <a:pt x="34" y="16"/>
                    <a:pt x="33" y="16"/>
                  </a:cubicBezTo>
                  <a:cubicBezTo>
                    <a:pt x="31" y="16"/>
                    <a:pt x="30" y="16"/>
                    <a:pt x="29" y="16"/>
                  </a:cubicBezTo>
                  <a:cubicBezTo>
                    <a:pt x="27" y="16"/>
                    <a:pt x="23" y="11"/>
                    <a:pt x="23" y="9"/>
                  </a:cubicBezTo>
                  <a:cubicBezTo>
                    <a:pt x="23" y="8"/>
                    <a:pt x="23" y="7"/>
                    <a:pt x="23" y="6"/>
                  </a:cubicBezTo>
                  <a:cubicBezTo>
                    <a:pt x="23" y="5"/>
                    <a:pt x="23" y="5"/>
                    <a:pt x="23" y="4"/>
                  </a:cubicBezTo>
                  <a:cubicBezTo>
                    <a:pt x="23" y="0"/>
                    <a:pt x="21" y="2"/>
                    <a:pt x="18" y="3"/>
                  </a:cubicBezTo>
                  <a:cubicBezTo>
                    <a:pt x="15" y="3"/>
                    <a:pt x="13" y="6"/>
                    <a:pt x="10" y="6"/>
                  </a:cubicBezTo>
                  <a:cubicBezTo>
                    <a:pt x="8" y="6"/>
                    <a:pt x="8" y="8"/>
                    <a:pt x="7" y="9"/>
                  </a:cubicBezTo>
                  <a:cubicBezTo>
                    <a:pt x="6" y="9"/>
                    <a:pt x="3" y="8"/>
                    <a:pt x="2" y="8"/>
                  </a:cubicBezTo>
                  <a:cubicBezTo>
                    <a:pt x="4" y="9"/>
                    <a:pt x="5" y="14"/>
                    <a:pt x="6" y="16"/>
                  </a:cubicBezTo>
                  <a:cubicBezTo>
                    <a:pt x="4" y="17"/>
                    <a:pt x="5" y="21"/>
                    <a:pt x="5" y="23"/>
                  </a:cubicBezTo>
                  <a:cubicBezTo>
                    <a:pt x="5" y="25"/>
                    <a:pt x="5" y="26"/>
                    <a:pt x="4" y="27"/>
                  </a:cubicBezTo>
                  <a:cubicBezTo>
                    <a:pt x="3" y="28"/>
                    <a:pt x="3" y="30"/>
                    <a:pt x="3" y="31"/>
                  </a:cubicBezTo>
                  <a:cubicBezTo>
                    <a:pt x="2" y="33"/>
                    <a:pt x="5" y="33"/>
                    <a:pt x="5" y="35"/>
                  </a:cubicBezTo>
                  <a:cubicBezTo>
                    <a:pt x="5" y="36"/>
                    <a:pt x="3" y="37"/>
                    <a:pt x="3" y="38"/>
                  </a:cubicBezTo>
                  <a:cubicBezTo>
                    <a:pt x="0" y="41"/>
                    <a:pt x="4" y="42"/>
                    <a:pt x="4" y="46"/>
                  </a:cubicBezTo>
                  <a:cubicBezTo>
                    <a:pt x="4" y="47"/>
                    <a:pt x="4" y="48"/>
                    <a:pt x="4" y="49"/>
                  </a:cubicBezTo>
                  <a:cubicBezTo>
                    <a:pt x="5" y="50"/>
                    <a:pt x="6" y="51"/>
                    <a:pt x="7" y="52"/>
                  </a:cubicBezTo>
                  <a:cubicBezTo>
                    <a:pt x="7" y="53"/>
                    <a:pt x="5" y="53"/>
                    <a:pt x="7" y="54"/>
                  </a:cubicBezTo>
                  <a:cubicBezTo>
                    <a:pt x="7" y="54"/>
                    <a:pt x="6" y="56"/>
                    <a:pt x="6" y="56"/>
                  </a:cubicBezTo>
                  <a:cubicBezTo>
                    <a:pt x="6" y="59"/>
                    <a:pt x="9" y="61"/>
                    <a:pt x="9" y="63"/>
                  </a:cubicBezTo>
                  <a:cubicBezTo>
                    <a:pt x="10" y="66"/>
                    <a:pt x="8" y="69"/>
                    <a:pt x="13" y="69"/>
                  </a:cubicBezTo>
                  <a:cubicBezTo>
                    <a:pt x="14" y="70"/>
                    <a:pt x="14" y="68"/>
                    <a:pt x="14" y="67"/>
                  </a:cubicBezTo>
                  <a:cubicBezTo>
                    <a:pt x="14" y="66"/>
                    <a:pt x="16" y="65"/>
                    <a:pt x="17" y="65"/>
                  </a:cubicBezTo>
                  <a:cubicBezTo>
                    <a:pt x="18" y="64"/>
                    <a:pt x="19" y="63"/>
                    <a:pt x="20" y="65"/>
                  </a:cubicBezTo>
                  <a:cubicBezTo>
                    <a:pt x="22" y="66"/>
                    <a:pt x="24" y="65"/>
                    <a:pt x="25" y="65"/>
                  </a:cubicBezTo>
                  <a:cubicBezTo>
                    <a:pt x="27" y="65"/>
                    <a:pt x="27" y="68"/>
                    <a:pt x="28" y="68"/>
                  </a:cubicBezTo>
                  <a:cubicBezTo>
                    <a:pt x="29" y="68"/>
                    <a:pt x="30" y="66"/>
                    <a:pt x="31" y="65"/>
                  </a:cubicBezTo>
                  <a:cubicBezTo>
                    <a:pt x="32" y="63"/>
                    <a:pt x="36" y="66"/>
                    <a:pt x="37" y="64"/>
                  </a:cubicBezTo>
                  <a:cubicBezTo>
                    <a:pt x="39" y="59"/>
                    <a:pt x="38" y="54"/>
                    <a:pt x="44" y="52"/>
                  </a:cubicBezTo>
                  <a:cubicBezTo>
                    <a:pt x="46" y="51"/>
                    <a:pt x="49" y="51"/>
                    <a:pt x="52" y="51"/>
                  </a:cubicBezTo>
                  <a:cubicBezTo>
                    <a:pt x="55" y="51"/>
                    <a:pt x="57" y="52"/>
                    <a:pt x="59" y="54"/>
                  </a:cubicBezTo>
                  <a:cubicBezTo>
                    <a:pt x="60" y="51"/>
                    <a:pt x="64" y="43"/>
                    <a:pt x="61" y="42"/>
                  </a:cubicBezTo>
                  <a:cubicBezTo>
                    <a:pt x="60" y="41"/>
                    <a:pt x="62" y="42"/>
                    <a:pt x="61" y="4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59" name="Freeform 627">
              <a:extLst>
                <a:ext uri="{FF2B5EF4-FFF2-40B4-BE49-F238E27FC236}">
                  <a16:creationId xmlns:a16="http://schemas.microsoft.com/office/drawing/2014/main" id="{ED8C798B-F2B9-514E-9D00-5AC1743F943E}"/>
                </a:ext>
              </a:extLst>
            </p:cNvPr>
            <p:cNvSpPr>
              <a:spLocks/>
            </p:cNvSpPr>
            <p:nvPr/>
          </p:nvSpPr>
          <p:spPr bwMode="auto">
            <a:xfrm>
              <a:off x="8773431" y="9950509"/>
              <a:ext cx="420382" cy="414121"/>
            </a:xfrm>
            <a:custGeom>
              <a:avLst/>
              <a:gdLst>
                <a:gd name="T0" fmla="*/ 40 w 45"/>
                <a:gd name="T1" fmla="*/ 24 h 44"/>
                <a:gd name="T2" fmla="*/ 36 w 45"/>
                <a:gd name="T3" fmla="*/ 24 h 44"/>
                <a:gd name="T4" fmla="*/ 36 w 45"/>
                <a:gd name="T5" fmla="*/ 20 h 44"/>
                <a:gd name="T6" fmla="*/ 34 w 45"/>
                <a:gd name="T7" fmla="*/ 17 h 44"/>
                <a:gd name="T8" fmla="*/ 29 w 45"/>
                <a:gd name="T9" fmla="*/ 16 h 44"/>
                <a:gd name="T10" fmla="*/ 25 w 45"/>
                <a:gd name="T11" fmla="*/ 15 h 44"/>
                <a:gd name="T12" fmla="*/ 25 w 45"/>
                <a:gd name="T13" fmla="*/ 12 h 44"/>
                <a:gd name="T14" fmla="*/ 24 w 45"/>
                <a:gd name="T15" fmla="*/ 7 h 44"/>
                <a:gd name="T16" fmla="*/ 21 w 45"/>
                <a:gd name="T17" fmla="*/ 3 h 44"/>
                <a:gd name="T18" fmla="*/ 14 w 45"/>
                <a:gd name="T19" fmla="*/ 1 h 44"/>
                <a:gd name="T20" fmla="*/ 5 w 45"/>
                <a:gd name="T21" fmla="*/ 3 h 44"/>
                <a:gd name="T22" fmla="*/ 2 w 45"/>
                <a:gd name="T23" fmla="*/ 11 h 44"/>
                <a:gd name="T24" fmla="*/ 1 w 45"/>
                <a:gd name="T25" fmla="*/ 14 h 44"/>
                <a:gd name="T26" fmla="*/ 2 w 45"/>
                <a:gd name="T27" fmla="*/ 17 h 44"/>
                <a:gd name="T28" fmla="*/ 9 w 45"/>
                <a:gd name="T29" fmla="*/ 24 h 44"/>
                <a:gd name="T30" fmla="*/ 13 w 45"/>
                <a:gd name="T31" fmla="*/ 25 h 44"/>
                <a:gd name="T32" fmla="*/ 17 w 45"/>
                <a:gd name="T33" fmla="*/ 27 h 44"/>
                <a:gd name="T34" fmla="*/ 25 w 45"/>
                <a:gd name="T35" fmla="*/ 35 h 44"/>
                <a:gd name="T36" fmla="*/ 22 w 45"/>
                <a:gd name="T37" fmla="*/ 39 h 44"/>
                <a:gd name="T38" fmla="*/ 20 w 45"/>
                <a:gd name="T39" fmla="*/ 42 h 44"/>
                <a:gd name="T40" fmla="*/ 28 w 45"/>
                <a:gd name="T41" fmla="*/ 44 h 44"/>
                <a:gd name="T42" fmla="*/ 32 w 45"/>
                <a:gd name="T43" fmla="*/ 43 h 44"/>
                <a:gd name="T44" fmla="*/ 37 w 45"/>
                <a:gd name="T45" fmla="*/ 42 h 44"/>
                <a:gd name="T46" fmla="*/ 40 w 45"/>
                <a:gd name="T47" fmla="*/ 39 h 44"/>
                <a:gd name="T48" fmla="*/ 41 w 45"/>
                <a:gd name="T49" fmla="*/ 34 h 44"/>
                <a:gd name="T50" fmla="*/ 40 w 45"/>
                <a:gd name="T51" fmla="*/ 24 h 44"/>
                <a:gd name="T52" fmla="*/ 40 w 45"/>
                <a:gd name="T53" fmla="*/ 2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 h="44">
                  <a:moveTo>
                    <a:pt x="40" y="24"/>
                  </a:moveTo>
                  <a:cubicBezTo>
                    <a:pt x="39" y="25"/>
                    <a:pt x="37" y="26"/>
                    <a:pt x="36" y="24"/>
                  </a:cubicBezTo>
                  <a:cubicBezTo>
                    <a:pt x="35" y="23"/>
                    <a:pt x="37" y="22"/>
                    <a:pt x="36" y="20"/>
                  </a:cubicBezTo>
                  <a:cubicBezTo>
                    <a:pt x="35" y="19"/>
                    <a:pt x="35" y="18"/>
                    <a:pt x="34" y="17"/>
                  </a:cubicBezTo>
                  <a:cubicBezTo>
                    <a:pt x="31" y="15"/>
                    <a:pt x="31" y="17"/>
                    <a:pt x="29" y="16"/>
                  </a:cubicBezTo>
                  <a:cubicBezTo>
                    <a:pt x="28" y="16"/>
                    <a:pt x="27" y="16"/>
                    <a:pt x="25" y="15"/>
                  </a:cubicBezTo>
                  <a:cubicBezTo>
                    <a:pt x="23" y="15"/>
                    <a:pt x="24" y="13"/>
                    <a:pt x="25" y="12"/>
                  </a:cubicBezTo>
                  <a:cubicBezTo>
                    <a:pt x="25" y="10"/>
                    <a:pt x="24" y="8"/>
                    <a:pt x="24" y="7"/>
                  </a:cubicBezTo>
                  <a:cubicBezTo>
                    <a:pt x="23" y="4"/>
                    <a:pt x="24" y="4"/>
                    <a:pt x="21" y="3"/>
                  </a:cubicBezTo>
                  <a:cubicBezTo>
                    <a:pt x="19" y="1"/>
                    <a:pt x="18" y="0"/>
                    <a:pt x="14" y="1"/>
                  </a:cubicBezTo>
                  <a:cubicBezTo>
                    <a:pt x="11" y="1"/>
                    <a:pt x="7" y="2"/>
                    <a:pt x="5" y="3"/>
                  </a:cubicBezTo>
                  <a:cubicBezTo>
                    <a:pt x="2" y="6"/>
                    <a:pt x="3" y="8"/>
                    <a:pt x="2" y="11"/>
                  </a:cubicBezTo>
                  <a:cubicBezTo>
                    <a:pt x="2" y="12"/>
                    <a:pt x="1" y="13"/>
                    <a:pt x="1" y="14"/>
                  </a:cubicBezTo>
                  <a:cubicBezTo>
                    <a:pt x="0" y="15"/>
                    <a:pt x="1" y="15"/>
                    <a:pt x="2" y="17"/>
                  </a:cubicBezTo>
                  <a:cubicBezTo>
                    <a:pt x="4" y="20"/>
                    <a:pt x="6" y="21"/>
                    <a:pt x="9" y="24"/>
                  </a:cubicBezTo>
                  <a:cubicBezTo>
                    <a:pt x="10" y="25"/>
                    <a:pt x="12" y="25"/>
                    <a:pt x="13" y="25"/>
                  </a:cubicBezTo>
                  <a:cubicBezTo>
                    <a:pt x="15" y="25"/>
                    <a:pt x="16" y="26"/>
                    <a:pt x="17" y="27"/>
                  </a:cubicBezTo>
                  <a:cubicBezTo>
                    <a:pt x="19" y="28"/>
                    <a:pt x="27" y="31"/>
                    <a:pt x="25" y="35"/>
                  </a:cubicBezTo>
                  <a:cubicBezTo>
                    <a:pt x="24" y="36"/>
                    <a:pt x="22" y="37"/>
                    <a:pt x="22" y="39"/>
                  </a:cubicBezTo>
                  <a:cubicBezTo>
                    <a:pt x="22" y="41"/>
                    <a:pt x="22" y="41"/>
                    <a:pt x="20" y="42"/>
                  </a:cubicBezTo>
                  <a:cubicBezTo>
                    <a:pt x="19" y="44"/>
                    <a:pt x="27" y="43"/>
                    <a:pt x="28" y="44"/>
                  </a:cubicBezTo>
                  <a:cubicBezTo>
                    <a:pt x="30" y="44"/>
                    <a:pt x="30" y="44"/>
                    <a:pt x="32" y="43"/>
                  </a:cubicBezTo>
                  <a:cubicBezTo>
                    <a:pt x="33" y="41"/>
                    <a:pt x="36" y="43"/>
                    <a:pt x="37" y="42"/>
                  </a:cubicBezTo>
                  <a:cubicBezTo>
                    <a:pt x="38" y="41"/>
                    <a:pt x="39" y="40"/>
                    <a:pt x="40" y="39"/>
                  </a:cubicBezTo>
                  <a:cubicBezTo>
                    <a:pt x="41" y="37"/>
                    <a:pt x="40" y="35"/>
                    <a:pt x="41" y="34"/>
                  </a:cubicBezTo>
                  <a:cubicBezTo>
                    <a:pt x="41" y="32"/>
                    <a:pt x="45" y="24"/>
                    <a:pt x="40" y="24"/>
                  </a:cubicBezTo>
                  <a:cubicBezTo>
                    <a:pt x="40" y="25"/>
                    <a:pt x="41" y="24"/>
                    <a:pt x="40" y="2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60" name="Freeform 628">
              <a:extLst>
                <a:ext uri="{FF2B5EF4-FFF2-40B4-BE49-F238E27FC236}">
                  <a16:creationId xmlns:a16="http://schemas.microsoft.com/office/drawing/2014/main" id="{C1C770CC-EA4D-E64F-98DC-59CB2DB213CA}"/>
                </a:ext>
              </a:extLst>
            </p:cNvPr>
            <p:cNvSpPr>
              <a:spLocks noEditPoints="1"/>
            </p:cNvSpPr>
            <p:nvPr/>
          </p:nvSpPr>
          <p:spPr bwMode="auto">
            <a:xfrm>
              <a:off x="8241584" y="8800525"/>
              <a:ext cx="1856686" cy="1882659"/>
            </a:xfrm>
            <a:custGeom>
              <a:avLst/>
              <a:gdLst>
                <a:gd name="T0" fmla="*/ 188 w 199"/>
                <a:gd name="T1" fmla="*/ 51 h 201"/>
                <a:gd name="T2" fmla="*/ 165 w 199"/>
                <a:gd name="T3" fmla="*/ 41 h 201"/>
                <a:gd name="T4" fmla="*/ 135 w 199"/>
                <a:gd name="T5" fmla="*/ 30 h 201"/>
                <a:gd name="T6" fmla="*/ 122 w 199"/>
                <a:gd name="T7" fmla="*/ 36 h 201"/>
                <a:gd name="T8" fmla="*/ 116 w 199"/>
                <a:gd name="T9" fmla="*/ 29 h 201"/>
                <a:gd name="T10" fmla="*/ 111 w 199"/>
                <a:gd name="T11" fmla="*/ 33 h 201"/>
                <a:gd name="T12" fmla="*/ 120 w 199"/>
                <a:gd name="T13" fmla="*/ 23 h 201"/>
                <a:gd name="T14" fmla="*/ 116 w 199"/>
                <a:gd name="T15" fmla="*/ 8 h 201"/>
                <a:gd name="T16" fmla="*/ 105 w 199"/>
                <a:gd name="T17" fmla="*/ 15 h 201"/>
                <a:gd name="T18" fmla="*/ 93 w 199"/>
                <a:gd name="T19" fmla="*/ 14 h 201"/>
                <a:gd name="T20" fmla="*/ 77 w 199"/>
                <a:gd name="T21" fmla="*/ 19 h 201"/>
                <a:gd name="T22" fmla="*/ 69 w 199"/>
                <a:gd name="T23" fmla="*/ 1 h 201"/>
                <a:gd name="T24" fmla="*/ 56 w 199"/>
                <a:gd name="T25" fmla="*/ 7 h 201"/>
                <a:gd name="T26" fmla="*/ 50 w 199"/>
                <a:gd name="T27" fmla="*/ 11 h 201"/>
                <a:gd name="T28" fmla="*/ 51 w 199"/>
                <a:gd name="T29" fmla="*/ 16 h 201"/>
                <a:gd name="T30" fmla="*/ 41 w 199"/>
                <a:gd name="T31" fmla="*/ 22 h 201"/>
                <a:gd name="T32" fmla="*/ 27 w 199"/>
                <a:gd name="T33" fmla="*/ 18 h 201"/>
                <a:gd name="T34" fmla="*/ 25 w 199"/>
                <a:gd name="T35" fmla="*/ 21 h 201"/>
                <a:gd name="T36" fmla="*/ 22 w 199"/>
                <a:gd name="T37" fmla="*/ 39 h 201"/>
                <a:gd name="T38" fmla="*/ 10 w 199"/>
                <a:gd name="T39" fmla="*/ 49 h 201"/>
                <a:gd name="T40" fmla="*/ 2 w 199"/>
                <a:gd name="T41" fmla="*/ 66 h 201"/>
                <a:gd name="T42" fmla="*/ 9 w 199"/>
                <a:gd name="T43" fmla="*/ 75 h 201"/>
                <a:gd name="T44" fmla="*/ 24 w 199"/>
                <a:gd name="T45" fmla="*/ 81 h 201"/>
                <a:gd name="T46" fmla="*/ 39 w 199"/>
                <a:gd name="T47" fmla="*/ 76 h 201"/>
                <a:gd name="T48" fmla="*/ 49 w 199"/>
                <a:gd name="T49" fmla="*/ 88 h 201"/>
                <a:gd name="T50" fmla="*/ 61 w 199"/>
                <a:gd name="T51" fmla="*/ 94 h 201"/>
                <a:gd name="T52" fmla="*/ 68 w 199"/>
                <a:gd name="T53" fmla="*/ 102 h 201"/>
                <a:gd name="T54" fmla="*/ 80 w 199"/>
                <a:gd name="T55" fmla="*/ 114 h 201"/>
                <a:gd name="T56" fmla="*/ 82 w 199"/>
                <a:gd name="T57" fmla="*/ 135 h 201"/>
                <a:gd name="T58" fmla="*/ 93 w 199"/>
                <a:gd name="T59" fmla="*/ 145 h 201"/>
                <a:gd name="T60" fmla="*/ 98 w 199"/>
                <a:gd name="T61" fmla="*/ 157 h 201"/>
                <a:gd name="T62" fmla="*/ 90 w 199"/>
                <a:gd name="T63" fmla="*/ 173 h 201"/>
                <a:gd name="T64" fmla="*/ 86 w 199"/>
                <a:gd name="T65" fmla="*/ 181 h 201"/>
                <a:gd name="T66" fmla="*/ 94 w 199"/>
                <a:gd name="T67" fmla="*/ 187 h 201"/>
                <a:gd name="T68" fmla="*/ 107 w 199"/>
                <a:gd name="T69" fmla="*/ 197 h 201"/>
                <a:gd name="T70" fmla="*/ 119 w 199"/>
                <a:gd name="T71" fmla="*/ 180 h 201"/>
                <a:gd name="T72" fmla="*/ 128 w 199"/>
                <a:gd name="T73" fmla="*/ 157 h 201"/>
                <a:gd name="T74" fmla="*/ 137 w 199"/>
                <a:gd name="T75" fmla="*/ 149 h 201"/>
                <a:gd name="T76" fmla="*/ 144 w 199"/>
                <a:gd name="T77" fmla="*/ 147 h 201"/>
                <a:gd name="T78" fmla="*/ 155 w 199"/>
                <a:gd name="T79" fmla="*/ 142 h 201"/>
                <a:gd name="T80" fmla="*/ 163 w 199"/>
                <a:gd name="T81" fmla="*/ 139 h 201"/>
                <a:gd name="T82" fmla="*/ 169 w 199"/>
                <a:gd name="T83" fmla="*/ 130 h 201"/>
                <a:gd name="T84" fmla="*/ 175 w 199"/>
                <a:gd name="T85" fmla="*/ 116 h 201"/>
                <a:gd name="T86" fmla="*/ 176 w 199"/>
                <a:gd name="T87" fmla="*/ 98 h 201"/>
                <a:gd name="T88" fmla="*/ 178 w 199"/>
                <a:gd name="T89" fmla="*/ 91 h 201"/>
                <a:gd name="T90" fmla="*/ 182 w 199"/>
                <a:gd name="T91" fmla="*/ 86 h 201"/>
                <a:gd name="T92" fmla="*/ 196 w 199"/>
                <a:gd name="T93" fmla="*/ 57 h 201"/>
                <a:gd name="T94" fmla="*/ 110 w 199"/>
                <a:gd name="T95" fmla="*/ 190 h 201"/>
                <a:gd name="T96" fmla="*/ 115 w 199"/>
                <a:gd name="T97" fmla="*/ 18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9" h="201">
                  <a:moveTo>
                    <a:pt x="196" y="57"/>
                  </a:moveTo>
                  <a:cubicBezTo>
                    <a:pt x="195" y="55"/>
                    <a:pt x="195" y="53"/>
                    <a:pt x="194" y="52"/>
                  </a:cubicBezTo>
                  <a:cubicBezTo>
                    <a:pt x="192" y="51"/>
                    <a:pt x="189" y="52"/>
                    <a:pt x="188" y="51"/>
                  </a:cubicBezTo>
                  <a:cubicBezTo>
                    <a:pt x="183" y="50"/>
                    <a:pt x="180" y="46"/>
                    <a:pt x="177" y="44"/>
                  </a:cubicBezTo>
                  <a:cubicBezTo>
                    <a:pt x="175" y="43"/>
                    <a:pt x="173" y="42"/>
                    <a:pt x="172" y="41"/>
                  </a:cubicBezTo>
                  <a:cubicBezTo>
                    <a:pt x="169" y="40"/>
                    <a:pt x="168" y="41"/>
                    <a:pt x="165" y="41"/>
                  </a:cubicBezTo>
                  <a:cubicBezTo>
                    <a:pt x="161" y="42"/>
                    <a:pt x="157" y="37"/>
                    <a:pt x="153" y="39"/>
                  </a:cubicBezTo>
                  <a:cubicBezTo>
                    <a:pt x="150" y="40"/>
                    <a:pt x="147" y="35"/>
                    <a:pt x="145" y="34"/>
                  </a:cubicBezTo>
                  <a:cubicBezTo>
                    <a:pt x="142" y="32"/>
                    <a:pt x="138" y="30"/>
                    <a:pt x="135" y="30"/>
                  </a:cubicBezTo>
                  <a:cubicBezTo>
                    <a:pt x="133" y="29"/>
                    <a:pt x="131" y="29"/>
                    <a:pt x="130" y="30"/>
                  </a:cubicBezTo>
                  <a:cubicBezTo>
                    <a:pt x="129" y="33"/>
                    <a:pt x="126" y="34"/>
                    <a:pt x="125" y="36"/>
                  </a:cubicBezTo>
                  <a:cubicBezTo>
                    <a:pt x="123" y="39"/>
                    <a:pt x="124" y="38"/>
                    <a:pt x="122" y="36"/>
                  </a:cubicBezTo>
                  <a:cubicBezTo>
                    <a:pt x="122" y="36"/>
                    <a:pt x="121" y="35"/>
                    <a:pt x="121" y="35"/>
                  </a:cubicBezTo>
                  <a:cubicBezTo>
                    <a:pt x="119" y="34"/>
                    <a:pt x="120" y="36"/>
                    <a:pt x="119" y="37"/>
                  </a:cubicBezTo>
                  <a:cubicBezTo>
                    <a:pt x="118" y="38"/>
                    <a:pt x="115" y="29"/>
                    <a:pt x="116" y="29"/>
                  </a:cubicBezTo>
                  <a:cubicBezTo>
                    <a:pt x="116" y="29"/>
                    <a:pt x="113" y="33"/>
                    <a:pt x="112" y="33"/>
                  </a:cubicBezTo>
                  <a:cubicBezTo>
                    <a:pt x="112" y="33"/>
                    <a:pt x="116" y="30"/>
                    <a:pt x="115" y="29"/>
                  </a:cubicBezTo>
                  <a:cubicBezTo>
                    <a:pt x="113" y="28"/>
                    <a:pt x="113" y="33"/>
                    <a:pt x="111" y="33"/>
                  </a:cubicBezTo>
                  <a:cubicBezTo>
                    <a:pt x="111" y="33"/>
                    <a:pt x="115" y="27"/>
                    <a:pt x="115" y="26"/>
                  </a:cubicBezTo>
                  <a:cubicBezTo>
                    <a:pt x="115" y="25"/>
                    <a:pt x="117" y="25"/>
                    <a:pt x="117" y="24"/>
                  </a:cubicBezTo>
                  <a:cubicBezTo>
                    <a:pt x="118" y="23"/>
                    <a:pt x="119" y="25"/>
                    <a:pt x="120" y="23"/>
                  </a:cubicBezTo>
                  <a:cubicBezTo>
                    <a:pt x="121" y="22"/>
                    <a:pt x="120" y="22"/>
                    <a:pt x="120" y="20"/>
                  </a:cubicBezTo>
                  <a:cubicBezTo>
                    <a:pt x="121" y="19"/>
                    <a:pt x="121" y="17"/>
                    <a:pt x="119" y="16"/>
                  </a:cubicBezTo>
                  <a:cubicBezTo>
                    <a:pt x="116" y="15"/>
                    <a:pt x="116" y="11"/>
                    <a:pt x="116" y="8"/>
                  </a:cubicBezTo>
                  <a:cubicBezTo>
                    <a:pt x="116" y="7"/>
                    <a:pt x="115" y="6"/>
                    <a:pt x="114" y="5"/>
                  </a:cubicBezTo>
                  <a:cubicBezTo>
                    <a:pt x="113" y="4"/>
                    <a:pt x="112" y="7"/>
                    <a:pt x="111" y="8"/>
                  </a:cubicBezTo>
                  <a:cubicBezTo>
                    <a:pt x="110" y="11"/>
                    <a:pt x="108" y="15"/>
                    <a:pt x="105" y="15"/>
                  </a:cubicBezTo>
                  <a:cubicBezTo>
                    <a:pt x="104" y="15"/>
                    <a:pt x="103" y="14"/>
                    <a:pt x="101" y="14"/>
                  </a:cubicBezTo>
                  <a:cubicBezTo>
                    <a:pt x="100" y="14"/>
                    <a:pt x="99" y="15"/>
                    <a:pt x="98" y="14"/>
                  </a:cubicBezTo>
                  <a:cubicBezTo>
                    <a:pt x="96" y="13"/>
                    <a:pt x="95" y="14"/>
                    <a:pt x="93" y="14"/>
                  </a:cubicBezTo>
                  <a:cubicBezTo>
                    <a:pt x="91" y="14"/>
                    <a:pt x="92" y="14"/>
                    <a:pt x="91" y="16"/>
                  </a:cubicBezTo>
                  <a:cubicBezTo>
                    <a:pt x="90" y="17"/>
                    <a:pt x="85" y="16"/>
                    <a:pt x="84" y="17"/>
                  </a:cubicBezTo>
                  <a:cubicBezTo>
                    <a:pt x="82" y="17"/>
                    <a:pt x="79" y="19"/>
                    <a:pt x="77" y="19"/>
                  </a:cubicBezTo>
                  <a:cubicBezTo>
                    <a:pt x="74" y="19"/>
                    <a:pt x="72" y="15"/>
                    <a:pt x="72" y="13"/>
                  </a:cubicBezTo>
                  <a:cubicBezTo>
                    <a:pt x="70" y="10"/>
                    <a:pt x="74" y="8"/>
                    <a:pt x="73" y="5"/>
                  </a:cubicBezTo>
                  <a:cubicBezTo>
                    <a:pt x="72" y="3"/>
                    <a:pt x="71" y="0"/>
                    <a:pt x="69" y="1"/>
                  </a:cubicBezTo>
                  <a:cubicBezTo>
                    <a:pt x="69" y="2"/>
                    <a:pt x="62" y="5"/>
                    <a:pt x="61" y="5"/>
                  </a:cubicBezTo>
                  <a:cubicBezTo>
                    <a:pt x="60" y="5"/>
                    <a:pt x="58" y="5"/>
                    <a:pt x="58" y="6"/>
                  </a:cubicBezTo>
                  <a:cubicBezTo>
                    <a:pt x="57" y="6"/>
                    <a:pt x="57" y="9"/>
                    <a:pt x="56" y="7"/>
                  </a:cubicBezTo>
                  <a:cubicBezTo>
                    <a:pt x="55" y="6"/>
                    <a:pt x="47" y="5"/>
                    <a:pt x="47" y="6"/>
                  </a:cubicBezTo>
                  <a:cubicBezTo>
                    <a:pt x="47" y="6"/>
                    <a:pt x="49" y="7"/>
                    <a:pt x="49" y="7"/>
                  </a:cubicBezTo>
                  <a:cubicBezTo>
                    <a:pt x="50" y="8"/>
                    <a:pt x="50" y="9"/>
                    <a:pt x="50" y="11"/>
                  </a:cubicBezTo>
                  <a:cubicBezTo>
                    <a:pt x="51" y="11"/>
                    <a:pt x="51" y="13"/>
                    <a:pt x="52" y="14"/>
                  </a:cubicBezTo>
                  <a:cubicBezTo>
                    <a:pt x="52" y="14"/>
                    <a:pt x="54" y="14"/>
                    <a:pt x="54" y="14"/>
                  </a:cubicBezTo>
                  <a:cubicBezTo>
                    <a:pt x="54" y="15"/>
                    <a:pt x="52" y="16"/>
                    <a:pt x="51" y="16"/>
                  </a:cubicBezTo>
                  <a:cubicBezTo>
                    <a:pt x="50" y="17"/>
                    <a:pt x="50" y="18"/>
                    <a:pt x="49" y="19"/>
                  </a:cubicBezTo>
                  <a:cubicBezTo>
                    <a:pt x="49" y="19"/>
                    <a:pt x="44" y="23"/>
                    <a:pt x="43" y="22"/>
                  </a:cubicBezTo>
                  <a:cubicBezTo>
                    <a:pt x="43" y="21"/>
                    <a:pt x="42" y="21"/>
                    <a:pt x="41" y="22"/>
                  </a:cubicBezTo>
                  <a:cubicBezTo>
                    <a:pt x="40" y="23"/>
                    <a:pt x="38" y="21"/>
                    <a:pt x="38" y="21"/>
                  </a:cubicBezTo>
                  <a:cubicBezTo>
                    <a:pt x="36" y="20"/>
                    <a:pt x="35" y="16"/>
                    <a:pt x="34" y="16"/>
                  </a:cubicBezTo>
                  <a:cubicBezTo>
                    <a:pt x="32" y="15"/>
                    <a:pt x="29" y="18"/>
                    <a:pt x="27" y="18"/>
                  </a:cubicBezTo>
                  <a:cubicBezTo>
                    <a:pt x="25" y="18"/>
                    <a:pt x="23" y="18"/>
                    <a:pt x="21" y="18"/>
                  </a:cubicBezTo>
                  <a:cubicBezTo>
                    <a:pt x="21" y="18"/>
                    <a:pt x="21" y="20"/>
                    <a:pt x="22" y="20"/>
                  </a:cubicBezTo>
                  <a:cubicBezTo>
                    <a:pt x="22" y="21"/>
                    <a:pt x="24" y="21"/>
                    <a:pt x="25" y="21"/>
                  </a:cubicBezTo>
                  <a:cubicBezTo>
                    <a:pt x="25" y="22"/>
                    <a:pt x="21" y="23"/>
                    <a:pt x="20" y="23"/>
                  </a:cubicBezTo>
                  <a:cubicBezTo>
                    <a:pt x="19" y="24"/>
                    <a:pt x="21" y="27"/>
                    <a:pt x="22" y="28"/>
                  </a:cubicBezTo>
                  <a:cubicBezTo>
                    <a:pt x="24" y="32"/>
                    <a:pt x="24" y="35"/>
                    <a:pt x="22" y="39"/>
                  </a:cubicBezTo>
                  <a:cubicBezTo>
                    <a:pt x="22" y="41"/>
                    <a:pt x="22" y="47"/>
                    <a:pt x="20" y="47"/>
                  </a:cubicBezTo>
                  <a:cubicBezTo>
                    <a:pt x="19" y="48"/>
                    <a:pt x="17" y="47"/>
                    <a:pt x="15" y="48"/>
                  </a:cubicBezTo>
                  <a:cubicBezTo>
                    <a:pt x="14" y="49"/>
                    <a:pt x="11" y="49"/>
                    <a:pt x="10" y="49"/>
                  </a:cubicBezTo>
                  <a:cubicBezTo>
                    <a:pt x="5" y="51"/>
                    <a:pt x="5" y="53"/>
                    <a:pt x="5" y="57"/>
                  </a:cubicBezTo>
                  <a:cubicBezTo>
                    <a:pt x="5" y="59"/>
                    <a:pt x="2" y="59"/>
                    <a:pt x="2" y="60"/>
                  </a:cubicBezTo>
                  <a:cubicBezTo>
                    <a:pt x="2" y="63"/>
                    <a:pt x="0" y="64"/>
                    <a:pt x="2" y="66"/>
                  </a:cubicBezTo>
                  <a:cubicBezTo>
                    <a:pt x="4" y="68"/>
                    <a:pt x="4" y="70"/>
                    <a:pt x="5" y="72"/>
                  </a:cubicBezTo>
                  <a:cubicBezTo>
                    <a:pt x="5" y="73"/>
                    <a:pt x="6" y="73"/>
                    <a:pt x="7" y="73"/>
                  </a:cubicBezTo>
                  <a:cubicBezTo>
                    <a:pt x="8" y="73"/>
                    <a:pt x="8" y="74"/>
                    <a:pt x="9" y="75"/>
                  </a:cubicBezTo>
                  <a:cubicBezTo>
                    <a:pt x="11" y="78"/>
                    <a:pt x="16" y="75"/>
                    <a:pt x="18" y="73"/>
                  </a:cubicBezTo>
                  <a:cubicBezTo>
                    <a:pt x="18" y="76"/>
                    <a:pt x="16" y="81"/>
                    <a:pt x="19" y="82"/>
                  </a:cubicBezTo>
                  <a:cubicBezTo>
                    <a:pt x="20" y="82"/>
                    <a:pt x="23" y="81"/>
                    <a:pt x="24" y="81"/>
                  </a:cubicBezTo>
                  <a:cubicBezTo>
                    <a:pt x="27" y="82"/>
                    <a:pt x="28" y="82"/>
                    <a:pt x="30" y="80"/>
                  </a:cubicBezTo>
                  <a:cubicBezTo>
                    <a:pt x="30" y="79"/>
                    <a:pt x="32" y="79"/>
                    <a:pt x="33" y="79"/>
                  </a:cubicBezTo>
                  <a:cubicBezTo>
                    <a:pt x="35" y="77"/>
                    <a:pt x="37" y="76"/>
                    <a:pt x="39" y="76"/>
                  </a:cubicBezTo>
                  <a:cubicBezTo>
                    <a:pt x="41" y="75"/>
                    <a:pt x="46" y="73"/>
                    <a:pt x="44" y="77"/>
                  </a:cubicBezTo>
                  <a:cubicBezTo>
                    <a:pt x="44" y="79"/>
                    <a:pt x="43" y="81"/>
                    <a:pt x="44" y="83"/>
                  </a:cubicBezTo>
                  <a:cubicBezTo>
                    <a:pt x="45" y="85"/>
                    <a:pt x="47" y="87"/>
                    <a:pt x="49" y="88"/>
                  </a:cubicBezTo>
                  <a:cubicBezTo>
                    <a:pt x="51" y="90"/>
                    <a:pt x="54" y="89"/>
                    <a:pt x="56" y="90"/>
                  </a:cubicBezTo>
                  <a:cubicBezTo>
                    <a:pt x="57" y="91"/>
                    <a:pt x="58" y="92"/>
                    <a:pt x="59" y="92"/>
                  </a:cubicBezTo>
                  <a:cubicBezTo>
                    <a:pt x="60" y="92"/>
                    <a:pt x="61" y="93"/>
                    <a:pt x="61" y="94"/>
                  </a:cubicBezTo>
                  <a:cubicBezTo>
                    <a:pt x="63" y="94"/>
                    <a:pt x="68" y="93"/>
                    <a:pt x="68" y="96"/>
                  </a:cubicBezTo>
                  <a:cubicBezTo>
                    <a:pt x="69" y="98"/>
                    <a:pt x="68" y="98"/>
                    <a:pt x="69" y="100"/>
                  </a:cubicBezTo>
                  <a:cubicBezTo>
                    <a:pt x="70" y="101"/>
                    <a:pt x="69" y="101"/>
                    <a:pt x="68" y="102"/>
                  </a:cubicBezTo>
                  <a:cubicBezTo>
                    <a:pt x="68" y="102"/>
                    <a:pt x="70" y="107"/>
                    <a:pt x="70" y="108"/>
                  </a:cubicBezTo>
                  <a:cubicBezTo>
                    <a:pt x="70" y="109"/>
                    <a:pt x="78" y="108"/>
                    <a:pt x="79" y="108"/>
                  </a:cubicBezTo>
                  <a:cubicBezTo>
                    <a:pt x="79" y="110"/>
                    <a:pt x="78" y="113"/>
                    <a:pt x="80" y="114"/>
                  </a:cubicBezTo>
                  <a:cubicBezTo>
                    <a:pt x="83" y="116"/>
                    <a:pt x="83" y="118"/>
                    <a:pt x="82" y="122"/>
                  </a:cubicBezTo>
                  <a:cubicBezTo>
                    <a:pt x="81" y="124"/>
                    <a:pt x="80" y="127"/>
                    <a:pt x="81" y="130"/>
                  </a:cubicBezTo>
                  <a:cubicBezTo>
                    <a:pt x="81" y="131"/>
                    <a:pt x="82" y="133"/>
                    <a:pt x="82" y="135"/>
                  </a:cubicBezTo>
                  <a:cubicBezTo>
                    <a:pt x="82" y="136"/>
                    <a:pt x="80" y="138"/>
                    <a:pt x="82" y="138"/>
                  </a:cubicBezTo>
                  <a:cubicBezTo>
                    <a:pt x="83" y="139"/>
                    <a:pt x="86" y="140"/>
                    <a:pt x="88" y="139"/>
                  </a:cubicBezTo>
                  <a:cubicBezTo>
                    <a:pt x="90" y="137"/>
                    <a:pt x="94" y="144"/>
                    <a:pt x="93" y="145"/>
                  </a:cubicBezTo>
                  <a:cubicBezTo>
                    <a:pt x="93" y="146"/>
                    <a:pt x="93" y="147"/>
                    <a:pt x="94" y="148"/>
                  </a:cubicBezTo>
                  <a:cubicBezTo>
                    <a:pt x="95" y="149"/>
                    <a:pt x="97" y="147"/>
                    <a:pt x="98" y="148"/>
                  </a:cubicBezTo>
                  <a:cubicBezTo>
                    <a:pt x="102" y="150"/>
                    <a:pt x="98" y="154"/>
                    <a:pt x="98" y="157"/>
                  </a:cubicBezTo>
                  <a:cubicBezTo>
                    <a:pt x="100" y="154"/>
                    <a:pt x="102" y="160"/>
                    <a:pt x="102" y="160"/>
                  </a:cubicBezTo>
                  <a:cubicBezTo>
                    <a:pt x="103" y="164"/>
                    <a:pt x="101" y="165"/>
                    <a:pt x="98" y="166"/>
                  </a:cubicBezTo>
                  <a:cubicBezTo>
                    <a:pt x="94" y="168"/>
                    <a:pt x="92" y="170"/>
                    <a:pt x="90" y="173"/>
                  </a:cubicBezTo>
                  <a:cubicBezTo>
                    <a:pt x="89" y="175"/>
                    <a:pt x="88" y="176"/>
                    <a:pt x="86" y="177"/>
                  </a:cubicBezTo>
                  <a:cubicBezTo>
                    <a:pt x="85" y="179"/>
                    <a:pt x="83" y="180"/>
                    <a:pt x="81" y="182"/>
                  </a:cubicBezTo>
                  <a:cubicBezTo>
                    <a:pt x="83" y="182"/>
                    <a:pt x="85" y="181"/>
                    <a:pt x="86" y="181"/>
                  </a:cubicBezTo>
                  <a:cubicBezTo>
                    <a:pt x="87" y="181"/>
                    <a:pt x="88" y="183"/>
                    <a:pt x="89" y="183"/>
                  </a:cubicBezTo>
                  <a:cubicBezTo>
                    <a:pt x="89" y="184"/>
                    <a:pt x="90" y="185"/>
                    <a:pt x="91" y="186"/>
                  </a:cubicBezTo>
                  <a:cubicBezTo>
                    <a:pt x="92" y="187"/>
                    <a:pt x="93" y="186"/>
                    <a:pt x="94" y="187"/>
                  </a:cubicBezTo>
                  <a:cubicBezTo>
                    <a:pt x="96" y="189"/>
                    <a:pt x="100" y="190"/>
                    <a:pt x="101" y="193"/>
                  </a:cubicBezTo>
                  <a:cubicBezTo>
                    <a:pt x="102" y="195"/>
                    <a:pt x="103" y="199"/>
                    <a:pt x="104" y="201"/>
                  </a:cubicBezTo>
                  <a:cubicBezTo>
                    <a:pt x="105" y="200"/>
                    <a:pt x="106" y="199"/>
                    <a:pt x="107" y="197"/>
                  </a:cubicBezTo>
                  <a:cubicBezTo>
                    <a:pt x="107" y="196"/>
                    <a:pt x="108" y="194"/>
                    <a:pt x="109" y="193"/>
                  </a:cubicBezTo>
                  <a:cubicBezTo>
                    <a:pt x="110" y="190"/>
                    <a:pt x="113" y="189"/>
                    <a:pt x="116" y="187"/>
                  </a:cubicBezTo>
                  <a:cubicBezTo>
                    <a:pt x="118" y="185"/>
                    <a:pt x="118" y="183"/>
                    <a:pt x="119" y="180"/>
                  </a:cubicBezTo>
                  <a:cubicBezTo>
                    <a:pt x="121" y="176"/>
                    <a:pt x="124" y="175"/>
                    <a:pt x="126" y="172"/>
                  </a:cubicBezTo>
                  <a:cubicBezTo>
                    <a:pt x="129" y="169"/>
                    <a:pt x="126" y="165"/>
                    <a:pt x="127" y="161"/>
                  </a:cubicBezTo>
                  <a:cubicBezTo>
                    <a:pt x="128" y="160"/>
                    <a:pt x="128" y="159"/>
                    <a:pt x="128" y="157"/>
                  </a:cubicBezTo>
                  <a:cubicBezTo>
                    <a:pt x="128" y="156"/>
                    <a:pt x="128" y="156"/>
                    <a:pt x="129" y="156"/>
                  </a:cubicBezTo>
                  <a:cubicBezTo>
                    <a:pt x="131" y="155"/>
                    <a:pt x="132" y="153"/>
                    <a:pt x="133" y="152"/>
                  </a:cubicBezTo>
                  <a:cubicBezTo>
                    <a:pt x="134" y="151"/>
                    <a:pt x="135" y="150"/>
                    <a:pt x="137" y="149"/>
                  </a:cubicBezTo>
                  <a:cubicBezTo>
                    <a:pt x="138" y="149"/>
                    <a:pt x="139" y="148"/>
                    <a:pt x="141" y="147"/>
                  </a:cubicBezTo>
                  <a:cubicBezTo>
                    <a:pt x="142" y="147"/>
                    <a:pt x="143" y="148"/>
                    <a:pt x="144" y="148"/>
                  </a:cubicBezTo>
                  <a:cubicBezTo>
                    <a:pt x="145" y="148"/>
                    <a:pt x="144" y="147"/>
                    <a:pt x="144" y="147"/>
                  </a:cubicBezTo>
                  <a:cubicBezTo>
                    <a:pt x="143" y="146"/>
                    <a:pt x="147" y="145"/>
                    <a:pt x="147" y="145"/>
                  </a:cubicBezTo>
                  <a:cubicBezTo>
                    <a:pt x="147" y="145"/>
                    <a:pt x="149" y="142"/>
                    <a:pt x="149" y="143"/>
                  </a:cubicBezTo>
                  <a:cubicBezTo>
                    <a:pt x="150" y="144"/>
                    <a:pt x="155" y="142"/>
                    <a:pt x="155" y="142"/>
                  </a:cubicBezTo>
                  <a:cubicBezTo>
                    <a:pt x="156" y="142"/>
                    <a:pt x="155" y="143"/>
                    <a:pt x="156" y="143"/>
                  </a:cubicBezTo>
                  <a:cubicBezTo>
                    <a:pt x="157" y="143"/>
                    <a:pt x="160" y="143"/>
                    <a:pt x="161" y="142"/>
                  </a:cubicBezTo>
                  <a:cubicBezTo>
                    <a:pt x="162" y="141"/>
                    <a:pt x="162" y="140"/>
                    <a:pt x="163" y="139"/>
                  </a:cubicBezTo>
                  <a:cubicBezTo>
                    <a:pt x="164" y="139"/>
                    <a:pt x="165" y="138"/>
                    <a:pt x="165" y="137"/>
                  </a:cubicBezTo>
                  <a:cubicBezTo>
                    <a:pt x="166" y="136"/>
                    <a:pt x="165" y="134"/>
                    <a:pt x="166" y="133"/>
                  </a:cubicBezTo>
                  <a:cubicBezTo>
                    <a:pt x="167" y="132"/>
                    <a:pt x="168" y="131"/>
                    <a:pt x="169" y="130"/>
                  </a:cubicBezTo>
                  <a:cubicBezTo>
                    <a:pt x="171" y="127"/>
                    <a:pt x="172" y="126"/>
                    <a:pt x="172" y="123"/>
                  </a:cubicBezTo>
                  <a:cubicBezTo>
                    <a:pt x="172" y="121"/>
                    <a:pt x="172" y="120"/>
                    <a:pt x="173" y="118"/>
                  </a:cubicBezTo>
                  <a:cubicBezTo>
                    <a:pt x="173" y="117"/>
                    <a:pt x="174" y="117"/>
                    <a:pt x="175" y="116"/>
                  </a:cubicBezTo>
                  <a:cubicBezTo>
                    <a:pt x="176" y="115"/>
                    <a:pt x="175" y="113"/>
                    <a:pt x="175" y="112"/>
                  </a:cubicBezTo>
                  <a:cubicBezTo>
                    <a:pt x="175" y="110"/>
                    <a:pt x="176" y="109"/>
                    <a:pt x="176" y="107"/>
                  </a:cubicBezTo>
                  <a:cubicBezTo>
                    <a:pt x="177" y="104"/>
                    <a:pt x="176" y="101"/>
                    <a:pt x="176" y="98"/>
                  </a:cubicBezTo>
                  <a:cubicBezTo>
                    <a:pt x="176" y="96"/>
                    <a:pt x="175" y="94"/>
                    <a:pt x="176" y="93"/>
                  </a:cubicBezTo>
                  <a:cubicBezTo>
                    <a:pt x="177" y="91"/>
                    <a:pt x="176" y="92"/>
                    <a:pt x="176" y="90"/>
                  </a:cubicBezTo>
                  <a:cubicBezTo>
                    <a:pt x="176" y="90"/>
                    <a:pt x="178" y="91"/>
                    <a:pt x="178" y="91"/>
                  </a:cubicBezTo>
                  <a:cubicBezTo>
                    <a:pt x="178" y="91"/>
                    <a:pt x="178" y="90"/>
                    <a:pt x="178" y="90"/>
                  </a:cubicBezTo>
                  <a:cubicBezTo>
                    <a:pt x="178" y="90"/>
                    <a:pt x="179" y="90"/>
                    <a:pt x="179" y="90"/>
                  </a:cubicBezTo>
                  <a:cubicBezTo>
                    <a:pt x="181" y="90"/>
                    <a:pt x="182" y="87"/>
                    <a:pt x="182" y="86"/>
                  </a:cubicBezTo>
                  <a:cubicBezTo>
                    <a:pt x="183" y="85"/>
                    <a:pt x="184" y="83"/>
                    <a:pt x="185" y="81"/>
                  </a:cubicBezTo>
                  <a:cubicBezTo>
                    <a:pt x="187" y="79"/>
                    <a:pt x="189" y="79"/>
                    <a:pt x="190" y="77"/>
                  </a:cubicBezTo>
                  <a:cubicBezTo>
                    <a:pt x="195" y="71"/>
                    <a:pt x="199" y="64"/>
                    <a:pt x="196" y="57"/>
                  </a:cubicBezTo>
                  <a:cubicBezTo>
                    <a:pt x="194" y="53"/>
                    <a:pt x="198" y="60"/>
                    <a:pt x="196" y="57"/>
                  </a:cubicBezTo>
                  <a:close/>
                  <a:moveTo>
                    <a:pt x="115" y="186"/>
                  </a:moveTo>
                  <a:cubicBezTo>
                    <a:pt x="113" y="187"/>
                    <a:pt x="112" y="189"/>
                    <a:pt x="110" y="190"/>
                  </a:cubicBezTo>
                  <a:cubicBezTo>
                    <a:pt x="107" y="191"/>
                    <a:pt x="112" y="188"/>
                    <a:pt x="112" y="187"/>
                  </a:cubicBezTo>
                  <a:cubicBezTo>
                    <a:pt x="113" y="186"/>
                    <a:pt x="114" y="184"/>
                    <a:pt x="116" y="182"/>
                  </a:cubicBezTo>
                  <a:cubicBezTo>
                    <a:pt x="118" y="180"/>
                    <a:pt x="117" y="184"/>
                    <a:pt x="115" y="186"/>
                  </a:cubicBezTo>
                  <a:cubicBezTo>
                    <a:pt x="115" y="186"/>
                    <a:pt x="116" y="185"/>
                    <a:pt x="115" y="18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61" name="Freeform 629">
              <a:extLst>
                <a:ext uri="{FF2B5EF4-FFF2-40B4-BE49-F238E27FC236}">
                  <a16:creationId xmlns:a16="http://schemas.microsoft.com/office/drawing/2014/main" id="{FEF60DE9-924B-564E-930E-C6E66FF0368C}"/>
                </a:ext>
              </a:extLst>
            </p:cNvPr>
            <p:cNvSpPr>
              <a:spLocks/>
            </p:cNvSpPr>
            <p:nvPr/>
          </p:nvSpPr>
          <p:spPr bwMode="auto">
            <a:xfrm>
              <a:off x="8961328" y="10485682"/>
              <a:ext cx="251592" cy="261215"/>
            </a:xfrm>
            <a:custGeom>
              <a:avLst/>
              <a:gdLst>
                <a:gd name="T0" fmla="*/ 21 w 27"/>
                <a:gd name="T1" fmla="*/ 10 h 28"/>
                <a:gd name="T2" fmla="*/ 17 w 27"/>
                <a:gd name="T3" fmla="*/ 7 h 28"/>
                <a:gd name="T4" fmla="*/ 14 w 27"/>
                <a:gd name="T5" fmla="*/ 6 h 28"/>
                <a:gd name="T6" fmla="*/ 11 w 27"/>
                <a:gd name="T7" fmla="*/ 3 h 28"/>
                <a:gd name="T8" fmla="*/ 6 w 27"/>
                <a:gd name="T9" fmla="*/ 2 h 28"/>
                <a:gd name="T10" fmla="*/ 4 w 27"/>
                <a:gd name="T11" fmla="*/ 3 h 28"/>
                <a:gd name="T12" fmla="*/ 3 w 27"/>
                <a:gd name="T13" fmla="*/ 6 h 28"/>
                <a:gd name="T14" fmla="*/ 3 w 27"/>
                <a:gd name="T15" fmla="*/ 12 h 28"/>
                <a:gd name="T16" fmla="*/ 2 w 27"/>
                <a:gd name="T17" fmla="*/ 17 h 28"/>
                <a:gd name="T18" fmla="*/ 1 w 27"/>
                <a:gd name="T19" fmla="*/ 22 h 28"/>
                <a:gd name="T20" fmla="*/ 4 w 27"/>
                <a:gd name="T21" fmla="*/ 25 h 28"/>
                <a:gd name="T22" fmla="*/ 9 w 27"/>
                <a:gd name="T23" fmla="*/ 26 h 28"/>
                <a:gd name="T24" fmla="*/ 13 w 27"/>
                <a:gd name="T25" fmla="*/ 28 h 28"/>
                <a:gd name="T26" fmla="*/ 19 w 27"/>
                <a:gd name="T27" fmla="*/ 28 h 28"/>
                <a:gd name="T28" fmla="*/ 24 w 27"/>
                <a:gd name="T29" fmla="*/ 25 h 28"/>
                <a:gd name="T30" fmla="*/ 26 w 27"/>
                <a:gd name="T31" fmla="*/ 19 h 28"/>
                <a:gd name="T32" fmla="*/ 24 w 27"/>
                <a:gd name="T33" fmla="*/ 14 h 28"/>
                <a:gd name="T34" fmla="*/ 21 w 27"/>
                <a:gd name="T35" fmla="*/ 10 h 28"/>
                <a:gd name="T36" fmla="*/ 21 w 27"/>
                <a:gd name="T3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8">
                  <a:moveTo>
                    <a:pt x="21" y="10"/>
                  </a:moveTo>
                  <a:cubicBezTo>
                    <a:pt x="20" y="8"/>
                    <a:pt x="18" y="8"/>
                    <a:pt x="17" y="7"/>
                  </a:cubicBezTo>
                  <a:cubicBezTo>
                    <a:pt x="16" y="6"/>
                    <a:pt x="15" y="7"/>
                    <a:pt x="14" y="6"/>
                  </a:cubicBezTo>
                  <a:cubicBezTo>
                    <a:pt x="13" y="5"/>
                    <a:pt x="12" y="4"/>
                    <a:pt x="11" y="3"/>
                  </a:cubicBezTo>
                  <a:cubicBezTo>
                    <a:pt x="10" y="0"/>
                    <a:pt x="9" y="1"/>
                    <a:pt x="6" y="2"/>
                  </a:cubicBezTo>
                  <a:cubicBezTo>
                    <a:pt x="5" y="2"/>
                    <a:pt x="5" y="1"/>
                    <a:pt x="4" y="3"/>
                  </a:cubicBezTo>
                  <a:cubicBezTo>
                    <a:pt x="3" y="4"/>
                    <a:pt x="3" y="5"/>
                    <a:pt x="3" y="6"/>
                  </a:cubicBezTo>
                  <a:cubicBezTo>
                    <a:pt x="3" y="8"/>
                    <a:pt x="3" y="10"/>
                    <a:pt x="3" y="12"/>
                  </a:cubicBezTo>
                  <a:cubicBezTo>
                    <a:pt x="3" y="13"/>
                    <a:pt x="3" y="15"/>
                    <a:pt x="2" y="17"/>
                  </a:cubicBezTo>
                  <a:cubicBezTo>
                    <a:pt x="0" y="19"/>
                    <a:pt x="0" y="19"/>
                    <a:pt x="1" y="22"/>
                  </a:cubicBezTo>
                  <a:cubicBezTo>
                    <a:pt x="2" y="24"/>
                    <a:pt x="2" y="24"/>
                    <a:pt x="4" y="25"/>
                  </a:cubicBezTo>
                  <a:cubicBezTo>
                    <a:pt x="6" y="25"/>
                    <a:pt x="8" y="25"/>
                    <a:pt x="9" y="26"/>
                  </a:cubicBezTo>
                  <a:cubicBezTo>
                    <a:pt x="10" y="26"/>
                    <a:pt x="12" y="28"/>
                    <a:pt x="13" y="28"/>
                  </a:cubicBezTo>
                  <a:cubicBezTo>
                    <a:pt x="15" y="27"/>
                    <a:pt x="17" y="28"/>
                    <a:pt x="19" y="28"/>
                  </a:cubicBezTo>
                  <a:cubicBezTo>
                    <a:pt x="20" y="28"/>
                    <a:pt x="23" y="26"/>
                    <a:pt x="24" y="25"/>
                  </a:cubicBezTo>
                  <a:cubicBezTo>
                    <a:pt x="26" y="23"/>
                    <a:pt x="27" y="21"/>
                    <a:pt x="26" y="19"/>
                  </a:cubicBezTo>
                  <a:cubicBezTo>
                    <a:pt x="25" y="17"/>
                    <a:pt x="25" y="16"/>
                    <a:pt x="24" y="14"/>
                  </a:cubicBezTo>
                  <a:cubicBezTo>
                    <a:pt x="24" y="12"/>
                    <a:pt x="23" y="11"/>
                    <a:pt x="21" y="10"/>
                  </a:cubicBezTo>
                  <a:cubicBezTo>
                    <a:pt x="20" y="9"/>
                    <a:pt x="22" y="10"/>
                    <a:pt x="21"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62" name="Freeform 630">
              <a:extLst>
                <a:ext uri="{FF2B5EF4-FFF2-40B4-BE49-F238E27FC236}">
                  <a16:creationId xmlns:a16="http://schemas.microsoft.com/office/drawing/2014/main" id="{DBF0627D-2CBF-E14A-8AD9-2C6C0046C1E5}"/>
                </a:ext>
              </a:extLst>
            </p:cNvPr>
            <p:cNvSpPr>
              <a:spLocks/>
            </p:cNvSpPr>
            <p:nvPr/>
          </p:nvSpPr>
          <p:spPr bwMode="auto">
            <a:xfrm>
              <a:off x="8241584" y="10074745"/>
              <a:ext cx="961782" cy="1672412"/>
            </a:xfrm>
            <a:custGeom>
              <a:avLst/>
              <a:gdLst>
                <a:gd name="T0" fmla="*/ 80 w 103"/>
                <a:gd name="T1" fmla="*/ 52 h 179"/>
                <a:gd name="T2" fmla="*/ 85 w 103"/>
                <a:gd name="T3" fmla="*/ 42 h 179"/>
                <a:gd name="T4" fmla="*/ 102 w 103"/>
                <a:gd name="T5" fmla="*/ 29 h 179"/>
                <a:gd name="T6" fmla="*/ 99 w 103"/>
                <a:gd name="T7" fmla="*/ 21 h 179"/>
                <a:gd name="T8" fmla="*/ 94 w 103"/>
                <a:gd name="T9" fmla="*/ 29 h 179"/>
                <a:gd name="T10" fmla="*/ 82 w 103"/>
                <a:gd name="T11" fmla="*/ 30 h 179"/>
                <a:gd name="T12" fmla="*/ 79 w 103"/>
                <a:gd name="T13" fmla="*/ 28 h 179"/>
                <a:gd name="T14" fmla="*/ 81 w 103"/>
                <a:gd name="T15" fmla="*/ 22 h 179"/>
                <a:gd name="T16" fmla="*/ 64 w 103"/>
                <a:gd name="T17" fmla="*/ 9 h 179"/>
                <a:gd name="T18" fmla="*/ 57 w 103"/>
                <a:gd name="T19" fmla="*/ 2 h 179"/>
                <a:gd name="T20" fmla="*/ 48 w 103"/>
                <a:gd name="T21" fmla="*/ 4 h 179"/>
                <a:gd name="T22" fmla="*/ 39 w 103"/>
                <a:gd name="T23" fmla="*/ 1 h 179"/>
                <a:gd name="T24" fmla="*/ 35 w 103"/>
                <a:gd name="T25" fmla="*/ 9 h 179"/>
                <a:gd name="T26" fmla="*/ 27 w 103"/>
                <a:gd name="T27" fmla="*/ 22 h 179"/>
                <a:gd name="T28" fmla="*/ 25 w 103"/>
                <a:gd name="T29" fmla="*/ 32 h 179"/>
                <a:gd name="T30" fmla="*/ 21 w 103"/>
                <a:gd name="T31" fmla="*/ 39 h 179"/>
                <a:gd name="T32" fmla="*/ 19 w 103"/>
                <a:gd name="T33" fmla="*/ 47 h 179"/>
                <a:gd name="T34" fmla="*/ 17 w 103"/>
                <a:gd name="T35" fmla="*/ 52 h 179"/>
                <a:gd name="T36" fmla="*/ 20 w 103"/>
                <a:gd name="T37" fmla="*/ 61 h 179"/>
                <a:gd name="T38" fmla="*/ 18 w 103"/>
                <a:gd name="T39" fmla="*/ 79 h 179"/>
                <a:gd name="T40" fmla="*/ 15 w 103"/>
                <a:gd name="T41" fmla="*/ 94 h 179"/>
                <a:gd name="T42" fmla="*/ 10 w 103"/>
                <a:gd name="T43" fmla="*/ 117 h 179"/>
                <a:gd name="T44" fmla="*/ 13 w 103"/>
                <a:gd name="T45" fmla="*/ 130 h 179"/>
                <a:gd name="T46" fmla="*/ 12 w 103"/>
                <a:gd name="T47" fmla="*/ 135 h 179"/>
                <a:gd name="T48" fmla="*/ 8 w 103"/>
                <a:gd name="T49" fmla="*/ 147 h 179"/>
                <a:gd name="T50" fmla="*/ 5 w 103"/>
                <a:gd name="T51" fmla="*/ 156 h 179"/>
                <a:gd name="T52" fmla="*/ 8 w 103"/>
                <a:gd name="T53" fmla="*/ 170 h 179"/>
                <a:gd name="T54" fmla="*/ 13 w 103"/>
                <a:gd name="T55" fmla="*/ 176 h 179"/>
                <a:gd name="T56" fmla="*/ 23 w 103"/>
                <a:gd name="T57" fmla="*/ 178 h 179"/>
                <a:gd name="T58" fmla="*/ 27 w 103"/>
                <a:gd name="T59" fmla="*/ 179 h 179"/>
                <a:gd name="T60" fmla="*/ 24 w 103"/>
                <a:gd name="T61" fmla="*/ 169 h 179"/>
                <a:gd name="T62" fmla="*/ 25 w 103"/>
                <a:gd name="T63" fmla="*/ 163 h 179"/>
                <a:gd name="T64" fmla="*/ 28 w 103"/>
                <a:gd name="T65" fmla="*/ 163 h 179"/>
                <a:gd name="T66" fmla="*/ 31 w 103"/>
                <a:gd name="T67" fmla="*/ 157 h 179"/>
                <a:gd name="T68" fmla="*/ 40 w 103"/>
                <a:gd name="T69" fmla="*/ 151 h 179"/>
                <a:gd name="T70" fmla="*/ 41 w 103"/>
                <a:gd name="T71" fmla="*/ 145 h 179"/>
                <a:gd name="T72" fmla="*/ 32 w 103"/>
                <a:gd name="T73" fmla="*/ 140 h 179"/>
                <a:gd name="T74" fmla="*/ 39 w 103"/>
                <a:gd name="T75" fmla="*/ 131 h 179"/>
                <a:gd name="T76" fmla="*/ 43 w 103"/>
                <a:gd name="T77" fmla="*/ 124 h 179"/>
                <a:gd name="T78" fmla="*/ 48 w 103"/>
                <a:gd name="T79" fmla="*/ 116 h 179"/>
                <a:gd name="T80" fmla="*/ 51 w 103"/>
                <a:gd name="T81" fmla="*/ 114 h 179"/>
                <a:gd name="T82" fmla="*/ 45 w 103"/>
                <a:gd name="T83" fmla="*/ 113 h 179"/>
                <a:gd name="T84" fmla="*/ 54 w 103"/>
                <a:gd name="T85" fmla="*/ 108 h 179"/>
                <a:gd name="T86" fmla="*/ 58 w 103"/>
                <a:gd name="T87" fmla="*/ 102 h 179"/>
                <a:gd name="T88" fmla="*/ 59 w 103"/>
                <a:gd name="T89" fmla="*/ 97 h 179"/>
                <a:gd name="T90" fmla="*/ 60 w 103"/>
                <a:gd name="T91" fmla="*/ 96 h 179"/>
                <a:gd name="T92" fmla="*/ 76 w 103"/>
                <a:gd name="T93" fmla="*/ 93 h 179"/>
                <a:gd name="T94" fmla="*/ 84 w 103"/>
                <a:gd name="T95" fmla="*/ 87 h 179"/>
                <a:gd name="T96" fmla="*/ 83 w 103"/>
                <a:gd name="T97" fmla="*/ 78 h 179"/>
                <a:gd name="T98" fmla="*/ 78 w 103"/>
                <a:gd name="T99" fmla="*/ 69 h 179"/>
                <a:gd name="T100" fmla="*/ 78 w 103"/>
                <a:gd name="T101" fmla="*/ 66 h 179"/>
                <a:gd name="T102" fmla="*/ 78 w 103"/>
                <a:gd name="T103" fmla="*/ 62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3" h="179">
                  <a:moveTo>
                    <a:pt x="78" y="62"/>
                  </a:moveTo>
                  <a:cubicBezTo>
                    <a:pt x="81" y="59"/>
                    <a:pt x="79" y="56"/>
                    <a:pt x="80" y="52"/>
                  </a:cubicBezTo>
                  <a:cubicBezTo>
                    <a:pt x="80" y="51"/>
                    <a:pt x="80" y="49"/>
                    <a:pt x="80" y="48"/>
                  </a:cubicBezTo>
                  <a:cubicBezTo>
                    <a:pt x="81" y="45"/>
                    <a:pt x="83" y="44"/>
                    <a:pt x="85" y="42"/>
                  </a:cubicBezTo>
                  <a:cubicBezTo>
                    <a:pt x="89" y="39"/>
                    <a:pt x="91" y="34"/>
                    <a:pt x="95" y="31"/>
                  </a:cubicBezTo>
                  <a:cubicBezTo>
                    <a:pt x="97" y="30"/>
                    <a:pt x="100" y="30"/>
                    <a:pt x="102" y="29"/>
                  </a:cubicBezTo>
                  <a:cubicBezTo>
                    <a:pt x="103" y="27"/>
                    <a:pt x="102" y="24"/>
                    <a:pt x="101" y="23"/>
                  </a:cubicBezTo>
                  <a:cubicBezTo>
                    <a:pt x="100" y="21"/>
                    <a:pt x="101" y="21"/>
                    <a:pt x="99" y="21"/>
                  </a:cubicBezTo>
                  <a:cubicBezTo>
                    <a:pt x="97" y="20"/>
                    <a:pt x="98" y="24"/>
                    <a:pt x="97" y="25"/>
                  </a:cubicBezTo>
                  <a:cubicBezTo>
                    <a:pt x="96" y="26"/>
                    <a:pt x="95" y="28"/>
                    <a:pt x="94" y="29"/>
                  </a:cubicBezTo>
                  <a:cubicBezTo>
                    <a:pt x="93" y="30"/>
                    <a:pt x="90" y="29"/>
                    <a:pt x="88" y="30"/>
                  </a:cubicBezTo>
                  <a:cubicBezTo>
                    <a:pt x="87" y="32"/>
                    <a:pt x="84" y="30"/>
                    <a:pt x="82" y="30"/>
                  </a:cubicBezTo>
                  <a:cubicBezTo>
                    <a:pt x="81" y="30"/>
                    <a:pt x="79" y="31"/>
                    <a:pt x="78" y="30"/>
                  </a:cubicBezTo>
                  <a:cubicBezTo>
                    <a:pt x="76" y="30"/>
                    <a:pt x="79" y="28"/>
                    <a:pt x="79" y="28"/>
                  </a:cubicBezTo>
                  <a:cubicBezTo>
                    <a:pt x="80" y="27"/>
                    <a:pt x="79" y="26"/>
                    <a:pt x="79" y="26"/>
                  </a:cubicBezTo>
                  <a:cubicBezTo>
                    <a:pt x="79" y="24"/>
                    <a:pt x="80" y="23"/>
                    <a:pt x="81" y="22"/>
                  </a:cubicBezTo>
                  <a:cubicBezTo>
                    <a:pt x="85" y="18"/>
                    <a:pt x="77" y="16"/>
                    <a:pt x="74" y="14"/>
                  </a:cubicBezTo>
                  <a:cubicBezTo>
                    <a:pt x="71" y="12"/>
                    <a:pt x="67" y="12"/>
                    <a:pt x="64" y="9"/>
                  </a:cubicBezTo>
                  <a:cubicBezTo>
                    <a:pt x="63" y="8"/>
                    <a:pt x="61" y="7"/>
                    <a:pt x="60" y="6"/>
                  </a:cubicBezTo>
                  <a:cubicBezTo>
                    <a:pt x="59" y="4"/>
                    <a:pt x="58" y="2"/>
                    <a:pt x="57" y="2"/>
                  </a:cubicBezTo>
                  <a:cubicBezTo>
                    <a:pt x="56" y="1"/>
                    <a:pt x="53" y="1"/>
                    <a:pt x="52" y="2"/>
                  </a:cubicBezTo>
                  <a:cubicBezTo>
                    <a:pt x="51" y="3"/>
                    <a:pt x="50" y="6"/>
                    <a:pt x="48" y="4"/>
                  </a:cubicBezTo>
                  <a:cubicBezTo>
                    <a:pt x="47" y="2"/>
                    <a:pt x="45" y="2"/>
                    <a:pt x="43" y="2"/>
                  </a:cubicBezTo>
                  <a:cubicBezTo>
                    <a:pt x="41" y="2"/>
                    <a:pt x="41" y="0"/>
                    <a:pt x="39" y="1"/>
                  </a:cubicBezTo>
                  <a:cubicBezTo>
                    <a:pt x="38" y="2"/>
                    <a:pt x="35" y="3"/>
                    <a:pt x="35" y="4"/>
                  </a:cubicBezTo>
                  <a:cubicBezTo>
                    <a:pt x="34" y="6"/>
                    <a:pt x="35" y="8"/>
                    <a:pt x="35" y="9"/>
                  </a:cubicBezTo>
                  <a:cubicBezTo>
                    <a:pt x="34" y="13"/>
                    <a:pt x="31" y="13"/>
                    <a:pt x="28" y="14"/>
                  </a:cubicBezTo>
                  <a:cubicBezTo>
                    <a:pt x="26" y="15"/>
                    <a:pt x="27" y="20"/>
                    <a:pt x="27" y="22"/>
                  </a:cubicBezTo>
                  <a:cubicBezTo>
                    <a:pt x="27" y="24"/>
                    <a:pt x="28" y="26"/>
                    <a:pt x="28" y="27"/>
                  </a:cubicBezTo>
                  <a:cubicBezTo>
                    <a:pt x="28" y="28"/>
                    <a:pt x="25" y="31"/>
                    <a:pt x="25" y="32"/>
                  </a:cubicBezTo>
                  <a:cubicBezTo>
                    <a:pt x="24" y="33"/>
                    <a:pt x="21" y="35"/>
                    <a:pt x="21" y="36"/>
                  </a:cubicBezTo>
                  <a:cubicBezTo>
                    <a:pt x="21" y="37"/>
                    <a:pt x="21" y="38"/>
                    <a:pt x="21" y="39"/>
                  </a:cubicBezTo>
                  <a:cubicBezTo>
                    <a:pt x="21" y="40"/>
                    <a:pt x="20" y="41"/>
                    <a:pt x="20" y="42"/>
                  </a:cubicBezTo>
                  <a:cubicBezTo>
                    <a:pt x="20" y="43"/>
                    <a:pt x="21" y="46"/>
                    <a:pt x="19" y="47"/>
                  </a:cubicBezTo>
                  <a:cubicBezTo>
                    <a:pt x="19" y="48"/>
                    <a:pt x="19" y="50"/>
                    <a:pt x="19" y="51"/>
                  </a:cubicBezTo>
                  <a:cubicBezTo>
                    <a:pt x="18" y="51"/>
                    <a:pt x="17" y="51"/>
                    <a:pt x="17" y="52"/>
                  </a:cubicBezTo>
                  <a:cubicBezTo>
                    <a:pt x="17" y="54"/>
                    <a:pt x="19" y="55"/>
                    <a:pt x="19" y="57"/>
                  </a:cubicBezTo>
                  <a:cubicBezTo>
                    <a:pt x="19" y="58"/>
                    <a:pt x="19" y="60"/>
                    <a:pt x="20" y="61"/>
                  </a:cubicBezTo>
                  <a:cubicBezTo>
                    <a:pt x="22" y="65"/>
                    <a:pt x="18" y="69"/>
                    <a:pt x="18" y="73"/>
                  </a:cubicBezTo>
                  <a:cubicBezTo>
                    <a:pt x="17" y="75"/>
                    <a:pt x="19" y="77"/>
                    <a:pt x="18" y="79"/>
                  </a:cubicBezTo>
                  <a:cubicBezTo>
                    <a:pt x="17" y="80"/>
                    <a:pt x="15" y="81"/>
                    <a:pt x="14" y="83"/>
                  </a:cubicBezTo>
                  <a:cubicBezTo>
                    <a:pt x="13" y="85"/>
                    <a:pt x="17" y="93"/>
                    <a:pt x="15" y="94"/>
                  </a:cubicBezTo>
                  <a:cubicBezTo>
                    <a:pt x="11" y="96"/>
                    <a:pt x="12" y="101"/>
                    <a:pt x="11" y="105"/>
                  </a:cubicBezTo>
                  <a:cubicBezTo>
                    <a:pt x="9" y="108"/>
                    <a:pt x="10" y="113"/>
                    <a:pt x="10" y="117"/>
                  </a:cubicBezTo>
                  <a:cubicBezTo>
                    <a:pt x="10" y="120"/>
                    <a:pt x="10" y="123"/>
                    <a:pt x="10" y="126"/>
                  </a:cubicBezTo>
                  <a:cubicBezTo>
                    <a:pt x="10" y="127"/>
                    <a:pt x="15" y="130"/>
                    <a:pt x="13" y="130"/>
                  </a:cubicBezTo>
                  <a:cubicBezTo>
                    <a:pt x="13" y="130"/>
                    <a:pt x="9" y="131"/>
                    <a:pt x="11" y="132"/>
                  </a:cubicBezTo>
                  <a:cubicBezTo>
                    <a:pt x="13" y="132"/>
                    <a:pt x="13" y="133"/>
                    <a:pt x="12" y="135"/>
                  </a:cubicBezTo>
                  <a:cubicBezTo>
                    <a:pt x="11" y="137"/>
                    <a:pt x="11" y="139"/>
                    <a:pt x="11" y="142"/>
                  </a:cubicBezTo>
                  <a:cubicBezTo>
                    <a:pt x="11" y="144"/>
                    <a:pt x="9" y="145"/>
                    <a:pt x="8" y="147"/>
                  </a:cubicBezTo>
                  <a:cubicBezTo>
                    <a:pt x="7" y="148"/>
                    <a:pt x="8" y="150"/>
                    <a:pt x="8" y="152"/>
                  </a:cubicBezTo>
                  <a:cubicBezTo>
                    <a:pt x="8" y="153"/>
                    <a:pt x="6" y="156"/>
                    <a:pt x="5" y="156"/>
                  </a:cubicBezTo>
                  <a:cubicBezTo>
                    <a:pt x="0" y="158"/>
                    <a:pt x="3" y="164"/>
                    <a:pt x="4" y="167"/>
                  </a:cubicBezTo>
                  <a:cubicBezTo>
                    <a:pt x="5" y="169"/>
                    <a:pt x="8" y="166"/>
                    <a:pt x="8" y="170"/>
                  </a:cubicBezTo>
                  <a:cubicBezTo>
                    <a:pt x="8" y="171"/>
                    <a:pt x="7" y="174"/>
                    <a:pt x="9" y="175"/>
                  </a:cubicBezTo>
                  <a:cubicBezTo>
                    <a:pt x="10" y="176"/>
                    <a:pt x="11" y="176"/>
                    <a:pt x="13" y="176"/>
                  </a:cubicBezTo>
                  <a:cubicBezTo>
                    <a:pt x="15" y="177"/>
                    <a:pt x="18" y="177"/>
                    <a:pt x="20" y="177"/>
                  </a:cubicBezTo>
                  <a:cubicBezTo>
                    <a:pt x="21" y="177"/>
                    <a:pt x="22" y="177"/>
                    <a:pt x="23" y="178"/>
                  </a:cubicBezTo>
                  <a:cubicBezTo>
                    <a:pt x="23" y="177"/>
                    <a:pt x="24" y="177"/>
                    <a:pt x="25" y="177"/>
                  </a:cubicBezTo>
                  <a:cubicBezTo>
                    <a:pt x="25" y="178"/>
                    <a:pt x="27" y="179"/>
                    <a:pt x="27" y="179"/>
                  </a:cubicBezTo>
                  <a:cubicBezTo>
                    <a:pt x="28" y="179"/>
                    <a:pt x="26" y="176"/>
                    <a:pt x="26" y="175"/>
                  </a:cubicBezTo>
                  <a:cubicBezTo>
                    <a:pt x="24" y="173"/>
                    <a:pt x="24" y="171"/>
                    <a:pt x="24" y="169"/>
                  </a:cubicBezTo>
                  <a:cubicBezTo>
                    <a:pt x="24" y="167"/>
                    <a:pt x="24" y="166"/>
                    <a:pt x="27" y="164"/>
                  </a:cubicBezTo>
                  <a:cubicBezTo>
                    <a:pt x="29" y="163"/>
                    <a:pt x="25" y="163"/>
                    <a:pt x="25" y="163"/>
                  </a:cubicBezTo>
                  <a:cubicBezTo>
                    <a:pt x="25" y="163"/>
                    <a:pt x="27" y="162"/>
                    <a:pt x="26" y="162"/>
                  </a:cubicBezTo>
                  <a:cubicBezTo>
                    <a:pt x="27" y="162"/>
                    <a:pt x="27" y="163"/>
                    <a:pt x="28" y="163"/>
                  </a:cubicBezTo>
                  <a:cubicBezTo>
                    <a:pt x="29" y="164"/>
                    <a:pt x="30" y="163"/>
                    <a:pt x="31" y="163"/>
                  </a:cubicBezTo>
                  <a:cubicBezTo>
                    <a:pt x="32" y="161"/>
                    <a:pt x="31" y="159"/>
                    <a:pt x="31" y="157"/>
                  </a:cubicBezTo>
                  <a:cubicBezTo>
                    <a:pt x="32" y="155"/>
                    <a:pt x="34" y="154"/>
                    <a:pt x="37" y="153"/>
                  </a:cubicBezTo>
                  <a:cubicBezTo>
                    <a:pt x="38" y="152"/>
                    <a:pt x="39" y="152"/>
                    <a:pt x="40" y="151"/>
                  </a:cubicBezTo>
                  <a:cubicBezTo>
                    <a:pt x="41" y="150"/>
                    <a:pt x="39" y="149"/>
                    <a:pt x="39" y="149"/>
                  </a:cubicBezTo>
                  <a:cubicBezTo>
                    <a:pt x="39" y="148"/>
                    <a:pt x="42" y="147"/>
                    <a:pt x="41" y="145"/>
                  </a:cubicBezTo>
                  <a:cubicBezTo>
                    <a:pt x="40" y="143"/>
                    <a:pt x="36" y="145"/>
                    <a:pt x="35" y="143"/>
                  </a:cubicBezTo>
                  <a:cubicBezTo>
                    <a:pt x="34" y="142"/>
                    <a:pt x="33" y="142"/>
                    <a:pt x="32" y="140"/>
                  </a:cubicBezTo>
                  <a:cubicBezTo>
                    <a:pt x="31" y="138"/>
                    <a:pt x="33" y="135"/>
                    <a:pt x="34" y="134"/>
                  </a:cubicBezTo>
                  <a:cubicBezTo>
                    <a:pt x="36" y="133"/>
                    <a:pt x="37" y="131"/>
                    <a:pt x="39" y="131"/>
                  </a:cubicBezTo>
                  <a:cubicBezTo>
                    <a:pt x="41" y="130"/>
                    <a:pt x="41" y="132"/>
                    <a:pt x="42" y="129"/>
                  </a:cubicBezTo>
                  <a:cubicBezTo>
                    <a:pt x="42" y="127"/>
                    <a:pt x="44" y="126"/>
                    <a:pt x="43" y="124"/>
                  </a:cubicBezTo>
                  <a:cubicBezTo>
                    <a:pt x="42" y="121"/>
                    <a:pt x="47" y="121"/>
                    <a:pt x="48" y="119"/>
                  </a:cubicBezTo>
                  <a:cubicBezTo>
                    <a:pt x="48" y="119"/>
                    <a:pt x="43" y="115"/>
                    <a:pt x="48" y="116"/>
                  </a:cubicBezTo>
                  <a:cubicBezTo>
                    <a:pt x="49" y="117"/>
                    <a:pt x="49" y="118"/>
                    <a:pt x="50" y="118"/>
                  </a:cubicBezTo>
                  <a:cubicBezTo>
                    <a:pt x="52" y="118"/>
                    <a:pt x="52" y="115"/>
                    <a:pt x="51" y="114"/>
                  </a:cubicBezTo>
                  <a:cubicBezTo>
                    <a:pt x="51" y="113"/>
                    <a:pt x="49" y="115"/>
                    <a:pt x="49" y="115"/>
                  </a:cubicBezTo>
                  <a:cubicBezTo>
                    <a:pt x="47" y="115"/>
                    <a:pt x="45" y="114"/>
                    <a:pt x="45" y="113"/>
                  </a:cubicBezTo>
                  <a:cubicBezTo>
                    <a:pt x="45" y="112"/>
                    <a:pt x="43" y="105"/>
                    <a:pt x="45" y="105"/>
                  </a:cubicBezTo>
                  <a:cubicBezTo>
                    <a:pt x="48" y="106"/>
                    <a:pt x="50" y="108"/>
                    <a:pt x="54" y="108"/>
                  </a:cubicBezTo>
                  <a:cubicBezTo>
                    <a:pt x="55" y="108"/>
                    <a:pt x="56" y="107"/>
                    <a:pt x="57" y="107"/>
                  </a:cubicBezTo>
                  <a:cubicBezTo>
                    <a:pt x="59" y="105"/>
                    <a:pt x="57" y="104"/>
                    <a:pt x="58" y="102"/>
                  </a:cubicBezTo>
                  <a:cubicBezTo>
                    <a:pt x="58" y="101"/>
                    <a:pt x="59" y="100"/>
                    <a:pt x="59" y="100"/>
                  </a:cubicBezTo>
                  <a:cubicBezTo>
                    <a:pt x="60" y="98"/>
                    <a:pt x="59" y="98"/>
                    <a:pt x="59" y="97"/>
                  </a:cubicBezTo>
                  <a:cubicBezTo>
                    <a:pt x="58" y="96"/>
                    <a:pt x="58" y="94"/>
                    <a:pt x="59" y="94"/>
                  </a:cubicBezTo>
                  <a:cubicBezTo>
                    <a:pt x="61" y="94"/>
                    <a:pt x="60" y="96"/>
                    <a:pt x="60" y="96"/>
                  </a:cubicBezTo>
                  <a:cubicBezTo>
                    <a:pt x="59" y="95"/>
                    <a:pt x="65" y="95"/>
                    <a:pt x="65" y="95"/>
                  </a:cubicBezTo>
                  <a:cubicBezTo>
                    <a:pt x="69" y="95"/>
                    <a:pt x="72" y="93"/>
                    <a:pt x="76" y="93"/>
                  </a:cubicBezTo>
                  <a:cubicBezTo>
                    <a:pt x="77" y="92"/>
                    <a:pt x="80" y="91"/>
                    <a:pt x="82" y="90"/>
                  </a:cubicBezTo>
                  <a:cubicBezTo>
                    <a:pt x="83" y="89"/>
                    <a:pt x="83" y="88"/>
                    <a:pt x="84" y="87"/>
                  </a:cubicBezTo>
                  <a:cubicBezTo>
                    <a:pt x="85" y="86"/>
                    <a:pt x="86" y="85"/>
                    <a:pt x="87" y="83"/>
                  </a:cubicBezTo>
                  <a:cubicBezTo>
                    <a:pt x="87" y="80"/>
                    <a:pt x="85" y="80"/>
                    <a:pt x="83" y="78"/>
                  </a:cubicBezTo>
                  <a:cubicBezTo>
                    <a:pt x="82" y="76"/>
                    <a:pt x="85" y="75"/>
                    <a:pt x="83" y="73"/>
                  </a:cubicBezTo>
                  <a:cubicBezTo>
                    <a:pt x="82" y="72"/>
                    <a:pt x="78" y="71"/>
                    <a:pt x="78" y="69"/>
                  </a:cubicBezTo>
                  <a:cubicBezTo>
                    <a:pt x="78" y="69"/>
                    <a:pt x="78" y="68"/>
                    <a:pt x="79" y="68"/>
                  </a:cubicBezTo>
                  <a:cubicBezTo>
                    <a:pt x="79" y="67"/>
                    <a:pt x="78" y="67"/>
                    <a:pt x="78" y="66"/>
                  </a:cubicBezTo>
                  <a:cubicBezTo>
                    <a:pt x="78" y="65"/>
                    <a:pt x="77" y="63"/>
                    <a:pt x="78" y="62"/>
                  </a:cubicBezTo>
                  <a:cubicBezTo>
                    <a:pt x="79" y="61"/>
                    <a:pt x="77" y="63"/>
                    <a:pt x="78" y="6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63" name="Freeform 631">
              <a:extLst>
                <a:ext uri="{FF2B5EF4-FFF2-40B4-BE49-F238E27FC236}">
                  <a16:creationId xmlns:a16="http://schemas.microsoft.com/office/drawing/2014/main" id="{A9E688C3-13F6-C64F-B054-1E3DF50607A2}"/>
                </a:ext>
              </a:extLst>
            </p:cNvPr>
            <p:cNvSpPr>
              <a:spLocks/>
            </p:cNvSpPr>
            <p:nvPr/>
          </p:nvSpPr>
          <p:spPr bwMode="auto">
            <a:xfrm>
              <a:off x="7617378" y="8313140"/>
              <a:ext cx="203823" cy="226173"/>
            </a:xfrm>
            <a:custGeom>
              <a:avLst/>
              <a:gdLst>
                <a:gd name="T0" fmla="*/ 15 w 22"/>
                <a:gd name="T1" fmla="*/ 23 h 24"/>
                <a:gd name="T2" fmla="*/ 19 w 22"/>
                <a:gd name="T3" fmla="*/ 24 h 24"/>
                <a:gd name="T4" fmla="*/ 19 w 22"/>
                <a:gd name="T5" fmla="*/ 17 h 24"/>
                <a:gd name="T6" fmla="*/ 20 w 22"/>
                <a:gd name="T7" fmla="*/ 10 h 24"/>
                <a:gd name="T8" fmla="*/ 21 w 22"/>
                <a:gd name="T9" fmla="*/ 7 h 24"/>
                <a:gd name="T10" fmla="*/ 22 w 22"/>
                <a:gd name="T11" fmla="*/ 3 h 24"/>
                <a:gd name="T12" fmla="*/ 17 w 22"/>
                <a:gd name="T13" fmla="*/ 4 h 24"/>
                <a:gd name="T14" fmla="*/ 12 w 22"/>
                <a:gd name="T15" fmla="*/ 5 h 24"/>
                <a:gd name="T16" fmla="*/ 9 w 22"/>
                <a:gd name="T17" fmla="*/ 8 h 24"/>
                <a:gd name="T18" fmla="*/ 4 w 22"/>
                <a:gd name="T19" fmla="*/ 9 h 24"/>
                <a:gd name="T20" fmla="*/ 3 w 22"/>
                <a:gd name="T21" fmla="*/ 12 h 24"/>
                <a:gd name="T22" fmla="*/ 0 w 22"/>
                <a:gd name="T23" fmla="*/ 13 h 24"/>
                <a:gd name="T24" fmla="*/ 6 w 22"/>
                <a:gd name="T25" fmla="*/ 19 h 24"/>
                <a:gd name="T26" fmla="*/ 11 w 22"/>
                <a:gd name="T27" fmla="*/ 22 h 24"/>
                <a:gd name="T28" fmla="*/ 15 w 22"/>
                <a:gd name="T29" fmla="*/ 23 h 24"/>
                <a:gd name="T30" fmla="*/ 15 w 22"/>
                <a:gd name="T31"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24">
                  <a:moveTo>
                    <a:pt x="15" y="23"/>
                  </a:moveTo>
                  <a:cubicBezTo>
                    <a:pt x="16" y="24"/>
                    <a:pt x="17" y="24"/>
                    <a:pt x="19" y="24"/>
                  </a:cubicBezTo>
                  <a:cubicBezTo>
                    <a:pt x="17" y="21"/>
                    <a:pt x="19" y="20"/>
                    <a:pt x="19" y="17"/>
                  </a:cubicBezTo>
                  <a:cubicBezTo>
                    <a:pt x="19" y="15"/>
                    <a:pt x="20" y="12"/>
                    <a:pt x="20" y="10"/>
                  </a:cubicBezTo>
                  <a:cubicBezTo>
                    <a:pt x="20" y="9"/>
                    <a:pt x="21" y="8"/>
                    <a:pt x="21" y="7"/>
                  </a:cubicBezTo>
                  <a:cubicBezTo>
                    <a:pt x="22" y="6"/>
                    <a:pt x="21" y="5"/>
                    <a:pt x="22" y="3"/>
                  </a:cubicBezTo>
                  <a:cubicBezTo>
                    <a:pt x="22" y="0"/>
                    <a:pt x="18" y="4"/>
                    <a:pt x="17" y="4"/>
                  </a:cubicBezTo>
                  <a:cubicBezTo>
                    <a:pt x="15" y="4"/>
                    <a:pt x="14" y="3"/>
                    <a:pt x="12" y="5"/>
                  </a:cubicBezTo>
                  <a:cubicBezTo>
                    <a:pt x="12" y="5"/>
                    <a:pt x="10" y="9"/>
                    <a:pt x="9" y="8"/>
                  </a:cubicBezTo>
                  <a:cubicBezTo>
                    <a:pt x="7" y="8"/>
                    <a:pt x="6" y="8"/>
                    <a:pt x="4" y="9"/>
                  </a:cubicBezTo>
                  <a:cubicBezTo>
                    <a:pt x="4" y="10"/>
                    <a:pt x="4" y="12"/>
                    <a:pt x="3" y="12"/>
                  </a:cubicBezTo>
                  <a:cubicBezTo>
                    <a:pt x="3" y="13"/>
                    <a:pt x="1" y="13"/>
                    <a:pt x="0" y="13"/>
                  </a:cubicBezTo>
                  <a:cubicBezTo>
                    <a:pt x="2" y="15"/>
                    <a:pt x="4" y="18"/>
                    <a:pt x="6" y="19"/>
                  </a:cubicBezTo>
                  <a:cubicBezTo>
                    <a:pt x="7" y="21"/>
                    <a:pt x="9" y="22"/>
                    <a:pt x="11" y="22"/>
                  </a:cubicBezTo>
                  <a:cubicBezTo>
                    <a:pt x="12" y="22"/>
                    <a:pt x="14" y="22"/>
                    <a:pt x="15" y="23"/>
                  </a:cubicBezTo>
                  <a:cubicBezTo>
                    <a:pt x="16" y="23"/>
                    <a:pt x="15" y="22"/>
                    <a:pt x="15" y="2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64" name="Freeform 632">
              <a:extLst>
                <a:ext uri="{FF2B5EF4-FFF2-40B4-BE49-F238E27FC236}">
                  <a16:creationId xmlns:a16="http://schemas.microsoft.com/office/drawing/2014/main" id="{A7EA01F6-2FF6-124D-A6EE-AB7AB327DA38}"/>
                </a:ext>
              </a:extLst>
            </p:cNvPr>
            <p:cNvSpPr>
              <a:spLocks/>
            </p:cNvSpPr>
            <p:nvPr/>
          </p:nvSpPr>
          <p:spPr bwMode="auto">
            <a:xfrm>
              <a:off x="7681075" y="8520197"/>
              <a:ext cx="159235" cy="140163"/>
            </a:xfrm>
            <a:custGeom>
              <a:avLst/>
              <a:gdLst>
                <a:gd name="T0" fmla="*/ 16 w 17"/>
                <a:gd name="T1" fmla="*/ 10 h 15"/>
                <a:gd name="T2" fmla="*/ 17 w 17"/>
                <a:gd name="T3" fmla="*/ 8 h 15"/>
                <a:gd name="T4" fmla="*/ 15 w 17"/>
                <a:gd name="T5" fmla="*/ 6 h 15"/>
                <a:gd name="T6" fmla="*/ 12 w 17"/>
                <a:gd name="T7" fmla="*/ 2 h 15"/>
                <a:gd name="T8" fmla="*/ 8 w 17"/>
                <a:gd name="T9" fmla="*/ 1 h 15"/>
                <a:gd name="T10" fmla="*/ 3 w 17"/>
                <a:gd name="T11" fmla="*/ 0 h 15"/>
                <a:gd name="T12" fmla="*/ 3 w 17"/>
                <a:gd name="T13" fmla="*/ 6 h 15"/>
                <a:gd name="T14" fmla="*/ 6 w 17"/>
                <a:gd name="T15" fmla="*/ 7 h 15"/>
                <a:gd name="T16" fmla="*/ 4 w 17"/>
                <a:gd name="T17" fmla="*/ 5 h 15"/>
                <a:gd name="T18" fmla="*/ 7 w 17"/>
                <a:gd name="T19" fmla="*/ 7 h 15"/>
                <a:gd name="T20" fmla="*/ 11 w 17"/>
                <a:gd name="T21" fmla="*/ 10 h 15"/>
                <a:gd name="T22" fmla="*/ 14 w 17"/>
                <a:gd name="T23" fmla="*/ 14 h 15"/>
                <a:gd name="T24" fmla="*/ 16 w 17"/>
                <a:gd name="T25" fmla="*/ 10 h 15"/>
                <a:gd name="T26" fmla="*/ 16 w 17"/>
                <a:gd name="T27"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15">
                  <a:moveTo>
                    <a:pt x="16" y="10"/>
                  </a:moveTo>
                  <a:cubicBezTo>
                    <a:pt x="16" y="9"/>
                    <a:pt x="16" y="8"/>
                    <a:pt x="17" y="8"/>
                  </a:cubicBezTo>
                  <a:cubicBezTo>
                    <a:pt x="16" y="7"/>
                    <a:pt x="16" y="6"/>
                    <a:pt x="15" y="6"/>
                  </a:cubicBezTo>
                  <a:cubicBezTo>
                    <a:pt x="14" y="5"/>
                    <a:pt x="13" y="2"/>
                    <a:pt x="12" y="2"/>
                  </a:cubicBezTo>
                  <a:cubicBezTo>
                    <a:pt x="10" y="2"/>
                    <a:pt x="9" y="2"/>
                    <a:pt x="8" y="1"/>
                  </a:cubicBezTo>
                  <a:cubicBezTo>
                    <a:pt x="7" y="0"/>
                    <a:pt x="4" y="0"/>
                    <a:pt x="3" y="0"/>
                  </a:cubicBezTo>
                  <a:cubicBezTo>
                    <a:pt x="4" y="1"/>
                    <a:pt x="0" y="6"/>
                    <a:pt x="3" y="6"/>
                  </a:cubicBezTo>
                  <a:cubicBezTo>
                    <a:pt x="4" y="6"/>
                    <a:pt x="4" y="8"/>
                    <a:pt x="6" y="7"/>
                  </a:cubicBezTo>
                  <a:cubicBezTo>
                    <a:pt x="7" y="6"/>
                    <a:pt x="4" y="5"/>
                    <a:pt x="4" y="5"/>
                  </a:cubicBezTo>
                  <a:cubicBezTo>
                    <a:pt x="5" y="5"/>
                    <a:pt x="7" y="6"/>
                    <a:pt x="7" y="7"/>
                  </a:cubicBezTo>
                  <a:cubicBezTo>
                    <a:pt x="8" y="9"/>
                    <a:pt x="10" y="8"/>
                    <a:pt x="11" y="10"/>
                  </a:cubicBezTo>
                  <a:cubicBezTo>
                    <a:pt x="12" y="11"/>
                    <a:pt x="12" y="13"/>
                    <a:pt x="14" y="14"/>
                  </a:cubicBezTo>
                  <a:cubicBezTo>
                    <a:pt x="17" y="15"/>
                    <a:pt x="17" y="12"/>
                    <a:pt x="16" y="10"/>
                  </a:cubicBezTo>
                  <a:cubicBezTo>
                    <a:pt x="16" y="9"/>
                    <a:pt x="16" y="11"/>
                    <a:pt x="16"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65" name="Freeform 633">
              <a:extLst>
                <a:ext uri="{FF2B5EF4-FFF2-40B4-BE49-F238E27FC236}">
                  <a16:creationId xmlns:a16="http://schemas.microsoft.com/office/drawing/2014/main" id="{40B78615-77E8-E24C-9254-CBD6543DC7AC}"/>
                </a:ext>
              </a:extLst>
            </p:cNvPr>
            <p:cNvSpPr>
              <a:spLocks/>
            </p:cNvSpPr>
            <p:nvPr/>
          </p:nvSpPr>
          <p:spPr bwMode="auto">
            <a:xfrm>
              <a:off x="7502729" y="8360922"/>
              <a:ext cx="105096" cy="82827"/>
            </a:xfrm>
            <a:custGeom>
              <a:avLst/>
              <a:gdLst>
                <a:gd name="T0" fmla="*/ 4 w 11"/>
                <a:gd name="T1" fmla="*/ 1 h 9"/>
                <a:gd name="T2" fmla="*/ 4 w 11"/>
                <a:gd name="T3" fmla="*/ 0 h 9"/>
                <a:gd name="T4" fmla="*/ 0 w 11"/>
                <a:gd name="T5" fmla="*/ 4 h 9"/>
                <a:gd name="T6" fmla="*/ 11 w 11"/>
                <a:gd name="T7" fmla="*/ 5 h 9"/>
                <a:gd name="T8" fmla="*/ 4 w 11"/>
                <a:gd name="T9" fmla="*/ 1 h 9"/>
              </a:gdLst>
              <a:ahLst/>
              <a:cxnLst>
                <a:cxn ang="0">
                  <a:pos x="T0" y="T1"/>
                </a:cxn>
                <a:cxn ang="0">
                  <a:pos x="T2" y="T3"/>
                </a:cxn>
                <a:cxn ang="0">
                  <a:pos x="T4" y="T5"/>
                </a:cxn>
                <a:cxn ang="0">
                  <a:pos x="T6" y="T7"/>
                </a:cxn>
                <a:cxn ang="0">
                  <a:pos x="T8" y="T9"/>
                </a:cxn>
              </a:cxnLst>
              <a:rect l="0" t="0" r="r" b="b"/>
              <a:pathLst>
                <a:path w="11" h="9">
                  <a:moveTo>
                    <a:pt x="4" y="1"/>
                  </a:moveTo>
                  <a:cubicBezTo>
                    <a:pt x="4" y="0"/>
                    <a:pt x="4" y="0"/>
                    <a:pt x="4" y="0"/>
                  </a:cubicBezTo>
                  <a:cubicBezTo>
                    <a:pt x="3" y="1"/>
                    <a:pt x="1" y="3"/>
                    <a:pt x="0" y="4"/>
                  </a:cubicBezTo>
                  <a:cubicBezTo>
                    <a:pt x="2" y="5"/>
                    <a:pt x="11" y="9"/>
                    <a:pt x="11" y="5"/>
                  </a:cubicBezTo>
                  <a:cubicBezTo>
                    <a:pt x="11" y="2"/>
                    <a:pt x="6" y="3"/>
                    <a:pt x="4"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66" name="Freeform 634">
              <a:extLst>
                <a:ext uri="{FF2B5EF4-FFF2-40B4-BE49-F238E27FC236}">
                  <a16:creationId xmlns:a16="http://schemas.microsoft.com/office/drawing/2014/main" id="{551D995C-1245-C946-8D57-FC258346F099}"/>
                </a:ext>
              </a:extLst>
            </p:cNvPr>
            <p:cNvSpPr>
              <a:spLocks/>
            </p:cNvSpPr>
            <p:nvPr/>
          </p:nvSpPr>
          <p:spPr bwMode="auto">
            <a:xfrm>
              <a:off x="7391264" y="8192092"/>
              <a:ext cx="187902" cy="216615"/>
            </a:xfrm>
            <a:custGeom>
              <a:avLst/>
              <a:gdLst>
                <a:gd name="T0" fmla="*/ 16 w 20"/>
                <a:gd name="T1" fmla="*/ 16 h 23"/>
                <a:gd name="T2" fmla="*/ 20 w 20"/>
                <a:gd name="T3" fmla="*/ 12 h 23"/>
                <a:gd name="T4" fmla="*/ 16 w 20"/>
                <a:gd name="T5" fmla="*/ 8 h 23"/>
                <a:gd name="T6" fmla="*/ 16 w 20"/>
                <a:gd name="T7" fmla="*/ 1 h 23"/>
                <a:gd name="T8" fmla="*/ 8 w 20"/>
                <a:gd name="T9" fmla="*/ 1 h 23"/>
                <a:gd name="T10" fmla="*/ 7 w 20"/>
                <a:gd name="T11" fmla="*/ 6 h 23"/>
                <a:gd name="T12" fmla="*/ 8 w 20"/>
                <a:gd name="T13" fmla="*/ 10 h 23"/>
                <a:gd name="T14" fmla="*/ 4 w 20"/>
                <a:gd name="T15" fmla="*/ 10 h 23"/>
                <a:gd name="T16" fmla="*/ 2 w 20"/>
                <a:gd name="T17" fmla="*/ 15 h 23"/>
                <a:gd name="T18" fmla="*/ 12 w 20"/>
                <a:gd name="T19" fmla="*/ 21 h 23"/>
                <a:gd name="T20" fmla="*/ 16 w 20"/>
                <a:gd name="T21"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3">
                  <a:moveTo>
                    <a:pt x="16" y="16"/>
                  </a:moveTo>
                  <a:cubicBezTo>
                    <a:pt x="16" y="14"/>
                    <a:pt x="19" y="13"/>
                    <a:pt x="20" y="12"/>
                  </a:cubicBezTo>
                  <a:cubicBezTo>
                    <a:pt x="17" y="11"/>
                    <a:pt x="16" y="11"/>
                    <a:pt x="16" y="8"/>
                  </a:cubicBezTo>
                  <a:cubicBezTo>
                    <a:pt x="16" y="7"/>
                    <a:pt x="17" y="2"/>
                    <a:pt x="16" y="1"/>
                  </a:cubicBezTo>
                  <a:cubicBezTo>
                    <a:pt x="15" y="0"/>
                    <a:pt x="10" y="1"/>
                    <a:pt x="8" y="1"/>
                  </a:cubicBezTo>
                  <a:cubicBezTo>
                    <a:pt x="6" y="1"/>
                    <a:pt x="6" y="4"/>
                    <a:pt x="7" y="6"/>
                  </a:cubicBezTo>
                  <a:cubicBezTo>
                    <a:pt x="8" y="7"/>
                    <a:pt x="12" y="10"/>
                    <a:pt x="8" y="10"/>
                  </a:cubicBezTo>
                  <a:cubicBezTo>
                    <a:pt x="7" y="10"/>
                    <a:pt x="5" y="10"/>
                    <a:pt x="4" y="10"/>
                  </a:cubicBezTo>
                  <a:cubicBezTo>
                    <a:pt x="2" y="10"/>
                    <a:pt x="2" y="14"/>
                    <a:pt x="2" y="15"/>
                  </a:cubicBezTo>
                  <a:cubicBezTo>
                    <a:pt x="0" y="21"/>
                    <a:pt x="8" y="20"/>
                    <a:pt x="12" y="21"/>
                  </a:cubicBezTo>
                  <a:cubicBezTo>
                    <a:pt x="13" y="23"/>
                    <a:pt x="16" y="17"/>
                    <a:pt x="16" y="1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67" name="Freeform 635">
              <a:extLst>
                <a:ext uri="{FF2B5EF4-FFF2-40B4-BE49-F238E27FC236}">
                  <a16:creationId xmlns:a16="http://schemas.microsoft.com/office/drawing/2014/main" id="{035A933C-53C3-6944-AECE-765907B7D538}"/>
                </a:ext>
              </a:extLst>
            </p:cNvPr>
            <p:cNvSpPr>
              <a:spLocks/>
            </p:cNvSpPr>
            <p:nvPr/>
          </p:nvSpPr>
          <p:spPr bwMode="auto">
            <a:xfrm>
              <a:off x="6254323" y="7453043"/>
              <a:ext cx="1398091" cy="898324"/>
            </a:xfrm>
            <a:custGeom>
              <a:avLst/>
              <a:gdLst>
                <a:gd name="T0" fmla="*/ 132 w 150"/>
                <a:gd name="T1" fmla="*/ 88 h 96"/>
                <a:gd name="T2" fmla="*/ 130 w 150"/>
                <a:gd name="T3" fmla="*/ 80 h 96"/>
                <a:gd name="T4" fmla="*/ 144 w 150"/>
                <a:gd name="T5" fmla="*/ 78 h 96"/>
                <a:gd name="T6" fmla="*/ 146 w 150"/>
                <a:gd name="T7" fmla="*/ 68 h 96"/>
                <a:gd name="T8" fmla="*/ 146 w 150"/>
                <a:gd name="T9" fmla="*/ 61 h 96"/>
                <a:gd name="T10" fmla="*/ 132 w 150"/>
                <a:gd name="T11" fmla="*/ 64 h 96"/>
                <a:gd name="T12" fmla="*/ 126 w 150"/>
                <a:gd name="T13" fmla="*/ 76 h 96"/>
                <a:gd name="T14" fmla="*/ 110 w 150"/>
                <a:gd name="T15" fmla="*/ 76 h 96"/>
                <a:gd name="T16" fmla="*/ 102 w 150"/>
                <a:gd name="T17" fmla="*/ 69 h 96"/>
                <a:gd name="T18" fmla="*/ 96 w 150"/>
                <a:gd name="T19" fmla="*/ 51 h 96"/>
                <a:gd name="T20" fmla="*/ 98 w 150"/>
                <a:gd name="T21" fmla="*/ 38 h 96"/>
                <a:gd name="T22" fmla="*/ 90 w 150"/>
                <a:gd name="T23" fmla="*/ 35 h 96"/>
                <a:gd name="T24" fmla="*/ 82 w 150"/>
                <a:gd name="T25" fmla="*/ 24 h 96"/>
                <a:gd name="T26" fmla="*/ 75 w 150"/>
                <a:gd name="T27" fmla="*/ 17 h 96"/>
                <a:gd name="T28" fmla="*/ 68 w 150"/>
                <a:gd name="T29" fmla="*/ 20 h 96"/>
                <a:gd name="T30" fmla="*/ 59 w 150"/>
                <a:gd name="T31" fmla="*/ 10 h 96"/>
                <a:gd name="T32" fmla="*/ 45 w 150"/>
                <a:gd name="T33" fmla="*/ 6 h 96"/>
                <a:gd name="T34" fmla="*/ 29 w 150"/>
                <a:gd name="T35" fmla="*/ 8 h 96"/>
                <a:gd name="T36" fmla="*/ 13 w 150"/>
                <a:gd name="T37" fmla="*/ 1 h 96"/>
                <a:gd name="T38" fmla="*/ 7 w 150"/>
                <a:gd name="T39" fmla="*/ 16 h 96"/>
                <a:gd name="T40" fmla="*/ 15 w 150"/>
                <a:gd name="T41" fmla="*/ 28 h 96"/>
                <a:gd name="T42" fmla="*/ 15 w 150"/>
                <a:gd name="T43" fmla="*/ 32 h 96"/>
                <a:gd name="T44" fmla="*/ 25 w 150"/>
                <a:gd name="T45" fmla="*/ 38 h 96"/>
                <a:gd name="T46" fmla="*/ 26 w 150"/>
                <a:gd name="T47" fmla="*/ 44 h 96"/>
                <a:gd name="T48" fmla="*/ 36 w 150"/>
                <a:gd name="T49" fmla="*/ 53 h 96"/>
                <a:gd name="T50" fmla="*/ 36 w 150"/>
                <a:gd name="T51" fmla="*/ 47 h 96"/>
                <a:gd name="T52" fmla="*/ 32 w 150"/>
                <a:gd name="T53" fmla="*/ 42 h 96"/>
                <a:gd name="T54" fmla="*/ 26 w 150"/>
                <a:gd name="T55" fmla="*/ 32 h 96"/>
                <a:gd name="T56" fmla="*/ 20 w 150"/>
                <a:gd name="T57" fmla="*/ 23 h 96"/>
                <a:gd name="T58" fmla="*/ 13 w 150"/>
                <a:gd name="T59" fmla="*/ 16 h 96"/>
                <a:gd name="T60" fmla="*/ 11 w 150"/>
                <a:gd name="T61" fmla="*/ 5 h 96"/>
                <a:gd name="T62" fmla="*/ 15 w 150"/>
                <a:gd name="T63" fmla="*/ 7 h 96"/>
                <a:gd name="T64" fmla="*/ 20 w 150"/>
                <a:gd name="T65" fmla="*/ 9 h 96"/>
                <a:gd name="T66" fmla="*/ 23 w 150"/>
                <a:gd name="T67" fmla="*/ 19 h 96"/>
                <a:gd name="T68" fmla="*/ 23 w 150"/>
                <a:gd name="T69" fmla="*/ 20 h 96"/>
                <a:gd name="T70" fmla="*/ 32 w 150"/>
                <a:gd name="T71" fmla="*/ 27 h 96"/>
                <a:gd name="T72" fmla="*/ 36 w 150"/>
                <a:gd name="T73" fmla="*/ 33 h 96"/>
                <a:gd name="T74" fmla="*/ 38 w 150"/>
                <a:gd name="T75" fmla="*/ 38 h 96"/>
                <a:gd name="T76" fmla="*/ 46 w 150"/>
                <a:gd name="T77" fmla="*/ 45 h 96"/>
                <a:gd name="T78" fmla="*/ 54 w 150"/>
                <a:gd name="T79" fmla="*/ 53 h 96"/>
                <a:gd name="T80" fmla="*/ 56 w 150"/>
                <a:gd name="T81" fmla="*/ 59 h 96"/>
                <a:gd name="T82" fmla="*/ 58 w 150"/>
                <a:gd name="T83" fmla="*/ 65 h 96"/>
                <a:gd name="T84" fmla="*/ 60 w 150"/>
                <a:gd name="T85" fmla="*/ 72 h 96"/>
                <a:gd name="T86" fmla="*/ 68 w 150"/>
                <a:gd name="T87" fmla="*/ 77 h 96"/>
                <a:gd name="T88" fmla="*/ 89 w 150"/>
                <a:gd name="T89" fmla="*/ 86 h 96"/>
                <a:gd name="T90" fmla="*/ 113 w 150"/>
                <a:gd name="T91" fmla="*/ 88 h 96"/>
                <a:gd name="T92" fmla="*/ 126 w 150"/>
                <a:gd name="T93" fmla="*/ 8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0" h="96">
                  <a:moveTo>
                    <a:pt x="126" y="89"/>
                  </a:moveTo>
                  <a:cubicBezTo>
                    <a:pt x="127" y="89"/>
                    <a:pt x="134" y="90"/>
                    <a:pt x="132" y="88"/>
                  </a:cubicBezTo>
                  <a:cubicBezTo>
                    <a:pt x="131" y="86"/>
                    <a:pt x="129" y="85"/>
                    <a:pt x="128" y="83"/>
                  </a:cubicBezTo>
                  <a:cubicBezTo>
                    <a:pt x="128" y="83"/>
                    <a:pt x="129" y="80"/>
                    <a:pt x="130" y="80"/>
                  </a:cubicBezTo>
                  <a:cubicBezTo>
                    <a:pt x="131" y="79"/>
                    <a:pt x="136" y="80"/>
                    <a:pt x="138" y="80"/>
                  </a:cubicBezTo>
                  <a:cubicBezTo>
                    <a:pt x="141" y="80"/>
                    <a:pt x="140" y="75"/>
                    <a:pt x="144" y="78"/>
                  </a:cubicBezTo>
                  <a:cubicBezTo>
                    <a:pt x="145" y="76"/>
                    <a:pt x="146" y="75"/>
                    <a:pt x="146" y="73"/>
                  </a:cubicBezTo>
                  <a:cubicBezTo>
                    <a:pt x="146" y="71"/>
                    <a:pt x="145" y="69"/>
                    <a:pt x="146" y="68"/>
                  </a:cubicBezTo>
                  <a:cubicBezTo>
                    <a:pt x="147" y="66"/>
                    <a:pt x="150" y="64"/>
                    <a:pt x="150" y="63"/>
                  </a:cubicBezTo>
                  <a:cubicBezTo>
                    <a:pt x="149" y="61"/>
                    <a:pt x="148" y="61"/>
                    <a:pt x="146" y="61"/>
                  </a:cubicBezTo>
                  <a:cubicBezTo>
                    <a:pt x="143" y="61"/>
                    <a:pt x="139" y="61"/>
                    <a:pt x="136" y="62"/>
                  </a:cubicBezTo>
                  <a:cubicBezTo>
                    <a:pt x="134" y="62"/>
                    <a:pt x="133" y="63"/>
                    <a:pt x="132" y="64"/>
                  </a:cubicBezTo>
                  <a:cubicBezTo>
                    <a:pt x="131" y="66"/>
                    <a:pt x="132" y="68"/>
                    <a:pt x="131" y="70"/>
                  </a:cubicBezTo>
                  <a:cubicBezTo>
                    <a:pt x="131" y="71"/>
                    <a:pt x="126" y="76"/>
                    <a:pt x="126" y="76"/>
                  </a:cubicBezTo>
                  <a:cubicBezTo>
                    <a:pt x="122" y="75"/>
                    <a:pt x="118" y="76"/>
                    <a:pt x="114" y="78"/>
                  </a:cubicBezTo>
                  <a:cubicBezTo>
                    <a:pt x="112" y="78"/>
                    <a:pt x="111" y="77"/>
                    <a:pt x="110" y="76"/>
                  </a:cubicBezTo>
                  <a:cubicBezTo>
                    <a:pt x="109" y="75"/>
                    <a:pt x="107" y="75"/>
                    <a:pt x="105" y="74"/>
                  </a:cubicBezTo>
                  <a:cubicBezTo>
                    <a:pt x="103" y="74"/>
                    <a:pt x="103" y="71"/>
                    <a:pt x="102" y="69"/>
                  </a:cubicBezTo>
                  <a:cubicBezTo>
                    <a:pt x="101" y="67"/>
                    <a:pt x="99" y="66"/>
                    <a:pt x="98" y="64"/>
                  </a:cubicBezTo>
                  <a:cubicBezTo>
                    <a:pt x="97" y="60"/>
                    <a:pt x="95" y="55"/>
                    <a:pt x="96" y="51"/>
                  </a:cubicBezTo>
                  <a:cubicBezTo>
                    <a:pt x="96" y="48"/>
                    <a:pt x="95" y="44"/>
                    <a:pt x="97" y="41"/>
                  </a:cubicBezTo>
                  <a:cubicBezTo>
                    <a:pt x="98" y="40"/>
                    <a:pt x="98" y="39"/>
                    <a:pt x="98" y="38"/>
                  </a:cubicBezTo>
                  <a:cubicBezTo>
                    <a:pt x="99" y="36"/>
                    <a:pt x="97" y="37"/>
                    <a:pt x="96" y="36"/>
                  </a:cubicBezTo>
                  <a:cubicBezTo>
                    <a:pt x="94" y="36"/>
                    <a:pt x="92" y="35"/>
                    <a:pt x="90" y="35"/>
                  </a:cubicBezTo>
                  <a:cubicBezTo>
                    <a:pt x="89" y="34"/>
                    <a:pt x="87" y="32"/>
                    <a:pt x="87" y="30"/>
                  </a:cubicBezTo>
                  <a:cubicBezTo>
                    <a:pt x="87" y="27"/>
                    <a:pt x="84" y="26"/>
                    <a:pt x="82" y="24"/>
                  </a:cubicBezTo>
                  <a:cubicBezTo>
                    <a:pt x="81" y="22"/>
                    <a:pt x="81" y="20"/>
                    <a:pt x="80" y="18"/>
                  </a:cubicBezTo>
                  <a:cubicBezTo>
                    <a:pt x="79" y="17"/>
                    <a:pt x="77" y="17"/>
                    <a:pt x="75" y="17"/>
                  </a:cubicBezTo>
                  <a:cubicBezTo>
                    <a:pt x="74" y="16"/>
                    <a:pt x="72" y="16"/>
                    <a:pt x="71" y="17"/>
                  </a:cubicBezTo>
                  <a:cubicBezTo>
                    <a:pt x="71" y="18"/>
                    <a:pt x="70" y="20"/>
                    <a:pt x="68" y="20"/>
                  </a:cubicBezTo>
                  <a:cubicBezTo>
                    <a:pt x="66" y="20"/>
                    <a:pt x="63" y="18"/>
                    <a:pt x="62" y="16"/>
                  </a:cubicBezTo>
                  <a:cubicBezTo>
                    <a:pt x="61" y="13"/>
                    <a:pt x="61" y="12"/>
                    <a:pt x="59" y="10"/>
                  </a:cubicBezTo>
                  <a:cubicBezTo>
                    <a:pt x="57" y="9"/>
                    <a:pt x="54" y="6"/>
                    <a:pt x="52" y="6"/>
                  </a:cubicBezTo>
                  <a:cubicBezTo>
                    <a:pt x="51" y="5"/>
                    <a:pt x="45" y="5"/>
                    <a:pt x="45" y="6"/>
                  </a:cubicBezTo>
                  <a:cubicBezTo>
                    <a:pt x="43" y="9"/>
                    <a:pt x="42" y="8"/>
                    <a:pt x="39" y="8"/>
                  </a:cubicBezTo>
                  <a:cubicBezTo>
                    <a:pt x="35" y="8"/>
                    <a:pt x="32" y="8"/>
                    <a:pt x="29" y="8"/>
                  </a:cubicBezTo>
                  <a:cubicBezTo>
                    <a:pt x="28" y="8"/>
                    <a:pt x="25" y="6"/>
                    <a:pt x="23" y="5"/>
                  </a:cubicBezTo>
                  <a:cubicBezTo>
                    <a:pt x="20" y="4"/>
                    <a:pt x="17" y="3"/>
                    <a:pt x="13" y="1"/>
                  </a:cubicBezTo>
                  <a:cubicBezTo>
                    <a:pt x="9" y="0"/>
                    <a:pt x="4" y="1"/>
                    <a:pt x="0" y="2"/>
                  </a:cubicBezTo>
                  <a:cubicBezTo>
                    <a:pt x="1" y="7"/>
                    <a:pt x="5" y="11"/>
                    <a:pt x="7" y="16"/>
                  </a:cubicBezTo>
                  <a:cubicBezTo>
                    <a:pt x="8" y="18"/>
                    <a:pt x="11" y="20"/>
                    <a:pt x="13" y="21"/>
                  </a:cubicBezTo>
                  <a:cubicBezTo>
                    <a:pt x="14" y="23"/>
                    <a:pt x="16" y="26"/>
                    <a:pt x="15" y="28"/>
                  </a:cubicBezTo>
                  <a:cubicBezTo>
                    <a:pt x="15" y="28"/>
                    <a:pt x="8" y="26"/>
                    <a:pt x="12" y="29"/>
                  </a:cubicBezTo>
                  <a:cubicBezTo>
                    <a:pt x="13" y="30"/>
                    <a:pt x="14" y="31"/>
                    <a:pt x="15" y="32"/>
                  </a:cubicBezTo>
                  <a:cubicBezTo>
                    <a:pt x="17" y="32"/>
                    <a:pt x="18" y="32"/>
                    <a:pt x="19" y="33"/>
                  </a:cubicBezTo>
                  <a:cubicBezTo>
                    <a:pt x="21" y="34"/>
                    <a:pt x="23" y="36"/>
                    <a:pt x="25" y="38"/>
                  </a:cubicBezTo>
                  <a:cubicBezTo>
                    <a:pt x="26" y="39"/>
                    <a:pt x="25" y="41"/>
                    <a:pt x="24" y="42"/>
                  </a:cubicBezTo>
                  <a:cubicBezTo>
                    <a:pt x="23" y="43"/>
                    <a:pt x="25" y="44"/>
                    <a:pt x="26" y="44"/>
                  </a:cubicBezTo>
                  <a:cubicBezTo>
                    <a:pt x="29" y="46"/>
                    <a:pt x="31" y="48"/>
                    <a:pt x="33" y="50"/>
                  </a:cubicBezTo>
                  <a:cubicBezTo>
                    <a:pt x="34" y="51"/>
                    <a:pt x="35" y="53"/>
                    <a:pt x="36" y="53"/>
                  </a:cubicBezTo>
                  <a:cubicBezTo>
                    <a:pt x="37" y="53"/>
                    <a:pt x="38" y="51"/>
                    <a:pt x="37" y="50"/>
                  </a:cubicBezTo>
                  <a:cubicBezTo>
                    <a:pt x="37" y="49"/>
                    <a:pt x="36" y="48"/>
                    <a:pt x="36" y="47"/>
                  </a:cubicBezTo>
                  <a:cubicBezTo>
                    <a:pt x="35" y="46"/>
                    <a:pt x="33" y="47"/>
                    <a:pt x="32" y="46"/>
                  </a:cubicBezTo>
                  <a:cubicBezTo>
                    <a:pt x="30" y="44"/>
                    <a:pt x="32" y="44"/>
                    <a:pt x="32" y="42"/>
                  </a:cubicBezTo>
                  <a:cubicBezTo>
                    <a:pt x="32" y="42"/>
                    <a:pt x="30" y="40"/>
                    <a:pt x="30" y="39"/>
                  </a:cubicBezTo>
                  <a:cubicBezTo>
                    <a:pt x="28" y="37"/>
                    <a:pt x="28" y="34"/>
                    <a:pt x="26" y="32"/>
                  </a:cubicBezTo>
                  <a:cubicBezTo>
                    <a:pt x="24" y="31"/>
                    <a:pt x="22" y="29"/>
                    <a:pt x="21" y="27"/>
                  </a:cubicBezTo>
                  <a:cubicBezTo>
                    <a:pt x="21" y="26"/>
                    <a:pt x="21" y="24"/>
                    <a:pt x="20" y="23"/>
                  </a:cubicBezTo>
                  <a:cubicBezTo>
                    <a:pt x="19" y="22"/>
                    <a:pt x="18" y="21"/>
                    <a:pt x="17" y="20"/>
                  </a:cubicBezTo>
                  <a:cubicBezTo>
                    <a:pt x="16" y="18"/>
                    <a:pt x="15" y="17"/>
                    <a:pt x="13" y="16"/>
                  </a:cubicBezTo>
                  <a:cubicBezTo>
                    <a:pt x="12" y="15"/>
                    <a:pt x="12" y="13"/>
                    <a:pt x="12" y="12"/>
                  </a:cubicBezTo>
                  <a:cubicBezTo>
                    <a:pt x="12" y="11"/>
                    <a:pt x="10" y="6"/>
                    <a:pt x="11" y="5"/>
                  </a:cubicBezTo>
                  <a:cubicBezTo>
                    <a:pt x="12" y="4"/>
                    <a:pt x="13" y="7"/>
                    <a:pt x="14" y="7"/>
                  </a:cubicBezTo>
                  <a:cubicBezTo>
                    <a:pt x="15" y="7"/>
                    <a:pt x="15" y="7"/>
                    <a:pt x="15" y="7"/>
                  </a:cubicBezTo>
                  <a:cubicBezTo>
                    <a:pt x="17" y="6"/>
                    <a:pt x="17" y="7"/>
                    <a:pt x="18" y="8"/>
                  </a:cubicBezTo>
                  <a:cubicBezTo>
                    <a:pt x="19" y="8"/>
                    <a:pt x="20" y="8"/>
                    <a:pt x="20" y="9"/>
                  </a:cubicBezTo>
                  <a:cubicBezTo>
                    <a:pt x="20" y="11"/>
                    <a:pt x="21" y="13"/>
                    <a:pt x="22" y="15"/>
                  </a:cubicBezTo>
                  <a:cubicBezTo>
                    <a:pt x="22" y="16"/>
                    <a:pt x="23" y="18"/>
                    <a:pt x="23" y="19"/>
                  </a:cubicBezTo>
                  <a:cubicBezTo>
                    <a:pt x="23" y="20"/>
                    <a:pt x="22" y="21"/>
                    <a:pt x="22" y="22"/>
                  </a:cubicBezTo>
                  <a:cubicBezTo>
                    <a:pt x="23" y="22"/>
                    <a:pt x="23" y="20"/>
                    <a:pt x="23" y="20"/>
                  </a:cubicBezTo>
                  <a:cubicBezTo>
                    <a:pt x="24" y="19"/>
                    <a:pt x="25" y="22"/>
                    <a:pt x="26" y="22"/>
                  </a:cubicBezTo>
                  <a:cubicBezTo>
                    <a:pt x="27" y="23"/>
                    <a:pt x="32" y="26"/>
                    <a:pt x="32" y="27"/>
                  </a:cubicBezTo>
                  <a:cubicBezTo>
                    <a:pt x="32" y="29"/>
                    <a:pt x="33" y="30"/>
                    <a:pt x="34" y="30"/>
                  </a:cubicBezTo>
                  <a:cubicBezTo>
                    <a:pt x="35" y="31"/>
                    <a:pt x="35" y="32"/>
                    <a:pt x="36" y="33"/>
                  </a:cubicBezTo>
                  <a:cubicBezTo>
                    <a:pt x="37" y="34"/>
                    <a:pt x="38" y="33"/>
                    <a:pt x="38" y="34"/>
                  </a:cubicBezTo>
                  <a:cubicBezTo>
                    <a:pt x="39" y="35"/>
                    <a:pt x="37" y="36"/>
                    <a:pt x="38" y="38"/>
                  </a:cubicBezTo>
                  <a:cubicBezTo>
                    <a:pt x="40" y="39"/>
                    <a:pt x="42" y="40"/>
                    <a:pt x="44" y="42"/>
                  </a:cubicBezTo>
                  <a:cubicBezTo>
                    <a:pt x="45" y="43"/>
                    <a:pt x="45" y="44"/>
                    <a:pt x="46" y="45"/>
                  </a:cubicBezTo>
                  <a:cubicBezTo>
                    <a:pt x="47" y="46"/>
                    <a:pt x="48" y="46"/>
                    <a:pt x="49" y="48"/>
                  </a:cubicBezTo>
                  <a:cubicBezTo>
                    <a:pt x="51" y="49"/>
                    <a:pt x="52" y="51"/>
                    <a:pt x="54" y="53"/>
                  </a:cubicBezTo>
                  <a:cubicBezTo>
                    <a:pt x="55" y="54"/>
                    <a:pt x="56" y="55"/>
                    <a:pt x="57" y="56"/>
                  </a:cubicBezTo>
                  <a:cubicBezTo>
                    <a:pt x="58" y="58"/>
                    <a:pt x="56" y="58"/>
                    <a:pt x="56" y="59"/>
                  </a:cubicBezTo>
                  <a:cubicBezTo>
                    <a:pt x="56" y="60"/>
                    <a:pt x="59" y="59"/>
                    <a:pt x="59" y="61"/>
                  </a:cubicBezTo>
                  <a:cubicBezTo>
                    <a:pt x="58" y="63"/>
                    <a:pt x="57" y="63"/>
                    <a:pt x="58" y="65"/>
                  </a:cubicBezTo>
                  <a:cubicBezTo>
                    <a:pt x="58" y="65"/>
                    <a:pt x="56" y="67"/>
                    <a:pt x="57" y="68"/>
                  </a:cubicBezTo>
                  <a:cubicBezTo>
                    <a:pt x="58" y="69"/>
                    <a:pt x="59" y="71"/>
                    <a:pt x="60" y="72"/>
                  </a:cubicBezTo>
                  <a:cubicBezTo>
                    <a:pt x="61" y="73"/>
                    <a:pt x="62" y="73"/>
                    <a:pt x="63" y="73"/>
                  </a:cubicBezTo>
                  <a:cubicBezTo>
                    <a:pt x="66" y="74"/>
                    <a:pt x="66" y="76"/>
                    <a:pt x="68" y="77"/>
                  </a:cubicBezTo>
                  <a:cubicBezTo>
                    <a:pt x="71" y="79"/>
                    <a:pt x="75" y="79"/>
                    <a:pt x="77" y="81"/>
                  </a:cubicBezTo>
                  <a:cubicBezTo>
                    <a:pt x="81" y="83"/>
                    <a:pt x="85" y="85"/>
                    <a:pt x="89" y="86"/>
                  </a:cubicBezTo>
                  <a:cubicBezTo>
                    <a:pt x="92" y="88"/>
                    <a:pt x="97" y="90"/>
                    <a:pt x="101" y="91"/>
                  </a:cubicBezTo>
                  <a:cubicBezTo>
                    <a:pt x="105" y="91"/>
                    <a:pt x="108" y="87"/>
                    <a:pt x="113" y="88"/>
                  </a:cubicBezTo>
                  <a:cubicBezTo>
                    <a:pt x="117" y="89"/>
                    <a:pt x="120" y="93"/>
                    <a:pt x="123" y="96"/>
                  </a:cubicBezTo>
                  <a:cubicBezTo>
                    <a:pt x="123" y="95"/>
                    <a:pt x="124" y="90"/>
                    <a:pt x="126" y="89"/>
                  </a:cubicBezTo>
                  <a:cubicBezTo>
                    <a:pt x="127" y="89"/>
                    <a:pt x="125" y="89"/>
                    <a:pt x="126" y="8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68" name="Freeform 636">
              <a:extLst>
                <a:ext uri="{FF2B5EF4-FFF2-40B4-BE49-F238E27FC236}">
                  <a16:creationId xmlns:a16="http://schemas.microsoft.com/office/drawing/2014/main" id="{B559FC5C-47D3-6E4E-B366-2B777ABE6175}"/>
                </a:ext>
              </a:extLst>
            </p:cNvPr>
            <p:cNvSpPr>
              <a:spLocks/>
            </p:cNvSpPr>
            <p:nvPr/>
          </p:nvSpPr>
          <p:spPr bwMode="auto">
            <a:xfrm>
              <a:off x="7531393" y="8287657"/>
              <a:ext cx="280255" cy="149721"/>
            </a:xfrm>
            <a:custGeom>
              <a:avLst/>
              <a:gdLst>
                <a:gd name="T0" fmla="*/ 12 w 30"/>
                <a:gd name="T1" fmla="*/ 15 h 16"/>
                <a:gd name="T2" fmla="*/ 13 w 30"/>
                <a:gd name="T3" fmla="*/ 13 h 16"/>
                <a:gd name="T4" fmla="*/ 16 w 30"/>
                <a:gd name="T5" fmla="*/ 11 h 16"/>
                <a:gd name="T6" fmla="*/ 20 w 30"/>
                <a:gd name="T7" fmla="*/ 10 h 16"/>
                <a:gd name="T8" fmla="*/ 24 w 30"/>
                <a:gd name="T9" fmla="*/ 7 h 16"/>
                <a:gd name="T10" fmla="*/ 30 w 30"/>
                <a:gd name="T11" fmla="*/ 5 h 16"/>
                <a:gd name="T12" fmla="*/ 20 w 30"/>
                <a:gd name="T13" fmla="*/ 1 h 16"/>
                <a:gd name="T14" fmla="*/ 14 w 30"/>
                <a:gd name="T15" fmla="*/ 2 h 16"/>
                <a:gd name="T16" fmla="*/ 8 w 30"/>
                <a:gd name="T17" fmla="*/ 1 h 16"/>
                <a:gd name="T18" fmla="*/ 2 w 30"/>
                <a:gd name="T19" fmla="*/ 4 h 16"/>
                <a:gd name="T20" fmla="*/ 1 w 30"/>
                <a:gd name="T21" fmla="*/ 9 h 16"/>
                <a:gd name="T22" fmla="*/ 8 w 30"/>
                <a:gd name="T23" fmla="*/ 14 h 16"/>
                <a:gd name="T24" fmla="*/ 10 w 30"/>
                <a:gd name="T25" fmla="*/ 14 h 16"/>
                <a:gd name="T26" fmla="*/ 9 w 30"/>
                <a:gd name="T27" fmla="*/ 16 h 16"/>
                <a:gd name="T28" fmla="*/ 12 w 30"/>
                <a:gd name="T29"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16">
                  <a:moveTo>
                    <a:pt x="12" y="15"/>
                  </a:moveTo>
                  <a:cubicBezTo>
                    <a:pt x="13" y="15"/>
                    <a:pt x="13" y="14"/>
                    <a:pt x="13" y="13"/>
                  </a:cubicBezTo>
                  <a:cubicBezTo>
                    <a:pt x="13" y="12"/>
                    <a:pt x="15" y="11"/>
                    <a:pt x="16" y="11"/>
                  </a:cubicBezTo>
                  <a:cubicBezTo>
                    <a:pt x="18" y="10"/>
                    <a:pt x="18" y="12"/>
                    <a:pt x="20" y="10"/>
                  </a:cubicBezTo>
                  <a:cubicBezTo>
                    <a:pt x="21" y="9"/>
                    <a:pt x="22" y="6"/>
                    <a:pt x="24" y="7"/>
                  </a:cubicBezTo>
                  <a:cubicBezTo>
                    <a:pt x="27" y="7"/>
                    <a:pt x="27" y="6"/>
                    <a:pt x="30" y="5"/>
                  </a:cubicBezTo>
                  <a:cubicBezTo>
                    <a:pt x="26" y="3"/>
                    <a:pt x="25" y="0"/>
                    <a:pt x="20" y="1"/>
                  </a:cubicBezTo>
                  <a:cubicBezTo>
                    <a:pt x="18" y="1"/>
                    <a:pt x="16" y="2"/>
                    <a:pt x="14" y="2"/>
                  </a:cubicBezTo>
                  <a:cubicBezTo>
                    <a:pt x="12" y="2"/>
                    <a:pt x="10" y="1"/>
                    <a:pt x="8" y="1"/>
                  </a:cubicBezTo>
                  <a:cubicBezTo>
                    <a:pt x="5" y="2"/>
                    <a:pt x="4" y="2"/>
                    <a:pt x="2" y="4"/>
                  </a:cubicBezTo>
                  <a:cubicBezTo>
                    <a:pt x="2" y="5"/>
                    <a:pt x="0" y="7"/>
                    <a:pt x="1" y="9"/>
                  </a:cubicBezTo>
                  <a:cubicBezTo>
                    <a:pt x="4" y="11"/>
                    <a:pt x="8" y="9"/>
                    <a:pt x="8" y="14"/>
                  </a:cubicBezTo>
                  <a:cubicBezTo>
                    <a:pt x="8" y="14"/>
                    <a:pt x="10" y="14"/>
                    <a:pt x="10" y="14"/>
                  </a:cubicBezTo>
                  <a:cubicBezTo>
                    <a:pt x="10" y="14"/>
                    <a:pt x="9" y="16"/>
                    <a:pt x="9" y="16"/>
                  </a:cubicBezTo>
                  <a:cubicBezTo>
                    <a:pt x="10" y="16"/>
                    <a:pt x="12" y="16"/>
                    <a:pt x="12" y="1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69" name="Freeform 637">
              <a:extLst>
                <a:ext uri="{FF2B5EF4-FFF2-40B4-BE49-F238E27FC236}">
                  <a16:creationId xmlns:a16="http://schemas.microsoft.com/office/drawing/2014/main" id="{A522C8AD-B9E9-F645-9021-DC6110A66577}"/>
                </a:ext>
              </a:extLst>
            </p:cNvPr>
            <p:cNvSpPr>
              <a:spLocks/>
            </p:cNvSpPr>
            <p:nvPr/>
          </p:nvSpPr>
          <p:spPr bwMode="auto">
            <a:xfrm>
              <a:off x="7531393" y="8163420"/>
              <a:ext cx="66879" cy="140163"/>
            </a:xfrm>
            <a:custGeom>
              <a:avLst/>
              <a:gdLst>
                <a:gd name="T0" fmla="*/ 5 w 7"/>
                <a:gd name="T1" fmla="*/ 1 h 15"/>
                <a:gd name="T2" fmla="*/ 2 w 7"/>
                <a:gd name="T3" fmla="*/ 4 h 15"/>
                <a:gd name="T4" fmla="*/ 1 w 7"/>
                <a:gd name="T5" fmla="*/ 6 h 15"/>
                <a:gd name="T6" fmla="*/ 2 w 7"/>
                <a:gd name="T7" fmla="*/ 14 h 15"/>
                <a:gd name="T8" fmla="*/ 6 w 7"/>
                <a:gd name="T9" fmla="*/ 8 h 15"/>
                <a:gd name="T10" fmla="*/ 7 w 7"/>
                <a:gd name="T11" fmla="*/ 2 h 15"/>
                <a:gd name="T12" fmla="*/ 5 w 7"/>
                <a:gd name="T13" fmla="*/ 1 h 15"/>
                <a:gd name="T14" fmla="*/ 5 w 7"/>
                <a:gd name="T15" fmla="*/ 1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5">
                  <a:moveTo>
                    <a:pt x="5" y="1"/>
                  </a:moveTo>
                  <a:cubicBezTo>
                    <a:pt x="4" y="0"/>
                    <a:pt x="2" y="3"/>
                    <a:pt x="2" y="4"/>
                  </a:cubicBezTo>
                  <a:cubicBezTo>
                    <a:pt x="1" y="5"/>
                    <a:pt x="1" y="4"/>
                    <a:pt x="1" y="6"/>
                  </a:cubicBezTo>
                  <a:cubicBezTo>
                    <a:pt x="1" y="7"/>
                    <a:pt x="0" y="15"/>
                    <a:pt x="2" y="14"/>
                  </a:cubicBezTo>
                  <a:cubicBezTo>
                    <a:pt x="2" y="13"/>
                    <a:pt x="5" y="10"/>
                    <a:pt x="6" y="8"/>
                  </a:cubicBezTo>
                  <a:cubicBezTo>
                    <a:pt x="6" y="5"/>
                    <a:pt x="6" y="4"/>
                    <a:pt x="7" y="2"/>
                  </a:cubicBezTo>
                  <a:cubicBezTo>
                    <a:pt x="7" y="1"/>
                    <a:pt x="6" y="1"/>
                    <a:pt x="5" y="1"/>
                  </a:cubicBezTo>
                  <a:cubicBezTo>
                    <a:pt x="4" y="0"/>
                    <a:pt x="6" y="1"/>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70" name="Freeform 638">
              <a:extLst>
                <a:ext uri="{FF2B5EF4-FFF2-40B4-BE49-F238E27FC236}">
                  <a16:creationId xmlns:a16="http://schemas.microsoft.com/office/drawing/2014/main" id="{88FD5E96-5500-5A40-B14D-D0BFEC0119D2}"/>
                </a:ext>
              </a:extLst>
            </p:cNvPr>
            <p:cNvSpPr>
              <a:spLocks/>
            </p:cNvSpPr>
            <p:nvPr/>
          </p:nvSpPr>
          <p:spPr bwMode="auto">
            <a:xfrm>
              <a:off x="8232026" y="8080593"/>
              <a:ext cx="121018" cy="101936"/>
            </a:xfrm>
            <a:custGeom>
              <a:avLst/>
              <a:gdLst>
                <a:gd name="T0" fmla="*/ 12 w 13"/>
                <a:gd name="T1" fmla="*/ 3 h 11"/>
                <a:gd name="T2" fmla="*/ 6 w 13"/>
                <a:gd name="T3" fmla="*/ 1 h 11"/>
                <a:gd name="T4" fmla="*/ 7 w 13"/>
                <a:gd name="T5" fmla="*/ 5 h 11"/>
                <a:gd name="T6" fmla="*/ 9 w 13"/>
                <a:gd name="T7" fmla="*/ 9 h 11"/>
                <a:gd name="T8" fmla="*/ 6 w 13"/>
                <a:gd name="T9" fmla="*/ 10 h 11"/>
                <a:gd name="T10" fmla="*/ 5 w 13"/>
                <a:gd name="T11" fmla="*/ 8 h 11"/>
                <a:gd name="T12" fmla="*/ 0 w 13"/>
                <a:gd name="T13" fmla="*/ 9 h 11"/>
                <a:gd name="T14" fmla="*/ 3 w 13"/>
                <a:gd name="T15" fmla="*/ 11 h 11"/>
                <a:gd name="T16" fmla="*/ 13 w 13"/>
                <a:gd name="T17" fmla="*/ 11 h 11"/>
                <a:gd name="T18" fmla="*/ 12 w 13"/>
                <a:gd name="T19" fmla="*/ 3 h 11"/>
                <a:gd name="T20" fmla="*/ 12 w 13"/>
                <a:gd name="T21"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1">
                  <a:moveTo>
                    <a:pt x="12" y="3"/>
                  </a:moveTo>
                  <a:cubicBezTo>
                    <a:pt x="10" y="3"/>
                    <a:pt x="8" y="0"/>
                    <a:pt x="6" y="1"/>
                  </a:cubicBezTo>
                  <a:cubicBezTo>
                    <a:pt x="3" y="2"/>
                    <a:pt x="7" y="3"/>
                    <a:pt x="7" y="5"/>
                  </a:cubicBezTo>
                  <a:cubicBezTo>
                    <a:pt x="8" y="6"/>
                    <a:pt x="10" y="8"/>
                    <a:pt x="9" y="9"/>
                  </a:cubicBezTo>
                  <a:cubicBezTo>
                    <a:pt x="8" y="10"/>
                    <a:pt x="7" y="10"/>
                    <a:pt x="6" y="10"/>
                  </a:cubicBezTo>
                  <a:cubicBezTo>
                    <a:pt x="4" y="9"/>
                    <a:pt x="6" y="9"/>
                    <a:pt x="5" y="8"/>
                  </a:cubicBezTo>
                  <a:cubicBezTo>
                    <a:pt x="5" y="8"/>
                    <a:pt x="0" y="9"/>
                    <a:pt x="0" y="9"/>
                  </a:cubicBezTo>
                  <a:cubicBezTo>
                    <a:pt x="0" y="11"/>
                    <a:pt x="2" y="11"/>
                    <a:pt x="3" y="11"/>
                  </a:cubicBezTo>
                  <a:cubicBezTo>
                    <a:pt x="6" y="10"/>
                    <a:pt x="9" y="11"/>
                    <a:pt x="13" y="11"/>
                  </a:cubicBezTo>
                  <a:cubicBezTo>
                    <a:pt x="13" y="8"/>
                    <a:pt x="12" y="5"/>
                    <a:pt x="12" y="3"/>
                  </a:cubicBezTo>
                  <a:cubicBezTo>
                    <a:pt x="11" y="3"/>
                    <a:pt x="12" y="5"/>
                    <a:pt x="12"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71" name="Freeform 639">
              <a:extLst>
                <a:ext uri="{FF2B5EF4-FFF2-40B4-BE49-F238E27FC236}">
                  <a16:creationId xmlns:a16="http://schemas.microsoft.com/office/drawing/2014/main" id="{677C8531-08C9-0F42-B2CC-F6101A1C89AA}"/>
                </a:ext>
              </a:extLst>
            </p:cNvPr>
            <p:cNvSpPr>
              <a:spLocks/>
            </p:cNvSpPr>
            <p:nvPr/>
          </p:nvSpPr>
          <p:spPr bwMode="auto">
            <a:xfrm>
              <a:off x="8343494" y="8080593"/>
              <a:ext cx="168791" cy="140163"/>
            </a:xfrm>
            <a:custGeom>
              <a:avLst/>
              <a:gdLst>
                <a:gd name="T0" fmla="*/ 14 w 18"/>
                <a:gd name="T1" fmla="*/ 7 h 15"/>
                <a:gd name="T2" fmla="*/ 8 w 18"/>
                <a:gd name="T3" fmla="*/ 3 h 15"/>
                <a:gd name="T4" fmla="*/ 1 w 18"/>
                <a:gd name="T5" fmla="*/ 1 h 15"/>
                <a:gd name="T6" fmla="*/ 0 w 18"/>
                <a:gd name="T7" fmla="*/ 3 h 15"/>
                <a:gd name="T8" fmla="*/ 1 w 18"/>
                <a:gd name="T9" fmla="*/ 10 h 15"/>
                <a:gd name="T10" fmla="*/ 2 w 18"/>
                <a:gd name="T11" fmla="*/ 12 h 15"/>
                <a:gd name="T12" fmla="*/ 4 w 18"/>
                <a:gd name="T13" fmla="*/ 10 h 15"/>
                <a:gd name="T14" fmla="*/ 13 w 18"/>
                <a:gd name="T15" fmla="*/ 10 h 15"/>
                <a:gd name="T16" fmla="*/ 17 w 18"/>
                <a:gd name="T17" fmla="*/ 10 h 15"/>
                <a:gd name="T18" fmla="*/ 14 w 18"/>
                <a:gd name="T19" fmla="*/ 7 h 15"/>
                <a:gd name="T20" fmla="*/ 14 w 18"/>
                <a:gd name="T21"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5">
                  <a:moveTo>
                    <a:pt x="14" y="7"/>
                  </a:moveTo>
                  <a:cubicBezTo>
                    <a:pt x="12" y="6"/>
                    <a:pt x="10" y="4"/>
                    <a:pt x="8" y="3"/>
                  </a:cubicBezTo>
                  <a:cubicBezTo>
                    <a:pt x="7" y="2"/>
                    <a:pt x="2" y="0"/>
                    <a:pt x="1" y="1"/>
                  </a:cubicBezTo>
                  <a:cubicBezTo>
                    <a:pt x="1" y="1"/>
                    <a:pt x="3" y="3"/>
                    <a:pt x="0" y="3"/>
                  </a:cubicBezTo>
                  <a:cubicBezTo>
                    <a:pt x="0" y="5"/>
                    <a:pt x="1" y="7"/>
                    <a:pt x="1" y="10"/>
                  </a:cubicBezTo>
                  <a:cubicBezTo>
                    <a:pt x="1" y="11"/>
                    <a:pt x="1" y="11"/>
                    <a:pt x="2" y="12"/>
                  </a:cubicBezTo>
                  <a:cubicBezTo>
                    <a:pt x="3" y="15"/>
                    <a:pt x="3" y="11"/>
                    <a:pt x="4" y="10"/>
                  </a:cubicBezTo>
                  <a:cubicBezTo>
                    <a:pt x="6" y="8"/>
                    <a:pt x="11" y="10"/>
                    <a:pt x="13" y="10"/>
                  </a:cubicBezTo>
                  <a:cubicBezTo>
                    <a:pt x="15" y="10"/>
                    <a:pt x="15" y="11"/>
                    <a:pt x="17" y="10"/>
                  </a:cubicBezTo>
                  <a:cubicBezTo>
                    <a:pt x="18" y="8"/>
                    <a:pt x="17" y="7"/>
                    <a:pt x="14" y="7"/>
                  </a:cubicBezTo>
                  <a:cubicBezTo>
                    <a:pt x="12" y="7"/>
                    <a:pt x="16" y="7"/>
                    <a:pt x="14"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72" name="Freeform 640">
              <a:extLst>
                <a:ext uri="{FF2B5EF4-FFF2-40B4-BE49-F238E27FC236}">
                  <a16:creationId xmlns:a16="http://schemas.microsoft.com/office/drawing/2014/main" id="{22E37EC1-80A3-574B-BE1E-3FA2BD26A674}"/>
                </a:ext>
              </a:extLst>
            </p:cNvPr>
            <p:cNvSpPr>
              <a:spLocks/>
            </p:cNvSpPr>
            <p:nvPr/>
          </p:nvSpPr>
          <p:spPr bwMode="auto">
            <a:xfrm>
              <a:off x="3843494" y="4965129"/>
              <a:ext cx="1812104" cy="1216878"/>
            </a:xfrm>
            <a:custGeom>
              <a:avLst/>
              <a:gdLst>
                <a:gd name="T0" fmla="*/ 184 w 194"/>
                <a:gd name="T1" fmla="*/ 118 h 130"/>
                <a:gd name="T2" fmla="*/ 161 w 194"/>
                <a:gd name="T3" fmla="*/ 97 h 130"/>
                <a:gd name="T4" fmla="*/ 143 w 194"/>
                <a:gd name="T5" fmla="*/ 92 h 130"/>
                <a:gd name="T6" fmla="*/ 138 w 194"/>
                <a:gd name="T7" fmla="*/ 76 h 130"/>
                <a:gd name="T8" fmla="*/ 135 w 194"/>
                <a:gd name="T9" fmla="*/ 14 h 130"/>
                <a:gd name="T10" fmla="*/ 84 w 194"/>
                <a:gd name="T11" fmla="*/ 8 h 130"/>
                <a:gd name="T12" fmla="*/ 71 w 194"/>
                <a:gd name="T13" fmla="*/ 5 h 130"/>
                <a:gd name="T14" fmla="*/ 62 w 194"/>
                <a:gd name="T15" fmla="*/ 1 h 130"/>
                <a:gd name="T16" fmla="*/ 43 w 194"/>
                <a:gd name="T17" fmla="*/ 8 h 130"/>
                <a:gd name="T18" fmla="*/ 32 w 194"/>
                <a:gd name="T19" fmla="*/ 11 h 130"/>
                <a:gd name="T20" fmla="*/ 12 w 194"/>
                <a:gd name="T21" fmla="*/ 23 h 130"/>
                <a:gd name="T22" fmla="*/ 26 w 194"/>
                <a:gd name="T23" fmla="*/ 38 h 130"/>
                <a:gd name="T24" fmla="*/ 33 w 194"/>
                <a:gd name="T25" fmla="*/ 42 h 130"/>
                <a:gd name="T26" fmla="*/ 38 w 194"/>
                <a:gd name="T27" fmla="*/ 45 h 130"/>
                <a:gd name="T28" fmla="*/ 24 w 194"/>
                <a:gd name="T29" fmla="*/ 42 h 130"/>
                <a:gd name="T30" fmla="*/ 9 w 194"/>
                <a:gd name="T31" fmla="*/ 46 h 130"/>
                <a:gd name="T32" fmla="*/ 12 w 194"/>
                <a:gd name="T33" fmla="*/ 58 h 130"/>
                <a:gd name="T34" fmla="*/ 32 w 194"/>
                <a:gd name="T35" fmla="*/ 58 h 130"/>
                <a:gd name="T36" fmla="*/ 38 w 194"/>
                <a:gd name="T37" fmla="*/ 61 h 130"/>
                <a:gd name="T38" fmla="*/ 21 w 194"/>
                <a:gd name="T39" fmla="*/ 71 h 130"/>
                <a:gd name="T40" fmla="*/ 15 w 194"/>
                <a:gd name="T41" fmla="*/ 78 h 130"/>
                <a:gd name="T42" fmla="*/ 17 w 194"/>
                <a:gd name="T43" fmla="*/ 84 h 130"/>
                <a:gd name="T44" fmla="*/ 26 w 194"/>
                <a:gd name="T45" fmla="*/ 89 h 130"/>
                <a:gd name="T46" fmla="*/ 22 w 194"/>
                <a:gd name="T47" fmla="*/ 94 h 130"/>
                <a:gd name="T48" fmla="*/ 31 w 194"/>
                <a:gd name="T49" fmla="*/ 93 h 130"/>
                <a:gd name="T50" fmla="*/ 38 w 194"/>
                <a:gd name="T51" fmla="*/ 102 h 130"/>
                <a:gd name="T52" fmla="*/ 48 w 194"/>
                <a:gd name="T53" fmla="*/ 105 h 130"/>
                <a:gd name="T54" fmla="*/ 54 w 194"/>
                <a:gd name="T55" fmla="*/ 103 h 130"/>
                <a:gd name="T56" fmla="*/ 55 w 194"/>
                <a:gd name="T57" fmla="*/ 106 h 130"/>
                <a:gd name="T58" fmla="*/ 51 w 194"/>
                <a:gd name="T59" fmla="*/ 114 h 130"/>
                <a:gd name="T60" fmla="*/ 41 w 194"/>
                <a:gd name="T61" fmla="*/ 124 h 130"/>
                <a:gd name="T62" fmla="*/ 36 w 194"/>
                <a:gd name="T63" fmla="*/ 126 h 130"/>
                <a:gd name="T64" fmla="*/ 43 w 194"/>
                <a:gd name="T65" fmla="*/ 125 h 130"/>
                <a:gd name="T66" fmla="*/ 54 w 194"/>
                <a:gd name="T67" fmla="*/ 118 h 130"/>
                <a:gd name="T68" fmla="*/ 72 w 194"/>
                <a:gd name="T69" fmla="*/ 107 h 130"/>
                <a:gd name="T70" fmla="*/ 77 w 194"/>
                <a:gd name="T71" fmla="*/ 91 h 130"/>
                <a:gd name="T72" fmla="*/ 94 w 194"/>
                <a:gd name="T73" fmla="*/ 86 h 130"/>
                <a:gd name="T74" fmla="*/ 87 w 194"/>
                <a:gd name="T75" fmla="*/ 97 h 130"/>
                <a:gd name="T76" fmla="*/ 101 w 194"/>
                <a:gd name="T77" fmla="*/ 88 h 130"/>
                <a:gd name="T78" fmla="*/ 119 w 194"/>
                <a:gd name="T79" fmla="*/ 92 h 130"/>
                <a:gd name="T80" fmla="*/ 136 w 194"/>
                <a:gd name="T81" fmla="*/ 95 h 130"/>
                <a:gd name="T82" fmla="*/ 145 w 194"/>
                <a:gd name="T83" fmla="*/ 98 h 130"/>
                <a:gd name="T84" fmla="*/ 160 w 194"/>
                <a:gd name="T85" fmla="*/ 102 h 130"/>
                <a:gd name="T86" fmla="*/ 169 w 194"/>
                <a:gd name="T87" fmla="*/ 104 h 130"/>
                <a:gd name="T88" fmla="*/ 176 w 194"/>
                <a:gd name="T89" fmla="*/ 111 h 130"/>
                <a:gd name="T90" fmla="*/ 184 w 194"/>
                <a:gd name="T91" fmla="*/ 121 h 130"/>
                <a:gd name="T92" fmla="*/ 186 w 194"/>
                <a:gd name="T93" fmla="*/ 125 h 130"/>
                <a:gd name="T94" fmla="*/ 194 w 194"/>
                <a:gd name="T95" fmla="*/ 12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4" h="130">
                  <a:moveTo>
                    <a:pt x="194" y="126"/>
                  </a:moveTo>
                  <a:cubicBezTo>
                    <a:pt x="193" y="125"/>
                    <a:pt x="191" y="125"/>
                    <a:pt x="193" y="123"/>
                  </a:cubicBezTo>
                  <a:cubicBezTo>
                    <a:pt x="193" y="122"/>
                    <a:pt x="192" y="122"/>
                    <a:pt x="191" y="122"/>
                  </a:cubicBezTo>
                  <a:cubicBezTo>
                    <a:pt x="189" y="120"/>
                    <a:pt x="185" y="119"/>
                    <a:pt x="184" y="118"/>
                  </a:cubicBezTo>
                  <a:cubicBezTo>
                    <a:pt x="180" y="113"/>
                    <a:pt x="178" y="107"/>
                    <a:pt x="174" y="103"/>
                  </a:cubicBezTo>
                  <a:cubicBezTo>
                    <a:pt x="172" y="102"/>
                    <a:pt x="170" y="100"/>
                    <a:pt x="169" y="99"/>
                  </a:cubicBezTo>
                  <a:cubicBezTo>
                    <a:pt x="167" y="98"/>
                    <a:pt x="167" y="95"/>
                    <a:pt x="165" y="95"/>
                  </a:cubicBezTo>
                  <a:cubicBezTo>
                    <a:pt x="164" y="95"/>
                    <a:pt x="161" y="97"/>
                    <a:pt x="161" y="97"/>
                  </a:cubicBezTo>
                  <a:cubicBezTo>
                    <a:pt x="162" y="99"/>
                    <a:pt x="159" y="100"/>
                    <a:pt x="158" y="100"/>
                  </a:cubicBezTo>
                  <a:cubicBezTo>
                    <a:pt x="155" y="101"/>
                    <a:pt x="152" y="97"/>
                    <a:pt x="150" y="95"/>
                  </a:cubicBezTo>
                  <a:cubicBezTo>
                    <a:pt x="149" y="94"/>
                    <a:pt x="148" y="94"/>
                    <a:pt x="147" y="92"/>
                  </a:cubicBezTo>
                  <a:cubicBezTo>
                    <a:pt x="146" y="90"/>
                    <a:pt x="144" y="91"/>
                    <a:pt x="143" y="92"/>
                  </a:cubicBezTo>
                  <a:cubicBezTo>
                    <a:pt x="141" y="92"/>
                    <a:pt x="141" y="91"/>
                    <a:pt x="139" y="92"/>
                  </a:cubicBezTo>
                  <a:cubicBezTo>
                    <a:pt x="139" y="92"/>
                    <a:pt x="138" y="92"/>
                    <a:pt x="138" y="91"/>
                  </a:cubicBezTo>
                  <a:cubicBezTo>
                    <a:pt x="138" y="90"/>
                    <a:pt x="138" y="90"/>
                    <a:pt x="138" y="89"/>
                  </a:cubicBezTo>
                  <a:cubicBezTo>
                    <a:pt x="138" y="85"/>
                    <a:pt x="138" y="80"/>
                    <a:pt x="138" y="76"/>
                  </a:cubicBezTo>
                  <a:cubicBezTo>
                    <a:pt x="138" y="64"/>
                    <a:pt x="138" y="51"/>
                    <a:pt x="138" y="38"/>
                  </a:cubicBezTo>
                  <a:cubicBezTo>
                    <a:pt x="138" y="33"/>
                    <a:pt x="138" y="27"/>
                    <a:pt x="138" y="21"/>
                  </a:cubicBezTo>
                  <a:cubicBezTo>
                    <a:pt x="138" y="20"/>
                    <a:pt x="138" y="18"/>
                    <a:pt x="138" y="16"/>
                  </a:cubicBezTo>
                  <a:cubicBezTo>
                    <a:pt x="138" y="15"/>
                    <a:pt x="137" y="15"/>
                    <a:pt x="135" y="14"/>
                  </a:cubicBezTo>
                  <a:cubicBezTo>
                    <a:pt x="130" y="12"/>
                    <a:pt x="127" y="12"/>
                    <a:pt x="122" y="12"/>
                  </a:cubicBezTo>
                  <a:cubicBezTo>
                    <a:pt x="117" y="12"/>
                    <a:pt x="113" y="11"/>
                    <a:pt x="108" y="10"/>
                  </a:cubicBezTo>
                  <a:cubicBezTo>
                    <a:pt x="102" y="10"/>
                    <a:pt x="97" y="8"/>
                    <a:pt x="92" y="8"/>
                  </a:cubicBezTo>
                  <a:cubicBezTo>
                    <a:pt x="89" y="8"/>
                    <a:pt x="87" y="9"/>
                    <a:pt x="84" y="8"/>
                  </a:cubicBezTo>
                  <a:cubicBezTo>
                    <a:pt x="84" y="8"/>
                    <a:pt x="80" y="7"/>
                    <a:pt x="80" y="7"/>
                  </a:cubicBezTo>
                  <a:cubicBezTo>
                    <a:pt x="80" y="7"/>
                    <a:pt x="81" y="5"/>
                    <a:pt x="81" y="4"/>
                  </a:cubicBezTo>
                  <a:cubicBezTo>
                    <a:pt x="81" y="4"/>
                    <a:pt x="78" y="4"/>
                    <a:pt x="78" y="4"/>
                  </a:cubicBezTo>
                  <a:cubicBezTo>
                    <a:pt x="76" y="4"/>
                    <a:pt x="73" y="5"/>
                    <a:pt x="71" y="5"/>
                  </a:cubicBezTo>
                  <a:cubicBezTo>
                    <a:pt x="69" y="5"/>
                    <a:pt x="70" y="1"/>
                    <a:pt x="67" y="3"/>
                  </a:cubicBezTo>
                  <a:cubicBezTo>
                    <a:pt x="66" y="3"/>
                    <a:pt x="65" y="5"/>
                    <a:pt x="64" y="4"/>
                  </a:cubicBezTo>
                  <a:cubicBezTo>
                    <a:pt x="62" y="4"/>
                    <a:pt x="62" y="3"/>
                    <a:pt x="64" y="2"/>
                  </a:cubicBezTo>
                  <a:cubicBezTo>
                    <a:pt x="66" y="2"/>
                    <a:pt x="63" y="1"/>
                    <a:pt x="62" y="1"/>
                  </a:cubicBezTo>
                  <a:cubicBezTo>
                    <a:pt x="58" y="0"/>
                    <a:pt x="58" y="1"/>
                    <a:pt x="56" y="3"/>
                  </a:cubicBezTo>
                  <a:cubicBezTo>
                    <a:pt x="53" y="6"/>
                    <a:pt x="49" y="4"/>
                    <a:pt x="45" y="5"/>
                  </a:cubicBezTo>
                  <a:cubicBezTo>
                    <a:pt x="41" y="6"/>
                    <a:pt x="45" y="8"/>
                    <a:pt x="45" y="8"/>
                  </a:cubicBezTo>
                  <a:cubicBezTo>
                    <a:pt x="44" y="8"/>
                    <a:pt x="43" y="8"/>
                    <a:pt x="43" y="8"/>
                  </a:cubicBezTo>
                  <a:cubicBezTo>
                    <a:pt x="43" y="8"/>
                    <a:pt x="44" y="10"/>
                    <a:pt x="43" y="10"/>
                  </a:cubicBezTo>
                  <a:cubicBezTo>
                    <a:pt x="42" y="10"/>
                    <a:pt x="42" y="8"/>
                    <a:pt x="42" y="7"/>
                  </a:cubicBezTo>
                  <a:cubicBezTo>
                    <a:pt x="41" y="7"/>
                    <a:pt x="38" y="10"/>
                    <a:pt x="38" y="10"/>
                  </a:cubicBezTo>
                  <a:cubicBezTo>
                    <a:pt x="36" y="11"/>
                    <a:pt x="34" y="9"/>
                    <a:pt x="32" y="11"/>
                  </a:cubicBezTo>
                  <a:cubicBezTo>
                    <a:pt x="30" y="12"/>
                    <a:pt x="28" y="13"/>
                    <a:pt x="27" y="15"/>
                  </a:cubicBezTo>
                  <a:cubicBezTo>
                    <a:pt x="27" y="17"/>
                    <a:pt x="27" y="19"/>
                    <a:pt x="25" y="20"/>
                  </a:cubicBezTo>
                  <a:cubicBezTo>
                    <a:pt x="23" y="21"/>
                    <a:pt x="22" y="22"/>
                    <a:pt x="20" y="22"/>
                  </a:cubicBezTo>
                  <a:cubicBezTo>
                    <a:pt x="19" y="22"/>
                    <a:pt x="13" y="22"/>
                    <a:pt x="12" y="23"/>
                  </a:cubicBezTo>
                  <a:cubicBezTo>
                    <a:pt x="12" y="24"/>
                    <a:pt x="10" y="27"/>
                    <a:pt x="10" y="27"/>
                  </a:cubicBezTo>
                  <a:cubicBezTo>
                    <a:pt x="11" y="28"/>
                    <a:pt x="14" y="28"/>
                    <a:pt x="15" y="29"/>
                  </a:cubicBezTo>
                  <a:cubicBezTo>
                    <a:pt x="18" y="30"/>
                    <a:pt x="21" y="32"/>
                    <a:pt x="23" y="34"/>
                  </a:cubicBezTo>
                  <a:cubicBezTo>
                    <a:pt x="24" y="35"/>
                    <a:pt x="24" y="37"/>
                    <a:pt x="26" y="38"/>
                  </a:cubicBezTo>
                  <a:cubicBezTo>
                    <a:pt x="28" y="38"/>
                    <a:pt x="29" y="38"/>
                    <a:pt x="31" y="37"/>
                  </a:cubicBezTo>
                  <a:cubicBezTo>
                    <a:pt x="31" y="37"/>
                    <a:pt x="34" y="38"/>
                    <a:pt x="34" y="38"/>
                  </a:cubicBezTo>
                  <a:cubicBezTo>
                    <a:pt x="36" y="41"/>
                    <a:pt x="31" y="39"/>
                    <a:pt x="31" y="39"/>
                  </a:cubicBezTo>
                  <a:cubicBezTo>
                    <a:pt x="29" y="39"/>
                    <a:pt x="32" y="41"/>
                    <a:pt x="33" y="42"/>
                  </a:cubicBezTo>
                  <a:cubicBezTo>
                    <a:pt x="34" y="44"/>
                    <a:pt x="35" y="43"/>
                    <a:pt x="37" y="42"/>
                  </a:cubicBezTo>
                  <a:cubicBezTo>
                    <a:pt x="38" y="41"/>
                    <a:pt x="41" y="41"/>
                    <a:pt x="42" y="42"/>
                  </a:cubicBezTo>
                  <a:cubicBezTo>
                    <a:pt x="43" y="43"/>
                    <a:pt x="38" y="44"/>
                    <a:pt x="38" y="44"/>
                  </a:cubicBezTo>
                  <a:cubicBezTo>
                    <a:pt x="37" y="44"/>
                    <a:pt x="38" y="44"/>
                    <a:pt x="38" y="45"/>
                  </a:cubicBezTo>
                  <a:cubicBezTo>
                    <a:pt x="38" y="46"/>
                    <a:pt x="36" y="45"/>
                    <a:pt x="36" y="45"/>
                  </a:cubicBezTo>
                  <a:cubicBezTo>
                    <a:pt x="35" y="45"/>
                    <a:pt x="34" y="46"/>
                    <a:pt x="32" y="46"/>
                  </a:cubicBezTo>
                  <a:cubicBezTo>
                    <a:pt x="30" y="46"/>
                    <a:pt x="26" y="47"/>
                    <a:pt x="24" y="46"/>
                  </a:cubicBezTo>
                  <a:cubicBezTo>
                    <a:pt x="22" y="45"/>
                    <a:pt x="25" y="43"/>
                    <a:pt x="24" y="42"/>
                  </a:cubicBezTo>
                  <a:cubicBezTo>
                    <a:pt x="23" y="42"/>
                    <a:pt x="21" y="42"/>
                    <a:pt x="20" y="43"/>
                  </a:cubicBezTo>
                  <a:cubicBezTo>
                    <a:pt x="19" y="43"/>
                    <a:pt x="17" y="43"/>
                    <a:pt x="16" y="43"/>
                  </a:cubicBezTo>
                  <a:cubicBezTo>
                    <a:pt x="14" y="44"/>
                    <a:pt x="15" y="46"/>
                    <a:pt x="15" y="46"/>
                  </a:cubicBezTo>
                  <a:cubicBezTo>
                    <a:pt x="13" y="46"/>
                    <a:pt x="11" y="45"/>
                    <a:pt x="9" y="46"/>
                  </a:cubicBezTo>
                  <a:cubicBezTo>
                    <a:pt x="8" y="47"/>
                    <a:pt x="6" y="48"/>
                    <a:pt x="5" y="49"/>
                  </a:cubicBezTo>
                  <a:cubicBezTo>
                    <a:pt x="0" y="52"/>
                    <a:pt x="12" y="52"/>
                    <a:pt x="12" y="53"/>
                  </a:cubicBezTo>
                  <a:cubicBezTo>
                    <a:pt x="11" y="54"/>
                    <a:pt x="8" y="54"/>
                    <a:pt x="10" y="55"/>
                  </a:cubicBezTo>
                  <a:cubicBezTo>
                    <a:pt x="11" y="56"/>
                    <a:pt x="11" y="58"/>
                    <a:pt x="12" y="58"/>
                  </a:cubicBezTo>
                  <a:cubicBezTo>
                    <a:pt x="16" y="59"/>
                    <a:pt x="19" y="58"/>
                    <a:pt x="23" y="58"/>
                  </a:cubicBezTo>
                  <a:cubicBezTo>
                    <a:pt x="24" y="59"/>
                    <a:pt x="25" y="59"/>
                    <a:pt x="26" y="59"/>
                  </a:cubicBezTo>
                  <a:cubicBezTo>
                    <a:pt x="28" y="59"/>
                    <a:pt x="27" y="59"/>
                    <a:pt x="29" y="60"/>
                  </a:cubicBezTo>
                  <a:cubicBezTo>
                    <a:pt x="29" y="60"/>
                    <a:pt x="31" y="58"/>
                    <a:pt x="32" y="58"/>
                  </a:cubicBezTo>
                  <a:cubicBezTo>
                    <a:pt x="33" y="57"/>
                    <a:pt x="34" y="57"/>
                    <a:pt x="35" y="57"/>
                  </a:cubicBezTo>
                  <a:cubicBezTo>
                    <a:pt x="36" y="56"/>
                    <a:pt x="37" y="55"/>
                    <a:pt x="37" y="55"/>
                  </a:cubicBezTo>
                  <a:cubicBezTo>
                    <a:pt x="38" y="56"/>
                    <a:pt x="39" y="57"/>
                    <a:pt x="38" y="58"/>
                  </a:cubicBezTo>
                  <a:cubicBezTo>
                    <a:pt x="37" y="59"/>
                    <a:pt x="36" y="59"/>
                    <a:pt x="38" y="61"/>
                  </a:cubicBezTo>
                  <a:cubicBezTo>
                    <a:pt x="40" y="65"/>
                    <a:pt x="38" y="68"/>
                    <a:pt x="33" y="67"/>
                  </a:cubicBezTo>
                  <a:cubicBezTo>
                    <a:pt x="33" y="67"/>
                    <a:pt x="32" y="66"/>
                    <a:pt x="31" y="67"/>
                  </a:cubicBezTo>
                  <a:cubicBezTo>
                    <a:pt x="30" y="68"/>
                    <a:pt x="29" y="70"/>
                    <a:pt x="28" y="70"/>
                  </a:cubicBezTo>
                  <a:cubicBezTo>
                    <a:pt x="26" y="71"/>
                    <a:pt x="20" y="68"/>
                    <a:pt x="21" y="71"/>
                  </a:cubicBezTo>
                  <a:cubicBezTo>
                    <a:pt x="21" y="71"/>
                    <a:pt x="18" y="73"/>
                    <a:pt x="19" y="73"/>
                  </a:cubicBezTo>
                  <a:cubicBezTo>
                    <a:pt x="19" y="73"/>
                    <a:pt x="20" y="73"/>
                    <a:pt x="20" y="73"/>
                  </a:cubicBezTo>
                  <a:cubicBezTo>
                    <a:pt x="21" y="74"/>
                    <a:pt x="18" y="75"/>
                    <a:pt x="17" y="76"/>
                  </a:cubicBezTo>
                  <a:cubicBezTo>
                    <a:pt x="16" y="76"/>
                    <a:pt x="15" y="77"/>
                    <a:pt x="15" y="78"/>
                  </a:cubicBezTo>
                  <a:cubicBezTo>
                    <a:pt x="14" y="80"/>
                    <a:pt x="16" y="80"/>
                    <a:pt x="14" y="81"/>
                  </a:cubicBezTo>
                  <a:cubicBezTo>
                    <a:pt x="12" y="82"/>
                    <a:pt x="14" y="84"/>
                    <a:pt x="15" y="85"/>
                  </a:cubicBezTo>
                  <a:cubicBezTo>
                    <a:pt x="15" y="86"/>
                    <a:pt x="18" y="81"/>
                    <a:pt x="19" y="81"/>
                  </a:cubicBezTo>
                  <a:cubicBezTo>
                    <a:pt x="19" y="81"/>
                    <a:pt x="17" y="84"/>
                    <a:pt x="17" y="84"/>
                  </a:cubicBezTo>
                  <a:cubicBezTo>
                    <a:pt x="16" y="85"/>
                    <a:pt x="19" y="87"/>
                    <a:pt x="20" y="87"/>
                  </a:cubicBezTo>
                  <a:cubicBezTo>
                    <a:pt x="21" y="88"/>
                    <a:pt x="21" y="89"/>
                    <a:pt x="22" y="88"/>
                  </a:cubicBezTo>
                  <a:cubicBezTo>
                    <a:pt x="23" y="87"/>
                    <a:pt x="24" y="86"/>
                    <a:pt x="24" y="86"/>
                  </a:cubicBezTo>
                  <a:cubicBezTo>
                    <a:pt x="24" y="87"/>
                    <a:pt x="25" y="89"/>
                    <a:pt x="26" y="89"/>
                  </a:cubicBezTo>
                  <a:cubicBezTo>
                    <a:pt x="24" y="90"/>
                    <a:pt x="23" y="89"/>
                    <a:pt x="22" y="89"/>
                  </a:cubicBezTo>
                  <a:cubicBezTo>
                    <a:pt x="21" y="90"/>
                    <a:pt x="20" y="87"/>
                    <a:pt x="19" y="87"/>
                  </a:cubicBezTo>
                  <a:cubicBezTo>
                    <a:pt x="18" y="87"/>
                    <a:pt x="16" y="90"/>
                    <a:pt x="18" y="91"/>
                  </a:cubicBezTo>
                  <a:cubicBezTo>
                    <a:pt x="20" y="92"/>
                    <a:pt x="20" y="93"/>
                    <a:pt x="22" y="94"/>
                  </a:cubicBezTo>
                  <a:cubicBezTo>
                    <a:pt x="23" y="96"/>
                    <a:pt x="25" y="95"/>
                    <a:pt x="27" y="95"/>
                  </a:cubicBezTo>
                  <a:cubicBezTo>
                    <a:pt x="28" y="94"/>
                    <a:pt x="30" y="95"/>
                    <a:pt x="30" y="93"/>
                  </a:cubicBezTo>
                  <a:cubicBezTo>
                    <a:pt x="30" y="91"/>
                    <a:pt x="31" y="88"/>
                    <a:pt x="33" y="89"/>
                  </a:cubicBezTo>
                  <a:cubicBezTo>
                    <a:pt x="33" y="88"/>
                    <a:pt x="31" y="92"/>
                    <a:pt x="31" y="93"/>
                  </a:cubicBezTo>
                  <a:cubicBezTo>
                    <a:pt x="31" y="94"/>
                    <a:pt x="35" y="97"/>
                    <a:pt x="34" y="98"/>
                  </a:cubicBezTo>
                  <a:cubicBezTo>
                    <a:pt x="32" y="100"/>
                    <a:pt x="35" y="101"/>
                    <a:pt x="35" y="101"/>
                  </a:cubicBezTo>
                  <a:cubicBezTo>
                    <a:pt x="34" y="101"/>
                    <a:pt x="32" y="104"/>
                    <a:pt x="32" y="104"/>
                  </a:cubicBezTo>
                  <a:cubicBezTo>
                    <a:pt x="33" y="105"/>
                    <a:pt x="38" y="102"/>
                    <a:pt x="38" y="102"/>
                  </a:cubicBezTo>
                  <a:cubicBezTo>
                    <a:pt x="38" y="103"/>
                    <a:pt x="37" y="103"/>
                    <a:pt x="37" y="104"/>
                  </a:cubicBezTo>
                  <a:cubicBezTo>
                    <a:pt x="37" y="104"/>
                    <a:pt x="39" y="102"/>
                    <a:pt x="40" y="101"/>
                  </a:cubicBezTo>
                  <a:cubicBezTo>
                    <a:pt x="41" y="101"/>
                    <a:pt x="45" y="102"/>
                    <a:pt x="45" y="103"/>
                  </a:cubicBezTo>
                  <a:cubicBezTo>
                    <a:pt x="46" y="104"/>
                    <a:pt x="48" y="107"/>
                    <a:pt x="48" y="105"/>
                  </a:cubicBezTo>
                  <a:cubicBezTo>
                    <a:pt x="48" y="104"/>
                    <a:pt x="50" y="100"/>
                    <a:pt x="50" y="100"/>
                  </a:cubicBezTo>
                  <a:cubicBezTo>
                    <a:pt x="50" y="99"/>
                    <a:pt x="53" y="102"/>
                    <a:pt x="53" y="101"/>
                  </a:cubicBezTo>
                  <a:cubicBezTo>
                    <a:pt x="53" y="101"/>
                    <a:pt x="50" y="101"/>
                    <a:pt x="50" y="102"/>
                  </a:cubicBezTo>
                  <a:cubicBezTo>
                    <a:pt x="50" y="104"/>
                    <a:pt x="53" y="104"/>
                    <a:pt x="54" y="103"/>
                  </a:cubicBezTo>
                  <a:cubicBezTo>
                    <a:pt x="55" y="102"/>
                    <a:pt x="56" y="103"/>
                    <a:pt x="57" y="102"/>
                  </a:cubicBezTo>
                  <a:cubicBezTo>
                    <a:pt x="57" y="102"/>
                    <a:pt x="59" y="100"/>
                    <a:pt x="59" y="100"/>
                  </a:cubicBezTo>
                  <a:cubicBezTo>
                    <a:pt x="59" y="100"/>
                    <a:pt x="57" y="103"/>
                    <a:pt x="56" y="104"/>
                  </a:cubicBezTo>
                  <a:cubicBezTo>
                    <a:pt x="56" y="105"/>
                    <a:pt x="56" y="105"/>
                    <a:pt x="55" y="106"/>
                  </a:cubicBezTo>
                  <a:cubicBezTo>
                    <a:pt x="55" y="107"/>
                    <a:pt x="56" y="106"/>
                    <a:pt x="56" y="107"/>
                  </a:cubicBezTo>
                  <a:cubicBezTo>
                    <a:pt x="56" y="107"/>
                    <a:pt x="55" y="108"/>
                    <a:pt x="54" y="109"/>
                  </a:cubicBezTo>
                  <a:cubicBezTo>
                    <a:pt x="54" y="111"/>
                    <a:pt x="54" y="111"/>
                    <a:pt x="55" y="112"/>
                  </a:cubicBezTo>
                  <a:cubicBezTo>
                    <a:pt x="55" y="112"/>
                    <a:pt x="52" y="114"/>
                    <a:pt x="51" y="114"/>
                  </a:cubicBezTo>
                  <a:cubicBezTo>
                    <a:pt x="50" y="116"/>
                    <a:pt x="49" y="117"/>
                    <a:pt x="47" y="118"/>
                  </a:cubicBezTo>
                  <a:cubicBezTo>
                    <a:pt x="45" y="118"/>
                    <a:pt x="43" y="120"/>
                    <a:pt x="42" y="121"/>
                  </a:cubicBezTo>
                  <a:cubicBezTo>
                    <a:pt x="41" y="121"/>
                    <a:pt x="41" y="122"/>
                    <a:pt x="40" y="122"/>
                  </a:cubicBezTo>
                  <a:cubicBezTo>
                    <a:pt x="40" y="123"/>
                    <a:pt x="41" y="124"/>
                    <a:pt x="41" y="124"/>
                  </a:cubicBezTo>
                  <a:cubicBezTo>
                    <a:pt x="40" y="125"/>
                    <a:pt x="37" y="124"/>
                    <a:pt x="36" y="124"/>
                  </a:cubicBezTo>
                  <a:cubicBezTo>
                    <a:pt x="33" y="124"/>
                    <a:pt x="32" y="125"/>
                    <a:pt x="30" y="127"/>
                  </a:cubicBezTo>
                  <a:cubicBezTo>
                    <a:pt x="29" y="128"/>
                    <a:pt x="30" y="130"/>
                    <a:pt x="31" y="129"/>
                  </a:cubicBezTo>
                  <a:cubicBezTo>
                    <a:pt x="33" y="128"/>
                    <a:pt x="35" y="125"/>
                    <a:pt x="36" y="126"/>
                  </a:cubicBezTo>
                  <a:cubicBezTo>
                    <a:pt x="36" y="125"/>
                    <a:pt x="35" y="129"/>
                    <a:pt x="38" y="126"/>
                  </a:cubicBezTo>
                  <a:cubicBezTo>
                    <a:pt x="38" y="126"/>
                    <a:pt x="40" y="129"/>
                    <a:pt x="41" y="127"/>
                  </a:cubicBezTo>
                  <a:cubicBezTo>
                    <a:pt x="41" y="126"/>
                    <a:pt x="40" y="126"/>
                    <a:pt x="41" y="126"/>
                  </a:cubicBezTo>
                  <a:cubicBezTo>
                    <a:pt x="42" y="125"/>
                    <a:pt x="42" y="125"/>
                    <a:pt x="43" y="125"/>
                  </a:cubicBezTo>
                  <a:cubicBezTo>
                    <a:pt x="44" y="125"/>
                    <a:pt x="44" y="125"/>
                    <a:pt x="45" y="124"/>
                  </a:cubicBezTo>
                  <a:cubicBezTo>
                    <a:pt x="46" y="123"/>
                    <a:pt x="48" y="123"/>
                    <a:pt x="50" y="122"/>
                  </a:cubicBezTo>
                  <a:cubicBezTo>
                    <a:pt x="53" y="121"/>
                    <a:pt x="49" y="121"/>
                    <a:pt x="51" y="120"/>
                  </a:cubicBezTo>
                  <a:cubicBezTo>
                    <a:pt x="52" y="119"/>
                    <a:pt x="53" y="118"/>
                    <a:pt x="54" y="118"/>
                  </a:cubicBezTo>
                  <a:cubicBezTo>
                    <a:pt x="56" y="117"/>
                    <a:pt x="58" y="116"/>
                    <a:pt x="59" y="116"/>
                  </a:cubicBezTo>
                  <a:cubicBezTo>
                    <a:pt x="62" y="114"/>
                    <a:pt x="60" y="115"/>
                    <a:pt x="60" y="113"/>
                  </a:cubicBezTo>
                  <a:cubicBezTo>
                    <a:pt x="60" y="113"/>
                    <a:pt x="68" y="109"/>
                    <a:pt x="69" y="108"/>
                  </a:cubicBezTo>
                  <a:cubicBezTo>
                    <a:pt x="70" y="108"/>
                    <a:pt x="72" y="108"/>
                    <a:pt x="72" y="107"/>
                  </a:cubicBezTo>
                  <a:cubicBezTo>
                    <a:pt x="72" y="104"/>
                    <a:pt x="73" y="105"/>
                    <a:pt x="75" y="104"/>
                  </a:cubicBezTo>
                  <a:cubicBezTo>
                    <a:pt x="78" y="102"/>
                    <a:pt x="69" y="101"/>
                    <a:pt x="73" y="97"/>
                  </a:cubicBezTo>
                  <a:cubicBezTo>
                    <a:pt x="75" y="96"/>
                    <a:pt x="77" y="96"/>
                    <a:pt x="78" y="95"/>
                  </a:cubicBezTo>
                  <a:cubicBezTo>
                    <a:pt x="79" y="94"/>
                    <a:pt x="79" y="91"/>
                    <a:pt x="77" y="91"/>
                  </a:cubicBezTo>
                  <a:cubicBezTo>
                    <a:pt x="79" y="91"/>
                    <a:pt x="79" y="92"/>
                    <a:pt x="81" y="91"/>
                  </a:cubicBezTo>
                  <a:cubicBezTo>
                    <a:pt x="82" y="90"/>
                    <a:pt x="83" y="88"/>
                    <a:pt x="85" y="87"/>
                  </a:cubicBezTo>
                  <a:cubicBezTo>
                    <a:pt x="86" y="86"/>
                    <a:pt x="88" y="84"/>
                    <a:pt x="89" y="84"/>
                  </a:cubicBezTo>
                  <a:cubicBezTo>
                    <a:pt x="90" y="84"/>
                    <a:pt x="95" y="84"/>
                    <a:pt x="94" y="86"/>
                  </a:cubicBezTo>
                  <a:cubicBezTo>
                    <a:pt x="93" y="87"/>
                    <a:pt x="91" y="85"/>
                    <a:pt x="89" y="86"/>
                  </a:cubicBezTo>
                  <a:cubicBezTo>
                    <a:pt x="87" y="87"/>
                    <a:pt x="87" y="88"/>
                    <a:pt x="86" y="90"/>
                  </a:cubicBezTo>
                  <a:cubicBezTo>
                    <a:pt x="86" y="92"/>
                    <a:pt x="84" y="94"/>
                    <a:pt x="84" y="96"/>
                  </a:cubicBezTo>
                  <a:cubicBezTo>
                    <a:pt x="83" y="97"/>
                    <a:pt x="87" y="96"/>
                    <a:pt x="87" y="97"/>
                  </a:cubicBezTo>
                  <a:cubicBezTo>
                    <a:pt x="86" y="97"/>
                    <a:pt x="81" y="99"/>
                    <a:pt x="85" y="99"/>
                  </a:cubicBezTo>
                  <a:cubicBezTo>
                    <a:pt x="88" y="99"/>
                    <a:pt x="90" y="97"/>
                    <a:pt x="93" y="96"/>
                  </a:cubicBezTo>
                  <a:cubicBezTo>
                    <a:pt x="95" y="94"/>
                    <a:pt x="97" y="94"/>
                    <a:pt x="99" y="93"/>
                  </a:cubicBezTo>
                  <a:cubicBezTo>
                    <a:pt x="103" y="92"/>
                    <a:pt x="101" y="90"/>
                    <a:pt x="101" y="88"/>
                  </a:cubicBezTo>
                  <a:cubicBezTo>
                    <a:pt x="100" y="84"/>
                    <a:pt x="109" y="87"/>
                    <a:pt x="111" y="88"/>
                  </a:cubicBezTo>
                  <a:cubicBezTo>
                    <a:pt x="113" y="88"/>
                    <a:pt x="114" y="90"/>
                    <a:pt x="116" y="91"/>
                  </a:cubicBezTo>
                  <a:cubicBezTo>
                    <a:pt x="116" y="91"/>
                    <a:pt x="118" y="88"/>
                    <a:pt x="119" y="89"/>
                  </a:cubicBezTo>
                  <a:cubicBezTo>
                    <a:pt x="119" y="89"/>
                    <a:pt x="119" y="91"/>
                    <a:pt x="119" y="92"/>
                  </a:cubicBezTo>
                  <a:cubicBezTo>
                    <a:pt x="121" y="93"/>
                    <a:pt x="122" y="93"/>
                    <a:pt x="123" y="93"/>
                  </a:cubicBezTo>
                  <a:cubicBezTo>
                    <a:pt x="126" y="93"/>
                    <a:pt x="129" y="92"/>
                    <a:pt x="131" y="93"/>
                  </a:cubicBezTo>
                  <a:cubicBezTo>
                    <a:pt x="132" y="93"/>
                    <a:pt x="133" y="94"/>
                    <a:pt x="134" y="93"/>
                  </a:cubicBezTo>
                  <a:cubicBezTo>
                    <a:pt x="135" y="93"/>
                    <a:pt x="135" y="94"/>
                    <a:pt x="136" y="95"/>
                  </a:cubicBezTo>
                  <a:cubicBezTo>
                    <a:pt x="137" y="95"/>
                    <a:pt x="139" y="96"/>
                    <a:pt x="140" y="96"/>
                  </a:cubicBezTo>
                  <a:cubicBezTo>
                    <a:pt x="142" y="96"/>
                    <a:pt x="143" y="94"/>
                    <a:pt x="144" y="94"/>
                  </a:cubicBezTo>
                  <a:cubicBezTo>
                    <a:pt x="146" y="93"/>
                    <a:pt x="145" y="96"/>
                    <a:pt x="145" y="96"/>
                  </a:cubicBezTo>
                  <a:cubicBezTo>
                    <a:pt x="144" y="97"/>
                    <a:pt x="144" y="97"/>
                    <a:pt x="145" y="98"/>
                  </a:cubicBezTo>
                  <a:cubicBezTo>
                    <a:pt x="148" y="99"/>
                    <a:pt x="150" y="100"/>
                    <a:pt x="152" y="101"/>
                  </a:cubicBezTo>
                  <a:cubicBezTo>
                    <a:pt x="154" y="103"/>
                    <a:pt x="156" y="105"/>
                    <a:pt x="158" y="106"/>
                  </a:cubicBezTo>
                  <a:cubicBezTo>
                    <a:pt x="159" y="106"/>
                    <a:pt x="160" y="105"/>
                    <a:pt x="161" y="105"/>
                  </a:cubicBezTo>
                  <a:cubicBezTo>
                    <a:pt x="162" y="104"/>
                    <a:pt x="160" y="103"/>
                    <a:pt x="160" y="102"/>
                  </a:cubicBezTo>
                  <a:cubicBezTo>
                    <a:pt x="160" y="101"/>
                    <a:pt x="163" y="103"/>
                    <a:pt x="163" y="103"/>
                  </a:cubicBezTo>
                  <a:cubicBezTo>
                    <a:pt x="163" y="104"/>
                    <a:pt x="166" y="106"/>
                    <a:pt x="167" y="105"/>
                  </a:cubicBezTo>
                  <a:cubicBezTo>
                    <a:pt x="167" y="105"/>
                    <a:pt x="165" y="99"/>
                    <a:pt x="165" y="99"/>
                  </a:cubicBezTo>
                  <a:cubicBezTo>
                    <a:pt x="166" y="99"/>
                    <a:pt x="168" y="104"/>
                    <a:pt x="169" y="104"/>
                  </a:cubicBezTo>
                  <a:cubicBezTo>
                    <a:pt x="169" y="105"/>
                    <a:pt x="170" y="107"/>
                    <a:pt x="171" y="107"/>
                  </a:cubicBezTo>
                  <a:cubicBezTo>
                    <a:pt x="172" y="107"/>
                    <a:pt x="173" y="105"/>
                    <a:pt x="173" y="105"/>
                  </a:cubicBezTo>
                  <a:cubicBezTo>
                    <a:pt x="171" y="106"/>
                    <a:pt x="177" y="110"/>
                    <a:pt x="177" y="111"/>
                  </a:cubicBezTo>
                  <a:cubicBezTo>
                    <a:pt x="176" y="111"/>
                    <a:pt x="176" y="111"/>
                    <a:pt x="176" y="111"/>
                  </a:cubicBezTo>
                  <a:cubicBezTo>
                    <a:pt x="175" y="112"/>
                    <a:pt x="177" y="112"/>
                    <a:pt x="177" y="113"/>
                  </a:cubicBezTo>
                  <a:cubicBezTo>
                    <a:pt x="177" y="113"/>
                    <a:pt x="175" y="114"/>
                    <a:pt x="176" y="114"/>
                  </a:cubicBezTo>
                  <a:cubicBezTo>
                    <a:pt x="177" y="115"/>
                    <a:pt x="178" y="116"/>
                    <a:pt x="179" y="117"/>
                  </a:cubicBezTo>
                  <a:cubicBezTo>
                    <a:pt x="181" y="119"/>
                    <a:pt x="182" y="120"/>
                    <a:pt x="184" y="121"/>
                  </a:cubicBezTo>
                  <a:cubicBezTo>
                    <a:pt x="184" y="121"/>
                    <a:pt x="182" y="125"/>
                    <a:pt x="183" y="125"/>
                  </a:cubicBezTo>
                  <a:cubicBezTo>
                    <a:pt x="184" y="126"/>
                    <a:pt x="184" y="124"/>
                    <a:pt x="184" y="124"/>
                  </a:cubicBezTo>
                  <a:cubicBezTo>
                    <a:pt x="185" y="123"/>
                    <a:pt x="185" y="126"/>
                    <a:pt x="186" y="127"/>
                  </a:cubicBezTo>
                  <a:cubicBezTo>
                    <a:pt x="186" y="127"/>
                    <a:pt x="186" y="126"/>
                    <a:pt x="186" y="125"/>
                  </a:cubicBezTo>
                  <a:cubicBezTo>
                    <a:pt x="186" y="127"/>
                    <a:pt x="192" y="130"/>
                    <a:pt x="193" y="127"/>
                  </a:cubicBezTo>
                  <a:cubicBezTo>
                    <a:pt x="193" y="127"/>
                    <a:pt x="193" y="128"/>
                    <a:pt x="193" y="128"/>
                  </a:cubicBezTo>
                  <a:cubicBezTo>
                    <a:pt x="193" y="128"/>
                    <a:pt x="194" y="127"/>
                    <a:pt x="194" y="126"/>
                  </a:cubicBezTo>
                  <a:cubicBezTo>
                    <a:pt x="193" y="126"/>
                    <a:pt x="194" y="127"/>
                    <a:pt x="194" y="12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73" name="Freeform 641">
              <a:extLst>
                <a:ext uri="{FF2B5EF4-FFF2-40B4-BE49-F238E27FC236}">
                  <a16:creationId xmlns:a16="http://schemas.microsoft.com/office/drawing/2014/main" id="{43596020-5D7F-6A40-A72F-84764D2AD700}"/>
                </a:ext>
              </a:extLst>
            </p:cNvPr>
            <p:cNvSpPr>
              <a:spLocks/>
            </p:cNvSpPr>
            <p:nvPr/>
          </p:nvSpPr>
          <p:spPr bwMode="auto">
            <a:xfrm>
              <a:off x="5888078" y="6516489"/>
              <a:ext cx="2697453" cy="1337930"/>
            </a:xfrm>
            <a:custGeom>
              <a:avLst/>
              <a:gdLst>
                <a:gd name="T0" fmla="*/ 84 w 289"/>
                <a:gd name="T1" fmla="*/ 106 h 143"/>
                <a:gd name="T2" fmla="*/ 105 w 289"/>
                <a:gd name="T3" fmla="*/ 119 h 143"/>
                <a:gd name="T4" fmla="*/ 125 w 289"/>
                <a:gd name="T5" fmla="*/ 127 h 143"/>
                <a:gd name="T6" fmla="*/ 137 w 289"/>
                <a:gd name="T7" fmla="*/ 127 h 143"/>
                <a:gd name="T8" fmla="*/ 149 w 289"/>
                <a:gd name="T9" fmla="*/ 119 h 143"/>
                <a:gd name="T10" fmla="*/ 162 w 289"/>
                <a:gd name="T11" fmla="*/ 118 h 143"/>
                <a:gd name="T12" fmla="*/ 177 w 289"/>
                <a:gd name="T13" fmla="*/ 119 h 143"/>
                <a:gd name="T14" fmla="*/ 171 w 289"/>
                <a:gd name="T15" fmla="*/ 113 h 143"/>
                <a:gd name="T16" fmla="*/ 186 w 289"/>
                <a:gd name="T17" fmla="*/ 113 h 143"/>
                <a:gd name="T18" fmla="*/ 209 w 289"/>
                <a:gd name="T19" fmla="*/ 122 h 143"/>
                <a:gd name="T20" fmla="*/ 213 w 289"/>
                <a:gd name="T21" fmla="*/ 133 h 143"/>
                <a:gd name="T22" fmla="*/ 220 w 289"/>
                <a:gd name="T23" fmla="*/ 143 h 143"/>
                <a:gd name="T24" fmla="*/ 215 w 289"/>
                <a:gd name="T25" fmla="*/ 108 h 143"/>
                <a:gd name="T26" fmla="*/ 234 w 289"/>
                <a:gd name="T27" fmla="*/ 92 h 143"/>
                <a:gd name="T28" fmla="*/ 239 w 289"/>
                <a:gd name="T29" fmla="*/ 86 h 143"/>
                <a:gd name="T30" fmla="*/ 244 w 289"/>
                <a:gd name="T31" fmla="*/ 82 h 143"/>
                <a:gd name="T32" fmla="*/ 242 w 289"/>
                <a:gd name="T33" fmla="*/ 78 h 143"/>
                <a:gd name="T34" fmla="*/ 238 w 289"/>
                <a:gd name="T35" fmla="*/ 71 h 143"/>
                <a:gd name="T36" fmla="*/ 239 w 289"/>
                <a:gd name="T37" fmla="*/ 69 h 143"/>
                <a:gd name="T38" fmla="*/ 242 w 289"/>
                <a:gd name="T39" fmla="*/ 75 h 143"/>
                <a:gd name="T40" fmla="*/ 246 w 289"/>
                <a:gd name="T41" fmla="*/ 62 h 143"/>
                <a:gd name="T42" fmla="*/ 253 w 289"/>
                <a:gd name="T43" fmla="*/ 52 h 143"/>
                <a:gd name="T44" fmla="*/ 265 w 289"/>
                <a:gd name="T45" fmla="*/ 48 h 143"/>
                <a:gd name="T46" fmla="*/ 271 w 289"/>
                <a:gd name="T47" fmla="*/ 48 h 143"/>
                <a:gd name="T48" fmla="*/ 274 w 289"/>
                <a:gd name="T49" fmla="*/ 35 h 143"/>
                <a:gd name="T50" fmla="*/ 288 w 289"/>
                <a:gd name="T51" fmla="*/ 28 h 143"/>
                <a:gd name="T52" fmla="*/ 276 w 289"/>
                <a:gd name="T53" fmla="*/ 13 h 143"/>
                <a:gd name="T54" fmla="*/ 264 w 289"/>
                <a:gd name="T55" fmla="*/ 28 h 143"/>
                <a:gd name="T56" fmla="*/ 237 w 289"/>
                <a:gd name="T57" fmla="*/ 39 h 143"/>
                <a:gd name="T58" fmla="*/ 224 w 289"/>
                <a:gd name="T59" fmla="*/ 45 h 143"/>
                <a:gd name="T60" fmla="*/ 208 w 289"/>
                <a:gd name="T61" fmla="*/ 44 h 143"/>
                <a:gd name="T62" fmla="*/ 203 w 289"/>
                <a:gd name="T63" fmla="*/ 36 h 143"/>
                <a:gd name="T64" fmla="*/ 196 w 289"/>
                <a:gd name="T65" fmla="*/ 28 h 143"/>
                <a:gd name="T66" fmla="*/ 185 w 289"/>
                <a:gd name="T67" fmla="*/ 48 h 143"/>
                <a:gd name="T68" fmla="*/ 187 w 289"/>
                <a:gd name="T69" fmla="*/ 25 h 143"/>
                <a:gd name="T70" fmla="*/ 196 w 289"/>
                <a:gd name="T71" fmla="*/ 17 h 143"/>
                <a:gd name="T72" fmla="*/ 184 w 289"/>
                <a:gd name="T73" fmla="*/ 13 h 143"/>
                <a:gd name="T74" fmla="*/ 165 w 289"/>
                <a:gd name="T75" fmla="*/ 15 h 143"/>
                <a:gd name="T76" fmla="*/ 158 w 289"/>
                <a:gd name="T77" fmla="*/ 5 h 143"/>
                <a:gd name="T78" fmla="*/ 147 w 289"/>
                <a:gd name="T79" fmla="*/ 4 h 143"/>
                <a:gd name="T80" fmla="*/ 30 w 289"/>
                <a:gd name="T81" fmla="*/ 4 h 143"/>
                <a:gd name="T82" fmla="*/ 7 w 289"/>
                <a:gd name="T83" fmla="*/ 9 h 143"/>
                <a:gd name="T84" fmla="*/ 8 w 289"/>
                <a:gd name="T85" fmla="*/ 21 h 143"/>
                <a:gd name="T86" fmla="*/ 2 w 289"/>
                <a:gd name="T87" fmla="*/ 40 h 143"/>
                <a:gd name="T88" fmla="*/ 5 w 289"/>
                <a:gd name="T89" fmla="*/ 63 h 143"/>
                <a:gd name="T90" fmla="*/ 12 w 289"/>
                <a:gd name="T91" fmla="*/ 73 h 143"/>
                <a:gd name="T92" fmla="*/ 21 w 289"/>
                <a:gd name="T93" fmla="*/ 88 h 143"/>
                <a:gd name="T94" fmla="*/ 39 w 289"/>
                <a:gd name="T95" fmla="*/ 10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9" h="143">
                  <a:moveTo>
                    <a:pt x="68" y="108"/>
                  </a:moveTo>
                  <a:cubicBezTo>
                    <a:pt x="71" y="108"/>
                    <a:pt x="74" y="108"/>
                    <a:pt x="78" y="108"/>
                  </a:cubicBezTo>
                  <a:cubicBezTo>
                    <a:pt x="79" y="108"/>
                    <a:pt x="81" y="108"/>
                    <a:pt x="82" y="108"/>
                  </a:cubicBezTo>
                  <a:cubicBezTo>
                    <a:pt x="83" y="108"/>
                    <a:pt x="83" y="106"/>
                    <a:pt x="84" y="106"/>
                  </a:cubicBezTo>
                  <a:cubicBezTo>
                    <a:pt x="85" y="105"/>
                    <a:pt x="91" y="105"/>
                    <a:pt x="91" y="106"/>
                  </a:cubicBezTo>
                  <a:cubicBezTo>
                    <a:pt x="94" y="108"/>
                    <a:pt x="97" y="110"/>
                    <a:pt x="100" y="112"/>
                  </a:cubicBezTo>
                  <a:cubicBezTo>
                    <a:pt x="100" y="112"/>
                    <a:pt x="101" y="115"/>
                    <a:pt x="101" y="116"/>
                  </a:cubicBezTo>
                  <a:cubicBezTo>
                    <a:pt x="102" y="118"/>
                    <a:pt x="102" y="118"/>
                    <a:pt x="105" y="119"/>
                  </a:cubicBezTo>
                  <a:cubicBezTo>
                    <a:pt x="107" y="120"/>
                    <a:pt x="108" y="121"/>
                    <a:pt x="109" y="119"/>
                  </a:cubicBezTo>
                  <a:cubicBezTo>
                    <a:pt x="110" y="116"/>
                    <a:pt x="111" y="116"/>
                    <a:pt x="114" y="117"/>
                  </a:cubicBezTo>
                  <a:cubicBezTo>
                    <a:pt x="116" y="117"/>
                    <a:pt x="119" y="118"/>
                    <a:pt x="119" y="120"/>
                  </a:cubicBezTo>
                  <a:cubicBezTo>
                    <a:pt x="121" y="123"/>
                    <a:pt x="123" y="124"/>
                    <a:pt x="125" y="127"/>
                  </a:cubicBezTo>
                  <a:cubicBezTo>
                    <a:pt x="127" y="129"/>
                    <a:pt x="126" y="133"/>
                    <a:pt x="129" y="134"/>
                  </a:cubicBezTo>
                  <a:cubicBezTo>
                    <a:pt x="131" y="136"/>
                    <a:pt x="135" y="136"/>
                    <a:pt x="137" y="137"/>
                  </a:cubicBezTo>
                  <a:cubicBezTo>
                    <a:pt x="137" y="136"/>
                    <a:pt x="135" y="129"/>
                    <a:pt x="135" y="129"/>
                  </a:cubicBezTo>
                  <a:cubicBezTo>
                    <a:pt x="137" y="130"/>
                    <a:pt x="136" y="127"/>
                    <a:pt x="137" y="127"/>
                  </a:cubicBezTo>
                  <a:cubicBezTo>
                    <a:pt x="137" y="126"/>
                    <a:pt x="139" y="126"/>
                    <a:pt x="140" y="125"/>
                  </a:cubicBezTo>
                  <a:cubicBezTo>
                    <a:pt x="141" y="125"/>
                    <a:pt x="142" y="122"/>
                    <a:pt x="142" y="122"/>
                  </a:cubicBezTo>
                  <a:cubicBezTo>
                    <a:pt x="143" y="123"/>
                    <a:pt x="144" y="123"/>
                    <a:pt x="145" y="122"/>
                  </a:cubicBezTo>
                  <a:cubicBezTo>
                    <a:pt x="147" y="121"/>
                    <a:pt x="148" y="121"/>
                    <a:pt x="149" y="119"/>
                  </a:cubicBezTo>
                  <a:cubicBezTo>
                    <a:pt x="151" y="118"/>
                    <a:pt x="148" y="118"/>
                    <a:pt x="148" y="117"/>
                  </a:cubicBezTo>
                  <a:cubicBezTo>
                    <a:pt x="148" y="117"/>
                    <a:pt x="151" y="118"/>
                    <a:pt x="152" y="117"/>
                  </a:cubicBezTo>
                  <a:cubicBezTo>
                    <a:pt x="154" y="116"/>
                    <a:pt x="155" y="116"/>
                    <a:pt x="157" y="116"/>
                  </a:cubicBezTo>
                  <a:cubicBezTo>
                    <a:pt x="159" y="116"/>
                    <a:pt x="160" y="119"/>
                    <a:pt x="162" y="118"/>
                  </a:cubicBezTo>
                  <a:cubicBezTo>
                    <a:pt x="165" y="116"/>
                    <a:pt x="166" y="118"/>
                    <a:pt x="168" y="119"/>
                  </a:cubicBezTo>
                  <a:cubicBezTo>
                    <a:pt x="170" y="120"/>
                    <a:pt x="171" y="118"/>
                    <a:pt x="172" y="118"/>
                  </a:cubicBezTo>
                  <a:cubicBezTo>
                    <a:pt x="173" y="117"/>
                    <a:pt x="176" y="119"/>
                    <a:pt x="176" y="120"/>
                  </a:cubicBezTo>
                  <a:cubicBezTo>
                    <a:pt x="177" y="121"/>
                    <a:pt x="178" y="120"/>
                    <a:pt x="177" y="119"/>
                  </a:cubicBezTo>
                  <a:cubicBezTo>
                    <a:pt x="177" y="119"/>
                    <a:pt x="176" y="118"/>
                    <a:pt x="175" y="118"/>
                  </a:cubicBezTo>
                  <a:cubicBezTo>
                    <a:pt x="174" y="117"/>
                    <a:pt x="176" y="117"/>
                    <a:pt x="176" y="117"/>
                  </a:cubicBezTo>
                  <a:cubicBezTo>
                    <a:pt x="175" y="115"/>
                    <a:pt x="175" y="114"/>
                    <a:pt x="173" y="115"/>
                  </a:cubicBezTo>
                  <a:cubicBezTo>
                    <a:pt x="173" y="115"/>
                    <a:pt x="169" y="115"/>
                    <a:pt x="171" y="113"/>
                  </a:cubicBezTo>
                  <a:cubicBezTo>
                    <a:pt x="173" y="113"/>
                    <a:pt x="174" y="114"/>
                    <a:pt x="175" y="114"/>
                  </a:cubicBezTo>
                  <a:cubicBezTo>
                    <a:pt x="178" y="113"/>
                    <a:pt x="180" y="113"/>
                    <a:pt x="183" y="113"/>
                  </a:cubicBezTo>
                  <a:cubicBezTo>
                    <a:pt x="184" y="113"/>
                    <a:pt x="183" y="113"/>
                    <a:pt x="184" y="114"/>
                  </a:cubicBezTo>
                  <a:cubicBezTo>
                    <a:pt x="184" y="114"/>
                    <a:pt x="185" y="114"/>
                    <a:pt x="186" y="113"/>
                  </a:cubicBezTo>
                  <a:cubicBezTo>
                    <a:pt x="188" y="113"/>
                    <a:pt x="190" y="113"/>
                    <a:pt x="192" y="113"/>
                  </a:cubicBezTo>
                  <a:cubicBezTo>
                    <a:pt x="194" y="113"/>
                    <a:pt x="194" y="115"/>
                    <a:pt x="196" y="116"/>
                  </a:cubicBezTo>
                  <a:cubicBezTo>
                    <a:pt x="198" y="118"/>
                    <a:pt x="200" y="116"/>
                    <a:pt x="202" y="115"/>
                  </a:cubicBezTo>
                  <a:cubicBezTo>
                    <a:pt x="203" y="115"/>
                    <a:pt x="209" y="121"/>
                    <a:pt x="209" y="122"/>
                  </a:cubicBezTo>
                  <a:cubicBezTo>
                    <a:pt x="210" y="123"/>
                    <a:pt x="208" y="125"/>
                    <a:pt x="209" y="126"/>
                  </a:cubicBezTo>
                  <a:cubicBezTo>
                    <a:pt x="210" y="128"/>
                    <a:pt x="209" y="128"/>
                    <a:pt x="210" y="130"/>
                  </a:cubicBezTo>
                  <a:cubicBezTo>
                    <a:pt x="210" y="131"/>
                    <a:pt x="211" y="132"/>
                    <a:pt x="211" y="132"/>
                  </a:cubicBezTo>
                  <a:cubicBezTo>
                    <a:pt x="212" y="132"/>
                    <a:pt x="212" y="133"/>
                    <a:pt x="213" y="133"/>
                  </a:cubicBezTo>
                  <a:cubicBezTo>
                    <a:pt x="214" y="134"/>
                    <a:pt x="213" y="136"/>
                    <a:pt x="214" y="137"/>
                  </a:cubicBezTo>
                  <a:cubicBezTo>
                    <a:pt x="215" y="138"/>
                    <a:pt x="216" y="138"/>
                    <a:pt x="217" y="140"/>
                  </a:cubicBezTo>
                  <a:cubicBezTo>
                    <a:pt x="219" y="143"/>
                    <a:pt x="218" y="140"/>
                    <a:pt x="220" y="141"/>
                  </a:cubicBezTo>
                  <a:cubicBezTo>
                    <a:pt x="220" y="141"/>
                    <a:pt x="220" y="143"/>
                    <a:pt x="220" y="143"/>
                  </a:cubicBezTo>
                  <a:cubicBezTo>
                    <a:pt x="221" y="143"/>
                    <a:pt x="222" y="136"/>
                    <a:pt x="222" y="135"/>
                  </a:cubicBezTo>
                  <a:cubicBezTo>
                    <a:pt x="222" y="132"/>
                    <a:pt x="221" y="130"/>
                    <a:pt x="220" y="126"/>
                  </a:cubicBezTo>
                  <a:cubicBezTo>
                    <a:pt x="218" y="123"/>
                    <a:pt x="218" y="120"/>
                    <a:pt x="217" y="117"/>
                  </a:cubicBezTo>
                  <a:cubicBezTo>
                    <a:pt x="215" y="115"/>
                    <a:pt x="214" y="111"/>
                    <a:pt x="215" y="108"/>
                  </a:cubicBezTo>
                  <a:cubicBezTo>
                    <a:pt x="216" y="105"/>
                    <a:pt x="218" y="103"/>
                    <a:pt x="221" y="101"/>
                  </a:cubicBezTo>
                  <a:cubicBezTo>
                    <a:pt x="222" y="100"/>
                    <a:pt x="223" y="100"/>
                    <a:pt x="224" y="99"/>
                  </a:cubicBezTo>
                  <a:cubicBezTo>
                    <a:pt x="225" y="98"/>
                    <a:pt x="226" y="96"/>
                    <a:pt x="227" y="96"/>
                  </a:cubicBezTo>
                  <a:cubicBezTo>
                    <a:pt x="229" y="94"/>
                    <a:pt x="232" y="94"/>
                    <a:pt x="234" y="92"/>
                  </a:cubicBezTo>
                  <a:cubicBezTo>
                    <a:pt x="235" y="91"/>
                    <a:pt x="236" y="89"/>
                    <a:pt x="238" y="89"/>
                  </a:cubicBezTo>
                  <a:cubicBezTo>
                    <a:pt x="238" y="89"/>
                    <a:pt x="242" y="89"/>
                    <a:pt x="241" y="87"/>
                  </a:cubicBezTo>
                  <a:cubicBezTo>
                    <a:pt x="241" y="87"/>
                    <a:pt x="238" y="88"/>
                    <a:pt x="238" y="88"/>
                  </a:cubicBezTo>
                  <a:cubicBezTo>
                    <a:pt x="238" y="87"/>
                    <a:pt x="240" y="88"/>
                    <a:pt x="239" y="86"/>
                  </a:cubicBezTo>
                  <a:cubicBezTo>
                    <a:pt x="239" y="86"/>
                    <a:pt x="238" y="85"/>
                    <a:pt x="239" y="85"/>
                  </a:cubicBezTo>
                  <a:cubicBezTo>
                    <a:pt x="239" y="84"/>
                    <a:pt x="239" y="85"/>
                    <a:pt x="240" y="84"/>
                  </a:cubicBezTo>
                  <a:cubicBezTo>
                    <a:pt x="239" y="85"/>
                    <a:pt x="241" y="86"/>
                    <a:pt x="241" y="85"/>
                  </a:cubicBezTo>
                  <a:cubicBezTo>
                    <a:pt x="242" y="85"/>
                    <a:pt x="245" y="83"/>
                    <a:pt x="244" y="82"/>
                  </a:cubicBezTo>
                  <a:cubicBezTo>
                    <a:pt x="244" y="83"/>
                    <a:pt x="238" y="82"/>
                    <a:pt x="239" y="81"/>
                  </a:cubicBezTo>
                  <a:cubicBezTo>
                    <a:pt x="239" y="80"/>
                    <a:pt x="240" y="82"/>
                    <a:pt x="241" y="81"/>
                  </a:cubicBezTo>
                  <a:cubicBezTo>
                    <a:pt x="241" y="81"/>
                    <a:pt x="243" y="80"/>
                    <a:pt x="243" y="80"/>
                  </a:cubicBezTo>
                  <a:cubicBezTo>
                    <a:pt x="243" y="80"/>
                    <a:pt x="242" y="79"/>
                    <a:pt x="242" y="78"/>
                  </a:cubicBezTo>
                  <a:cubicBezTo>
                    <a:pt x="243" y="77"/>
                    <a:pt x="243" y="76"/>
                    <a:pt x="241" y="76"/>
                  </a:cubicBezTo>
                  <a:cubicBezTo>
                    <a:pt x="241" y="76"/>
                    <a:pt x="237" y="74"/>
                    <a:pt x="237" y="74"/>
                  </a:cubicBezTo>
                  <a:cubicBezTo>
                    <a:pt x="238" y="73"/>
                    <a:pt x="239" y="74"/>
                    <a:pt x="240" y="74"/>
                  </a:cubicBezTo>
                  <a:cubicBezTo>
                    <a:pt x="241" y="73"/>
                    <a:pt x="239" y="71"/>
                    <a:pt x="238" y="71"/>
                  </a:cubicBezTo>
                  <a:cubicBezTo>
                    <a:pt x="237" y="70"/>
                    <a:pt x="236" y="69"/>
                    <a:pt x="236" y="68"/>
                  </a:cubicBezTo>
                  <a:cubicBezTo>
                    <a:pt x="235" y="67"/>
                    <a:pt x="238" y="65"/>
                    <a:pt x="237" y="64"/>
                  </a:cubicBezTo>
                  <a:cubicBezTo>
                    <a:pt x="238" y="65"/>
                    <a:pt x="237" y="66"/>
                    <a:pt x="237" y="67"/>
                  </a:cubicBezTo>
                  <a:cubicBezTo>
                    <a:pt x="237" y="67"/>
                    <a:pt x="239" y="69"/>
                    <a:pt x="239" y="69"/>
                  </a:cubicBezTo>
                  <a:cubicBezTo>
                    <a:pt x="241" y="67"/>
                    <a:pt x="239" y="62"/>
                    <a:pt x="242" y="61"/>
                  </a:cubicBezTo>
                  <a:cubicBezTo>
                    <a:pt x="241" y="61"/>
                    <a:pt x="241" y="66"/>
                    <a:pt x="242" y="67"/>
                  </a:cubicBezTo>
                  <a:cubicBezTo>
                    <a:pt x="242" y="69"/>
                    <a:pt x="244" y="69"/>
                    <a:pt x="244" y="71"/>
                  </a:cubicBezTo>
                  <a:cubicBezTo>
                    <a:pt x="244" y="72"/>
                    <a:pt x="241" y="74"/>
                    <a:pt x="242" y="75"/>
                  </a:cubicBezTo>
                  <a:cubicBezTo>
                    <a:pt x="242" y="75"/>
                    <a:pt x="248" y="69"/>
                    <a:pt x="247" y="67"/>
                  </a:cubicBezTo>
                  <a:cubicBezTo>
                    <a:pt x="247" y="65"/>
                    <a:pt x="245" y="64"/>
                    <a:pt x="245" y="62"/>
                  </a:cubicBezTo>
                  <a:cubicBezTo>
                    <a:pt x="244" y="61"/>
                    <a:pt x="245" y="58"/>
                    <a:pt x="247" y="59"/>
                  </a:cubicBezTo>
                  <a:cubicBezTo>
                    <a:pt x="246" y="58"/>
                    <a:pt x="245" y="61"/>
                    <a:pt x="246" y="62"/>
                  </a:cubicBezTo>
                  <a:cubicBezTo>
                    <a:pt x="248" y="64"/>
                    <a:pt x="248" y="65"/>
                    <a:pt x="250" y="62"/>
                  </a:cubicBezTo>
                  <a:cubicBezTo>
                    <a:pt x="251" y="61"/>
                    <a:pt x="253" y="58"/>
                    <a:pt x="252" y="56"/>
                  </a:cubicBezTo>
                  <a:cubicBezTo>
                    <a:pt x="252" y="56"/>
                    <a:pt x="251" y="55"/>
                    <a:pt x="252" y="54"/>
                  </a:cubicBezTo>
                  <a:cubicBezTo>
                    <a:pt x="252" y="54"/>
                    <a:pt x="253" y="52"/>
                    <a:pt x="253" y="52"/>
                  </a:cubicBezTo>
                  <a:cubicBezTo>
                    <a:pt x="253" y="52"/>
                    <a:pt x="253" y="54"/>
                    <a:pt x="253" y="54"/>
                  </a:cubicBezTo>
                  <a:cubicBezTo>
                    <a:pt x="253" y="54"/>
                    <a:pt x="258" y="51"/>
                    <a:pt x="260" y="51"/>
                  </a:cubicBezTo>
                  <a:cubicBezTo>
                    <a:pt x="261" y="50"/>
                    <a:pt x="263" y="51"/>
                    <a:pt x="264" y="51"/>
                  </a:cubicBezTo>
                  <a:cubicBezTo>
                    <a:pt x="266" y="50"/>
                    <a:pt x="265" y="49"/>
                    <a:pt x="265" y="48"/>
                  </a:cubicBezTo>
                  <a:cubicBezTo>
                    <a:pt x="266" y="48"/>
                    <a:pt x="266" y="50"/>
                    <a:pt x="267" y="50"/>
                  </a:cubicBezTo>
                  <a:cubicBezTo>
                    <a:pt x="267" y="50"/>
                    <a:pt x="269" y="49"/>
                    <a:pt x="269" y="49"/>
                  </a:cubicBezTo>
                  <a:cubicBezTo>
                    <a:pt x="271" y="51"/>
                    <a:pt x="275" y="46"/>
                    <a:pt x="272" y="46"/>
                  </a:cubicBezTo>
                  <a:cubicBezTo>
                    <a:pt x="272" y="46"/>
                    <a:pt x="272" y="48"/>
                    <a:pt x="271" y="48"/>
                  </a:cubicBezTo>
                  <a:cubicBezTo>
                    <a:pt x="270" y="48"/>
                    <a:pt x="268" y="44"/>
                    <a:pt x="268" y="44"/>
                  </a:cubicBezTo>
                  <a:cubicBezTo>
                    <a:pt x="269" y="43"/>
                    <a:pt x="268" y="42"/>
                    <a:pt x="269" y="41"/>
                  </a:cubicBezTo>
                  <a:cubicBezTo>
                    <a:pt x="270" y="39"/>
                    <a:pt x="271" y="37"/>
                    <a:pt x="272" y="36"/>
                  </a:cubicBezTo>
                  <a:cubicBezTo>
                    <a:pt x="273" y="36"/>
                    <a:pt x="274" y="35"/>
                    <a:pt x="274" y="35"/>
                  </a:cubicBezTo>
                  <a:cubicBezTo>
                    <a:pt x="276" y="36"/>
                    <a:pt x="277" y="33"/>
                    <a:pt x="278" y="32"/>
                  </a:cubicBezTo>
                  <a:cubicBezTo>
                    <a:pt x="278" y="32"/>
                    <a:pt x="280" y="33"/>
                    <a:pt x="281" y="32"/>
                  </a:cubicBezTo>
                  <a:cubicBezTo>
                    <a:pt x="283" y="31"/>
                    <a:pt x="285" y="31"/>
                    <a:pt x="286" y="30"/>
                  </a:cubicBezTo>
                  <a:cubicBezTo>
                    <a:pt x="287" y="30"/>
                    <a:pt x="289" y="29"/>
                    <a:pt x="288" y="28"/>
                  </a:cubicBezTo>
                  <a:cubicBezTo>
                    <a:pt x="286" y="26"/>
                    <a:pt x="286" y="25"/>
                    <a:pt x="285" y="24"/>
                  </a:cubicBezTo>
                  <a:cubicBezTo>
                    <a:pt x="281" y="23"/>
                    <a:pt x="287" y="14"/>
                    <a:pt x="281" y="14"/>
                  </a:cubicBezTo>
                  <a:cubicBezTo>
                    <a:pt x="280" y="13"/>
                    <a:pt x="279" y="15"/>
                    <a:pt x="278" y="14"/>
                  </a:cubicBezTo>
                  <a:cubicBezTo>
                    <a:pt x="277" y="13"/>
                    <a:pt x="277" y="12"/>
                    <a:pt x="276" y="13"/>
                  </a:cubicBezTo>
                  <a:cubicBezTo>
                    <a:pt x="275" y="14"/>
                    <a:pt x="274" y="16"/>
                    <a:pt x="273" y="17"/>
                  </a:cubicBezTo>
                  <a:cubicBezTo>
                    <a:pt x="272" y="18"/>
                    <a:pt x="272" y="20"/>
                    <a:pt x="271" y="21"/>
                  </a:cubicBezTo>
                  <a:cubicBezTo>
                    <a:pt x="271" y="23"/>
                    <a:pt x="270" y="26"/>
                    <a:pt x="268" y="26"/>
                  </a:cubicBezTo>
                  <a:cubicBezTo>
                    <a:pt x="266" y="26"/>
                    <a:pt x="266" y="28"/>
                    <a:pt x="264" y="28"/>
                  </a:cubicBezTo>
                  <a:cubicBezTo>
                    <a:pt x="259" y="28"/>
                    <a:pt x="254" y="28"/>
                    <a:pt x="249" y="28"/>
                  </a:cubicBezTo>
                  <a:cubicBezTo>
                    <a:pt x="247" y="28"/>
                    <a:pt x="247" y="28"/>
                    <a:pt x="246" y="29"/>
                  </a:cubicBezTo>
                  <a:cubicBezTo>
                    <a:pt x="245" y="31"/>
                    <a:pt x="241" y="33"/>
                    <a:pt x="241" y="34"/>
                  </a:cubicBezTo>
                  <a:cubicBezTo>
                    <a:pt x="242" y="37"/>
                    <a:pt x="239" y="39"/>
                    <a:pt x="237" y="39"/>
                  </a:cubicBezTo>
                  <a:cubicBezTo>
                    <a:pt x="235" y="39"/>
                    <a:pt x="234" y="38"/>
                    <a:pt x="232" y="38"/>
                  </a:cubicBezTo>
                  <a:cubicBezTo>
                    <a:pt x="230" y="38"/>
                    <a:pt x="228" y="39"/>
                    <a:pt x="227" y="39"/>
                  </a:cubicBezTo>
                  <a:cubicBezTo>
                    <a:pt x="227" y="39"/>
                    <a:pt x="227" y="42"/>
                    <a:pt x="228" y="42"/>
                  </a:cubicBezTo>
                  <a:cubicBezTo>
                    <a:pt x="227" y="43"/>
                    <a:pt x="226" y="44"/>
                    <a:pt x="224" y="45"/>
                  </a:cubicBezTo>
                  <a:cubicBezTo>
                    <a:pt x="222" y="46"/>
                    <a:pt x="219" y="48"/>
                    <a:pt x="216" y="49"/>
                  </a:cubicBezTo>
                  <a:cubicBezTo>
                    <a:pt x="213" y="50"/>
                    <a:pt x="210" y="50"/>
                    <a:pt x="207" y="49"/>
                  </a:cubicBezTo>
                  <a:cubicBezTo>
                    <a:pt x="206" y="48"/>
                    <a:pt x="205" y="47"/>
                    <a:pt x="206" y="46"/>
                  </a:cubicBezTo>
                  <a:cubicBezTo>
                    <a:pt x="206" y="46"/>
                    <a:pt x="207" y="44"/>
                    <a:pt x="208" y="44"/>
                  </a:cubicBezTo>
                  <a:cubicBezTo>
                    <a:pt x="208" y="44"/>
                    <a:pt x="208" y="45"/>
                    <a:pt x="208" y="46"/>
                  </a:cubicBezTo>
                  <a:cubicBezTo>
                    <a:pt x="210" y="42"/>
                    <a:pt x="211" y="39"/>
                    <a:pt x="209" y="35"/>
                  </a:cubicBezTo>
                  <a:cubicBezTo>
                    <a:pt x="208" y="34"/>
                    <a:pt x="206" y="36"/>
                    <a:pt x="205" y="36"/>
                  </a:cubicBezTo>
                  <a:cubicBezTo>
                    <a:pt x="204" y="37"/>
                    <a:pt x="204" y="36"/>
                    <a:pt x="203" y="36"/>
                  </a:cubicBezTo>
                  <a:cubicBezTo>
                    <a:pt x="202" y="35"/>
                    <a:pt x="204" y="34"/>
                    <a:pt x="204" y="34"/>
                  </a:cubicBezTo>
                  <a:cubicBezTo>
                    <a:pt x="208" y="30"/>
                    <a:pt x="205" y="26"/>
                    <a:pt x="201" y="25"/>
                  </a:cubicBezTo>
                  <a:cubicBezTo>
                    <a:pt x="198" y="24"/>
                    <a:pt x="198" y="25"/>
                    <a:pt x="196" y="26"/>
                  </a:cubicBezTo>
                  <a:cubicBezTo>
                    <a:pt x="196" y="27"/>
                    <a:pt x="196" y="27"/>
                    <a:pt x="196" y="28"/>
                  </a:cubicBezTo>
                  <a:cubicBezTo>
                    <a:pt x="196" y="29"/>
                    <a:pt x="194" y="28"/>
                    <a:pt x="193" y="28"/>
                  </a:cubicBezTo>
                  <a:cubicBezTo>
                    <a:pt x="192" y="28"/>
                    <a:pt x="190" y="36"/>
                    <a:pt x="190" y="37"/>
                  </a:cubicBezTo>
                  <a:cubicBezTo>
                    <a:pt x="191" y="42"/>
                    <a:pt x="192" y="45"/>
                    <a:pt x="188" y="47"/>
                  </a:cubicBezTo>
                  <a:cubicBezTo>
                    <a:pt x="188" y="48"/>
                    <a:pt x="185" y="49"/>
                    <a:pt x="185" y="48"/>
                  </a:cubicBezTo>
                  <a:cubicBezTo>
                    <a:pt x="185" y="46"/>
                    <a:pt x="184" y="44"/>
                    <a:pt x="184" y="42"/>
                  </a:cubicBezTo>
                  <a:cubicBezTo>
                    <a:pt x="184" y="41"/>
                    <a:pt x="186" y="30"/>
                    <a:pt x="186" y="30"/>
                  </a:cubicBezTo>
                  <a:cubicBezTo>
                    <a:pt x="185" y="30"/>
                    <a:pt x="183" y="32"/>
                    <a:pt x="183" y="31"/>
                  </a:cubicBezTo>
                  <a:cubicBezTo>
                    <a:pt x="183" y="30"/>
                    <a:pt x="186" y="26"/>
                    <a:pt x="187" y="25"/>
                  </a:cubicBezTo>
                  <a:cubicBezTo>
                    <a:pt x="188" y="23"/>
                    <a:pt x="191" y="23"/>
                    <a:pt x="193" y="22"/>
                  </a:cubicBezTo>
                  <a:cubicBezTo>
                    <a:pt x="196" y="22"/>
                    <a:pt x="199" y="23"/>
                    <a:pt x="202" y="23"/>
                  </a:cubicBezTo>
                  <a:cubicBezTo>
                    <a:pt x="205" y="23"/>
                    <a:pt x="201" y="20"/>
                    <a:pt x="199" y="20"/>
                  </a:cubicBezTo>
                  <a:cubicBezTo>
                    <a:pt x="197" y="20"/>
                    <a:pt x="199" y="17"/>
                    <a:pt x="196" y="17"/>
                  </a:cubicBezTo>
                  <a:cubicBezTo>
                    <a:pt x="194" y="18"/>
                    <a:pt x="192" y="19"/>
                    <a:pt x="189" y="19"/>
                  </a:cubicBezTo>
                  <a:cubicBezTo>
                    <a:pt x="187" y="19"/>
                    <a:pt x="185" y="17"/>
                    <a:pt x="183" y="16"/>
                  </a:cubicBezTo>
                  <a:cubicBezTo>
                    <a:pt x="183" y="16"/>
                    <a:pt x="180" y="16"/>
                    <a:pt x="181" y="15"/>
                  </a:cubicBezTo>
                  <a:cubicBezTo>
                    <a:pt x="182" y="15"/>
                    <a:pt x="184" y="14"/>
                    <a:pt x="184" y="13"/>
                  </a:cubicBezTo>
                  <a:cubicBezTo>
                    <a:pt x="184" y="13"/>
                    <a:pt x="176" y="16"/>
                    <a:pt x="175" y="16"/>
                  </a:cubicBezTo>
                  <a:cubicBezTo>
                    <a:pt x="174" y="17"/>
                    <a:pt x="173" y="18"/>
                    <a:pt x="172" y="18"/>
                  </a:cubicBezTo>
                  <a:cubicBezTo>
                    <a:pt x="170" y="18"/>
                    <a:pt x="170" y="16"/>
                    <a:pt x="168" y="16"/>
                  </a:cubicBezTo>
                  <a:cubicBezTo>
                    <a:pt x="167" y="16"/>
                    <a:pt x="162" y="18"/>
                    <a:pt x="165" y="15"/>
                  </a:cubicBezTo>
                  <a:cubicBezTo>
                    <a:pt x="168" y="13"/>
                    <a:pt x="171" y="11"/>
                    <a:pt x="174" y="9"/>
                  </a:cubicBezTo>
                  <a:cubicBezTo>
                    <a:pt x="172" y="9"/>
                    <a:pt x="170" y="7"/>
                    <a:pt x="168" y="9"/>
                  </a:cubicBezTo>
                  <a:cubicBezTo>
                    <a:pt x="165" y="10"/>
                    <a:pt x="164" y="8"/>
                    <a:pt x="161" y="7"/>
                  </a:cubicBezTo>
                  <a:cubicBezTo>
                    <a:pt x="160" y="7"/>
                    <a:pt x="159" y="6"/>
                    <a:pt x="158" y="5"/>
                  </a:cubicBezTo>
                  <a:cubicBezTo>
                    <a:pt x="156" y="5"/>
                    <a:pt x="155" y="6"/>
                    <a:pt x="153" y="6"/>
                  </a:cubicBezTo>
                  <a:cubicBezTo>
                    <a:pt x="152" y="5"/>
                    <a:pt x="150" y="5"/>
                    <a:pt x="150" y="3"/>
                  </a:cubicBezTo>
                  <a:cubicBezTo>
                    <a:pt x="150" y="3"/>
                    <a:pt x="148" y="0"/>
                    <a:pt x="148" y="1"/>
                  </a:cubicBezTo>
                  <a:cubicBezTo>
                    <a:pt x="147" y="1"/>
                    <a:pt x="148" y="4"/>
                    <a:pt x="147" y="4"/>
                  </a:cubicBezTo>
                  <a:cubicBezTo>
                    <a:pt x="146" y="4"/>
                    <a:pt x="145" y="4"/>
                    <a:pt x="145" y="4"/>
                  </a:cubicBezTo>
                  <a:cubicBezTo>
                    <a:pt x="142" y="4"/>
                    <a:pt x="139" y="4"/>
                    <a:pt x="136" y="4"/>
                  </a:cubicBezTo>
                  <a:cubicBezTo>
                    <a:pt x="125" y="4"/>
                    <a:pt x="115" y="4"/>
                    <a:pt x="105" y="4"/>
                  </a:cubicBezTo>
                  <a:cubicBezTo>
                    <a:pt x="80" y="4"/>
                    <a:pt x="55" y="4"/>
                    <a:pt x="30" y="4"/>
                  </a:cubicBezTo>
                  <a:cubicBezTo>
                    <a:pt x="24" y="4"/>
                    <a:pt x="17" y="4"/>
                    <a:pt x="11" y="4"/>
                  </a:cubicBezTo>
                  <a:cubicBezTo>
                    <a:pt x="12" y="5"/>
                    <a:pt x="14" y="13"/>
                    <a:pt x="11" y="14"/>
                  </a:cubicBezTo>
                  <a:cubicBezTo>
                    <a:pt x="9" y="14"/>
                    <a:pt x="8" y="14"/>
                    <a:pt x="10" y="12"/>
                  </a:cubicBezTo>
                  <a:cubicBezTo>
                    <a:pt x="12" y="9"/>
                    <a:pt x="9" y="9"/>
                    <a:pt x="7" y="9"/>
                  </a:cubicBezTo>
                  <a:cubicBezTo>
                    <a:pt x="5" y="9"/>
                    <a:pt x="2" y="7"/>
                    <a:pt x="1" y="7"/>
                  </a:cubicBezTo>
                  <a:cubicBezTo>
                    <a:pt x="0" y="8"/>
                    <a:pt x="2" y="12"/>
                    <a:pt x="2" y="12"/>
                  </a:cubicBezTo>
                  <a:cubicBezTo>
                    <a:pt x="3" y="15"/>
                    <a:pt x="4" y="16"/>
                    <a:pt x="4" y="18"/>
                  </a:cubicBezTo>
                  <a:cubicBezTo>
                    <a:pt x="4" y="19"/>
                    <a:pt x="7" y="21"/>
                    <a:pt x="8" y="21"/>
                  </a:cubicBezTo>
                  <a:cubicBezTo>
                    <a:pt x="7" y="21"/>
                    <a:pt x="6" y="21"/>
                    <a:pt x="5" y="22"/>
                  </a:cubicBezTo>
                  <a:cubicBezTo>
                    <a:pt x="4" y="23"/>
                    <a:pt x="5" y="24"/>
                    <a:pt x="5" y="25"/>
                  </a:cubicBezTo>
                  <a:cubicBezTo>
                    <a:pt x="5" y="28"/>
                    <a:pt x="5" y="30"/>
                    <a:pt x="4" y="32"/>
                  </a:cubicBezTo>
                  <a:cubicBezTo>
                    <a:pt x="4" y="35"/>
                    <a:pt x="3" y="37"/>
                    <a:pt x="2" y="40"/>
                  </a:cubicBezTo>
                  <a:cubicBezTo>
                    <a:pt x="1" y="43"/>
                    <a:pt x="3" y="46"/>
                    <a:pt x="4" y="49"/>
                  </a:cubicBezTo>
                  <a:cubicBezTo>
                    <a:pt x="4" y="52"/>
                    <a:pt x="3" y="54"/>
                    <a:pt x="3" y="56"/>
                  </a:cubicBezTo>
                  <a:cubicBezTo>
                    <a:pt x="3" y="57"/>
                    <a:pt x="4" y="58"/>
                    <a:pt x="4" y="59"/>
                  </a:cubicBezTo>
                  <a:cubicBezTo>
                    <a:pt x="5" y="60"/>
                    <a:pt x="5" y="62"/>
                    <a:pt x="5" y="63"/>
                  </a:cubicBezTo>
                  <a:cubicBezTo>
                    <a:pt x="6" y="66"/>
                    <a:pt x="9" y="67"/>
                    <a:pt x="10" y="70"/>
                  </a:cubicBezTo>
                  <a:cubicBezTo>
                    <a:pt x="11" y="72"/>
                    <a:pt x="11" y="71"/>
                    <a:pt x="12" y="70"/>
                  </a:cubicBezTo>
                  <a:cubicBezTo>
                    <a:pt x="12" y="70"/>
                    <a:pt x="13" y="73"/>
                    <a:pt x="13" y="73"/>
                  </a:cubicBezTo>
                  <a:cubicBezTo>
                    <a:pt x="13" y="73"/>
                    <a:pt x="12" y="72"/>
                    <a:pt x="12" y="73"/>
                  </a:cubicBezTo>
                  <a:cubicBezTo>
                    <a:pt x="12" y="74"/>
                    <a:pt x="12" y="75"/>
                    <a:pt x="13" y="76"/>
                  </a:cubicBezTo>
                  <a:cubicBezTo>
                    <a:pt x="14" y="76"/>
                    <a:pt x="14" y="76"/>
                    <a:pt x="15" y="77"/>
                  </a:cubicBezTo>
                  <a:cubicBezTo>
                    <a:pt x="16" y="78"/>
                    <a:pt x="14" y="79"/>
                    <a:pt x="15" y="80"/>
                  </a:cubicBezTo>
                  <a:cubicBezTo>
                    <a:pt x="17" y="83"/>
                    <a:pt x="21" y="85"/>
                    <a:pt x="21" y="88"/>
                  </a:cubicBezTo>
                  <a:cubicBezTo>
                    <a:pt x="22" y="90"/>
                    <a:pt x="23" y="90"/>
                    <a:pt x="25" y="91"/>
                  </a:cubicBezTo>
                  <a:cubicBezTo>
                    <a:pt x="27" y="92"/>
                    <a:pt x="29" y="93"/>
                    <a:pt x="31" y="93"/>
                  </a:cubicBezTo>
                  <a:cubicBezTo>
                    <a:pt x="33" y="93"/>
                    <a:pt x="35" y="95"/>
                    <a:pt x="36" y="96"/>
                  </a:cubicBezTo>
                  <a:cubicBezTo>
                    <a:pt x="36" y="97"/>
                    <a:pt x="40" y="101"/>
                    <a:pt x="39" y="102"/>
                  </a:cubicBezTo>
                  <a:cubicBezTo>
                    <a:pt x="43" y="101"/>
                    <a:pt x="48" y="100"/>
                    <a:pt x="52" y="101"/>
                  </a:cubicBezTo>
                  <a:cubicBezTo>
                    <a:pt x="58" y="103"/>
                    <a:pt x="63" y="106"/>
                    <a:pt x="68" y="10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74" name="Freeform 642">
              <a:extLst>
                <a:ext uri="{FF2B5EF4-FFF2-40B4-BE49-F238E27FC236}">
                  <a16:creationId xmlns:a16="http://schemas.microsoft.com/office/drawing/2014/main" id="{31CB5A28-7128-444D-89AB-8E15DB21A2B7}"/>
                </a:ext>
              </a:extLst>
            </p:cNvPr>
            <p:cNvSpPr>
              <a:spLocks noEditPoints="1"/>
            </p:cNvSpPr>
            <p:nvPr/>
          </p:nvSpPr>
          <p:spPr bwMode="auto">
            <a:xfrm>
              <a:off x="5133303" y="4907792"/>
              <a:ext cx="3984077" cy="2048308"/>
            </a:xfrm>
            <a:custGeom>
              <a:avLst/>
              <a:gdLst>
                <a:gd name="T0" fmla="*/ 255 w 427"/>
                <a:gd name="T1" fmla="*/ 181 h 219"/>
                <a:gd name="T2" fmla="*/ 299 w 427"/>
                <a:gd name="T3" fmla="*/ 195 h 219"/>
                <a:gd name="T4" fmla="*/ 296 w 427"/>
                <a:gd name="T5" fmla="*/ 215 h 219"/>
                <a:gd name="T6" fmla="*/ 332 w 427"/>
                <a:gd name="T7" fmla="*/ 200 h 219"/>
                <a:gd name="T8" fmla="*/ 366 w 427"/>
                <a:gd name="T9" fmla="*/ 196 h 219"/>
                <a:gd name="T10" fmla="*/ 383 w 427"/>
                <a:gd name="T11" fmla="*/ 200 h 219"/>
                <a:gd name="T12" fmla="*/ 391 w 427"/>
                <a:gd name="T13" fmla="*/ 201 h 219"/>
                <a:gd name="T14" fmla="*/ 380 w 427"/>
                <a:gd name="T15" fmla="*/ 188 h 219"/>
                <a:gd name="T16" fmla="*/ 382 w 427"/>
                <a:gd name="T17" fmla="*/ 176 h 219"/>
                <a:gd name="T18" fmla="*/ 354 w 427"/>
                <a:gd name="T19" fmla="*/ 180 h 219"/>
                <a:gd name="T20" fmla="*/ 414 w 427"/>
                <a:gd name="T21" fmla="*/ 160 h 219"/>
                <a:gd name="T22" fmla="*/ 417 w 427"/>
                <a:gd name="T23" fmla="*/ 144 h 219"/>
                <a:gd name="T24" fmla="*/ 415 w 427"/>
                <a:gd name="T25" fmla="*/ 139 h 219"/>
                <a:gd name="T26" fmla="*/ 394 w 427"/>
                <a:gd name="T27" fmla="*/ 126 h 219"/>
                <a:gd name="T28" fmla="*/ 390 w 427"/>
                <a:gd name="T29" fmla="*/ 110 h 219"/>
                <a:gd name="T30" fmla="*/ 378 w 427"/>
                <a:gd name="T31" fmla="*/ 104 h 219"/>
                <a:gd name="T32" fmla="*/ 364 w 427"/>
                <a:gd name="T33" fmla="*/ 112 h 219"/>
                <a:gd name="T34" fmla="*/ 356 w 427"/>
                <a:gd name="T35" fmla="*/ 107 h 219"/>
                <a:gd name="T36" fmla="*/ 342 w 427"/>
                <a:gd name="T37" fmla="*/ 85 h 219"/>
                <a:gd name="T38" fmla="*/ 314 w 427"/>
                <a:gd name="T39" fmla="*/ 91 h 219"/>
                <a:gd name="T40" fmla="*/ 320 w 427"/>
                <a:gd name="T41" fmla="*/ 116 h 219"/>
                <a:gd name="T42" fmla="*/ 306 w 427"/>
                <a:gd name="T43" fmla="*/ 159 h 219"/>
                <a:gd name="T44" fmla="*/ 292 w 427"/>
                <a:gd name="T45" fmla="*/ 135 h 219"/>
                <a:gd name="T46" fmla="*/ 250 w 427"/>
                <a:gd name="T47" fmla="*/ 119 h 219"/>
                <a:gd name="T48" fmla="*/ 237 w 427"/>
                <a:gd name="T49" fmla="*/ 86 h 219"/>
                <a:gd name="T50" fmla="*/ 246 w 427"/>
                <a:gd name="T51" fmla="*/ 77 h 219"/>
                <a:gd name="T52" fmla="*/ 246 w 427"/>
                <a:gd name="T53" fmla="*/ 70 h 219"/>
                <a:gd name="T54" fmla="*/ 263 w 427"/>
                <a:gd name="T55" fmla="*/ 58 h 219"/>
                <a:gd name="T56" fmla="*/ 276 w 427"/>
                <a:gd name="T57" fmla="*/ 48 h 219"/>
                <a:gd name="T58" fmla="*/ 293 w 427"/>
                <a:gd name="T59" fmla="*/ 36 h 219"/>
                <a:gd name="T60" fmla="*/ 276 w 427"/>
                <a:gd name="T61" fmla="*/ 23 h 219"/>
                <a:gd name="T62" fmla="*/ 262 w 427"/>
                <a:gd name="T63" fmla="*/ 35 h 219"/>
                <a:gd name="T64" fmla="*/ 252 w 427"/>
                <a:gd name="T65" fmla="*/ 23 h 219"/>
                <a:gd name="T66" fmla="*/ 241 w 427"/>
                <a:gd name="T67" fmla="*/ 10 h 219"/>
                <a:gd name="T68" fmla="*/ 223 w 427"/>
                <a:gd name="T69" fmla="*/ 6 h 219"/>
                <a:gd name="T70" fmla="*/ 232 w 427"/>
                <a:gd name="T71" fmla="*/ 27 h 219"/>
                <a:gd name="T72" fmla="*/ 226 w 427"/>
                <a:gd name="T73" fmla="*/ 40 h 219"/>
                <a:gd name="T74" fmla="*/ 218 w 427"/>
                <a:gd name="T75" fmla="*/ 37 h 219"/>
                <a:gd name="T76" fmla="*/ 164 w 427"/>
                <a:gd name="T77" fmla="*/ 29 h 219"/>
                <a:gd name="T78" fmla="*/ 166 w 427"/>
                <a:gd name="T79" fmla="*/ 41 h 219"/>
                <a:gd name="T80" fmla="*/ 160 w 427"/>
                <a:gd name="T81" fmla="*/ 40 h 219"/>
                <a:gd name="T82" fmla="*/ 133 w 427"/>
                <a:gd name="T83" fmla="*/ 30 h 219"/>
                <a:gd name="T84" fmla="*/ 83 w 427"/>
                <a:gd name="T85" fmla="*/ 23 h 219"/>
                <a:gd name="T86" fmla="*/ 71 w 427"/>
                <a:gd name="T87" fmla="*/ 18 h 219"/>
                <a:gd name="T88" fmla="*/ 50 w 427"/>
                <a:gd name="T89" fmla="*/ 24 h 219"/>
                <a:gd name="T90" fmla="*/ 49 w 427"/>
                <a:gd name="T91" fmla="*/ 22 h 219"/>
                <a:gd name="T92" fmla="*/ 29 w 427"/>
                <a:gd name="T93" fmla="*/ 23 h 219"/>
                <a:gd name="T94" fmla="*/ 21 w 427"/>
                <a:gd name="T95" fmla="*/ 28 h 219"/>
                <a:gd name="T96" fmla="*/ 3 w 427"/>
                <a:gd name="T97" fmla="*/ 97 h 219"/>
                <a:gd name="T98" fmla="*/ 40 w 427"/>
                <a:gd name="T99" fmla="*/ 116 h 219"/>
                <a:gd name="T100" fmla="*/ 53 w 427"/>
                <a:gd name="T101" fmla="*/ 141 h 219"/>
                <a:gd name="T102" fmla="*/ 62 w 427"/>
                <a:gd name="T103" fmla="*/ 150 h 219"/>
                <a:gd name="T104" fmla="*/ 67 w 427"/>
                <a:gd name="T105" fmla="*/ 160 h 219"/>
                <a:gd name="T106" fmla="*/ 80 w 427"/>
                <a:gd name="T107" fmla="*/ 166 h 219"/>
                <a:gd name="T108" fmla="*/ 133 w 427"/>
                <a:gd name="T109" fmla="*/ 176 h 219"/>
                <a:gd name="T110" fmla="*/ 97 w 427"/>
                <a:gd name="T111" fmla="*/ 57 h 219"/>
                <a:gd name="T112" fmla="*/ 87 w 427"/>
                <a:gd name="T113" fmla="*/ 51 h 219"/>
                <a:gd name="T114" fmla="*/ 113 w 427"/>
                <a:gd name="T115" fmla="*/ 49 h 219"/>
                <a:gd name="T116" fmla="*/ 142 w 427"/>
                <a:gd name="T117" fmla="*/ 85 h 219"/>
                <a:gd name="T118" fmla="*/ 131 w 427"/>
                <a:gd name="T119" fmla="*/ 85 h 219"/>
                <a:gd name="T120" fmla="*/ 160 w 427"/>
                <a:gd name="T121" fmla="*/ 78 h 219"/>
                <a:gd name="T122" fmla="*/ 210 w 427"/>
                <a:gd name="T123" fmla="*/ 150 h 219"/>
                <a:gd name="T124" fmla="*/ 222 w 427"/>
                <a:gd name="T125" fmla="*/ 165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7" h="219">
                  <a:moveTo>
                    <a:pt x="229" y="174"/>
                  </a:moveTo>
                  <a:cubicBezTo>
                    <a:pt x="229" y="174"/>
                    <a:pt x="229" y="173"/>
                    <a:pt x="229" y="173"/>
                  </a:cubicBezTo>
                  <a:cubicBezTo>
                    <a:pt x="229" y="173"/>
                    <a:pt x="232" y="177"/>
                    <a:pt x="232" y="177"/>
                  </a:cubicBezTo>
                  <a:cubicBezTo>
                    <a:pt x="234" y="177"/>
                    <a:pt x="235" y="178"/>
                    <a:pt x="236" y="178"/>
                  </a:cubicBezTo>
                  <a:cubicBezTo>
                    <a:pt x="238" y="178"/>
                    <a:pt x="238" y="177"/>
                    <a:pt x="239" y="178"/>
                  </a:cubicBezTo>
                  <a:cubicBezTo>
                    <a:pt x="242" y="179"/>
                    <a:pt x="244" y="180"/>
                    <a:pt x="246" y="181"/>
                  </a:cubicBezTo>
                  <a:cubicBezTo>
                    <a:pt x="247" y="182"/>
                    <a:pt x="248" y="181"/>
                    <a:pt x="249" y="181"/>
                  </a:cubicBezTo>
                  <a:cubicBezTo>
                    <a:pt x="250" y="180"/>
                    <a:pt x="251" y="180"/>
                    <a:pt x="252" y="180"/>
                  </a:cubicBezTo>
                  <a:cubicBezTo>
                    <a:pt x="253" y="180"/>
                    <a:pt x="254" y="181"/>
                    <a:pt x="255" y="181"/>
                  </a:cubicBezTo>
                  <a:cubicBezTo>
                    <a:pt x="257" y="181"/>
                    <a:pt x="258" y="180"/>
                    <a:pt x="259" y="179"/>
                  </a:cubicBezTo>
                  <a:cubicBezTo>
                    <a:pt x="260" y="178"/>
                    <a:pt x="263" y="175"/>
                    <a:pt x="264" y="175"/>
                  </a:cubicBezTo>
                  <a:cubicBezTo>
                    <a:pt x="264" y="175"/>
                    <a:pt x="265" y="176"/>
                    <a:pt x="265" y="176"/>
                  </a:cubicBezTo>
                  <a:cubicBezTo>
                    <a:pt x="267" y="176"/>
                    <a:pt x="268" y="176"/>
                    <a:pt x="269" y="176"/>
                  </a:cubicBezTo>
                  <a:cubicBezTo>
                    <a:pt x="273" y="176"/>
                    <a:pt x="272" y="179"/>
                    <a:pt x="274" y="181"/>
                  </a:cubicBezTo>
                  <a:cubicBezTo>
                    <a:pt x="275" y="182"/>
                    <a:pt x="279" y="181"/>
                    <a:pt x="279" y="183"/>
                  </a:cubicBezTo>
                  <a:cubicBezTo>
                    <a:pt x="279" y="185"/>
                    <a:pt x="280" y="187"/>
                    <a:pt x="281" y="189"/>
                  </a:cubicBezTo>
                  <a:cubicBezTo>
                    <a:pt x="281" y="194"/>
                    <a:pt x="290" y="193"/>
                    <a:pt x="293" y="194"/>
                  </a:cubicBezTo>
                  <a:cubicBezTo>
                    <a:pt x="295" y="194"/>
                    <a:pt x="298" y="194"/>
                    <a:pt x="299" y="195"/>
                  </a:cubicBezTo>
                  <a:cubicBezTo>
                    <a:pt x="300" y="196"/>
                    <a:pt x="305" y="201"/>
                    <a:pt x="304" y="201"/>
                  </a:cubicBezTo>
                  <a:cubicBezTo>
                    <a:pt x="302" y="203"/>
                    <a:pt x="302" y="203"/>
                    <a:pt x="300" y="202"/>
                  </a:cubicBezTo>
                  <a:cubicBezTo>
                    <a:pt x="299" y="201"/>
                    <a:pt x="295" y="199"/>
                    <a:pt x="295" y="199"/>
                  </a:cubicBezTo>
                  <a:cubicBezTo>
                    <a:pt x="295" y="200"/>
                    <a:pt x="298" y="201"/>
                    <a:pt x="297" y="203"/>
                  </a:cubicBezTo>
                  <a:cubicBezTo>
                    <a:pt x="296" y="204"/>
                    <a:pt x="295" y="206"/>
                    <a:pt x="295" y="207"/>
                  </a:cubicBezTo>
                  <a:cubicBezTo>
                    <a:pt x="295" y="209"/>
                    <a:pt x="295" y="210"/>
                    <a:pt x="294" y="211"/>
                  </a:cubicBezTo>
                  <a:cubicBezTo>
                    <a:pt x="294" y="212"/>
                    <a:pt x="291" y="213"/>
                    <a:pt x="291" y="213"/>
                  </a:cubicBezTo>
                  <a:cubicBezTo>
                    <a:pt x="290" y="214"/>
                    <a:pt x="287" y="219"/>
                    <a:pt x="291" y="219"/>
                  </a:cubicBezTo>
                  <a:cubicBezTo>
                    <a:pt x="292" y="219"/>
                    <a:pt x="294" y="217"/>
                    <a:pt x="296" y="215"/>
                  </a:cubicBezTo>
                  <a:cubicBezTo>
                    <a:pt x="298" y="214"/>
                    <a:pt x="299" y="216"/>
                    <a:pt x="301" y="215"/>
                  </a:cubicBezTo>
                  <a:cubicBezTo>
                    <a:pt x="304" y="215"/>
                    <a:pt x="305" y="213"/>
                    <a:pt x="308" y="213"/>
                  </a:cubicBezTo>
                  <a:cubicBezTo>
                    <a:pt x="308" y="211"/>
                    <a:pt x="308" y="212"/>
                    <a:pt x="306" y="211"/>
                  </a:cubicBezTo>
                  <a:cubicBezTo>
                    <a:pt x="305" y="211"/>
                    <a:pt x="305" y="210"/>
                    <a:pt x="306" y="210"/>
                  </a:cubicBezTo>
                  <a:cubicBezTo>
                    <a:pt x="307" y="208"/>
                    <a:pt x="308" y="207"/>
                    <a:pt x="311" y="207"/>
                  </a:cubicBezTo>
                  <a:cubicBezTo>
                    <a:pt x="312" y="207"/>
                    <a:pt x="315" y="205"/>
                    <a:pt x="317" y="206"/>
                  </a:cubicBezTo>
                  <a:cubicBezTo>
                    <a:pt x="319" y="207"/>
                    <a:pt x="320" y="203"/>
                    <a:pt x="322" y="206"/>
                  </a:cubicBezTo>
                  <a:cubicBezTo>
                    <a:pt x="324" y="204"/>
                    <a:pt x="325" y="203"/>
                    <a:pt x="327" y="201"/>
                  </a:cubicBezTo>
                  <a:cubicBezTo>
                    <a:pt x="329" y="200"/>
                    <a:pt x="330" y="200"/>
                    <a:pt x="332" y="200"/>
                  </a:cubicBezTo>
                  <a:cubicBezTo>
                    <a:pt x="335" y="200"/>
                    <a:pt x="339" y="200"/>
                    <a:pt x="342" y="200"/>
                  </a:cubicBezTo>
                  <a:cubicBezTo>
                    <a:pt x="345" y="200"/>
                    <a:pt x="346" y="201"/>
                    <a:pt x="347" y="199"/>
                  </a:cubicBezTo>
                  <a:cubicBezTo>
                    <a:pt x="348" y="198"/>
                    <a:pt x="349" y="199"/>
                    <a:pt x="350" y="198"/>
                  </a:cubicBezTo>
                  <a:cubicBezTo>
                    <a:pt x="351" y="196"/>
                    <a:pt x="352" y="195"/>
                    <a:pt x="352" y="193"/>
                  </a:cubicBezTo>
                  <a:cubicBezTo>
                    <a:pt x="353" y="191"/>
                    <a:pt x="353" y="190"/>
                    <a:pt x="354" y="188"/>
                  </a:cubicBezTo>
                  <a:cubicBezTo>
                    <a:pt x="355" y="187"/>
                    <a:pt x="356" y="186"/>
                    <a:pt x="357" y="185"/>
                  </a:cubicBezTo>
                  <a:cubicBezTo>
                    <a:pt x="358" y="184"/>
                    <a:pt x="359" y="187"/>
                    <a:pt x="361" y="186"/>
                  </a:cubicBezTo>
                  <a:cubicBezTo>
                    <a:pt x="363" y="184"/>
                    <a:pt x="365" y="187"/>
                    <a:pt x="365" y="189"/>
                  </a:cubicBezTo>
                  <a:cubicBezTo>
                    <a:pt x="365" y="190"/>
                    <a:pt x="364" y="196"/>
                    <a:pt x="366" y="196"/>
                  </a:cubicBezTo>
                  <a:cubicBezTo>
                    <a:pt x="367" y="197"/>
                    <a:pt x="368" y="199"/>
                    <a:pt x="369" y="201"/>
                  </a:cubicBezTo>
                  <a:cubicBezTo>
                    <a:pt x="370" y="199"/>
                    <a:pt x="381" y="196"/>
                    <a:pt x="381" y="196"/>
                  </a:cubicBezTo>
                  <a:cubicBezTo>
                    <a:pt x="381" y="195"/>
                    <a:pt x="380" y="195"/>
                    <a:pt x="380" y="194"/>
                  </a:cubicBezTo>
                  <a:cubicBezTo>
                    <a:pt x="380" y="194"/>
                    <a:pt x="382" y="196"/>
                    <a:pt x="382" y="196"/>
                  </a:cubicBezTo>
                  <a:cubicBezTo>
                    <a:pt x="382" y="197"/>
                    <a:pt x="380" y="197"/>
                    <a:pt x="380" y="197"/>
                  </a:cubicBezTo>
                  <a:cubicBezTo>
                    <a:pt x="380" y="197"/>
                    <a:pt x="386" y="198"/>
                    <a:pt x="386" y="198"/>
                  </a:cubicBezTo>
                  <a:cubicBezTo>
                    <a:pt x="386" y="198"/>
                    <a:pt x="386" y="198"/>
                    <a:pt x="386" y="198"/>
                  </a:cubicBezTo>
                  <a:cubicBezTo>
                    <a:pt x="386" y="198"/>
                    <a:pt x="386" y="199"/>
                    <a:pt x="386" y="199"/>
                  </a:cubicBezTo>
                  <a:cubicBezTo>
                    <a:pt x="385" y="199"/>
                    <a:pt x="384" y="199"/>
                    <a:pt x="383" y="200"/>
                  </a:cubicBezTo>
                  <a:cubicBezTo>
                    <a:pt x="383" y="201"/>
                    <a:pt x="382" y="198"/>
                    <a:pt x="382" y="198"/>
                  </a:cubicBezTo>
                  <a:cubicBezTo>
                    <a:pt x="381" y="198"/>
                    <a:pt x="381" y="199"/>
                    <a:pt x="381" y="199"/>
                  </a:cubicBezTo>
                  <a:cubicBezTo>
                    <a:pt x="381" y="199"/>
                    <a:pt x="381" y="198"/>
                    <a:pt x="380" y="199"/>
                  </a:cubicBezTo>
                  <a:cubicBezTo>
                    <a:pt x="379" y="200"/>
                    <a:pt x="378" y="200"/>
                    <a:pt x="377" y="201"/>
                  </a:cubicBezTo>
                  <a:cubicBezTo>
                    <a:pt x="375" y="202"/>
                    <a:pt x="371" y="205"/>
                    <a:pt x="373" y="208"/>
                  </a:cubicBezTo>
                  <a:cubicBezTo>
                    <a:pt x="376" y="210"/>
                    <a:pt x="378" y="208"/>
                    <a:pt x="379" y="207"/>
                  </a:cubicBezTo>
                  <a:cubicBezTo>
                    <a:pt x="380" y="206"/>
                    <a:pt x="384" y="203"/>
                    <a:pt x="384" y="202"/>
                  </a:cubicBezTo>
                  <a:cubicBezTo>
                    <a:pt x="384" y="203"/>
                    <a:pt x="386" y="204"/>
                    <a:pt x="387" y="203"/>
                  </a:cubicBezTo>
                  <a:cubicBezTo>
                    <a:pt x="387" y="202"/>
                    <a:pt x="390" y="201"/>
                    <a:pt x="391" y="201"/>
                  </a:cubicBezTo>
                  <a:cubicBezTo>
                    <a:pt x="393" y="200"/>
                    <a:pt x="395" y="199"/>
                    <a:pt x="397" y="199"/>
                  </a:cubicBezTo>
                  <a:cubicBezTo>
                    <a:pt x="398" y="199"/>
                    <a:pt x="398" y="199"/>
                    <a:pt x="398" y="198"/>
                  </a:cubicBezTo>
                  <a:cubicBezTo>
                    <a:pt x="397" y="197"/>
                    <a:pt x="398" y="197"/>
                    <a:pt x="398" y="197"/>
                  </a:cubicBezTo>
                  <a:cubicBezTo>
                    <a:pt x="398" y="196"/>
                    <a:pt x="396" y="197"/>
                    <a:pt x="395" y="196"/>
                  </a:cubicBezTo>
                  <a:cubicBezTo>
                    <a:pt x="394" y="196"/>
                    <a:pt x="395" y="194"/>
                    <a:pt x="393" y="196"/>
                  </a:cubicBezTo>
                  <a:cubicBezTo>
                    <a:pt x="391" y="197"/>
                    <a:pt x="387" y="196"/>
                    <a:pt x="385" y="195"/>
                  </a:cubicBezTo>
                  <a:cubicBezTo>
                    <a:pt x="384" y="195"/>
                    <a:pt x="385" y="193"/>
                    <a:pt x="384" y="193"/>
                  </a:cubicBezTo>
                  <a:cubicBezTo>
                    <a:pt x="384" y="193"/>
                    <a:pt x="382" y="193"/>
                    <a:pt x="381" y="192"/>
                  </a:cubicBezTo>
                  <a:cubicBezTo>
                    <a:pt x="380" y="192"/>
                    <a:pt x="380" y="189"/>
                    <a:pt x="380" y="188"/>
                  </a:cubicBezTo>
                  <a:cubicBezTo>
                    <a:pt x="380" y="187"/>
                    <a:pt x="378" y="188"/>
                    <a:pt x="377" y="187"/>
                  </a:cubicBezTo>
                  <a:cubicBezTo>
                    <a:pt x="377" y="187"/>
                    <a:pt x="379" y="185"/>
                    <a:pt x="379" y="185"/>
                  </a:cubicBezTo>
                  <a:cubicBezTo>
                    <a:pt x="380" y="184"/>
                    <a:pt x="380" y="181"/>
                    <a:pt x="378" y="181"/>
                  </a:cubicBezTo>
                  <a:cubicBezTo>
                    <a:pt x="378" y="181"/>
                    <a:pt x="376" y="185"/>
                    <a:pt x="375" y="183"/>
                  </a:cubicBezTo>
                  <a:cubicBezTo>
                    <a:pt x="375" y="181"/>
                    <a:pt x="374" y="182"/>
                    <a:pt x="373" y="181"/>
                  </a:cubicBezTo>
                  <a:cubicBezTo>
                    <a:pt x="373" y="180"/>
                    <a:pt x="376" y="181"/>
                    <a:pt x="376" y="181"/>
                  </a:cubicBezTo>
                  <a:cubicBezTo>
                    <a:pt x="378" y="181"/>
                    <a:pt x="379" y="180"/>
                    <a:pt x="380" y="180"/>
                  </a:cubicBezTo>
                  <a:cubicBezTo>
                    <a:pt x="381" y="179"/>
                    <a:pt x="382" y="179"/>
                    <a:pt x="383" y="179"/>
                  </a:cubicBezTo>
                  <a:cubicBezTo>
                    <a:pt x="384" y="178"/>
                    <a:pt x="382" y="176"/>
                    <a:pt x="382" y="176"/>
                  </a:cubicBezTo>
                  <a:cubicBezTo>
                    <a:pt x="382" y="176"/>
                    <a:pt x="383" y="176"/>
                    <a:pt x="383" y="176"/>
                  </a:cubicBezTo>
                  <a:cubicBezTo>
                    <a:pt x="383" y="176"/>
                    <a:pt x="379" y="174"/>
                    <a:pt x="379" y="174"/>
                  </a:cubicBezTo>
                  <a:cubicBezTo>
                    <a:pt x="377" y="173"/>
                    <a:pt x="375" y="173"/>
                    <a:pt x="373" y="174"/>
                  </a:cubicBezTo>
                  <a:cubicBezTo>
                    <a:pt x="369" y="175"/>
                    <a:pt x="366" y="176"/>
                    <a:pt x="363" y="178"/>
                  </a:cubicBezTo>
                  <a:cubicBezTo>
                    <a:pt x="360" y="179"/>
                    <a:pt x="358" y="181"/>
                    <a:pt x="355" y="183"/>
                  </a:cubicBezTo>
                  <a:cubicBezTo>
                    <a:pt x="354" y="184"/>
                    <a:pt x="353" y="185"/>
                    <a:pt x="352" y="187"/>
                  </a:cubicBezTo>
                  <a:cubicBezTo>
                    <a:pt x="352" y="187"/>
                    <a:pt x="348" y="189"/>
                    <a:pt x="348" y="189"/>
                  </a:cubicBezTo>
                  <a:cubicBezTo>
                    <a:pt x="348" y="188"/>
                    <a:pt x="353" y="184"/>
                    <a:pt x="354" y="183"/>
                  </a:cubicBezTo>
                  <a:cubicBezTo>
                    <a:pt x="354" y="182"/>
                    <a:pt x="355" y="181"/>
                    <a:pt x="354" y="180"/>
                  </a:cubicBezTo>
                  <a:cubicBezTo>
                    <a:pt x="353" y="180"/>
                    <a:pt x="351" y="179"/>
                    <a:pt x="350" y="179"/>
                  </a:cubicBezTo>
                  <a:cubicBezTo>
                    <a:pt x="351" y="179"/>
                    <a:pt x="353" y="180"/>
                    <a:pt x="354" y="180"/>
                  </a:cubicBezTo>
                  <a:cubicBezTo>
                    <a:pt x="356" y="181"/>
                    <a:pt x="358" y="178"/>
                    <a:pt x="359" y="177"/>
                  </a:cubicBezTo>
                  <a:cubicBezTo>
                    <a:pt x="360" y="176"/>
                    <a:pt x="361" y="174"/>
                    <a:pt x="363" y="173"/>
                  </a:cubicBezTo>
                  <a:cubicBezTo>
                    <a:pt x="365" y="173"/>
                    <a:pt x="367" y="174"/>
                    <a:pt x="368" y="172"/>
                  </a:cubicBezTo>
                  <a:cubicBezTo>
                    <a:pt x="369" y="168"/>
                    <a:pt x="371" y="167"/>
                    <a:pt x="375" y="167"/>
                  </a:cubicBezTo>
                  <a:cubicBezTo>
                    <a:pt x="379" y="167"/>
                    <a:pt x="383" y="167"/>
                    <a:pt x="387" y="167"/>
                  </a:cubicBezTo>
                  <a:cubicBezTo>
                    <a:pt x="394" y="167"/>
                    <a:pt x="404" y="169"/>
                    <a:pt x="409" y="163"/>
                  </a:cubicBezTo>
                  <a:cubicBezTo>
                    <a:pt x="411" y="161"/>
                    <a:pt x="412" y="160"/>
                    <a:pt x="414" y="160"/>
                  </a:cubicBezTo>
                  <a:cubicBezTo>
                    <a:pt x="416" y="160"/>
                    <a:pt x="418" y="160"/>
                    <a:pt x="421" y="158"/>
                  </a:cubicBezTo>
                  <a:cubicBezTo>
                    <a:pt x="422" y="158"/>
                    <a:pt x="425" y="156"/>
                    <a:pt x="425" y="155"/>
                  </a:cubicBezTo>
                  <a:cubicBezTo>
                    <a:pt x="427" y="152"/>
                    <a:pt x="422" y="153"/>
                    <a:pt x="422" y="152"/>
                  </a:cubicBezTo>
                  <a:cubicBezTo>
                    <a:pt x="422" y="151"/>
                    <a:pt x="424" y="151"/>
                    <a:pt x="424" y="151"/>
                  </a:cubicBezTo>
                  <a:cubicBezTo>
                    <a:pt x="425" y="150"/>
                    <a:pt x="424" y="149"/>
                    <a:pt x="424" y="148"/>
                  </a:cubicBezTo>
                  <a:cubicBezTo>
                    <a:pt x="424" y="148"/>
                    <a:pt x="425" y="147"/>
                    <a:pt x="425" y="147"/>
                  </a:cubicBezTo>
                  <a:cubicBezTo>
                    <a:pt x="425" y="146"/>
                    <a:pt x="423" y="145"/>
                    <a:pt x="423" y="145"/>
                  </a:cubicBezTo>
                  <a:cubicBezTo>
                    <a:pt x="422" y="144"/>
                    <a:pt x="421" y="144"/>
                    <a:pt x="421" y="143"/>
                  </a:cubicBezTo>
                  <a:cubicBezTo>
                    <a:pt x="420" y="143"/>
                    <a:pt x="418" y="146"/>
                    <a:pt x="417" y="144"/>
                  </a:cubicBezTo>
                  <a:cubicBezTo>
                    <a:pt x="417" y="144"/>
                    <a:pt x="419" y="143"/>
                    <a:pt x="418" y="143"/>
                  </a:cubicBezTo>
                  <a:cubicBezTo>
                    <a:pt x="418" y="142"/>
                    <a:pt x="417" y="141"/>
                    <a:pt x="416" y="141"/>
                  </a:cubicBezTo>
                  <a:cubicBezTo>
                    <a:pt x="415" y="140"/>
                    <a:pt x="411" y="141"/>
                    <a:pt x="410" y="142"/>
                  </a:cubicBezTo>
                  <a:cubicBezTo>
                    <a:pt x="409" y="144"/>
                    <a:pt x="406" y="145"/>
                    <a:pt x="404" y="146"/>
                  </a:cubicBezTo>
                  <a:cubicBezTo>
                    <a:pt x="403" y="146"/>
                    <a:pt x="400" y="144"/>
                    <a:pt x="400" y="143"/>
                  </a:cubicBezTo>
                  <a:cubicBezTo>
                    <a:pt x="400" y="142"/>
                    <a:pt x="403" y="145"/>
                    <a:pt x="403" y="145"/>
                  </a:cubicBezTo>
                  <a:cubicBezTo>
                    <a:pt x="404" y="145"/>
                    <a:pt x="408" y="142"/>
                    <a:pt x="408" y="142"/>
                  </a:cubicBezTo>
                  <a:cubicBezTo>
                    <a:pt x="408" y="142"/>
                    <a:pt x="406" y="141"/>
                    <a:pt x="406" y="141"/>
                  </a:cubicBezTo>
                  <a:cubicBezTo>
                    <a:pt x="409" y="140"/>
                    <a:pt x="412" y="140"/>
                    <a:pt x="415" y="139"/>
                  </a:cubicBezTo>
                  <a:cubicBezTo>
                    <a:pt x="415" y="139"/>
                    <a:pt x="417" y="138"/>
                    <a:pt x="416" y="137"/>
                  </a:cubicBezTo>
                  <a:cubicBezTo>
                    <a:pt x="416" y="137"/>
                    <a:pt x="414" y="135"/>
                    <a:pt x="414" y="135"/>
                  </a:cubicBezTo>
                  <a:cubicBezTo>
                    <a:pt x="412" y="136"/>
                    <a:pt x="410" y="136"/>
                    <a:pt x="409" y="134"/>
                  </a:cubicBezTo>
                  <a:cubicBezTo>
                    <a:pt x="408" y="134"/>
                    <a:pt x="404" y="137"/>
                    <a:pt x="404" y="136"/>
                  </a:cubicBezTo>
                  <a:cubicBezTo>
                    <a:pt x="404" y="136"/>
                    <a:pt x="407" y="133"/>
                    <a:pt x="404" y="134"/>
                  </a:cubicBezTo>
                  <a:cubicBezTo>
                    <a:pt x="404" y="134"/>
                    <a:pt x="400" y="135"/>
                    <a:pt x="400" y="135"/>
                  </a:cubicBezTo>
                  <a:cubicBezTo>
                    <a:pt x="401" y="133"/>
                    <a:pt x="404" y="133"/>
                    <a:pt x="402" y="130"/>
                  </a:cubicBezTo>
                  <a:cubicBezTo>
                    <a:pt x="402" y="130"/>
                    <a:pt x="398" y="128"/>
                    <a:pt x="398" y="128"/>
                  </a:cubicBezTo>
                  <a:cubicBezTo>
                    <a:pt x="396" y="128"/>
                    <a:pt x="396" y="126"/>
                    <a:pt x="394" y="126"/>
                  </a:cubicBezTo>
                  <a:cubicBezTo>
                    <a:pt x="395" y="126"/>
                    <a:pt x="392" y="122"/>
                    <a:pt x="392" y="122"/>
                  </a:cubicBezTo>
                  <a:cubicBezTo>
                    <a:pt x="392" y="122"/>
                    <a:pt x="393" y="123"/>
                    <a:pt x="394" y="123"/>
                  </a:cubicBezTo>
                  <a:cubicBezTo>
                    <a:pt x="395" y="124"/>
                    <a:pt x="395" y="122"/>
                    <a:pt x="396" y="122"/>
                  </a:cubicBezTo>
                  <a:cubicBezTo>
                    <a:pt x="400" y="121"/>
                    <a:pt x="393" y="118"/>
                    <a:pt x="392" y="117"/>
                  </a:cubicBezTo>
                  <a:cubicBezTo>
                    <a:pt x="392" y="118"/>
                    <a:pt x="394" y="116"/>
                    <a:pt x="394" y="116"/>
                  </a:cubicBezTo>
                  <a:cubicBezTo>
                    <a:pt x="395" y="115"/>
                    <a:pt x="393" y="115"/>
                    <a:pt x="392" y="114"/>
                  </a:cubicBezTo>
                  <a:cubicBezTo>
                    <a:pt x="392" y="114"/>
                    <a:pt x="391" y="113"/>
                    <a:pt x="390" y="113"/>
                  </a:cubicBezTo>
                  <a:cubicBezTo>
                    <a:pt x="390" y="113"/>
                    <a:pt x="388" y="113"/>
                    <a:pt x="388" y="113"/>
                  </a:cubicBezTo>
                  <a:cubicBezTo>
                    <a:pt x="389" y="112"/>
                    <a:pt x="391" y="113"/>
                    <a:pt x="390" y="110"/>
                  </a:cubicBezTo>
                  <a:cubicBezTo>
                    <a:pt x="389" y="110"/>
                    <a:pt x="386" y="111"/>
                    <a:pt x="386" y="111"/>
                  </a:cubicBezTo>
                  <a:cubicBezTo>
                    <a:pt x="386" y="110"/>
                    <a:pt x="389" y="110"/>
                    <a:pt x="388" y="108"/>
                  </a:cubicBezTo>
                  <a:cubicBezTo>
                    <a:pt x="388" y="107"/>
                    <a:pt x="388" y="106"/>
                    <a:pt x="387" y="105"/>
                  </a:cubicBezTo>
                  <a:cubicBezTo>
                    <a:pt x="387" y="105"/>
                    <a:pt x="386" y="106"/>
                    <a:pt x="386" y="105"/>
                  </a:cubicBezTo>
                  <a:cubicBezTo>
                    <a:pt x="386" y="106"/>
                    <a:pt x="384" y="102"/>
                    <a:pt x="384" y="102"/>
                  </a:cubicBezTo>
                  <a:cubicBezTo>
                    <a:pt x="383" y="100"/>
                    <a:pt x="382" y="99"/>
                    <a:pt x="382" y="98"/>
                  </a:cubicBezTo>
                  <a:cubicBezTo>
                    <a:pt x="381" y="96"/>
                    <a:pt x="381" y="94"/>
                    <a:pt x="379" y="97"/>
                  </a:cubicBezTo>
                  <a:cubicBezTo>
                    <a:pt x="379" y="97"/>
                    <a:pt x="378" y="101"/>
                    <a:pt x="379" y="100"/>
                  </a:cubicBezTo>
                  <a:cubicBezTo>
                    <a:pt x="375" y="101"/>
                    <a:pt x="377" y="101"/>
                    <a:pt x="378" y="104"/>
                  </a:cubicBezTo>
                  <a:cubicBezTo>
                    <a:pt x="378" y="103"/>
                    <a:pt x="377" y="103"/>
                    <a:pt x="377" y="104"/>
                  </a:cubicBezTo>
                  <a:cubicBezTo>
                    <a:pt x="376" y="104"/>
                    <a:pt x="376" y="104"/>
                    <a:pt x="375" y="105"/>
                  </a:cubicBezTo>
                  <a:cubicBezTo>
                    <a:pt x="375" y="105"/>
                    <a:pt x="377" y="106"/>
                    <a:pt x="377" y="106"/>
                  </a:cubicBezTo>
                  <a:cubicBezTo>
                    <a:pt x="376" y="107"/>
                    <a:pt x="374" y="106"/>
                    <a:pt x="374" y="107"/>
                  </a:cubicBezTo>
                  <a:cubicBezTo>
                    <a:pt x="373" y="108"/>
                    <a:pt x="375" y="110"/>
                    <a:pt x="373" y="111"/>
                  </a:cubicBezTo>
                  <a:cubicBezTo>
                    <a:pt x="374" y="111"/>
                    <a:pt x="372" y="107"/>
                    <a:pt x="370" y="109"/>
                  </a:cubicBezTo>
                  <a:cubicBezTo>
                    <a:pt x="370" y="110"/>
                    <a:pt x="366" y="113"/>
                    <a:pt x="366" y="113"/>
                  </a:cubicBezTo>
                  <a:cubicBezTo>
                    <a:pt x="365" y="113"/>
                    <a:pt x="365" y="112"/>
                    <a:pt x="365" y="111"/>
                  </a:cubicBezTo>
                  <a:cubicBezTo>
                    <a:pt x="364" y="111"/>
                    <a:pt x="364" y="112"/>
                    <a:pt x="364" y="112"/>
                  </a:cubicBezTo>
                  <a:cubicBezTo>
                    <a:pt x="363" y="111"/>
                    <a:pt x="364" y="111"/>
                    <a:pt x="364" y="110"/>
                  </a:cubicBezTo>
                  <a:cubicBezTo>
                    <a:pt x="364" y="111"/>
                    <a:pt x="357" y="116"/>
                    <a:pt x="357" y="115"/>
                  </a:cubicBezTo>
                  <a:cubicBezTo>
                    <a:pt x="356" y="114"/>
                    <a:pt x="360" y="113"/>
                    <a:pt x="361" y="113"/>
                  </a:cubicBezTo>
                  <a:cubicBezTo>
                    <a:pt x="363" y="111"/>
                    <a:pt x="363" y="110"/>
                    <a:pt x="362" y="108"/>
                  </a:cubicBezTo>
                  <a:cubicBezTo>
                    <a:pt x="361" y="107"/>
                    <a:pt x="358" y="107"/>
                    <a:pt x="357" y="107"/>
                  </a:cubicBezTo>
                  <a:cubicBezTo>
                    <a:pt x="356" y="107"/>
                    <a:pt x="356" y="108"/>
                    <a:pt x="356" y="108"/>
                  </a:cubicBezTo>
                  <a:cubicBezTo>
                    <a:pt x="355" y="110"/>
                    <a:pt x="353" y="108"/>
                    <a:pt x="352" y="108"/>
                  </a:cubicBezTo>
                  <a:cubicBezTo>
                    <a:pt x="353" y="108"/>
                    <a:pt x="355" y="106"/>
                    <a:pt x="355" y="106"/>
                  </a:cubicBezTo>
                  <a:cubicBezTo>
                    <a:pt x="355" y="106"/>
                    <a:pt x="356" y="107"/>
                    <a:pt x="356" y="107"/>
                  </a:cubicBezTo>
                  <a:cubicBezTo>
                    <a:pt x="355" y="107"/>
                    <a:pt x="357" y="105"/>
                    <a:pt x="357" y="105"/>
                  </a:cubicBezTo>
                  <a:cubicBezTo>
                    <a:pt x="358" y="103"/>
                    <a:pt x="356" y="104"/>
                    <a:pt x="355" y="103"/>
                  </a:cubicBezTo>
                  <a:cubicBezTo>
                    <a:pt x="355" y="103"/>
                    <a:pt x="356" y="98"/>
                    <a:pt x="354" y="99"/>
                  </a:cubicBezTo>
                  <a:cubicBezTo>
                    <a:pt x="355" y="98"/>
                    <a:pt x="356" y="98"/>
                    <a:pt x="355" y="96"/>
                  </a:cubicBezTo>
                  <a:cubicBezTo>
                    <a:pt x="353" y="95"/>
                    <a:pt x="357" y="94"/>
                    <a:pt x="356" y="92"/>
                  </a:cubicBezTo>
                  <a:cubicBezTo>
                    <a:pt x="356" y="91"/>
                    <a:pt x="354" y="93"/>
                    <a:pt x="353" y="92"/>
                  </a:cubicBezTo>
                  <a:cubicBezTo>
                    <a:pt x="352" y="91"/>
                    <a:pt x="350" y="91"/>
                    <a:pt x="349" y="91"/>
                  </a:cubicBezTo>
                  <a:cubicBezTo>
                    <a:pt x="347" y="90"/>
                    <a:pt x="346" y="90"/>
                    <a:pt x="345" y="88"/>
                  </a:cubicBezTo>
                  <a:cubicBezTo>
                    <a:pt x="345" y="86"/>
                    <a:pt x="342" y="87"/>
                    <a:pt x="342" y="85"/>
                  </a:cubicBezTo>
                  <a:cubicBezTo>
                    <a:pt x="342" y="84"/>
                    <a:pt x="340" y="85"/>
                    <a:pt x="340" y="85"/>
                  </a:cubicBezTo>
                  <a:cubicBezTo>
                    <a:pt x="341" y="83"/>
                    <a:pt x="339" y="83"/>
                    <a:pt x="338" y="82"/>
                  </a:cubicBezTo>
                  <a:cubicBezTo>
                    <a:pt x="336" y="81"/>
                    <a:pt x="336" y="80"/>
                    <a:pt x="334" y="81"/>
                  </a:cubicBezTo>
                  <a:cubicBezTo>
                    <a:pt x="332" y="82"/>
                    <a:pt x="331" y="83"/>
                    <a:pt x="329" y="82"/>
                  </a:cubicBezTo>
                  <a:cubicBezTo>
                    <a:pt x="327" y="81"/>
                    <a:pt x="326" y="83"/>
                    <a:pt x="324" y="82"/>
                  </a:cubicBezTo>
                  <a:cubicBezTo>
                    <a:pt x="322" y="80"/>
                    <a:pt x="320" y="80"/>
                    <a:pt x="318" y="80"/>
                  </a:cubicBezTo>
                  <a:cubicBezTo>
                    <a:pt x="316" y="80"/>
                    <a:pt x="314" y="80"/>
                    <a:pt x="313" y="82"/>
                  </a:cubicBezTo>
                  <a:cubicBezTo>
                    <a:pt x="312" y="84"/>
                    <a:pt x="315" y="85"/>
                    <a:pt x="315" y="86"/>
                  </a:cubicBezTo>
                  <a:cubicBezTo>
                    <a:pt x="316" y="87"/>
                    <a:pt x="315" y="90"/>
                    <a:pt x="314" y="91"/>
                  </a:cubicBezTo>
                  <a:cubicBezTo>
                    <a:pt x="314" y="92"/>
                    <a:pt x="314" y="91"/>
                    <a:pt x="313" y="92"/>
                  </a:cubicBezTo>
                  <a:cubicBezTo>
                    <a:pt x="313" y="92"/>
                    <a:pt x="315" y="94"/>
                    <a:pt x="315" y="94"/>
                  </a:cubicBezTo>
                  <a:cubicBezTo>
                    <a:pt x="315" y="96"/>
                    <a:pt x="316" y="98"/>
                    <a:pt x="316" y="99"/>
                  </a:cubicBezTo>
                  <a:cubicBezTo>
                    <a:pt x="316" y="100"/>
                    <a:pt x="316" y="100"/>
                    <a:pt x="316" y="101"/>
                  </a:cubicBezTo>
                  <a:cubicBezTo>
                    <a:pt x="316" y="102"/>
                    <a:pt x="315" y="101"/>
                    <a:pt x="315" y="101"/>
                  </a:cubicBezTo>
                  <a:cubicBezTo>
                    <a:pt x="314" y="102"/>
                    <a:pt x="314" y="104"/>
                    <a:pt x="314" y="104"/>
                  </a:cubicBezTo>
                  <a:cubicBezTo>
                    <a:pt x="313" y="105"/>
                    <a:pt x="312" y="106"/>
                    <a:pt x="312" y="107"/>
                  </a:cubicBezTo>
                  <a:cubicBezTo>
                    <a:pt x="311" y="109"/>
                    <a:pt x="311" y="109"/>
                    <a:pt x="312" y="110"/>
                  </a:cubicBezTo>
                  <a:cubicBezTo>
                    <a:pt x="315" y="112"/>
                    <a:pt x="318" y="114"/>
                    <a:pt x="320" y="116"/>
                  </a:cubicBezTo>
                  <a:cubicBezTo>
                    <a:pt x="321" y="119"/>
                    <a:pt x="322" y="124"/>
                    <a:pt x="321" y="127"/>
                  </a:cubicBezTo>
                  <a:cubicBezTo>
                    <a:pt x="319" y="131"/>
                    <a:pt x="313" y="133"/>
                    <a:pt x="310" y="135"/>
                  </a:cubicBezTo>
                  <a:cubicBezTo>
                    <a:pt x="309" y="136"/>
                    <a:pt x="308" y="136"/>
                    <a:pt x="307" y="137"/>
                  </a:cubicBezTo>
                  <a:cubicBezTo>
                    <a:pt x="304" y="138"/>
                    <a:pt x="308" y="141"/>
                    <a:pt x="308" y="143"/>
                  </a:cubicBezTo>
                  <a:cubicBezTo>
                    <a:pt x="308" y="143"/>
                    <a:pt x="309" y="145"/>
                    <a:pt x="309" y="146"/>
                  </a:cubicBezTo>
                  <a:cubicBezTo>
                    <a:pt x="309" y="148"/>
                    <a:pt x="309" y="149"/>
                    <a:pt x="310" y="151"/>
                  </a:cubicBezTo>
                  <a:cubicBezTo>
                    <a:pt x="311" y="153"/>
                    <a:pt x="311" y="154"/>
                    <a:pt x="309" y="156"/>
                  </a:cubicBezTo>
                  <a:cubicBezTo>
                    <a:pt x="309" y="156"/>
                    <a:pt x="310" y="160"/>
                    <a:pt x="309" y="161"/>
                  </a:cubicBezTo>
                  <a:cubicBezTo>
                    <a:pt x="308" y="161"/>
                    <a:pt x="307" y="157"/>
                    <a:pt x="306" y="159"/>
                  </a:cubicBezTo>
                  <a:cubicBezTo>
                    <a:pt x="305" y="161"/>
                    <a:pt x="307" y="164"/>
                    <a:pt x="307" y="164"/>
                  </a:cubicBezTo>
                  <a:cubicBezTo>
                    <a:pt x="307" y="163"/>
                    <a:pt x="301" y="158"/>
                    <a:pt x="298" y="161"/>
                  </a:cubicBezTo>
                  <a:cubicBezTo>
                    <a:pt x="299" y="160"/>
                    <a:pt x="302" y="159"/>
                    <a:pt x="300" y="157"/>
                  </a:cubicBezTo>
                  <a:cubicBezTo>
                    <a:pt x="299" y="156"/>
                    <a:pt x="298" y="155"/>
                    <a:pt x="297" y="155"/>
                  </a:cubicBezTo>
                  <a:cubicBezTo>
                    <a:pt x="297" y="154"/>
                    <a:pt x="295" y="154"/>
                    <a:pt x="294" y="154"/>
                  </a:cubicBezTo>
                  <a:cubicBezTo>
                    <a:pt x="294" y="153"/>
                    <a:pt x="295" y="153"/>
                    <a:pt x="294" y="151"/>
                  </a:cubicBezTo>
                  <a:cubicBezTo>
                    <a:pt x="293" y="150"/>
                    <a:pt x="292" y="148"/>
                    <a:pt x="293" y="146"/>
                  </a:cubicBezTo>
                  <a:cubicBezTo>
                    <a:pt x="294" y="143"/>
                    <a:pt x="291" y="142"/>
                    <a:pt x="291" y="140"/>
                  </a:cubicBezTo>
                  <a:cubicBezTo>
                    <a:pt x="291" y="138"/>
                    <a:pt x="293" y="137"/>
                    <a:pt x="292" y="135"/>
                  </a:cubicBezTo>
                  <a:cubicBezTo>
                    <a:pt x="290" y="133"/>
                    <a:pt x="286" y="133"/>
                    <a:pt x="283" y="133"/>
                  </a:cubicBezTo>
                  <a:cubicBezTo>
                    <a:pt x="282" y="133"/>
                    <a:pt x="281" y="133"/>
                    <a:pt x="279" y="133"/>
                  </a:cubicBezTo>
                  <a:cubicBezTo>
                    <a:pt x="279" y="133"/>
                    <a:pt x="277" y="135"/>
                    <a:pt x="277" y="135"/>
                  </a:cubicBezTo>
                  <a:cubicBezTo>
                    <a:pt x="277" y="134"/>
                    <a:pt x="278" y="134"/>
                    <a:pt x="277" y="133"/>
                  </a:cubicBezTo>
                  <a:cubicBezTo>
                    <a:pt x="277" y="132"/>
                    <a:pt x="276" y="131"/>
                    <a:pt x="275" y="131"/>
                  </a:cubicBezTo>
                  <a:cubicBezTo>
                    <a:pt x="273" y="130"/>
                    <a:pt x="271" y="130"/>
                    <a:pt x="269" y="129"/>
                  </a:cubicBezTo>
                  <a:cubicBezTo>
                    <a:pt x="266" y="128"/>
                    <a:pt x="264" y="125"/>
                    <a:pt x="261" y="123"/>
                  </a:cubicBezTo>
                  <a:cubicBezTo>
                    <a:pt x="259" y="122"/>
                    <a:pt x="257" y="121"/>
                    <a:pt x="256" y="121"/>
                  </a:cubicBezTo>
                  <a:cubicBezTo>
                    <a:pt x="254" y="121"/>
                    <a:pt x="252" y="119"/>
                    <a:pt x="250" y="119"/>
                  </a:cubicBezTo>
                  <a:cubicBezTo>
                    <a:pt x="249" y="119"/>
                    <a:pt x="240" y="121"/>
                    <a:pt x="240" y="121"/>
                  </a:cubicBezTo>
                  <a:cubicBezTo>
                    <a:pt x="240" y="120"/>
                    <a:pt x="241" y="120"/>
                    <a:pt x="242" y="119"/>
                  </a:cubicBezTo>
                  <a:cubicBezTo>
                    <a:pt x="242" y="118"/>
                    <a:pt x="241" y="117"/>
                    <a:pt x="241" y="117"/>
                  </a:cubicBezTo>
                  <a:cubicBezTo>
                    <a:pt x="240" y="114"/>
                    <a:pt x="239" y="112"/>
                    <a:pt x="238" y="110"/>
                  </a:cubicBezTo>
                  <a:cubicBezTo>
                    <a:pt x="237" y="108"/>
                    <a:pt x="236" y="108"/>
                    <a:pt x="234" y="108"/>
                  </a:cubicBezTo>
                  <a:cubicBezTo>
                    <a:pt x="231" y="108"/>
                    <a:pt x="230" y="108"/>
                    <a:pt x="230" y="105"/>
                  </a:cubicBezTo>
                  <a:cubicBezTo>
                    <a:pt x="231" y="103"/>
                    <a:pt x="230" y="100"/>
                    <a:pt x="230" y="98"/>
                  </a:cubicBezTo>
                  <a:cubicBezTo>
                    <a:pt x="231" y="95"/>
                    <a:pt x="233" y="93"/>
                    <a:pt x="234" y="90"/>
                  </a:cubicBezTo>
                  <a:cubicBezTo>
                    <a:pt x="235" y="88"/>
                    <a:pt x="235" y="87"/>
                    <a:pt x="237" y="86"/>
                  </a:cubicBezTo>
                  <a:cubicBezTo>
                    <a:pt x="238" y="86"/>
                    <a:pt x="237" y="85"/>
                    <a:pt x="237" y="84"/>
                  </a:cubicBezTo>
                  <a:cubicBezTo>
                    <a:pt x="238" y="84"/>
                    <a:pt x="240" y="82"/>
                    <a:pt x="240" y="82"/>
                  </a:cubicBezTo>
                  <a:cubicBezTo>
                    <a:pt x="240" y="82"/>
                    <a:pt x="240" y="82"/>
                    <a:pt x="239" y="81"/>
                  </a:cubicBezTo>
                  <a:cubicBezTo>
                    <a:pt x="239" y="81"/>
                    <a:pt x="240" y="81"/>
                    <a:pt x="240" y="81"/>
                  </a:cubicBezTo>
                  <a:cubicBezTo>
                    <a:pt x="240" y="79"/>
                    <a:pt x="242" y="80"/>
                    <a:pt x="243" y="80"/>
                  </a:cubicBezTo>
                  <a:cubicBezTo>
                    <a:pt x="244" y="80"/>
                    <a:pt x="244" y="79"/>
                    <a:pt x="244" y="79"/>
                  </a:cubicBezTo>
                  <a:cubicBezTo>
                    <a:pt x="245" y="77"/>
                    <a:pt x="243" y="78"/>
                    <a:pt x="242" y="77"/>
                  </a:cubicBezTo>
                  <a:cubicBezTo>
                    <a:pt x="242" y="77"/>
                    <a:pt x="244" y="77"/>
                    <a:pt x="244" y="77"/>
                  </a:cubicBezTo>
                  <a:cubicBezTo>
                    <a:pt x="245" y="76"/>
                    <a:pt x="246" y="77"/>
                    <a:pt x="246" y="77"/>
                  </a:cubicBezTo>
                  <a:cubicBezTo>
                    <a:pt x="248" y="79"/>
                    <a:pt x="248" y="77"/>
                    <a:pt x="250" y="76"/>
                  </a:cubicBezTo>
                  <a:cubicBezTo>
                    <a:pt x="252" y="74"/>
                    <a:pt x="248" y="72"/>
                    <a:pt x="246" y="71"/>
                  </a:cubicBezTo>
                  <a:cubicBezTo>
                    <a:pt x="245" y="71"/>
                    <a:pt x="241" y="72"/>
                    <a:pt x="241" y="72"/>
                  </a:cubicBezTo>
                  <a:cubicBezTo>
                    <a:pt x="240" y="70"/>
                    <a:pt x="243" y="70"/>
                    <a:pt x="240" y="69"/>
                  </a:cubicBezTo>
                  <a:cubicBezTo>
                    <a:pt x="239" y="69"/>
                    <a:pt x="234" y="69"/>
                    <a:pt x="234" y="68"/>
                  </a:cubicBezTo>
                  <a:cubicBezTo>
                    <a:pt x="234" y="67"/>
                    <a:pt x="236" y="67"/>
                    <a:pt x="236" y="67"/>
                  </a:cubicBezTo>
                  <a:cubicBezTo>
                    <a:pt x="237" y="66"/>
                    <a:pt x="237" y="67"/>
                    <a:pt x="238" y="67"/>
                  </a:cubicBezTo>
                  <a:cubicBezTo>
                    <a:pt x="237" y="68"/>
                    <a:pt x="240" y="68"/>
                    <a:pt x="240" y="68"/>
                  </a:cubicBezTo>
                  <a:cubicBezTo>
                    <a:pt x="242" y="68"/>
                    <a:pt x="245" y="70"/>
                    <a:pt x="246" y="70"/>
                  </a:cubicBezTo>
                  <a:cubicBezTo>
                    <a:pt x="247" y="70"/>
                    <a:pt x="248" y="71"/>
                    <a:pt x="249" y="71"/>
                  </a:cubicBezTo>
                  <a:cubicBezTo>
                    <a:pt x="251" y="72"/>
                    <a:pt x="250" y="71"/>
                    <a:pt x="251" y="71"/>
                  </a:cubicBezTo>
                  <a:cubicBezTo>
                    <a:pt x="252" y="71"/>
                    <a:pt x="255" y="71"/>
                    <a:pt x="254" y="70"/>
                  </a:cubicBezTo>
                  <a:cubicBezTo>
                    <a:pt x="253" y="69"/>
                    <a:pt x="254" y="67"/>
                    <a:pt x="255" y="66"/>
                  </a:cubicBezTo>
                  <a:cubicBezTo>
                    <a:pt x="255" y="67"/>
                    <a:pt x="258" y="68"/>
                    <a:pt x="258" y="68"/>
                  </a:cubicBezTo>
                  <a:cubicBezTo>
                    <a:pt x="260" y="68"/>
                    <a:pt x="261" y="68"/>
                    <a:pt x="263" y="67"/>
                  </a:cubicBezTo>
                  <a:cubicBezTo>
                    <a:pt x="264" y="66"/>
                    <a:pt x="265" y="64"/>
                    <a:pt x="266" y="63"/>
                  </a:cubicBezTo>
                  <a:cubicBezTo>
                    <a:pt x="267" y="62"/>
                    <a:pt x="269" y="61"/>
                    <a:pt x="268" y="59"/>
                  </a:cubicBezTo>
                  <a:cubicBezTo>
                    <a:pt x="267" y="57"/>
                    <a:pt x="264" y="58"/>
                    <a:pt x="263" y="58"/>
                  </a:cubicBezTo>
                  <a:cubicBezTo>
                    <a:pt x="260" y="58"/>
                    <a:pt x="258" y="57"/>
                    <a:pt x="256" y="56"/>
                  </a:cubicBezTo>
                  <a:cubicBezTo>
                    <a:pt x="255" y="55"/>
                    <a:pt x="254" y="54"/>
                    <a:pt x="252" y="53"/>
                  </a:cubicBezTo>
                  <a:cubicBezTo>
                    <a:pt x="252" y="53"/>
                    <a:pt x="247" y="53"/>
                    <a:pt x="247" y="53"/>
                  </a:cubicBezTo>
                  <a:cubicBezTo>
                    <a:pt x="247" y="52"/>
                    <a:pt x="252" y="53"/>
                    <a:pt x="253" y="53"/>
                  </a:cubicBezTo>
                  <a:cubicBezTo>
                    <a:pt x="255" y="53"/>
                    <a:pt x="255" y="52"/>
                    <a:pt x="257" y="53"/>
                  </a:cubicBezTo>
                  <a:cubicBezTo>
                    <a:pt x="261" y="55"/>
                    <a:pt x="265" y="59"/>
                    <a:pt x="269" y="56"/>
                  </a:cubicBezTo>
                  <a:cubicBezTo>
                    <a:pt x="271" y="54"/>
                    <a:pt x="272" y="53"/>
                    <a:pt x="273" y="51"/>
                  </a:cubicBezTo>
                  <a:cubicBezTo>
                    <a:pt x="274" y="50"/>
                    <a:pt x="268" y="49"/>
                    <a:pt x="271" y="47"/>
                  </a:cubicBezTo>
                  <a:cubicBezTo>
                    <a:pt x="272" y="47"/>
                    <a:pt x="275" y="47"/>
                    <a:pt x="276" y="48"/>
                  </a:cubicBezTo>
                  <a:cubicBezTo>
                    <a:pt x="279" y="48"/>
                    <a:pt x="279" y="50"/>
                    <a:pt x="282" y="48"/>
                  </a:cubicBezTo>
                  <a:cubicBezTo>
                    <a:pt x="282" y="48"/>
                    <a:pt x="285" y="49"/>
                    <a:pt x="284" y="47"/>
                  </a:cubicBezTo>
                  <a:cubicBezTo>
                    <a:pt x="283" y="46"/>
                    <a:pt x="279" y="44"/>
                    <a:pt x="278" y="44"/>
                  </a:cubicBezTo>
                  <a:cubicBezTo>
                    <a:pt x="280" y="43"/>
                    <a:pt x="282" y="45"/>
                    <a:pt x="284" y="45"/>
                  </a:cubicBezTo>
                  <a:cubicBezTo>
                    <a:pt x="285" y="45"/>
                    <a:pt x="287" y="50"/>
                    <a:pt x="289" y="49"/>
                  </a:cubicBezTo>
                  <a:cubicBezTo>
                    <a:pt x="289" y="49"/>
                    <a:pt x="288" y="48"/>
                    <a:pt x="288" y="48"/>
                  </a:cubicBezTo>
                  <a:cubicBezTo>
                    <a:pt x="289" y="47"/>
                    <a:pt x="290" y="47"/>
                    <a:pt x="292" y="46"/>
                  </a:cubicBezTo>
                  <a:cubicBezTo>
                    <a:pt x="293" y="45"/>
                    <a:pt x="296" y="42"/>
                    <a:pt x="297" y="41"/>
                  </a:cubicBezTo>
                  <a:cubicBezTo>
                    <a:pt x="297" y="38"/>
                    <a:pt x="295" y="38"/>
                    <a:pt x="293" y="36"/>
                  </a:cubicBezTo>
                  <a:cubicBezTo>
                    <a:pt x="293" y="36"/>
                    <a:pt x="290" y="30"/>
                    <a:pt x="290" y="31"/>
                  </a:cubicBezTo>
                  <a:cubicBezTo>
                    <a:pt x="291" y="30"/>
                    <a:pt x="295" y="30"/>
                    <a:pt x="296" y="30"/>
                  </a:cubicBezTo>
                  <a:cubicBezTo>
                    <a:pt x="299" y="29"/>
                    <a:pt x="294" y="28"/>
                    <a:pt x="294" y="27"/>
                  </a:cubicBezTo>
                  <a:cubicBezTo>
                    <a:pt x="293" y="26"/>
                    <a:pt x="297" y="26"/>
                    <a:pt x="297" y="25"/>
                  </a:cubicBezTo>
                  <a:cubicBezTo>
                    <a:pt x="297" y="25"/>
                    <a:pt x="287" y="21"/>
                    <a:pt x="287" y="21"/>
                  </a:cubicBezTo>
                  <a:cubicBezTo>
                    <a:pt x="288" y="21"/>
                    <a:pt x="290" y="20"/>
                    <a:pt x="291" y="20"/>
                  </a:cubicBezTo>
                  <a:cubicBezTo>
                    <a:pt x="288" y="20"/>
                    <a:pt x="285" y="19"/>
                    <a:pt x="282" y="19"/>
                  </a:cubicBezTo>
                  <a:cubicBezTo>
                    <a:pt x="280" y="19"/>
                    <a:pt x="277" y="20"/>
                    <a:pt x="276" y="19"/>
                  </a:cubicBezTo>
                  <a:cubicBezTo>
                    <a:pt x="278" y="20"/>
                    <a:pt x="275" y="21"/>
                    <a:pt x="276" y="23"/>
                  </a:cubicBezTo>
                  <a:cubicBezTo>
                    <a:pt x="277" y="24"/>
                    <a:pt x="280" y="25"/>
                    <a:pt x="280" y="26"/>
                  </a:cubicBezTo>
                  <a:cubicBezTo>
                    <a:pt x="280" y="26"/>
                    <a:pt x="278" y="27"/>
                    <a:pt x="278" y="27"/>
                  </a:cubicBezTo>
                  <a:cubicBezTo>
                    <a:pt x="278" y="27"/>
                    <a:pt x="280" y="28"/>
                    <a:pt x="279" y="28"/>
                  </a:cubicBezTo>
                  <a:cubicBezTo>
                    <a:pt x="277" y="29"/>
                    <a:pt x="276" y="27"/>
                    <a:pt x="275" y="31"/>
                  </a:cubicBezTo>
                  <a:cubicBezTo>
                    <a:pt x="274" y="33"/>
                    <a:pt x="274" y="35"/>
                    <a:pt x="273" y="37"/>
                  </a:cubicBezTo>
                  <a:cubicBezTo>
                    <a:pt x="272" y="37"/>
                    <a:pt x="271" y="38"/>
                    <a:pt x="271" y="39"/>
                  </a:cubicBezTo>
                  <a:cubicBezTo>
                    <a:pt x="271" y="40"/>
                    <a:pt x="270" y="40"/>
                    <a:pt x="270" y="41"/>
                  </a:cubicBezTo>
                  <a:cubicBezTo>
                    <a:pt x="267" y="42"/>
                    <a:pt x="268" y="43"/>
                    <a:pt x="266" y="40"/>
                  </a:cubicBezTo>
                  <a:cubicBezTo>
                    <a:pt x="265" y="39"/>
                    <a:pt x="262" y="37"/>
                    <a:pt x="262" y="35"/>
                  </a:cubicBezTo>
                  <a:cubicBezTo>
                    <a:pt x="262" y="35"/>
                    <a:pt x="262" y="32"/>
                    <a:pt x="263" y="32"/>
                  </a:cubicBezTo>
                  <a:cubicBezTo>
                    <a:pt x="263" y="32"/>
                    <a:pt x="265" y="33"/>
                    <a:pt x="265" y="31"/>
                  </a:cubicBezTo>
                  <a:cubicBezTo>
                    <a:pt x="264" y="29"/>
                    <a:pt x="264" y="28"/>
                    <a:pt x="262" y="26"/>
                  </a:cubicBezTo>
                  <a:cubicBezTo>
                    <a:pt x="260" y="25"/>
                    <a:pt x="258" y="23"/>
                    <a:pt x="256" y="25"/>
                  </a:cubicBezTo>
                  <a:cubicBezTo>
                    <a:pt x="255" y="26"/>
                    <a:pt x="255" y="28"/>
                    <a:pt x="255" y="30"/>
                  </a:cubicBezTo>
                  <a:cubicBezTo>
                    <a:pt x="255" y="31"/>
                    <a:pt x="251" y="31"/>
                    <a:pt x="251" y="30"/>
                  </a:cubicBezTo>
                  <a:cubicBezTo>
                    <a:pt x="251" y="29"/>
                    <a:pt x="251" y="26"/>
                    <a:pt x="250" y="25"/>
                  </a:cubicBezTo>
                  <a:cubicBezTo>
                    <a:pt x="246" y="22"/>
                    <a:pt x="251" y="25"/>
                    <a:pt x="251" y="24"/>
                  </a:cubicBezTo>
                  <a:cubicBezTo>
                    <a:pt x="252" y="24"/>
                    <a:pt x="253" y="23"/>
                    <a:pt x="252" y="23"/>
                  </a:cubicBezTo>
                  <a:cubicBezTo>
                    <a:pt x="252" y="22"/>
                    <a:pt x="251" y="21"/>
                    <a:pt x="250" y="22"/>
                  </a:cubicBezTo>
                  <a:cubicBezTo>
                    <a:pt x="249" y="23"/>
                    <a:pt x="249" y="21"/>
                    <a:pt x="248" y="21"/>
                  </a:cubicBezTo>
                  <a:cubicBezTo>
                    <a:pt x="247" y="20"/>
                    <a:pt x="246" y="22"/>
                    <a:pt x="245" y="21"/>
                  </a:cubicBezTo>
                  <a:cubicBezTo>
                    <a:pt x="243" y="20"/>
                    <a:pt x="242" y="21"/>
                    <a:pt x="243" y="18"/>
                  </a:cubicBezTo>
                  <a:cubicBezTo>
                    <a:pt x="243" y="18"/>
                    <a:pt x="243" y="18"/>
                    <a:pt x="244" y="18"/>
                  </a:cubicBezTo>
                  <a:cubicBezTo>
                    <a:pt x="244" y="17"/>
                    <a:pt x="244" y="17"/>
                    <a:pt x="244" y="16"/>
                  </a:cubicBezTo>
                  <a:cubicBezTo>
                    <a:pt x="245" y="16"/>
                    <a:pt x="245" y="16"/>
                    <a:pt x="246" y="16"/>
                  </a:cubicBezTo>
                  <a:cubicBezTo>
                    <a:pt x="245" y="16"/>
                    <a:pt x="244" y="13"/>
                    <a:pt x="244" y="13"/>
                  </a:cubicBezTo>
                  <a:cubicBezTo>
                    <a:pt x="243" y="11"/>
                    <a:pt x="241" y="11"/>
                    <a:pt x="241" y="10"/>
                  </a:cubicBezTo>
                  <a:cubicBezTo>
                    <a:pt x="239" y="9"/>
                    <a:pt x="240" y="9"/>
                    <a:pt x="239" y="7"/>
                  </a:cubicBezTo>
                  <a:cubicBezTo>
                    <a:pt x="239" y="5"/>
                    <a:pt x="237" y="4"/>
                    <a:pt x="237" y="3"/>
                  </a:cubicBezTo>
                  <a:cubicBezTo>
                    <a:pt x="236" y="1"/>
                    <a:pt x="234" y="1"/>
                    <a:pt x="232" y="1"/>
                  </a:cubicBezTo>
                  <a:cubicBezTo>
                    <a:pt x="231" y="1"/>
                    <a:pt x="232" y="0"/>
                    <a:pt x="230" y="0"/>
                  </a:cubicBezTo>
                  <a:cubicBezTo>
                    <a:pt x="229" y="0"/>
                    <a:pt x="228" y="0"/>
                    <a:pt x="228" y="2"/>
                  </a:cubicBezTo>
                  <a:cubicBezTo>
                    <a:pt x="228" y="2"/>
                    <a:pt x="225" y="3"/>
                    <a:pt x="225" y="3"/>
                  </a:cubicBezTo>
                  <a:cubicBezTo>
                    <a:pt x="226" y="3"/>
                    <a:pt x="228" y="3"/>
                    <a:pt x="228" y="4"/>
                  </a:cubicBezTo>
                  <a:cubicBezTo>
                    <a:pt x="228" y="4"/>
                    <a:pt x="226" y="5"/>
                    <a:pt x="226" y="5"/>
                  </a:cubicBezTo>
                  <a:cubicBezTo>
                    <a:pt x="225" y="6"/>
                    <a:pt x="224" y="4"/>
                    <a:pt x="223" y="6"/>
                  </a:cubicBezTo>
                  <a:cubicBezTo>
                    <a:pt x="222" y="6"/>
                    <a:pt x="221" y="9"/>
                    <a:pt x="221" y="10"/>
                  </a:cubicBezTo>
                  <a:cubicBezTo>
                    <a:pt x="222" y="10"/>
                    <a:pt x="224" y="10"/>
                    <a:pt x="225" y="11"/>
                  </a:cubicBezTo>
                  <a:cubicBezTo>
                    <a:pt x="224" y="10"/>
                    <a:pt x="222" y="14"/>
                    <a:pt x="222" y="15"/>
                  </a:cubicBezTo>
                  <a:cubicBezTo>
                    <a:pt x="222" y="16"/>
                    <a:pt x="224" y="18"/>
                    <a:pt x="225" y="19"/>
                  </a:cubicBezTo>
                  <a:cubicBezTo>
                    <a:pt x="226" y="19"/>
                    <a:pt x="228" y="21"/>
                    <a:pt x="229" y="21"/>
                  </a:cubicBezTo>
                  <a:cubicBezTo>
                    <a:pt x="231" y="20"/>
                    <a:pt x="231" y="20"/>
                    <a:pt x="232" y="21"/>
                  </a:cubicBezTo>
                  <a:cubicBezTo>
                    <a:pt x="233" y="21"/>
                    <a:pt x="235" y="23"/>
                    <a:pt x="235" y="23"/>
                  </a:cubicBezTo>
                  <a:cubicBezTo>
                    <a:pt x="234" y="24"/>
                    <a:pt x="233" y="22"/>
                    <a:pt x="233" y="24"/>
                  </a:cubicBezTo>
                  <a:cubicBezTo>
                    <a:pt x="233" y="26"/>
                    <a:pt x="232" y="26"/>
                    <a:pt x="232" y="27"/>
                  </a:cubicBezTo>
                  <a:cubicBezTo>
                    <a:pt x="231" y="29"/>
                    <a:pt x="233" y="29"/>
                    <a:pt x="234" y="28"/>
                  </a:cubicBezTo>
                  <a:cubicBezTo>
                    <a:pt x="234" y="28"/>
                    <a:pt x="236" y="25"/>
                    <a:pt x="236" y="26"/>
                  </a:cubicBezTo>
                  <a:cubicBezTo>
                    <a:pt x="237" y="27"/>
                    <a:pt x="236" y="29"/>
                    <a:pt x="236" y="30"/>
                  </a:cubicBezTo>
                  <a:cubicBezTo>
                    <a:pt x="235" y="31"/>
                    <a:pt x="234" y="31"/>
                    <a:pt x="233" y="31"/>
                  </a:cubicBezTo>
                  <a:cubicBezTo>
                    <a:pt x="233" y="32"/>
                    <a:pt x="233" y="33"/>
                    <a:pt x="232" y="34"/>
                  </a:cubicBezTo>
                  <a:cubicBezTo>
                    <a:pt x="231" y="34"/>
                    <a:pt x="229" y="34"/>
                    <a:pt x="228" y="35"/>
                  </a:cubicBezTo>
                  <a:cubicBezTo>
                    <a:pt x="227" y="35"/>
                    <a:pt x="226" y="37"/>
                    <a:pt x="226" y="37"/>
                  </a:cubicBezTo>
                  <a:cubicBezTo>
                    <a:pt x="227" y="38"/>
                    <a:pt x="228" y="39"/>
                    <a:pt x="228" y="41"/>
                  </a:cubicBezTo>
                  <a:cubicBezTo>
                    <a:pt x="228" y="42"/>
                    <a:pt x="227" y="41"/>
                    <a:pt x="226" y="40"/>
                  </a:cubicBezTo>
                  <a:cubicBezTo>
                    <a:pt x="226" y="40"/>
                    <a:pt x="225" y="40"/>
                    <a:pt x="225" y="41"/>
                  </a:cubicBezTo>
                  <a:cubicBezTo>
                    <a:pt x="224" y="41"/>
                    <a:pt x="222" y="40"/>
                    <a:pt x="222" y="39"/>
                  </a:cubicBezTo>
                  <a:cubicBezTo>
                    <a:pt x="222" y="38"/>
                    <a:pt x="224" y="35"/>
                    <a:pt x="224" y="34"/>
                  </a:cubicBezTo>
                  <a:cubicBezTo>
                    <a:pt x="225" y="32"/>
                    <a:pt x="222" y="34"/>
                    <a:pt x="222" y="34"/>
                  </a:cubicBezTo>
                  <a:cubicBezTo>
                    <a:pt x="221" y="34"/>
                    <a:pt x="218" y="32"/>
                    <a:pt x="217" y="31"/>
                  </a:cubicBezTo>
                  <a:cubicBezTo>
                    <a:pt x="215" y="30"/>
                    <a:pt x="216" y="32"/>
                    <a:pt x="214" y="32"/>
                  </a:cubicBezTo>
                  <a:cubicBezTo>
                    <a:pt x="213" y="32"/>
                    <a:pt x="210" y="31"/>
                    <a:pt x="212" y="33"/>
                  </a:cubicBezTo>
                  <a:cubicBezTo>
                    <a:pt x="213" y="34"/>
                    <a:pt x="213" y="35"/>
                    <a:pt x="215" y="35"/>
                  </a:cubicBezTo>
                  <a:cubicBezTo>
                    <a:pt x="216" y="35"/>
                    <a:pt x="218" y="35"/>
                    <a:pt x="218" y="37"/>
                  </a:cubicBezTo>
                  <a:cubicBezTo>
                    <a:pt x="220" y="41"/>
                    <a:pt x="214" y="36"/>
                    <a:pt x="213" y="35"/>
                  </a:cubicBezTo>
                  <a:cubicBezTo>
                    <a:pt x="211" y="35"/>
                    <a:pt x="211" y="37"/>
                    <a:pt x="209" y="37"/>
                  </a:cubicBezTo>
                  <a:cubicBezTo>
                    <a:pt x="207" y="37"/>
                    <a:pt x="206" y="36"/>
                    <a:pt x="204" y="36"/>
                  </a:cubicBezTo>
                  <a:cubicBezTo>
                    <a:pt x="200" y="37"/>
                    <a:pt x="197" y="37"/>
                    <a:pt x="193" y="37"/>
                  </a:cubicBezTo>
                  <a:cubicBezTo>
                    <a:pt x="190" y="36"/>
                    <a:pt x="186" y="34"/>
                    <a:pt x="182" y="33"/>
                  </a:cubicBezTo>
                  <a:cubicBezTo>
                    <a:pt x="181" y="33"/>
                    <a:pt x="179" y="33"/>
                    <a:pt x="178" y="32"/>
                  </a:cubicBezTo>
                  <a:cubicBezTo>
                    <a:pt x="177" y="30"/>
                    <a:pt x="177" y="28"/>
                    <a:pt x="176" y="28"/>
                  </a:cubicBezTo>
                  <a:cubicBezTo>
                    <a:pt x="174" y="27"/>
                    <a:pt x="172" y="28"/>
                    <a:pt x="171" y="28"/>
                  </a:cubicBezTo>
                  <a:cubicBezTo>
                    <a:pt x="168" y="29"/>
                    <a:pt x="166" y="29"/>
                    <a:pt x="164" y="29"/>
                  </a:cubicBezTo>
                  <a:cubicBezTo>
                    <a:pt x="163" y="30"/>
                    <a:pt x="161" y="31"/>
                    <a:pt x="161" y="32"/>
                  </a:cubicBezTo>
                  <a:cubicBezTo>
                    <a:pt x="161" y="32"/>
                    <a:pt x="165" y="34"/>
                    <a:pt x="166" y="34"/>
                  </a:cubicBezTo>
                  <a:cubicBezTo>
                    <a:pt x="166" y="34"/>
                    <a:pt x="165" y="31"/>
                    <a:pt x="167" y="32"/>
                  </a:cubicBezTo>
                  <a:cubicBezTo>
                    <a:pt x="168" y="32"/>
                    <a:pt x="168" y="33"/>
                    <a:pt x="169" y="32"/>
                  </a:cubicBezTo>
                  <a:cubicBezTo>
                    <a:pt x="170" y="32"/>
                    <a:pt x="176" y="28"/>
                    <a:pt x="176" y="30"/>
                  </a:cubicBezTo>
                  <a:cubicBezTo>
                    <a:pt x="176" y="31"/>
                    <a:pt x="173" y="32"/>
                    <a:pt x="172" y="33"/>
                  </a:cubicBezTo>
                  <a:cubicBezTo>
                    <a:pt x="171" y="34"/>
                    <a:pt x="169" y="34"/>
                    <a:pt x="167" y="34"/>
                  </a:cubicBezTo>
                  <a:cubicBezTo>
                    <a:pt x="166" y="35"/>
                    <a:pt x="163" y="37"/>
                    <a:pt x="165" y="38"/>
                  </a:cubicBezTo>
                  <a:cubicBezTo>
                    <a:pt x="167" y="38"/>
                    <a:pt x="167" y="39"/>
                    <a:pt x="166" y="41"/>
                  </a:cubicBezTo>
                  <a:cubicBezTo>
                    <a:pt x="166" y="42"/>
                    <a:pt x="168" y="42"/>
                    <a:pt x="168" y="43"/>
                  </a:cubicBezTo>
                  <a:cubicBezTo>
                    <a:pt x="169" y="44"/>
                    <a:pt x="169" y="46"/>
                    <a:pt x="167" y="44"/>
                  </a:cubicBezTo>
                  <a:cubicBezTo>
                    <a:pt x="165" y="42"/>
                    <a:pt x="167" y="46"/>
                    <a:pt x="166" y="45"/>
                  </a:cubicBezTo>
                  <a:cubicBezTo>
                    <a:pt x="165" y="45"/>
                    <a:pt x="163" y="42"/>
                    <a:pt x="162" y="43"/>
                  </a:cubicBezTo>
                  <a:cubicBezTo>
                    <a:pt x="164" y="42"/>
                    <a:pt x="167" y="43"/>
                    <a:pt x="164" y="41"/>
                  </a:cubicBezTo>
                  <a:cubicBezTo>
                    <a:pt x="165" y="41"/>
                    <a:pt x="166" y="40"/>
                    <a:pt x="164" y="39"/>
                  </a:cubicBezTo>
                  <a:cubicBezTo>
                    <a:pt x="166" y="40"/>
                    <a:pt x="161" y="40"/>
                    <a:pt x="162" y="40"/>
                  </a:cubicBezTo>
                  <a:cubicBezTo>
                    <a:pt x="162" y="39"/>
                    <a:pt x="162" y="39"/>
                    <a:pt x="163" y="39"/>
                  </a:cubicBezTo>
                  <a:cubicBezTo>
                    <a:pt x="163" y="38"/>
                    <a:pt x="160" y="40"/>
                    <a:pt x="160" y="40"/>
                  </a:cubicBezTo>
                  <a:cubicBezTo>
                    <a:pt x="159" y="40"/>
                    <a:pt x="160" y="38"/>
                    <a:pt x="159" y="37"/>
                  </a:cubicBezTo>
                  <a:cubicBezTo>
                    <a:pt x="159" y="37"/>
                    <a:pt x="157" y="37"/>
                    <a:pt x="157" y="37"/>
                  </a:cubicBezTo>
                  <a:cubicBezTo>
                    <a:pt x="155" y="37"/>
                    <a:pt x="155" y="34"/>
                    <a:pt x="153" y="35"/>
                  </a:cubicBezTo>
                  <a:cubicBezTo>
                    <a:pt x="151" y="37"/>
                    <a:pt x="150" y="37"/>
                    <a:pt x="147" y="37"/>
                  </a:cubicBezTo>
                  <a:cubicBezTo>
                    <a:pt x="143" y="37"/>
                    <a:pt x="140" y="37"/>
                    <a:pt x="136" y="37"/>
                  </a:cubicBezTo>
                  <a:cubicBezTo>
                    <a:pt x="135" y="37"/>
                    <a:pt x="128" y="37"/>
                    <a:pt x="128" y="36"/>
                  </a:cubicBezTo>
                  <a:cubicBezTo>
                    <a:pt x="127" y="36"/>
                    <a:pt x="130" y="34"/>
                    <a:pt x="131" y="33"/>
                  </a:cubicBezTo>
                  <a:cubicBezTo>
                    <a:pt x="132" y="32"/>
                    <a:pt x="133" y="33"/>
                    <a:pt x="135" y="33"/>
                  </a:cubicBezTo>
                  <a:cubicBezTo>
                    <a:pt x="136" y="32"/>
                    <a:pt x="133" y="30"/>
                    <a:pt x="133" y="30"/>
                  </a:cubicBezTo>
                  <a:cubicBezTo>
                    <a:pt x="131" y="28"/>
                    <a:pt x="130" y="28"/>
                    <a:pt x="128" y="27"/>
                  </a:cubicBezTo>
                  <a:cubicBezTo>
                    <a:pt x="127" y="27"/>
                    <a:pt x="126" y="26"/>
                    <a:pt x="125" y="27"/>
                  </a:cubicBezTo>
                  <a:cubicBezTo>
                    <a:pt x="124" y="28"/>
                    <a:pt x="123" y="29"/>
                    <a:pt x="122" y="28"/>
                  </a:cubicBezTo>
                  <a:cubicBezTo>
                    <a:pt x="119" y="26"/>
                    <a:pt x="116" y="26"/>
                    <a:pt x="113" y="25"/>
                  </a:cubicBezTo>
                  <a:cubicBezTo>
                    <a:pt x="109" y="24"/>
                    <a:pt x="106" y="24"/>
                    <a:pt x="102" y="22"/>
                  </a:cubicBezTo>
                  <a:cubicBezTo>
                    <a:pt x="99" y="20"/>
                    <a:pt x="97" y="19"/>
                    <a:pt x="93" y="19"/>
                  </a:cubicBezTo>
                  <a:cubicBezTo>
                    <a:pt x="92" y="19"/>
                    <a:pt x="91" y="19"/>
                    <a:pt x="90" y="20"/>
                  </a:cubicBezTo>
                  <a:cubicBezTo>
                    <a:pt x="89" y="21"/>
                    <a:pt x="88" y="23"/>
                    <a:pt x="87" y="23"/>
                  </a:cubicBezTo>
                  <a:cubicBezTo>
                    <a:pt x="86" y="23"/>
                    <a:pt x="83" y="24"/>
                    <a:pt x="83" y="23"/>
                  </a:cubicBezTo>
                  <a:cubicBezTo>
                    <a:pt x="83" y="22"/>
                    <a:pt x="85" y="21"/>
                    <a:pt x="85" y="20"/>
                  </a:cubicBezTo>
                  <a:cubicBezTo>
                    <a:pt x="85" y="20"/>
                    <a:pt x="82" y="21"/>
                    <a:pt x="82" y="20"/>
                  </a:cubicBezTo>
                  <a:cubicBezTo>
                    <a:pt x="83" y="19"/>
                    <a:pt x="83" y="18"/>
                    <a:pt x="82" y="17"/>
                  </a:cubicBezTo>
                  <a:cubicBezTo>
                    <a:pt x="82" y="15"/>
                    <a:pt x="78" y="17"/>
                    <a:pt x="78" y="18"/>
                  </a:cubicBezTo>
                  <a:cubicBezTo>
                    <a:pt x="78" y="18"/>
                    <a:pt x="80" y="17"/>
                    <a:pt x="80" y="18"/>
                  </a:cubicBezTo>
                  <a:cubicBezTo>
                    <a:pt x="81" y="18"/>
                    <a:pt x="77" y="20"/>
                    <a:pt x="80" y="20"/>
                  </a:cubicBezTo>
                  <a:cubicBezTo>
                    <a:pt x="79" y="20"/>
                    <a:pt x="78" y="20"/>
                    <a:pt x="78" y="22"/>
                  </a:cubicBezTo>
                  <a:cubicBezTo>
                    <a:pt x="78" y="23"/>
                    <a:pt x="77" y="24"/>
                    <a:pt x="76" y="23"/>
                  </a:cubicBezTo>
                  <a:cubicBezTo>
                    <a:pt x="73" y="22"/>
                    <a:pt x="72" y="21"/>
                    <a:pt x="71" y="18"/>
                  </a:cubicBezTo>
                  <a:cubicBezTo>
                    <a:pt x="70" y="16"/>
                    <a:pt x="68" y="15"/>
                    <a:pt x="66" y="13"/>
                  </a:cubicBezTo>
                  <a:cubicBezTo>
                    <a:pt x="65" y="13"/>
                    <a:pt x="64" y="11"/>
                    <a:pt x="63" y="12"/>
                  </a:cubicBezTo>
                  <a:cubicBezTo>
                    <a:pt x="63" y="14"/>
                    <a:pt x="66" y="15"/>
                    <a:pt x="67" y="16"/>
                  </a:cubicBezTo>
                  <a:cubicBezTo>
                    <a:pt x="67" y="15"/>
                    <a:pt x="63" y="16"/>
                    <a:pt x="63" y="17"/>
                  </a:cubicBezTo>
                  <a:cubicBezTo>
                    <a:pt x="62" y="18"/>
                    <a:pt x="63" y="18"/>
                    <a:pt x="62" y="19"/>
                  </a:cubicBezTo>
                  <a:cubicBezTo>
                    <a:pt x="61" y="19"/>
                    <a:pt x="60" y="21"/>
                    <a:pt x="59" y="20"/>
                  </a:cubicBezTo>
                  <a:cubicBezTo>
                    <a:pt x="59" y="20"/>
                    <a:pt x="59" y="19"/>
                    <a:pt x="59" y="19"/>
                  </a:cubicBezTo>
                  <a:cubicBezTo>
                    <a:pt x="59" y="18"/>
                    <a:pt x="54" y="20"/>
                    <a:pt x="54" y="21"/>
                  </a:cubicBezTo>
                  <a:cubicBezTo>
                    <a:pt x="53" y="22"/>
                    <a:pt x="52" y="23"/>
                    <a:pt x="50" y="24"/>
                  </a:cubicBezTo>
                  <a:cubicBezTo>
                    <a:pt x="49" y="25"/>
                    <a:pt x="50" y="22"/>
                    <a:pt x="49" y="22"/>
                  </a:cubicBezTo>
                  <a:cubicBezTo>
                    <a:pt x="48" y="22"/>
                    <a:pt x="47" y="23"/>
                    <a:pt x="46" y="23"/>
                  </a:cubicBezTo>
                  <a:cubicBezTo>
                    <a:pt x="45" y="23"/>
                    <a:pt x="45" y="25"/>
                    <a:pt x="44" y="25"/>
                  </a:cubicBezTo>
                  <a:cubicBezTo>
                    <a:pt x="43" y="25"/>
                    <a:pt x="40" y="27"/>
                    <a:pt x="41" y="27"/>
                  </a:cubicBezTo>
                  <a:cubicBezTo>
                    <a:pt x="41" y="28"/>
                    <a:pt x="43" y="28"/>
                    <a:pt x="40" y="29"/>
                  </a:cubicBezTo>
                  <a:cubicBezTo>
                    <a:pt x="40" y="29"/>
                    <a:pt x="37" y="29"/>
                    <a:pt x="37" y="28"/>
                  </a:cubicBezTo>
                  <a:cubicBezTo>
                    <a:pt x="37" y="27"/>
                    <a:pt x="40" y="26"/>
                    <a:pt x="40" y="26"/>
                  </a:cubicBezTo>
                  <a:cubicBezTo>
                    <a:pt x="41" y="24"/>
                    <a:pt x="43" y="23"/>
                    <a:pt x="44" y="22"/>
                  </a:cubicBezTo>
                  <a:cubicBezTo>
                    <a:pt x="46" y="21"/>
                    <a:pt x="47" y="21"/>
                    <a:pt x="49" y="22"/>
                  </a:cubicBezTo>
                  <a:cubicBezTo>
                    <a:pt x="48" y="22"/>
                    <a:pt x="56" y="18"/>
                    <a:pt x="56" y="18"/>
                  </a:cubicBezTo>
                  <a:cubicBezTo>
                    <a:pt x="58" y="17"/>
                    <a:pt x="57" y="16"/>
                    <a:pt x="56" y="16"/>
                  </a:cubicBezTo>
                  <a:cubicBezTo>
                    <a:pt x="54" y="16"/>
                    <a:pt x="52" y="16"/>
                    <a:pt x="50" y="17"/>
                  </a:cubicBezTo>
                  <a:cubicBezTo>
                    <a:pt x="49" y="17"/>
                    <a:pt x="49" y="19"/>
                    <a:pt x="47" y="19"/>
                  </a:cubicBezTo>
                  <a:cubicBezTo>
                    <a:pt x="46" y="19"/>
                    <a:pt x="44" y="20"/>
                    <a:pt x="43" y="20"/>
                  </a:cubicBezTo>
                  <a:cubicBezTo>
                    <a:pt x="41" y="20"/>
                    <a:pt x="36" y="25"/>
                    <a:pt x="35" y="24"/>
                  </a:cubicBezTo>
                  <a:cubicBezTo>
                    <a:pt x="34" y="24"/>
                    <a:pt x="36" y="23"/>
                    <a:pt x="36" y="22"/>
                  </a:cubicBezTo>
                  <a:cubicBezTo>
                    <a:pt x="36" y="22"/>
                    <a:pt x="33" y="21"/>
                    <a:pt x="33" y="21"/>
                  </a:cubicBezTo>
                  <a:cubicBezTo>
                    <a:pt x="33" y="21"/>
                    <a:pt x="30" y="23"/>
                    <a:pt x="29" y="23"/>
                  </a:cubicBezTo>
                  <a:cubicBezTo>
                    <a:pt x="28" y="23"/>
                    <a:pt x="26" y="24"/>
                    <a:pt x="25" y="25"/>
                  </a:cubicBezTo>
                  <a:cubicBezTo>
                    <a:pt x="24" y="25"/>
                    <a:pt x="26" y="26"/>
                    <a:pt x="26" y="26"/>
                  </a:cubicBezTo>
                  <a:cubicBezTo>
                    <a:pt x="27" y="26"/>
                    <a:pt x="26" y="27"/>
                    <a:pt x="26" y="27"/>
                  </a:cubicBezTo>
                  <a:cubicBezTo>
                    <a:pt x="26" y="28"/>
                    <a:pt x="30" y="27"/>
                    <a:pt x="30" y="27"/>
                  </a:cubicBezTo>
                  <a:cubicBezTo>
                    <a:pt x="31" y="26"/>
                    <a:pt x="33" y="25"/>
                    <a:pt x="34" y="24"/>
                  </a:cubicBezTo>
                  <a:cubicBezTo>
                    <a:pt x="29" y="26"/>
                    <a:pt x="34" y="27"/>
                    <a:pt x="33" y="29"/>
                  </a:cubicBezTo>
                  <a:cubicBezTo>
                    <a:pt x="33" y="29"/>
                    <a:pt x="32" y="28"/>
                    <a:pt x="32" y="28"/>
                  </a:cubicBezTo>
                  <a:cubicBezTo>
                    <a:pt x="30" y="27"/>
                    <a:pt x="29" y="28"/>
                    <a:pt x="28" y="29"/>
                  </a:cubicBezTo>
                  <a:cubicBezTo>
                    <a:pt x="27" y="29"/>
                    <a:pt x="23" y="28"/>
                    <a:pt x="21" y="28"/>
                  </a:cubicBezTo>
                  <a:cubicBezTo>
                    <a:pt x="19" y="28"/>
                    <a:pt x="16" y="26"/>
                    <a:pt x="14" y="25"/>
                  </a:cubicBezTo>
                  <a:cubicBezTo>
                    <a:pt x="13" y="25"/>
                    <a:pt x="12" y="24"/>
                    <a:pt x="11" y="24"/>
                  </a:cubicBezTo>
                  <a:cubicBezTo>
                    <a:pt x="10" y="23"/>
                    <a:pt x="9" y="21"/>
                    <a:pt x="10" y="21"/>
                  </a:cubicBezTo>
                  <a:cubicBezTo>
                    <a:pt x="9" y="21"/>
                    <a:pt x="7" y="21"/>
                    <a:pt x="6" y="22"/>
                  </a:cubicBezTo>
                  <a:cubicBezTo>
                    <a:pt x="4" y="22"/>
                    <a:pt x="2" y="22"/>
                    <a:pt x="0" y="21"/>
                  </a:cubicBezTo>
                  <a:cubicBezTo>
                    <a:pt x="0" y="41"/>
                    <a:pt x="0" y="61"/>
                    <a:pt x="0" y="80"/>
                  </a:cubicBezTo>
                  <a:cubicBezTo>
                    <a:pt x="0" y="85"/>
                    <a:pt x="0" y="89"/>
                    <a:pt x="0" y="94"/>
                  </a:cubicBezTo>
                  <a:cubicBezTo>
                    <a:pt x="0" y="95"/>
                    <a:pt x="0" y="96"/>
                    <a:pt x="0" y="97"/>
                  </a:cubicBezTo>
                  <a:cubicBezTo>
                    <a:pt x="0" y="99"/>
                    <a:pt x="2" y="97"/>
                    <a:pt x="3" y="97"/>
                  </a:cubicBezTo>
                  <a:cubicBezTo>
                    <a:pt x="5" y="98"/>
                    <a:pt x="5" y="97"/>
                    <a:pt x="7" y="97"/>
                  </a:cubicBezTo>
                  <a:cubicBezTo>
                    <a:pt x="9" y="97"/>
                    <a:pt x="9" y="98"/>
                    <a:pt x="10" y="99"/>
                  </a:cubicBezTo>
                  <a:cubicBezTo>
                    <a:pt x="11" y="101"/>
                    <a:pt x="16" y="107"/>
                    <a:pt x="18" y="107"/>
                  </a:cubicBezTo>
                  <a:cubicBezTo>
                    <a:pt x="19" y="107"/>
                    <a:pt x="21" y="106"/>
                    <a:pt x="22" y="105"/>
                  </a:cubicBezTo>
                  <a:cubicBezTo>
                    <a:pt x="23" y="104"/>
                    <a:pt x="22" y="103"/>
                    <a:pt x="23" y="102"/>
                  </a:cubicBezTo>
                  <a:cubicBezTo>
                    <a:pt x="24" y="102"/>
                    <a:pt x="28" y="101"/>
                    <a:pt x="28" y="102"/>
                  </a:cubicBezTo>
                  <a:cubicBezTo>
                    <a:pt x="30" y="104"/>
                    <a:pt x="32" y="105"/>
                    <a:pt x="33" y="107"/>
                  </a:cubicBezTo>
                  <a:cubicBezTo>
                    <a:pt x="35" y="109"/>
                    <a:pt x="37" y="110"/>
                    <a:pt x="38" y="112"/>
                  </a:cubicBezTo>
                  <a:cubicBezTo>
                    <a:pt x="39" y="113"/>
                    <a:pt x="39" y="114"/>
                    <a:pt x="40" y="116"/>
                  </a:cubicBezTo>
                  <a:cubicBezTo>
                    <a:pt x="42" y="118"/>
                    <a:pt x="43" y="122"/>
                    <a:pt x="46" y="124"/>
                  </a:cubicBezTo>
                  <a:cubicBezTo>
                    <a:pt x="48" y="126"/>
                    <a:pt x="52" y="127"/>
                    <a:pt x="54" y="128"/>
                  </a:cubicBezTo>
                  <a:cubicBezTo>
                    <a:pt x="56" y="129"/>
                    <a:pt x="53" y="130"/>
                    <a:pt x="54" y="132"/>
                  </a:cubicBezTo>
                  <a:cubicBezTo>
                    <a:pt x="55" y="132"/>
                    <a:pt x="56" y="132"/>
                    <a:pt x="56" y="133"/>
                  </a:cubicBezTo>
                  <a:cubicBezTo>
                    <a:pt x="56" y="133"/>
                    <a:pt x="55" y="136"/>
                    <a:pt x="56" y="135"/>
                  </a:cubicBezTo>
                  <a:cubicBezTo>
                    <a:pt x="55" y="136"/>
                    <a:pt x="53" y="136"/>
                    <a:pt x="53" y="138"/>
                  </a:cubicBezTo>
                  <a:cubicBezTo>
                    <a:pt x="52" y="139"/>
                    <a:pt x="55" y="141"/>
                    <a:pt x="56" y="141"/>
                  </a:cubicBezTo>
                  <a:cubicBezTo>
                    <a:pt x="56" y="141"/>
                    <a:pt x="54" y="143"/>
                    <a:pt x="54" y="143"/>
                  </a:cubicBezTo>
                  <a:cubicBezTo>
                    <a:pt x="54" y="143"/>
                    <a:pt x="53" y="142"/>
                    <a:pt x="53" y="141"/>
                  </a:cubicBezTo>
                  <a:cubicBezTo>
                    <a:pt x="52" y="141"/>
                    <a:pt x="53" y="143"/>
                    <a:pt x="53" y="143"/>
                  </a:cubicBezTo>
                  <a:cubicBezTo>
                    <a:pt x="54" y="144"/>
                    <a:pt x="53" y="145"/>
                    <a:pt x="54" y="146"/>
                  </a:cubicBezTo>
                  <a:cubicBezTo>
                    <a:pt x="55" y="148"/>
                    <a:pt x="55" y="148"/>
                    <a:pt x="57" y="147"/>
                  </a:cubicBezTo>
                  <a:cubicBezTo>
                    <a:pt x="57" y="147"/>
                    <a:pt x="58" y="147"/>
                    <a:pt x="58" y="147"/>
                  </a:cubicBezTo>
                  <a:cubicBezTo>
                    <a:pt x="59" y="147"/>
                    <a:pt x="59" y="145"/>
                    <a:pt x="59" y="145"/>
                  </a:cubicBezTo>
                  <a:cubicBezTo>
                    <a:pt x="59" y="145"/>
                    <a:pt x="60" y="147"/>
                    <a:pt x="61" y="147"/>
                  </a:cubicBezTo>
                  <a:cubicBezTo>
                    <a:pt x="61" y="147"/>
                    <a:pt x="60" y="149"/>
                    <a:pt x="60" y="150"/>
                  </a:cubicBezTo>
                  <a:cubicBezTo>
                    <a:pt x="59" y="151"/>
                    <a:pt x="59" y="152"/>
                    <a:pt x="61" y="151"/>
                  </a:cubicBezTo>
                  <a:cubicBezTo>
                    <a:pt x="61" y="150"/>
                    <a:pt x="62" y="150"/>
                    <a:pt x="62" y="150"/>
                  </a:cubicBezTo>
                  <a:cubicBezTo>
                    <a:pt x="63" y="150"/>
                    <a:pt x="63" y="149"/>
                    <a:pt x="63" y="149"/>
                  </a:cubicBezTo>
                  <a:cubicBezTo>
                    <a:pt x="65" y="148"/>
                    <a:pt x="64" y="151"/>
                    <a:pt x="64" y="152"/>
                  </a:cubicBezTo>
                  <a:cubicBezTo>
                    <a:pt x="64" y="153"/>
                    <a:pt x="65" y="154"/>
                    <a:pt x="66" y="154"/>
                  </a:cubicBezTo>
                  <a:cubicBezTo>
                    <a:pt x="67" y="154"/>
                    <a:pt x="68" y="152"/>
                    <a:pt x="69" y="152"/>
                  </a:cubicBezTo>
                  <a:cubicBezTo>
                    <a:pt x="69" y="152"/>
                    <a:pt x="68" y="153"/>
                    <a:pt x="68" y="153"/>
                  </a:cubicBezTo>
                  <a:cubicBezTo>
                    <a:pt x="68" y="153"/>
                    <a:pt x="70" y="154"/>
                    <a:pt x="70" y="154"/>
                  </a:cubicBezTo>
                  <a:cubicBezTo>
                    <a:pt x="70" y="154"/>
                    <a:pt x="63" y="156"/>
                    <a:pt x="66" y="158"/>
                  </a:cubicBezTo>
                  <a:cubicBezTo>
                    <a:pt x="66" y="158"/>
                    <a:pt x="72" y="157"/>
                    <a:pt x="71" y="158"/>
                  </a:cubicBezTo>
                  <a:cubicBezTo>
                    <a:pt x="71" y="158"/>
                    <a:pt x="66" y="158"/>
                    <a:pt x="67" y="160"/>
                  </a:cubicBezTo>
                  <a:cubicBezTo>
                    <a:pt x="67" y="160"/>
                    <a:pt x="69" y="160"/>
                    <a:pt x="69" y="160"/>
                  </a:cubicBezTo>
                  <a:cubicBezTo>
                    <a:pt x="68" y="161"/>
                    <a:pt x="66" y="161"/>
                    <a:pt x="67" y="162"/>
                  </a:cubicBezTo>
                  <a:cubicBezTo>
                    <a:pt x="69" y="163"/>
                    <a:pt x="71" y="163"/>
                    <a:pt x="72" y="163"/>
                  </a:cubicBezTo>
                  <a:cubicBezTo>
                    <a:pt x="74" y="163"/>
                    <a:pt x="73" y="164"/>
                    <a:pt x="74" y="164"/>
                  </a:cubicBezTo>
                  <a:cubicBezTo>
                    <a:pt x="76" y="165"/>
                    <a:pt x="76" y="162"/>
                    <a:pt x="77" y="162"/>
                  </a:cubicBezTo>
                  <a:cubicBezTo>
                    <a:pt x="78" y="162"/>
                    <a:pt x="77" y="164"/>
                    <a:pt x="77" y="164"/>
                  </a:cubicBezTo>
                  <a:cubicBezTo>
                    <a:pt x="76" y="165"/>
                    <a:pt x="76" y="165"/>
                    <a:pt x="77" y="166"/>
                  </a:cubicBezTo>
                  <a:cubicBezTo>
                    <a:pt x="80" y="168"/>
                    <a:pt x="81" y="163"/>
                    <a:pt x="81" y="163"/>
                  </a:cubicBezTo>
                  <a:cubicBezTo>
                    <a:pt x="81" y="163"/>
                    <a:pt x="81" y="166"/>
                    <a:pt x="80" y="166"/>
                  </a:cubicBezTo>
                  <a:cubicBezTo>
                    <a:pt x="80" y="167"/>
                    <a:pt x="82" y="166"/>
                    <a:pt x="83" y="166"/>
                  </a:cubicBezTo>
                  <a:cubicBezTo>
                    <a:pt x="82" y="168"/>
                    <a:pt x="81" y="169"/>
                    <a:pt x="83" y="170"/>
                  </a:cubicBezTo>
                  <a:cubicBezTo>
                    <a:pt x="85" y="171"/>
                    <a:pt x="86" y="168"/>
                    <a:pt x="86" y="168"/>
                  </a:cubicBezTo>
                  <a:cubicBezTo>
                    <a:pt x="86" y="168"/>
                    <a:pt x="86" y="169"/>
                    <a:pt x="86" y="170"/>
                  </a:cubicBezTo>
                  <a:cubicBezTo>
                    <a:pt x="87" y="172"/>
                    <a:pt x="86" y="171"/>
                    <a:pt x="85" y="171"/>
                  </a:cubicBezTo>
                  <a:cubicBezTo>
                    <a:pt x="84" y="172"/>
                    <a:pt x="90" y="173"/>
                    <a:pt x="89" y="171"/>
                  </a:cubicBezTo>
                  <a:cubicBezTo>
                    <a:pt x="91" y="174"/>
                    <a:pt x="90" y="176"/>
                    <a:pt x="94" y="176"/>
                  </a:cubicBezTo>
                  <a:cubicBezTo>
                    <a:pt x="97" y="176"/>
                    <a:pt x="99" y="176"/>
                    <a:pt x="102" y="176"/>
                  </a:cubicBezTo>
                  <a:cubicBezTo>
                    <a:pt x="113" y="176"/>
                    <a:pt x="123" y="176"/>
                    <a:pt x="133" y="176"/>
                  </a:cubicBezTo>
                  <a:cubicBezTo>
                    <a:pt x="158" y="176"/>
                    <a:pt x="183" y="176"/>
                    <a:pt x="208" y="176"/>
                  </a:cubicBezTo>
                  <a:cubicBezTo>
                    <a:pt x="213" y="176"/>
                    <a:pt x="218" y="176"/>
                    <a:pt x="223" y="176"/>
                  </a:cubicBezTo>
                  <a:cubicBezTo>
                    <a:pt x="224" y="176"/>
                    <a:pt x="229" y="177"/>
                    <a:pt x="229" y="174"/>
                  </a:cubicBezTo>
                  <a:close/>
                  <a:moveTo>
                    <a:pt x="112" y="54"/>
                  </a:moveTo>
                  <a:cubicBezTo>
                    <a:pt x="110" y="54"/>
                    <a:pt x="108" y="53"/>
                    <a:pt x="106" y="54"/>
                  </a:cubicBezTo>
                  <a:cubicBezTo>
                    <a:pt x="104" y="57"/>
                    <a:pt x="108" y="56"/>
                    <a:pt x="108" y="57"/>
                  </a:cubicBezTo>
                  <a:cubicBezTo>
                    <a:pt x="108" y="56"/>
                    <a:pt x="100" y="60"/>
                    <a:pt x="100" y="60"/>
                  </a:cubicBezTo>
                  <a:cubicBezTo>
                    <a:pt x="98" y="59"/>
                    <a:pt x="107" y="53"/>
                    <a:pt x="99" y="56"/>
                  </a:cubicBezTo>
                  <a:cubicBezTo>
                    <a:pt x="98" y="56"/>
                    <a:pt x="97" y="57"/>
                    <a:pt x="97" y="57"/>
                  </a:cubicBezTo>
                  <a:cubicBezTo>
                    <a:pt x="96" y="58"/>
                    <a:pt x="97" y="59"/>
                    <a:pt x="96" y="60"/>
                  </a:cubicBezTo>
                  <a:cubicBezTo>
                    <a:pt x="95" y="60"/>
                    <a:pt x="88" y="59"/>
                    <a:pt x="88" y="59"/>
                  </a:cubicBezTo>
                  <a:cubicBezTo>
                    <a:pt x="88" y="58"/>
                    <a:pt x="91" y="59"/>
                    <a:pt x="91" y="58"/>
                  </a:cubicBezTo>
                  <a:cubicBezTo>
                    <a:pt x="92" y="57"/>
                    <a:pt x="91" y="57"/>
                    <a:pt x="92" y="56"/>
                  </a:cubicBezTo>
                  <a:cubicBezTo>
                    <a:pt x="92" y="55"/>
                    <a:pt x="94" y="54"/>
                    <a:pt x="94" y="54"/>
                  </a:cubicBezTo>
                  <a:cubicBezTo>
                    <a:pt x="94" y="53"/>
                    <a:pt x="91" y="52"/>
                    <a:pt x="94" y="52"/>
                  </a:cubicBezTo>
                  <a:cubicBezTo>
                    <a:pt x="94" y="52"/>
                    <a:pt x="98" y="53"/>
                    <a:pt x="98" y="52"/>
                  </a:cubicBezTo>
                  <a:cubicBezTo>
                    <a:pt x="98" y="51"/>
                    <a:pt x="93" y="50"/>
                    <a:pt x="92" y="50"/>
                  </a:cubicBezTo>
                  <a:cubicBezTo>
                    <a:pt x="91" y="50"/>
                    <a:pt x="89" y="51"/>
                    <a:pt x="87" y="51"/>
                  </a:cubicBezTo>
                  <a:cubicBezTo>
                    <a:pt x="86" y="51"/>
                    <a:pt x="84" y="50"/>
                    <a:pt x="82" y="51"/>
                  </a:cubicBezTo>
                  <a:cubicBezTo>
                    <a:pt x="81" y="51"/>
                    <a:pt x="79" y="53"/>
                    <a:pt x="80" y="51"/>
                  </a:cubicBezTo>
                  <a:cubicBezTo>
                    <a:pt x="81" y="49"/>
                    <a:pt x="83" y="50"/>
                    <a:pt x="84" y="49"/>
                  </a:cubicBezTo>
                  <a:cubicBezTo>
                    <a:pt x="86" y="49"/>
                    <a:pt x="89" y="48"/>
                    <a:pt x="91" y="47"/>
                  </a:cubicBezTo>
                  <a:cubicBezTo>
                    <a:pt x="95" y="46"/>
                    <a:pt x="99" y="46"/>
                    <a:pt x="102" y="44"/>
                  </a:cubicBezTo>
                  <a:cubicBezTo>
                    <a:pt x="104" y="44"/>
                    <a:pt x="107" y="43"/>
                    <a:pt x="108" y="45"/>
                  </a:cubicBezTo>
                  <a:cubicBezTo>
                    <a:pt x="109" y="46"/>
                    <a:pt x="105" y="47"/>
                    <a:pt x="104" y="48"/>
                  </a:cubicBezTo>
                  <a:cubicBezTo>
                    <a:pt x="102" y="49"/>
                    <a:pt x="110" y="49"/>
                    <a:pt x="111" y="49"/>
                  </a:cubicBezTo>
                  <a:cubicBezTo>
                    <a:pt x="111" y="49"/>
                    <a:pt x="113" y="49"/>
                    <a:pt x="113" y="49"/>
                  </a:cubicBezTo>
                  <a:cubicBezTo>
                    <a:pt x="114" y="48"/>
                    <a:pt x="116" y="46"/>
                    <a:pt x="117" y="47"/>
                  </a:cubicBezTo>
                  <a:cubicBezTo>
                    <a:pt x="118" y="48"/>
                    <a:pt x="113" y="54"/>
                    <a:pt x="112" y="54"/>
                  </a:cubicBezTo>
                  <a:cubicBezTo>
                    <a:pt x="110" y="54"/>
                    <a:pt x="114" y="54"/>
                    <a:pt x="112" y="54"/>
                  </a:cubicBezTo>
                  <a:close/>
                  <a:moveTo>
                    <a:pt x="157" y="78"/>
                  </a:moveTo>
                  <a:cubicBezTo>
                    <a:pt x="157" y="78"/>
                    <a:pt x="152" y="78"/>
                    <a:pt x="153" y="78"/>
                  </a:cubicBezTo>
                  <a:cubicBezTo>
                    <a:pt x="153" y="79"/>
                    <a:pt x="155" y="78"/>
                    <a:pt x="155" y="79"/>
                  </a:cubicBezTo>
                  <a:cubicBezTo>
                    <a:pt x="155" y="80"/>
                    <a:pt x="151" y="81"/>
                    <a:pt x="150" y="81"/>
                  </a:cubicBezTo>
                  <a:cubicBezTo>
                    <a:pt x="148" y="81"/>
                    <a:pt x="147" y="83"/>
                    <a:pt x="145" y="84"/>
                  </a:cubicBezTo>
                  <a:cubicBezTo>
                    <a:pt x="145" y="84"/>
                    <a:pt x="141" y="84"/>
                    <a:pt x="142" y="85"/>
                  </a:cubicBezTo>
                  <a:cubicBezTo>
                    <a:pt x="142" y="86"/>
                    <a:pt x="145" y="86"/>
                    <a:pt x="142" y="88"/>
                  </a:cubicBezTo>
                  <a:cubicBezTo>
                    <a:pt x="141" y="88"/>
                    <a:pt x="137" y="88"/>
                    <a:pt x="137" y="89"/>
                  </a:cubicBezTo>
                  <a:cubicBezTo>
                    <a:pt x="136" y="89"/>
                    <a:pt x="137" y="90"/>
                    <a:pt x="137" y="90"/>
                  </a:cubicBezTo>
                  <a:cubicBezTo>
                    <a:pt x="137" y="92"/>
                    <a:pt x="135" y="92"/>
                    <a:pt x="134" y="92"/>
                  </a:cubicBezTo>
                  <a:cubicBezTo>
                    <a:pt x="131" y="93"/>
                    <a:pt x="128" y="93"/>
                    <a:pt x="125" y="93"/>
                  </a:cubicBezTo>
                  <a:cubicBezTo>
                    <a:pt x="125" y="93"/>
                    <a:pt x="120" y="90"/>
                    <a:pt x="120" y="90"/>
                  </a:cubicBezTo>
                  <a:cubicBezTo>
                    <a:pt x="122" y="89"/>
                    <a:pt x="125" y="90"/>
                    <a:pt x="126" y="89"/>
                  </a:cubicBezTo>
                  <a:cubicBezTo>
                    <a:pt x="127" y="89"/>
                    <a:pt x="126" y="87"/>
                    <a:pt x="127" y="87"/>
                  </a:cubicBezTo>
                  <a:cubicBezTo>
                    <a:pt x="128" y="85"/>
                    <a:pt x="130" y="86"/>
                    <a:pt x="131" y="85"/>
                  </a:cubicBezTo>
                  <a:cubicBezTo>
                    <a:pt x="132" y="85"/>
                    <a:pt x="130" y="83"/>
                    <a:pt x="130" y="83"/>
                  </a:cubicBezTo>
                  <a:cubicBezTo>
                    <a:pt x="128" y="82"/>
                    <a:pt x="128" y="82"/>
                    <a:pt x="128" y="81"/>
                  </a:cubicBezTo>
                  <a:cubicBezTo>
                    <a:pt x="128" y="79"/>
                    <a:pt x="126" y="80"/>
                    <a:pt x="126" y="79"/>
                  </a:cubicBezTo>
                  <a:cubicBezTo>
                    <a:pt x="125" y="78"/>
                    <a:pt x="128" y="79"/>
                    <a:pt x="128" y="79"/>
                  </a:cubicBezTo>
                  <a:cubicBezTo>
                    <a:pt x="131" y="80"/>
                    <a:pt x="134" y="81"/>
                    <a:pt x="136" y="82"/>
                  </a:cubicBezTo>
                  <a:cubicBezTo>
                    <a:pt x="138" y="84"/>
                    <a:pt x="142" y="83"/>
                    <a:pt x="144" y="82"/>
                  </a:cubicBezTo>
                  <a:cubicBezTo>
                    <a:pt x="147" y="81"/>
                    <a:pt x="148" y="78"/>
                    <a:pt x="152" y="77"/>
                  </a:cubicBezTo>
                  <a:cubicBezTo>
                    <a:pt x="153" y="76"/>
                    <a:pt x="155" y="76"/>
                    <a:pt x="157" y="77"/>
                  </a:cubicBezTo>
                  <a:cubicBezTo>
                    <a:pt x="157" y="77"/>
                    <a:pt x="160" y="78"/>
                    <a:pt x="160" y="78"/>
                  </a:cubicBezTo>
                  <a:cubicBezTo>
                    <a:pt x="160" y="78"/>
                    <a:pt x="158" y="78"/>
                    <a:pt x="157" y="78"/>
                  </a:cubicBezTo>
                  <a:close/>
                  <a:moveTo>
                    <a:pt x="222" y="165"/>
                  </a:moveTo>
                  <a:cubicBezTo>
                    <a:pt x="221" y="167"/>
                    <a:pt x="219" y="163"/>
                    <a:pt x="219" y="162"/>
                  </a:cubicBezTo>
                  <a:cubicBezTo>
                    <a:pt x="219" y="160"/>
                    <a:pt x="221" y="159"/>
                    <a:pt x="221" y="157"/>
                  </a:cubicBezTo>
                  <a:cubicBezTo>
                    <a:pt x="220" y="156"/>
                    <a:pt x="219" y="159"/>
                    <a:pt x="218" y="158"/>
                  </a:cubicBezTo>
                  <a:cubicBezTo>
                    <a:pt x="218" y="157"/>
                    <a:pt x="218" y="154"/>
                    <a:pt x="216" y="154"/>
                  </a:cubicBezTo>
                  <a:cubicBezTo>
                    <a:pt x="216" y="154"/>
                    <a:pt x="216" y="156"/>
                    <a:pt x="215" y="156"/>
                  </a:cubicBezTo>
                  <a:cubicBezTo>
                    <a:pt x="214" y="155"/>
                    <a:pt x="214" y="154"/>
                    <a:pt x="213" y="153"/>
                  </a:cubicBezTo>
                  <a:cubicBezTo>
                    <a:pt x="212" y="152"/>
                    <a:pt x="211" y="151"/>
                    <a:pt x="210" y="150"/>
                  </a:cubicBezTo>
                  <a:cubicBezTo>
                    <a:pt x="209" y="149"/>
                    <a:pt x="212" y="149"/>
                    <a:pt x="212" y="148"/>
                  </a:cubicBezTo>
                  <a:cubicBezTo>
                    <a:pt x="211" y="147"/>
                    <a:pt x="209" y="148"/>
                    <a:pt x="209" y="147"/>
                  </a:cubicBezTo>
                  <a:cubicBezTo>
                    <a:pt x="209" y="146"/>
                    <a:pt x="210" y="143"/>
                    <a:pt x="210" y="142"/>
                  </a:cubicBezTo>
                  <a:cubicBezTo>
                    <a:pt x="212" y="140"/>
                    <a:pt x="217" y="147"/>
                    <a:pt x="217" y="148"/>
                  </a:cubicBezTo>
                  <a:cubicBezTo>
                    <a:pt x="218" y="150"/>
                    <a:pt x="219" y="151"/>
                    <a:pt x="219" y="153"/>
                  </a:cubicBezTo>
                  <a:cubicBezTo>
                    <a:pt x="220" y="155"/>
                    <a:pt x="220" y="154"/>
                    <a:pt x="221" y="156"/>
                  </a:cubicBezTo>
                  <a:cubicBezTo>
                    <a:pt x="221" y="157"/>
                    <a:pt x="222" y="158"/>
                    <a:pt x="222" y="159"/>
                  </a:cubicBezTo>
                  <a:cubicBezTo>
                    <a:pt x="223" y="161"/>
                    <a:pt x="222" y="163"/>
                    <a:pt x="222" y="165"/>
                  </a:cubicBezTo>
                  <a:cubicBezTo>
                    <a:pt x="221" y="166"/>
                    <a:pt x="222" y="164"/>
                    <a:pt x="222" y="16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75" name="Freeform 643">
              <a:extLst>
                <a:ext uri="{FF2B5EF4-FFF2-40B4-BE49-F238E27FC236}">
                  <a16:creationId xmlns:a16="http://schemas.microsoft.com/office/drawing/2014/main" id="{66727F57-DF1B-664F-AA5E-D78AC525D7C9}"/>
                </a:ext>
              </a:extLst>
            </p:cNvPr>
            <p:cNvSpPr>
              <a:spLocks/>
            </p:cNvSpPr>
            <p:nvPr/>
          </p:nvSpPr>
          <p:spPr bwMode="auto">
            <a:xfrm>
              <a:off x="17343493" y="9466307"/>
              <a:ext cx="95541" cy="82827"/>
            </a:xfrm>
            <a:custGeom>
              <a:avLst/>
              <a:gdLst>
                <a:gd name="T0" fmla="*/ 9 w 10"/>
                <a:gd name="T1" fmla="*/ 0 h 9"/>
                <a:gd name="T2" fmla="*/ 2 w 10"/>
                <a:gd name="T3" fmla="*/ 7 h 9"/>
                <a:gd name="T4" fmla="*/ 10 w 10"/>
                <a:gd name="T5" fmla="*/ 3 h 9"/>
                <a:gd name="T6" fmla="*/ 9 w 10"/>
                <a:gd name="T7" fmla="*/ 0 h 9"/>
              </a:gdLst>
              <a:ahLst/>
              <a:cxnLst>
                <a:cxn ang="0">
                  <a:pos x="T0" y="T1"/>
                </a:cxn>
                <a:cxn ang="0">
                  <a:pos x="T2" y="T3"/>
                </a:cxn>
                <a:cxn ang="0">
                  <a:pos x="T4" y="T5"/>
                </a:cxn>
                <a:cxn ang="0">
                  <a:pos x="T6" y="T7"/>
                </a:cxn>
              </a:cxnLst>
              <a:rect l="0" t="0" r="r" b="b"/>
              <a:pathLst>
                <a:path w="10" h="9">
                  <a:moveTo>
                    <a:pt x="9" y="0"/>
                  </a:moveTo>
                  <a:cubicBezTo>
                    <a:pt x="7" y="1"/>
                    <a:pt x="0" y="4"/>
                    <a:pt x="2" y="7"/>
                  </a:cubicBezTo>
                  <a:cubicBezTo>
                    <a:pt x="4" y="9"/>
                    <a:pt x="9" y="3"/>
                    <a:pt x="10" y="3"/>
                  </a:cubicBezTo>
                  <a:cubicBezTo>
                    <a:pt x="10" y="2"/>
                    <a:pt x="9" y="1"/>
                    <a:pt x="9"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76" name="Freeform 644">
              <a:extLst>
                <a:ext uri="{FF2B5EF4-FFF2-40B4-BE49-F238E27FC236}">
                  <a16:creationId xmlns:a16="http://schemas.microsoft.com/office/drawing/2014/main" id="{8AE7B015-A000-0342-8FC2-2B805C6E2097}"/>
                </a:ext>
              </a:extLst>
            </p:cNvPr>
            <p:cNvSpPr>
              <a:spLocks/>
            </p:cNvSpPr>
            <p:nvPr/>
          </p:nvSpPr>
          <p:spPr bwMode="auto">
            <a:xfrm>
              <a:off x="17419925" y="9447193"/>
              <a:ext cx="121018" cy="44598"/>
            </a:xfrm>
            <a:custGeom>
              <a:avLst/>
              <a:gdLst>
                <a:gd name="T0" fmla="*/ 12 w 13"/>
                <a:gd name="T1" fmla="*/ 0 h 5"/>
                <a:gd name="T2" fmla="*/ 7 w 13"/>
                <a:gd name="T3" fmla="*/ 0 h 5"/>
                <a:gd name="T4" fmla="*/ 1 w 13"/>
                <a:gd name="T5" fmla="*/ 2 h 5"/>
                <a:gd name="T6" fmla="*/ 5 w 13"/>
                <a:gd name="T7" fmla="*/ 3 h 5"/>
                <a:gd name="T8" fmla="*/ 12 w 13"/>
                <a:gd name="T9" fmla="*/ 0 h 5"/>
              </a:gdLst>
              <a:ahLst/>
              <a:cxnLst>
                <a:cxn ang="0">
                  <a:pos x="T0" y="T1"/>
                </a:cxn>
                <a:cxn ang="0">
                  <a:pos x="T2" y="T3"/>
                </a:cxn>
                <a:cxn ang="0">
                  <a:pos x="T4" y="T5"/>
                </a:cxn>
                <a:cxn ang="0">
                  <a:pos x="T6" y="T7"/>
                </a:cxn>
                <a:cxn ang="0">
                  <a:pos x="T8" y="T9"/>
                </a:cxn>
              </a:cxnLst>
              <a:rect l="0" t="0" r="r" b="b"/>
              <a:pathLst>
                <a:path w="13" h="5">
                  <a:moveTo>
                    <a:pt x="12" y="0"/>
                  </a:moveTo>
                  <a:cubicBezTo>
                    <a:pt x="13" y="0"/>
                    <a:pt x="7" y="0"/>
                    <a:pt x="7" y="0"/>
                  </a:cubicBezTo>
                  <a:cubicBezTo>
                    <a:pt x="6" y="0"/>
                    <a:pt x="0" y="1"/>
                    <a:pt x="1" y="2"/>
                  </a:cubicBezTo>
                  <a:cubicBezTo>
                    <a:pt x="3" y="5"/>
                    <a:pt x="2" y="5"/>
                    <a:pt x="5" y="3"/>
                  </a:cubicBezTo>
                  <a:cubicBezTo>
                    <a:pt x="8" y="2"/>
                    <a:pt x="10" y="2"/>
                    <a:pt x="1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77" name="Freeform 645">
              <a:extLst>
                <a:ext uri="{FF2B5EF4-FFF2-40B4-BE49-F238E27FC236}">
                  <a16:creationId xmlns:a16="http://schemas.microsoft.com/office/drawing/2014/main" id="{DF8C4FFA-FACC-894B-8B2A-FE1056B76692}"/>
                </a:ext>
              </a:extLst>
            </p:cNvPr>
            <p:cNvSpPr>
              <a:spLocks/>
            </p:cNvSpPr>
            <p:nvPr/>
          </p:nvSpPr>
          <p:spPr bwMode="auto">
            <a:xfrm>
              <a:off x="12273430" y="6414553"/>
              <a:ext cx="289811" cy="159279"/>
            </a:xfrm>
            <a:custGeom>
              <a:avLst/>
              <a:gdLst>
                <a:gd name="T0" fmla="*/ 10 w 31"/>
                <a:gd name="T1" fmla="*/ 17 h 17"/>
                <a:gd name="T2" fmla="*/ 13 w 31"/>
                <a:gd name="T3" fmla="*/ 14 h 17"/>
                <a:gd name="T4" fmla="*/ 18 w 31"/>
                <a:gd name="T5" fmla="*/ 16 h 17"/>
                <a:gd name="T6" fmla="*/ 21 w 31"/>
                <a:gd name="T7" fmla="*/ 16 h 17"/>
                <a:gd name="T8" fmla="*/ 23 w 31"/>
                <a:gd name="T9" fmla="*/ 15 h 17"/>
                <a:gd name="T10" fmla="*/ 29 w 31"/>
                <a:gd name="T11" fmla="*/ 11 h 17"/>
                <a:gd name="T12" fmla="*/ 27 w 31"/>
                <a:gd name="T13" fmla="*/ 7 h 17"/>
                <a:gd name="T14" fmla="*/ 21 w 31"/>
                <a:gd name="T15" fmla="*/ 5 h 17"/>
                <a:gd name="T16" fmla="*/ 17 w 31"/>
                <a:gd name="T17" fmla="*/ 3 h 17"/>
                <a:gd name="T18" fmla="*/ 13 w 31"/>
                <a:gd name="T19" fmla="*/ 0 h 17"/>
                <a:gd name="T20" fmla="*/ 11 w 31"/>
                <a:gd name="T21" fmla="*/ 2 h 17"/>
                <a:gd name="T22" fmla="*/ 8 w 31"/>
                <a:gd name="T23" fmla="*/ 2 h 17"/>
                <a:gd name="T24" fmla="*/ 0 w 31"/>
                <a:gd name="T25" fmla="*/ 6 h 17"/>
                <a:gd name="T26" fmla="*/ 2 w 31"/>
                <a:gd name="T27" fmla="*/ 10 h 17"/>
                <a:gd name="T28" fmla="*/ 4 w 31"/>
                <a:gd name="T29" fmla="*/ 13 h 17"/>
                <a:gd name="T30" fmla="*/ 10 w 31"/>
                <a:gd name="T31"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17">
                  <a:moveTo>
                    <a:pt x="10" y="17"/>
                  </a:moveTo>
                  <a:cubicBezTo>
                    <a:pt x="12" y="17"/>
                    <a:pt x="11" y="14"/>
                    <a:pt x="13" y="14"/>
                  </a:cubicBezTo>
                  <a:cubicBezTo>
                    <a:pt x="15" y="14"/>
                    <a:pt x="16" y="16"/>
                    <a:pt x="18" y="16"/>
                  </a:cubicBezTo>
                  <a:cubicBezTo>
                    <a:pt x="19" y="16"/>
                    <a:pt x="20" y="16"/>
                    <a:pt x="21" y="16"/>
                  </a:cubicBezTo>
                  <a:cubicBezTo>
                    <a:pt x="22" y="16"/>
                    <a:pt x="23" y="15"/>
                    <a:pt x="23" y="15"/>
                  </a:cubicBezTo>
                  <a:cubicBezTo>
                    <a:pt x="26" y="14"/>
                    <a:pt x="27" y="13"/>
                    <a:pt x="29" y="11"/>
                  </a:cubicBezTo>
                  <a:cubicBezTo>
                    <a:pt x="31" y="9"/>
                    <a:pt x="29" y="8"/>
                    <a:pt x="27" y="7"/>
                  </a:cubicBezTo>
                  <a:cubicBezTo>
                    <a:pt x="25" y="6"/>
                    <a:pt x="22" y="3"/>
                    <a:pt x="21" y="5"/>
                  </a:cubicBezTo>
                  <a:cubicBezTo>
                    <a:pt x="19" y="8"/>
                    <a:pt x="18" y="4"/>
                    <a:pt x="17" y="3"/>
                  </a:cubicBezTo>
                  <a:cubicBezTo>
                    <a:pt x="16" y="2"/>
                    <a:pt x="13" y="3"/>
                    <a:pt x="13" y="0"/>
                  </a:cubicBezTo>
                  <a:cubicBezTo>
                    <a:pt x="13" y="1"/>
                    <a:pt x="12" y="3"/>
                    <a:pt x="11" y="2"/>
                  </a:cubicBezTo>
                  <a:cubicBezTo>
                    <a:pt x="9" y="0"/>
                    <a:pt x="9" y="0"/>
                    <a:pt x="8" y="2"/>
                  </a:cubicBezTo>
                  <a:cubicBezTo>
                    <a:pt x="7" y="3"/>
                    <a:pt x="0" y="5"/>
                    <a:pt x="0" y="6"/>
                  </a:cubicBezTo>
                  <a:cubicBezTo>
                    <a:pt x="0" y="6"/>
                    <a:pt x="1" y="9"/>
                    <a:pt x="2" y="10"/>
                  </a:cubicBezTo>
                  <a:cubicBezTo>
                    <a:pt x="2" y="11"/>
                    <a:pt x="3" y="12"/>
                    <a:pt x="4" y="13"/>
                  </a:cubicBezTo>
                  <a:cubicBezTo>
                    <a:pt x="6" y="14"/>
                    <a:pt x="8" y="17"/>
                    <a:pt x="10" y="1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78" name="Freeform 646">
              <a:extLst>
                <a:ext uri="{FF2B5EF4-FFF2-40B4-BE49-F238E27FC236}">
                  <a16:creationId xmlns:a16="http://schemas.microsoft.com/office/drawing/2014/main" id="{D2533C9E-524D-9341-8E0C-CFA3C8BA2DC1}"/>
                </a:ext>
              </a:extLst>
            </p:cNvPr>
            <p:cNvSpPr>
              <a:spLocks/>
            </p:cNvSpPr>
            <p:nvPr/>
          </p:nvSpPr>
          <p:spPr bwMode="auto">
            <a:xfrm>
              <a:off x="12142857" y="6545160"/>
              <a:ext cx="347131" cy="149721"/>
            </a:xfrm>
            <a:custGeom>
              <a:avLst/>
              <a:gdLst>
                <a:gd name="T0" fmla="*/ 32 w 37"/>
                <a:gd name="T1" fmla="*/ 2 h 16"/>
                <a:gd name="T2" fmla="*/ 27 w 37"/>
                <a:gd name="T3" fmla="*/ 0 h 16"/>
                <a:gd name="T4" fmla="*/ 24 w 37"/>
                <a:gd name="T5" fmla="*/ 3 h 16"/>
                <a:gd name="T6" fmla="*/ 20 w 37"/>
                <a:gd name="T7" fmla="*/ 3 h 16"/>
                <a:gd name="T8" fmla="*/ 17 w 37"/>
                <a:gd name="T9" fmla="*/ 7 h 16"/>
                <a:gd name="T10" fmla="*/ 16 w 37"/>
                <a:gd name="T11" fmla="*/ 9 h 16"/>
                <a:gd name="T12" fmla="*/ 13 w 37"/>
                <a:gd name="T13" fmla="*/ 9 h 16"/>
                <a:gd name="T14" fmla="*/ 9 w 37"/>
                <a:gd name="T15" fmla="*/ 10 h 16"/>
                <a:gd name="T16" fmla="*/ 5 w 37"/>
                <a:gd name="T17" fmla="*/ 11 h 16"/>
                <a:gd name="T18" fmla="*/ 0 w 37"/>
                <a:gd name="T19" fmla="*/ 9 h 16"/>
                <a:gd name="T20" fmla="*/ 4 w 37"/>
                <a:gd name="T21" fmla="*/ 13 h 16"/>
                <a:gd name="T22" fmla="*/ 6 w 37"/>
                <a:gd name="T23" fmla="*/ 13 h 16"/>
                <a:gd name="T24" fmla="*/ 8 w 37"/>
                <a:gd name="T25" fmla="*/ 14 h 16"/>
                <a:gd name="T26" fmla="*/ 12 w 37"/>
                <a:gd name="T27" fmla="*/ 13 h 16"/>
                <a:gd name="T28" fmla="*/ 15 w 37"/>
                <a:gd name="T29" fmla="*/ 15 h 16"/>
                <a:gd name="T30" fmla="*/ 22 w 37"/>
                <a:gd name="T31" fmla="*/ 16 h 16"/>
                <a:gd name="T32" fmla="*/ 29 w 37"/>
                <a:gd name="T33" fmla="*/ 14 h 16"/>
                <a:gd name="T34" fmla="*/ 33 w 37"/>
                <a:gd name="T35" fmla="*/ 12 h 16"/>
                <a:gd name="T36" fmla="*/ 34 w 37"/>
                <a:gd name="T37" fmla="*/ 9 h 16"/>
                <a:gd name="T38" fmla="*/ 36 w 37"/>
                <a:gd name="T39" fmla="*/ 8 h 16"/>
                <a:gd name="T40" fmla="*/ 36 w 37"/>
                <a:gd name="T41" fmla="*/ 2 h 16"/>
                <a:gd name="T42" fmla="*/ 32 w 37"/>
                <a:gd name="T4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16">
                  <a:moveTo>
                    <a:pt x="32" y="2"/>
                  </a:moveTo>
                  <a:cubicBezTo>
                    <a:pt x="30" y="2"/>
                    <a:pt x="28" y="0"/>
                    <a:pt x="27" y="0"/>
                  </a:cubicBezTo>
                  <a:cubicBezTo>
                    <a:pt x="25" y="0"/>
                    <a:pt x="26" y="3"/>
                    <a:pt x="24" y="3"/>
                  </a:cubicBezTo>
                  <a:cubicBezTo>
                    <a:pt x="22" y="3"/>
                    <a:pt x="22" y="2"/>
                    <a:pt x="20" y="3"/>
                  </a:cubicBezTo>
                  <a:cubicBezTo>
                    <a:pt x="20" y="3"/>
                    <a:pt x="16" y="6"/>
                    <a:pt x="17" y="7"/>
                  </a:cubicBezTo>
                  <a:cubicBezTo>
                    <a:pt x="17" y="8"/>
                    <a:pt x="19" y="10"/>
                    <a:pt x="16" y="9"/>
                  </a:cubicBezTo>
                  <a:cubicBezTo>
                    <a:pt x="15" y="9"/>
                    <a:pt x="14" y="8"/>
                    <a:pt x="13" y="9"/>
                  </a:cubicBezTo>
                  <a:cubicBezTo>
                    <a:pt x="12" y="9"/>
                    <a:pt x="10" y="10"/>
                    <a:pt x="9" y="10"/>
                  </a:cubicBezTo>
                  <a:cubicBezTo>
                    <a:pt x="7" y="10"/>
                    <a:pt x="6" y="8"/>
                    <a:pt x="5" y="11"/>
                  </a:cubicBezTo>
                  <a:cubicBezTo>
                    <a:pt x="5" y="11"/>
                    <a:pt x="1" y="9"/>
                    <a:pt x="0" y="9"/>
                  </a:cubicBezTo>
                  <a:cubicBezTo>
                    <a:pt x="0" y="11"/>
                    <a:pt x="1" y="12"/>
                    <a:pt x="4" y="13"/>
                  </a:cubicBezTo>
                  <a:cubicBezTo>
                    <a:pt x="5" y="13"/>
                    <a:pt x="5" y="13"/>
                    <a:pt x="6" y="13"/>
                  </a:cubicBezTo>
                  <a:cubicBezTo>
                    <a:pt x="7" y="13"/>
                    <a:pt x="7" y="15"/>
                    <a:pt x="8" y="14"/>
                  </a:cubicBezTo>
                  <a:cubicBezTo>
                    <a:pt x="10" y="13"/>
                    <a:pt x="10" y="13"/>
                    <a:pt x="12" y="13"/>
                  </a:cubicBezTo>
                  <a:cubicBezTo>
                    <a:pt x="14" y="13"/>
                    <a:pt x="13" y="14"/>
                    <a:pt x="15" y="15"/>
                  </a:cubicBezTo>
                  <a:cubicBezTo>
                    <a:pt x="17" y="16"/>
                    <a:pt x="20" y="16"/>
                    <a:pt x="22" y="16"/>
                  </a:cubicBezTo>
                  <a:cubicBezTo>
                    <a:pt x="25" y="16"/>
                    <a:pt x="26" y="14"/>
                    <a:pt x="29" y="14"/>
                  </a:cubicBezTo>
                  <a:cubicBezTo>
                    <a:pt x="31" y="14"/>
                    <a:pt x="33" y="13"/>
                    <a:pt x="33" y="12"/>
                  </a:cubicBezTo>
                  <a:cubicBezTo>
                    <a:pt x="34" y="11"/>
                    <a:pt x="34" y="10"/>
                    <a:pt x="34" y="9"/>
                  </a:cubicBezTo>
                  <a:cubicBezTo>
                    <a:pt x="34" y="7"/>
                    <a:pt x="35" y="9"/>
                    <a:pt x="36" y="8"/>
                  </a:cubicBezTo>
                  <a:cubicBezTo>
                    <a:pt x="37" y="6"/>
                    <a:pt x="36" y="3"/>
                    <a:pt x="36" y="2"/>
                  </a:cubicBezTo>
                  <a:cubicBezTo>
                    <a:pt x="34" y="2"/>
                    <a:pt x="33" y="2"/>
                    <a:pt x="32"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79" name="Freeform 647">
              <a:extLst>
                <a:ext uri="{FF2B5EF4-FFF2-40B4-BE49-F238E27FC236}">
                  <a16:creationId xmlns:a16="http://schemas.microsoft.com/office/drawing/2014/main" id="{35B74F6E-05E1-F244-911C-287DC5DD45E2}"/>
                </a:ext>
              </a:extLst>
            </p:cNvPr>
            <p:cNvSpPr>
              <a:spLocks/>
            </p:cNvSpPr>
            <p:nvPr/>
          </p:nvSpPr>
          <p:spPr bwMode="auto">
            <a:xfrm>
              <a:off x="12021837" y="6656654"/>
              <a:ext cx="531847" cy="516057"/>
            </a:xfrm>
            <a:custGeom>
              <a:avLst/>
              <a:gdLst>
                <a:gd name="T0" fmla="*/ 37 w 57"/>
                <a:gd name="T1" fmla="*/ 10 h 55"/>
                <a:gd name="T2" fmla="*/ 41 w 57"/>
                <a:gd name="T3" fmla="*/ 9 h 55"/>
                <a:gd name="T4" fmla="*/ 43 w 57"/>
                <a:gd name="T5" fmla="*/ 6 h 55"/>
                <a:gd name="T6" fmla="*/ 45 w 57"/>
                <a:gd name="T7" fmla="*/ 4 h 55"/>
                <a:gd name="T8" fmla="*/ 45 w 57"/>
                <a:gd name="T9" fmla="*/ 1 h 55"/>
                <a:gd name="T10" fmla="*/ 41 w 57"/>
                <a:gd name="T11" fmla="*/ 2 h 55"/>
                <a:gd name="T12" fmla="*/ 36 w 57"/>
                <a:gd name="T13" fmla="*/ 4 h 55"/>
                <a:gd name="T14" fmla="*/ 27 w 57"/>
                <a:gd name="T15" fmla="*/ 1 h 55"/>
                <a:gd name="T16" fmla="*/ 22 w 57"/>
                <a:gd name="T17" fmla="*/ 1 h 55"/>
                <a:gd name="T18" fmla="*/ 19 w 57"/>
                <a:gd name="T19" fmla="*/ 1 h 55"/>
                <a:gd name="T20" fmla="*/ 18 w 57"/>
                <a:gd name="T21" fmla="*/ 3 h 55"/>
                <a:gd name="T22" fmla="*/ 17 w 57"/>
                <a:gd name="T23" fmla="*/ 4 h 55"/>
                <a:gd name="T24" fmla="*/ 15 w 57"/>
                <a:gd name="T25" fmla="*/ 5 h 55"/>
                <a:gd name="T26" fmla="*/ 13 w 57"/>
                <a:gd name="T27" fmla="*/ 5 h 55"/>
                <a:gd name="T28" fmla="*/ 12 w 57"/>
                <a:gd name="T29" fmla="*/ 4 h 55"/>
                <a:gd name="T30" fmla="*/ 11 w 57"/>
                <a:gd name="T31" fmla="*/ 8 h 55"/>
                <a:gd name="T32" fmla="*/ 9 w 57"/>
                <a:gd name="T33" fmla="*/ 5 h 55"/>
                <a:gd name="T34" fmla="*/ 5 w 57"/>
                <a:gd name="T35" fmla="*/ 7 h 55"/>
                <a:gd name="T36" fmla="*/ 0 w 57"/>
                <a:gd name="T37" fmla="*/ 7 h 55"/>
                <a:gd name="T38" fmla="*/ 1 w 57"/>
                <a:gd name="T39" fmla="*/ 10 h 55"/>
                <a:gd name="T40" fmla="*/ 0 w 57"/>
                <a:gd name="T41" fmla="*/ 14 h 55"/>
                <a:gd name="T42" fmla="*/ 2 w 57"/>
                <a:gd name="T43" fmla="*/ 18 h 55"/>
                <a:gd name="T44" fmla="*/ 4 w 57"/>
                <a:gd name="T45" fmla="*/ 21 h 55"/>
                <a:gd name="T46" fmla="*/ 12 w 57"/>
                <a:gd name="T47" fmla="*/ 17 h 55"/>
                <a:gd name="T48" fmla="*/ 15 w 57"/>
                <a:gd name="T49" fmla="*/ 19 h 55"/>
                <a:gd name="T50" fmla="*/ 17 w 57"/>
                <a:gd name="T51" fmla="*/ 22 h 55"/>
                <a:gd name="T52" fmla="*/ 18 w 57"/>
                <a:gd name="T53" fmla="*/ 25 h 55"/>
                <a:gd name="T54" fmla="*/ 21 w 57"/>
                <a:gd name="T55" fmla="*/ 28 h 55"/>
                <a:gd name="T56" fmla="*/ 28 w 57"/>
                <a:gd name="T57" fmla="*/ 33 h 55"/>
                <a:gd name="T58" fmla="*/ 33 w 57"/>
                <a:gd name="T59" fmla="*/ 36 h 55"/>
                <a:gd name="T60" fmla="*/ 42 w 57"/>
                <a:gd name="T61" fmla="*/ 42 h 55"/>
                <a:gd name="T62" fmla="*/ 45 w 57"/>
                <a:gd name="T63" fmla="*/ 48 h 55"/>
                <a:gd name="T64" fmla="*/ 43 w 57"/>
                <a:gd name="T65" fmla="*/ 55 h 55"/>
                <a:gd name="T66" fmla="*/ 49 w 57"/>
                <a:gd name="T67" fmla="*/ 48 h 55"/>
                <a:gd name="T68" fmla="*/ 47 w 57"/>
                <a:gd name="T69" fmla="*/ 45 h 55"/>
                <a:gd name="T70" fmla="*/ 50 w 57"/>
                <a:gd name="T71" fmla="*/ 40 h 55"/>
                <a:gd name="T72" fmla="*/ 53 w 57"/>
                <a:gd name="T73" fmla="*/ 41 h 55"/>
                <a:gd name="T74" fmla="*/ 55 w 57"/>
                <a:gd name="T75" fmla="*/ 44 h 55"/>
                <a:gd name="T76" fmla="*/ 53 w 57"/>
                <a:gd name="T77" fmla="*/ 39 h 55"/>
                <a:gd name="T78" fmla="*/ 44 w 57"/>
                <a:gd name="T79" fmla="*/ 35 h 55"/>
                <a:gd name="T80" fmla="*/ 44 w 57"/>
                <a:gd name="T81" fmla="*/ 32 h 55"/>
                <a:gd name="T82" fmla="*/ 39 w 57"/>
                <a:gd name="T83" fmla="*/ 31 h 55"/>
                <a:gd name="T84" fmla="*/ 35 w 57"/>
                <a:gd name="T85" fmla="*/ 26 h 55"/>
                <a:gd name="T86" fmla="*/ 32 w 57"/>
                <a:gd name="T87" fmla="*/ 21 h 55"/>
                <a:gd name="T88" fmla="*/ 27 w 57"/>
                <a:gd name="T89" fmla="*/ 17 h 55"/>
                <a:gd name="T90" fmla="*/ 27 w 57"/>
                <a:gd name="T91" fmla="*/ 15 h 55"/>
                <a:gd name="T92" fmla="*/ 28 w 57"/>
                <a:gd name="T93" fmla="*/ 12 h 55"/>
                <a:gd name="T94" fmla="*/ 30 w 57"/>
                <a:gd name="T95" fmla="*/ 9 h 55"/>
                <a:gd name="T96" fmla="*/ 32 w 57"/>
                <a:gd name="T97" fmla="*/ 8 h 55"/>
                <a:gd name="T98" fmla="*/ 34 w 57"/>
                <a:gd name="T99" fmla="*/ 10 h 55"/>
                <a:gd name="T100" fmla="*/ 37 w 57"/>
                <a:gd name="T101" fmla="*/ 10 h 55"/>
                <a:gd name="T102" fmla="*/ 37 w 57"/>
                <a:gd name="T103" fmla="*/ 1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 h="55">
                  <a:moveTo>
                    <a:pt x="37" y="10"/>
                  </a:moveTo>
                  <a:cubicBezTo>
                    <a:pt x="38" y="9"/>
                    <a:pt x="40" y="10"/>
                    <a:pt x="41" y="9"/>
                  </a:cubicBezTo>
                  <a:cubicBezTo>
                    <a:pt x="43" y="8"/>
                    <a:pt x="42" y="7"/>
                    <a:pt x="43" y="6"/>
                  </a:cubicBezTo>
                  <a:cubicBezTo>
                    <a:pt x="43" y="5"/>
                    <a:pt x="44" y="4"/>
                    <a:pt x="45" y="4"/>
                  </a:cubicBezTo>
                  <a:cubicBezTo>
                    <a:pt x="46" y="3"/>
                    <a:pt x="45" y="3"/>
                    <a:pt x="45" y="1"/>
                  </a:cubicBezTo>
                  <a:cubicBezTo>
                    <a:pt x="44" y="2"/>
                    <a:pt x="43" y="2"/>
                    <a:pt x="41" y="2"/>
                  </a:cubicBezTo>
                  <a:cubicBezTo>
                    <a:pt x="39" y="2"/>
                    <a:pt x="37" y="5"/>
                    <a:pt x="36" y="4"/>
                  </a:cubicBezTo>
                  <a:cubicBezTo>
                    <a:pt x="33" y="3"/>
                    <a:pt x="28" y="4"/>
                    <a:pt x="27" y="1"/>
                  </a:cubicBezTo>
                  <a:cubicBezTo>
                    <a:pt x="26" y="0"/>
                    <a:pt x="23" y="1"/>
                    <a:pt x="22" y="1"/>
                  </a:cubicBezTo>
                  <a:cubicBezTo>
                    <a:pt x="20" y="3"/>
                    <a:pt x="20" y="1"/>
                    <a:pt x="19" y="1"/>
                  </a:cubicBezTo>
                  <a:cubicBezTo>
                    <a:pt x="18" y="1"/>
                    <a:pt x="18" y="3"/>
                    <a:pt x="18" y="3"/>
                  </a:cubicBezTo>
                  <a:cubicBezTo>
                    <a:pt x="18" y="3"/>
                    <a:pt x="17" y="4"/>
                    <a:pt x="17" y="4"/>
                  </a:cubicBezTo>
                  <a:cubicBezTo>
                    <a:pt x="17" y="5"/>
                    <a:pt x="16" y="5"/>
                    <a:pt x="15" y="5"/>
                  </a:cubicBezTo>
                  <a:cubicBezTo>
                    <a:pt x="15" y="5"/>
                    <a:pt x="14" y="5"/>
                    <a:pt x="13" y="5"/>
                  </a:cubicBezTo>
                  <a:cubicBezTo>
                    <a:pt x="13" y="5"/>
                    <a:pt x="13" y="5"/>
                    <a:pt x="12" y="4"/>
                  </a:cubicBezTo>
                  <a:cubicBezTo>
                    <a:pt x="12" y="4"/>
                    <a:pt x="11" y="7"/>
                    <a:pt x="11" y="8"/>
                  </a:cubicBezTo>
                  <a:cubicBezTo>
                    <a:pt x="11" y="9"/>
                    <a:pt x="9" y="6"/>
                    <a:pt x="9" y="5"/>
                  </a:cubicBezTo>
                  <a:cubicBezTo>
                    <a:pt x="7" y="4"/>
                    <a:pt x="6" y="7"/>
                    <a:pt x="5" y="7"/>
                  </a:cubicBezTo>
                  <a:cubicBezTo>
                    <a:pt x="3" y="7"/>
                    <a:pt x="1" y="7"/>
                    <a:pt x="0" y="7"/>
                  </a:cubicBezTo>
                  <a:cubicBezTo>
                    <a:pt x="0" y="8"/>
                    <a:pt x="1" y="9"/>
                    <a:pt x="1" y="10"/>
                  </a:cubicBezTo>
                  <a:cubicBezTo>
                    <a:pt x="1" y="12"/>
                    <a:pt x="0" y="12"/>
                    <a:pt x="0" y="14"/>
                  </a:cubicBezTo>
                  <a:cubicBezTo>
                    <a:pt x="0" y="15"/>
                    <a:pt x="0" y="18"/>
                    <a:pt x="2" y="18"/>
                  </a:cubicBezTo>
                  <a:cubicBezTo>
                    <a:pt x="3" y="19"/>
                    <a:pt x="4" y="18"/>
                    <a:pt x="4" y="21"/>
                  </a:cubicBezTo>
                  <a:cubicBezTo>
                    <a:pt x="6" y="20"/>
                    <a:pt x="10" y="16"/>
                    <a:pt x="12" y="17"/>
                  </a:cubicBezTo>
                  <a:cubicBezTo>
                    <a:pt x="13" y="18"/>
                    <a:pt x="14" y="19"/>
                    <a:pt x="15" y="19"/>
                  </a:cubicBezTo>
                  <a:cubicBezTo>
                    <a:pt x="16" y="19"/>
                    <a:pt x="17" y="21"/>
                    <a:pt x="17" y="22"/>
                  </a:cubicBezTo>
                  <a:cubicBezTo>
                    <a:pt x="18" y="23"/>
                    <a:pt x="18" y="24"/>
                    <a:pt x="18" y="25"/>
                  </a:cubicBezTo>
                  <a:cubicBezTo>
                    <a:pt x="19" y="26"/>
                    <a:pt x="20" y="27"/>
                    <a:pt x="21" y="28"/>
                  </a:cubicBezTo>
                  <a:cubicBezTo>
                    <a:pt x="23" y="29"/>
                    <a:pt x="25" y="31"/>
                    <a:pt x="28" y="33"/>
                  </a:cubicBezTo>
                  <a:cubicBezTo>
                    <a:pt x="30" y="35"/>
                    <a:pt x="31" y="35"/>
                    <a:pt x="33" y="36"/>
                  </a:cubicBezTo>
                  <a:cubicBezTo>
                    <a:pt x="36" y="38"/>
                    <a:pt x="38" y="41"/>
                    <a:pt x="42" y="42"/>
                  </a:cubicBezTo>
                  <a:cubicBezTo>
                    <a:pt x="44" y="43"/>
                    <a:pt x="44" y="46"/>
                    <a:pt x="45" y="48"/>
                  </a:cubicBezTo>
                  <a:cubicBezTo>
                    <a:pt x="45" y="50"/>
                    <a:pt x="42" y="52"/>
                    <a:pt x="43" y="55"/>
                  </a:cubicBezTo>
                  <a:cubicBezTo>
                    <a:pt x="43" y="54"/>
                    <a:pt x="49" y="49"/>
                    <a:pt x="49" y="48"/>
                  </a:cubicBezTo>
                  <a:cubicBezTo>
                    <a:pt x="50" y="47"/>
                    <a:pt x="47" y="45"/>
                    <a:pt x="47" y="45"/>
                  </a:cubicBezTo>
                  <a:cubicBezTo>
                    <a:pt x="45" y="43"/>
                    <a:pt x="49" y="39"/>
                    <a:pt x="50" y="40"/>
                  </a:cubicBezTo>
                  <a:cubicBezTo>
                    <a:pt x="51" y="41"/>
                    <a:pt x="52" y="41"/>
                    <a:pt x="53" y="41"/>
                  </a:cubicBezTo>
                  <a:cubicBezTo>
                    <a:pt x="54" y="42"/>
                    <a:pt x="54" y="43"/>
                    <a:pt x="55" y="44"/>
                  </a:cubicBezTo>
                  <a:cubicBezTo>
                    <a:pt x="57" y="44"/>
                    <a:pt x="54" y="40"/>
                    <a:pt x="53" y="39"/>
                  </a:cubicBezTo>
                  <a:cubicBezTo>
                    <a:pt x="51" y="37"/>
                    <a:pt x="47" y="37"/>
                    <a:pt x="44" y="35"/>
                  </a:cubicBezTo>
                  <a:cubicBezTo>
                    <a:pt x="43" y="34"/>
                    <a:pt x="46" y="32"/>
                    <a:pt x="44" y="32"/>
                  </a:cubicBezTo>
                  <a:cubicBezTo>
                    <a:pt x="43" y="31"/>
                    <a:pt x="41" y="32"/>
                    <a:pt x="39" y="31"/>
                  </a:cubicBezTo>
                  <a:cubicBezTo>
                    <a:pt x="37" y="30"/>
                    <a:pt x="36" y="28"/>
                    <a:pt x="35" y="26"/>
                  </a:cubicBezTo>
                  <a:cubicBezTo>
                    <a:pt x="34" y="24"/>
                    <a:pt x="34" y="22"/>
                    <a:pt x="32" y="21"/>
                  </a:cubicBezTo>
                  <a:cubicBezTo>
                    <a:pt x="31" y="20"/>
                    <a:pt x="27" y="19"/>
                    <a:pt x="27" y="17"/>
                  </a:cubicBezTo>
                  <a:cubicBezTo>
                    <a:pt x="27" y="16"/>
                    <a:pt x="27" y="15"/>
                    <a:pt x="27" y="15"/>
                  </a:cubicBezTo>
                  <a:cubicBezTo>
                    <a:pt x="28" y="13"/>
                    <a:pt x="28" y="13"/>
                    <a:pt x="28" y="12"/>
                  </a:cubicBezTo>
                  <a:cubicBezTo>
                    <a:pt x="27" y="9"/>
                    <a:pt x="30" y="10"/>
                    <a:pt x="30" y="9"/>
                  </a:cubicBezTo>
                  <a:cubicBezTo>
                    <a:pt x="31" y="8"/>
                    <a:pt x="32" y="8"/>
                    <a:pt x="32" y="8"/>
                  </a:cubicBezTo>
                  <a:cubicBezTo>
                    <a:pt x="34" y="8"/>
                    <a:pt x="34" y="9"/>
                    <a:pt x="34" y="10"/>
                  </a:cubicBezTo>
                  <a:cubicBezTo>
                    <a:pt x="35" y="10"/>
                    <a:pt x="36" y="10"/>
                    <a:pt x="37" y="10"/>
                  </a:cubicBezTo>
                  <a:cubicBezTo>
                    <a:pt x="37" y="9"/>
                    <a:pt x="36" y="10"/>
                    <a:pt x="37"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80" name="Freeform 648">
              <a:extLst>
                <a:ext uri="{FF2B5EF4-FFF2-40B4-BE49-F238E27FC236}">
                  <a16:creationId xmlns:a16="http://schemas.microsoft.com/office/drawing/2014/main" id="{683B0B83-5845-CC47-A2FA-27B2638D0F83}"/>
                </a:ext>
              </a:extLst>
            </p:cNvPr>
            <p:cNvSpPr>
              <a:spLocks/>
            </p:cNvSpPr>
            <p:nvPr/>
          </p:nvSpPr>
          <p:spPr bwMode="auto">
            <a:xfrm>
              <a:off x="12330754" y="6685324"/>
              <a:ext cx="251592" cy="235731"/>
            </a:xfrm>
            <a:custGeom>
              <a:avLst/>
              <a:gdLst>
                <a:gd name="T0" fmla="*/ 12 w 27"/>
                <a:gd name="T1" fmla="*/ 10 h 25"/>
                <a:gd name="T2" fmla="*/ 21 w 27"/>
                <a:gd name="T3" fmla="*/ 9 h 25"/>
                <a:gd name="T4" fmla="*/ 27 w 27"/>
                <a:gd name="T5" fmla="*/ 11 h 25"/>
                <a:gd name="T6" fmla="*/ 25 w 27"/>
                <a:gd name="T7" fmla="*/ 4 h 25"/>
                <a:gd name="T8" fmla="*/ 17 w 27"/>
                <a:gd name="T9" fmla="*/ 3 h 25"/>
                <a:gd name="T10" fmla="*/ 13 w 27"/>
                <a:gd name="T11" fmla="*/ 0 h 25"/>
                <a:gd name="T12" fmla="*/ 11 w 27"/>
                <a:gd name="T13" fmla="*/ 2 h 25"/>
                <a:gd name="T14" fmla="*/ 6 w 27"/>
                <a:gd name="T15" fmla="*/ 7 h 25"/>
                <a:gd name="T16" fmla="*/ 1 w 27"/>
                <a:gd name="T17" fmla="*/ 7 h 25"/>
                <a:gd name="T18" fmla="*/ 1 w 27"/>
                <a:gd name="T19" fmla="*/ 11 h 25"/>
                <a:gd name="T20" fmla="*/ 3 w 27"/>
                <a:gd name="T21" fmla="*/ 10 h 25"/>
                <a:gd name="T22" fmla="*/ 4 w 27"/>
                <a:gd name="T23" fmla="*/ 13 h 25"/>
                <a:gd name="T24" fmla="*/ 6 w 27"/>
                <a:gd name="T25" fmla="*/ 10 h 25"/>
                <a:gd name="T26" fmla="*/ 11 w 27"/>
                <a:gd name="T27" fmla="*/ 17 h 25"/>
                <a:gd name="T28" fmla="*/ 23 w 27"/>
                <a:gd name="T29" fmla="*/ 25 h 25"/>
                <a:gd name="T30" fmla="*/ 21 w 27"/>
                <a:gd name="T31" fmla="*/ 22 h 25"/>
                <a:gd name="T32" fmla="*/ 16 w 27"/>
                <a:gd name="T33" fmla="*/ 19 h 25"/>
                <a:gd name="T34" fmla="*/ 12 w 27"/>
                <a:gd name="T35" fmla="*/ 1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5">
                  <a:moveTo>
                    <a:pt x="12" y="10"/>
                  </a:moveTo>
                  <a:cubicBezTo>
                    <a:pt x="15" y="10"/>
                    <a:pt x="18" y="8"/>
                    <a:pt x="21" y="9"/>
                  </a:cubicBezTo>
                  <a:cubicBezTo>
                    <a:pt x="23" y="9"/>
                    <a:pt x="25" y="10"/>
                    <a:pt x="27" y="11"/>
                  </a:cubicBezTo>
                  <a:cubicBezTo>
                    <a:pt x="26" y="9"/>
                    <a:pt x="26" y="7"/>
                    <a:pt x="25" y="4"/>
                  </a:cubicBezTo>
                  <a:cubicBezTo>
                    <a:pt x="22" y="6"/>
                    <a:pt x="19" y="4"/>
                    <a:pt x="17" y="3"/>
                  </a:cubicBezTo>
                  <a:cubicBezTo>
                    <a:pt x="15" y="2"/>
                    <a:pt x="14" y="2"/>
                    <a:pt x="13" y="0"/>
                  </a:cubicBezTo>
                  <a:cubicBezTo>
                    <a:pt x="13" y="0"/>
                    <a:pt x="11" y="1"/>
                    <a:pt x="11" y="2"/>
                  </a:cubicBezTo>
                  <a:cubicBezTo>
                    <a:pt x="9" y="3"/>
                    <a:pt x="10" y="8"/>
                    <a:pt x="6" y="7"/>
                  </a:cubicBezTo>
                  <a:cubicBezTo>
                    <a:pt x="4" y="6"/>
                    <a:pt x="2" y="7"/>
                    <a:pt x="1" y="7"/>
                  </a:cubicBezTo>
                  <a:cubicBezTo>
                    <a:pt x="0" y="8"/>
                    <a:pt x="1" y="11"/>
                    <a:pt x="1" y="11"/>
                  </a:cubicBezTo>
                  <a:cubicBezTo>
                    <a:pt x="1" y="11"/>
                    <a:pt x="3" y="10"/>
                    <a:pt x="3" y="10"/>
                  </a:cubicBezTo>
                  <a:cubicBezTo>
                    <a:pt x="4" y="10"/>
                    <a:pt x="4" y="12"/>
                    <a:pt x="4" y="13"/>
                  </a:cubicBezTo>
                  <a:cubicBezTo>
                    <a:pt x="4" y="11"/>
                    <a:pt x="5" y="8"/>
                    <a:pt x="6" y="10"/>
                  </a:cubicBezTo>
                  <a:cubicBezTo>
                    <a:pt x="7" y="13"/>
                    <a:pt x="9" y="15"/>
                    <a:pt x="11" y="17"/>
                  </a:cubicBezTo>
                  <a:cubicBezTo>
                    <a:pt x="14" y="20"/>
                    <a:pt x="19" y="22"/>
                    <a:pt x="23" y="25"/>
                  </a:cubicBezTo>
                  <a:cubicBezTo>
                    <a:pt x="23" y="23"/>
                    <a:pt x="23" y="23"/>
                    <a:pt x="21" y="22"/>
                  </a:cubicBezTo>
                  <a:cubicBezTo>
                    <a:pt x="19" y="21"/>
                    <a:pt x="17" y="20"/>
                    <a:pt x="16" y="19"/>
                  </a:cubicBezTo>
                  <a:cubicBezTo>
                    <a:pt x="14" y="17"/>
                    <a:pt x="9" y="10"/>
                    <a:pt x="12"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81" name="Freeform 649">
              <a:extLst>
                <a:ext uri="{FF2B5EF4-FFF2-40B4-BE49-F238E27FC236}">
                  <a16:creationId xmlns:a16="http://schemas.microsoft.com/office/drawing/2014/main" id="{07C2905D-76F5-EE46-B209-E267D78D6CDC}"/>
                </a:ext>
              </a:extLst>
            </p:cNvPr>
            <p:cNvSpPr>
              <a:spLocks/>
            </p:cNvSpPr>
            <p:nvPr/>
          </p:nvSpPr>
          <p:spPr bwMode="auto">
            <a:xfrm>
              <a:off x="11470881" y="6414553"/>
              <a:ext cx="617834" cy="531986"/>
            </a:xfrm>
            <a:custGeom>
              <a:avLst/>
              <a:gdLst>
                <a:gd name="T0" fmla="*/ 59 w 66"/>
                <a:gd name="T1" fmla="*/ 31 h 57"/>
                <a:gd name="T2" fmla="*/ 56 w 66"/>
                <a:gd name="T3" fmla="*/ 30 h 57"/>
                <a:gd name="T4" fmla="*/ 60 w 66"/>
                <a:gd name="T5" fmla="*/ 24 h 57"/>
                <a:gd name="T6" fmla="*/ 63 w 66"/>
                <a:gd name="T7" fmla="*/ 23 h 57"/>
                <a:gd name="T8" fmla="*/ 65 w 66"/>
                <a:gd name="T9" fmla="*/ 15 h 57"/>
                <a:gd name="T10" fmla="*/ 60 w 66"/>
                <a:gd name="T11" fmla="*/ 13 h 57"/>
                <a:gd name="T12" fmla="*/ 57 w 66"/>
                <a:gd name="T13" fmla="*/ 11 h 57"/>
                <a:gd name="T14" fmla="*/ 55 w 66"/>
                <a:gd name="T15" fmla="*/ 11 h 57"/>
                <a:gd name="T16" fmla="*/ 48 w 66"/>
                <a:gd name="T17" fmla="*/ 7 h 57"/>
                <a:gd name="T18" fmla="*/ 43 w 66"/>
                <a:gd name="T19" fmla="*/ 5 h 57"/>
                <a:gd name="T20" fmla="*/ 38 w 66"/>
                <a:gd name="T21" fmla="*/ 1 h 57"/>
                <a:gd name="T22" fmla="*/ 34 w 66"/>
                <a:gd name="T23" fmla="*/ 1 h 57"/>
                <a:gd name="T24" fmla="*/ 33 w 66"/>
                <a:gd name="T25" fmla="*/ 5 h 57"/>
                <a:gd name="T26" fmla="*/ 30 w 66"/>
                <a:gd name="T27" fmla="*/ 8 h 57"/>
                <a:gd name="T28" fmla="*/ 26 w 66"/>
                <a:gd name="T29" fmla="*/ 10 h 57"/>
                <a:gd name="T30" fmla="*/ 24 w 66"/>
                <a:gd name="T31" fmla="*/ 12 h 57"/>
                <a:gd name="T32" fmla="*/ 20 w 66"/>
                <a:gd name="T33" fmla="*/ 11 h 57"/>
                <a:gd name="T34" fmla="*/ 16 w 66"/>
                <a:gd name="T35" fmla="*/ 10 h 57"/>
                <a:gd name="T36" fmla="*/ 16 w 66"/>
                <a:gd name="T37" fmla="*/ 16 h 57"/>
                <a:gd name="T38" fmla="*/ 9 w 66"/>
                <a:gd name="T39" fmla="*/ 15 h 57"/>
                <a:gd name="T40" fmla="*/ 1 w 66"/>
                <a:gd name="T41" fmla="*/ 17 h 57"/>
                <a:gd name="T42" fmla="*/ 2 w 66"/>
                <a:gd name="T43" fmla="*/ 19 h 57"/>
                <a:gd name="T44" fmla="*/ 4 w 66"/>
                <a:gd name="T45" fmla="*/ 21 h 57"/>
                <a:gd name="T46" fmla="*/ 15 w 66"/>
                <a:gd name="T47" fmla="*/ 25 h 57"/>
                <a:gd name="T48" fmla="*/ 14 w 66"/>
                <a:gd name="T49" fmla="*/ 28 h 57"/>
                <a:gd name="T50" fmla="*/ 19 w 66"/>
                <a:gd name="T51" fmla="*/ 31 h 57"/>
                <a:gd name="T52" fmla="*/ 20 w 66"/>
                <a:gd name="T53" fmla="*/ 35 h 57"/>
                <a:gd name="T54" fmla="*/ 22 w 66"/>
                <a:gd name="T55" fmla="*/ 38 h 57"/>
                <a:gd name="T56" fmla="*/ 19 w 66"/>
                <a:gd name="T57" fmla="*/ 36 h 57"/>
                <a:gd name="T58" fmla="*/ 16 w 66"/>
                <a:gd name="T59" fmla="*/ 49 h 57"/>
                <a:gd name="T60" fmla="*/ 27 w 66"/>
                <a:gd name="T61" fmla="*/ 53 h 57"/>
                <a:gd name="T62" fmla="*/ 30 w 66"/>
                <a:gd name="T63" fmla="*/ 53 h 57"/>
                <a:gd name="T64" fmla="*/ 33 w 66"/>
                <a:gd name="T65" fmla="*/ 55 h 57"/>
                <a:gd name="T66" fmla="*/ 40 w 66"/>
                <a:gd name="T67" fmla="*/ 54 h 57"/>
                <a:gd name="T68" fmla="*/ 47 w 66"/>
                <a:gd name="T69" fmla="*/ 48 h 57"/>
                <a:gd name="T70" fmla="*/ 57 w 66"/>
                <a:gd name="T71" fmla="*/ 50 h 57"/>
                <a:gd name="T72" fmla="*/ 62 w 66"/>
                <a:gd name="T73" fmla="*/ 47 h 57"/>
                <a:gd name="T74" fmla="*/ 62 w 66"/>
                <a:gd name="T75" fmla="*/ 45 h 57"/>
                <a:gd name="T76" fmla="*/ 59 w 66"/>
                <a:gd name="T77" fmla="*/ 38 h 57"/>
                <a:gd name="T78" fmla="*/ 59 w 66"/>
                <a:gd name="T79" fmla="*/ 34 h 57"/>
                <a:gd name="T80" fmla="*/ 59 w 66"/>
                <a:gd name="T81" fmla="*/ 31 h 57"/>
                <a:gd name="T82" fmla="*/ 59 w 66"/>
                <a:gd name="T83" fmla="*/ 3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 h="57">
                  <a:moveTo>
                    <a:pt x="59" y="31"/>
                  </a:moveTo>
                  <a:cubicBezTo>
                    <a:pt x="58" y="29"/>
                    <a:pt x="55" y="33"/>
                    <a:pt x="56" y="30"/>
                  </a:cubicBezTo>
                  <a:cubicBezTo>
                    <a:pt x="56" y="29"/>
                    <a:pt x="59" y="24"/>
                    <a:pt x="60" y="24"/>
                  </a:cubicBezTo>
                  <a:cubicBezTo>
                    <a:pt x="61" y="23"/>
                    <a:pt x="62" y="25"/>
                    <a:pt x="63" y="23"/>
                  </a:cubicBezTo>
                  <a:cubicBezTo>
                    <a:pt x="64" y="20"/>
                    <a:pt x="63" y="18"/>
                    <a:pt x="65" y="15"/>
                  </a:cubicBezTo>
                  <a:cubicBezTo>
                    <a:pt x="66" y="13"/>
                    <a:pt x="61" y="13"/>
                    <a:pt x="60" y="13"/>
                  </a:cubicBezTo>
                  <a:cubicBezTo>
                    <a:pt x="58" y="13"/>
                    <a:pt x="57" y="12"/>
                    <a:pt x="57" y="11"/>
                  </a:cubicBezTo>
                  <a:cubicBezTo>
                    <a:pt x="56" y="11"/>
                    <a:pt x="55" y="11"/>
                    <a:pt x="55" y="11"/>
                  </a:cubicBezTo>
                  <a:cubicBezTo>
                    <a:pt x="53" y="11"/>
                    <a:pt x="48" y="9"/>
                    <a:pt x="48" y="7"/>
                  </a:cubicBezTo>
                  <a:cubicBezTo>
                    <a:pt x="47" y="10"/>
                    <a:pt x="44" y="5"/>
                    <a:pt x="43" y="5"/>
                  </a:cubicBezTo>
                  <a:cubicBezTo>
                    <a:pt x="41" y="4"/>
                    <a:pt x="39" y="3"/>
                    <a:pt x="38" y="1"/>
                  </a:cubicBezTo>
                  <a:cubicBezTo>
                    <a:pt x="37" y="0"/>
                    <a:pt x="35" y="0"/>
                    <a:pt x="34" y="1"/>
                  </a:cubicBezTo>
                  <a:cubicBezTo>
                    <a:pt x="33" y="2"/>
                    <a:pt x="32" y="4"/>
                    <a:pt x="33" y="5"/>
                  </a:cubicBezTo>
                  <a:cubicBezTo>
                    <a:pt x="33" y="6"/>
                    <a:pt x="31" y="7"/>
                    <a:pt x="30" y="8"/>
                  </a:cubicBezTo>
                  <a:cubicBezTo>
                    <a:pt x="29" y="8"/>
                    <a:pt x="27" y="8"/>
                    <a:pt x="26" y="10"/>
                  </a:cubicBezTo>
                  <a:cubicBezTo>
                    <a:pt x="26" y="11"/>
                    <a:pt x="25" y="12"/>
                    <a:pt x="24" y="12"/>
                  </a:cubicBezTo>
                  <a:cubicBezTo>
                    <a:pt x="22" y="12"/>
                    <a:pt x="21" y="12"/>
                    <a:pt x="20" y="11"/>
                  </a:cubicBezTo>
                  <a:cubicBezTo>
                    <a:pt x="18" y="11"/>
                    <a:pt x="18" y="10"/>
                    <a:pt x="16" y="10"/>
                  </a:cubicBezTo>
                  <a:cubicBezTo>
                    <a:pt x="14" y="9"/>
                    <a:pt x="20" y="16"/>
                    <a:pt x="16" y="16"/>
                  </a:cubicBezTo>
                  <a:cubicBezTo>
                    <a:pt x="13" y="16"/>
                    <a:pt x="11" y="17"/>
                    <a:pt x="9" y="15"/>
                  </a:cubicBezTo>
                  <a:cubicBezTo>
                    <a:pt x="8" y="14"/>
                    <a:pt x="1" y="16"/>
                    <a:pt x="1" y="17"/>
                  </a:cubicBezTo>
                  <a:cubicBezTo>
                    <a:pt x="1" y="18"/>
                    <a:pt x="4" y="18"/>
                    <a:pt x="2" y="19"/>
                  </a:cubicBezTo>
                  <a:cubicBezTo>
                    <a:pt x="0" y="20"/>
                    <a:pt x="3" y="21"/>
                    <a:pt x="4" y="21"/>
                  </a:cubicBezTo>
                  <a:cubicBezTo>
                    <a:pt x="6" y="22"/>
                    <a:pt x="15" y="23"/>
                    <a:pt x="15" y="25"/>
                  </a:cubicBezTo>
                  <a:cubicBezTo>
                    <a:pt x="15" y="26"/>
                    <a:pt x="13" y="26"/>
                    <a:pt x="14" y="28"/>
                  </a:cubicBezTo>
                  <a:cubicBezTo>
                    <a:pt x="16" y="30"/>
                    <a:pt x="17" y="30"/>
                    <a:pt x="19" y="31"/>
                  </a:cubicBezTo>
                  <a:cubicBezTo>
                    <a:pt x="21" y="32"/>
                    <a:pt x="18" y="34"/>
                    <a:pt x="20" y="35"/>
                  </a:cubicBezTo>
                  <a:cubicBezTo>
                    <a:pt x="20" y="35"/>
                    <a:pt x="22" y="38"/>
                    <a:pt x="22" y="38"/>
                  </a:cubicBezTo>
                  <a:cubicBezTo>
                    <a:pt x="21" y="39"/>
                    <a:pt x="20" y="36"/>
                    <a:pt x="19" y="36"/>
                  </a:cubicBezTo>
                  <a:cubicBezTo>
                    <a:pt x="18" y="36"/>
                    <a:pt x="19" y="48"/>
                    <a:pt x="16" y="49"/>
                  </a:cubicBezTo>
                  <a:cubicBezTo>
                    <a:pt x="19" y="51"/>
                    <a:pt x="23" y="54"/>
                    <a:pt x="27" y="53"/>
                  </a:cubicBezTo>
                  <a:cubicBezTo>
                    <a:pt x="28" y="53"/>
                    <a:pt x="29" y="52"/>
                    <a:pt x="30" y="53"/>
                  </a:cubicBezTo>
                  <a:cubicBezTo>
                    <a:pt x="31" y="53"/>
                    <a:pt x="32" y="54"/>
                    <a:pt x="33" y="55"/>
                  </a:cubicBezTo>
                  <a:cubicBezTo>
                    <a:pt x="35" y="56"/>
                    <a:pt x="41" y="57"/>
                    <a:pt x="40" y="54"/>
                  </a:cubicBezTo>
                  <a:cubicBezTo>
                    <a:pt x="39" y="49"/>
                    <a:pt x="44" y="47"/>
                    <a:pt x="47" y="48"/>
                  </a:cubicBezTo>
                  <a:cubicBezTo>
                    <a:pt x="51" y="49"/>
                    <a:pt x="53" y="52"/>
                    <a:pt x="57" y="50"/>
                  </a:cubicBezTo>
                  <a:cubicBezTo>
                    <a:pt x="59" y="49"/>
                    <a:pt x="60" y="48"/>
                    <a:pt x="62" y="47"/>
                  </a:cubicBezTo>
                  <a:cubicBezTo>
                    <a:pt x="62" y="47"/>
                    <a:pt x="64" y="45"/>
                    <a:pt x="62" y="45"/>
                  </a:cubicBezTo>
                  <a:cubicBezTo>
                    <a:pt x="60" y="44"/>
                    <a:pt x="58" y="40"/>
                    <a:pt x="59" y="38"/>
                  </a:cubicBezTo>
                  <a:cubicBezTo>
                    <a:pt x="61" y="36"/>
                    <a:pt x="60" y="36"/>
                    <a:pt x="59" y="34"/>
                  </a:cubicBezTo>
                  <a:cubicBezTo>
                    <a:pt x="59" y="33"/>
                    <a:pt x="59" y="32"/>
                    <a:pt x="59" y="31"/>
                  </a:cubicBezTo>
                  <a:cubicBezTo>
                    <a:pt x="58" y="30"/>
                    <a:pt x="59" y="32"/>
                    <a:pt x="59" y="3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82" name="Freeform 650">
              <a:extLst>
                <a:ext uri="{FF2B5EF4-FFF2-40B4-BE49-F238E27FC236}">
                  <a16:creationId xmlns:a16="http://schemas.microsoft.com/office/drawing/2014/main" id="{33790957-BE37-6649-AAA0-01C1CEE32D7C}"/>
                </a:ext>
              </a:extLst>
            </p:cNvPr>
            <p:cNvSpPr>
              <a:spLocks/>
            </p:cNvSpPr>
            <p:nvPr/>
          </p:nvSpPr>
          <p:spPr bwMode="auto">
            <a:xfrm>
              <a:off x="11983619" y="6621615"/>
              <a:ext cx="207005" cy="140163"/>
            </a:xfrm>
            <a:custGeom>
              <a:avLst/>
              <a:gdLst>
                <a:gd name="T0" fmla="*/ 17 w 22"/>
                <a:gd name="T1" fmla="*/ 1 h 15"/>
                <a:gd name="T2" fmla="*/ 9 w 22"/>
                <a:gd name="T3" fmla="*/ 1 h 15"/>
                <a:gd name="T4" fmla="*/ 8 w 22"/>
                <a:gd name="T5" fmla="*/ 2 h 15"/>
                <a:gd name="T6" fmla="*/ 5 w 22"/>
                <a:gd name="T7" fmla="*/ 2 h 15"/>
                <a:gd name="T8" fmla="*/ 3 w 22"/>
                <a:gd name="T9" fmla="*/ 5 h 15"/>
                <a:gd name="T10" fmla="*/ 1 w 22"/>
                <a:gd name="T11" fmla="*/ 9 h 15"/>
                <a:gd name="T12" fmla="*/ 4 w 22"/>
                <a:gd name="T13" fmla="*/ 10 h 15"/>
                <a:gd name="T14" fmla="*/ 7 w 22"/>
                <a:gd name="T15" fmla="*/ 11 h 15"/>
                <a:gd name="T16" fmla="*/ 11 w 22"/>
                <a:gd name="T17" fmla="*/ 10 h 15"/>
                <a:gd name="T18" fmla="*/ 13 w 22"/>
                <a:gd name="T19" fmla="*/ 10 h 15"/>
                <a:gd name="T20" fmla="*/ 16 w 22"/>
                <a:gd name="T21" fmla="*/ 8 h 15"/>
                <a:gd name="T22" fmla="*/ 18 w 22"/>
                <a:gd name="T23" fmla="*/ 9 h 15"/>
                <a:gd name="T24" fmla="*/ 21 w 22"/>
                <a:gd name="T25" fmla="*/ 8 h 15"/>
                <a:gd name="T26" fmla="*/ 22 w 22"/>
                <a:gd name="T27" fmla="*/ 5 h 15"/>
                <a:gd name="T28" fmla="*/ 18 w 22"/>
                <a:gd name="T29" fmla="*/ 4 h 15"/>
                <a:gd name="T30" fmla="*/ 17 w 22"/>
                <a:gd name="T31"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15">
                  <a:moveTo>
                    <a:pt x="17" y="1"/>
                  </a:moveTo>
                  <a:cubicBezTo>
                    <a:pt x="14" y="0"/>
                    <a:pt x="12" y="1"/>
                    <a:pt x="9" y="1"/>
                  </a:cubicBezTo>
                  <a:cubicBezTo>
                    <a:pt x="7" y="1"/>
                    <a:pt x="9" y="1"/>
                    <a:pt x="8" y="2"/>
                  </a:cubicBezTo>
                  <a:cubicBezTo>
                    <a:pt x="7" y="2"/>
                    <a:pt x="5" y="2"/>
                    <a:pt x="5" y="2"/>
                  </a:cubicBezTo>
                  <a:cubicBezTo>
                    <a:pt x="4" y="2"/>
                    <a:pt x="3" y="5"/>
                    <a:pt x="3" y="5"/>
                  </a:cubicBezTo>
                  <a:cubicBezTo>
                    <a:pt x="2" y="6"/>
                    <a:pt x="0" y="10"/>
                    <a:pt x="1" y="9"/>
                  </a:cubicBezTo>
                  <a:cubicBezTo>
                    <a:pt x="3" y="9"/>
                    <a:pt x="3" y="8"/>
                    <a:pt x="4" y="10"/>
                  </a:cubicBezTo>
                  <a:cubicBezTo>
                    <a:pt x="4" y="12"/>
                    <a:pt x="5" y="11"/>
                    <a:pt x="7" y="11"/>
                  </a:cubicBezTo>
                  <a:cubicBezTo>
                    <a:pt x="8" y="11"/>
                    <a:pt x="10" y="11"/>
                    <a:pt x="11" y="10"/>
                  </a:cubicBezTo>
                  <a:cubicBezTo>
                    <a:pt x="12" y="8"/>
                    <a:pt x="13" y="9"/>
                    <a:pt x="13" y="10"/>
                  </a:cubicBezTo>
                  <a:cubicBezTo>
                    <a:pt x="16" y="15"/>
                    <a:pt x="15" y="8"/>
                    <a:pt x="16" y="8"/>
                  </a:cubicBezTo>
                  <a:cubicBezTo>
                    <a:pt x="17" y="8"/>
                    <a:pt x="17" y="9"/>
                    <a:pt x="18" y="9"/>
                  </a:cubicBezTo>
                  <a:cubicBezTo>
                    <a:pt x="19" y="9"/>
                    <a:pt x="20" y="9"/>
                    <a:pt x="21" y="8"/>
                  </a:cubicBezTo>
                  <a:cubicBezTo>
                    <a:pt x="22" y="7"/>
                    <a:pt x="22" y="7"/>
                    <a:pt x="22" y="5"/>
                  </a:cubicBezTo>
                  <a:cubicBezTo>
                    <a:pt x="22" y="5"/>
                    <a:pt x="19" y="4"/>
                    <a:pt x="18" y="4"/>
                  </a:cubicBezTo>
                  <a:cubicBezTo>
                    <a:pt x="17" y="3"/>
                    <a:pt x="17" y="2"/>
                    <a:pt x="17"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83" name="Freeform 651">
              <a:extLst>
                <a:ext uri="{FF2B5EF4-FFF2-40B4-BE49-F238E27FC236}">
                  <a16:creationId xmlns:a16="http://schemas.microsoft.com/office/drawing/2014/main" id="{CE2CE8E1-5081-184C-96B5-6BEA32B29168}"/>
                </a:ext>
              </a:extLst>
            </p:cNvPr>
            <p:cNvSpPr>
              <a:spLocks/>
            </p:cNvSpPr>
            <p:nvPr/>
          </p:nvSpPr>
          <p:spPr bwMode="auto">
            <a:xfrm>
              <a:off x="11808462" y="6395439"/>
              <a:ext cx="194267" cy="121050"/>
            </a:xfrm>
            <a:custGeom>
              <a:avLst/>
              <a:gdLst>
                <a:gd name="T0" fmla="*/ 19 w 21"/>
                <a:gd name="T1" fmla="*/ 9 h 13"/>
                <a:gd name="T2" fmla="*/ 20 w 21"/>
                <a:gd name="T3" fmla="*/ 6 h 13"/>
                <a:gd name="T4" fmla="*/ 18 w 21"/>
                <a:gd name="T5" fmla="*/ 3 h 13"/>
                <a:gd name="T6" fmla="*/ 13 w 21"/>
                <a:gd name="T7" fmla="*/ 0 h 13"/>
                <a:gd name="T8" fmla="*/ 8 w 21"/>
                <a:gd name="T9" fmla="*/ 1 h 13"/>
                <a:gd name="T10" fmla="*/ 3 w 21"/>
                <a:gd name="T11" fmla="*/ 1 h 13"/>
                <a:gd name="T12" fmla="*/ 5 w 21"/>
                <a:gd name="T13" fmla="*/ 6 h 13"/>
                <a:gd name="T14" fmla="*/ 10 w 21"/>
                <a:gd name="T15" fmla="*/ 9 h 13"/>
                <a:gd name="T16" fmla="*/ 12 w 21"/>
                <a:gd name="T17" fmla="*/ 9 h 13"/>
                <a:gd name="T18" fmla="*/ 18 w 21"/>
                <a:gd name="T19" fmla="*/ 13 h 13"/>
                <a:gd name="T20" fmla="*/ 19 w 21"/>
                <a:gd name="T21" fmla="*/ 9 h 13"/>
                <a:gd name="T22" fmla="*/ 19 w 21"/>
                <a:gd name="T23"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13">
                  <a:moveTo>
                    <a:pt x="19" y="9"/>
                  </a:moveTo>
                  <a:cubicBezTo>
                    <a:pt x="18" y="9"/>
                    <a:pt x="21" y="7"/>
                    <a:pt x="20" y="6"/>
                  </a:cubicBezTo>
                  <a:cubicBezTo>
                    <a:pt x="20" y="5"/>
                    <a:pt x="19" y="3"/>
                    <a:pt x="18" y="3"/>
                  </a:cubicBezTo>
                  <a:cubicBezTo>
                    <a:pt x="17" y="2"/>
                    <a:pt x="15" y="0"/>
                    <a:pt x="13" y="0"/>
                  </a:cubicBezTo>
                  <a:cubicBezTo>
                    <a:pt x="11" y="0"/>
                    <a:pt x="10" y="1"/>
                    <a:pt x="8" y="1"/>
                  </a:cubicBezTo>
                  <a:cubicBezTo>
                    <a:pt x="6" y="1"/>
                    <a:pt x="5" y="0"/>
                    <a:pt x="3" y="1"/>
                  </a:cubicBezTo>
                  <a:cubicBezTo>
                    <a:pt x="0" y="3"/>
                    <a:pt x="3" y="5"/>
                    <a:pt x="5" y="6"/>
                  </a:cubicBezTo>
                  <a:cubicBezTo>
                    <a:pt x="7" y="7"/>
                    <a:pt x="8" y="7"/>
                    <a:pt x="10" y="9"/>
                  </a:cubicBezTo>
                  <a:cubicBezTo>
                    <a:pt x="10" y="10"/>
                    <a:pt x="12" y="10"/>
                    <a:pt x="12" y="9"/>
                  </a:cubicBezTo>
                  <a:cubicBezTo>
                    <a:pt x="12" y="10"/>
                    <a:pt x="17" y="13"/>
                    <a:pt x="18" y="13"/>
                  </a:cubicBezTo>
                  <a:cubicBezTo>
                    <a:pt x="18" y="11"/>
                    <a:pt x="18" y="10"/>
                    <a:pt x="19" y="9"/>
                  </a:cubicBezTo>
                  <a:cubicBezTo>
                    <a:pt x="19" y="9"/>
                    <a:pt x="17" y="10"/>
                    <a:pt x="19" y="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84" name="Freeform 652">
              <a:extLst>
                <a:ext uri="{FF2B5EF4-FFF2-40B4-BE49-F238E27FC236}">
                  <a16:creationId xmlns:a16="http://schemas.microsoft.com/office/drawing/2014/main" id="{74B89B14-3812-A348-860A-CC1780F0962A}"/>
                </a:ext>
              </a:extLst>
            </p:cNvPr>
            <p:cNvSpPr>
              <a:spLocks/>
            </p:cNvSpPr>
            <p:nvPr/>
          </p:nvSpPr>
          <p:spPr bwMode="auto">
            <a:xfrm>
              <a:off x="11967698" y="6481449"/>
              <a:ext cx="35033" cy="35042"/>
            </a:xfrm>
            <a:custGeom>
              <a:avLst/>
              <a:gdLst>
                <a:gd name="T0" fmla="*/ 2 w 4"/>
                <a:gd name="T1" fmla="*/ 0 h 4"/>
                <a:gd name="T2" fmla="*/ 1 w 4"/>
                <a:gd name="T3" fmla="*/ 3 h 4"/>
                <a:gd name="T4" fmla="*/ 4 w 4"/>
                <a:gd name="T5" fmla="*/ 4 h 4"/>
                <a:gd name="T6" fmla="*/ 2 w 4"/>
                <a:gd name="T7" fmla="*/ 0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cubicBezTo>
                    <a:pt x="1" y="0"/>
                    <a:pt x="1" y="2"/>
                    <a:pt x="1" y="3"/>
                  </a:cubicBezTo>
                  <a:cubicBezTo>
                    <a:pt x="1" y="4"/>
                    <a:pt x="3" y="4"/>
                    <a:pt x="4" y="4"/>
                  </a:cubicBezTo>
                  <a:cubicBezTo>
                    <a:pt x="4" y="2"/>
                    <a:pt x="4" y="1"/>
                    <a:pt x="2" y="0"/>
                  </a:cubicBezTo>
                  <a:cubicBezTo>
                    <a:pt x="0" y="1"/>
                    <a:pt x="3" y="1"/>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85" name="Freeform 653">
              <a:extLst>
                <a:ext uri="{FF2B5EF4-FFF2-40B4-BE49-F238E27FC236}">
                  <a16:creationId xmlns:a16="http://schemas.microsoft.com/office/drawing/2014/main" id="{547CF1F9-4D64-1E44-8318-C71D77705260}"/>
                </a:ext>
              </a:extLst>
            </p:cNvPr>
            <p:cNvSpPr>
              <a:spLocks/>
            </p:cNvSpPr>
            <p:nvPr/>
          </p:nvSpPr>
          <p:spPr bwMode="auto">
            <a:xfrm>
              <a:off x="11853049" y="6264833"/>
              <a:ext cx="187902" cy="168837"/>
            </a:xfrm>
            <a:custGeom>
              <a:avLst/>
              <a:gdLst>
                <a:gd name="T0" fmla="*/ 5 w 20"/>
                <a:gd name="T1" fmla="*/ 14 h 18"/>
                <a:gd name="T2" fmla="*/ 14 w 20"/>
                <a:gd name="T3" fmla="*/ 18 h 18"/>
                <a:gd name="T4" fmla="*/ 14 w 20"/>
                <a:gd name="T5" fmla="*/ 13 h 18"/>
                <a:gd name="T6" fmla="*/ 17 w 20"/>
                <a:gd name="T7" fmla="*/ 11 h 18"/>
                <a:gd name="T8" fmla="*/ 18 w 20"/>
                <a:gd name="T9" fmla="*/ 6 h 18"/>
                <a:gd name="T10" fmla="*/ 20 w 20"/>
                <a:gd name="T11" fmla="*/ 5 h 18"/>
                <a:gd name="T12" fmla="*/ 19 w 20"/>
                <a:gd name="T13" fmla="*/ 0 h 18"/>
                <a:gd name="T14" fmla="*/ 15 w 20"/>
                <a:gd name="T15" fmla="*/ 1 h 18"/>
                <a:gd name="T16" fmla="*/ 10 w 20"/>
                <a:gd name="T17" fmla="*/ 3 h 18"/>
                <a:gd name="T18" fmla="*/ 12 w 20"/>
                <a:gd name="T19" fmla="*/ 6 h 18"/>
                <a:gd name="T20" fmla="*/ 10 w 20"/>
                <a:gd name="T21" fmla="*/ 4 h 18"/>
                <a:gd name="T22" fmla="*/ 7 w 20"/>
                <a:gd name="T23" fmla="*/ 6 h 18"/>
                <a:gd name="T24" fmla="*/ 5 w 20"/>
                <a:gd name="T25" fmla="*/ 8 h 18"/>
                <a:gd name="T26" fmla="*/ 5 w 20"/>
                <a:gd name="T27" fmla="*/ 12 h 18"/>
                <a:gd name="T28" fmla="*/ 3 w 20"/>
                <a:gd name="T29" fmla="*/ 12 h 18"/>
                <a:gd name="T30" fmla="*/ 4 w 20"/>
                <a:gd name="T31" fmla="*/ 12 h 18"/>
                <a:gd name="T32" fmla="*/ 3 w 20"/>
                <a:gd name="T33" fmla="*/ 12 h 18"/>
                <a:gd name="T34" fmla="*/ 4 w 20"/>
                <a:gd name="T35" fmla="*/ 14 h 18"/>
                <a:gd name="T36" fmla="*/ 2 w 20"/>
                <a:gd name="T37" fmla="*/ 13 h 18"/>
                <a:gd name="T38" fmla="*/ 3 w 20"/>
                <a:gd name="T39" fmla="*/ 14 h 18"/>
                <a:gd name="T40" fmla="*/ 1 w 20"/>
                <a:gd name="T41" fmla="*/ 14 h 18"/>
                <a:gd name="T42" fmla="*/ 2 w 20"/>
                <a:gd name="T43" fmla="*/ 15 h 18"/>
                <a:gd name="T44" fmla="*/ 0 w 20"/>
                <a:gd name="T45" fmla="*/ 15 h 18"/>
                <a:gd name="T46" fmla="*/ 5 w 20"/>
                <a:gd name="T47" fmla="*/ 14 h 18"/>
                <a:gd name="T48" fmla="*/ 5 w 20"/>
                <a:gd name="T49"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 h="18">
                  <a:moveTo>
                    <a:pt x="5" y="14"/>
                  </a:moveTo>
                  <a:cubicBezTo>
                    <a:pt x="7" y="12"/>
                    <a:pt x="13" y="16"/>
                    <a:pt x="14" y="18"/>
                  </a:cubicBezTo>
                  <a:cubicBezTo>
                    <a:pt x="15" y="16"/>
                    <a:pt x="15" y="14"/>
                    <a:pt x="14" y="13"/>
                  </a:cubicBezTo>
                  <a:cubicBezTo>
                    <a:pt x="13" y="9"/>
                    <a:pt x="15" y="11"/>
                    <a:pt x="17" y="11"/>
                  </a:cubicBezTo>
                  <a:cubicBezTo>
                    <a:pt x="19" y="10"/>
                    <a:pt x="19" y="8"/>
                    <a:pt x="18" y="6"/>
                  </a:cubicBezTo>
                  <a:cubicBezTo>
                    <a:pt x="18" y="6"/>
                    <a:pt x="20" y="5"/>
                    <a:pt x="20" y="5"/>
                  </a:cubicBezTo>
                  <a:cubicBezTo>
                    <a:pt x="20" y="3"/>
                    <a:pt x="20" y="2"/>
                    <a:pt x="19" y="0"/>
                  </a:cubicBezTo>
                  <a:cubicBezTo>
                    <a:pt x="19" y="0"/>
                    <a:pt x="15" y="1"/>
                    <a:pt x="15" y="1"/>
                  </a:cubicBezTo>
                  <a:cubicBezTo>
                    <a:pt x="13" y="1"/>
                    <a:pt x="12" y="1"/>
                    <a:pt x="10" y="3"/>
                  </a:cubicBezTo>
                  <a:cubicBezTo>
                    <a:pt x="10" y="3"/>
                    <a:pt x="13" y="5"/>
                    <a:pt x="12" y="6"/>
                  </a:cubicBezTo>
                  <a:cubicBezTo>
                    <a:pt x="10" y="8"/>
                    <a:pt x="9" y="4"/>
                    <a:pt x="10" y="4"/>
                  </a:cubicBezTo>
                  <a:cubicBezTo>
                    <a:pt x="10" y="4"/>
                    <a:pt x="7" y="5"/>
                    <a:pt x="7" y="6"/>
                  </a:cubicBezTo>
                  <a:cubicBezTo>
                    <a:pt x="7" y="7"/>
                    <a:pt x="6" y="7"/>
                    <a:pt x="5" y="8"/>
                  </a:cubicBezTo>
                  <a:cubicBezTo>
                    <a:pt x="5" y="9"/>
                    <a:pt x="3" y="12"/>
                    <a:pt x="5" y="12"/>
                  </a:cubicBezTo>
                  <a:cubicBezTo>
                    <a:pt x="5" y="12"/>
                    <a:pt x="4" y="12"/>
                    <a:pt x="3" y="12"/>
                  </a:cubicBezTo>
                  <a:cubicBezTo>
                    <a:pt x="3" y="12"/>
                    <a:pt x="4" y="12"/>
                    <a:pt x="4" y="12"/>
                  </a:cubicBezTo>
                  <a:cubicBezTo>
                    <a:pt x="4" y="12"/>
                    <a:pt x="3" y="12"/>
                    <a:pt x="3" y="12"/>
                  </a:cubicBezTo>
                  <a:cubicBezTo>
                    <a:pt x="2" y="13"/>
                    <a:pt x="4" y="14"/>
                    <a:pt x="4" y="14"/>
                  </a:cubicBezTo>
                  <a:cubicBezTo>
                    <a:pt x="4" y="13"/>
                    <a:pt x="2" y="13"/>
                    <a:pt x="2" y="13"/>
                  </a:cubicBezTo>
                  <a:cubicBezTo>
                    <a:pt x="2" y="13"/>
                    <a:pt x="3" y="14"/>
                    <a:pt x="3" y="14"/>
                  </a:cubicBezTo>
                  <a:cubicBezTo>
                    <a:pt x="3" y="14"/>
                    <a:pt x="2" y="13"/>
                    <a:pt x="1" y="14"/>
                  </a:cubicBezTo>
                  <a:cubicBezTo>
                    <a:pt x="1" y="14"/>
                    <a:pt x="2" y="15"/>
                    <a:pt x="2" y="15"/>
                  </a:cubicBezTo>
                  <a:cubicBezTo>
                    <a:pt x="2" y="14"/>
                    <a:pt x="1" y="14"/>
                    <a:pt x="0" y="15"/>
                  </a:cubicBezTo>
                  <a:cubicBezTo>
                    <a:pt x="1" y="15"/>
                    <a:pt x="4" y="16"/>
                    <a:pt x="5" y="14"/>
                  </a:cubicBezTo>
                  <a:cubicBezTo>
                    <a:pt x="5" y="14"/>
                    <a:pt x="5" y="15"/>
                    <a:pt x="5" y="1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86" name="Freeform 654">
              <a:extLst>
                <a:ext uri="{FF2B5EF4-FFF2-40B4-BE49-F238E27FC236}">
                  <a16:creationId xmlns:a16="http://schemas.microsoft.com/office/drawing/2014/main" id="{A2844D0D-8C7A-3844-A5DF-55241A814B4E}"/>
                </a:ext>
              </a:extLst>
            </p:cNvPr>
            <p:cNvSpPr>
              <a:spLocks/>
            </p:cNvSpPr>
            <p:nvPr/>
          </p:nvSpPr>
          <p:spPr bwMode="auto">
            <a:xfrm>
              <a:off x="12079161" y="5984504"/>
              <a:ext cx="140127" cy="207060"/>
            </a:xfrm>
            <a:custGeom>
              <a:avLst/>
              <a:gdLst>
                <a:gd name="T0" fmla="*/ 10 w 15"/>
                <a:gd name="T1" fmla="*/ 21 h 22"/>
                <a:gd name="T2" fmla="*/ 8 w 15"/>
                <a:gd name="T3" fmla="*/ 17 h 22"/>
                <a:gd name="T4" fmla="*/ 11 w 15"/>
                <a:gd name="T5" fmla="*/ 12 h 22"/>
                <a:gd name="T6" fmla="*/ 11 w 15"/>
                <a:gd name="T7" fmla="*/ 13 h 22"/>
                <a:gd name="T8" fmla="*/ 15 w 15"/>
                <a:gd name="T9" fmla="*/ 10 h 22"/>
                <a:gd name="T10" fmla="*/ 11 w 15"/>
                <a:gd name="T11" fmla="*/ 7 h 22"/>
                <a:gd name="T12" fmla="*/ 10 w 15"/>
                <a:gd name="T13" fmla="*/ 5 h 22"/>
                <a:gd name="T14" fmla="*/ 12 w 15"/>
                <a:gd name="T15" fmla="*/ 4 h 22"/>
                <a:gd name="T16" fmla="*/ 12 w 15"/>
                <a:gd name="T17" fmla="*/ 1 h 22"/>
                <a:gd name="T18" fmla="*/ 11 w 15"/>
                <a:gd name="T19" fmla="*/ 1 h 22"/>
                <a:gd name="T20" fmla="*/ 7 w 15"/>
                <a:gd name="T21" fmla="*/ 4 h 22"/>
                <a:gd name="T22" fmla="*/ 2 w 15"/>
                <a:gd name="T23" fmla="*/ 5 h 22"/>
                <a:gd name="T24" fmla="*/ 4 w 15"/>
                <a:gd name="T25" fmla="*/ 6 h 22"/>
                <a:gd name="T26" fmla="*/ 6 w 15"/>
                <a:gd name="T27" fmla="*/ 8 h 22"/>
                <a:gd name="T28" fmla="*/ 4 w 15"/>
                <a:gd name="T29" fmla="*/ 8 h 22"/>
                <a:gd name="T30" fmla="*/ 2 w 15"/>
                <a:gd name="T31" fmla="*/ 8 h 22"/>
                <a:gd name="T32" fmla="*/ 0 w 15"/>
                <a:gd name="T33" fmla="*/ 9 h 22"/>
                <a:gd name="T34" fmla="*/ 0 w 15"/>
                <a:gd name="T35" fmla="*/ 14 h 22"/>
                <a:gd name="T36" fmla="*/ 2 w 15"/>
                <a:gd name="T37" fmla="*/ 16 h 22"/>
                <a:gd name="T38" fmla="*/ 2 w 15"/>
                <a:gd name="T39" fmla="*/ 20 h 22"/>
                <a:gd name="T40" fmla="*/ 10 w 15"/>
                <a:gd name="T41"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22">
                  <a:moveTo>
                    <a:pt x="10" y="21"/>
                  </a:moveTo>
                  <a:cubicBezTo>
                    <a:pt x="10" y="20"/>
                    <a:pt x="6" y="18"/>
                    <a:pt x="8" y="17"/>
                  </a:cubicBezTo>
                  <a:cubicBezTo>
                    <a:pt x="9" y="16"/>
                    <a:pt x="9" y="13"/>
                    <a:pt x="11" y="12"/>
                  </a:cubicBezTo>
                  <a:cubicBezTo>
                    <a:pt x="11" y="12"/>
                    <a:pt x="11" y="13"/>
                    <a:pt x="11" y="13"/>
                  </a:cubicBezTo>
                  <a:cubicBezTo>
                    <a:pt x="12" y="13"/>
                    <a:pt x="15" y="11"/>
                    <a:pt x="15" y="10"/>
                  </a:cubicBezTo>
                  <a:cubicBezTo>
                    <a:pt x="15" y="9"/>
                    <a:pt x="11" y="9"/>
                    <a:pt x="11" y="7"/>
                  </a:cubicBezTo>
                  <a:cubicBezTo>
                    <a:pt x="11" y="6"/>
                    <a:pt x="10" y="6"/>
                    <a:pt x="10" y="5"/>
                  </a:cubicBezTo>
                  <a:cubicBezTo>
                    <a:pt x="10" y="4"/>
                    <a:pt x="12" y="5"/>
                    <a:pt x="12" y="4"/>
                  </a:cubicBezTo>
                  <a:cubicBezTo>
                    <a:pt x="12" y="3"/>
                    <a:pt x="12" y="2"/>
                    <a:pt x="12" y="1"/>
                  </a:cubicBezTo>
                  <a:cubicBezTo>
                    <a:pt x="12" y="0"/>
                    <a:pt x="12" y="1"/>
                    <a:pt x="11" y="1"/>
                  </a:cubicBezTo>
                  <a:cubicBezTo>
                    <a:pt x="8" y="1"/>
                    <a:pt x="9" y="2"/>
                    <a:pt x="7" y="4"/>
                  </a:cubicBezTo>
                  <a:cubicBezTo>
                    <a:pt x="6" y="5"/>
                    <a:pt x="3" y="3"/>
                    <a:pt x="2" y="5"/>
                  </a:cubicBezTo>
                  <a:cubicBezTo>
                    <a:pt x="0" y="7"/>
                    <a:pt x="3" y="7"/>
                    <a:pt x="4" y="6"/>
                  </a:cubicBezTo>
                  <a:cubicBezTo>
                    <a:pt x="5" y="5"/>
                    <a:pt x="7" y="6"/>
                    <a:pt x="6" y="8"/>
                  </a:cubicBezTo>
                  <a:cubicBezTo>
                    <a:pt x="6" y="7"/>
                    <a:pt x="4" y="6"/>
                    <a:pt x="4" y="8"/>
                  </a:cubicBezTo>
                  <a:cubicBezTo>
                    <a:pt x="3" y="8"/>
                    <a:pt x="2" y="9"/>
                    <a:pt x="2" y="8"/>
                  </a:cubicBezTo>
                  <a:cubicBezTo>
                    <a:pt x="2" y="9"/>
                    <a:pt x="0" y="7"/>
                    <a:pt x="0" y="9"/>
                  </a:cubicBezTo>
                  <a:cubicBezTo>
                    <a:pt x="0" y="11"/>
                    <a:pt x="0" y="12"/>
                    <a:pt x="0" y="14"/>
                  </a:cubicBezTo>
                  <a:cubicBezTo>
                    <a:pt x="1" y="15"/>
                    <a:pt x="2" y="15"/>
                    <a:pt x="2" y="16"/>
                  </a:cubicBezTo>
                  <a:cubicBezTo>
                    <a:pt x="3" y="18"/>
                    <a:pt x="1" y="19"/>
                    <a:pt x="2" y="20"/>
                  </a:cubicBezTo>
                  <a:cubicBezTo>
                    <a:pt x="4" y="22"/>
                    <a:pt x="8" y="21"/>
                    <a:pt x="10" y="2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87" name="Freeform 655">
              <a:extLst>
                <a:ext uri="{FF2B5EF4-FFF2-40B4-BE49-F238E27FC236}">
                  <a16:creationId xmlns:a16="http://schemas.microsoft.com/office/drawing/2014/main" id="{763B1747-0029-604D-B031-C0D13C5F3C49}"/>
                </a:ext>
              </a:extLst>
            </p:cNvPr>
            <p:cNvSpPr>
              <a:spLocks/>
            </p:cNvSpPr>
            <p:nvPr/>
          </p:nvSpPr>
          <p:spPr bwMode="auto">
            <a:xfrm>
              <a:off x="11977252" y="6172455"/>
              <a:ext cx="417197" cy="484203"/>
            </a:xfrm>
            <a:custGeom>
              <a:avLst/>
              <a:gdLst>
                <a:gd name="T0" fmla="*/ 44 w 45"/>
                <a:gd name="T1" fmla="*/ 24 h 52"/>
                <a:gd name="T2" fmla="*/ 43 w 45"/>
                <a:gd name="T3" fmla="*/ 18 h 52"/>
                <a:gd name="T4" fmla="*/ 42 w 45"/>
                <a:gd name="T5" fmla="*/ 12 h 52"/>
                <a:gd name="T6" fmla="*/ 41 w 45"/>
                <a:gd name="T7" fmla="*/ 7 h 52"/>
                <a:gd name="T8" fmla="*/ 38 w 45"/>
                <a:gd name="T9" fmla="*/ 4 h 52"/>
                <a:gd name="T10" fmla="*/ 38 w 45"/>
                <a:gd name="T11" fmla="*/ 2 h 52"/>
                <a:gd name="T12" fmla="*/ 37 w 45"/>
                <a:gd name="T13" fmla="*/ 5 h 52"/>
                <a:gd name="T14" fmla="*/ 33 w 45"/>
                <a:gd name="T15" fmla="*/ 4 h 52"/>
                <a:gd name="T16" fmla="*/ 25 w 45"/>
                <a:gd name="T17" fmla="*/ 7 h 52"/>
                <a:gd name="T18" fmla="*/ 26 w 45"/>
                <a:gd name="T19" fmla="*/ 4 h 52"/>
                <a:gd name="T20" fmla="*/ 21 w 45"/>
                <a:gd name="T21" fmla="*/ 4 h 52"/>
                <a:gd name="T22" fmla="*/ 20 w 45"/>
                <a:gd name="T23" fmla="*/ 1 h 52"/>
                <a:gd name="T24" fmla="*/ 13 w 45"/>
                <a:gd name="T25" fmla="*/ 0 h 52"/>
                <a:gd name="T26" fmla="*/ 15 w 45"/>
                <a:gd name="T27" fmla="*/ 3 h 52"/>
                <a:gd name="T28" fmla="*/ 15 w 45"/>
                <a:gd name="T29" fmla="*/ 6 h 52"/>
                <a:gd name="T30" fmla="*/ 17 w 45"/>
                <a:gd name="T31" fmla="*/ 7 h 52"/>
                <a:gd name="T32" fmla="*/ 20 w 45"/>
                <a:gd name="T33" fmla="*/ 9 h 52"/>
                <a:gd name="T34" fmla="*/ 15 w 45"/>
                <a:gd name="T35" fmla="*/ 8 h 52"/>
                <a:gd name="T36" fmla="*/ 14 w 45"/>
                <a:gd name="T37" fmla="*/ 8 h 52"/>
                <a:gd name="T38" fmla="*/ 13 w 45"/>
                <a:gd name="T39" fmla="*/ 10 h 52"/>
                <a:gd name="T40" fmla="*/ 6 w 45"/>
                <a:gd name="T41" fmla="*/ 10 h 52"/>
                <a:gd name="T42" fmla="*/ 6 w 45"/>
                <a:gd name="T43" fmla="*/ 15 h 52"/>
                <a:gd name="T44" fmla="*/ 6 w 45"/>
                <a:gd name="T45" fmla="*/ 17 h 52"/>
                <a:gd name="T46" fmla="*/ 1 w 45"/>
                <a:gd name="T47" fmla="*/ 22 h 52"/>
                <a:gd name="T48" fmla="*/ 2 w 45"/>
                <a:gd name="T49" fmla="*/ 26 h 52"/>
                <a:gd name="T50" fmla="*/ 2 w 45"/>
                <a:gd name="T51" fmla="*/ 30 h 52"/>
                <a:gd name="T52" fmla="*/ 1 w 45"/>
                <a:gd name="T53" fmla="*/ 33 h 52"/>
                <a:gd name="T54" fmla="*/ 3 w 45"/>
                <a:gd name="T55" fmla="*/ 37 h 52"/>
                <a:gd name="T56" fmla="*/ 11 w 45"/>
                <a:gd name="T57" fmla="*/ 40 h 52"/>
                <a:gd name="T58" fmla="*/ 9 w 45"/>
                <a:gd name="T59" fmla="*/ 49 h 52"/>
                <a:gd name="T60" fmla="*/ 19 w 45"/>
                <a:gd name="T61" fmla="*/ 49 h 52"/>
                <a:gd name="T62" fmla="*/ 23 w 45"/>
                <a:gd name="T63" fmla="*/ 51 h 52"/>
                <a:gd name="T64" fmla="*/ 26 w 45"/>
                <a:gd name="T65" fmla="*/ 50 h 52"/>
                <a:gd name="T66" fmla="*/ 33 w 45"/>
                <a:gd name="T67" fmla="*/ 49 h 52"/>
                <a:gd name="T68" fmla="*/ 36 w 45"/>
                <a:gd name="T69" fmla="*/ 49 h 52"/>
                <a:gd name="T70" fmla="*/ 36 w 45"/>
                <a:gd name="T71" fmla="*/ 45 h 52"/>
                <a:gd name="T72" fmla="*/ 40 w 45"/>
                <a:gd name="T73" fmla="*/ 43 h 52"/>
                <a:gd name="T74" fmla="*/ 35 w 45"/>
                <a:gd name="T75" fmla="*/ 37 h 52"/>
                <a:gd name="T76" fmla="*/ 32 w 45"/>
                <a:gd name="T77" fmla="*/ 31 h 52"/>
                <a:gd name="T78" fmla="*/ 41 w 45"/>
                <a:gd name="T79" fmla="*/ 26 h 52"/>
                <a:gd name="T80" fmla="*/ 44 w 45"/>
                <a:gd name="T81" fmla="*/ 28 h 52"/>
                <a:gd name="T82" fmla="*/ 44 w 45"/>
                <a:gd name="T83" fmla="*/ 24 h 52"/>
                <a:gd name="T84" fmla="*/ 44 w 45"/>
                <a:gd name="T85" fmla="*/ 2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5" h="52">
                  <a:moveTo>
                    <a:pt x="44" y="24"/>
                  </a:moveTo>
                  <a:cubicBezTo>
                    <a:pt x="43" y="22"/>
                    <a:pt x="43" y="20"/>
                    <a:pt x="43" y="18"/>
                  </a:cubicBezTo>
                  <a:cubicBezTo>
                    <a:pt x="42" y="16"/>
                    <a:pt x="41" y="15"/>
                    <a:pt x="42" y="12"/>
                  </a:cubicBezTo>
                  <a:cubicBezTo>
                    <a:pt x="43" y="10"/>
                    <a:pt x="42" y="8"/>
                    <a:pt x="41" y="7"/>
                  </a:cubicBezTo>
                  <a:cubicBezTo>
                    <a:pt x="40" y="6"/>
                    <a:pt x="38" y="5"/>
                    <a:pt x="38" y="4"/>
                  </a:cubicBezTo>
                  <a:cubicBezTo>
                    <a:pt x="38" y="4"/>
                    <a:pt x="39" y="3"/>
                    <a:pt x="38" y="2"/>
                  </a:cubicBezTo>
                  <a:cubicBezTo>
                    <a:pt x="37" y="2"/>
                    <a:pt x="37" y="5"/>
                    <a:pt x="37" y="5"/>
                  </a:cubicBezTo>
                  <a:cubicBezTo>
                    <a:pt x="35" y="5"/>
                    <a:pt x="35" y="4"/>
                    <a:pt x="33" y="4"/>
                  </a:cubicBezTo>
                  <a:cubicBezTo>
                    <a:pt x="31" y="5"/>
                    <a:pt x="28" y="7"/>
                    <a:pt x="25" y="7"/>
                  </a:cubicBezTo>
                  <a:cubicBezTo>
                    <a:pt x="24" y="6"/>
                    <a:pt x="26" y="5"/>
                    <a:pt x="26" y="4"/>
                  </a:cubicBezTo>
                  <a:cubicBezTo>
                    <a:pt x="24" y="4"/>
                    <a:pt x="23" y="5"/>
                    <a:pt x="21" y="4"/>
                  </a:cubicBezTo>
                  <a:cubicBezTo>
                    <a:pt x="20" y="3"/>
                    <a:pt x="23" y="1"/>
                    <a:pt x="20" y="1"/>
                  </a:cubicBezTo>
                  <a:cubicBezTo>
                    <a:pt x="18" y="1"/>
                    <a:pt x="16" y="1"/>
                    <a:pt x="13" y="0"/>
                  </a:cubicBezTo>
                  <a:cubicBezTo>
                    <a:pt x="14" y="1"/>
                    <a:pt x="15" y="1"/>
                    <a:pt x="15" y="3"/>
                  </a:cubicBezTo>
                  <a:cubicBezTo>
                    <a:pt x="14" y="4"/>
                    <a:pt x="14" y="4"/>
                    <a:pt x="15" y="6"/>
                  </a:cubicBezTo>
                  <a:cubicBezTo>
                    <a:pt x="15" y="8"/>
                    <a:pt x="15" y="7"/>
                    <a:pt x="17" y="7"/>
                  </a:cubicBezTo>
                  <a:cubicBezTo>
                    <a:pt x="18" y="7"/>
                    <a:pt x="19" y="8"/>
                    <a:pt x="20" y="9"/>
                  </a:cubicBezTo>
                  <a:cubicBezTo>
                    <a:pt x="19" y="8"/>
                    <a:pt x="16" y="8"/>
                    <a:pt x="15" y="8"/>
                  </a:cubicBezTo>
                  <a:cubicBezTo>
                    <a:pt x="15" y="8"/>
                    <a:pt x="14" y="8"/>
                    <a:pt x="14" y="8"/>
                  </a:cubicBezTo>
                  <a:cubicBezTo>
                    <a:pt x="13" y="9"/>
                    <a:pt x="14" y="10"/>
                    <a:pt x="13" y="10"/>
                  </a:cubicBezTo>
                  <a:cubicBezTo>
                    <a:pt x="11" y="11"/>
                    <a:pt x="7" y="6"/>
                    <a:pt x="6" y="10"/>
                  </a:cubicBezTo>
                  <a:cubicBezTo>
                    <a:pt x="7" y="12"/>
                    <a:pt x="8" y="14"/>
                    <a:pt x="6" y="15"/>
                  </a:cubicBezTo>
                  <a:cubicBezTo>
                    <a:pt x="5" y="17"/>
                    <a:pt x="5" y="15"/>
                    <a:pt x="6" y="17"/>
                  </a:cubicBezTo>
                  <a:cubicBezTo>
                    <a:pt x="6" y="22"/>
                    <a:pt x="0" y="20"/>
                    <a:pt x="1" y="22"/>
                  </a:cubicBezTo>
                  <a:cubicBezTo>
                    <a:pt x="1" y="23"/>
                    <a:pt x="2" y="24"/>
                    <a:pt x="2" y="26"/>
                  </a:cubicBezTo>
                  <a:cubicBezTo>
                    <a:pt x="2" y="28"/>
                    <a:pt x="1" y="28"/>
                    <a:pt x="2" y="30"/>
                  </a:cubicBezTo>
                  <a:cubicBezTo>
                    <a:pt x="3" y="31"/>
                    <a:pt x="0" y="33"/>
                    <a:pt x="1" y="33"/>
                  </a:cubicBezTo>
                  <a:cubicBezTo>
                    <a:pt x="3" y="34"/>
                    <a:pt x="2" y="36"/>
                    <a:pt x="3" y="37"/>
                  </a:cubicBezTo>
                  <a:cubicBezTo>
                    <a:pt x="4" y="40"/>
                    <a:pt x="8" y="39"/>
                    <a:pt x="11" y="40"/>
                  </a:cubicBezTo>
                  <a:cubicBezTo>
                    <a:pt x="11" y="40"/>
                    <a:pt x="9" y="48"/>
                    <a:pt x="9" y="49"/>
                  </a:cubicBezTo>
                  <a:cubicBezTo>
                    <a:pt x="13" y="49"/>
                    <a:pt x="15" y="48"/>
                    <a:pt x="19" y="49"/>
                  </a:cubicBezTo>
                  <a:cubicBezTo>
                    <a:pt x="19" y="49"/>
                    <a:pt x="23" y="52"/>
                    <a:pt x="23" y="51"/>
                  </a:cubicBezTo>
                  <a:cubicBezTo>
                    <a:pt x="24" y="49"/>
                    <a:pt x="25" y="49"/>
                    <a:pt x="26" y="50"/>
                  </a:cubicBezTo>
                  <a:cubicBezTo>
                    <a:pt x="27" y="51"/>
                    <a:pt x="32" y="48"/>
                    <a:pt x="33" y="49"/>
                  </a:cubicBezTo>
                  <a:cubicBezTo>
                    <a:pt x="33" y="49"/>
                    <a:pt x="37" y="50"/>
                    <a:pt x="36" y="49"/>
                  </a:cubicBezTo>
                  <a:cubicBezTo>
                    <a:pt x="35" y="46"/>
                    <a:pt x="34" y="46"/>
                    <a:pt x="36" y="45"/>
                  </a:cubicBezTo>
                  <a:cubicBezTo>
                    <a:pt x="38" y="43"/>
                    <a:pt x="38" y="43"/>
                    <a:pt x="40" y="43"/>
                  </a:cubicBezTo>
                  <a:cubicBezTo>
                    <a:pt x="41" y="42"/>
                    <a:pt x="36" y="38"/>
                    <a:pt x="35" y="37"/>
                  </a:cubicBezTo>
                  <a:cubicBezTo>
                    <a:pt x="34" y="37"/>
                    <a:pt x="31" y="32"/>
                    <a:pt x="32" y="31"/>
                  </a:cubicBezTo>
                  <a:cubicBezTo>
                    <a:pt x="36" y="30"/>
                    <a:pt x="38" y="29"/>
                    <a:pt x="41" y="26"/>
                  </a:cubicBezTo>
                  <a:cubicBezTo>
                    <a:pt x="42" y="25"/>
                    <a:pt x="43" y="29"/>
                    <a:pt x="44" y="28"/>
                  </a:cubicBezTo>
                  <a:cubicBezTo>
                    <a:pt x="45" y="27"/>
                    <a:pt x="45" y="25"/>
                    <a:pt x="44" y="24"/>
                  </a:cubicBezTo>
                  <a:cubicBezTo>
                    <a:pt x="44" y="23"/>
                    <a:pt x="44" y="24"/>
                    <a:pt x="44" y="2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88" name="Freeform 656">
              <a:extLst>
                <a:ext uri="{FF2B5EF4-FFF2-40B4-BE49-F238E27FC236}">
                  <a16:creationId xmlns:a16="http://schemas.microsoft.com/office/drawing/2014/main" id="{32DB52AB-79DA-D647-95AB-D781225AE2F4}"/>
                </a:ext>
              </a:extLst>
            </p:cNvPr>
            <p:cNvSpPr>
              <a:spLocks/>
            </p:cNvSpPr>
            <p:nvPr/>
          </p:nvSpPr>
          <p:spPr bwMode="auto">
            <a:xfrm>
              <a:off x="12712921" y="6322173"/>
              <a:ext cx="831211" cy="493761"/>
            </a:xfrm>
            <a:custGeom>
              <a:avLst/>
              <a:gdLst>
                <a:gd name="T0" fmla="*/ 0 w 89"/>
                <a:gd name="T1" fmla="*/ 27 h 53"/>
                <a:gd name="T2" fmla="*/ 9 w 89"/>
                <a:gd name="T3" fmla="*/ 30 h 53"/>
                <a:gd name="T4" fmla="*/ 16 w 89"/>
                <a:gd name="T5" fmla="*/ 31 h 53"/>
                <a:gd name="T6" fmla="*/ 22 w 89"/>
                <a:gd name="T7" fmla="*/ 28 h 53"/>
                <a:gd name="T8" fmla="*/ 33 w 89"/>
                <a:gd name="T9" fmla="*/ 30 h 53"/>
                <a:gd name="T10" fmla="*/ 40 w 89"/>
                <a:gd name="T11" fmla="*/ 41 h 53"/>
                <a:gd name="T12" fmla="*/ 44 w 89"/>
                <a:gd name="T13" fmla="*/ 38 h 53"/>
                <a:gd name="T14" fmla="*/ 47 w 89"/>
                <a:gd name="T15" fmla="*/ 41 h 53"/>
                <a:gd name="T16" fmla="*/ 57 w 89"/>
                <a:gd name="T17" fmla="*/ 42 h 53"/>
                <a:gd name="T18" fmla="*/ 51 w 89"/>
                <a:gd name="T19" fmla="*/ 46 h 53"/>
                <a:gd name="T20" fmla="*/ 55 w 89"/>
                <a:gd name="T21" fmla="*/ 49 h 53"/>
                <a:gd name="T22" fmla="*/ 59 w 89"/>
                <a:gd name="T23" fmla="*/ 51 h 53"/>
                <a:gd name="T24" fmla="*/ 67 w 89"/>
                <a:gd name="T25" fmla="*/ 48 h 53"/>
                <a:gd name="T26" fmla="*/ 72 w 89"/>
                <a:gd name="T27" fmla="*/ 46 h 53"/>
                <a:gd name="T28" fmla="*/ 68 w 89"/>
                <a:gd name="T29" fmla="*/ 46 h 53"/>
                <a:gd name="T30" fmla="*/ 63 w 89"/>
                <a:gd name="T31" fmla="*/ 44 h 53"/>
                <a:gd name="T32" fmla="*/ 72 w 89"/>
                <a:gd name="T33" fmla="*/ 38 h 53"/>
                <a:gd name="T34" fmla="*/ 78 w 89"/>
                <a:gd name="T35" fmla="*/ 35 h 53"/>
                <a:gd name="T36" fmla="*/ 84 w 89"/>
                <a:gd name="T37" fmla="*/ 31 h 53"/>
                <a:gd name="T38" fmla="*/ 87 w 89"/>
                <a:gd name="T39" fmla="*/ 28 h 53"/>
                <a:gd name="T40" fmla="*/ 86 w 89"/>
                <a:gd name="T41" fmla="*/ 26 h 53"/>
                <a:gd name="T42" fmla="*/ 88 w 89"/>
                <a:gd name="T43" fmla="*/ 25 h 53"/>
                <a:gd name="T44" fmla="*/ 86 w 89"/>
                <a:gd name="T45" fmla="*/ 24 h 53"/>
                <a:gd name="T46" fmla="*/ 88 w 89"/>
                <a:gd name="T47" fmla="*/ 21 h 53"/>
                <a:gd name="T48" fmla="*/ 85 w 89"/>
                <a:gd name="T49" fmla="*/ 19 h 53"/>
                <a:gd name="T50" fmla="*/ 82 w 89"/>
                <a:gd name="T51" fmla="*/ 18 h 53"/>
                <a:gd name="T52" fmla="*/ 78 w 89"/>
                <a:gd name="T53" fmla="*/ 18 h 53"/>
                <a:gd name="T54" fmla="*/ 75 w 89"/>
                <a:gd name="T55" fmla="*/ 15 h 53"/>
                <a:gd name="T56" fmla="*/ 72 w 89"/>
                <a:gd name="T57" fmla="*/ 17 h 53"/>
                <a:gd name="T58" fmla="*/ 69 w 89"/>
                <a:gd name="T59" fmla="*/ 14 h 53"/>
                <a:gd name="T60" fmla="*/ 65 w 89"/>
                <a:gd name="T61" fmla="*/ 14 h 53"/>
                <a:gd name="T62" fmla="*/ 64 w 89"/>
                <a:gd name="T63" fmla="*/ 10 h 53"/>
                <a:gd name="T64" fmla="*/ 60 w 89"/>
                <a:gd name="T65" fmla="*/ 9 h 53"/>
                <a:gd name="T66" fmla="*/ 60 w 89"/>
                <a:gd name="T67" fmla="*/ 5 h 53"/>
                <a:gd name="T68" fmla="*/ 58 w 89"/>
                <a:gd name="T69" fmla="*/ 2 h 53"/>
                <a:gd name="T70" fmla="*/ 53 w 89"/>
                <a:gd name="T71" fmla="*/ 1 h 53"/>
                <a:gd name="T72" fmla="*/ 47 w 89"/>
                <a:gd name="T73" fmla="*/ 2 h 53"/>
                <a:gd name="T74" fmla="*/ 43 w 89"/>
                <a:gd name="T75" fmla="*/ 3 h 53"/>
                <a:gd name="T76" fmla="*/ 41 w 89"/>
                <a:gd name="T77" fmla="*/ 9 h 53"/>
                <a:gd name="T78" fmla="*/ 38 w 89"/>
                <a:gd name="T79" fmla="*/ 7 h 53"/>
                <a:gd name="T80" fmla="*/ 36 w 89"/>
                <a:gd name="T81" fmla="*/ 8 h 53"/>
                <a:gd name="T82" fmla="*/ 34 w 89"/>
                <a:gd name="T83" fmla="*/ 6 h 53"/>
                <a:gd name="T84" fmla="*/ 31 w 89"/>
                <a:gd name="T85" fmla="*/ 7 h 53"/>
                <a:gd name="T86" fmla="*/ 29 w 89"/>
                <a:gd name="T87" fmla="*/ 6 h 53"/>
                <a:gd name="T88" fmla="*/ 28 w 89"/>
                <a:gd name="T89" fmla="*/ 8 h 53"/>
                <a:gd name="T90" fmla="*/ 21 w 89"/>
                <a:gd name="T91" fmla="*/ 5 h 53"/>
                <a:gd name="T92" fmla="*/ 12 w 89"/>
                <a:gd name="T93" fmla="*/ 4 h 53"/>
                <a:gd name="T94" fmla="*/ 6 w 89"/>
                <a:gd name="T95" fmla="*/ 6 h 53"/>
                <a:gd name="T96" fmla="*/ 9 w 89"/>
                <a:gd name="T97" fmla="*/ 11 h 53"/>
                <a:gd name="T98" fmla="*/ 10 w 89"/>
                <a:gd name="T99" fmla="*/ 14 h 53"/>
                <a:gd name="T100" fmla="*/ 5 w 89"/>
                <a:gd name="T101" fmla="*/ 16 h 53"/>
                <a:gd name="T102" fmla="*/ 2 w 89"/>
                <a:gd name="T103" fmla="*/ 23 h 53"/>
                <a:gd name="T104" fmla="*/ 0 w 89"/>
                <a:gd name="T10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 h="53">
                  <a:moveTo>
                    <a:pt x="0" y="27"/>
                  </a:moveTo>
                  <a:cubicBezTo>
                    <a:pt x="0" y="30"/>
                    <a:pt x="7" y="30"/>
                    <a:pt x="9" y="30"/>
                  </a:cubicBezTo>
                  <a:cubicBezTo>
                    <a:pt x="11" y="30"/>
                    <a:pt x="13" y="32"/>
                    <a:pt x="16" y="31"/>
                  </a:cubicBezTo>
                  <a:cubicBezTo>
                    <a:pt x="17" y="29"/>
                    <a:pt x="20" y="28"/>
                    <a:pt x="22" y="28"/>
                  </a:cubicBezTo>
                  <a:cubicBezTo>
                    <a:pt x="25" y="26"/>
                    <a:pt x="31" y="28"/>
                    <a:pt x="33" y="30"/>
                  </a:cubicBezTo>
                  <a:cubicBezTo>
                    <a:pt x="36" y="34"/>
                    <a:pt x="37" y="38"/>
                    <a:pt x="40" y="41"/>
                  </a:cubicBezTo>
                  <a:cubicBezTo>
                    <a:pt x="42" y="40"/>
                    <a:pt x="42" y="39"/>
                    <a:pt x="44" y="38"/>
                  </a:cubicBezTo>
                  <a:cubicBezTo>
                    <a:pt x="46" y="38"/>
                    <a:pt x="46" y="40"/>
                    <a:pt x="47" y="41"/>
                  </a:cubicBezTo>
                  <a:cubicBezTo>
                    <a:pt x="48" y="42"/>
                    <a:pt x="57" y="43"/>
                    <a:pt x="57" y="42"/>
                  </a:cubicBezTo>
                  <a:cubicBezTo>
                    <a:pt x="57" y="43"/>
                    <a:pt x="51" y="45"/>
                    <a:pt x="51" y="46"/>
                  </a:cubicBezTo>
                  <a:cubicBezTo>
                    <a:pt x="52" y="47"/>
                    <a:pt x="56" y="46"/>
                    <a:pt x="55" y="49"/>
                  </a:cubicBezTo>
                  <a:cubicBezTo>
                    <a:pt x="54" y="51"/>
                    <a:pt x="57" y="53"/>
                    <a:pt x="59" y="51"/>
                  </a:cubicBezTo>
                  <a:cubicBezTo>
                    <a:pt x="61" y="50"/>
                    <a:pt x="64" y="48"/>
                    <a:pt x="67" y="48"/>
                  </a:cubicBezTo>
                  <a:cubicBezTo>
                    <a:pt x="70" y="48"/>
                    <a:pt x="71" y="48"/>
                    <a:pt x="72" y="46"/>
                  </a:cubicBezTo>
                  <a:cubicBezTo>
                    <a:pt x="72" y="46"/>
                    <a:pt x="69" y="46"/>
                    <a:pt x="68" y="46"/>
                  </a:cubicBezTo>
                  <a:cubicBezTo>
                    <a:pt x="66" y="46"/>
                    <a:pt x="64" y="47"/>
                    <a:pt x="63" y="44"/>
                  </a:cubicBezTo>
                  <a:cubicBezTo>
                    <a:pt x="60" y="40"/>
                    <a:pt x="70" y="38"/>
                    <a:pt x="72" y="38"/>
                  </a:cubicBezTo>
                  <a:cubicBezTo>
                    <a:pt x="74" y="37"/>
                    <a:pt x="76" y="36"/>
                    <a:pt x="78" y="35"/>
                  </a:cubicBezTo>
                  <a:cubicBezTo>
                    <a:pt x="79" y="33"/>
                    <a:pt x="81" y="31"/>
                    <a:pt x="84" y="31"/>
                  </a:cubicBezTo>
                  <a:cubicBezTo>
                    <a:pt x="85" y="31"/>
                    <a:pt x="87" y="31"/>
                    <a:pt x="87" y="28"/>
                  </a:cubicBezTo>
                  <a:cubicBezTo>
                    <a:pt x="87" y="27"/>
                    <a:pt x="86" y="27"/>
                    <a:pt x="86" y="26"/>
                  </a:cubicBezTo>
                  <a:cubicBezTo>
                    <a:pt x="86" y="25"/>
                    <a:pt x="88" y="25"/>
                    <a:pt x="88" y="25"/>
                  </a:cubicBezTo>
                  <a:cubicBezTo>
                    <a:pt x="88" y="25"/>
                    <a:pt x="86" y="24"/>
                    <a:pt x="86" y="24"/>
                  </a:cubicBezTo>
                  <a:cubicBezTo>
                    <a:pt x="86" y="23"/>
                    <a:pt x="89" y="23"/>
                    <a:pt x="88" y="21"/>
                  </a:cubicBezTo>
                  <a:cubicBezTo>
                    <a:pt x="88" y="21"/>
                    <a:pt x="86" y="20"/>
                    <a:pt x="85" y="19"/>
                  </a:cubicBezTo>
                  <a:cubicBezTo>
                    <a:pt x="84" y="18"/>
                    <a:pt x="83" y="20"/>
                    <a:pt x="82" y="18"/>
                  </a:cubicBezTo>
                  <a:cubicBezTo>
                    <a:pt x="81" y="17"/>
                    <a:pt x="80" y="17"/>
                    <a:pt x="78" y="18"/>
                  </a:cubicBezTo>
                  <a:cubicBezTo>
                    <a:pt x="77" y="18"/>
                    <a:pt x="76" y="15"/>
                    <a:pt x="75" y="15"/>
                  </a:cubicBezTo>
                  <a:cubicBezTo>
                    <a:pt x="74" y="14"/>
                    <a:pt x="73" y="16"/>
                    <a:pt x="72" y="17"/>
                  </a:cubicBezTo>
                  <a:cubicBezTo>
                    <a:pt x="71" y="17"/>
                    <a:pt x="70" y="14"/>
                    <a:pt x="69" y="14"/>
                  </a:cubicBezTo>
                  <a:cubicBezTo>
                    <a:pt x="68" y="14"/>
                    <a:pt x="65" y="15"/>
                    <a:pt x="65" y="14"/>
                  </a:cubicBezTo>
                  <a:cubicBezTo>
                    <a:pt x="65" y="13"/>
                    <a:pt x="65" y="11"/>
                    <a:pt x="64" y="10"/>
                  </a:cubicBezTo>
                  <a:cubicBezTo>
                    <a:pt x="63" y="9"/>
                    <a:pt x="61" y="10"/>
                    <a:pt x="60" y="9"/>
                  </a:cubicBezTo>
                  <a:cubicBezTo>
                    <a:pt x="59" y="8"/>
                    <a:pt x="58" y="6"/>
                    <a:pt x="60" y="5"/>
                  </a:cubicBezTo>
                  <a:cubicBezTo>
                    <a:pt x="61" y="5"/>
                    <a:pt x="59" y="2"/>
                    <a:pt x="58" y="2"/>
                  </a:cubicBezTo>
                  <a:cubicBezTo>
                    <a:pt x="57" y="1"/>
                    <a:pt x="54" y="2"/>
                    <a:pt x="53" y="1"/>
                  </a:cubicBezTo>
                  <a:cubicBezTo>
                    <a:pt x="50" y="0"/>
                    <a:pt x="50" y="6"/>
                    <a:pt x="47" y="2"/>
                  </a:cubicBezTo>
                  <a:cubicBezTo>
                    <a:pt x="46" y="2"/>
                    <a:pt x="44" y="3"/>
                    <a:pt x="43" y="3"/>
                  </a:cubicBezTo>
                  <a:cubicBezTo>
                    <a:pt x="41" y="4"/>
                    <a:pt x="42" y="9"/>
                    <a:pt x="41" y="9"/>
                  </a:cubicBezTo>
                  <a:cubicBezTo>
                    <a:pt x="40" y="9"/>
                    <a:pt x="39" y="7"/>
                    <a:pt x="38" y="7"/>
                  </a:cubicBezTo>
                  <a:cubicBezTo>
                    <a:pt x="38" y="7"/>
                    <a:pt x="37" y="8"/>
                    <a:pt x="36" y="8"/>
                  </a:cubicBezTo>
                  <a:cubicBezTo>
                    <a:pt x="35" y="8"/>
                    <a:pt x="34" y="7"/>
                    <a:pt x="34" y="6"/>
                  </a:cubicBezTo>
                  <a:cubicBezTo>
                    <a:pt x="34" y="5"/>
                    <a:pt x="32" y="7"/>
                    <a:pt x="31" y="7"/>
                  </a:cubicBezTo>
                  <a:cubicBezTo>
                    <a:pt x="30" y="7"/>
                    <a:pt x="30" y="6"/>
                    <a:pt x="29" y="6"/>
                  </a:cubicBezTo>
                  <a:cubicBezTo>
                    <a:pt x="28" y="6"/>
                    <a:pt x="28" y="7"/>
                    <a:pt x="28" y="8"/>
                  </a:cubicBezTo>
                  <a:cubicBezTo>
                    <a:pt x="28" y="8"/>
                    <a:pt x="21" y="5"/>
                    <a:pt x="21" y="5"/>
                  </a:cubicBezTo>
                  <a:cubicBezTo>
                    <a:pt x="18" y="4"/>
                    <a:pt x="15" y="4"/>
                    <a:pt x="12" y="4"/>
                  </a:cubicBezTo>
                  <a:cubicBezTo>
                    <a:pt x="10" y="4"/>
                    <a:pt x="9" y="6"/>
                    <a:pt x="6" y="6"/>
                  </a:cubicBezTo>
                  <a:cubicBezTo>
                    <a:pt x="6" y="9"/>
                    <a:pt x="9" y="9"/>
                    <a:pt x="9" y="11"/>
                  </a:cubicBezTo>
                  <a:cubicBezTo>
                    <a:pt x="9" y="12"/>
                    <a:pt x="10" y="13"/>
                    <a:pt x="10" y="14"/>
                  </a:cubicBezTo>
                  <a:cubicBezTo>
                    <a:pt x="9" y="15"/>
                    <a:pt x="6" y="15"/>
                    <a:pt x="5" y="16"/>
                  </a:cubicBezTo>
                  <a:cubicBezTo>
                    <a:pt x="2" y="18"/>
                    <a:pt x="3" y="20"/>
                    <a:pt x="2" y="23"/>
                  </a:cubicBezTo>
                  <a:cubicBezTo>
                    <a:pt x="2" y="25"/>
                    <a:pt x="1" y="26"/>
                    <a:pt x="0" y="2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89" name="Freeform 657">
              <a:extLst>
                <a:ext uri="{FF2B5EF4-FFF2-40B4-BE49-F238E27FC236}">
                  <a16:creationId xmlns:a16="http://schemas.microsoft.com/office/drawing/2014/main" id="{6DB36EB4-0350-B548-824D-B632E9B3C0BD}"/>
                </a:ext>
              </a:extLst>
            </p:cNvPr>
            <p:cNvSpPr>
              <a:spLocks/>
            </p:cNvSpPr>
            <p:nvPr/>
          </p:nvSpPr>
          <p:spPr bwMode="auto">
            <a:xfrm>
              <a:off x="12451775" y="6506933"/>
              <a:ext cx="280255" cy="114679"/>
            </a:xfrm>
            <a:custGeom>
              <a:avLst/>
              <a:gdLst>
                <a:gd name="T0" fmla="*/ 30 w 30"/>
                <a:gd name="T1" fmla="*/ 4 h 12"/>
                <a:gd name="T2" fmla="*/ 22 w 30"/>
                <a:gd name="T3" fmla="*/ 0 h 12"/>
                <a:gd name="T4" fmla="*/ 17 w 30"/>
                <a:gd name="T5" fmla="*/ 0 h 12"/>
                <a:gd name="T6" fmla="*/ 14 w 30"/>
                <a:gd name="T7" fmla="*/ 1 h 12"/>
                <a:gd name="T8" fmla="*/ 11 w 30"/>
                <a:gd name="T9" fmla="*/ 0 h 12"/>
                <a:gd name="T10" fmla="*/ 8 w 30"/>
                <a:gd name="T11" fmla="*/ 3 h 12"/>
                <a:gd name="T12" fmla="*/ 3 w 30"/>
                <a:gd name="T13" fmla="*/ 9 h 12"/>
                <a:gd name="T14" fmla="*/ 11 w 30"/>
                <a:gd name="T15" fmla="*/ 11 h 12"/>
                <a:gd name="T16" fmla="*/ 13 w 30"/>
                <a:gd name="T17" fmla="*/ 9 h 12"/>
                <a:gd name="T18" fmla="*/ 18 w 30"/>
                <a:gd name="T19" fmla="*/ 9 h 12"/>
                <a:gd name="T20" fmla="*/ 19 w 30"/>
                <a:gd name="T21" fmla="*/ 6 h 12"/>
                <a:gd name="T22" fmla="*/ 24 w 30"/>
                <a:gd name="T23" fmla="*/ 7 h 12"/>
                <a:gd name="T24" fmla="*/ 28 w 30"/>
                <a:gd name="T25" fmla="*/ 7 h 12"/>
                <a:gd name="T26" fmla="*/ 30 w 30"/>
                <a:gd name="T2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12">
                  <a:moveTo>
                    <a:pt x="30" y="4"/>
                  </a:moveTo>
                  <a:cubicBezTo>
                    <a:pt x="27" y="2"/>
                    <a:pt x="26" y="0"/>
                    <a:pt x="22" y="0"/>
                  </a:cubicBezTo>
                  <a:cubicBezTo>
                    <a:pt x="20" y="0"/>
                    <a:pt x="19" y="0"/>
                    <a:pt x="17" y="0"/>
                  </a:cubicBezTo>
                  <a:cubicBezTo>
                    <a:pt x="15" y="0"/>
                    <a:pt x="15" y="1"/>
                    <a:pt x="14" y="1"/>
                  </a:cubicBezTo>
                  <a:cubicBezTo>
                    <a:pt x="13" y="1"/>
                    <a:pt x="12" y="0"/>
                    <a:pt x="11" y="0"/>
                  </a:cubicBezTo>
                  <a:cubicBezTo>
                    <a:pt x="10" y="1"/>
                    <a:pt x="9" y="2"/>
                    <a:pt x="8" y="3"/>
                  </a:cubicBezTo>
                  <a:cubicBezTo>
                    <a:pt x="6" y="5"/>
                    <a:pt x="0" y="4"/>
                    <a:pt x="3" y="9"/>
                  </a:cubicBezTo>
                  <a:cubicBezTo>
                    <a:pt x="4" y="11"/>
                    <a:pt x="8" y="12"/>
                    <a:pt x="11" y="11"/>
                  </a:cubicBezTo>
                  <a:cubicBezTo>
                    <a:pt x="12" y="11"/>
                    <a:pt x="12" y="9"/>
                    <a:pt x="13" y="9"/>
                  </a:cubicBezTo>
                  <a:cubicBezTo>
                    <a:pt x="15" y="9"/>
                    <a:pt x="17" y="9"/>
                    <a:pt x="18" y="9"/>
                  </a:cubicBezTo>
                  <a:cubicBezTo>
                    <a:pt x="19" y="9"/>
                    <a:pt x="19" y="7"/>
                    <a:pt x="19" y="6"/>
                  </a:cubicBezTo>
                  <a:cubicBezTo>
                    <a:pt x="20" y="5"/>
                    <a:pt x="23" y="7"/>
                    <a:pt x="24" y="7"/>
                  </a:cubicBezTo>
                  <a:cubicBezTo>
                    <a:pt x="25" y="7"/>
                    <a:pt x="27" y="7"/>
                    <a:pt x="28" y="7"/>
                  </a:cubicBezTo>
                  <a:cubicBezTo>
                    <a:pt x="29" y="7"/>
                    <a:pt x="29" y="5"/>
                    <a:pt x="30"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90" name="Freeform 658">
              <a:extLst>
                <a:ext uri="{FF2B5EF4-FFF2-40B4-BE49-F238E27FC236}">
                  <a16:creationId xmlns:a16="http://schemas.microsoft.com/office/drawing/2014/main" id="{9695B01E-B00B-1642-A379-6507FE862562}"/>
                </a:ext>
              </a:extLst>
            </p:cNvPr>
            <p:cNvSpPr>
              <a:spLocks/>
            </p:cNvSpPr>
            <p:nvPr/>
          </p:nvSpPr>
          <p:spPr bwMode="auto">
            <a:xfrm>
              <a:off x="12760689" y="6086442"/>
              <a:ext cx="439491" cy="328114"/>
            </a:xfrm>
            <a:custGeom>
              <a:avLst/>
              <a:gdLst>
                <a:gd name="T0" fmla="*/ 11 w 47"/>
                <a:gd name="T1" fmla="*/ 29 h 35"/>
                <a:gd name="T2" fmla="*/ 18 w 47"/>
                <a:gd name="T3" fmla="*/ 30 h 35"/>
                <a:gd name="T4" fmla="*/ 23 w 47"/>
                <a:gd name="T5" fmla="*/ 33 h 35"/>
                <a:gd name="T6" fmla="*/ 25 w 47"/>
                <a:gd name="T7" fmla="*/ 31 h 35"/>
                <a:gd name="T8" fmla="*/ 29 w 47"/>
                <a:gd name="T9" fmla="*/ 32 h 35"/>
                <a:gd name="T10" fmla="*/ 33 w 47"/>
                <a:gd name="T11" fmla="*/ 32 h 35"/>
                <a:gd name="T12" fmla="*/ 36 w 47"/>
                <a:gd name="T13" fmla="*/ 33 h 35"/>
                <a:gd name="T14" fmla="*/ 38 w 47"/>
                <a:gd name="T15" fmla="*/ 28 h 35"/>
                <a:gd name="T16" fmla="*/ 42 w 47"/>
                <a:gd name="T17" fmla="*/ 27 h 35"/>
                <a:gd name="T18" fmla="*/ 40 w 47"/>
                <a:gd name="T19" fmla="*/ 22 h 35"/>
                <a:gd name="T20" fmla="*/ 44 w 47"/>
                <a:gd name="T21" fmla="*/ 21 h 35"/>
                <a:gd name="T22" fmla="*/ 45 w 47"/>
                <a:gd name="T23" fmla="*/ 17 h 35"/>
                <a:gd name="T24" fmla="*/ 42 w 47"/>
                <a:gd name="T25" fmla="*/ 15 h 35"/>
                <a:gd name="T26" fmla="*/ 39 w 47"/>
                <a:gd name="T27" fmla="*/ 11 h 35"/>
                <a:gd name="T28" fmla="*/ 38 w 47"/>
                <a:gd name="T29" fmla="*/ 6 h 35"/>
                <a:gd name="T30" fmla="*/ 35 w 47"/>
                <a:gd name="T31" fmla="*/ 2 h 35"/>
                <a:gd name="T32" fmla="*/ 33 w 47"/>
                <a:gd name="T33" fmla="*/ 2 h 35"/>
                <a:gd name="T34" fmla="*/ 30 w 47"/>
                <a:gd name="T35" fmla="*/ 1 h 35"/>
                <a:gd name="T36" fmla="*/ 28 w 47"/>
                <a:gd name="T37" fmla="*/ 2 h 35"/>
                <a:gd name="T38" fmla="*/ 25 w 47"/>
                <a:gd name="T39" fmla="*/ 0 h 35"/>
                <a:gd name="T40" fmla="*/ 22 w 47"/>
                <a:gd name="T41" fmla="*/ 2 h 35"/>
                <a:gd name="T42" fmla="*/ 17 w 47"/>
                <a:gd name="T43" fmla="*/ 3 h 35"/>
                <a:gd name="T44" fmla="*/ 17 w 47"/>
                <a:gd name="T45" fmla="*/ 6 h 35"/>
                <a:gd name="T46" fmla="*/ 13 w 47"/>
                <a:gd name="T47" fmla="*/ 9 h 35"/>
                <a:gd name="T48" fmla="*/ 12 w 47"/>
                <a:gd name="T49" fmla="*/ 13 h 35"/>
                <a:gd name="T50" fmla="*/ 8 w 47"/>
                <a:gd name="T51" fmla="*/ 14 h 35"/>
                <a:gd name="T52" fmla="*/ 1 w 47"/>
                <a:gd name="T53" fmla="*/ 16 h 35"/>
                <a:gd name="T54" fmla="*/ 2 w 47"/>
                <a:gd name="T55" fmla="*/ 24 h 35"/>
                <a:gd name="T56" fmla="*/ 1 w 47"/>
                <a:gd name="T57" fmla="*/ 27 h 35"/>
                <a:gd name="T58" fmla="*/ 1 w 47"/>
                <a:gd name="T59" fmla="*/ 31 h 35"/>
                <a:gd name="T60" fmla="*/ 5 w 47"/>
                <a:gd name="T61" fmla="*/ 30 h 35"/>
                <a:gd name="T62" fmla="*/ 11 w 47"/>
                <a:gd name="T63" fmla="*/ 2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 h="35">
                  <a:moveTo>
                    <a:pt x="11" y="29"/>
                  </a:moveTo>
                  <a:cubicBezTo>
                    <a:pt x="14" y="29"/>
                    <a:pt x="16" y="30"/>
                    <a:pt x="18" y="30"/>
                  </a:cubicBezTo>
                  <a:cubicBezTo>
                    <a:pt x="18" y="30"/>
                    <a:pt x="23" y="33"/>
                    <a:pt x="23" y="33"/>
                  </a:cubicBezTo>
                  <a:cubicBezTo>
                    <a:pt x="23" y="32"/>
                    <a:pt x="24" y="29"/>
                    <a:pt x="25" y="31"/>
                  </a:cubicBezTo>
                  <a:cubicBezTo>
                    <a:pt x="27" y="34"/>
                    <a:pt x="28" y="29"/>
                    <a:pt x="29" y="32"/>
                  </a:cubicBezTo>
                  <a:cubicBezTo>
                    <a:pt x="30" y="34"/>
                    <a:pt x="32" y="32"/>
                    <a:pt x="33" y="32"/>
                  </a:cubicBezTo>
                  <a:cubicBezTo>
                    <a:pt x="34" y="31"/>
                    <a:pt x="36" y="35"/>
                    <a:pt x="36" y="33"/>
                  </a:cubicBezTo>
                  <a:cubicBezTo>
                    <a:pt x="37" y="31"/>
                    <a:pt x="36" y="29"/>
                    <a:pt x="38" y="28"/>
                  </a:cubicBezTo>
                  <a:cubicBezTo>
                    <a:pt x="39" y="28"/>
                    <a:pt x="41" y="27"/>
                    <a:pt x="42" y="27"/>
                  </a:cubicBezTo>
                  <a:cubicBezTo>
                    <a:pt x="41" y="26"/>
                    <a:pt x="40" y="24"/>
                    <a:pt x="40" y="22"/>
                  </a:cubicBezTo>
                  <a:cubicBezTo>
                    <a:pt x="40" y="20"/>
                    <a:pt x="42" y="22"/>
                    <a:pt x="44" y="21"/>
                  </a:cubicBezTo>
                  <a:cubicBezTo>
                    <a:pt x="46" y="21"/>
                    <a:pt x="47" y="19"/>
                    <a:pt x="45" y="17"/>
                  </a:cubicBezTo>
                  <a:cubicBezTo>
                    <a:pt x="44" y="16"/>
                    <a:pt x="43" y="17"/>
                    <a:pt x="42" y="15"/>
                  </a:cubicBezTo>
                  <a:cubicBezTo>
                    <a:pt x="41" y="14"/>
                    <a:pt x="40" y="13"/>
                    <a:pt x="39" y="11"/>
                  </a:cubicBezTo>
                  <a:cubicBezTo>
                    <a:pt x="38" y="10"/>
                    <a:pt x="38" y="8"/>
                    <a:pt x="38" y="6"/>
                  </a:cubicBezTo>
                  <a:cubicBezTo>
                    <a:pt x="39" y="4"/>
                    <a:pt x="36" y="2"/>
                    <a:pt x="35" y="2"/>
                  </a:cubicBezTo>
                  <a:cubicBezTo>
                    <a:pt x="34" y="1"/>
                    <a:pt x="34" y="2"/>
                    <a:pt x="33" y="2"/>
                  </a:cubicBezTo>
                  <a:cubicBezTo>
                    <a:pt x="31" y="3"/>
                    <a:pt x="31" y="2"/>
                    <a:pt x="30" y="1"/>
                  </a:cubicBezTo>
                  <a:cubicBezTo>
                    <a:pt x="29" y="0"/>
                    <a:pt x="29" y="2"/>
                    <a:pt x="28" y="2"/>
                  </a:cubicBezTo>
                  <a:cubicBezTo>
                    <a:pt x="27" y="2"/>
                    <a:pt x="25" y="0"/>
                    <a:pt x="25" y="0"/>
                  </a:cubicBezTo>
                  <a:cubicBezTo>
                    <a:pt x="23" y="0"/>
                    <a:pt x="23" y="2"/>
                    <a:pt x="22" y="2"/>
                  </a:cubicBezTo>
                  <a:cubicBezTo>
                    <a:pt x="20" y="3"/>
                    <a:pt x="19" y="3"/>
                    <a:pt x="17" y="3"/>
                  </a:cubicBezTo>
                  <a:cubicBezTo>
                    <a:pt x="16" y="4"/>
                    <a:pt x="17" y="6"/>
                    <a:pt x="17" y="6"/>
                  </a:cubicBezTo>
                  <a:cubicBezTo>
                    <a:pt x="16" y="8"/>
                    <a:pt x="13" y="7"/>
                    <a:pt x="13" y="9"/>
                  </a:cubicBezTo>
                  <a:cubicBezTo>
                    <a:pt x="12" y="10"/>
                    <a:pt x="12" y="11"/>
                    <a:pt x="12" y="13"/>
                  </a:cubicBezTo>
                  <a:cubicBezTo>
                    <a:pt x="12" y="14"/>
                    <a:pt x="9" y="14"/>
                    <a:pt x="8" y="14"/>
                  </a:cubicBezTo>
                  <a:cubicBezTo>
                    <a:pt x="5" y="15"/>
                    <a:pt x="4" y="16"/>
                    <a:pt x="1" y="16"/>
                  </a:cubicBezTo>
                  <a:cubicBezTo>
                    <a:pt x="2" y="19"/>
                    <a:pt x="5" y="21"/>
                    <a:pt x="2" y="24"/>
                  </a:cubicBezTo>
                  <a:cubicBezTo>
                    <a:pt x="0" y="25"/>
                    <a:pt x="0" y="26"/>
                    <a:pt x="1" y="27"/>
                  </a:cubicBezTo>
                  <a:cubicBezTo>
                    <a:pt x="3" y="28"/>
                    <a:pt x="1" y="30"/>
                    <a:pt x="1" y="31"/>
                  </a:cubicBezTo>
                  <a:cubicBezTo>
                    <a:pt x="3" y="31"/>
                    <a:pt x="4" y="31"/>
                    <a:pt x="5" y="30"/>
                  </a:cubicBezTo>
                  <a:cubicBezTo>
                    <a:pt x="7" y="29"/>
                    <a:pt x="10" y="29"/>
                    <a:pt x="11" y="2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91" name="Freeform 659">
              <a:extLst>
                <a:ext uri="{FF2B5EF4-FFF2-40B4-BE49-F238E27FC236}">
                  <a16:creationId xmlns:a16="http://schemas.microsoft.com/office/drawing/2014/main" id="{AC5E5122-8B67-F54A-931C-F7FA5CE77C4D}"/>
                </a:ext>
              </a:extLst>
            </p:cNvPr>
            <p:cNvSpPr>
              <a:spLocks/>
            </p:cNvSpPr>
            <p:nvPr/>
          </p:nvSpPr>
          <p:spPr bwMode="auto">
            <a:xfrm>
              <a:off x="12658780" y="6067328"/>
              <a:ext cx="270699" cy="178393"/>
            </a:xfrm>
            <a:custGeom>
              <a:avLst/>
              <a:gdLst>
                <a:gd name="T0" fmla="*/ 16 w 29"/>
                <a:gd name="T1" fmla="*/ 18 h 19"/>
                <a:gd name="T2" fmla="*/ 23 w 29"/>
                <a:gd name="T3" fmla="*/ 15 h 19"/>
                <a:gd name="T4" fmla="*/ 23 w 29"/>
                <a:gd name="T5" fmla="*/ 12 h 19"/>
                <a:gd name="T6" fmla="*/ 27 w 29"/>
                <a:gd name="T7" fmla="*/ 9 h 19"/>
                <a:gd name="T8" fmla="*/ 26 w 29"/>
                <a:gd name="T9" fmla="*/ 4 h 19"/>
                <a:gd name="T10" fmla="*/ 19 w 29"/>
                <a:gd name="T11" fmla="*/ 1 h 19"/>
                <a:gd name="T12" fmla="*/ 10 w 29"/>
                <a:gd name="T13" fmla="*/ 1 h 19"/>
                <a:gd name="T14" fmla="*/ 0 w 29"/>
                <a:gd name="T15" fmla="*/ 4 h 19"/>
                <a:gd name="T16" fmla="*/ 1 w 29"/>
                <a:gd name="T17" fmla="*/ 6 h 19"/>
                <a:gd name="T18" fmla="*/ 2 w 29"/>
                <a:gd name="T19" fmla="*/ 9 h 19"/>
                <a:gd name="T20" fmla="*/ 5 w 29"/>
                <a:gd name="T21" fmla="*/ 10 h 19"/>
                <a:gd name="T22" fmla="*/ 9 w 29"/>
                <a:gd name="T23" fmla="*/ 11 h 19"/>
                <a:gd name="T24" fmla="*/ 8 w 29"/>
                <a:gd name="T25" fmla="*/ 15 h 19"/>
                <a:gd name="T26" fmla="*/ 12 w 29"/>
                <a:gd name="T27" fmla="*/ 18 h 19"/>
                <a:gd name="T28" fmla="*/ 16 w 29"/>
                <a:gd name="T29" fmla="*/ 18 h 19"/>
                <a:gd name="T30" fmla="*/ 16 w 29"/>
                <a:gd name="T31"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19">
                  <a:moveTo>
                    <a:pt x="16" y="18"/>
                  </a:moveTo>
                  <a:cubicBezTo>
                    <a:pt x="18" y="16"/>
                    <a:pt x="21" y="16"/>
                    <a:pt x="23" y="15"/>
                  </a:cubicBezTo>
                  <a:cubicBezTo>
                    <a:pt x="23" y="14"/>
                    <a:pt x="23" y="13"/>
                    <a:pt x="23" y="12"/>
                  </a:cubicBezTo>
                  <a:cubicBezTo>
                    <a:pt x="24" y="10"/>
                    <a:pt x="25" y="10"/>
                    <a:pt x="27" y="9"/>
                  </a:cubicBezTo>
                  <a:cubicBezTo>
                    <a:pt x="29" y="8"/>
                    <a:pt x="28" y="5"/>
                    <a:pt x="26" y="4"/>
                  </a:cubicBezTo>
                  <a:cubicBezTo>
                    <a:pt x="24" y="3"/>
                    <a:pt x="22" y="2"/>
                    <a:pt x="19" y="1"/>
                  </a:cubicBezTo>
                  <a:cubicBezTo>
                    <a:pt x="17" y="0"/>
                    <a:pt x="13" y="1"/>
                    <a:pt x="10" y="1"/>
                  </a:cubicBezTo>
                  <a:cubicBezTo>
                    <a:pt x="8" y="1"/>
                    <a:pt x="0" y="0"/>
                    <a:pt x="0" y="4"/>
                  </a:cubicBezTo>
                  <a:cubicBezTo>
                    <a:pt x="0" y="4"/>
                    <a:pt x="1" y="5"/>
                    <a:pt x="1" y="6"/>
                  </a:cubicBezTo>
                  <a:cubicBezTo>
                    <a:pt x="2" y="7"/>
                    <a:pt x="1" y="8"/>
                    <a:pt x="2" y="9"/>
                  </a:cubicBezTo>
                  <a:cubicBezTo>
                    <a:pt x="3" y="9"/>
                    <a:pt x="4" y="11"/>
                    <a:pt x="5" y="10"/>
                  </a:cubicBezTo>
                  <a:cubicBezTo>
                    <a:pt x="7" y="10"/>
                    <a:pt x="9" y="9"/>
                    <a:pt x="9" y="11"/>
                  </a:cubicBezTo>
                  <a:cubicBezTo>
                    <a:pt x="9" y="12"/>
                    <a:pt x="9" y="14"/>
                    <a:pt x="8" y="15"/>
                  </a:cubicBezTo>
                  <a:cubicBezTo>
                    <a:pt x="11" y="15"/>
                    <a:pt x="11" y="15"/>
                    <a:pt x="12" y="18"/>
                  </a:cubicBezTo>
                  <a:cubicBezTo>
                    <a:pt x="13" y="18"/>
                    <a:pt x="16" y="18"/>
                    <a:pt x="16" y="18"/>
                  </a:cubicBezTo>
                  <a:cubicBezTo>
                    <a:pt x="17" y="17"/>
                    <a:pt x="15" y="19"/>
                    <a:pt x="16" y="1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92" name="Freeform 660">
              <a:extLst>
                <a:ext uri="{FF2B5EF4-FFF2-40B4-BE49-F238E27FC236}">
                  <a16:creationId xmlns:a16="http://schemas.microsoft.com/office/drawing/2014/main" id="{C5C61E7A-F5BC-6141-A318-2EE80EDC9D85}"/>
                </a:ext>
              </a:extLst>
            </p:cNvPr>
            <p:cNvSpPr>
              <a:spLocks/>
            </p:cNvSpPr>
            <p:nvPr/>
          </p:nvSpPr>
          <p:spPr bwMode="auto">
            <a:xfrm>
              <a:off x="12658780" y="5955834"/>
              <a:ext cx="334397" cy="168837"/>
            </a:xfrm>
            <a:custGeom>
              <a:avLst/>
              <a:gdLst>
                <a:gd name="T0" fmla="*/ 11 w 36"/>
                <a:gd name="T1" fmla="*/ 13 h 18"/>
                <a:gd name="T2" fmla="*/ 19 w 36"/>
                <a:gd name="T3" fmla="*/ 12 h 18"/>
                <a:gd name="T4" fmla="*/ 25 w 36"/>
                <a:gd name="T5" fmla="*/ 15 h 18"/>
                <a:gd name="T6" fmla="*/ 29 w 36"/>
                <a:gd name="T7" fmla="*/ 17 h 18"/>
                <a:gd name="T8" fmla="*/ 33 w 36"/>
                <a:gd name="T9" fmla="*/ 16 h 18"/>
                <a:gd name="T10" fmla="*/ 36 w 36"/>
                <a:gd name="T11" fmla="*/ 14 h 18"/>
                <a:gd name="T12" fmla="*/ 34 w 36"/>
                <a:gd name="T13" fmla="*/ 8 h 18"/>
                <a:gd name="T14" fmla="*/ 31 w 36"/>
                <a:gd name="T15" fmla="*/ 4 h 18"/>
                <a:gd name="T16" fmla="*/ 25 w 36"/>
                <a:gd name="T17" fmla="*/ 3 h 18"/>
                <a:gd name="T18" fmla="*/ 18 w 36"/>
                <a:gd name="T19" fmla="*/ 1 h 18"/>
                <a:gd name="T20" fmla="*/ 17 w 36"/>
                <a:gd name="T21" fmla="*/ 5 h 18"/>
                <a:gd name="T22" fmla="*/ 15 w 36"/>
                <a:gd name="T23" fmla="*/ 7 h 18"/>
                <a:gd name="T24" fmla="*/ 8 w 36"/>
                <a:gd name="T25" fmla="*/ 4 h 18"/>
                <a:gd name="T26" fmla="*/ 0 w 36"/>
                <a:gd name="T27" fmla="*/ 15 h 18"/>
                <a:gd name="T28" fmla="*/ 11 w 36"/>
                <a:gd name="T29"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18">
                  <a:moveTo>
                    <a:pt x="11" y="13"/>
                  </a:moveTo>
                  <a:cubicBezTo>
                    <a:pt x="14" y="13"/>
                    <a:pt x="16" y="12"/>
                    <a:pt x="19" y="12"/>
                  </a:cubicBezTo>
                  <a:cubicBezTo>
                    <a:pt x="20" y="12"/>
                    <a:pt x="24" y="14"/>
                    <a:pt x="25" y="15"/>
                  </a:cubicBezTo>
                  <a:cubicBezTo>
                    <a:pt x="26" y="16"/>
                    <a:pt x="27" y="18"/>
                    <a:pt x="29" y="17"/>
                  </a:cubicBezTo>
                  <a:cubicBezTo>
                    <a:pt x="30" y="17"/>
                    <a:pt x="31" y="16"/>
                    <a:pt x="33" y="16"/>
                  </a:cubicBezTo>
                  <a:cubicBezTo>
                    <a:pt x="34" y="16"/>
                    <a:pt x="34" y="14"/>
                    <a:pt x="36" y="14"/>
                  </a:cubicBezTo>
                  <a:cubicBezTo>
                    <a:pt x="35" y="12"/>
                    <a:pt x="33" y="9"/>
                    <a:pt x="34" y="8"/>
                  </a:cubicBezTo>
                  <a:cubicBezTo>
                    <a:pt x="35" y="6"/>
                    <a:pt x="32" y="4"/>
                    <a:pt x="31" y="4"/>
                  </a:cubicBezTo>
                  <a:cubicBezTo>
                    <a:pt x="29" y="3"/>
                    <a:pt x="27" y="5"/>
                    <a:pt x="25" y="3"/>
                  </a:cubicBezTo>
                  <a:cubicBezTo>
                    <a:pt x="22" y="1"/>
                    <a:pt x="21" y="0"/>
                    <a:pt x="18" y="1"/>
                  </a:cubicBezTo>
                  <a:cubicBezTo>
                    <a:pt x="16" y="2"/>
                    <a:pt x="17" y="3"/>
                    <a:pt x="17" y="5"/>
                  </a:cubicBezTo>
                  <a:cubicBezTo>
                    <a:pt x="16" y="6"/>
                    <a:pt x="16" y="7"/>
                    <a:pt x="15" y="7"/>
                  </a:cubicBezTo>
                  <a:cubicBezTo>
                    <a:pt x="12" y="9"/>
                    <a:pt x="10" y="5"/>
                    <a:pt x="8" y="4"/>
                  </a:cubicBezTo>
                  <a:cubicBezTo>
                    <a:pt x="3" y="0"/>
                    <a:pt x="0" y="11"/>
                    <a:pt x="0" y="15"/>
                  </a:cubicBezTo>
                  <a:cubicBezTo>
                    <a:pt x="4" y="13"/>
                    <a:pt x="7" y="13"/>
                    <a:pt x="11" y="1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93" name="Freeform 661">
              <a:extLst>
                <a:ext uri="{FF2B5EF4-FFF2-40B4-BE49-F238E27FC236}">
                  <a16:creationId xmlns:a16="http://schemas.microsoft.com/office/drawing/2014/main" id="{AEED2392-F03A-A84B-833E-B05FD1FD67D9}"/>
                </a:ext>
              </a:extLst>
            </p:cNvPr>
            <p:cNvSpPr>
              <a:spLocks/>
            </p:cNvSpPr>
            <p:nvPr/>
          </p:nvSpPr>
          <p:spPr bwMode="auto">
            <a:xfrm>
              <a:off x="12760689" y="5853898"/>
              <a:ext cx="222932" cy="140163"/>
            </a:xfrm>
            <a:custGeom>
              <a:avLst/>
              <a:gdLst>
                <a:gd name="T0" fmla="*/ 16 w 24"/>
                <a:gd name="T1" fmla="*/ 15 h 15"/>
                <a:gd name="T2" fmla="*/ 20 w 24"/>
                <a:gd name="T3" fmla="*/ 15 h 15"/>
                <a:gd name="T4" fmla="*/ 22 w 24"/>
                <a:gd name="T5" fmla="*/ 13 h 15"/>
                <a:gd name="T6" fmla="*/ 22 w 24"/>
                <a:gd name="T7" fmla="*/ 10 h 15"/>
                <a:gd name="T8" fmla="*/ 21 w 24"/>
                <a:gd name="T9" fmla="*/ 5 h 15"/>
                <a:gd name="T10" fmla="*/ 24 w 24"/>
                <a:gd name="T11" fmla="*/ 0 h 15"/>
                <a:gd name="T12" fmla="*/ 12 w 24"/>
                <a:gd name="T13" fmla="*/ 0 h 15"/>
                <a:gd name="T14" fmla="*/ 6 w 24"/>
                <a:gd name="T15" fmla="*/ 1 h 15"/>
                <a:gd name="T16" fmla="*/ 0 w 24"/>
                <a:gd name="T17" fmla="*/ 5 h 15"/>
                <a:gd name="T18" fmla="*/ 2 w 24"/>
                <a:gd name="T19" fmla="*/ 6 h 15"/>
                <a:gd name="T20" fmla="*/ 2 w 24"/>
                <a:gd name="T21" fmla="*/ 8 h 15"/>
                <a:gd name="T22" fmla="*/ 7 w 24"/>
                <a:gd name="T23" fmla="*/ 9 h 15"/>
                <a:gd name="T24" fmla="*/ 6 w 24"/>
                <a:gd name="T25" fmla="*/ 13 h 15"/>
                <a:gd name="T26" fmla="*/ 11 w 24"/>
                <a:gd name="T27" fmla="*/ 12 h 15"/>
                <a:gd name="T28" fmla="*/ 16 w 24"/>
                <a:gd name="T2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15">
                  <a:moveTo>
                    <a:pt x="16" y="15"/>
                  </a:moveTo>
                  <a:cubicBezTo>
                    <a:pt x="17" y="15"/>
                    <a:pt x="19" y="15"/>
                    <a:pt x="20" y="15"/>
                  </a:cubicBezTo>
                  <a:cubicBezTo>
                    <a:pt x="20" y="14"/>
                    <a:pt x="22" y="14"/>
                    <a:pt x="22" y="13"/>
                  </a:cubicBezTo>
                  <a:cubicBezTo>
                    <a:pt x="22" y="12"/>
                    <a:pt x="22" y="11"/>
                    <a:pt x="22" y="10"/>
                  </a:cubicBezTo>
                  <a:cubicBezTo>
                    <a:pt x="21" y="8"/>
                    <a:pt x="20" y="7"/>
                    <a:pt x="21" y="5"/>
                  </a:cubicBezTo>
                  <a:cubicBezTo>
                    <a:pt x="23" y="4"/>
                    <a:pt x="24" y="2"/>
                    <a:pt x="24" y="0"/>
                  </a:cubicBezTo>
                  <a:cubicBezTo>
                    <a:pt x="22" y="3"/>
                    <a:pt x="15" y="0"/>
                    <a:pt x="12" y="0"/>
                  </a:cubicBezTo>
                  <a:cubicBezTo>
                    <a:pt x="10" y="0"/>
                    <a:pt x="8" y="0"/>
                    <a:pt x="6" y="1"/>
                  </a:cubicBezTo>
                  <a:cubicBezTo>
                    <a:pt x="5" y="1"/>
                    <a:pt x="0" y="5"/>
                    <a:pt x="0" y="5"/>
                  </a:cubicBezTo>
                  <a:cubicBezTo>
                    <a:pt x="0" y="6"/>
                    <a:pt x="3" y="5"/>
                    <a:pt x="2" y="6"/>
                  </a:cubicBezTo>
                  <a:cubicBezTo>
                    <a:pt x="2" y="7"/>
                    <a:pt x="2" y="7"/>
                    <a:pt x="2" y="8"/>
                  </a:cubicBezTo>
                  <a:cubicBezTo>
                    <a:pt x="3" y="10"/>
                    <a:pt x="7" y="9"/>
                    <a:pt x="7" y="9"/>
                  </a:cubicBezTo>
                  <a:cubicBezTo>
                    <a:pt x="7" y="10"/>
                    <a:pt x="6" y="12"/>
                    <a:pt x="6" y="13"/>
                  </a:cubicBezTo>
                  <a:cubicBezTo>
                    <a:pt x="7" y="12"/>
                    <a:pt x="9" y="11"/>
                    <a:pt x="11" y="12"/>
                  </a:cubicBezTo>
                  <a:cubicBezTo>
                    <a:pt x="13" y="13"/>
                    <a:pt x="14" y="15"/>
                    <a:pt x="16" y="1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94" name="Freeform 662">
              <a:extLst>
                <a:ext uri="{FF2B5EF4-FFF2-40B4-BE49-F238E27FC236}">
                  <a16:creationId xmlns:a16="http://schemas.microsoft.com/office/drawing/2014/main" id="{0CB62111-0BD3-9844-B40E-CAB1639D33DB}"/>
                </a:ext>
              </a:extLst>
            </p:cNvPr>
            <p:cNvSpPr>
              <a:spLocks/>
            </p:cNvSpPr>
            <p:nvPr/>
          </p:nvSpPr>
          <p:spPr bwMode="auto">
            <a:xfrm>
              <a:off x="12591903" y="6143783"/>
              <a:ext cx="149682" cy="73269"/>
            </a:xfrm>
            <a:custGeom>
              <a:avLst/>
              <a:gdLst>
                <a:gd name="T0" fmla="*/ 16 w 16"/>
                <a:gd name="T1" fmla="*/ 4 h 8"/>
                <a:gd name="T2" fmla="*/ 12 w 16"/>
                <a:gd name="T3" fmla="*/ 2 h 8"/>
                <a:gd name="T4" fmla="*/ 8 w 16"/>
                <a:gd name="T5" fmla="*/ 0 h 8"/>
                <a:gd name="T6" fmla="*/ 7 w 16"/>
                <a:gd name="T7" fmla="*/ 3 h 8"/>
                <a:gd name="T8" fmla="*/ 5 w 16"/>
                <a:gd name="T9" fmla="*/ 2 h 8"/>
                <a:gd name="T10" fmla="*/ 2 w 16"/>
                <a:gd name="T11" fmla="*/ 3 h 8"/>
                <a:gd name="T12" fmla="*/ 0 w 16"/>
                <a:gd name="T13" fmla="*/ 5 h 8"/>
                <a:gd name="T14" fmla="*/ 0 w 16"/>
                <a:gd name="T15" fmla="*/ 6 h 8"/>
                <a:gd name="T16" fmla="*/ 2 w 16"/>
                <a:gd name="T17" fmla="*/ 6 h 8"/>
                <a:gd name="T18" fmla="*/ 8 w 16"/>
                <a:gd name="T19" fmla="*/ 7 h 8"/>
                <a:gd name="T20" fmla="*/ 16 w 16"/>
                <a:gd name="T21"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8">
                  <a:moveTo>
                    <a:pt x="16" y="4"/>
                  </a:moveTo>
                  <a:cubicBezTo>
                    <a:pt x="16" y="1"/>
                    <a:pt x="14" y="2"/>
                    <a:pt x="12" y="2"/>
                  </a:cubicBezTo>
                  <a:cubicBezTo>
                    <a:pt x="11" y="3"/>
                    <a:pt x="10" y="1"/>
                    <a:pt x="8" y="0"/>
                  </a:cubicBezTo>
                  <a:cubicBezTo>
                    <a:pt x="8" y="1"/>
                    <a:pt x="8" y="2"/>
                    <a:pt x="7" y="3"/>
                  </a:cubicBezTo>
                  <a:cubicBezTo>
                    <a:pt x="6" y="3"/>
                    <a:pt x="7" y="1"/>
                    <a:pt x="5" y="2"/>
                  </a:cubicBezTo>
                  <a:cubicBezTo>
                    <a:pt x="4" y="2"/>
                    <a:pt x="2" y="2"/>
                    <a:pt x="2" y="3"/>
                  </a:cubicBezTo>
                  <a:cubicBezTo>
                    <a:pt x="1" y="5"/>
                    <a:pt x="2" y="6"/>
                    <a:pt x="0" y="5"/>
                  </a:cubicBezTo>
                  <a:cubicBezTo>
                    <a:pt x="0" y="5"/>
                    <a:pt x="0" y="5"/>
                    <a:pt x="0" y="6"/>
                  </a:cubicBezTo>
                  <a:cubicBezTo>
                    <a:pt x="0" y="6"/>
                    <a:pt x="1" y="6"/>
                    <a:pt x="2" y="6"/>
                  </a:cubicBezTo>
                  <a:cubicBezTo>
                    <a:pt x="4" y="7"/>
                    <a:pt x="6" y="7"/>
                    <a:pt x="8" y="7"/>
                  </a:cubicBezTo>
                  <a:cubicBezTo>
                    <a:pt x="10" y="7"/>
                    <a:pt x="16" y="8"/>
                    <a:pt x="16"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95" name="Freeform 663">
              <a:extLst>
                <a:ext uri="{FF2B5EF4-FFF2-40B4-BE49-F238E27FC236}">
                  <a16:creationId xmlns:a16="http://schemas.microsoft.com/office/drawing/2014/main" id="{CC106170-8673-A749-9092-1EF9586D169F}"/>
                </a:ext>
              </a:extLst>
            </p:cNvPr>
            <p:cNvSpPr>
              <a:spLocks/>
            </p:cNvSpPr>
            <p:nvPr/>
          </p:nvSpPr>
          <p:spPr bwMode="auto">
            <a:xfrm>
              <a:off x="12359416" y="6162893"/>
              <a:ext cx="445859" cy="391823"/>
            </a:xfrm>
            <a:custGeom>
              <a:avLst/>
              <a:gdLst>
                <a:gd name="T0" fmla="*/ 1 w 48"/>
                <a:gd name="T1" fmla="*/ 12 h 42"/>
                <a:gd name="T2" fmla="*/ 0 w 48"/>
                <a:gd name="T3" fmla="*/ 16 h 42"/>
                <a:gd name="T4" fmla="*/ 2 w 48"/>
                <a:gd name="T5" fmla="*/ 20 h 42"/>
                <a:gd name="T6" fmla="*/ 4 w 48"/>
                <a:gd name="T7" fmla="*/ 27 h 42"/>
                <a:gd name="T8" fmla="*/ 9 w 48"/>
                <a:gd name="T9" fmla="*/ 31 h 42"/>
                <a:gd name="T10" fmla="*/ 10 w 48"/>
                <a:gd name="T11" fmla="*/ 33 h 42"/>
                <a:gd name="T12" fmla="*/ 13 w 48"/>
                <a:gd name="T13" fmla="*/ 32 h 42"/>
                <a:gd name="T14" fmla="*/ 21 w 48"/>
                <a:gd name="T15" fmla="*/ 36 h 42"/>
                <a:gd name="T16" fmla="*/ 25 w 48"/>
                <a:gd name="T17" fmla="*/ 37 h 42"/>
                <a:gd name="T18" fmla="*/ 33 w 48"/>
                <a:gd name="T19" fmla="*/ 37 h 42"/>
                <a:gd name="T20" fmla="*/ 39 w 48"/>
                <a:gd name="T21" fmla="*/ 41 h 42"/>
                <a:gd name="T22" fmla="*/ 41 w 48"/>
                <a:gd name="T23" fmla="*/ 35 h 42"/>
                <a:gd name="T24" fmla="*/ 44 w 48"/>
                <a:gd name="T25" fmla="*/ 32 h 42"/>
                <a:gd name="T26" fmla="*/ 48 w 48"/>
                <a:gd name="T27" fmla="*/ 31 h 42"/>
                <a:gd name="T28" fmla="*/ 45 w 48"/>
                <a:gd name="T29" fmla="*/ 26 h 42"/>
                <a:gd name="T30" fmla="*/ 44 w 48"/>
                <a:gd name="T31" fmla="*/ 19 h 42"/>
                <a:gd name="T32" fmla="*/ 46 w 48"/>
                <a:gd name="T33" fmla="*/ 12 h 42"/>
                <a:gd name="T34" fmla="*/ 44 w 48"/>
                <a:gd name="T35" fmla="*/ 7 h 42"/>
                <a:gd name="T36" fmla="*/ 42 w 48"/>
                <a:gd name="T37" fmla="*/ 5 h 42"/>
                <a:gd name="T38" fmla="*/ 25 w 48"/>
                <a:gd name="T39" fmla="*/ 4 h 42"/>
                <a:gd name="T40" fmla="*/ 20 w 48"/>
                <a:gd name="T41" fmla="*/ 2 h 42"/>
                <a:gd name="T42" fmla="*/ 13 w 48"/>
                <a:gd name="T43" fmla="*/ 4 h 42"/>
                <a:gd name="T44" fmla="*/ 6 w 48"/>
                <a:gd name="T45" fmla="*/ 6 h 42"/>
                <a:gd name="T46" fmla="*/ 2 w 48"/>
                <a:gd name="T47" fmla="*/ 7 h 42"/>
                <a:gd name="T48" fmla="*/ 1 w 48"/>
                <a:gd name="T49" fmla="*/ 9 h 42"/>
                <a:gd name="T50" fmla="*/ 1 w 48"/>
                <a:gd name="T51" fmla="*/ 12 h 42"/>
                <a:gd name="T52" fmla="*/ 1 w 48"/>
                <a:gd name="T53" fmla="*/ 1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42">
                  <a:moveTo>
                    <a:pt x="1" y="12"/>
                  </a:moveTo>
                  <a:cubicBezTo>
                    <a:pt x="1" y="13"/>
                    <a:pt x="0" y="15"/>
                    <a:pt x="0" y="16"/>
                  </a:cubicBezTo>
                  <a:cubicBezTo>
                    <a:pt x="1" y="17"/>
                    <a:pt x="2" y="19"/>
                    <a:pt x="2" y="20"/>
                  </a:cubicBezTo>
                  <a:cubicBezTo>
                    <a:pt x="2" y="22"/>
                    <a:pt x="3" y="25"/>
                    <a:pt x="4" y="27"/>
                  </a:cubicBezTo>
                  <a:cubicBezTo>
                    <a:pt x="5" y="30"/>
                    <a:pt x="8" y="29"/>
                    <a:pt x="9" y="31"/>
                  </a:cubicBezTo>
                  <a:cubicBezTo>
                    <a:pt x="9" y="31"/>
                    <a:pt x="9" y="33"/>
                    <a:pt x="10" y="33"/>
                  </a:cubicBezTo>
                  <a:cubicBezTo>
                    <a:pt x="11" y="34"/>
                    <a:pt x="12" y="32"/>
                    <a:pt x="13" y="32"/>
                  </a:cubicBezTo>
                  <a:cubicBezTo>
                    <a:pt x="15" y="31"/>
                    <a:pt x="19" y="35"/>
                    <a:pt x="21" y="36"/>
                  </a:cubicBezTo>
                  <a:cubicBezTo>
                    <a:pt x="22" y="37"/>
                    <a:pt x="23" y="39"/>
                    <a:pt x="25" y="37"/>
                  </a:cubicBezTo>
                  <a:cubicBezTo>
                    <a:pt x="26" y="36"/>
                    <a:pt x="31" y="37"/>
                    <a:pt x="33" y="37"/>
                  </a:cubicBezTo>
                  <a:cubicBezTo>
                    <a:pt x="36" y="37"/>
                    <a:pt x="37" y="39"/>
                    <a:pt x="39" y="41"/>
                  </a:cubicBezTo>
                  <a:cubicBezTo>
                    <a:pt x="40" y="42"/>
                    <a:pt x="40" y="36"/>
                    <a:pt x="41" y="35"/>
                  </a:cubicBezTo>
                  <a:cubicBezTo>
                    <a:pt x="42" y="34"/>
                    <a:pt x="43" y="33"/>
                    <a:pt x="44" y="32"/>
                  </a:cubicBezTo>
                  <a:cubicBezTo>
                    <a:pt x="45" y="32"/>
                    <a:pt x="48" y="32"/>
                    <a:pt x="48" y="31"/>
                  </a:cubicBezTo>
                  <a:cubicBezTo>
                    <a:pt x="47" y="28"/>
                    <a:pt x="47" y="27"/>
                    <a:pt x="45" y="26"/>
                  </a:cubicBezTo>
                  <a:cubicBezTo>
                    <a:pt x="43" y="24"/>
                    <a:pt x="46" y="21"/>
                    <a:pt x="44" y="19"/>
                  </a:cubicBezTo>
                  <a:cubicBezTo>
                    <a:pt x="42" y="18"/>
                    <a:pt x="47" y="14"/>
                    <a:pt x="46" y="12"/>
                  </a:cubicBezTo>
                  <a:cubicBezTo>
                    <a:pt x="45" y="10"/>
                    <a:pt x="44" y="9"/>
                    <a:pt x="44" y="7"/>
                  </a:cubicBezTo>
                  <a:cubicBezTo>
                    <a:pt x="44" y="6"/>
                    <a:pt x="44" y="5"/>
                    <a:pt x="42" y="5"/>
                  </a:cubicBezTo>
                  <a:cubicBezTo>
                    <a:pt x="37" y="3"/>
                    <a:pt x="30" y="6"/>
                    <a:pt x="25" y="4"/>
                  </a:cubicBezTo>
                  <a:cubicBezTo>
                    <a:pt x="25" y="7"/>
                    <a:pt x="21" y="2"/>
                    <a:pt x="20" y="2"/>
                  </a:cubicBezTo>
                  <a:cubicBezTo>
                    <a:pt x="17" y="0"/>
                    <a:pt x="15" y="2"/>
                    <a:pt x="13" y="4"/>
                  </a:cubicBezTo>
                  <a:cubicBezTo>
                    <a:pt x="10" y="5"/>
                    <a:pt x="8" y="6"/>
                    <a:pt x="6" y="6"/>
                  </a:cubicBezTo>
                  <a:cubicBezTo>
                    <a:pt x="5" y="7"/>
                    <a:pt x="3" y="7"/>
                    <a:pt x="2" y="7"/>
                  </a:cubicBezTo>
                  <a:cubicBezTo>
                    <a:pt x="1" y="8"/>
                    <a:pt x="3" y="9"/>
                    <a:pt x="1" y="9"/>
                  </a:cubicBezTo>
                  <a:cubicBezTo>
                    <a:pt x="1" y="10"/>
                    <a:pt x="1" y="11"/>
                    <a:pt x="1" y="12"/>
                  </a:cubicBezTo>
                  <a:cubicBezTo>
                    <a:pt x="1" y="14"/>
                    <a:pt x="1" y="12"/>
                    <a:pt x="1" y="1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96" name="Freeform 664">
              <a:extLst>
                <a:ext uri="{FF2B5EF4-FFF2-40B4-BE49-F238E27FC236}">
                  <a16:creationId xmlns:a16="http://schemas.microsoft.com/office/drawing/2014/main" id="{94FFA812-FF2E-2340-B913-2B84311D9D5C}"/>
                </a:ext>
              </a:extLst>
            </p:cNvPr>
            <p:cNvSpPr>
              <a:spLocks/>
            </p:cNvSpPr>
            <p:nvPr/>
          </p:nvSpPr>
          <p:spPr bwMode="auto">
            <a:xfrm>
              <a:off x="12630115" y="6573832"/>
              <a:ext cx="429937" cy="280329"/>
            </a:xfrm>
            <a:custGeom>
              <a:avLst/>
              <a:gdLst>
                <a:gd name="T0" fmla="*/ 38 w 46"/>
                <a:gd name="T1" fmla="*/ 13 h 30"/>
                <a:gd name="T2" fmla="*/ 35 w 46"/>
                <a:gd name="T3" fmla="*/ 6 h 30"/>
                <a:gd name="T4" fmla="*/ 32 w 46"/>
                <a:gd name="T5" fmla="*/ 0 h 30"/>
                <a:gd name="T6" fmla="*/ 22 w 46"/>
                <a:gd name="T7" fmla="*/ 4 h 30"/>
                <a:gd name="T8" fmla="*/ 18 w 46"/>
                <a:gd name="T9" fmla="*/ 3 h 30"/>
                <a:gd name="T10" fmla="*/ 12 w 46"/>
                <a:gd name="T11" fmla="*/ 3 h 30"/>
                <a:gd name="T12" fmla="*/ 8 w 46"/>
                <a:gd name="T13" fmla="*/ 6 h 30"/>
                <a:gd name="T14" fmla="*/ 4 w 46"/>
                <a:gd name="T15" fmla="*/ 14 h 30"/>
                <a:gd name="T16" fmla="*/ 0 w 46"/>
                <a:gd name="T17" fmla="*/ 15 h 30"/>
                <a:gd name="T18" fmla="*/ 3 w 46"/>
                <a:gd name="T19" fmla="*/ 18 h 30"/>
                <a:gd name="T20" fmla="*/ 5 w 46"/>
                <a:gd name="T21" fmla="*/ 22 h 30"/>
                <a:gd name="T22" fmla="*/ 8 w 46"/>
                <a:gd name="T23" fmla="*/ 24 h 30"/>
                <a:gd name="T24" fmla="*/ 11 w 46"/>
                <a:gd name="T25" fmla="*/ 25 h 30"/>
                <a:gd name="T26" fmla="*/ 11 w 46"/>
                <a:gd name="T27" fmla="*/ 28 h 30"/>
                <a:gd name="T28" fmla="*/ 21 w 46"/>
                <a:gd name="T29" fmla="*/ 30 h 30"/>
                <a:gd name="T30" fmla="*/ 28 w 46"/>
                <a:gd name="T31" fmla="*/ 28 h 30"/>
                <a:gd name="T32" fmla="*/ 40 w 46"/>
                <a:gd name="T33" fmla="*/ 30 h 30"/>
                <a:gd name="T34" fmla="*/ 41 w 46"/>
                <a:gd name="T35" fmla="*/ 23 h 30"/>
                <a:gd name="T36" fmla="*/ 46 w 46"/>
                <a:gd name="T37" fmla="*/ 20 h 30"/>
                <a:gd name="T38" fmla="*/ 39 w 46"/>
                <a:gd name="T39" fmla="*/ 20 h 30"/>
                <a:gd name="T40" fmla="*/ 38 w 46"/>
                <a:gd name="T41" fmla="*/ 13 h 30"/>
                <a:gd name="T42" fmla="*/ 38 w 46"/>
                <a:gd name="T4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 h="30">
                  <a:moveTo>
                    <a:pt x="38" y="13"/>
                  </a:moveTo>
                  <a:cubicBezTo>
                    <a:pt x="39" y="10"/>
                    <a:pt x="36" y="8"/>
                    <a:pt x="35" y="6"/>
                  </a:cubicBezTo>
                  <a:cubicBezTo>
                    <a:pt x="33" y="5"/>
                    <a:pt x="32" y="2"/>
                    <a:pt x="32" y="0"/>
                  </a:cubicBezTo>
                  <a:cubicBezTo>
                    <a:pt x="29" y="1"/>
                    <a:pt x="26" y="4"/>
                    <a:pt x="22" y="4"/>
                  </a:cubicBezTo>
                  <a:cubicBezTo>
                    <a:pt x="21" y="4"/>
                    <a:pt x="19" y="3"/>
                    <a:pt x="18" y="3"/>
                  </a:cubicBezTo>
                  <a:cubicBezTo>
                    <a:pt x="16" y="3"/>
                    <a:pt x="14" y="3"/>
                    <a:pt x="12" y="3"/>
                  </a:cubicBezTo>
                  <a:cubicBezTo>
                    <a:pt x="12" y="3"/>
                    <a:pt x="9" y="6"/>
                    <a:pt x="8" y="6"/>
                  </a:cubicBezTo>
                  <a:cubicBezTo>
                    <a:pt x="7" y="9"/>
                    <a:pt x="5" y="11"/>
                    <a:pt x="4" y="14"/>
                  </a:cubicBezTo>
                  <a:cubicBezTo>
                    <a:pt x="3" y="14"/>
                    <a:pt x="1" y="14"/>
                    <a:pt x="0" y="15"/>
                  </a:cubicBezTo>
                  <a:cubicBezTo>
                    <a:pt x="0" y="16"/>
                    <a:pt x="3" y="17"/>
                    <a:pt x="3" y="18"/>
                  </a:cubicBezTo>
                  <a:cubicBezTo>
                    <a:pt x="3" y="20"/>
                    <a:pt x="4" y="20"/>
                    <a:pt x="5" y="22"/>
                  </a:cubicBezTo>
                  <a:cubicBezTo>
                    <a:pt x="5" y="24"/>
                    <a:pt x="6" y="24"/>
                    <a:pt x="8" y="24"/>
                  </a:cubicBezTo>
                  <a:cubicBezTo>
                    <a:pt x="9" y="24"/>
                    <a:pt x="11" y="24"/>
                    <a:pt x="11" y="25"/>
                  </a:cubicBezTo>
                  <a:cubicBezTo>
                    <a:pt x="11" y="26"/>
                    <a:pt x="11" y="27"/>
                    <a:pt x="11" y="28"/>
                  </a:cubicBezTo>
                  <a:cubicBezTo>
                    <a:pt x="13" y="30"/>
                    <a:pt x="18" y="30"/>
                    <a:pt x="21" y="30"/>
                  </a:cubicBezTo>
                  <a:cubicBezTo>
                    <a:pt x="24" y="30"/>
                    <a:pt x="26" y="30"/>
                    <a:pt x="28" y="28"/>
                  </a:cubicBezTo>
                  <a:cubicBezTo>
                    <a:pt x="32" y="26"/>
                    <a:pt x="36" y="28"/>
                    <a:pt x="40" y="30"/>
                  </a:cubicBezTo>
                  <a:cubicBezTo>
                    <a:pt x="40" y="28"/>
                    <a:pt x="40" y="25"/>
                    <a:pt x="41" y="23"/>
                  </a:cubicBezTo>
                  <a:cubicBezTo>
                    <a:pt x="42" y="22"/>
                    <a:pt x="45" y="24"/>
                    <a:pt x="46" y="20"/>
                  </a:cubicBezTo>
                  <a:cubicBezTo>
                    <a:pt x="43" y="18"/>
                    <a:pt x="42" y="20"/>
                    <a:pt x="39" y="20"/>
                  </a:cubicBezTo>
                  <a:cubicBezTo>
                    <a:pt x="37" y="19"/>
                    <a:pt x="37" y="14"/>
                    <a:pt x="38" y="13"/>
                  </a:cubicBezTo>
                  <a:cubicBezTo>
                    <a:pt x="39" y="11"/>
                    <a:pt x="37" y="15"/>
                    <a:pt x="38" y="1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97" name="Freeform 665">
              <a:extLst>
                <a:ext uri="{FF2B5EF4-FFF2-40B4-BE49-F238E27FC236}">
                  <a16:creationId xmlns:a16="http://schemas.microsoft.com/office/drawing/2014/main" id="{90377C93-4ED9-EC4F-9924-60C669BAD32D}"/>
                </a:ext>
              </a:extLst>
            </p:cNvPr>
            <p:cNvSpPr>
              <a:spLocks/>
            </p:cNvSpPr>
            <p:nvPr/>
          </p:nvSpPr>
          <p:spPr bwMode="auto">
            <a:xfrm>
              <a:off x="12929480" y="6564274"/>
              <a:ext cx="156050" cy="187951"/>
            </a:xfrm>
            <a:custGeom>
              <a:avLst/>
              <a:gdLst>
                <a:gd name="T0" fmla="*/ 14 w 17"/>
                <a:gd name="T1" fmla="*/ 10 h 20"/>
                <a:gd name="T2" fmla="*/ 9 w 17"/>
                <a:gd name="T3" fmla="*/ 3 h 20"/>
                <a:gd name="T4" fmla="*/ 0 w 17"/>
                <a:gd name="T5" fmla="*/ 1 h 20"/>
                <a:gd name="T6" fmla="*/ 5 w 17"/>
                <a:gd name="T7" fmla="*/ 10 h 20"/>
                <a:gd name="T8" fmla="*/ 7 w 17"/>
                <a:gd name="T9" fmla="*/ 20 h 20"/>
                <a:gd name="T10" fmla="*/ 10 w 17"/>
                <a:gd name="T11" fmla="*/ 14 h 20"/>
                <a:gd name="T12" fmla="*/ 14 w 17"/>
                <a:gd name="T13" fmla="*/ 14 h 20"/>
                <a:gd name="T14" fmla="*/ 14 w 17"/>
                <a:gd name="T15" fmla="*/ 10 h 20"/>
                <a:gd name="T16" fmla="*/ 14 w 17"/>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0">
                  <a:moveTo>
                    <a:pt x="14" y="10"/>
                  </a:moveTo>
                  <a:cubicBezTo>
                    <a:pt x="12" y="8"/>
                    <a:pt x="11" y="4"/>
                    <a:pt x="9" y="3"/>
                  </a:cubicBezTo>
                  <a:cubicBezTo>
                    <a:pt x="8" y="3"/>
                    <a:pt x="0" y="0"/>
                    <a:pt x="0" y="1"/>
                  </a:cubicBezTo>
                  <a:cubicBezTo>
                    <a:pt x="1" y="5"/>
                    <a:pt x="3" y="7"/>
                    <a:pt x="5" y="10"/>
                  </a:cubicBezTo>
                  <a:cubicBezTo>
                    <a:pt x="7" y="13"/>
                    <a:pt x="4" y="17"/>
                    <a:pt x="7" y="20"/>
                  </a:cubicBezTo>
                  <a:cubicBezTo>
                    <a:pt x="8" y="19"/>
                    <a:pt x="9" y="16"/>
                    <a:pt x="10" y="14"/>
                  </a:cubicBezTo>
                  <a:cubicBezTo>
                    <a:pt x="12" y="13"/>
                    <a:pt x="13" y="14"/>
                    <a:pt x="14" y="14"/>
                  </a:cubicBezTo>
                  <a:cubicBezTo>
                    <a:pt x="17" y="14"/>
                    <a:pt x="14" y="10"/>
                    <a:pt x="14" y="10"/>
                  </a:cubicBezTo>
                  <a:cubicBezTo>
                    <a:pt x="13" y="9"/>
                    <a:pt x="14" y="10"/>
                    <a:pt x="14"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98" name="Freeform 666">
              <a:extLst>
                <a:ext uri="{FF2B5EF4-FFF2-40B4-BE49-F238E27FC236}">
                  <a16:creationId xmlns:a16="http://schemas.microsoft.com/office/drawing/2014/main" id="{6499FF4B-CAF7-DF4B-95F6-BE4EF96207FF}"/>
                </a:ext>
              </a:extLst>
            </p:cNvPr>
            <p:cNvSpPr>
              <a:spLocks/>
            </p:cNvSpPr>
            <p:nvPr/>
          </p:nvSpPr>
          <p:spPr bwMode="auto">
            <a:xfrm>
              <a:off x="12993175" y="6666210"/>
              <a:ext cx="92356" cy="95566"/>
            </a:xfrm>
            <a:custGeom>
              <a:avLst/>
              <a:gdLst>
                <a:gd name="T0" fmla="*/ 7 w 10"/>
                <a:gd name="T1" fmla="*/ 9 h 10"/>
                <a:gd name="T2" fmla="*/ 7 w 10"/>
                <a:gd name="T3" fmla="*/ 7 h 10"/>
                <a:gd name="T4" fmla="*/ 10 w 10"/>
                <a:gd name="T5" fmla="*/ 4 h 10"/>
                <a:gd name="T6" fmla="*/ 8 w 10"/>
                <a:gd name="T7" fmla="*/ 1 h 10"/>
                <a:gd name="T8" fmla="*/ 3 w 10"/>
                <a:gd name="T9" fmla="*/ 4 h 10"/>
                <a:gd name="T10" fmla="*/ 0 w 10"/>
                <a:gd name="T11" fmla="*/ 9 h 10"/>
                <a:gd name="T12" fmla="*/ 3 w 10"/>
                <a:gd name="T13" fmla="*/ 9 h 10"/>
                <a:gd name="T14" fmla="*/ 7 w 10"/>
                <a:gd name="T15" fmla="*/ 10 h 10"/>
                <a:gd name="T16" fmla="*/ 7 w 10"/>
                <a:gd name="T17" fmla="*/ 9 h 10"/>
                <a:gd name="T18" fmla="*/ 7 w 10"/>
                <a:gd name="T19"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0">
                  <a:moveTo>
                    <a:pt x="7" y="9"/>
                  </a:moveTo>
                  <a:cubicBezTo>
                    <a:pt x="6" y="8"/>
                    <a:pt x="6" y="8"/>
                    <a:pt x="7" y="7"/>
                  </a:cubicBezTo>
                  <a:cubicBezTo>
                    <a:pt x="8" y="6"/>
                    <a:pt x="9" y="5"/>
                    <a:pt x="10" y="4"/>
                  </a:cubicBezTo>
                  <a:cubicBezTo>
                    <a:pt x="10" y="4"/>
                    <a:pt x="8" y="2"/>
                    <a:pt x="8" y="1"/>
                  </a:cubicBezTo>
                  <a:cubicBezTo>
                    <a:pt x="8" y="5"/>
                    <a:pt x="3" y="0"/>
                    <a:pt x="3" y="4"/>
                  </a:cubicBezTo>
                  <a:cubicBezTo>
                    <a:pt x="3" y="6"/>
                    <a:pt x="1" y="8"/>
                    <a:pt x="0" y="9"/>
                  </a:cubicBezTo>
                  <a:cubicBezTo>
                    <a:pt x="0" y="10"/>
                    <a:pt x="2" y="9"/>
                    <a:pt x="3" y="9"/>
                  </a:cubicBezTo>
                  <a:cubicBezTo>
                    <a:pt x="5" y="9"/>
                    <a:pt x="6" y="9"/>
                    <a:pt x="7" y="10"/>
                  </a:cubicBezTo>
                  <a:cubicBezTo>
                    <a:pt x="7" y="10"/>
                    <a:pt x="7" y="9"/>
                    <a:pt x="7" y="9"/>
                  </a:cubicBezTo>
                  <a:cubicBezTo>
                    <a:pt x="6" y="8"/>
                    <a:pt x="7" y="9"/>
                    <a:pt x="7" y="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99" name="Freeform 667">
              <a:extLst>
                <a:ext uri="{FF2B5EF4-FFF2-40B4-BE49-F238E27FC236}">
                  <a16:creationId xmlns:a16="http://schemas.microsoft.com/office/drawing/2014/main" id="{68B56BCF-8598-624A-8C33-C67FB8969D8F}"/>
                </a:ext>
              </a:extLst>
            </p:cNvPr>
            <p:cNvSpPr>
              <a:spLocks/>
            </p:cNvSpPr>
            <p:nvPr/>
          </p:nvSpPr>
          <p:spPr bwMode="auto">
            <a:xfrm>
              <a:off x="12712921" y="6815931"/>
              <a:ext cx="299364" cy="178393"/>
            </a:xfrm>
            <a:custGeom>
              <a:avLst/>
              <a:gdLst>
                <a:gd name="T0" fmla="*/ 17 w 32"/>
                <a:gd name="T1" fmla="*/ 4 h 19"/>
                <a:gd name="T2" fmla="*/ 2 w 32"/>
                <a:gd name="T3" fmla="*/ 0 h 19"/>
                <a:gd name="T4" fmla="*/ 2 w 32"/>
                <a:gd name="T5" fmla="*/ 5 h 19"/>
                <a:gd name="T6" fmla="*/ 3 w 32"/>
                <a:gd name="T7" fmla="*/ 8 h 19"/>
                <a:gd name="T8" fmla="*/ 1 w 32"/>
                <a:gd name="T9" fmla="*/ 11 h 19"/>
                <a:gd name="T10" fmla="*/ 3 w 32"/>
                <a:gd name="T11" fmla="*/ 17 h 19"/>
                <a:gd name="T12" fmla="*/ 9 w 32"/>
                <a:gd name="T13" fmla="*/ 17 h 19"/>
                <a:gd name="T14" fmla="*/ 16 w 32"/>
                <a:gd name="T15" fmla="*/ 18 h 19"/>
                <a:gd name="T16" fmla="*/ 21 w 32"/>
                <a:gd name="T17" fmla="*/ 15 h 19"/>
                <a:gd name="T18" fmla="*/ 28 w 32"/>
                <a:gd name="T19" fmla="*/ 14 h 19"/>
                <a:gd name="T20" fmla="*/ 28 w 32"/>
                <a:gd name="T21" fmla="*/ 8 h 19"/>
                <a:gd name="T22" fmla="*/ 29 w 32"/>
                <a:gd name="T23" fmla="*/ 3 h 19"/>
                <a:gd name="T24" fmla="*/ 21 w 32"/>
                <a:gd name="T25" fmla="*/ 2 h 19"/>
                <a:gd name="T26" fmla="*/ 17 w 32"/>
                <a:gd name="T27"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19">
                  <a:moveTo>
                    <a:pt x="17" y="4"/>
                  </a:moveTo>
                  <a:cubicBezTo>
                    <a:pt x="13" y="4"/>
                    <a:pt x="3" y="6"/>
                    <a:pt x="2" y="0"/>
                  </a:cubicBezTo>
                  <a:cubicBezTo>
                    <a:pt x="1" y="2"/>
                    <a:pt x="0" y="4"/>
                    <a:pt x="2" y="5"/>
                  </a:cubicBezTo>
                  <a:cubicBezTo>
                    <a:pt x="3" y="6"/>
                    <a:pt x="4" y="7"/>
                    <a:pt x="3" y="8"/>
                  </a:cubicBezTo>
                  <a:cubicBezTo>
                    <a:pt x="2" y="9"/>
                    <a:pt x="1" y="9"/>
                    <a:pt x="1" y="11"/>
                  </a:cubicBezTo>
                  <a:cubicBezTo>
                    <a:pt x="2" y="13"/>
                    <a:pt x="3" y="14"/>
                    <a:pt x="3" y="17"/>
                  </a:cubicBezTo>
                  <a:cubicBezTo>
                    <a:pt x="5" y="17"/>
                    <a:pt x="7" y="17"/>
                    <a:pt x="9" y="17"/>
                  </a:cubicBezTo>
                  <a:cubicBezTo>
                    <a:pt x="11" y="17"/>
                    <a:pt x="14" y="19"/>
                    <a:pt x="16" y="18"/>
                  </a:cubicBezTo>
                  <a:cubicBezTo>
                    <a:pt x="18" y="18"/>
                    <a:pt x="20" y="16"/>
                    <a:pt x="21" y="15"/>
                  </a:cubicBezTo>
                  <a:cubicBezTo>
                    <a:pt x="23" y="13"/>
                    <a:pt x="25" y="14"/>
                    <a:pt x="28" y="14"/>
                  </a:cubicBezTo>
                  <a:cubicBezTo>
                    <a:pt x="27" y="12"/>
                    <a:pt x="27" y="11"/>
                    <a:pt x="28" y="8"/>
                  </a:cubicBezTo>
                  <a:cubicBezTo>
                    <a:pt x="29" y="6"/>
                    <a:pt x="32" y="4"/>
                    <a:pt x="29" y="3"/>
                  </a:cubicBezTo>
                  <a:cubicBezTo>
                    <a:pt x="27" y="2"/>
                    <a:pt x="24" y="1"/>
                    <a:pt x="21" y="2"/>
                  </a:cubicBezTo>
                  <a:cubicBezTo>
                    <a:pt x="19" y="2"/>
                    <a:pt x="18" y="4"/>
                    <a:pt x="17"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00" name="Freeform 668">
              <a:extLst>
                <a:ext uri="{FF2B5EF4-FFF2-40B4-BE49-F238E27FC236}">
                  <a16:creationId xmlns:a16="http://schemas.microsoft.com/office/drawing/2014/main" id="{560B4E09-9729-1C43-BD90-C6F2A000A448}"/>
                </a:ext>
              </a:extLst>
            </p:cNvPr>
            <p:cNvSpPr>
              <a:spLocks/>
            </p:cNvSpPr>
            <p:nvPr/>
          </p:nvSpPr>
          <p:spPr bwMode="auto">
            <a:xfrm>
              <a:off x="12423110" y="6771335"/>
              <a:ext cx="168791" cy="140163"/>
            </a:xfrm>
            <a:custGeom>
              <a:avLst/>
              <a:gdLst>
                <a:gd name="T0" fmla="*/ 10 w 18"/>
                <a:gd name="T1" fmla="*/ 0 h 15"/>
                <a:gd name="T2" fmla="*/ 1 w 18"/>
                <a:gd name="T3" fmla="*/ 2 h 15"/>
                <a:gd name="T4" fmla="*/ 4 w 18"/>
                <a:gd name="T5" fmla="*/ 8 h 15"/>
                <a:gd name="T6" fmla="*/ 13 w 18"/>
                <a:gd name="T7" fmla="*/ 15 h 15"/>
                <a:gd name="T8" fmla="*/ 15 w 18"/>
                <a:gd name="T9" fmla="*/ 10 h 15"/>
                <a:gd name="T10" fmla="*/ 17 w 18"/>
                <a:gd name="T11" fmla="*/ 6 h 15"/>
                <a:gd name="T12" fmla="*/ 16 w 18"/>
                <a:gd name="T13" fmla="*/ 2 h 15"/>
                <a:gd name="T14" fmla="*/ 10 w 18"/>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5">
                  <a:moveTo>
                    <a:pt x="10" y="0"/>
                  </a:moveTo>
                  <a:cubicBezTo>
                    <a:pt x="8" y="0"/>
                    <a:pt x="0" y="0"/>
                    <a:pt x="1" y="2"/>
                  </a:cubicBezTo>
                  <a:cubicBezTo>
                    <a:pt x="1" y="3"/>
                    <a:pt x="3" y="7"/>
                    <a:pt x="4" y="8"/>
                  </a:cubicBezTo>
                  <a:cubicBezTo>
                    <a:pt x="6" y="11"/>
                    <a:pt x="10" y="13"/>
                    <a:pt x="13" y="15"/>
                  </a:cubicBezTo>
                  <a:cubicBezTo>
                    <a:pt x="13" y="13"/>
                    <a:pt x="13" y="11"/>
                    <a:pt x="15" y="10"/>
                  </a:cubicBezTo>
                  <a:cubicBezTo>
                    <a:pt x="17" y="9"/>
                    <a:pt x="18" y="8"/>
                    <a:pt x="17" y="6"/>
                  </a:cubicBezTo>
                  <a:cubicBezTo>
                    <a:pt x="17" y="4"/>
                    <a:pt x="17" y="3"/>
                    <a:pt x="16" y="2"/>
                  </a:cubicBezTo>
                  <a:cubicBezTo>
                    <a:pt x="14" y="1"/>
                    <a:pt x="12" y="0"/>
                    <a:pt x="10"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01" name="Freeform 669">
              <a:extLst>
                <a:ext uri="{FF2B5EF4-FFF2-40B4-BE49-F238E27FC236}">
                  <a16:creationId xmlns:a16="http://schemas.microsoft.com/office/drawing/2014/main" id="{79B37C15-B08F-684C-B402-C2EAF75DA5E7}"/>
                </a:ext>
              </a:extLst>
            </p:cNvPr>
            <p:cNvSpPr>
              <a:spLocks/>
            </p:cNvSpPr>
            <p:nvPr/>
          </p:nvSpPr>
          <p:spPr bwMode="auto">
            <a:xfrm>
              <a:off x="12544129" y="6704437"/>
              <a:ext cx="207005" cy="251657"/>
            </a:xfrm>
            <a:custGeom>
              <a:avLst/>
              <a:gdLst>
                <a:gd name="T0" fmla="*/ 21 w 22"/>
                <a:gd name="T1" fmla="*/ 19 h 27"/>
                <a:gd name="T2" fmla="*/ 20 w 22"/>
                <a:gd name="T3" fmla="*/ 17 h 27"/>
                <a:gd name="T4" fmla="*/ 19 w 22"/>
                <a:gd name="T5" fmla="*/ 13 h 27"/>
                <a:gd name="T6" fmla="*/ 15 w 22"/>
                <a:gd name="T7" fmla="*/ 10 h 27"/>
                <a:gd name="T8" fmla="*/ 14 w 22"/>
                <a:gd name="T9" fmla="*/ 8 h 27"/>
                <a:gd name="T10" fmla="*/ 12 w 22"/>
                <a:gd name="T11" fmla="*/ 5 h 27"/>
                <a:gd name="T12" fmla="*/ 5 w 22"/>
                <a:gd name="T13" fmla="*/ 1 h 27"/>
                <a:gd name="T14" fmla="*/ 2 w 22"/>
                <a:gd name="T15" fmla="*/ 4 h 27"/>
                <a:gd name="T16" fmla="*/ 4 w 22"/>
                <a:gd name="T17" fmla="*/ 14 h 27"/>
                <a:gd name="T18" fmla="*/ 1 w 22"/>
                <a:gd name="T19" fmla="*/ 19 h 27"/>
                <a:gd name="T20" fmla="*/ 0 w 22"/>
                <a:gd name="T21" fmla="*/ 23 h 27"/>
                <a:gd name="T22" fmla="*/ 4 w 22"/>
                <a:gd name="T23" fmla="*/ 27 h 27"/>
                <a:gd name="T24" fmla="*/ 6 w 22"/>
                <a:gd name="T25" fmla="*/ 23 h 27"/>
                <a:gd name="T26" fmla="*/ 10 w 22"/>
                <a:gd name="T27" fmla="*/ 26 h 27"/>
                <a:gd name="T28" fmla="*/ 20 w 22"/>
                <a:gd name="T29" fmla="*/ 24 h 27"/>
                <a:gd name="T30" fmla="*/ 21 w 22"/>
                <a:gd name="T31" fmla="*/ 19 h 27"/>
                <a:gd name="T32" fmla="*/ 21 w 22"/>
                <a:gd name="T33"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27">
                  <a:moveTo>
                    <a:pt x="21" y="19"/>
                  </a:moveTo>
                  <a:cubicBezTo>
                    <a:pt x="22" y="18"/>
                    <a:pt x="21" y="18"/>
                    <a:pt x="20" y="17"/>
                  </a:cubicBezTo>
                  <a:cubicBezTo>
                    <a:pt x="19" y="16"/>
                    <a:pt x="19" y="15"/>
                    <a:pt x="19" y="13"/>
                  </a:cubicBezTo>
                  <a:cubicBezTo>
                    <a:pt x="21" y="10"/>
                    <a:pt x="18" y="10"/>
                    <a:pt x="15" y="10"/>
                  </a:cubicBezTo>
                  <a:cubicBezTo>
                    <a:pt x="14" y="10"/>
                    <a:pt x="14" y="9"/>
                    <a:pt x="14" y="8"/>
                  </a:cubicBezTo>
                  <a:cubicBezTo>
                    <a:pt x="13" y="6"/>
                    <a:pt x="12" y="7"/>
                    <a:pt x="12" y="5"/>
                  </a:cubicBezTo>
                  <a:cubicBezTo>
                    <a:pt x="11" y="2"/>
                    <a:pt x="9" y="0"/>
                    <a:pt x="5" y="1"/>
                  </a:cubicBezTo>
                  <a:cubicBezTo>
                    <a:pt x="2" y="2"/>
                    <a:pt x="2" y="2"/>
                    <a:pt x="2" y="4"/>
                  </a:cubicBezTo>
                  <a:cubicBezTo>
                    <a:pt x="3" y="7"/>
                    <a:pt x="4" y="10"/>
                    <a:pt x="4" y="14"/>
                  </a:cubicBezTo>
                  <a:cubicBezTo>
                    <a:pt x="5" y="17"/>
                    <a:pt x="2" y="16"/>
                    <a:pt x="1" y="19"/>
                  </a:cubicBezTo>
                  <a:cubicBezTo>
                    <a:pt x="0" y="20"/>
                    <a:pt x="0" y="22"/>
                    <a:pt x="0" y="23"/>
                  </a:cubicBezTo>
                  <a:cubicBezTo>
                    <a:pt x="0" y="25"/>
                    <a:pt x="3" y="26"/>
                    <a:pt x="4" y="27"/>
                  </a:cubicBezTo>
                  <a:cubicBezTo>
                    <a:pt x="4" y="26"/>
                    <a:pt x="4" y="23"/>
                    <a:pt x="6" y="23"/>
                  </a:cubicBezTo>
                  <a:cubicBezTo>
                    <a:pt x="8" y="23"/>
                    <a:pt x="9" y="24"/>
                    <a:pt x="10" y="26"/>
                  </a:cubicBezTo>
                  <a:cubicBezTo>
                    <a:pt x="11" y="26"/>
                    <a:pt x="18" y="24"/>
                    <a:pt x="20" y="24"/>
                  </a:cubicBezTo>
                  <a:cubicBezTo>
                    <a:pt x="18" y="22"/>
                    <a:pt x="20" y="21"/>
                    <a:pt x="21" y="19"/>
                  </a:cubicBezTo>
                  <a:cubicBezTo>
                    <a:pt x="22" y="18"/>
                    <a:pt x="20" y="20"/>
                    <a:pt x="21" y="1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02" name="Freeform 670">
              <a:extLst>
                <a:ext uri="{FF2B5EF4-FFF2-40B4-BE49-F238E27FC236}">
                  <a16:creationId xmlns:a16="http://schemas.microsoft.com/office/drawing/2014/main" id="{0C39F938-2650-9942-BC22-FD07FA813FC2}"/>
                </a:ext>
              </a:extLst>
            </p:cNvPr>
            <p:cNvSpPr>
              <a:spLocks/>
            </p:cNvSpPr>
            <p:nvPr/>
          </p:nvSpPr>
          <p:spPr bwMode="auto">
            <a:xfrm>
              <a:off x="12432665" y="6554720"/>
              <a:ext cx="328028" cy="178393"/>
            </a:xfrm>
            <a:custGeom>
              <a:avLst/>
              <a:gdLst>
                <a:gd name="T0" fmla="*/ 30 w 35"/>
                <a:gd name="T1" fmla="*/ 3 h 19"/>
                <a:gd name="T2" fmla="*/ 24 w 35"/>
                <a:gd name="T3" fmla="*/ 1 h 19"/>
                <a:gd name="T4" fmla="*/ 19 w 35"/>
                <a:gd name="T5" fmla="*/ 4 h 19"/>
                <a:gd name="T6" fmla="*/ 15 w 35"/>
                <a:gd name="T7" fmla="*/ 4 h 19"/>
                <a:gd name="T8" fmla="*/ 13 w 35"/>
                <a:gd name="T9" fmla="*/ 6 h 19"/>
                <a:gd name="T10" fmla="*/ 5 w 35"/>
                <a:gd name="T11" fmla="*/ 4 h 19"/>
                <a:gd name="T12" fmla="*/ 5 w 35"/>
                <a:gd name="T13" fmla="*/ 7 h 19"/>
                <a:gd name="T14" fmla="*/ 3 w 35"/>
                <a:gd name="T15" fmla="*/ 8 h 19"/>
                <a:gd name="T16" fmla="*/ 3 w 35"/>
                <a:gd name="T17" fmla="*/ 15 h 19"/>
                <a:gd name="T18" fmla="*/ 11 w 35"/>
                <a:gd name="T19" fmla="*/ 19 h 19"/>
                <a:gd name="T20" fmla="*/ 21 w 35"/>
                <a:gd name="T21" fmla="*/ 17 h 19"/>
                <a:gd name="T22" fmla="*/ 25 w 35"/>
                <a:gd name="T23" fmla="*/ 15 h 19"/>
                <a:gd name="T24" fmla="*/ 29 w 35"/>
                <a:gd name="T25" fmla="*/ 9 h 19"/>
                <a:gd name="T26" fmla="*/ 33 w 35"/>
                <a:gd name="T27" fmla="*/ 6 h 19"/>
                <a:gd name="T28" fmla="*/ 30 w 35"/>
                <a:gd name="T29" fmla="*/ 3 h 19"/>
                <a:gd name="T30" fmla="*/ 30 w 35"/>
                <a:gd name="T31"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9">
                  <a:moveTo>
                    <a:pt x="30" y="3"/>
                  </a:moveTo>
                  <a:cubicBezTo>
                    <a:pt x="30" y="2"/>
                    <a:pt x="25" y="2"/>
                    <a:pt x="24" y="1"/>
                  </a:cubicBezTo>
                  <a:cubicBezTo>
                    <a:pt x="20" y="0"/>
                    <a:pt x="22" y="4"/>
                    <a:pt x="19" y="4"/>
                  </a:cubicBezTo>
                  <a:cubicBezTo>
                    <a:pt x="18" y="3"/>
                    <a:pt x="17" y="4"/>
                    <a:pt x="15" y="4"/>
                  </a:cubicBezTo>
                  <a:cubicBezTo>
                    <a:pt x="14" y="4"/>
                    <a:pt x="14" y="6"/>
                    <a:pt x="13" y="6"/>
                  </a:cubicBezTo>
                  <a:cubicBezTo>
                    <a:pt x="9" y="8"/>
                    <a:pt x="7" y="6"/>
                    <a:pt x="5" y="4"/>
                  </a:cubicBezTo>
                  <a:cubicBezTo>
                    <a:pt x="5" y="5"/>
                    <a:pt x="5" y="6"/>
                    <a:pt x="5" y="7"/>
                  </a:cubicBezTo>
                  <a:cubicBezTo>
                    <a:pt x="4" y="8"/>
                    <a:pt x="3" y="6"/>
                    <a:pt x="3" y="8"/>
                  </a:cubicBezTo>
                  <a:cubicBezTo>
                    <a:pt x="3" y="11"/>
                    <a:pt x="0" y="13"/>
                    <a:pt x="3" y="15"/>
                  </a:cubicBezTo>
                  <a:cubicBezTo>
                    <a:pt x="5" y="17"/>
                    <a:pt x="8" y="19"/>
                    <a:pt x="11" y="19"/>
                  </a:cubicBezTo>
                  <a:cubicBezTo>
                    <a:pt x="15" y="19"/>
                    <a:pt x="17" y="16"/>
                    <a:pt x="21" y="17"/>
                  </a:cubicBezTo>
                  <a:cubicBezTo>
                    <a:pt x="21" y="16"/>
                    <a:pt x="24" y="16"/>
                    <a:pt x="25" y="15"/>
                  </a:cubicBezTo>
                  <a:cubicBezTo>
                    <a:pt x="26" y="13"/>
                    <a:pt x="27" y="11"/>
                    <a:pt x="29" y="9"/>
                  </a:cubicBezTo>
                  <a:cubicBezTo>
                    <a:pt x="30" y="7"/>
                    <a:pt x="31" y="7"/>
                    <a:pt x="33" y="6"/>
                  </a:cubicBezTo>
                  <a:cubicBezTo>
                    <a:pt x="35" y="4"/>
                    <a:pt x="30" y="4"/>
                    <a:pt x="30" y="3"/>
                  </a:cubicBezTo>
                  <a:cubicBezTo>
                    <a:pt x="30" y="3"/>
                    <a:pt x="30" y="4"/>
                    <a:pt x="30"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03" name="Freeform 671">
              <a:extLst>
                <a:ext uri="{FF2B5EF4-FFF2-40B4-BE49-F238E27FC236}">
                  <a16:creationId xmlns:a16="http://schemas.microsoft.com/office/drawing/2014/main" id="{F8BF89AB-DC91-FD4F-86FD-07BC51BAEACB}"/>
                </a:ext>
              </a:extLst>
            </p:cNvPr>
            <p:cNvSpPr>
              <a:spLocks/>
            </p:cNvSpPr>
            <p:nvPr/>
          </p:nvSpPr>
          <p:spPr bwMode="auto">
            <a:xfrm>
              <a:off x="12620561" y="6956097"/>
              <a:ext cx="289811" cy="299442"/>
            </a:xfrm>
            <a:custGeom>
              <a:avLst/>
              <a:gdLst>
                <a:gd name="T0" fmla="*/ 31 w 31"/>
                <a:gd name="T1" fmla="*/ 0 h 32"/>
                <a:gd name="T2" fmla="*/ 23 w 31"/>
                <a:gd name="T3" fmla="*/ 3 h 32"/>
                <a:gd name="T4" fmla="*/ 13 w 31"/>
                <a:gd name="T5" fmla="*/ 2 h 32"/>
                <a:gd name="T6" fmla="*/ 9 w 31"/>
                <a:gd name="T7" fmla="*/ 4 h 32"/>
                <a:gd name="T8" fmla="*/ 6 w 31"/>
                <a:gd name="T9" fmla="*/ 5 h 32"/>
                <a:gd name="T10" fmla="*/ 4 w 31"/>
                <a:gd name="T11" fmla="*/ 8 h 32"/>
                <a:gd name="T12" fmla="*/ 2 w 31"/>
                <a:gd name="T13" fmla="*/ 11 h 32"/>
                <a:gd name="T14" fmla="*/ 2 w 31"/>
                <a:gd name="T15" fmla="*/ 15 h 32"/>
                <a:gd name="T16" fmla="*/ 4 w 31"/>
                <a:gd name="T17" fmla="*/ 17 h 32"/>
                <a:gd name="T18" fmla="*/ 5 w 31"/>
                <a:gd name="T19" fmla="*/ 22 h 32"/>
                <a:gd name="T20" fmla="*/ 6 w 31"/>
                <a:gd name="T21" fmla="*/ 25 h 32"/>
                <a:gd name="T22" fmla="*/ 7 w 31"/>
                <a:gd name="T23" fmla="*/ 28 h 32"/>
                <a:gd name="T24" fmla="*/ 8 w 31"/>
                <a:gd name="T25" fmla="*/ 29 h 32"/>
                <a:gd name="T26" fmla="*/ 10 w 31"/>
                <a:gd name="T27" fmla="*/ 31 h 32"/>
                <a:gd name="T28" fmla="*/ 12 w 31"/>
                <a:gd name="T29" fmla="*/ 30 h 32"/>
                <a:gd name="T30" fmla="*/ 13 w 31"/>
                <a:gd name="T31" fmla="*/ 31 h 32"/>
                <a:gd name="T32" fmla="*/ 13 w 31"/>
                <a:gd name="T33" fmla="*/ 26 h 32"/>
                <a:gd name="T34" fmla="*/ 17 w 31"/>
                <a:gd name="T35" fmla="*/ 26 h 32"/>
                <a:gd name="T36" fmla="*/ 14 w 31"/>
                <a:gd name="T37" fmla="*/ 23 h 32"/>
                <a:gd name="T38" fmla="*/ 17 w 31"/>
                <a:gd name="T39" fmla="*/ 24 h 32"/>
                <a:gd name="T40" fmla="*/ 18 w 31"/>
                <a:gd name="T41" fmla="*/ 22 h 32"/>
                <a:gd name="T42" fmla="*/ 21 w 31"/>
                <a:gd name="T43" fmla="*/ 23 h 32"/>
                <a:gd name="T44" fmla="*/ 19 w 31"/>
                <a:gd name="T45" fmla="*/ 19 h 32"/>
                <a:gd name="T46" fmla="*/ 15 w 31"/>
                <a:gd name="T47" fmla="*/ 17 h 32"/>
                <a:gd name="T48" fmla="*/ 15 w 31"/>
                <a:gd name="T49" fmla="*/ 16 h 32"/>
                <a:gd name="T50" fmla="*/ 11 w 31"/>
                <a:gd name="T51" fmla="*/ 10 h 32"/>
                <a:gd name="T52" fmla="*/ 16 w 31"/>
                <a:gd name="T53" fmla="*/ 11 h 32"/>
                <a:gd name="T54" fmla="*/ 16 w 31"/>
                <a:gd name="T55" fmla="*/ 10 h 32"/>
                <a:gd name="T56" fmla="*/ 18 w 31"/>
                <a:gd name="T57" fmla="*/ 11 h 32"/>
                <a:gd name="T58" fmla="*/ 17 w 31"/>
                <a:gd name="T59" fmla="*/ 9 h 32"/>
                <a:gd name="T60" fmla="*/ 21 w 31"/>
                <a:gd name="T61" fmla="*/ 10 h 32"/>
                <a:gd name="T62" fmla="*/ 17 w 31"/>
                <a:gd name="T63" fmla="*/ 7 h 32"/>
                <a:gd name="T64" fmla="*/ 22 w 31"/>
                <a:gd name="T65" fmla="*/ 5 h 32"/>
                <a:gd name="T66" fmla="*/ 21 w 31"/>
                <a:gd name="T67" fmla="*/ 7 h 32"/>
                <a:gd name="T68" fmla="*/ 25 w 31"/>
                <a:gd name="T69" fmla="*/ 5 h 32"/>
                <a:gd name="T70" fmla="*/ 29 w 31"/>
                <a:gd name="T71" fmla="*/ 7 h 32"/>
                <a:gd name="T72" fmla="*/ 31 w 31"/>
                <a:gd name="T7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 h="32">
                  <a:moveTo>
                    <a:pt x="31" y="0"/>
                  </a:moveTo>
                  <a:cubicBezTo>
                    <a:pt x="28" y="2"/>
                    <a:pt x="27" y="4"/>
                    <a:pt x="23" y="3"/>
                  </a:cubicBezTo>
                  <a:cubicBezTo>
                    <a:pt x="21" y="2"/>
                    <a:pt x="15" y="1"/>
                    <a:pt x="13" y="2"/>
                  </a:cubicBezTo>
                  <a:cubicBezTo>
                    <a:pt x="13" y="5"/>
                    <a:pt x="10" y="3"/>
                    <a:pt x="9" y="4"/>
                  </a:cubicBezTo>
                  <a:cubicBezTo>
                    <a:pt x="8" y="5"/>
                    <a:pt x="7" y="5"/>
                    <a:pt x="6" y="5"/>
                  </a:cubicBezTo>
                  <a:cubicBezTo>
                    <a:pt x="4" y="6"/>
                    <a:pt x="4" y="7"/>
                    <a:pt x="4" y="8"/>
                  </a:cubicBezTo>
                  <a:cubicBezTo>
                    <a:pt x="3" y="9"/>
                    <a:pt x="3" y="10"/>
                    <a:pt x="2" y="11"/>
                  </a:cubicBezTo>
                  <a:cubicBezTo>
                    <a:pt x="0" y="13"/>
                    <a:pt x="0" y="13"/>
                    <a:pt x="2" y="15"/>
                  </a:cubicBezTo>
                  <a:cubicBezTo>
                    <a:pt x="3" y="16"/>
                    <a:pt x="4" y="16"/>
                    <a:pt x="4" y="17"/>
                  </a:cubicBezTo>
                  <a:cubicBezTo>
                    <a:pt x="4" y="19"/>
                    <a:pt x="4" y="20"/>
                    <a:pt x="5" y="22"/>
                  </a:cubicBezTo>
                  <a:cubicBezTo>
                    <a:pt x="5" y="23"/>
                    <a:pt x="5" y="24"/>
                    <a:pt x="6" y="25"/>
                  </a:cubicBezTo>
                  <a:cubicBezTo>
                    <a:pt x="8" y="26"/>
                    <a:pt x="6" y="27"/>
                    <a:pt x="7" y="28"/>
                  </a:cubicBezTo>
                  <a:cubicBezTo>
                    <a:pt x="7" y="30"/>
                    <a:pt x="8" y="29"/>
                    <a:pt x="8" y="29"/>
                  </a:cubicBezTo>
                  <a:cubicBezTo>
                    <a:pt x="10" y="29"/>
                    <a:pt x="10" y="30"/>
                    <a:pt x="10" y="31"/>
                  </a:cubicBezTo>
                  <a:cubicBezTo>
                    <a:pt x="11" y="31"/>
                    <a:pt x="12" y="30"/>
                    <a:pt x="12" y="30"/>
                  </a:cubicBezTo>
                  <a:cubicBezTo>
                    <a:pt x="13" y="29"/>
                    <a:pt x="13" y="31"/>
                    <a:pt x="13" y="31"/>
                  </a:cubicBezTo>
                  <a:cubicBezTo>
                    <a:pt x="14" y="32"/>
                    <a:pt x="13" y="25"/>
                    <a:pt x="13" y="26"/>
                  </a:cubicBezTo>
                  <a:cubicBezTo>
                    <a:pt x="13" y="25"/>
                    <a:pt x="16" y="26"/>
                    <a:pt x="17" y="26"/>
                  </a:cubicBezTo>
                  <a:cubicBezTo>
                    <a:pt x="17" y="25"/>
                    <a:pt x="14" y="24"/>
                    <a:pt x="14" y="23"/>
                  </a:cubicBezTo>
                  <a:cubicBezTo>
                    <a:pt x="15" y="21"/>
                    <a:pt x="17" y="23"/>
                    <a:pt x="17" y="24"/>
                  </a:cubicBezTo>
                  <a:cubicBezTo>
                    <a:pt x="19" y="25"/>
                    <a:pt x="18" y="23"/>
                    <a:pt x="18" y="22"/>
                  </a:cubicBezTo>
                  <a:cubicBezTo>
                    <a:pt x="18" y="21"/>
                    <a:pt x="21" y="23"/>
                    <a:pt x="21" y="23"/>
                  </a:cubicBezTo>
                  <a:cubicBezTo>
                    <a:pt x="21" y="22"/>
                    <a:pt x="19" y="19"/>
                    <a:pt x="19" y="19"/>
                  </a:cubicBezTo>
                  <a:cubicBezTo>
                    <a:pt x="18" y="18"/>
                    <a:pt x="16" y="18"/>
                    <a:pt x="15" y="17"/>
                  </a:cubicBezTo>
                  <a:cubicBezTo>
                    <a:pt x="15" y="17"/>
                    <a:pt x="15" y="15"/>
                    <a:pt x="15" y="16"/>
                  </a:cubicBezTo>
                  <a:cubicBezTo>
                    <a:pt x="14" y="14"/>
                    <a:pt x="11" y="12"/>
                    <a:pt x="11" y="10"/>
                  </a:cubicBezTo>
                  <a:cubicBezTo>
                    <a:pt x="12" y="6"/>
                    <a:pt x="15" y="10"/>
                    <a:pt x="16" y="11"/>
                  </a:cubicBezTo>
                  <a:cubicBezTo>
                    <a:pt x="16" y="11"/>
                    <a:pt x="16" y="10"/>
                    <a:pt x="16" y="10"/>
                  </a:cubicBezTo>
                  <a:cubicBezTo>
                    <a:pt x="17" y="9"/>
                    <a:pt x="18" y="10"/>
                    <a:pt x="18" y="11"/>
                  </a:cubicBezTo>
                  <a:cubicBezTo>
                    <a:pt x="18" y="11"/>
                    <a:pt x="17" y="9"/>
                    <a:pt x="17" y="9"/>
                  </a:cubicBezTo>
                  <a:cubicBezTo>
                    <a:pt x="18" y="9"/>
                    <a:pt x="20" y="10"/>
                    <a:pt x="21" y="10"/>
                  </a:cubicBezTo>
                  <a:cubicBezTo>
                    <a:pt x="21" y="9"/>
                    <a:pt x="17" y="9"/>
                    <a:pt x="17" y="7"/>
                  </a:cubicBezTo>
                  <a:cubicBezTo>
                    <a:pt x="17" y="7"/>
                    <a:pt x="21" y="5"/>
                    <a:pt x="22" y="5"/>
                  </a:cubicBezTo>
                  <a:cubicBezTo>
                    <a:pt x="22" y="5"/>
                    <a:pt x="21" y="7"/>
                    <a:pt x="21" y="7"/>
                  </a:cubicBezTo>
                  <a:cubicBezTo>
                    <a:pt x="21" y="7"/>
                    <a:pt x="24" y="5"/>
                    <a:pt x="25" y="5"/>
                  </a:cubicBezTo>
                  <a:cubicBezTo>
                    <a:pt x="26" y="5"/>
                    <a:pt x="27" y="6"/>
                    <a:pt x="29" y="7"/>
                  </a:cubicBezTo>
                  <a:cubicBezTo>
                    <a:pt x="30" y="5"/>
                    <a:pt x="31" y="2"/>
                    <a:pt x="3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04" name="Freeform 672">
              <a:extLst>
                <a:ext uri="{FF2B5EF4-FFF2-40B4-BE49-F238E27FC236}">
                  <a16:creationId xmlns:a16="http://schemas.microsoft.com/office/drawing/2014/main" id="{C43A529C-AE08-B645-BC71-881D001018F7}"/>
                </a:ext>
              </a:extLst>
            </p:cNvPr>
            <p:cNvSpPr>
              <a:spLocks/>
            </p:cNvSpPr>
            <p:nvPr/>
          </p:nvSpPr>
          <p:spPr bwMode="auto">
            <a:xfrm>
              <a:off x="12881710" y="6940166"/>
              <a:ext cx="140127" cy="92380"/>
            </a:xfrm>
            <a:custGeom>
              <a:avLst/>
              <a:gdLst>
                <a:gd name="T0" fmla="*/ 15 w 15"/>
                <a:gd name="T1" fmla="*/ 6 h 10"/>
                <a:gd name="T2" fmla="*/ 10 w 15"/>
                <a:gd name="T3" fmla="*/ 1 h 10"/>
                <a:gd name="T4" fmla="*/ 2 w 15"/>
                <a:gd name="T5" fmla="*/ 5 h 10"/>
                <a:gd name="T6" fmla="*/ 1 w 15"/>
                <a:gd name="T7" fmla="*/ 9 h 10"/>
                <a:gd name="T8" fmla="*/ 6 w 15"/>
                <a:gd name="T9" fmla="*/ 9 h 10"/>
                <a:gd name="T10" fmla="*/ 11 w 15"/>
                <a:gd name="T11" fmla="*/ 7 h 10"/>
                <a:gd name="T12" fmla="*/ 15 w 15"/>
                <a:gd name="T13" fmla="*/ 6 h 10"/>
                <a:gd name="T14" fmla="*/ 15 w 15"/>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0">
                  <a:moveTo>
                    <a:pt x="15" y="6"/>
                  </a:moveTo>
                  <a:cubicBezTo>
                    <a:pt x="13" y="4"/>
                    <a:pt x="10" y="4"/>
                    <a:pt x="10" y="1"/>
                  </a:cubicBezTo>
                  <a:cubicBezTo>
                    <a:pt x="5" y="0"/>
                    <a:pt x="4" y="0"/>
                    <a:pt x="2" y="5"/>
                  </a:cubicBezTo>
                  <a:cubicBezTo>
                    <a:pt x="2" y="6"/>
                    <a:pt x="0" y="9"/>
                    <a:pt x="1" y="9"/>
                  </a:cubicBezTo>
                  <a:cubicBezTo>
                    <a:pt x="3" y="10"/>
                    <a:pt x="5" y="10"/>
                    <a:pt x="6" y="9"/>
                  </a:cubicBezTo>
                  <a:cubicBezTo>
                    <a:pt x="8" y="8"/>
                    <a:pt x="9" y="7"/>
                    <a:pt x="11" y="7"/>
                  </a:cubicBezTo>
                  <a:cubicBezTo>
                    <a:pt x="11" y="7"/>
                    <a:pt x="15" y="7"/>
                    <a:pt x="15" y="6"/>
                  </a:cubicBezTo>
                  <a:cubicBezTo>
                    <a:pt x="14" y="6"/>
                    <a:pt x="15" y="7"/>
                    <a:pt x="15"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05" name="Freeform 673">
              <a:extLst>
                <a:ext uri="{FF2B5EF4-FFF2-40B4-BE49-F238E27FC236}">
                  <a16:creationId xmlns:a16="http://schemas.microsoft.com/office/drawing/2014/main" id="{B32A6A79-8681-1E45-8BC2-4DE49E302754}"/>
                </a:ext>
              </a:extLst>
            </p:cNvPr>
            <p:cNvSpPr>
              <a:spLocks/>
            </p:cNvSpPr>
            <p:nvPr/>
          </p:nvSpPr>
          <p:spPr bwMode="auto">
            <a:xfrm>
              <a:off x="12582347" y="6911500"/>
              <a:ext cx="82803" cy="168837"/>
            </a:xfrm>
            <a:custGeom>
              <a:avLst/>
              <a:gdLst>
                <a:gd name="T0" fmla="*/ 6 w 9"/>
                <a:gd name="T1" fmla="*/ 16 h 18"/>
                <a:gd name="T2" fmla="*/ 7 w 9"/>
                <a:gd name="T3" fmla="*/ 11 h 18"/>
                <a:gd name="T4" fmla="*/ 6 w 9"/>
                <a:gd name="T5" fmla="*/ 6 h 18"/>
                <a:gd name="T6" fmla="*/ 7 w 9"/>
                <a:gd name="T7" fmla="*/ 4 h 18"/>
                <a:gd name="T8" fmla="*/ 3 w 9"/>
                <a:gd name="T9" fmla="*/ 1 h 18"/>
                <a:gd name="T10" fmla="*/ 0 w 9"/>
                <a:gd name="T11" fmla="*/ 9 h 18"/>
                <a:gd name="T12" fmla="*/ 4 w 9"/>
                <a:gd name="T13" fmla="*/ 18 h 18"/>
                <a:gd name="T14" fmla="*/ 6 w 9"/>
                <a:gd name="T15" fmla="*/ 16 h 18"/>
                <a:gd name="T16" fmla="*/ 6 w 9"/>
                <a:gd name="T17"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6" y="16"/>
                  </a:moveTo>
                  <a:cubicBezTo>
                    <a:pt x="7" y="14"/>
                    <a:pt x="9" y="12"/>
                    <a:pt x="7" y="11"/>
                  </a:cubicBezTo>
                  <a:cubicBezTo>
                    <a:pt x="6" y="10"/>
                    <a:pt x="5" y="8"/>
                    <a:pt x="6" y="6"/>
                  </a:cubicBezTo>
                  <a:cubicBezTo>
                    <a:pt x="6" y="6"/>
                    <a:pt x="7" y="4"/>
                    <a:pt x="7" y="4"/>
                  </a:cubicBezTo>
                  <a:cubicBezTo>
                    <a:pt x="6" y="3"/>
                    <a:pt x="4" y="1"/>
                    <a:pt x="3" y="1"/>
                  </a:cubicBezTo>
                  <a:cubicBezTo>
                    <a:pt x="0" y="0"/>
                    <a:pt x="0" y="7"/>
                    <a:pt x="0" y="9"/>
                  </a:cubicBezTo>
                  <a:cubicBezTo>
                    <a:pt x="0" y="13"/>
                    <a:pt x="2" y="15"/>
                    <a:pt x="4" y="18"/>
                  </a:cubicBezTo>
                  <a:cubicBezTo>
                    <a:pt x="5" y="17"/>
                    <a:pt x="6" y="16"/>
                    <a:pt x="6" y="16"/>
                  </a:cubicBezTo>
                  <a:cubicBezTo>
                    <a:pt x="7" y="14"/>
                    <a:pt x="6" y="16"/>
                    <a:pt x="6" y="1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06" name="Freeform 674">
              <a:extLst>
                <a:ext uri="{FF2B5EF4-FFF2-40B4-BE49-F238E27FC236}">
                  <a16:creationId xmlns:a16="http://schemas.microsoft.com/office/drawing/2014/main" id="{BF3482CF-46B9-314D-9F4D-B2348FC6A7EF}"/>
                </a:ext>
              </a:extLst>
            </p:cNvPr>
            <p:cNvSpPr>
              <a:spLocks/>
            </p:cNvSpPr>
            <p:nvPr/>
          </p:nvSpPr>
          <p:spPr bwMode="auto">
            <a:xfrm>
              <a:off x="12630115" y="6930614"/>
              <a:ext cx="121018" cy="82827"/>
            </a:xfrm>
            <a:custGeom>
              <a:avLst/>
              <a:gdLst>
                <a:gd name="T0" fmla="*/ 11 w 13"/>
                <a:gd name="T1" fmla="*/ 0 h 9"/>
                <a:gd name="T2" fmla="*/ 2 w 13"/>
                <a:gd name="T3" fmla="*/ 2 h 9"/>
                <a:gd name="T4" fmla="*/ 3 w 13"/>
                <a:gd name="T5" fmla="*/ 9 h 9"/>
                <a:gd name="T6" fmla="*/ 7 w 13"/>
                <a:gd name="T7" fmla="*/ 8 h 9"/>
                <a:gd name="T8" fmla="*/ 10 w 13"/>
                <a:gd name="T9" fmla="*/ 7 h 9"/>
                <a:gd name="T10" fmla="*/ 11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1" y="0"/>
                  </a:moveTo>
                  <a:cubicBezTo>
                    <a:pt x="9" y="0"/>
                    <a:pt x="2" y="0"/>
                    <a:pt x="2" y="2"/>
                  </a:cubicBezTo>
                  <a:cubicBezTo>
                    <a:pt x="0" y="4"/>
                    <a:pt x="0" y="8"/>
                    <a:pt x="3" y="9"/>
                  </a:cubicBezTo>
                  <a:cubicBezTo>
                    <a:pt x="4" y="8"/>
                    <a:pt x="6" y="9"/>
                    <a:pt x="7" y="8"/>
                  </a:cubicBezTo>
                  <a:cubicBezTo>
                    <a:pt x="8" y="8"/>
                    <a:pt x="9" y="6"/>
                    <a:pt x="10" y="7"/>
                  </a:cubicBezTo>
                  <a:cubicBezTo>
                    <a:pt x="13" y="9"/>
                    <a:pt x="11" y="1"/>
                    <a:pt x="1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07" name="Freeform 675">
              <a:extLst>
                <a:ext uri="{FF2B5EF4-FFF2-40B4-BE49-F238E27FC236}">
                  <a16:creationId xmlns:a16="http://schemas.microsoft.com/office/drawing/2014/main" id="{FD23937E-C429-EE40-8DE9-4729B9330CE0}"/>
                </a:ext>
              </a:extLst>
            </p:cNvPr>
            <p:cNvSpPr>
              <a:spLocks/>
            </p:cNvSpPr>
            <p:nvPr/>
          </p:nvSpPr>
          <p:spPr bwMode="auto">
            <a:xfrm>
              <a:off x="13655596" y="6984764"/>
              <a:ext cx="178345" cy="149721"/>
            </a:xfrm>
            <a:custGeom>
              <a:avLst/>
              <a:gdLst>
                <a:gd name="T0" fmla="*/ 19 w 19"/>
                <a:gd name="T1" fmla="*/ 14 h 16"/>
                <a:gd name="T2" fmla="*/ 17 w 19"/>
                <a:gd name="T3" fmla="*/ 10 h 16"/>
                <a:gd name="T4" fmla="*/ 16 w 19"/>
                <a:gd name="T5" fmla="*/ 7 h 16"/>
                <a:gd name="T6" fmla="*/ 14 w 19"/>
                <a:gd name="T7" fmla="*/ 3 h 16"/>
                <a:gd name="T8" fmla="*/ 12 w 19"/>
                <a:gd name="T9" fmla="*/ 0 h 16"/>
                <a:gd name="T10" fmla="*/ 6 w 19"/>
                <a:gd name="T11" fmla="*/ 6 h 16"/>
                <a:gd name="T12" fmla="*/ 9 w 19"/>
                <a:gd name="T13" fmla="*/ 9 h 16"/>
                <a:gd name="T14" fmla="*/ 12 w 19"/>
                <a:gd name="T15" fmla="*/ 11 h 16"/>
                <a:gd name="T16" fmla="*/ 16 w 19"/>
                <a:gd name="T17" fmla="*/ 13 h 16"/>
                <a:gd name="T18" fmla="*/ 19 w 19"/>
                <a:gd name="T19" fmla="*/ 14 h 16"/>
                <a:gd name="T20" fmla="*/ 19 w 19"/>
                <a:gd name="T21"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6">
                  <a:moveTo>
                    <a:pt x="19" y="14"/>
                  </a:moveTo>
                  <a:cubicBezTo>
                    <a:pt x="19" y="12"/>
                    <a:pt x="19" y="11"/>
                    <a:pt x="17" y="10"/>
                  </a:cubicBezTo>
                  <a:cubicBezTo>
                    <a:pt x="15" y="9"/>
                    <a:pt x="17" y="8"/>
                    <a:pt x="16" y="7"/>
                  </a:cubicBezTo>
                  <a:cubicBezTo>
                    <a:pt x="15" y="5"/>
                    <a:pt x="14" y="6"/>
                    <a:pt x="14" y="3"/>
                  </a:cubicBezTo>
                  <a:cubicBezTo>
                    <a:pt x="14" y="3"/>
                    <a:pt x="11" y="1"/>
                    <a:pt x="12" y="0"/>
                  </a:cubicBezTo>
                  <a:cubicBezTo>
                    <a:pt x="9" y="0"/>
                    <a:pt x="0" y="1"/>
                    <a:pt x="6" y="6"/>
                  </a:cubicBezTo>
                  <a:cubicBezTo>
                    <a:pt x="7" y="7"/>
                    <a:pt x="8" y="8"/>
                    <a:pt x="9" y="9"/>
                  </a:cubicBezTo>
                  <a:cubicBezTo>
                    <a:pt x="10" y="10"/>
                    <a:pt x="11" y="10"/>
                    <a:pt x="12" y="11"/>
                  </a:cubicBezTo>
                  <a:cubicBezTo>
                    <a:pt x="14" y="11"/>
                    <a:pt x="16" y="11"/>
                    <a:pt x="16" y="13"/>
                  </a:cubicBezTo>
                  <a:cubicBezTo>
                    <a:pt x="17" y="14"/>
                    <a:pt x="18" y="16"/>
                    <a:pt x="19" y="14"/>
                  </a:cubicBezTo>
                  <a:cubicBezTo>
                    <a:pt x="19" y="13"/>
                    <a:pt x="18" y="15"/>
                    <a:pt x="19" y="1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08" name="Freeform 676">
              <a:extLst>
                <a:ext uri="{FF2B5EF4-FFF2-40B4-BE49-F238E27FC236}">
                  <a16:creationId xmlns:a16="http://schemas.microsoft.com/office/drawing/2014/main" id="{6B2BEFAF-AD87-3548-9504-D77EAEFD6FD2}"/>
                </a:ext>
              </a:extLst>
            </p:cNvPr>
            <p:cNvSpPr>
              <a:spLocks/>
            </p:cNvSpPr>
            <p:nvPr/>
          </p:nvSpPr>
          <p:spPr bwMode="auto">
            <a:xfrm>
              <a:off x="13722475" y="7061218"/>
              <a:ext cx="923567" cy="783643"/>
            </a:xfrm>
            <a:custGeom>
              <a:avLst/>
              <a:gdLst>
                <a:gd name="T0" fmla="*/ 95 w 99"/>
                <a:gd name="T1" fmla="*/ 73 h 84"/>
                <a:gd name="T2" fmla="*/ 93 w 99"/>
                <a:gd name="T3" fmla="*/ 68 h 84"/>
                <a:gd name="T4" fmla="*/ 90 w 99"/>
                <a:gd name="T5" fmla="*/ 65 h 84"/>
                <a:gd name="T6" fmla="*/ 86 w 99"/>
                <a:gd name="T7" fmla="*/ 60 h 84"/>
                <a:gd name="T8" fmla="*/ 87 w 99"/>
                <a:gd name="T9" fmla="*/ 55 h 84"/>
                <a:gd name="T10" fmla="*/ 89 w 99"/>
                <a:gd name="T11" fmla="*/ 50 h 84"/>
                <a:gd name="T12" fmla="*/ 84 w 99"/>
                <a:gd name="T13" fmla="*/ 49 h 84"/>
                <a:gd name="T14" fmla="*/ 84 w 99"/>
                <a:gd name="T15" fmla="*/ 46 h 84"/>
                <a:gd name="T16" fmla="*/ 84 w 99"/>
                <a:gd name="T17" fmla="*/ 40 h 84"/>
                <a:gd name="T18" fmla="*/ 82 w 99"/>
                <a:gd name="T19" fmla="*/ 36 h 84"/>
                <a:gd name="T20" fmla="*/ 85 w 99"/>
                <a:gd name="T21" fmla="*/ 31 h 84"/>
                <a:gd name="T22" fmla="*/ 86 w 99"/>
                <a:gd name="T23" fmla="*/ 20 h 84"/>
                <a:gd name="T24" fmla="*/ 79 w 99"/>
                <a:gd name="T25" fmla="*/ 18 h 84"/>
                <a:gd name="T26" fmla="*/ 76 w 99"/>
                <a:gd name="T27" fmla="*/ 15 h 84"/>
                <a:gd name="T28" fmla="*/ 71 w 99"/>
                <a:gd name="T29" fmla="*/ 13 h 84"/>
                <a:gd name="T30" fmla="*/ 66 w 99"/>
                <a:gd name="T31" fmla="*/ 12 h 84"/>
                <a:gd name="T32" fmla="*/ 61 w 99"/>
                <a:gd name="T33" fmla="*/ 11 h 84"/>
                <a:gd name="T34" fmla="*/ 57 w 99"/>
                <a:gd name="T35" fmla="*/ 12 h 84"/>
                <a:gd name="T36" fmla="*/ 53 w 99"/>
                <a:gd name="T37" fmla="*/ 15 h 84"/>
                <a:gd name="T38" fmla="*/ 49 w 99"/>
                <a:gd name="T39" fmla="*/ 17 h 84"/>
                <a:gd name="T40" fmla="*/ 46 w 99"/>
                <a:gd name="T41" fmla="*/ 20 h 84"/>
                <a:gd name="T42" fmla="*/ 33 w 99"/>
                <a:gd name="T43" fmla="*/ 18 h 84"/>
                <a:gd name="T44" fmla="*/ 30 w 99"/>
                <a:gd name="T45" fmla="*/ 16 h 84"/>
                <a:gd name="T46" fmla="*/ 25 w 99"/>
                <a:gd name="T47" fmla="*/ 15 h 84"/>
                <a:gd name="T48" fmla="*/ 24 w 99"/>
                <a:gd name="T49" fmla="*/ 10 h 84"/>
                <a:gd name="T50" fmla="*/ 20 w 99"/>
                <a:gd name="T51" fmla="*/ 5 h 84"/>
                <a:gd name="T52" fmla="*/ 14 w 99"/>
                <a:gd name="T53" fmla="*/ 5 h 84"/>
                <a:gd name="T54" fmla="*/ 11 w 99"/>
                <a:gd name="T55" fmla="*/ 7 h 84"/>
                <a:gd name="T56" fmla="*/ 5 w 99"/>
                <a:gd name="T57" fmla="*/ 4 h 84"/>
                <a:gd name="T58" fmla="*/ 1 w 99"/>
                <a:gd name="T59" fmla="*/ 3 h 84"/>
                <a:gd name="T60" fmla="*/ 0 w 99"/>
                <a:gd name="T61" fmla="*/ 5 h 84"/>
                <a:gd name="T62" fmla="*/ 1 w 99"/>
                <a:gd name="T63" fmla="*/ 8 h 84"/>
                <a:gd name="T64" fmla="*/ 1 w 99"/>
                <a:gd name="T65" fmla="*/ 10 h 84"/>
                <a:gd name="T66" fmla="*/ 1 w 99"/>
                <a:gd name="T67" fmla="*/ 12 h 84"/>
                <a:gd name="T68" fmla="*/ 3 w 99"/>
                <a:gd name="T69" fmla="*/ 14 h 84"/>
                <a:gd name="T70" fmla="*/ 3 w 99"/>
                <a:gd name="T71" fmla="*/ 16 h 84"/>
                <a:gd name="T72" fmla="*/ 5 w 99"/>
                <a:gd name="T73" fmla="*/ 21 h 84"/>
                <a:gd name="T74" fmla="*/ 8 w 99"/>
                <a:gd name="T75" fmla="*/ 24 h 84"/>
                <a:gd name="T76" fmla="*/ 10 w 99"/>
                <a:gd name="T77" fmla="*/ 25 h 84"/>
                <a:gd name="T78" fmla="*/ 8 w 99"/>
                <a:gd name="T79" fmla="*/ 37 h 84"/>
                <a:gd name="T80" fmla="*/ 12 w 99"/>
                <a:gd name="T81" fmla="*/ 41 h 84"/>
                <a:gd name="T82" fmla="*/ 18 w 99"/>
                <a:gd name="T83" fmla="*/ 47 h 84"/>
                <a:gd name="T84" fmla="*/ 17 w 99"/>
                <a:gd name="T85" fmla="*/ 50 h 84"/>
                <a:gd name="T86" fmla="*/ 19 w 99"/>
                <a:gd name="T87" fmla="*/ 52 h 84"/>
                <a:gd name="T88" fmla="*/ 22 w 99"/>
                <a:gd name="T89" fmla="*/ 58 h 84"/>
                <a:gd name="T90" fmla="*/ 24 w 99"/>
                <a:gd name="T91" fmla="*/ 55 h 84"/>
                <a:gd name="T92" fmla="*/ 25 w 99"/>
                <a:gd name="T93" fmla="*/ 56 h 84"/>
                <a:gd name="T94" fmla="*/ 26 w 99"/>
                <a:gd name="T95" fmla="*/ 57 h 84"/>
                <a:gd name="T96" fmla="*/ 30 w 99"/>
                <a:gd name="T97" fmla="*/ 57 h 84"/>
                <a:gd name="T98" fmla="*/ 35 w 99"/>
                <a:gd name="T99" fmla="*/ 66 h 84"/>
                <a:gd name="T100" fmla="*/ 46 w 99"/>
                <a:gd name="T101" fmla="*/ 74 h 84"/>
                <a:gd name="T102" fmla="*/ 52 w 99"/>
                <a:gd name="T103" fmla="*/ 76 h 84"/>
                <a:gd name="T104" fmla="*/ 56 w 99"/>
                <a:gd name="T105" fmla="*/ 75 h 84"/>
                <a:gd name="T106" fmla="*/ 56 w 99"/>
                <a:gd name="T107" fmla="*/ 76 h 84"/>
                <a:gd name="T108" fmla="*/ 61 w 99"/>
                <a:gd name="T109" fmla="*/ 73 h 84"/>
                <a:gd name="T110" fmla="*/ 60 w 99"/>
                <a:gd name="T111" fmla="*/ 73 h 84"/>
                <a:gd name="T112" fmla="*/ 62 w 99"/>
                <a:gd name="T113" fmla="*/ 73 h 84"/>
                <a:gd name="T114" fmla="*/ 65 w 99"/>
                <a:gd name="T115" fmla="*/ 77 h 84"/>
                <a:gd name="T116" fmla="*/ 69 w 99"/>
                <a:gd name="T117" fmla="*/ 81 h 84"/>
                <a:gd name="T118" fmla="*/ 88 w 99"/>
                <a:gd name="T119" fmla="*/ 84 h 84"/>
                <a:gd name="T120" fmla="*/ 92 w 99"/>
                <a:gd name="T121" fmla="*/ 77 h 84"/>
                <a:gd name="T122" fmla="*/ 95 w 99"/>
                <a:gd name="T123" fmla="*/ 73 h 84"/>
                <a:gd name="T124" fmla="*/ 95 w 99"/>
                <a:gd name="T125" fmla="*/ 7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 h="84">
                  <a:moveTo>
                    <a:pt x="95" y="73"/>
                  </a:moveTo>
                  <a:cubicBezTo>
                    <a:pt x="93" y="72"/>
                    <a:pt x="94" y="70"/>
                    <a:pt x="93" y="68"/>
                  </a:cubicBezTo>
                  <a:cubicBezTo>
                    <a:pt x="93" y="67"/>
                    <a:pt x="91" y="66"/>
                    <a:pt x="90" y="65"/>
                  </a:cubicBezTo>
                  <a:cubicBezTo>
                    <a:pt x="88" y="64"/>
                    <a:pt x="87" y="62"/>
                    <a:pt x="86" y="60"/>
                  </a:cubicBezTo>
                  <a:cubicBezTo>
                    <a:pt x="84" y="58"/>
                    <a:pt x="85" y="58"/>
                    <a:pt x="87" y="55"/>
                  </a:cubicBezTo>
                  <a:cubicBezTo>
                    <a:pt x="88" y="54"/>
                    <a:pt x="90" y="52"/>
                    <a:pt x="89" y="50"/>
                  </a:cubicBezTo>
                  <a:cubicBezTo>
                    <a:pt x="88" y="49"/>
                    <a:pt x="85" y="49"/>
                    <a:pt x="84" y="49"/>
                  </a:cubicBezTo>
                  <a:cubicBezTo>
                    <a:pt x="83" y="48"/>
                    <a:pt x="84" y="46"/>
                    <a:pt x="84" y="46"/>
                  </a:cubicBezTo>
                  <a:cubicBezTo>
                    <a:pt x="83" y="44"/>
                    <a:pt x="83" y="41"/>
                    <a:pt x="84" y="40"/>
                  </a:cubicBezTo>
                  <a:cubicBezTo>
                    <a:pt x="86" y="38"/>
                    <a:pt x="83" y="37"/>
                    <a:pt x="82" y="36"/>
                  </a:cubicBezTo>
                  <a:cubicBezTo>
                    <a:pt x="82" y="35"/>
                    <a:pt x="84" y="32"/>
                    <a:pt x="85" y="31"/>
                  </a:cubicBezTo>
                  <a:cubicBezTo>
                    <a:pt x="85" y="30"/>
                    <a:pt x="87" y="20"/>
                    <a:pt x="86" y="20"/>
                  </a:cubicBezTo>
                  <a:cubicBezTo>
                    <a:pt x="83" y="20"/>
                    <a:pt x="82" y="20"/>
                    <a:pt x="79" y="18"/>
                  </a:cubicBezTo>
                  <a:cubicBezTo>
                    <a:pt x="78" y="17"/>
                    <a:pt x="77" y="16"/>
                    <a:pt x="76" y="15"/>
                  </a:cubicBezTo>
                  <a:cubicBezTo>
                    <a:pt x="75" y="14"/>
                    <a:pt x="72" y="14"/>
                    <a:pt x="71" y="13"/>
                  </a:cubicBezTo>
                  <a:cubicBezTo>
                    <a:pt x="69" y="13"/>
                    <a:pt x="68" y="13"/>
                    <a:pt x="66" y="12"/>
                  </a:cubicBezTo>
                  <a:cubicBezTo>
                    <a:pt x="65" y="10"/>
                    <a:pt x="63" y="11"/>
                    <a:pt x="61" y="11"/>
                  </a:cubicBezTo>
                  <a:cubicBezTo>
                    <a:pt x="60" y="12"/>
                    <a:pt x="58" y="11"/>
                    <a:pt x="57" y="12"/>
                  </a:cubicBezTo>
                  <a:cubicBezTo>
                    <a:pt x="55" y="12"/>
                    <a:pt x="54" y="14"/>
                    <a:pt x="53" y="15"/>
                  </a:cubicBezTo>
                  <a:cubicBezTo>
                    <a:pt x="52" y="16"/>
                    <a:pt x="49" y="15"/>
                    <a:pt x="49" y="17"/>
                  </a:cubicBezTo>
                  <a:cubicBezTo>
                    <a:pt x="49" y="19"/>
                    <a:pt x="48" y="19"/>
                    <a:pt x="46" y="20"/>
                  </a:cubicBezTo>
                  <a:cubicBezTo>
                    <a:pt x="41" y="21"/>
                    <a:pt x="37" y="21"/>
                    <a:pt x="33" y="18"/>
                  </a:cubicBezTo>
                  <a:cubicBezTo>
                    <a:pt x="32" y="17"/>
                    <a:pt x="31" y="16"/>
                    <a:pt x="30" y="16"/>
                  </a:cubicBezTo>
                  <a:cubicBezTo>
                    <a:pt x="28" y="14"/>
                    <a:pt x="27" y="15"/>
                    <a:pt x="25" y="15"/>
                  </a:cubicBezTo>
                  <a:cubicBezTo>
                    <a:pt x="24" y="14"/>
                    <a:pt x="24" y="11"/>
                    <a:pt x="24" y="10"/>
                  </a:cubicBezTo>
                  <a:cubicBezTo>
                    <a:pt x="21" y="9"/>
                    <a:pt x="20" y="8"/>
                    <a:pt x="20" y="5"/>
                  </a:cubicBezTo>
                  <a:cubicBezTo>
                    <a:pt x="20" y="0"/>
                    <a:pt x="16" y="3"/>
                    <a:pt x="14" y="5"/>
                  </a:cubicBezTo>
                  <a:cubicBezTo>
                    <a:pt x="13" y="6"/>
                    <a:pt x="12" y="7"/>
                    <a:pt x="11" y="7"/>
                  </a:cubicBezTo>
                  <a:cubicBezTo>
                    <a:pt x="9" y="6"/>
                    <a:pt x="6" y="6"/>
                    <a:pt x="5" y="4"/>
                  </a:cubicBezTo>
                  <a:cubicBezTo>
                    <a:pt x="3" y="2"/>
                    <a:pt x="3" y="1"/>
                    <a:pt x="1" y="3"/>
                  </a:cubicBezTo>
                  <a:cubicBezTo>
                    <a:pt x="1" y="4"/>
                    <a:pt x="0" y="4"/>
                    <a:pt x="0" y="5"/>
                  </a:cubicBezTo>
                  <a:cubicBezTo>
                    <a:pt x="0" y="6"/>
                    <a:pt x="0" y="7"/>
                    <a:pt x="1" y="8"/>
                  </a:cubicBezTo>
                  <a:cubicBezTo>
                    <a:pt x="1" y="8"/>
                    <a:pt x="2" y="10"/>
                    <a:pt x="1" y="10"/>
                  </a:cubicBezTo>
                  <a:cubicBezTo>
                    <a:pt x="1" y="11"/>
                    <a:pt x="0" y="11"/>
                    <a:pt x="1" y="12"/>
                  </a:cubicBezTo>
                  <a:cubicBezTo>
                    <a:pt x="1" y="13"/>
                    <a:pt x="3" y="13"/>
                    <a:pt x="3" y="14"/>
                  </a:cubicBezTo>
                  <a:cubicBezTo>
                    <a:pt x="3" y="15"/>
                    <a:pt x="2" y="16"/>
                    <a:pt x="3" y="16"/>
                  </a:cubicBezTo>
                  <a:cubicBezTo>
                    <a:pt x="4" y="18"/>
                    <a:pt x="4" y="19"/>
                    <a:pt x="5" y="21"/>
                  </a:cubicBezTo>
                  <a:cubicBezTo>
                    <a:pt x="6" y="22"/>
                    <a:pt x="6" y="23"/>
                    <a:pt x="8" y="24"/>
                  </a:cubicBezTo>
                  <a:cubicBezTo>
                    <a:pt x="8" y="24"/>
                    <a:pt x="10" y="25"/>
                    <a:pt x="10" y="25"/>
                  </a:cubicBezTo>
                  <a:cubicBezTo>
                    <a:pt x="11" y="29"/>
                    <a:pt x="2" y="33"/>
                    <a:pt x="8" y="37"/>
                  </a:cubicBezTo>
                  <a:cubicBezTo>
                    <a:pt x="10" y="38"/>
                    <a:pt x="10" y="40"/>
                    <a:pt x="12" y="41"/>
                  </a:cubicBezTo>
                  <a:cubicBezTo>
                    <a:pt x="14" y="43"/>
                    <a:pt x="16" y="44"/>
                    <a:pt x="18" y="47"/>
                  </a:cubicBezTo>
                  <a:cubicBezTo>
                    <a:pt x="18" y="48"/>
                    <a:pt x="17" y="49"/>
                    <a:pt x="17" y="50"/>
                  </a:cubicBezTo>
                  <a:cubicBezTo>
                    <a:pt x="18" y="51"/>
                    <a:pt x="20" y="51"/>
                    <a:pt x="19" y="52"/>
                  </a:cubicBezTo>
                  <a:cubicBezTo>
                    <a:pt x="19" y="55"/>
                    <a:pt x="21" y="56"/>
                    <a:pt x="22" y="58"/>
                  </a:cubicBezTo>
                  <a:cubicBezTo>
                    <a:pt x="24" y="57"/>
                    <a:pt x="23" y="56"/>
                    <a:pt x="24" y="55"/>
                  </a:cubicBezTo>
                  <a:cubicBezTo>
                    <a:pt x="24" y="55"/>
                    <a:pt x="25" y="56"/>
                    <a:pt x="25" y="56"/>
                  </a:cubicBezTo>
                  <a:cubicBezTo>
                    <a:pt x="27" y="56"/>
                    <a:pt x="25" y="56"/>
                    <a:pt x="26" y="57"/>
                  </a:cubicBezTo>
                  <a:cubicBezTo>
                    <a:pt x="27" y="58"/>
                    <a:pt x="28" y="55"/>
                    <a:pt x="30" y="57"/>
                  </a:cubicBezTo>
                  <a:cubicBezTo>
                    <a:pt x="32" y="60"/>
                    <a:pt x="33" y="63"/>
                    <a:pt x="35" y="66"/>
                  </a:cubicBezTo>
                  <a:cubicBezTo>
                    <a:pt x="37" y="69"/>
                    <a:pt x="42" y="72"/>
                    <a:pt x="46" y="74"/>
                  </a:cubicBezTo>
                  <a:cubicBezTo>
                    <a:pt x="48" y="75"/>
                    <a:pt x="50" y="75"/>
                    <a:pt x="52" y="76"/>
                  </a:cubicBezTo>
                  <a:cubicBezTo>
                    <a:pt x="53" y="76"/>
                    <a:pt x="56" y="75"/>
                    <a:pt x="56" y="75"/>
                  </a:cubicBezTo>
                  <a:cubicBezTo>
                    <a:pt x="56" y="75"/>
                    <a:pt x="56" y="76"/>
                    <a:pt x="56" y="76"/>
                  </a:cubicBezTo>
                  <a:cubicBezTo>
                    <a:pt x="57" y="76"/>
                    <a:pt x="60" y="74"/>
                    <a:pt x="61" y="73"/>
                  </a:cubicBezTo>
                  <a:cubicBezTo>
                    <a:pt x="61" y="73"/>
                    <a:pt x="60" y="73"/>
                    <a:pt x="60" y="73"/>
                  </a:cubicBezTo>
                  <a:cubicBezTo>
                    <a:pt x="60" y="72"/>
                    <a:pt x="62" y="73"/>
                    <a:pt x="62" y="73"/>
                  </a:cubicBezTo>
                  <a:cubicBezTo>
                    <a:pt x="64" y="74"/>
                    <a:pt x="64" y="75"/>
                    <a:pt x="65" y="77"/>
                  </a:cubicBezTo>
                  <a:cubicBezTo>
                    <a:pt x="66" y="80"/>
                    <a:pt x="67" y="80"/>
                    <a:pt x="69" y="81"/>
                  </a:cubicBezTo>
                  <a:cubicBezTo>
                    <a:pt x="75" y="82"/>
                    <a:pt x="82" y="83"/>
                    <a:pt x="88" y="84"/>
                  </a:cubicBezTo>
                  <a:cubicBezTo>
                    <a:pt x="88" y="80"/>
                    <a:pt x="89" y="79"/>
                    <a:pt x="92" y="77"/>
                  </a:cubicBezTo>
                  <a:cubicBezTo>
                    <a:pt x="94" y="76"/>
                    <a:pt x="99" y="75"/>
                    <a:pt x="95" y="73"/>
                  </a:cubicBezTo>
                  <a:cubicBezTo>
                    <a:pt x="94" y="72"/>
                    <a:pt x="97" y="74"/>
                    <a:pt x="95" y="7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09" name="Freeform 677">
              <a:extLst>
                <a:ext uri="{FF2B5EF4-FFF2-40B4-BE49-F238E27FC236}">
                  <a16:creationId xmlns:a16="http://schemas.microsoft.com/office/drawing/2014/main" id="{C0CA8EA9-B73E-5043-BC51-526677335AA1}"/>
                </a:ext>
              </a:extLst>
            </p:cNvPr>
            <p:cNvSpPr>
              <a:spLocks/>
            </p:cNvSpPr>
            <p:nvPr/>
          </p:nvSpPr>
          <p:spPr bwMode="auto">
            <a:xfrm>
              <a:off x="13741583" y="7070776"/>
              <a:ext cx="73250" cy="54156"/>
            </a:xfrm>
            <a:custGeom>
              <a:avLst/>
              <a:gdLst>
                <a:gd name="T0" fmla="*/ 1 w 8"/>
                <a:gd name="T1" fmla="*/ 1 h 6"/>
                <a:gd name="T2" fmla="*/ 3 w 8"/>
                <a:gd name="T3" fmla="*/ 4 h 6"/>
                <a:gd name="T4" fmla="*/ 8 w 8"/>
                <a:gd name="T5" fmla="*/ 6 h 6"/>
                <a:gd name="T6" fmla="*/ 0 w 8"/>
                <a:gd name="T7" fmla="*/ 0 h 6"/>
                <a:gd name="T8" fmla="*/ 1 w 8"/>
                <a:gd name="T9" fmla="*/ 1 h 6"/>
                <a:gd name="T10" fmla="*/ 1 w 8"/>
                <a:gd name="T11" fmla="*/ 1 h 6"/>
              </a:gdLst>
              <a:ahLst/>
              <a:cxnLst>
                <a:cxn ang="0">
                  <a:pos x="T0" y="T1"/>
                </a:cxn>
                <a:cxn ang="0">
                  <a:pos x="T2" y="T3"/>
                </a:cxn>
                <a:cxn ang="0">
                  <a:pos x="T4" y="T5"/>
                </a:cxn>
                <a:cxn ang="0">
                  <a:pos x="T6" y="T7"/>
                </a:cxn>
                <a:cxn ang="0">
                  <a:pos x="T8" y="T9"/>
                </a:cxn>
                <a:cxn ang="0">
                  <a:pos x="T10" y="T11"/>
                </a:cxn>
              </a:cxnLst>
              <a:rect l="0" t="0" r="r" b="b"/>
              <a:pathLst>
                <a:path w="8" h="6">
                  <a:moveTo>
                    <a:pt x="1" y="1"/>
                  </a:moveTo>
                  <a:cubicBezTo>
                    <a:pt x="2" y="1"/>
                    <a:pt x="2" y="3"/>
                    <a:pt x="3" y="4"/>
                  </a:cubicBezTo>
                  <a:cubicBezTo>
                    <a:pt x="5" y="4"/>
                    <a:pt x="6" y="5"/>
                    <a:pt x="8" y="6"/>
                  </a:cubicBezTo>
                  <a:cubicBezTo>
                    <a:pt x="7" y="2"/>
                    <a:pt x="3" y="1"/>
                    <a:pt x="0" y="0"/>
                  </a:cubicBezTo>
                  <a:cubicBezTo>
                    <a:pt x="0" y="1"/>
                    <a:pt x="0" y="1"/>
                    <a:pt x="1" y="1"/>
                  </a:cubicBezTo>
                  <a:cubicBezTo>
                    <a:pt x="2" y="1"/>
                    <a:pt x="0" y="1"/>
                    <a:pt x="1"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10" name="Freeform 678">
              <a:extLst>
                <a:ext uri="{FF2B5EF4-FFF2-40B4-BE49-F238E27FC236}">
                  <a16:creationId xmlns:a16="http://schemas.microsoft.com/office/drawing/2014/main" id="{F04E73CB-D94F-6F44-9A62-653E733F2E69}"/>
                </a:ext>
              </a:extLst>
            </p:cNvPr>
            <p:cNvSpPr>
              <a:spLocks/>
            </p:cNvSpPr>
            <p:nvPr/>
          </p:nvSpPr>
          <p:spPr bwMode="auto">
            <a:xfrm>
              <a:off x="13525020" y="6844601"/>
              <a:ext cx="328028" cy="168837"/>
            </a:xfrm>
            <a:custGeom>
              <a:avLst/>
              <a:gdLst>
                <a:gd name="T0" fmla="*/ 26 w 35"/>
                <a:gd name="T1" fmla="*/ 15 h 18"/>
                <a:gd name="T2" fmla="*/ 30 w 35"/>
                <a:gd name="T3" fmla="*/ 17 h 18"/>
                <a:gd name="T4" fmla="*/ 34 w 35"/>
                <a:gd name="T5" fmla="*/ 17 h 18"/>
                <a:gd name="T6" fmla="*/ 33 w 35"/>
                <a:gd name="T7" fmla="*/ 12 h 18"/>
                <a:gd name="T8" fmla="*/ 30 w 35"/>
                <a:gd name="T9" fmla="*/ 10 h 18"/>
                <a:gd name="T10" fmla="*/ 27 w 35"/>
                <a:gd name="T11" fmla="*/ 7 h 18"/>
                <a:gd name="T12" fmla="*/ 19 w 35"/>
                <a:gd name="T13" fmla="*/ 6 h 18"/>
                <a:gd name="T14" fmla="*/ 9 w 35"/>
                <a:gd name="T15" fmla="*/ 4 h 18"/>
                <a:gd name="T16" fmla="*/ 0 w 35"/>
                <a:gd name="T17" fmla="*/ 2 h 18"/>
                <a:gd name="T18" fmla="*/ 8 w 35"/>
                <a:gd name="T19" fmla="*/ 14 h 18"/>
                <a:gd name="T20" fmla="*/ 18 w 35"/>
                <a:gd name="T21" fmla="*/ 18 h 18"/>
                <a:gd name="T22" fmla="*/ 26 w 35"/>
                <a:gd name="T23" fmla="*/ 15 h 18"/>
                <a:gd name="T24" fmla="*/ 26 w 35"/>
                <a:gd name="T25"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18">
                  <a:moveTo>
                    <a:pt x="26" y="15"/>
                  </a:moveTo>
                  <a:cubicBezTo>
                    <a:pt x="27" y="14"/>
                    <a:pt x="29" y="16"/>
                    <a:pt x="30" y="17"/>
                  </a:cubicBezTo>
                  <a:cubicBezTo>
                    <a:pt x="30" y="17"/>
                    <a:pt x="34" y="17"/>
                    <a:pt x="34" y="17"/>
                  </a:cubicBezTo>
                  <a:cubicBezTo>
                    <a:pt x="35" y="16"/>
                    <a:pt x="30" y="12"/>
                    <a:pt x="33" y="12"/>
                  </a:cubicBezTo>
                  <a:cubicBezTo>
                    <a:pt x="32" y="11"/>
                    <a:pt x="30" y="11"/>
                    <a:pt x="30" y="10"/>
                  </a:cubicBezTo>
                  <a:cubicBezTo>
                    <a:pt x="30" y="8"/>
                    <a:pt x="29" y="7"/>
                    <a:pt x="27" y="7"/>
                  </a:cubicBezTo>
                  <a:cubicBezTo>
                    <a:pt x="24" y="7"/>
                    <a:pt x="22" y="8"/>
                    <a:pt x="19" y="6"/>
                  </a:cubicBezTo>
                  <a:cubicBezTo>
                    <a:pt x="16" y="5"/>
                    <a:pt x="13" y="5"/>
                    <a:pt x="9" y="4"/>
                  </a:cubicBezTo>
                  <a:cubicBezTo>
                    <a:pt x="6" y="3"/>
                    <a:pt x="4" y="0"/>
                    <a:pt x="0" y="2"/>
                  </a:cubicBezTo>
                  <a:cubicBezTo>
                    <a:pt x="3" y="6"/>
                    <a:pt x="11" y="7"/>
                    <a:pt x="8" y="14"/>
                  </a:cubicBezTo>
                  <a:cubicBezTo>
                    <a:pt x="11" y="14"/>
                    <a:pt x="18" y="14"/>
                    <a:pt x="18" y="18"/>
                  </a:cubicBezTo>
                  <a:cubicBezTo>
                    <a:pt x="18" y="15"/>
                    <a:pt x="24" y="15"/>
                    <a:pt x="26" y="15"/>
                  </a:cubicBezTo>
                  <a:cubicBezTo>
                    <a:pt x="27" y="14"/>
                    <a:pt x="19" y="15"/>
                    <a:pt x="26" y="1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11" name="Freeform 679">
              <a:extLst>
                <a:ext uri="{FF2B5EF4-FFF2-40B4-BE49-F238E27FC236}">
                  <a16:creationId xmlns:a16="http://schemas.microsoft.com/office/drawing/2014/main" id="{17730DE4-5DDD-E34B-AADC-84464C0B3BE0}"/>
                </a:ext>
              </a:extLst>
            </p:cNvPr>
            <p:cNvSpPr>
              <a:spLocks/>
            </p:cNvSpPr>
            <p:nvPr/>
          </p:nvSpPr>
          <p:spPr bwMode="auto">
            <a:xfrm>
              <a:off x="13751138" y="6956097"/>
              <a:ext cx="251592" cy="197506"/>
            </a:xfrm>
            <a:custGeom>
              <a:avLst/>
              <a:gdLst>
                <a:gd name="T0" fmla="*/ 8 w 27"/>
                <a:gd name="T1" fmla="*/ 2 h 21"/>
                <a:gd name="T2" fmla="*/ 10 w 27"/>
                <a:gd name="T3" fmla="*/ 5 h 21"/>
                <a:gd name="T4" fmla="*/ 7 w 27"/>
                <a:gd name="T5" fmla="*/ 5 h 21"/>
                <a:gd name="T6" fmla="*/ 4 w 27"/>
                <a:gd name="T7" fmla="*/ 3 h 21"/>
                <a:gd name="T8" fmla="*/ 4 w 27"/>
                <a:gd name="T9" fmla="*/ 7 h 21"/>
                <a:gd name="T10" fmla="*/ 6 w 27"/>
                <a:gd name="T11" fmla="*/ 11 h 21"/>
                <a:gd name="T12" fmla="*/ 8 w 27"/>
                <a:gd name="T13" fmla="*/ 14 h 21"/>
                <a:gd name="T14" fmla="*/ 9 w 27"/>
                <a:gd name="T15" fmla="*/ 17 h 21"/>
                <a:gd name="T16" fmla="*/ 16 w 27"/>
                <a:gd name="T17" fmla="*/ 13 h 21"/>
                <a:gd name="T18" fmla="*/ 17 w 27"/>
                <a:gd name="T19" fmla="*/ 16 h 21"/>
                <a:gd name="T20" fmla="*/ 21 w 27"/>
                <a:gd name="T21" fmla="*/ 21 h 21"/>
                <a:gd name="T22" fmla="*/ 21 w 27"/>
                <a:gd name="T23" fmla="*/ 18 h 21"/>
                <a:gd name="T24" fmla="*/ 23 w 27"/>
                <a:gd name="T25" fmla="*/ 16 h 21"/>
                <a:gd name="T26" fmla="*/ 25 w 27"/>
                <a:gd name="T27" fmla="*/ 11 h 21"/>
                <a:gd name="T28" fmla="*/ 19 w 27"/>
                <a:gd name="T29" fmla="*/ 1 h 21"/>
                <a:gd name="T30" fmla="*/ 12 w 27"/>
                <a:gd name="T31" fmla="*/ 2 h 21"/>
                <a:gd name="T32" fmla="*/ 9 w 27"/>
                <a:gd name="T33" fmla="*/ 0 h 21"/>
                <a:gd name="T34" fmla="*/ 8 w 27"/>
                <a:gd name="T35" fmla="*/ 2 h 21"/>
                <a:gd name="T36" fmla="*/ 8 w 27"/>
                <a:gd name="T3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1">
                  <a:moveTo>
                    <a:pt x="8" y="2"/>
                  </a:moveTo>
                  <a:cubicBezTo>
                    <a:pt x="8" y="2"/>
                    <a:pt x="11" y="4"/>
                    <a:pt x="10" y="5"/>
                  </a:cubicBezTo>
                  <a:cubicBezTo>
                    <a:pt x="10" y="5"/>
                    <a:pt x="7" y="5"/>
                    <a:pt x="7" y="5"/>
                  </a:cubicBezTo>
                  <a:cubicBezTo>
                    <a:pt x="5" y="5"/>
                    <a:pt x="5" y="3"/>
                    <a:pt x="4" y="3"/>
                  </a:cubicBezTo>
                  <a:cubicBezTo>
                    <a:pt x="0" y="2"/>
                    <a:pt x="4" y="6"/>
                    <a:pt x="4" y="7"/>
                  </a:cubicBezTo>
                  <a:cubicBezTo>
                    <a:pt x="4" y="10"/>
                    <a:pt x="7" y="8"/>
                    <a:pt x="6" y="11"/>
                  </a:cubicBezTo>
                  <a:cubicBezTo>
                    <a:pt x="5" y="13"/>
                    <a:pt x="7" y="13"/>
                    <a:pt x="8" y="14"/>
                  </a:cubicBezTo>
                  <a:cubicBezTo>
                    <a:pt x="9" y="14"/>
                    <a:pt x="9" y="16"/>
                    <a:pt x="9" y="17"/>
                  </a:cubicBezTo>
                  <a:cubicBezTo>
                    <a:pt x="10" y="16"/>
                    <a:pt x="14" y="14"/>
                    <a:pt x="16" y="13"/>
                  </a:cubicBezTo>
                  <a:cubicBezTo>
                    <a:pt x="17" y="13"/>
                    <a:pt x="17" y="15"/>
                    <a:pt x="17" y="16"/>
                  </a:cubicBezTo>
                  <a:cubicBezTo>
                    <a:pt x="17" y="19"/>
                    <a:pt x="18" y="20"/>
                    <a:pt x="21" y="21"/>
                  </a:cubicBezTo>
                  <a:cubicBezTo>
                    <a:pt x="21" y="20"/>
                    <a:pt x="21" y="18"/>
                    <a:pt x="21" y="18"/>
                  </a:cubicBezTo>
                  <a:cubicBezTo>
                    <a:pt x="22" y="17"/>
                    <a:pt x="23" y="17"/>
                    <a:pt x="23" y="16"/>
                  </a:cubicBezTo>
                  <a:cubicBezTo>
                    <a:pt x="24" y="14"/>
                    <a:pt x="24" y="12"/>
                    <a:pt x="25" y="11"/>
                  </a:cubicBezTo>
                  <a:cubicBezTo>
                    <a:pt x="27" y="8"/>
                    <a:pt x="21" y="2"/>
                    <a:pt x="19" y="1"/>
                  </a:cubicBezTo>
                  <a:cubicBezTo>
                    <a:pt x="17" y="4"/>
                    <a:pt x="15" y="4"/>
                    <a:pt x="12" y="2"/>
                  </a:cubicBezTo>
                  <a:cubicBezTo>
                    <a:pt x="12" y="1"/>
                    <a:pt x="10" y="0"/>
                    <a:pt x="9" y="0"/>
                  </a:cubicBezTo>
                  <a:cubicBezTo>
                    <a:pt x="8" y="0"/>
                    <a:pt x="8" y="1"/>
                    <a:pt x="8" y="2"/>
                  </a:cubicBezTo>
                  <a:cubicBezTo>
                    <a:pt x="9" y="3"/>
                    <a:pt x="7" y="0"/>
                    <a:pt x="8"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12" name="Freeform 680">
              <a:extLst>
                <a:ext uri="{FF2B5EF4-FFF2-40B4-BE49-F238E27FC236}">
                  <a16:creationId xmlns:a16="http://schemas.microsoft.com/office/drawing/2014/main" id="{C1866470-71AB-A043-8309-909440814A97}"/>
                </a:ext>
              </a:extLst>
            </p:cNvPr>
            <p:cNvSpPr>
              <a:spLocks/>
            </p:cNvSpPr>
            <p:nvPr/>
          </p:nvSpPr>
          <p:spPr bwMode="auto">
            <a:xfrm>
              <a:off x="13833939" y="7574093"/>
              <a:ext cx="82803" cy="95566"/>
            </a:xfrm>
            <a:custGeom>
              <a:avLst/>
              <a:gdLst>
                <a:gd name="T0" fmla="*/ 3 w 9"/>
                <a:gd name="T1" fmla="*/ 2 h 10"/>
                <a:gd name="T2" fmla="*/ 0 w 9"/>
                <a:gd name="T3" fmla="*/ 7 h 10"/>
                <a:gd name="T4" fmla="*/ 4 w 9"/>
                <a:gd name="T5" fmla="*/ 8 h 10"/>
                <a:gd name="T6" fmla="*/ 9 w 9"/>
                <a:gd name="T7" fmla="*/ 10 h 10"/>
                <a:gd name="T8" fmla="*/ 7 w 9"/>
                <a:gd name="T9" fmla="*/ 5 h 10"/>
                <a:gd name="T10" fmla="*/ 8 w 9"/>
                <a:gd name="T11" fmla="*/ 3 h 10"/>
                <a:gd name="T12" fmla="*/ 3 w 9"/>
                <a:gd name="T13" fmla="*/ 2 h 10"/>
                <a:gd name="T14" fmla="*/ 3 w 9"/>
                <a:gd name="T15" fmla="*/ 2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3" y="2"/>
                  </a:moveTo>
                  <a:cubicBezTo>
                    <a:pt x="1" y="3"/>
                    <a:pt x="0" y="5"/>
                    <a:pt x="0" y="7"/>
                  </a:cubicBezTo>
                  <a:cubicBezTo>
                    <a:pt x="1" y="7"/>
                    <a:pt x="4" y="7"/>
                    <a:pt x="4" y="8"/>
                  </a:cubicBezTo>
                  <a:cubicBezTo>
                    <a:pt x="6" y="10"/>
                    <a:pt x="7" y="10"/>
                    <a:pt x="9" y="10"/>
                  </a:cubicBezTo>
                  <a:cubicBezTo>
                    <a:pt x="9" y="10"/>
                    <a:pt x="7" y="5"/>
                    <a:pt x="7" y="5"/>
                  </a:cubicBezTo>
                  <a:cubicBezTo>
                    <a:pt x="8" y="5"/>
                    <a:pt x="9" y="5"/>
                    <a:pt x="8" y="3"/>
                  </a:cubicBezTo>
                  <a:cubicBezTo>
                    <a:pt x="6" y="2"/>
                    <a:pt x="5" y="0"/>
                    <a:pt x="3" y="2"/>
                  </a:cubicBezTo>
                  <a:cubicBezTo>
                    <a:pt x="1" y="4"/>
                    <a:pt x="4" y="1"/>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13" name="Freeform 681">
              <a:extLst>
                <a:ext uri="{FF2B5EF4-FFF2-40B4-BE49-F238E27FC236}">
                  <a16:creationId xmlns:a16="http://schemas.microsoft.com/office/drawing/2014/main" id="{D16F665F-3CF2-674C-8CD3-378DEBC762E5}"/>
                </a:ext>
              </a:extLst>
            </p:cNvPr>
            <p:cNvSpPr>
              <a:spLocks/>
            </p:cNvSpPr>
            <p:nvPr/>
          </p:nvSpPr>
          <p:spPr bwMode="auto">
            <a:xfrm>
              <a:off x="13311648" y="7220496"/>
              <a:ext cx="324842" cy="251657"/>
            </a:xfrm>
            <a:custGeom>
              <a:avLst/>
              <a:gdLst>
                <a:gd name="T0" fmla="*/ 29 w 35"/>
                <a:gd name="T1" fmla="*/ 10 h 27"/>
                <a:gd name="T2" fmla="*/ 30 w 35"/>
                <a:gd name="T3" fmla="*/ 7 h 27"/>
                <a:gd name="T4" fmla="*/ 29 w 35"/>
                <a:gd name="T5" fmla="*/ 5 h 27"/>
                <a:gd name="T6" fmla="*/ 35 w 35"/>
                <a:gd name="T7" fmla="*/ 0 h 27"/>
                <a:gd name="T8" fmla="*/ 25 w 35"/>
                <a:gd name="T9" fmla="*/ 1 h 27"/>
                <a:gd name="T10" fmla="*/ 19 w 35"/>
                <a:gd name="T11" fmla="*/ 2 h 27"/>
                <a:gd name="T12" fmla="*/ 13 w 35"/>
                <a:gd name="T13" fmla="*/ 2 h 27"/>
                <a:gd name="T14" fmla="*/ 8 w 35"/>
                <a:gd name="T15" fmla="*/ 2 h 27"/>
                <a:gd name="T16" fmla="*/ 7 w 35"/>
                <a:gd name="T17" fmla="*/ 4 h 27"/>
                <a:gd name="T18" fmla="*/ 6 w 35"/>
                <a:gd name="T19" fmla="*/ 6 h 27"/>
                <a:gd name="T20" fmla="*/ 3 w 35"/>
                <a:gd name="T21" fmla="*/ 6 h 27"/>
                <a:gd name="T22" fmla="*/ 3 w 35"/>
                <a:gd name="T23" fmla="*/ 10 h 27"/>
                <a:gd name="T24" fmla="*/ 4 w 35"/>
                <a:gd name="T25" fmla="*/ 14 h 27"/>
                <a:gd name="T26" fmla="*/ 2 w 35"/>
                <a:gd name="T27" fmla="*/ 22 h 27"/>
                <a:gd name="T28" fmla="*/ 7 w 35"/>
                <a:gd name="T29" fmla="*/ 27 h 27"/>
                <a:gd name="T30" fmla="*/ 13 w 35"/>
                <a:gd name="T31" fmla="*/ 24 h 27"/>
                <a:gd name="T32" fmla="*/ 22 w 35"/>
                <a:gd name="T33" fmla="*/ 19 h 27"/>
                <a:gd name="T34" fmla="*/ 28 w 35"/>
                <a:gd name="T35" fmla="*/ 15 h 27"/>
                <a:gd name="T36" fmla="*/ 29 w 35"/>
                <a:gd name="T37" fmla="*/ 10 h 27"/>
                <a:gd name="T38" fmla="*/ 29 w 35"/>
                <a:gd name="T39"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27">
                  <a:moveTo>
                    <a:pt x="29" y="10"/>
                  </a:moveTo>
                  <a:cubicBezTo>
                    <a:pt x="30" y="9"/>
                    <a:pt x="31" y="8"/>
                    <a:pt x="30" y="7"/>
                  </a:cubicBezTo>
                  <a:cubicBezTo>
                    <a:pt x="29" y="6"/>
                    <a:pt x="28" y="6"/>
                    <a:pt x="29" y="5"/>
                  </a:cubicBezTo>
                  <a:cubicBezTo>
                    <a:pt x="31" y="3"/>
                    <a:pt x="35" y="3"/>
                    <a:pt x="35" y="0"/>
                  </a:cubicBezTo>
                  <a:cubicBezTo>
                    <a:pt x="32" y="0"/>
                    <a:pt x="28" y="0"/>
                    <a:pt x="25" y="1"/>
                  </a:cubicBezTo>
                  <a:cubicBezTo>
                    <a:pt x="23" y="1"/>
                    <a:pt x="21" y="2"/>
                    <a:pt x="19" y="2"/>
                  </a:cubicBezTo>
                  <a:cubicBezTo>
                    <a:pt x="16" y="2"/>
                    <a:pt x="15" y="1"/>
                    <a:pt x="13" y="2"/>
                  </a:cubicBezTo>
                  <a:cubicBezTo>
                    <a:pt x="11" y="3"/>
                    <a:pt x="10" y="3"/>
                    <a:pt x="8" y="2"/>
                  </a:cubicBezTo>
                  <a:cubicBezTo>
                    <a:pt x="6" y="0"/>
                    <a:pt x="7" y="4"/>
                    <a:pt x="7" y="4"/>
                  </a:cubicBezTo>
                  <a:cubicBezTo>
                    <a:pt x="6" y="5"/>
                    <a:pt x="6" y="6"/>
                    <a:pt x="6" y="6"/>
                  </a:cubicBezTo>
                  <a:cubicBezTo>
                    <a:pt x="5" y="8"/>
                    <a:pt x="4" y="6"/>
                    <a:pt x="3" y="6"/>
                  </a:cubicBezTo>
                  <a:cubicBezTo>
                    <a:pt x="2" y="7"/>
                    <a:pt x="3" y="9"/>
                    <a:pt x="3" y="10"/>
                  </a:cubicBezTo>
                  <a:cubicBezTo>
                    <a:pt x="3" y="11"/>
                    <a:pt x="2" y="13"/>
                    <a:pt x="4" y="14"/>
                  </a:cubicBezTo>
                  <a:cubicBezTo>
                    <a:pt x="9" y="17"/>
                    <a:pt x="5" y="19"/>
                    <a:pt x="2" y="22"/>
                  </a:cubicBezTo>
                  <a:cubicBezTo>
                    <a:pt x="0" y="24"/>
                    <a:pt x="5" y="27"/>
                    <a:pt x="7" y="27"/>
                  </a:cubicBezTo>
                  <a:cubicBezTo>
                    <a:pt x="9" y="27"/>
                    <a:pt x="11" y="25"/>
                    <a:pt x="13" y="24"/>
                  </a:cubicBezTo>
                  <a:cubicBezTo>
                    <a:pt x="16" y="22"/>
                    <a:pt x="19" y="21"/>
                    <a:pt x="22" y="19"/>
                  </a:cubicBezTo>
                  <a:cubicBezTo>
                    <a:pt x="24" y="18"/>
                    <a:pt x="26" y="17"/>
                    <a:pt x="28" y="15"/>
                  </a:cubicBezTo>
                  <a:cubicBezTo>
                    <a:pt x="29" y="13"/>
                    <a:pt x="28" y="11"/>
                    <a:pt x="29" y="10"/>
                  </a:cubicBezTo>
                  <a:cubicBezTo>
                    <a:pt x="30" y="8"/>
                    <a:pt x="29" y="11"/>
                    <a:pt x="29"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14" name="Freeform 682">
              <a:extLst>
                <a:ext uri="{FF2B5EF4-FFF2-40B4-BE49-F238E27FC236}">
                  <a16:creationId xmlns:a16="http://schemas.microsoft.com/office/drawing/2014/main" id="{0D67ADFD-A18D-1F46-BD0F-A9B8120D0C85}"/>
                </a:ext>
              </a:extLst>
            </p:cNvPr>
            <p:cNvSpPr>
              <a:spLocks/>
            </p:cNvSpPr>
            <p:nvPr/>
          </p:nvSpPr>
          <p:spPr bwMode="auto">
            <a:xfrm>
              <a:off x="13461327" y="7201383"/>
              <a:ext cx="464969" cy="439605"/>
            </a:xfrm>
            <a:custGeom>
              <a:avLst/>
              <a:gdLst>
                <a:gd name="T0" fmla="*/ 47 w 50"/>
                <a:gd name="T1" fmla="*/ 36 h 47"/>
                <a:gd name="T2" fmla="*/ 45 w 50"/>
                <a:gd name="T3" fmla="*/ 34 h 47"/>
                <a:gd name="T4" fmla="*/ 46 w 50"/>
                <a:gd name="T5" fmla="*/ 32 h 47"/>
                <a:gd name="T6" fmla="*/ 41 w 50"/>
                <a:gd name="T7" fmla="*/ 27 h 47"/>
                <a:gd name="T8" fmla="*/ 38 w 50"/>
                <a:gd name="T9" fmla="*/ 25 h 47"/>
                <a:gd name="T10" fmla="*/ 35 w 50"/>
                <a:gd name="T11" fmla="*/ 18 h 47"/>
                <a:gd name="T12" fmla="*/ 38 w 50"/>
                <a:gd name="T13" fmla="*/ 10 h 47"/>
                <a:gd name="T14" fmla="*/ 34 w 50"/>
                <a:gd name="T15" fmla="*/ 6 h 47"/>
                <a:gd name="T16" fmla="*/ 32 w 50"/>
                <a:gd name="T17" fmla="*/ 2 h 47"/>
                <a:gd name="T18" fmla="*/ 30 w 50"/>
                <a:gd name="T19" fmla="*/ 3 h 47"/>
                <a:gd name="T20" fmla="*/ 28 w 50"/>
                <a:gd name="T21" fmla="*/ 1 h 47"/>
                <a:gd name="T22" fmla="*/ 25 w 50"/>
                <a:gd name="T23" fmla="*/ 2 h 47"/>
                <a:gd name="T24" fmla="*/ 20 w 50"/>
                <a:gd name="T25" fmla="*/ 1 h 47"/>
                <a:gd name="T26" fmla="*/ 18 w 50"/>
                <a:gd name="T27" fmla="*/ 4 h 47"/>
                <a:gd name="T28" fmla="*/ 13 w 50"/>
                <a:gd name="T29" fmla="*/ 7 h 47"/>
                <a:gd name="T30" fmla="*/ 14 w 50"/>
                <a:gd name="T31" fmla="*/ 10 h 47"/>
                <a:gd name="T32" fmla="*/ 13 w 50"/>
                <a:gd name="T33" fmla="*/ 13 h 47"/>
                <a:gd name="T34" fmla="*/ 9 w 50"/>
                <a:gd name="T35" fmla="*/ 19 h 47"/>
                <a:gd name="T36" fmla="*/ 1 w 50"/>
                <a:gd name="T37" fmla="*/ 25 h 47"/>
                <a:gd name="T38" fmla="*/ 3 w 50"/>
                <a:gd name="T39" fmla="*/ 30 h 47"/>
                <a:gd name="T40" fmla="*/ 9 w 50"/>
                <a:gd name="T41" fmla="*/ 31 h 47"/>
                <a:gd name="T42" fmla="*/ 18 w 50"/>
                <a:gd name="T43" fmla="*/ 36 h 47"/>
                <a:gd name="T44" fmla="*/ 29 w 50"/>
                <a:gd name="T45" fmla="*/ 45 h 47"/>
                <a:gd name="T46" fmla="*/ 38 w 50"/>
                <a:gd name="T47" fmla="*/ 47 h 47"/>
                <a:gd name="T48" fmla="*/ 43 w 50"/>
                <a:gd name="T49" fmla="*/ 42 h 47"/>
                <a:gd name="T50" fmla="*/ 50 w 50"/>
                <a:gd name="T51" fmla="*/ 43 h 47"/>
                <a:gd name="T52" fmla="*/ 47 w 50"/>
                <a:gd name="T53" fmla="*/ 39 h 47"/>
                <a:gd name="T54" fmla="*/ 47 w 50"/>
                <a:gd name="T55" fmla="*/ 36 h 47"/>
                <a:gd name="T56" fmla="*/ 47 w 50"/>
                <a:gd name="T57" fmla="*/ 3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0" h="47">
                  <a:moveTo>
                    <a:pt x="47" y="36"/>
                  </a:moveTo>
                  <a:cubicBezTo>
                    <a:pt x="47" y="36"/>
                    <a:pt x="45" y="35"/>
                    <a:pt x="45" y="34"/>
                  </a:cubicBezTo>
                  <a:cubicBezTo>
                    <a:pt x="45" y="33"/>
                    <a:pt x="46" y="33"/>
                    <a:pt x="46" y="32"/>
                  </a:cubicBezTo>
                  <a:cubicBezTo>
                    <a:pt x="45" y="30"/>
                    <a:pt x="43" y="29"/>
                    <a:pt x="41" y="27"/>
                  </a:cubicBezTo>
                  <a:cubicBezTo>
                    <a:pt x="40" y="27"/>
                    <a:pt x="38" y="26"/>
                    <a:pt x="38" y="25"/>
                  </a:cubicBezTo>
                  <a:cubicBezTo>
                    <a:pt x="37" y="23"/>
                    <a:pt x="35" y="21"/>
                    <a:pt x="35" y="18"/>
                  </a:cubicBezTo>
                  <a:cubicBezTo>
                    <a:pt x="34" y="16"/>
                    <a:pt x="40" y="12"/>
                    <a:pt x="38" y="10"/>
                  </a:cubicBezTo>
                  <a:cubicBezTo>
                    <a:pt x="36" y="9"/>
                    <a:pt x="35" y="8"/>
                    <a:pt x="34" y="6"/>
                  </a:cubicBezTo>
                  <a:cubicBezTo>
                    <a:pt x="33" y="5"/>
                    <a:pt x="33" y="3"/>
                    <a:pt x="32" y="2"/>
                  </a:cubicBezTo>
                  <a:cubicBezTo>
                    <a:pt x="31" y="2"/>
                    <a:pt x="31" y="3"/>
                    <a:pt x="30" y="3"/>
                  </a:cubicBezTo>
                  <a:cubicBezTo>
                    <a:pt x="28" y="3"/>
                    <a:pt x="29" y="1"/>
                    <a:pt x="28" y="1"/>
                  </a:cubicBezTo>
                  <a:cubicBezTo>
                    <a:pt x="27" y="1"/>
                    <a:pt x="25" y="2"/>
                    <a:pt x="25" y="2"/>
                  </a:cubicBezTo>
                  <a:cubicBezTo>
                    <a:pt x="23" y="0"/>
                    <a:pt x="22" y="1"/>
                    <a:pt x="20" y="1"/>
                  </a:cubicBezTo>
                  <a:cubicBezTo>
                    <a:pt x="18" y="2"/>
                    <a:pt x="19" y="3"/>
                    <a:pt x="18" y="4"/>
                  </a:cubicBezTo>
                  <a:cubicBezTo>
                    <a:pt x="16" y="5"/>
                    <a:pt x="14" y="5"/>
                    <a:pt x="13" y="7"/>
                  </a:cubicBezTo>
                  <a:cubicBezTo>
                    <a:pt x="12" y="9"/>
                    <a:pt x="14" y="8"/>
                    <a:pt x="14" y="10"/>
                  </a:cubicBezTo>
                  <a:cubicBezTo>
                    <a:pt x="14" y="11"/>
                    <a:pt x="13" y="11"/>
                    <a:pt x="13" y="13"/>
                  </a:cubicBezTo>
                  <a:cubicBezTo>
                    <a:pt x="13" y="16"/>
                    <a:pt x="12" y="17"/>
                    <a:pt x="9" y="19"/>
                  </a:cubicBezTo>
                  <a:cubicBezTo>
                    <a:pt x="7" y="20"/>
                    <a:pt x="0" y="23"/>
                    <a:pt x="1" y="25"/>
                  </a:cubicBezTo>
                  <a:cubicBezTo>
                    <a:pt x="2" y="26"/>
                    <a:pt x="2" y="29"/>
                    <a:pt x="3" y="30"/>
                  </a:cubicBezTo>
                  <a:cubicBezTo>
                    <a:pt x="4" y="31"/>
                    <a:pt x="8" y="31"/>
                    <a:pt x="9" y="31"/>
                  </a:cubicBezTo>
                  <a:cubicBezTo>
                    <a:pt x="12" y="32"/>
                    <a:pt x="15" y="34"/>
                    <a:pt x="18" y="36"/>
                  </a:cubicBezTo>
                  <a:cubicBezTo>
                    <a:pt x="22" y="39"/>
                    <a:pt x="25" y="42"/>
                    <a:pt x="29" y="45"/>
                  </a:cubicBezTo>
                  <a:cubicBezTo>
                    <a:pt x="32" y="47"/>
                    <a:pt x="35" y="47"/>
                    <a:pt x="38" y="47"/>
                  </a:cubicBezTo>
                  <a:cubicBezTo>
                    <a:pt x="41" y="47"/>
                    <a:pt x="41" y="44"/>
                    <a:pt x="43" y="42"/>
                  </a:cubicBezTo>
                  <a:cubicBezTo>
                    <a:pt x="45" y="40"/>
                    <a:pt x="49" y="44"/>
                    <a:pt x="50" y="43"/>
                  </a:cubicBezTo>
                  <a:cubicBezTo>
                    <a:pt x="49" y="42"/>
                    <a:pt x="48" y="41"/>
                    <a:pt x="47" y="39"/>
                  </a:cubicBezTo>
                  <a:cubicBezTo>
                    <a:pt x="47" y="38"/>
                    <a:pt x="48" y="37"/>
                    <a:pt x="47" y="36"/>
                  </a:cubicBezTo>
                  <a:cubicBezTo>
                    <a:pt x="46" y="35"/>
                    <a:pt x="48" y="37"/>
                    <a:pt x="47" y="3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15" name="Freeform 683">
              <a:extLst>
                <a:ext uri="{FF2B5EF4-FFF2-40B4-BE49-F238E27FC236}">
                  <a16:creationId xmlns:a16="http://schemas.microsoft.com/office/drawing/2014/main" id="{7ACB82FA-A9E6-6A4C-8393-8268D578F3DD}"/>
                </a:ext>
              </a:extLst>
            </p:cNvPr>
            <p:cNvSpPr>
              <a:spLocks/>
            </p:cNvSpPr>
            <p:nvPr/>
          </p:nvSpPr>
          <p:spPr bwMode="auto">
            <a:xfrm>
              <a:off x="12872154" y="6946541"/>
              <a:ext cx="885350" cy="337667"/>
            </a:xfrm>
            <a:custGeom>
              <a:avLst/>
              <a:gdLst>
                <a:gd name="T0" fmla="*/ 52 w 95"/>
                <a:gd name="T1" fmla="*/ 36 h 36"/>
                <a:gd name="T2" fmla="*/ 54 w 95"/>
                <a:gd name="T3" fmla="*/ 33 h 36"/>
                <a:gd name="T4" fmla="*/ 55 w 95"/>
                <a:gd name="T5" fmla="*/ 31 h 36"/>
                <a:gd name="T6" fmla="*/ 60 w 95"/>
                <a:gd name="T7" fmla="*/ 31 h 36"/>
                <a:gd name="T8" fmla="*/ 64 w 95"/>
                <a:gd name="T9" fmla="*/ 31 h 36"/>
                <a:gd name="T10" fmla="*/ 75 w 95"/>
                <a:gd name="T11" fmla="*/ 29 h 36"/>
                <a:gd name="T12" fmla="*/ 85 w 95"/>
                <a:gd name="T13" fmla="*/ 28 h 36"/>
                <a:gd name="T14" fmla="*/ 90 w 95"/>
                <a:gd name="T15" fmla="*/ 28 h 36"/>
                <a:gd name="T16" fmla="*/ 92 w 95"/>
                <a:gd name="T17" fmla="*/ 30 h 36"/>
                <a:gd name="T18" fmla="*/ 94 w 95"/>
                <a:gd name="T19" fmla="*/ 28 h 36"/>
                <a:gd name="T20" fmla="*/ 92 w 95"/>
                <a:gd name="T21" fmla="*/ 24 h 36"/>
                <a:gd name="T22" fmla="*/ 92 w 95"/>
                <a:gd name="T23" fmla="*/ 22 h 36"/>
                <a:gd name="T24" fmla="*/ 91 w 95"/>
                <a:gd name="T25" fmla="*/ 17 h 36"/>
                <a:gd name="T26" fmla="*/ 93 w 95"/>
                <a:gd name="T27" fmla="*/ 14 h 36"/>
                <a:gd name="T28" fmla="*/ 89 w 95"/>
                <a:gd name="T29" fmla="*/ 8 h 36"/>
                <a:gd name="T30" fmla="*/ 83 w 95"/>
                <a:gd name="T31" fmla="*/ 3 h 36"/>
                <a:gd name="T32" fmla="*/ 80 w 95"/>
                <a:gd name="T33" fmla="*/ 3 h 36"/>
                <a:gd name="T34" fmla="*/ 78 w 95"/>
                <a:gd name="T35" fmla="*/ 3 h 36"/>
                <a:gd name="T36" fmla="*/ 73 w 95"/>
                <a:gd name="T37" fmla="*/ 6 h 36"/>
                <a:gd name="T38" fmla="*/ 63 w 95"/>
                <a:gd name="T39" fmla="*/ 6 h 36"/>
                <a:gd name="T40" fmla="*/ 58 w 95"/>
                <a:gd name="T41" fmla="*/ 6 h 36"/>
                <a:gd name="T42" fmla="*/ 54 w 95"/>
                <a:gd name="T43" fmla="*/ 4 h 36"/>
                <a:gd name="T44" fmla="*/ 50 w 95"/>
                <a:gd name="T45" fmla="*/ 2 h 36"/>
                <a:gd name="T46" fmla="*/ 46 w 95"/>
                <a:gd name="T47" fmla="*/ 0 h 36"/>
                <a:gd name="T48" fmla="*/ 37 w 95"/>
                <a:gd name="T49" fmla="*/ 0 h 36"/>
                <a:gd name="T50" fmla="*/ 29 w 95"/>
                <a:gd name="T51" fmla="*/ 4 h 36"/>
                <a:gd name="T52" fmla="*/ 18 w 95"/>
                <a:gd name="T53" fmla="*/ 5 h 36"/>
                <a:gd name="T54" fmla="*/ 16 w 95"/>
                <a:gd name="T55" fmla="*/ 6 h 36"/>
                <a:gd name="T56" fmla="*/ 18 w 95"/>
                <a:gd name="T57" fmla="*/ 7 h 36"/>
                <a:gd name="T58" fmla="*/ 15 w 95"/>
                <a:gd name="T59" fmla="*/ 8 h 36"/>
                <a:gd name="T60" fmla="*/ 13 w 95"/>
                <a:gd name="T61" fmla="*/ 9 h 36"/>
                <a:gd name="T62" fmla="*/ 4 w 95"/>
                <a:gd name="T63" fmla="*/ 9 h 36"/>
                <a:gd name="T64" fmla="*/ 3 w 95"/>
                <a:gd name="T65" fmla="*/ 11 h 36"/>
                <a:gd name="T66" fmla="*/ 3 w 95"/>
                <a:gd name="T67" fmla="*/ 15 h 36"/>
                <a:gd name="T68" fmla="*/ 5 w 95"/>
                <a:gd name="T69" fmla="*/ 14 h 36"/>
                <a:gd name="T70" fmla="*/ 3 w 95"/>
                <a:gd name="T71" fmla="*/ 17 h 36"/>
                <a:gd name="T72" fmla="*/ 5 w 95"/>
                <a:gd name="T73" fmla="*/ 17 h 36"/>
                <a:gd name="T74" fmla="*/ 5 w 95"/>
                <a:gd name="T75" fmla="*/ 19 h 36"/>
                <a:gd name="T76" fmla="*/ 3 w 95"/>
                <a:gd name="T77" fmla="*/ 20 h 36"/>
                <a:gd name="T78" fmla="*/ 4 w 95"/>
                <a:gd name="T79" fmla="*/ 22 h 36"/>
                <a:gd name="T80" fmla="*/ 4 w 95"/>
                <a:gd name="T81" fmla="*/ 25 h 36"/>
                <a:gd name="T82" fmla="*/ 8 w 95"/>
                <a:gd name="T83" fmla="*/ 27 h 36"/>
                <a:gd name="T84" fmla="*/ 7 w 95"/>
                <a:gd name="T85" fmla="*/ 30 h 36"/>
                <a:gd name="T86" fmla="*/ 10 w 95"/>
                <a:gd name="T87" fmla="*/ 30 h 36"/>
                <a:gd name="T88" fmla="*/ 8 w 95"/>
                <a:gd name="T89" fmla="*/ 31 h 36"/>
                <a:gd name="T90" fmla="*/ 10 w 95"/>
                <a:gd name="T91" fmla="*/ 31 h 36"/>
                <a:gd name="T92" fmla="*/ 9 w 95"/>
                <a:gd name="T93" fmla="*/ 34 h 36"/>
                <a:gd name="T94" fmla="*/ 11 w 95"/>
                <a:gd name="T95" fmla="*/ 35 h 36"/>
                <a:gd name="T96" fmla="*/ 12 w 95"/>
                <a:gd name="T97" fmla="*/ 31 h 36"/>
                <a:gd name="T98" fmla="*/ 16 w 95"/>
                <a:gd name="T99" fmla="*/ 32 h 36"/>
                <a:gd name="T100" fmla="*/ 22 w 95"/>
                <a:gd name="T101" fmla="*/ 33 h 36"/>
                <a:gd name="T102" fmla="*/ 27 w 95"/>
                <a:gd name="T103" fmla="*/ 31 h 36"/>
                <a:gd name="T104" fmla="*/ 35 w 95"/>
                <a:gd name="T105" fmla="*/ 35 h 36"/>
                <a:gd name="T106" fmla="*/ 42 w 95"/>
                <a:gd name="T107" fmla="*/ 32 h 36"/>
                <a:gd name="T108" fmla="*/ 44 w 95"/>
                <a:gd name="T109" fmla="*/ 30 h 36"/>
                <a:gd name="T110" fmla="*/ 48 w 95"/>
                <a:gd name="T111" fmla="*/ 31 h 36"/>
                <a:gd name="T112" fmla="*/ 50 w 95"/>
                <a:gd name="T113" fmla="*/ 33 h 36"/>
                <a:gd name="T114" fmla="*/ 50 w 95"/>
                <a:gd name="T115" fmla="*/ 35 h 36"/>
                <a:gd name="T116" fmla="*/ 52 w 95"/>
                <a:gd name="T117" fmla="*/ 36 h 36"/>
                <a:gd name="T118" fmla="*/ 52 w 95"/>
                <a:gd name="T119"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5" h="36">
                  <a:moveTo>
                    <a:pt x="52" y="36"/>
                  </a:moveTo>
                  <a:cubicBezTo>
                    <a:pt x="53" y="35"/>
                    <a:pt x="54" y="33"/>
                    <a:pt x="54" y="33"/>
                  </a:cubicBezTo>
                  <a:cubicBezTo>
                    <a:pt x="53" y="31"/>
                    <a:pt x="54" y="30"/>
                    <a:pt x="55" y="31"/>
                  </a:cubicBezTo>
                  <a:cubicBezTo>
                    <a:pt x="57" y="32"/>
                    <a:pt x="58" y="31"/>
                    <a:pt x="60" y="31"/>
                  </a:cubicBezTo>
                  <a:cubicBezTo>
                    <a:pt x="62" y="30"/>
                    <a:pt x="62" y="30"/>
                    <a:pt x="64" y="31"/>
                  </a:cubicBezTo>
                  <a:cubicBezTo>
                    <a:pt x="68" y="31"/>
                    <a:pt x="71" y="29"/>
                    <a:pt x="75" y="29"/>
                  </a:cubicBezTo>
                  <a:cubicBezTo>
                    <a:pt x="78" y="29"/>
                    <a:pt x="82" y="29"/>
                    <a:pt x="85" y="28"/>
                  </a:cubicBezTo>
                  <a:cubicBezTo>
                    <a:pt x="87" y="27"/>
                    <a:pt x="87" y="29"/>
                    <a:pt x="90" y="28"/>
                  </a:cubicBezTo>
                  <a:cubicBezTo>
                    <a:pt x="92" y="27"/>
                    <a:pt x="91" y="29"/>
                    <a:pt x="92" y="30"/>
                  </a:cubicBezTo>
                  <a:cubicBezTo>
                    <a:pt x="93" y="31"/>
                    <a:pt x="95" y="29"/>
                    <a:pt x="94" y="28"/>
                  </a:cubicBezTo>
                  <a:cubicBezTo>
                    <a:pt x="93" y="27"/>
                    <a:pt x="95" y="25"/>
                    <a:pt x="92" y="24"/>
                  </a:cubicBezTo>
                  <a:cubicBezTo>
                    <a:pt x="91" y="23"/>
                    <a:pt x="93" y="23"/>
                    <a:pt x="92" y="22"/>
                  </a:cubicBezTo>
                  <a:cubicBezTo>
                    <a:pt x="92" y="20"/>
                    <a:pt x="91" y="19"/>
                    <a:pt x="91" y="17"/>
                  </a:cubicBezTo>
                  <a:cubicBezTo>
                    <a:pt x="91" y="16"/>
                    <a:pt x="93" y="14"/>
                    <a:pt x="93" y="14"/>
                  </a:cubicBezTo>
                  <a:cubicBezTo>
                    <a:pt x="92" y="12"/>
                    <a:pt x="90" y="11"/>
                    <a:pt x="89" y="8"/>
                  </a:cubicBezTo>
                  <a:cubicBezTo>
                    <a:pt x="87" y="5"/>
                    <a:pt x="87" y="4"/>
                    <a:pt x="83" y="3"/>
                  </a:cubicBezTo>
                  <a:cubicBezTo>
                    <a:pt x="82" y="3"/>
                    <a:pt x="81" y="3"/>
                    <a:pt x="80" y="3"/>
                  </a:cubicBezTo>
                  <a:cubicBezTo>
                    <a:pt x="78" y="2"/>
                    <a:pt x="79" y="3"/>
                    <a:pt x="78" y="3"/>
                  </a:cubicBezTo>
                  <a:cubicBezTo>
                    <a:pt x="76" y="5"/>
                    <a:pt x="74" y="5"/>
                    <a:pt x="73" y="6"/>
                  </a:cubicBezTo>
                  <a:cubicBezTo>
                    <a:pt x="70" y="7"/>
                    <a:pt x="66" y="6"/>
                    <a:pt x="63" y="6"/>
                  </a:cubicBezTo>
                  <a:cubicBezTo>
                    <a:pt x="61" y="6"/>
                    <a:pt x="59" y="6"/>
                    <a:pt x="58" y="6"/>
                  </a:cubicBezTo>
                  <a:cubicBezTo>
                    <a:pt x="56" y="5"/>
                    <a:pt x="56" y="4"/>
                    <a:pt x="54" y="4"/>
                  </a:cubicBezTo>
                  <a:cubicBezTo>
                    <a:pt x="52" y="4"/>
                    <a:pt x="51" y="3"/>
                    <a:pt x="50" y="2"/>
                  </a:cubicBezTo>
                  <a:cubicBezTo>
                    <a:pt x="49" y="2"/>
                    <a:pt x="45" y="0"/>
                    <a:pt x="46" y="0"/>
                  </a:cubicBezTo>
                  <a:cubicBezTo>
                    <a:pt x="44" y="1"/>
                    <a:pt x="39" y="0"/>
                    <a:pt x="37" y="0"/>
                  </a:cubicBezTo>
                  <a:cubicBezTo>
                    <a:pt x="34" y="0"/>
                    <a:pt x="31" y="3"/>
                    <a:pt x="29" y="4"/>
                  </a:cubicBezTo>
                  <a:cubicBezTo>
                    <a:pt x="26" y="6"/>
                    <a:pt x="21" y="4"/>
                    <a:pt x="18" y="5"/>
                  </a:cubicBezTo>
                  <a:cubicBezTo>
                    <a:pt x="17" y="5"/>
                    <a:pt x="16" y="5"/>
                    <a:pt x="16" y="6"/>
                  </a:cubicBezTo>
                  <a:cubicBezTo>
                    <a:pt x="16" y="6"/>
                    <a:pt x="18" y="6"/>
                    <a:pt x="18" y="7"/>
                  </a:cubicBezTo>
                  <a:cubicBezTo>
                    <a:pt x="18" y="7"/>
                    <a:pt x="15" y="7"/>
                    <a:pt x="15" y="8"/>
                  </a:cubicBezTo>
                  <a:cubicBezTo>
                    <a:pt x="15" y="9"/>
                    <a:pt x="15" y="9"/>
                    <a:pt x="13" y="9"/>
                  </a:cubicBezTo>
                  <a:cubicBezTo>
                    <a:pt x="10" y="9"/>
                    <a:pt x="7" y="9"/>
                    <a:pt x="4" y="9"/>
                  </a:cubicBezTo>
                  <a:cubicBezTo>
                    <a:pt x="2" y="9"/>
                    <a:pt x="3" y="10"/>
                    <a:pt x="3" y="11"/>
                  </a:cubicBezTo>
                  <a:cubicBezTo>
                    <a:pt x="2" y="13"/>
                    <a:pt x="0" y="14"/>
                    <a:pt x="3" y="15"/>
                  </a:cubicBezTo>
                  <a:cubicBezTo>
                    <a:pt x="3" y="15"/>
                    <a:pt x="5" y="14"/>
                    <a:pt x="5" y="14"/>
                  </a:cubicBezTo>
                  <a:cubicBezTo>
                    <a:pt x="5" y="15"/>
                    <a:pt x="3" y="17"/>
                    <a:pt x="3" y="17"/>
                  </a:cubicBezTo>
                  <a:cubicBezTo>
                    <a:pt x="4" y="18"/>
                    <a:pt x="4" y="17"/>
                    <a:pt x="5" y="17"/>
                  </a:cubicBezTo>
                  <a:cubicBezTo>
                    <a:pt x="5" y="17"/>
                    <a:pt x="5" y="19"/>
                    <a:pt x="5" y="19"/>
                  </a:cubicBezTo>
                  <a:cubicBezTo>
                    <a:pt x="7" y="22"/>
                    <a:pt x="4" y="20"/>
                    <a:pt x="3" y="20"/>
                  </a:cubicBezTo>
                  <a:cubicBezTo>
                    <a:pt x="3" y="20"/>
                    <a:pt x="2" y="23"/>
                    <a:pt x="4" y="22"/>
                  </a:cubicBezTo>
                  <a:cubicBezTo>
                    <a:pt x="6" y="22"/>
                    <a:pt x="4" y="24"/>
                    <a:pt x="4" y="25"/>
                  </a:cubicBezTo>
                  <a:cubicBezTo>
                    <a:pt x="4" y="26"/>
                    <a:pt x="7" y="26"/>
                    <a:pt x="8" y="27"/>
                  </a:cubicBezTo>
                  <a:cubicBezTo>
                    <a:pt x="9" y="28"/>
                    <a:pt x="7" y="30"/>
                    <a:pt x="7" y="30"/>
                  </a:cubicBezTo>
                  <a:cubicBezTo>
                    <a:pt x="8" y="30"/>
                    <a:pt x="9" y="28"/>
                    <a:pt x="10" y="30"/>
                  </a:cubicBezTo>
                  <a:cubicBezTo>
                    <a:pt x="10" y="31"/>
                    <a:pt x="8" y="31"/>
                    <a:pt x="8" y="31"/>
                  </a:cubicBezTo>
                  <a:cubicBezTo>
                    <a:pt x="8" y="31"/>
                    <a:pt x="10" y="31"/>
                    <a:pt x="10" y="31"/>
                  </a:cubicBezTo>
                  <a:cubicBezTo>
                    <a:pt x="11" y="32"/>
                    <a:pt x="10" y="33"/>
                    <a:pt x="9" y="34"/>
                  </a:cubicBezTo>
                  <a:cubicBezTo>
                    <a:pt x="9" y="35"/>
                    <a:pt x="11" y="36"/>
                    <a:pt x="11" y="35"/>
                  </a:cubicBezTo>
                  <a:cubicBezTo>
                    <a:pt x="12" y="34"/>
                    <a:pt x="11" y="32"/>
                    <a:pt x="12" y="31"/>
                  </a:cubicBezTo>
                  <a:cubicBezTo>
                    <a:pt x="13" y="30"/>
                    <a:pt x="15" y="32"/>
                    <a:pt x="16" y="32"/>
                  </a:cubicBezTo>
                  <a:cubicBezTo>
                    <a:pt x="18" y="33"/>
                    <a:pt x="20" y="35"/>
                    <a:pt x="22" y="33"/>
                  </a:cubicBezTo>
                  <a:cubicBezTo>
                    <a:pt x="25" y="32"/>
                    <a:pt x="23" y="29"/>
                    <a:pt x="27" y="31"/>
                  </a:cubicBezTo>
                  <a:cubicBezTo>
                    <a:pt x="29" y="33"/>
                    <a:pt x="32" y="35"/>
                    <a:pt x="35" y="35"/>
                  </a:cubicBezTo>
                  <a:cubicBezTo>
                    <a:pt x="37" y="34"/>
                    <a:pt x="40" y="33"/>
                    <a:pt x="42" y="32"/>
                  </a:cubicBezTo>
                  <a:cubicBezTo>
                    <a:pt x="43" y="31"/>
                    <a:pt x="43" y="30"/>
                    <a:pt x="44" y="30"/>
                  </a:cubicBezTo>
                  <a:cubicBezTo>
                    <a:pt x="46" y="31"/>
                    <a:pt x="47" y="32"/>
                    <a:pt x="48" y="31"/>
                  </a:cubicBezTo>
                  <a:cubicBezTo>
                    <a:pt x="51" y="30"/>
                    <a:pt x="51" y="31"/>
                    <a:pt x="50" y="33"/>
                  </a:cubicBezTo>
                  <a:cubicBezTo>
                    <a:pt x="50" y="34"/>
                    <a:pt x="52" y="34"/>
                    <a:pt x="50" y="35"/>
                  </a:cubicBezTo>
                  <a:cubicBezTo>
                    <a:pt x="51" y="36"/>
                    <a:pt x="51" y="36"/>
                    <a:pt x="52" y="36"/>
                  </a:cubicBezTo>
                  <a:cubicBezTo>
                    <a:pt x="53" y="35"/>
                    <a:pt x="51" y="36"/>
                    <a:pt x="52" y="3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16" name="Freeform 684">
              <a:extLst>
                <a:ext uri="{FF2B5EF4-FFF2-40B4-BE49-F238E27FC236}">
                  <a16:creationId xmlns:a16="http://schemas.microsoft.com/office/drawing/2014/main" id="{7B55E7F9-DA08-424F-BCF4-13DD7F5BB76E}"/>
                </a:ext>
              </a:extLst>
            </p:cNvPr>
            <p:cNvSpPr>
              <a:spLocks/>
            </p:cNvSpPr>
            <p:nvPr/>
          </p:nvSpPr>
          <p:spPr bwMode="auto">
            <a:xfrm>
              <a:off x="13273428" y="7481712"/>
              <a:ext cx="980891" cy="786831"/>
            </a:xfrm>
            <a:custGeom>
              <a:avLst/>
              <a:gdLst>
                <a:gd name="T0" fmla="*/ 65 w 105"/>
                <a:gd name="T1" fmla="*/ 20 h 84"/>
                <a:gd name="T2" fmla="*/ 61 w 105"/>
                <a:gd name="T3" fmla="*/ 17 h 84"/>
                <a:gd name="T4" fmla="*/ 52 w 105"/>
                <a:gd name="T5" fmla="*/ 17 h 84"/>
                <a:gd name="T6" fmla="*/ 48 w 105"/>
                <a:gd name="T7" fmla="*/ 15 h 84"/>
                <a:gd name="T8" fmla="*/ 40 w 105"/>
                <a:gd name="T9" fmla="*/ 8 h 84"/>
                <a:gd name="T10" fmla="*/ 27 w 105"/>
                <a:gd name="T11" fmla="*/ 1 h 84"/>
                <a:gd name="T12" fmla="*/ 21 w 105"/>
                <a:gd name="T13" fmla="*/ 1 h 84"/>
                <a:gd name="T14" fmla="*/ 13 w 105"/>
                <a:gd name="T15" fmla="*/ 3 h 84"/>
                <a:gd name="T16" fmla="*/ 17 w 105"/>
                <a:gd name="T17" fmla="*/ 9 h 84"/>
                <a:gd name="T18" fmla="*/ 13 w 105"/>
                <a:gd name="T19" fmla="*/ 12 h 84"/>
                <a:gd name="T20" fmla="*/ 10 w 105"/>
                <a:gd name="T21" fmla="*/ 12 h 84"/>
                <a:gd name="T22" fmla="*/ 9 w 105"/>
                <a:gd name="T23" fmla="*/ 14 h 84"/>
                <a:gd name="T24" fmla="*/ 2 w 105"/>
                <a:gd name="T25" fmla="*/ 14 h 84"/>
                <a:gd name="T26" fmla="*/ 1 w 105"/>
                <a:gd name="T27" fmla="*/ 19 h 84"/>
                <a:gd name="T28" fmla="*/ 3 w 105"/>
                <a:gd name="T29" fmla="*/ 22 h 84"/>
                <a:gd name="T30" fmla="*/ 8 w 105"/>
                <a:gd name="T31" fmla="*/ 31 h 84"/>
                <a:gd name="T32" fmla="*/ 12 w 105"/>
                <a:gd name="T33" fmla="*/ 38 h 84"/>
                <a:gd name="T34" fmla="*/ 15 w 105"/>
                <a:gd name="T35" fmla="*/ 42 h 84"/>
                <a:gd name="T36" fmla="*/ 20 w 105"/>
                <a:gd name="T37" fmla="*/ 46 h 84"/>
                <a:gd name="T38" fmla="*/ 22 w 105"/>
                <a:gd name="T39" fmla="*/ 53 h 84"/>
                <a:gd name="T40" fmla="*/ 23 w 105"/>
                <a:gd name="T41" fmla="*/ 59 h 84"/>
                <a:gd name="T42" fmla="*/ 31 w 105"/>
                <a:gd name="T43" fmla="*/ 67 h 84"/>
                <a:gd name="T44" fmla="*/ 36 w 105"/>
                <a:gd name="T45" fmla="*/ 76 h 84"/>
                <a:gd name="T46" fmla="*/ 40 w 105"/>
                <a:gd name="T47" fmla="*/ 81 h 84"/>
                <a:gd name="T48" fmla="*/ 41 w 105"/>
                <a:gd name="T49" fmla="*/ 84 h 84"/>
                <a:gd name="T50" fmla="*/ 43 w 105"/>
                <a:gd name="T51" fmla="*/ 81 h 84"/>
                <a:gd name="T52" fmla="*/ 50 w 105"/>
                <a:gd name="T53" fmla="*/ 79 h 84"/>
                <a:gd name="T54" fmla="*/ 60 w 105"/>
                <a:gd name="T55" fmla="*/ 80 h 84"/>
                <a:gd name="T56" fmla="*/ 66 w 105"/>
                <a:gd name="T57" fmla="*/ 77 h 84"/>
                <a:gd name="T58" fmla="*/ 76 w 105"/>
                <a:gd name="T59" fmla="*/ 72 h 84"/>
                <a:gd name="T60" fmla="*/ 94 w 105"/>
                <a:gd name="T61" fmla="*/ 68 h 84"/>
                <a:gd name="T62" fmla="*/ 102 w 105"/>
                <a:gd name="T63" fmla="*/ 66 h 84"/>
                <a:gd name="T64" fmla="*/ 104 w 105"/>
                <a:gd name="T65" fmla="*/ 61 h 84"/>
                <a:gd name="T66" fmla="*/ 105 w 105"/>
                <a:gd name="T67" fmla="*/ 56 h 84"/>
                <a:gd name="T68" fmla="*/ 103 w 105"/>
                <a:gd name="T69" fmla="*/ 51 h 84"/>
                <a:gd name="T70" fmla="*/ 93 w 105"/>
                <a:gd name="T71" fmla="*/ 50 h 84"/>
                <a:gd name="T72" fmla="*/ 88 w 105"/>
                <a:gd name="T73" fmla="*/ 47 h 84"/>
                <a:gd name="T74" fmla="*/ 81 w 105"/>
                <a:gd name="T75" fmla="*/ 39 h 84"/>
                <a:gd name="T76" fmla="*/ 77 w 105"/>
                <a:gd name="T77" fmla="*/ 34 h 84"/>
                <a:gd name="T78" fmla="*/ 77 w 105"/>
                <a:gd name="T79" fmla="*/ 29 h 84"/>
                <a:gd name="T80" fmla="*/ 74 w 105"/>
                <a:gd name="T81" fmla="*/ 27 h 84"/>
                <a:gd name="T82" fmla="*/ 70 w 105"/>
                <a:gd name="T83" fmla="*/ 22 h 84"/>
                <a:gd name="T84" fmla="*/ 65 w 105"/>
                <a:gd name="T85" fmla="*/ 2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 h="84">
                  <a:moveTo>
                    <a:pt x="65" y="20"/>
                  </a:moveTo>
                  <a:cubicBezTo>
                    <a:pt x="64" y="17"/>
                    <a:pt x="64" y="17"/>
                    <a:pt x="61" y="17"/>
                  </a:cubicBezTo>
                  <a:cubicBezTo>
                    <a:pt x="58" y="17"/>
                    <a:pt x="55" y="17"/>
                    <a:pt x="52" y="17"/>
                  </a:cubicBezTo>
                  <a:cubicBezTo>
                    <a:pt x="50" y="17"/>
                    <a:pt x="49" y="15"/>
                    <a:pt x="48" y="15"/>
                  </a:cubicBezTo>
                  <a:cubicBezTo>
                    <a:pt x="45" y="12"/>
                    <a:pt x="42" y="10"/>
                    <a:pt x="40" y="8"/>
                  </a:cubicBezTo>
                  <a:cubicBezTo>
                    <a:pt x="36" y="5"/>
                    <a:pt x="32" y="2"/>
                    <a:pt x="27" y="1"/>
                  </a:cubicBezTo>
                  <a:cubicBezTo>
                    <a:pt x="25" y="0"/>
                    <a:pt x="24" y="0"/>
                    <a:pt x="21" y="1"/>
                  </a:cubicBezTo>
                  <a:cubicBezTo>
                    <a:pt x="19" y="1"/>
                    <a:pt x="16" y="2"/>
                    <a:pt x="13" y="3"/>
                  </a:cubicBezTo>
                  <a:cubicBezTo>
                    <a:pt x="14" y="5"/>
                    <a:pt x="17" y="7"/>
                    <a:pt x="17" y="9"/>
                  </a:cubicBezTo>
                  <a:cubicBezTo>
                    <a:pt x="17" y="11"/>
                    <a:pt x="14" y="12"/>
                    <a:pt x="13" y="12"/>
                  </a:cubicBezTo>
                  <a:cubicBezTo>
                    <a:pt x="12" y="13"/>
                    <a:pt x="11" y="12"/>
                    <a:pt x="10" y="12"/>
                  </a:cubicBezTo>
                  <a:cubicBezTo>
                    <a:pt x="9" y="13"/>
                    <a:pt x="9" y="14"/>
                    <a:pt x="9" y="14"/>
                  </a:cubicBezTo>
                  <a:cubicBezTo>
                    <a:pt x="7" y="17"/>
                    <a:pt x="3" y="15"/>
                    <a:pt x="2" y="14"/>
                  </a:cubicBezTo>
                  <a:cubicBezTo>
                    <a:pt x="1" y="16"/>
                    <a:pt x="1" y="17"/>
                    <a:pt x="1" y="19"/>
                  </a:cubicBezTo>
                  <a:cubicBezTo>
                    <a:pt x="0" y="22"/>
                    <a:pt x="1" y="21"/>
                    <a:pt x="3" y="22"/>
                  </a:cubicBezTo>
                  <a:cubicBezTo>
                    <a:pt x="5" y="24"/>
                    <a:pt x="7" y="28"/>
                    <a:pt x="8" y="31"/>
                  </a:cubicBezTo>
                  <a:cubicBezTo>
                    <a:pt x="10" y="33"/>
                    <a:pt x="11" y="35"/>
                    <a:pt x="12" y="38"/>
                  </a:cubicBezTo>
                  <a:cubicBezTo>
                    <a:pt x="13" y="40"/>
                    <a:pt x="14" y="41"/>
                    <a:pt x="15" y="42"/>
                  </a:cubicBezTo>
                  <a:cubicBezTo>
                    <a:pt x="17" y="44"/>
                    <a:pt x="19" y="44"/>
                    <a:pt x="20" y="46"/>
                  </a:cubicBezTo>
                  <a:cubicBezTo>
                    <a:pt x="21" y="48"/>
                    <a:pt x="22" y="50"/>
                    <a:pt x="22" y="53"/>
                  </a:cubicBezTo>
                  <a:cubicBezTo>
                    <a:pt x="23" y="55"/>
                    <a:pt x="22" y="57"/>
                    <a:pt x="23" y="59"/>
                  </a:cubicBezTo>
                  <a:cubicBezTo>
                    <a:pt x="25" y="63"/>
                    <a:pt x="29" y="64"/>
                    <a:pt x="31" y="67"/>
                  </a:cubicBezTo>
                  <a:cubicBezTo>
                    <a:pt x="33" y="70"/>
                    <a:pt x="34" y="74"/>
                    <a:pt x="36" y="76"/>
                  </a:cubicBezTo>
                  <a:cubicBezTo>
                    <a:pt x="37" y="78"/>
                    <a:pt x="39" y="80"/>
                    <a:pt x="40" y="81"/>
                  </a:cubicBezTo>
                  <a:cubicBezTo>
                    <a:pt x="40" y="82"/>
                    <a:pt x="40" y="84"/>
                    <a:pt x="41" y="84"/>
                  </a:cubicBezTo>
                  <a:cubicBezTo>
                    <a:pt x="43" y="84"/>
                    <a:pt x="42" y="82"/>
                    <a:pt x="43" y="81"/>
                  </a:cubicBezTo>
                  <a:cubicBezTo>
                    <a:pt x="43" y="78"/>
                    <a:pt x="48" y="79"/>
                    <a:pt x="50" y="79"/>
                  </a:cubicBezTo>
                  <a:cubicBezTo>
                    <a:pt x="53" y="79"/>
                    <a:pt x="58" y="78"/>
                    <a:pt x="60" y="80"/>
                  </a:cubicBezTo>
                  <a:cubicBezTo>
                    <a:pt x="63" y="81"/>
                    <a:pt x="64" y="79"/>
                    <a:pt x="66" y="77"/>
                  </a:cubicBezTo>
                  <a:cubicBezTo>
                    <a:pt x="69" y="73"/>
                    <a:pt x="72" y="73"/>
                    <a:pt x="76" y="72"/>
                  </a:cubicBezTo>
                  <a:cubicBezTo>
                    <a:pt x="82" y="72"/>
                    <a:pt x="88" y="70"/>
                    <a:pt x="94" y="68"/>
                  </a:cubicBezTo>
                  <a:cubicBezTo>
                    <a:pt x="96" y="67"/>
                    <a:pt x="99" y="66"/>
                    <a:pt x="102" y="66"/>
                  </a:cubicBezTo>
                  <a:cubicBezTo>
                    <a:pt x="103" y="65"/>
                    <a:pt x="103" y="63"/>
                    <a:pt x="104" y="61"/>
                  </a:cubicBezTo>
                  <a:cubicBezTo>
                    <a:pt x="104" y="60"/>
                    <a:pt x="105" y="58"/>
                    <a:pt x="105" y="56"/>
                  </a:cubicBezTo>
                  <a:cubicBezTo>
                    <a:pt x="105" y="55"/>
                    <a:pt x="104" y="52"/>
                    <a:pt x="103" y="51"/>
                  </a:cubicBezTo>
                  <a:cubicBezTo>
                    <a:pt x="100" y="51"/>
                    <a:pt x="96" y="51"/>
                    <a:pt x="93" y="50"/>
                  </a:cubicBezTo>
                  <a:cubicBezTo>
                    <a:pt x="90" y="50"/>
                    <a:pt x="90" y="49"/>
                    <a:pt x="88" y="47"/>
                  </a:cubicBezTo>
                  <a:cubicBezTo>
                    <a:pt x="86" y="43"/>
                    <a:pt x="83" y="42"/>
                    <a:pt x="81" y="39"/>
                  </a:cubicBezTo>
                  <a:cubicBezTo>
                    <a:pt x="80" y="39"/>
                    <a:pt x="78" y="35"/>
                    <a:pt x="77" y="34"/>
                  </a:cubicBezTo>
                  <a:cubicBezTo>
                    <a:pt x="76" y="32"/>
                    <a:pt x="81" y="31"/>
                    <a:pt x="77" y="29"/>
                  </a:cubicBezTo>
                  <a:cubicBezTo>
                    <a:pt x="76" y="29"/>
                    <a:pt x="75" y="27"/>
                    <a:pt x="74" y="27"/>
                  </a:cubicBezTo>
                  <a:cubicBezTo>
                    <a:pt x="72" y="27"/>
                    <a:pt x="71" y="24"/>
                    <a:pt x="70" y="22"/>
                  </a:cubicBezTo>
                  <a:cubicBezTo>
                    <a:pt x="69" y="19"/>
                    <a:pt x="69" y="20"/>
                    <a:pt x="65" y="2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17" name="Freeform 685">
              <a:extLst>
                <a:ext uri="{FF2B5EF4-FFF2-40B4-BE49-F238E27FC236}">
                  <a16:creationId xmlns:a16="http://schemas.microsoft.com/office/drawing/2014/main" id="{60DDDC62-B67B-8E45-8AEB-B52F6ADA64A8}"/>
                </a:ext>
              </a:extLst>
            </p:cNvPr>
            <p:cNvSpPr>
              <a:spLocks/>
            </p:cNvSpPr>
            <p:nvPr/>
          </p:nvSpPr>
          <p:spPr bwMode="auto">
            <a:xfrm>
              <a:off x="13292536" y="7424370"/>
              <a:ext cx="194267" cy="207060"/>
            </a:xfrm>
            <a:custGeom>
              <a:avLst/>
              <a:gdLst>
                <a:gd name="T0" fmla="*/ 5 w 21"/>
                <a:gd name="T1" fmla="*/ 22 h 22"/>
                <a:gd name="T2" fmla="*/ 8 w 21"/>
                <a:gd name="T3" fmla="*/ 19 h 22"/>
                <a:gd name="T4" fmla="*/ 12 w 21"/>
                <a:gd name="T5" fmla="*/ 18 h 22"/>
                <a:gd name="T6" fmla="*/ 15 w 21"/>
                <a:gd name="T7" fmla="*/ 15 h 22"/>
                <a:gd name="T8" fmla="*/ 11 w 21"/>
                <a:gd name="T9" fmla="*/ 9 h 22"/>
                <a:gd name="T10" fmla="*/ 21 w 21"/>
                <a:gd name="T11" fmla="*/ 6 h 22"/>
                <a:gd name="T12" fmla="*/ 19 w 21"/>
                <a:gd name="T13" fmla="*/ 0 h 22"/>
                <a:gd name="T14" fmla="*/ 9 w 21"/>
                <a:gd name="T15" fmla="*/ 5 h 22"/>
                <a:gd name="T16" fmla="*/ 4 w 21"/>
                <a:gd name="T17" fmla="*/ 1 h 22"/>
                <a:gd name="T18" fmla="*/ 3 w 21"/>
                <a:gd name="T19" fmla="*/ 11 h 22"/>
                <a:gd name="T20" fmla="*/ 0 w 21"/>
                <a:gd name="T21" fmla="*/ 18 h 22"/>
                <a:gd name="T22" fmla="*/ 1 w 21"/>
                <a:gd name="T23" fmla="*/ 21 h 22"/>
                <a:gd name="T24" fmla="*/ 5 w 21"/>
                <a:gd name="T2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2">
                  <a:moveTo>
                    <a:pt x="5" y="22"/>
                  </a:moveTo>
                  <a:cubicBezTo>
                    <a:pt x="7" y="22"/>
                    <a:pt x="7" y="19"/>
                    <a:pt x="8" y="19"/>
                  </a:cubicBezTo>
                  <a:cubicBezTo>
                    <a:pt x="9" y="17"/>
                    <a:pt x="11" y="18"/>
                    <a:pt x="12" y="18"/>
                  </a:cubicBezTo>
                  <a:cubicBezTo>
                    <a:pt x="13" y="17"/>
                    <a:pt x="16" y="16"/>
                    <a:pt x="15" y="15"/>
                  </a:cubicBezTo>
                  <a:cubicBezTo>
                    <a:pt x="14" y="13"/>
                    <a:pt x="13" y="11"/>
                    <a:pt x="11" y="9"/>
                  </a:cubicBezTo>
                  <a:cubicBezTo>
                    <a:pt x="15" y="8"/>
                    <a:pt x="18" y="7"/>
                    <a:pt x="21" y="6"/>
                  </a:cubicBezTo>
                  <a:cubicBezTo>
                    <a:pt x="21" y="4"/>
                    <a:pt x="20" y="2"/>
                    <a:pt x="19" y="0"/>
                  </a:cubicBezTo>
                  <a:cubicBezTo>
                    <a:pt x="16" y="1"/>
                    <a:pt x="12" y="5"/>
                    <a:pt x="9" y="5"/>
                  </a:cubicBezTo>
                  <a:cubicBezTo>
                    <a:pt x="7" y="5"/>
                    <a:pt x="4" y="3"/>
                    <a:pt x="4" y="1"/>
                  </a:cubicBezTo>
                  <a:cubicBezTo>
                    <a:pt x="3" y="5"/>
                    <a:pt x="3" y="8"/>
                    <a:pt x="3" y="11"/>
                  </a:cubicBezTo>
                  <a:cubicBezTo>
                    <a:pt x="2" y="13"/>
                    <a:pt x="0" y="16"/>
                    <a:pt x="0" y="18"/>
                  </a:cubicBezTo>
                  <a:cubicBezTo>
                    <a:pt x="0" y="20"/>
                    <a:pt x="0" y="20"/>
                    <a:pt x="1" y="21"/>
                  </a:cubicBezTo>
                  <a:cubicBezTo>
                    <a:pt x="3" y="21"/>
                    <a:pt x="4" y="22"/>
                    <a:pt x="5" y="2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18" name="Freeform 686">
              <a:extLst>
                <a:ext uri="{FF2B5EF4-FFF2-40B4-BE49-F238E27FC236}">
                  <a16:creationId xmlns:a16="http://schemas.microsoft.com/office/drawing/2014/main" id="{FC959747-732D-2A4A-AAA3-E10D54D6BE88}"/>
                </a:ext>
              </a:extLst>
            </p:cNvPr>
            <p:cNvSpPr>
              <a:spLocks/>
            </p:cNvSpPr>
            <p:nvPr/>
          </p:nvSpPr>
          <p:spPr bwMode="auto">
            <a:xfrm>
              <a:off x="13302092" y="7351105"/>
              <a:ext cx="73250" cy="82827"/>
            </a:xfrm>
            <a:custGeom>
              <a:avLst/>
              <a:gdLst>
                <a:gd name="T0" fmla="*/ 7 w 8"/>
                <a:gd name="T1" fmla="*/ 2 h 9"/>
                <a:gd name="T2" fmla="*/ 4 w 8"/>
                <a:gd name="T3" fmla="*/ 0 h 9"/>
                <a:gd name="T4" fmla="*/ 2 w 8"/>
                <a:gd name="T5" fmla="*/ 2 h 9"/>
                <a:gd name="T6" fmla="*/ 0 w 8"/>
                <a:gd name="T7" fmla="*/ 8 h 9"/>
                <a:gd name="T8" fmla="*/ 4 w 8"/>
                <a:gd name="T9" fmla="*/ 8 h 9"/>
                <a:gd name="T10" fmla="*/ 7 w 8"/>
                <a:gd name="T11" fmla="*/ 2 h 9"/>
              </a:gdLst>
              <a:ahLst/>
              <a:cxnLst>
                <a:cxn ang="0">
                  <a:pos x="T0" y="T1"/>
                </a:cxn>
                <a:cxn ang="0">
                  <a:pos x="T2" y="T3"/>
                </a:cxn>
                <a:cxn ang="0">
                  <a:pos x="T4" y="T5"/>
                </a:cxn>
                <a:cxn ang="0">
                  <a:pos x="T6" y="T7"/>
                </a:cxn>
                <a:cxn ang="0">
                  <a:pos x="T8" y="T9"/>
                </a:cxn>
                <a:cxn ang="0">
                  <a:pos x="T10" y="T11"/>
                </a:cxn>
              </a:cxnLst>
              <a:rect l="0" t="0" r="r" b="b"/>
              <a:pathLst>
                <a:path w="8" h="9">
                  <a:moveTo>
                    <a:pt x="7" y="2"/>
                  </a:moveTo>
                  <a:cubicBezTo>
                    <a:pt x="7" y="1"/>
                    <a:pt x="5" y="0"/>
                    <a:pt x="4" y="0"/>
                  </a:cubicBezTo>
                  <a:cubicBezTo>
                    <a:pt x="3" y="1"/>
                    <a:pt x="3" y="1"/>
                    <a:pt x="2" y="2"/>
                  </a:cubicBezTo>
                  <a:cubicBezTo>
                    <a:pt x="2" y="4"/>
                    <a:pt x="1" y="6"/>
                    <a:pt x="0" y="8"/>
                  </a:cubicBezTo>
                  <a:cubicBezTo>
                    <a:pt x="2" y="8"/>
                    <a:pt x="2" y="9"/>
                    <a:pt x="4" y="8"/>
                  </a:cubicBezTo>
                  <a:cubicBezTo>
                    <a:pt x="5" y="7"/>
                    <a:pt x="8" y="4"/>
                    <a:pt x="7"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19" name="Freeform 687">
              <a:extLst>
                <a:ext uri="{FF2B5EF4-FFF2-40B4-BE49-F238E27FC236}">
                  <a16:creationId xmlns:a16="http://schemas.microsoft.com/office/drawing/2014/main" id="{6EAB5530-0D4D-3F45-9EBB-BDDB4A43D600}"/>
                </a:ext>
              </a:extLst>
            </p:cNvPr>
            <p:cNvSpPr>
              <a:spLocks/>
            </p:cNvSpPr>
            <p:nvPr/>
          </p:nvSpPr>
          <p:spPr bwMode="auto">
            <a:xfrm>
              <a:off x="13292536" y="7462599"/>
              <a:ext cx="28664" cy="66896"/>
            </a:xfrm>
            <a:custGeom>
              <a:avLst/>
              <a:gdLst>
                <a:gd name="T0" fmla="*/ 0 w 3"/>
                <a:gd name="T1" fmla="*/ 3 h 7"/>
                <a:gd name="T2" fmla="*/ 3 w 3"/>
                <a:gd name="T3" fmla="*/ 7 h 7"/>
                <a:gd name="T4" fmla="*/ 3 w 3"/>
                <a:gd name="T5" fmla="*/ 1 h 7"/>
                <a:gd name="T6" fmla="*/ 2 w 3"/>
                <a:gd name="T7" fmla="*/ 0 h 7"/>
                <a:gd name="T8" fmla="*/ 0 w 3"/>
                <a:gd name="T9" fmla="*/ 3 h 7"/>
              </a:gdLst>
              <a:ahLst/>
              <a:cxnLst>
                <a:cxn ang="0">
                  <a:pos x="T0" y="T1"/>
                </a:cxn>
                <a:cxn ang="0">
                  <a:pos x="T2" y="T3"/>
                </a:cxn>
                <a:cxn ang="0">
                  <a:pos x="T4" y="T5"/>
                </a:cxn>
                <a:cxn ang="0">
                  <a:pos x="T6" y="T7"/>
                </a:cxn>
                <a:cxn ang="0">
                  <a:pos x="T8" y="T9"/>
                </a:cxn>
              </a:cxnLst>
              <a:rect l="0" t="0" r="r" b="b"/>
              <a:pathLst>
                <a:path w="3" h="7">
                  <a:moveTo>
                    <a:pt x="0" y="3"/>
                  </a:moveTo>
                  <a:cubicBezTo>
                    <a:pt x="0" y="5"/>
                    <a:pt x="1" y="6"/>
                    <a:pt x="3" y="7"/>
                  </a:cubicBezTo>
                  <a:cubicBezTo>
                    <a:pt x="3" y="5"/>
                    <a:pt x="3" y="3"/>
                    <a:pt x="3" y="1"/>
                  </a:cubicBezTo>
                  <a:cubicBezTo>
                    <a:pt x="3" y="0"/>
                    <a:pt x="3" y="0"/>
                    <a:pt x="2" y="0"/>
                  </a:cubicBezTo>
                  <a:cubicBezTo>
                    <a:pt x="0" y="0"/>
                    <a:pt x="0" y="2"/>
                    <a:pt x="0"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20" name="Freeform 688">
              <a:extLst>
                <a:ext uri="{FF2B5EF4-FFF2-40B4-BE49-F238E27FC236}">
                  <a16:creationId xmlns:a16="http://schemas.microsoft.com/office/drawing/2014/main" id="{E872447B-67CC-9F46-8DD2-A0A6BB831C46}"/>
                </a:ext>
              </a:extLst>
            </p:cNvPr>
            <p:cNvSpPr>
              <a:spLocks/>
            </p:cNvSpPr>
            <p:nvPr/>
          </p:nvSpPr>
          <p:spPr bwMode="auto">
            <a:xfrm>
              <a:off x="13254321" y="7424370"/>
              <a:ext cx="76432" cy="245289"/>
            </a:xfrm>
            <a:custGeom>
              <a:avLst/>
              <a:gdLst>
                <a:gd name="T0" fmla="*/ 4 w 8"/>
                <a:gd name="T1" fmla="*/ 17 h 26"/>
                <a:gd name="T2" fmla="*/ 6 w 8"/>
                <a:gd name="T3" fmla="*/ 13 h 26"/>
                <a:gd name="T4" fmla="*/ 5 w 8"/>
                <a:gd name="T5" fmla="*/ 10 h 26"/>
                <a:gd name="T6" fmla="*/ 7 w 8"/>
                <a:gd name="T7" fmla="*/ 4 h 26"/>
                <a:gd name="T8" fmla="*/ 6 w 8"/>
                <a:gd name="T9" fmla="*/ 0 h 26"/>
                <a:gd name="T10" fmla="*/ 2 w 8"/>
                <a:gd name="T11" fmla="*/ 7 h 26"/>
                <a:gd name="T12" fmla="*/ 0 w 8"/>
                <a:gd name="T13" fmla="*/ 11 h 26"/>
                <a:gd name="T14" fmla="*/ 1 w 8"/>
                <a:gd name="T15" fmla="*/ 16 h 26"/>
                <a:gd name="T16" fmla="*/ 2 w 8"/>
                <a:gd name="T17" fmla="*/ 26 h 26"/>
                <a:gd name="T18" fmla="*/ 2 w 8"/>
                <a:gd name="T19" fmla="*/ 25 h 26"/>
                <a:gd name="T20" fmla="*/ 4 w 8"/>
                <a:gd name="T21" fmla="*/ 17 h 26"/>
                <a:gd name="T22" fmla="*/ 4 w 8"/>
                <a:gd name="T23" fmla="*/ 1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6">
                  <a:moveTo>
                    <a:pt x="4" y="17"/>
                  </a:moveTo>
                  <a:cubicBezTo>
                    <a:pt x="4" y="16"/>
                    <a:pt x="5" y="15"/>
                    <a:pt x="6" y="13"/>
                  </a:cubicBezTo>
                  <a:cubicBezTo>
                    <a:pt x="7" y="11"/>
                    <a:pt x="6" y="12"/>
                    <a:pt x="5" y="10"/>
                  </a:cubicBezTo>
                  <a:cubicBezTo>
                    <a:pt x="3" y="8"/>
                    <a:pt x="4" y="3"/>
                    <a:pt x="7" y="4"/>
                  </a:cubicBezTo>
                  <a:cubicBezTo>
                    <a:pt x="8" y="1"/>
                    <a:pt x="8" y="1"/>
                    <a:pt x="6" y="0"/>
                  </a:cubicBezTo>
                  <a:cubicBezTo>
                    <a:pt x="4" y="0"/>
                    <a:pt x="3" y="5"/>
                    <a:pt x="2" y="7"/>
                  </a:cubicBezTo>
                  <a:cubicBezTo>
                    <a:pt x="1" y="8"/>
                    <a:pt x="0" y="9"/>
                    <a:pt x="0" y="11"/>
                  </a:cubicBezTo>
                  <a:cubicBezTo>
                    <a:pt x="0" y="12"/>
                    <a:pt x="1" y="14"/>
                    <a:pt x="1" y="16"/>
                  </a:cubicBezTo>
                  <a:cubicBezTo>
                    <a:pt x="1" y="19"/>
                    <a:pt x="2" y="22"/>
                    <a:pt x="2" y="26"/>
                  </a:cubicBezTo>
                  <a:cubicBezTo>
                    <a:pt x="2" y="25"/>
                    <a:pt x="2" y="25"/>
                    <a:pt x="2" y="25"/>
                  </a:cubicBezTo>
                  <a:cubicBezTo>
                    <a:pt x="3" y="23"/>
                    <a:pt x="3" y="20"/>
                    <a:pt x="4" y="17"/>
                  </a:cubicBezTo>
                  <a:cubicBezTo>
                    <a:pt x="4" y="16"/>
                    <a:pt x="4" y="18"/>
                    <a:pt x="4" y="1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21" name="Freeform 689">
              <a:extLst>
                <a:ext uri="{FF2B5EF4-FFF2-40B4-BE49-F238E27FC236}">
                  <a16:creationId xmlns:a16="http://schemas.microsoft.com/office/drawing/2014/main" id="{D9426197-CCE3-2F41-A871-259435CB1968}"/>
                </a:ext>
              </a:extLst>
            </p:cNvPr>
            <p:cNvSpPr>
              <a:spLocks/>
            </p:cNvSpPr>
            <p:nvPr/>
          </p:nvSpPr>
          <p:spPr bwMode="auto">
            <a:xfrm>
              <a:off x="14028205" y="7790708"/>
              <a:ext cx="47770" cy="73269"/>
            </a:xfrm>
            <a:custGeom>
              <a:avLst/>
              <a:gdLst>
                <a:gd name="T0" fmla="*/ 3 w 5"/>
                <a:gd name="T1" fmla="*/ 8 h 8"/>
                <a:gd name="T2" fmla="*/ 2 w 5"/>
                <a:gd name="T3" fmla="*/ 0 h 8"/>
                <a:gd name="T4" fmla="*/ 0 w 5"/>
                <a:gd name="T5" fmla="*/ 4 h 8"/>
                <a:gd name="T6" fmla="*/ 3 w 5"/>
                <a:gd name="T7" fmla="*/ 8 h 8"/>
                <a:gd name="T8" fmla="*/ 3 w 5"/>
                <a:gd name="T9" fmla="*/ 8 h 8"/>
              </a:gdLst>
              <a:ahLst/>
              <a:cxnLst>
                <a:cxn ang="0">
                  <a:pos x="T0" y="T1"/>
                </a:cxn>
                <a:cxn ang="0">
                  <a:pos x="T2" y="T3"/>
                </a:cxn>
                <a:cxn ang="0">
                  <a:pos x="T4" y="T5"/>
                </a:cxn>
                <a:cxn ang="0">
                  <a:pos x="T6" y="T7"/>
                </a:cxn>
                <a:cxn ang="0">
                  <a:pos x="T8" y="T9"/>
                </a:cxn>
              </a:cxnLst>
              <a:rect l="0" t="0" r="r" b="b"/>
              <a:pathLst>
                <a:path w="5" h="8">
                  <a:moveTo>
                    <a:pt x="3" y="8"/>
                  </a:moveTo>
                  <a:cubicBezTo>
                    <a:pt x="3" y="7"/>
                    <a:pt x="5" y="0"/>
                    <a:pt x="2" y="0"/>
                  </a:cubicBezTo>
                  <a:cubicBezTo>
                    <a:pt x="1" y="1"/>
                    <a:pt x="0" y="3"/>
                    <a:pt x="0" y="4"/>
                  </a:cubicBezTo>
                  <a:cubicBezTo>
                    <a:pt x="0" y="6"/>
                    <a:pt x="1" y="7"/>
                    <a:pt x="3" y="8"/>
                  </a:cubicBezTo>
                  <a:cubicBezTo>
                    <a:pt x="3" y="8"/>
                    <a:pt x="2" y="8"/>
                    <a:pt x="3" y="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22" name="Freeform 690">
              <a:extLst>
                <a:ext uri="{FF2B5EF4-FFF2-40B4-BE49-F238E27FC236}">
                  <a16:creationId xmlns:a16="http://schemas.microsoft.com/office/drawing/2014/main" id="{509C99DB-B66C-814B-9C14-4C2C2B826DF5}"/>
                </a:ext>
              </a:extLst>
            </p:cNvPr>
            <p:cNvSpPr>
              <a:spLocks/>
            </p:cNvSpPr>
            <p:nvPr/>
          </p:nvSpPr>
          <p:spPr bwMode="auto">
            <a:xfrm>
              <a:off x="13646043" y="8137935"/>
              <a:ext cx="496814" cy="315371"/>
            </a:xfrm>
            <a:custGeom>
              <a:avLst/>
              <a:gdLst>
                <a:gd name="T0" fmla="*/ 47 w 53"/>
                <a:gd name="T1" fmla="*/ 0 h 34"/>
                <a:gd name="T2" fmla="*/ 38 w 53"/>
                <a:gd name="T3" fmla="*/ 2 h 34"/>
                <a:gd name="T4" fmla="*/ 28 w 53"/>
                <a:gd name="T5" fmla="*/ 4 h 34"/>
                <a:gd name="T6" fmla="*/ 23 w 53"/>
                <a:gd name="T7" fmla="*/ 10 h 34"/>
                <a:gd name="T8" fmla="*/ 17 w 53"/>
                <a:gd name="T9" fmla="*/ 9 h 34"/>
                <a:gd name="T10" fmla="*/ 9 w 53"/>
                <a:gd name="T11" fmla="*/ 9 h 34"/>
                <a:gd name="T12" fmla="*/ 3 w 53"/>
                <a:gd name="T13" fmla="*/ 12 h 34"/>
                <a:gd name="T14" fmla="*/ 1 w 53"/>
                <a:gd name="T15" fmla="*/ 15 h 34"/>
                <a:gd name="T16" fmla="*/ 1 w 53"/>
                <a:gd name="T17" fmla="*/ 21 h 34"/>
                <a:gd name="T18" fmla="*/ 3 w 53"/>
                <a:gd name="T19" fmla="*/ 28 h 34"/>
                <a:gd name="T20" fmla="*/ 4 w 53"/>
                <a:gd name="T21" fmla="*/ 32 h 34"/>
                <a:gd name="T22" fmla="*/ 12 w 53"/>
                <a:gd name="T23" fmla="*/ 32 h 34"/>
                <a:gd name="T24" fmla="*/ 16 w 53"/>
                <a:gd name="T25" fmla="*/ 29 h 34"/>
                <a:gd name="T26" fmla="*/ 21 w 53"/>
                <a:gd name="T27" fmla="*/ 29 h 34"/>
                <a:gd name="T28" fmla="*/ 24 w 53"/>
                <a:gd name="T29" fmla="*/ 26 h 34"/>
                <a:gd name="T30" fmla="*/ 32 w 53"/>
                <a:gd name="T31" fmla="*/ 24 h 34"/>
                <a:gd name="T32" fmla="*/ 41 w 53"/>
                <a:gd name="T33" fmla="*/ 21 h 34"/>
                <a:gd name="T34" fmla="*/ 47 w 53"/>
                <a:gd name="T35" fmla="*/ 17 h 34"/>
                <a:gd name="T36" fmla="*/ 52 w 53"/>
                <a:gd name="T37" fmla="*/ 12 h 34"/>
                <a:gd name="T38" fmla="*/ 47 w 53"/>
                <a:gd name="T3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34">
                  <a:moveTo>
                    <a:pt x="47" y="0"/>
                  </a:moveTo>
                  <a:cubicBezTo>
                    <a:pt x="44" y="1"/>
                    <a:pt x="41" y="2"/>
                    <a:pt x="38" y="2"/>
                  </a:cubicBezTo>
                  <a:cubicBezTo>
                    <a:pt x="35" y="3"/>
                    <a:pt x="31" y="2"/>
                    <a:pt x="28" y="4"/>
                  </a:cubicBezTo>
                  <a:cubicBezTo>
                    <a:pt x="26" y="6"/>
                    <a:pt x="25" y="8"/>
                    <a:pt x="23" y="10"/>
                  </a:cubicBezTo>
                  <a:cubicBezTo>
                    <a:pt x="22" y="11"/>
                    <a:pt x="19" y="9"/>
                    <a:pt x="17" y="9"/>
                  </a:cubicBezTo>
                  <a:cubicBezTo>
                    <a:pt x="14" y="9"/>
                    <a:pt x="12" y="9"/>
                    <a:pt x="9" y="9"/>
                  </a:cubicBezTo>
                  <a:cubicBezTo>
                    <a:pt x="6" y="9"/>
                    <a:pt x="3" y="8"/>
                    <a:pt x="3" y="12"/>
                  </a:cubicBezTo>
                  <a:cubicBezTo>
                    <a:pt x="2" y="14"/>
                    <a:pt x="1" y="13"/>
                    <a:pt x="1" y="15"/>
                  </a:cubicBezTo>
                  <a:cubicBezTo>
                    <a:pt x="0" y="17"/>
                    <a:pt x="0" y="19"/>
                    <a:pt x="1" y="21"/>
                  </a:cubicBezTo>
                  <a:cubicBezTo>
                    <a:pt x="1" y="23"/>
                    <a:pt x="2" y="26"/>
                    <a:pt x="3" y="28"/>
                  </a:cubicBezTo>
                  <a:cubicBezTo>
                    <a:pt x="3" y="29"/>
                    <a:pt x="3" y="31"/>
                    <a:pt x="4" y="32"/>
                  </a:cubicBezTo>
                  <a:cubicBezTo>
                    <a:pt x="5" y="34"/>
                    <a:pt x="10" y="33"/>
                    <a:pt x="12" y="32"/>
                  </a:cubicBezTo>
                  <a:cubicBezTo>
                    <a:pt x="13" y="31"/>
                    <a:pt x="14" y="30"/>
                    <a:pt x="16" y="29"/>
                  </a:cubicBezTo>
                  <a:cubicBezTo>
                    <a:pt x="17" y="29"/>
                    <a:pt x="19" y="29"/>
                    <a:pt x="21" y="29"/>
                  </a:cubicBezTo>
                  <a:cubicBezTo>
                    <a:pt x="22" y="28"/>
                    <a:pt x="23" y="27"/>
                    <a:pt x="24" y="26"/>
                  </a:cubicBezTo>
                  <a:cubicBezTo>
                    <a:pt x="27" y="25"/>
                    <a:pt x="29" y="25"/>
                    <a:pt x="32" y="24"/>
                  </a:cubicBezTo>
                  <a:cubicBezTo>
                    <a:pt x="35" y="23"/>
                    <a:pt x="38" y="22"/>
                    <a:pt x="41" y="21"/>
                  </a:cubicBezTo>
                  <a:cubicBezTo>
                    <a:pt x="43" y="20"/>
                    <a:pt x="47" y="19"/>
                    <a:pt x="47" y="17"/>
                  </a:cubicBezTo>
                  <a:cubicBezTo>
                    <a:pt x="48" y="14"/>
                    <a:pt x="53" y="14"/>
                    <a:pt x="52" y="12"/>
                  </a:cubicBezTo>
                  <a:cubicBezTo>
                    <a:pt x="50" y="8"/>
                    <a:pt x="49" y="4"/>
                    <a:pt x="47"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23" name="Freeform 691">
              <a:extLst>
                <a:ext uri="{FF2B5EF4-FFF2-40B4-BE49-F238E27FC236}">
                  <a16:creationId xmlns:a16="http://schemas.microsoft.com/office/drawing/2014/main" id="{8235EBE7-7979-4342-A390-160CD3C72C67}"/>
                </a:ext>
              </a:extLst>
            </p:cNvPr>
            <p:cNvSpPr>
              <a:spLocks/>
            </p:cNvSpPr>
            <p:nvPr/>
          </p:nvSpPr>
          <p:spPr bwMode="auto">
            <a:xfrm>
              <a:off x="14085530" y="7790708"/>
              <a:ext cx="382164" cy="458719"/>
            </a:xfrm>
            <a:custGeom>
              <a:avLst/>
              <a:gdLst>
                <a:gd name="T0" fmla="*/ 39 w 41"/>
                <a:gd name="T1" fmla="*/ 19 h 49"/>
                <a:gd name="T2" fmla="*/ 34 w 41"/>
                <a:gd name="T3" fmla="*/ 14 h 49"/>
                <a:gd name="T4" fmla="*/ 28 w 41"/>
                <a:gd name="T5" fmla="*/ 12 h 49"/>
                <a:gd name="T6" fmla="*/ 22 w 41"/>
                <a:gd name="T7" fmla="*/ 6 h 49"/>
                <a:gd name="T8" fmla="*/ 21 w 41"/>
                <a:gd name="T9" fmla="*/ 3 h 49"/>
                <a:gd name="T10" fmla="*/ 22 w 41"/>
                <a:gd name="T11" fmla="*/ 0 h 49"/>
                <a:gd name="T12" fmla="*/ 17 w 41"/>
                <a:gd name="T13" fmla="*/ 5 h 49"/>
                <a:gd name="T14" fmla="*/ 10 w 41"/>
                <a:gd name="T15" fmla="*/ 10 h 49"/>
                <a:gd name="T16" fmla="*/ 5 w 41"/>
                <a:gd name="T17" fmla="*/ 10 h 49"/>
                <a:gd name="T18" fmla="*/ 0 w 41"/>
                <a:gd name="T19" fmla="*/ 11 h 49"/>
                <a:gd name="T20" fmla="*/ 5 w 41"/>
                <a:gd name="T21" fmla="*/ 17 h 49"/>
                <a:gd name="T22" fmla="*/ 16 w 41"/>
                <a:gd name="T23" fmla="*/ 19 h 49"/>
                <a:gd name="T24" fmla="*/ 16 w 41"/>
                <a:gd name="T25" fmla="*/ 32 h 49"/>
                <a:gd name="T26" fmla="*/ 11 w 41"/>
                <a:gd name="T27" fmla="*/ 34 h 49"/>
                <a:gd name="T28" fmla="*/ 0 w 41"/>
                <a:gd name="T29" fmla="*/ 37 h 49"/>
                <a:gd name="T30" fmla="*/ 5 w 41"/>
                <a:gd name="T31" fmla="*/ 49 h 49"/>
                <a:gd name="T32" fmla="*/ 14 w 41"/>
                <a:gd name="T33" fmla="*/ 48 h 49"/>
                <a:gd name="T34" fmla="*/ 17 w 41"/>
                <a:gd name="T35" fmla="*/ 44 h 49"/>
                <a:gd name="T36" fmla="*/ 23 w 41"/>
                <a:gd name="T37" fmla="*/ 42 h 49"/>
                <a:gd name="T38" fmla="*/ 28 w 41"/>
                <a:gd name="T39" fmla="*/ 38 h 49"/>
                <a:gd name="T40" fmla="*/ 29 w 41"/>
                <a:gd name="T41" fmla="*/ 32 h 49"/>
                <a:gd name="T42" fmla="*/ 32 w 41"/>
                <a:gd name="T43" fmla="*/ 30 h 49"/>
                <a:gd name="T44" fmla="*/ 37 w 41"/>
                <a:gd name="T45" fmla="*/ 24 h 49"/>
                <a:gd name="T46" fmla="*/ 39 w 41"/>
                <a:gd name="T47" fmla="*/ 19 h 49"/>
                <a:gd name="T48" fmla="*/ 39 w 41"/>
                <a:gd name="T49"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49">
                  <a:moveTo>
                    <a:pt x="39" y="19"/>
                  </a:moveTo>
                  <a:cubicBezTo>
                    <a:pt x="36" y="19"/>
                    <a:pt x="35" y="16"/>
                    <a:pt x="34" y="14"/>
                  </a:cubicBezTo>
                  <a:cubicBezTo>
                    <a:pt x="33" y="13"/>
                    <a:pt x="29" y="13"/>
                    <a:pt x="28" y="12"/>
                  </a:cubicBezTo>
                  <a:cubicBezTo>
                    <a:pt x="25" y="11"/>
                    <a:pt x="24" y="9"/>
                    <a:pt x="22" y="6"/>
                  </a:cubicBezTo>
                  <a:cubicBezTo>
                    <a:pt x="22" y="5"/>
                    <a:pt x="21" y="4"/>
                    <a:pt x="21" y="3"/>
                  </a:cubicBezTo>
                  <a:cubicBezTo>
                    <a:pt x="21" y="3"/>
                    <a:pt x="22" y="0"/>
                    <a:pt x="22" y="0"/>
                  </a:cubicBezTo>
                  <a:cubicBezTo>
                    <a:pt x="21" y="0"/>
                    <a:pt x="18" y="4"/>
                    <a:pt x="17" y="5"/>
                  </a:cubicBezTo>
                  <a:cubicBezTo>
                    <a:pt x="15" y="7"/>
                    <a:pt x="13" y="10"/>
                    <a:pt x="10" y="10"/>
                  </a:cubicBezTo>
                  <a:cubicBezTo>
                    <a:pt x="8" y="11"/>
                    <a:pt x="7" y="10"/>
                    <a:pt x="5" y="10"/>
                  </a:cubicBezTo>
                  <a:cubicBezTo>
                    <a:pt x="3" y="11"/>
                    <a:pt x="1" y="13"/>
                    <a:pt x="0" y="11"/>
                  </a:cubicBezTo>
                  <a:cubicBezTo>
                    <a:pt x="1" y="14"/>
                    <a:pt x="2" y="17"/>
                    <a:pt x="5" y="17"/>
                  </a:cubicBezTo>
                  <a:cubicBezTo>
                    <a:pt x="7" y="17"/>
                    <a:pt x="15" y="17"/>
                    <a:pt x="16" y="19"/>
                  </a:cubicBezTo>
                  <a:cubicBezTo>
                    <a:pt x="19" y="23"/>
                    <a:pt x="17" y="27"/>
                    <a:pt x="16" y="32"/>
                  </a:cubicBezTo>
                  <a:cubicBezTo>
                    <a:pt x="15" y="33"/>
                    <a:pt x="11" y="34"/>
                    <a:pt x="11" y="34"/>
                  </a:cubicBezTo>
                  <a:cubicBezTo>
                    <a:pt x="7" y="35"/>
                    <a:pt x="3" y="36"/>
                    <a:pt x="0" y="37"/>
                  </a:cubicBezTo>
                  <a:cubicBezTo>
                    <a:pt x="2" y="41"/>
                    <a:pt x="4" y="45"/>
                    <a:pt x="5" y="49"/>
                  </a:cubicBezTo>
                  <a:cubicBezTo>
                    <a:pt x="8" y="48"/>
                    <a:pt x="11" y="48"/>
                    <a:pt x="14" y="48"/>
                  </a:cubicBezTo>
                  <a:cubicBezTo>
                    <a:pt x="18" y="47"/>
                    <a:pt x="15" y="46"/>
                    <a:pt x="17" y="44"/>
                  </a:cubicBezTo>
                  <a:cubicBezTo>
                    <a:pt x="19" y="43"/>
                    <a:pt x="22" y="44"/>
                    <a:pt x="23" y="42"/>
                  </a:cubicBezTo>
                  <a:cubicBezTo>
                    <a:pt x="25" y="40"/>
                    <a:pt x="25" y="39"/>
                    <a:pt x="28" y="38"/>
                  </a:cubicBezTo>
                  <a:cubicBezTo>
                    <a:pt x="30" y="37"/>
                    <a:pt x="29" y="34"/>
                    <a:pt x="29" y="32"/>
                  </a:cubicBezTo>
                  <a:cubicBezTo>
                    <a:pt x="28" y="30"/>
                    <a:pt x="30" y="30"/>
                    <a:pt x="32" y="30"/>
                  </a:cubicBezTo>
                  <a:cubicBezTo>
                    <a:pt x="35" y="29"/>
                    <a:pt x="35" y="26"/>
                    <a:pt x="37" y="24"/>
                  </a:cubicBezTo>
                  <a:cubicBezTo>
                    <a:pt x="38" y="23"/>
                    <a:pt x="41" y="20"/>
                    <a:pt x="39" y="19"/>
                  </a:cubicBezTo>
                  <a:cubicBezTo>
                    <a:pt x="38" y="19"/>
                    <a:pt x="40" y="20"/>
                    <a:pt x="39" y="1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24" name="Freeform 692">
              <a:extLst>
                <a:ext uri="{FF2B5EF4-FFF2-40B4-BE49-F238E27FC236}">
                  <a16:creationId xmlns:a16="http://schemas.microsoft.com/office/drawing/2014/main" id="{5A47C2EE-2FFA-424D-8411-769D793E69C8}"/>
                </a:ext>
              </a:extLst>
            </p:cNvPr>
            <p:cNvSpPr>
              <a:spLocks/>
            </p:cNvSpPr>
            <p:nvPr/>
          </p:nvSpPr>
          <p:spPr bwMode="auto">
            <a:xfrm>
              <a:off x="14897630" y="6892387"/>
              <a:ext cx="512741" cy="222990"/>
            </a:xfrm>
            <a:custGeom>
              <a:avLst/>
              <a:gdLst>
                <a:gd name="T0" fmla="*/ 55 w 55"/>
                <a:gd name="T1" fmla="*/ 5 h 24"/>
                <a:gd name="T2" fmla="*/ 47 w 55"/>
                <a:gd name="T3" fmla="*/ 3 h 24"/>
                <a:gd name="T4" fmla="*/ 36 w 55"/>
                <a:gd name="T5" fmla="*/ 2 h 24"/>
                <a:gd name="T6" fmla="*/ 27 w 55"/>
                <a:gd name="T7" fmla="*/ 0 h 24"/>
                <a:gd name="T8" fmla="*/ 22 w 55"/>
                <a:gd name="T9" fmla="*/ 2 h 24"/>
                <a:gd name="T10" fmla="*/ 19 w 55"/>
                <a:gd name="T11" fmla="*/ 4 h 24"/>
                <a:gd name="T12" fmla="*/ 11 w 55"/>
                <a:gd name="T13" fmla="*/ 5 h 24"/>
                <a:gd name="T14" fmla="*/ 9 w 55"/>
                <a:gd name="T15" fmla="*/ 7 h 24"/>
                <a:gd name="T16" fmla="*/ 8 w 55"/>
                <a:gd name="T17" fmla="*/ 11 h 24"/>
                <a:gd name="T18" fmla="*/ 12 w 55"/>
                <a:gd name="T19" fmla="*/ 12 h 24"/>
                <a:gd name="T20" fmla="*/ 15 w 55"/>
                <a:gd name="T21" fmla="*/ 12 h 24"/>
                <a:gd name="T22" fmla="*/ 19 w 55"/>
                <a:gd name="T23" fmla="*/ 15 h 24"/>
                <a:gd name="T24" fmla="*/ 15 w 55"/>
                <a:gd name="T25" fmla="*/ 17 h 24"/>
                <a:gd name="T26" fmla="*/ 11 w 55"/>
                <a:gd name="T27" fmla="*/ 17 h 24"/>
                <a:gd name="T28" fmla="*/ 10 w 55"/>
                <a:gd name="T29" fmla="*/ 20 h 24"/>
                <a:gd name="T30" fmla="*/ 1 w 55"/>
                <a:gd name="T31" fmla="*/ 20 h 24"/>
                <a:gd name="T32" fmla="*/ 11 w 55"/>
                <a:gd name="T33" fmla="*/ 22 h 24"/>
                <a:gd name="T34" fmla="*/ 15 w 55"/>
                <a:gd name="T35" fmla="*/ 23 h 24"/>
                <a:gd name="T36" fmla="*/ 21 w 55"/>
                <a:gd name="T37" fmla="*/ 23 h 24"/>
                <a:gd name="T38" fmla="*/ 25 w 55"/>
                <a:gd name="T39" fmla="*/ 20 h 24"/>
                <a:gd name="T40" fmla="*/ 28 w 55"/>
                <a:gd name="T41" fmla="*/ 17 h 24"/>
                <a:gd name="T42" fmla="*/ 33 w 55"/>
                <a:gd name="T43" fmla="*/ 16 h 24"/>
                <a:gd name="T44" fmla="*/ 37 w 55"/>
                <a:gd name="T45" fmla="*/ 16 h 24"/>
                <a:gd name="T46" fmla="*/ 40 w 55"/>
                <a:gd name="T47" fmla="*/ 13 h 24"/>
                <a:gd name="T48" fmla="*/ 44 w 55"/>
                <a:gd name="T49" fmla="*/ 12 h 24"/>
                <a:gd name="T50" fmla="*/ 54 w 55"/>
                <a:gd name="T51" fmla="*/ 7 h 24"/>
                <a:gd name="T52" fmla="*/ 55 w 55"/>
                <a:gd name="T53"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24">
                  <a:moveTo>
                    <a:pt x="55" y="5"/>
                  </a:moveTo>
                  <a:cubicBezTo>
                    <a:pt x="52" y="5"/>
                    <a:pt x="50" y="3"/>
                    <a:pt x="47" y="3"/>
                  </a:cubicBezTo>
                  <a:cubicBezTo>
                    <a:pt x="44" y="2"/>
                    <a:pt x="40" y="2"/>
                    <a:pt x="36" y="2"/>
                  </a:cubicBezTo>
                  <a:cubicBezTo>
                    <a:pt x="33" y="2"/>
                    <a:pt x="30" y="2"/>
                    <a:pt x="27" y="0"/>
                  </a:cubicBezTo>
                  <a:cubicBezTo>
                    <a:pt x="25" y="0"/>
                    <a:pt x="23" y="0"/>
                    <a:pt x="22" y="2"/>
                  </a:cubicBezTo>
                  <a:cubicBezTo>
                    <a:pt x="22" y="4"/>
                    <a:pt x="21" y="5"/>
                    <a:pt x="19" y="4"/>
                  </a:cubicBezTo>
                  <a:cubicBezTo>
                    <a:pt x="17" y="3"/>
                    <a:pt x="12" y="1"/>
                    <a:pt x="11" y="5"/>
                  </a:cubicBezTo>
                  <a:cubicBezTo>
                    <a:pt x="10" y="6"/>
                    <a:pt x="11" y="6"/>
                    <a:pt x="9" y="7"/>
                  </a:cubicBezTo>
                  <a:cubicBezTo>
                    <a:pt x="8" y="8"/>
                    <a:pt x="6" y="10"/>
                    <a:pt x="8" y="11"/>
                  </a:cubicBezTo>
                  <a:cubicBezTo>
                    <a:pt x="9" y="12"/>
                    <a:pt x="12" y="13"/>
                    <a:pt x="12" y="12"/>
                  </a:cubicBezTo>
                  <a:cubicBezTo>
                    <a:pt x="13" y="10"/>
                    <a:pt x="14" y="11"/>
                    <a:pt x="15" y="12"/>
                  </a:cubicBezTo>
                  <a:cubicBezTo>
                    <a:pt x="16" y="13"/>
                    <a:pt x="20" y="14"/>
                    <a:pt x="19" y="15"/>
                  </a:cubicBezTo>
                  <a:cubicBezTo>
                    <a:pt x="19" y="16"/>
                    <a:pt x="16" y="16"/>
                    <a:pt x="15" y="17"/>
                  </a:cubicBezTo>
                  <a:cubicBezTo>
                    <a:pt x="14" y="18"/>
                    <a:pt x="13" y="19"/>
                    <a:pt x="11" y="17"/>
                  </a:cubicBezTo>
                  <a:cubicBezTo>
                    <a:pt x="10" y="16"/>
                    <a:pt x="10" y="19"/>
                    <a:pt x="10" y="20"/>
                  </a:cubicBezTo>
                  <a:cubicBezTo>
                    <a:pt x="6" y="22"/>
                    <a:pt x="4" y="15"/>
                    <a:pt x="1" y="20"/>
                  </a:cubicBezTo>
                  <a:cubicBezTo>
                    <a:pt x="0" y="21"/>
                    <a:pt x="10" y="23"/>
                    <a:pt x="11" y="22"/>
                  </a:cubicBezTo>
                  <a:cubicBezTo>
                    <a:pt x="12" y="21"/>
                    <a:pt x="14" y="22"/>
                    <a:pt x="15" y="23"/>
                  </a:cubicBezTo>
                  <a:cubicBezTo>
                    <a:pt x="16" y="23"/>
                    <a:pt x="19" y="24"/>
                    <a:pt x="21" y="23"/>
                  </a:cubicBezTo>
                  <a:cubicBezTo>
                    <a:pt x="22" y="22"/>
                    <a:pt x="24" y="23"/>
                    <a:pt x="25" y="20"/>
                  </a:cubicBezTo>
                  <a:cubicBezTo>
                    <a:pt x="25" y="19"/>
                    <a:pt x="27" y="18"/>
                    <a:pt x="28" y="17"/>
                  </a:cubicBezTo>
                  <a:cubicBezTo>
                    <a:pt x="29" y="16"/>
                    <a:pt x="33" y="16"/>
                    <a:pt x="33" y="16"/>
                  </a:cubicBezTo>
                  <a:cubicBezTo>
                    <a:pt x="34" y="18"/>
                    <a:pt x="35" y="16"/>
                    <a:pt x="37" y="16"/>
                  </a:cubicBezTo>
                  <a:cubicBezTo>
                    <a:pt x="38" y="16"/>
                    <a:pt x="39" y="13"/>
                    <a:pt x="40" y="13"/>
                  </a:cubicBezTo>
                  <a:cubicBezTo>
                    <a:pt x="41" y="12"/>
                    <a:pt x="43" y="13"/>
                    <a:pt x="44" y="12"/>
                  </a:cubicBezTo>
                  <a:cubicBezTo>
                    <a:pt x="48" y="11"/>
                    <a:pt x="50" y="9"/>
                    <a:pt x="54" y="7"/>
                  </a:cubicBezTo>
                  <a:cubicBezTo>
                    <a:pt x="55" y="7"/>
                    <a:pt x="55" y="7"/>
                    <a:pt x="55"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25" name="Freeform 693">
              <a:extLst>
                <a:ext uri="{FF2B5EF4-FFF2-40B4-BE49-F238E27FC236}">
                  <a16:creationId xmlns:a16="http://schemas.microsoft.com/office/drawing/2014/main" id="{9F0F83FE-5914-924D-BB65-05AA9F22625E}"/>
                </a:ext>
              </a:extLst>
            </p:cNvPr>
            <p:cNvSpPr>
              <a:spLocks/>
            </p:cNvSpPr>
            <p:nvPr/>
          </p:nvSpPr>
          <p:spPr bwMode="auto">
            <a:xfrm>
              <a:off x="14273429" y="6752222"/>
              <a:ext cx="831211" cy="487388"/>
            </a:xfrm>
            <a:custGeom>
              <a:avLst/>
              <a:gdLst>
                <a:gd name="T0" fmla="*/ 78 w 89"/>
                <a:gd name="T1" fmla="*/ 32 h 52"/>
                <a:gd name="T2" fmla="*/ 81 w 89"/>
                <a:gd name="T3" fmla="*/ 33 h 52"/>
                <a:gd name="T4" fmla="*/ 84 w 89"/>
                <a:gd name="T5" fmla="*/ 31 h 52"/>
                <a:gd name="T6" fmla="*/ 81 w 89"/>
                <a:gd name="T7" fmla="*/ 26 h 52"/>
                <a:gd name="T8" fmla="*/ 79 w 89"/>
                <a:gd name="T9" fmla="*/ 27 h 52"/>
                <a:gd name="T10" fmla="*/ 75 w 89"/>
                <a:gd name="T11" fmla="*/ 27 h 52"/>
                <a:gd name="T12" fmla="*/ 78 w 89"/>
                <a:gd name="T13" fmla="*/ 21 h 52"/>
                <a:gd name="T14" fmla="*/ 74 w 89"/>
                <a:gd name="T15" fmla="*/ 22 h 52"/>
                <a:gd name="T16" fmla="*/ 68 w 89"/>
                <a:gd name="T17" fmla="*/ 25 h 52"/>
                <a:gd name="T18" fmla="*/ 65 w 89"/>
                <a:gd name="T19" fmla="*/ 29 h 52"/>
                <a:gd name="T20" fmla="*/ 62 w 89"/>
                <a:gd name="T21" fmla="*/ 28 h 52"/>
                <a:gd name="T22" fmla="*/ 57 w 89"/>
                <a:gd name="T23" fmla="*/ 27 h 52"/>
                <a:gd name="T24" fmla="*/ 53 w 89"/>
                <a:gd name="T25" fmla="*/ 23 h 52"/>
                <a:gd name="T26" fmla="*/ 52 w 89"/>
                <a:gd name="T27" fmla="*/ 17 h 52"/>
                <a:gd name="T28" fmla="*/ 49 w 89"/>
                <a:gd name="T29" fmla="*/ 13 h 52"/>
                <a:gd name="T30" fmla="*/ 45 w 89"/>
                <a:gd name="T31" fmla="*/ 12 h 52"/>
                <a:gd name="T32" fmla="*/ 38 w 89"/>
                <a:gd name="T33" fmla="*/ 12 h 52"/>
                <a:gd name="T34" fmla="*/ 31 w 89"/>
                <a:gd name="T35" fmla="*/ 12 h 52"/>
                <a:gd name="T36" fmla="*/ 27 w 89"/>
                <a:gd name="T37" fmla="*/ 8 h 52"/>
                <a:gd name="T38" fmla="*/ 23 w 89"/>
                <a:gd name="T39" fmla="*/ 8 h 52"/>
                <a:gd name="T40" fmla="*/ 19 w 89"/>
                <a:gd name="T41" fmla="*/ 10 h 52"/>
                <a:gd name="T42" fmla="*/ 17 w 89"/>
                <a:gd name="T43" fmla="*/ 6 h 52"/>
                <a:gd name="T44" fmla="*/ 15 w 89"/>
                <a:gd name="T45" fmla="*/ 1 h 52"/>
                <a:gd name="T46" fmla="*/ 15 w 89"/>
                <a:gd name="T47" fmla="*/ 5 h 52"/>
                <a:gd name="T48" fmla="*/ 14 w 89"/>
                <a:gd name="T49" fmla="*/ 8 h 52"/>
                <a:gd name="T50" fmla="*/ 13 w 89"/>
                <a:gd name="T51" fmla="*/ 3 h 52"/>
                <a:gd name="T52" fmla="*/ 14 w 89"/>
                <a:gd name="T53" fmla="*/ 0 h 52"/>
                <a:gd name="T54" fmla="*/ 1 w 89"/>
                <a:gd name="T55" fmla="*/ 4 h 52"/>
                <a:gd name="T56" fmla="*/ 1 w 89"/>
                <a:gd name="T57" fmla="*/ 15 h 52"/>
                <a:gd name="T58" fmla="*/ 1 w 89"/>
                <a:gd name="T59" fmla="*/ 23 h 52"/>
                <a:gd name="T60" fmla="*/ 2 w 89"/>
                <a:gd name="T61" fmla="*/ 26 h 52"/>
                <a:gd name="T62" fmla="*/ 6 w 89"/>
                <a:gd name="T63" fmla="*/ 26 h 52"/>
                <a:gd name="T64" fmla="*/ 6 w 89"/>
                <a:gd name="T65" fmla="*/ 23 h 52"/>
                <a:gd name="T66" fmla="*/ 10 w 89"/>
                <a:gd name="T67" fmla="*/ 20 h 52"/>
                <a:gd name="T68" fmla="*/ 13 w 89"/>
                <a:gd name="T69" fmla="*/ 18 h 52"/>
                <a:gd name="T70" fmla="*/ 17 w 89"/>
                <a:gd name="T71" fmla="*/ 19 h 52"/>
                <a:gd name="T72" fmla="*/ 21 w 89"/>
                <a:gd name="T73" fmla="*/ 20 h 52"/>
                <a:gd name="T74" fmla="*/ 21 w 89"/>
                <a:gd name="T75" fmla="*/ 24 h 52"/>
                <a:gd name="T76" fmla="*/ 26 w 89"/>
                <a:gd name="T77" fmla="*/ 27 h 52"/>
                <a:gd name="T78" fmla="*/ 33 w 89"/>
                <a:gd name="T79" fmla="*/ 34 h 52"/>
                <a:gd name="T80" fmla="*/ 38 w 89"/>
                <a:gd name="T81" fmla="*/ 37 h 52"/>
                <a:gd name="T82" fmla="*/ 41 w 89"/>
                <a:gd name="T83" fmla="*/ 39 h 52"/>
                <a:gd name="T84" fmla="*/ 50 w 89"/>
                <a:gd name="T85" fmla="*/ 45 h 52"/>
                <a:gd name="T86" fmla="*/ 54 w 89"/>
                <a:gd name="T87" fmla="*/ 49 h 52"/>
                <a:gd name="T88" fmla="*/ 61 w 89"/>
                <a:gd name="T89" fmla="*/ 52 h 52"/>
                <a:gd name="T90" fmla="*/ 63 w 89"/>
                <a:gd name="T91" fmla="*/ 47 h 52"/>
                <a:gd name="T92" fmla="*/ 62 w 89"/>
                <a:gd name="T93" fmla="*/ 42 h 52"/>
                <a:gd name="T94" fmla="*/ 59 w 89"/>
                <a:gd name="T95" fmla="*/ 38 h 52"/>
                <a:gd name="T96" fmla="*/ 64 w 89"/>
                <a:gd name="T97" fmla="*/ 36 h 52"/>
                <a:gd name="T98" fmla="*/ 66 w 89"/>
                <a:gd name="T99" fmla="*/ 33 h 52"/>
                <a:gd name="T100" fmla="*/ 68 w 89"/>
                <a:gd name="T101" fmla="*/ 30 h 52"/>
                <a:gd name="T102" fmla="*/ 71 w 89"/>
                <a:gd name="T103" fmla="*/ 30 h 52"/>
                <a:gd name="T104" fmla="*/ 74 w 89"/>
                <a:gd name="T105" fmla="*/ 29 h 52"/>
                <a:gd name="T106" fmla="*/ 74 w 89"/>
                <a:gd name="T107" fmla="*/ 34 h 52"/>
                <a:gd name="T108" fmla="*/ 77 w 89"/>
                <a:gd name="T109" fmla="*/ 34 h 52"/>
                <a:gd name="T110" fmla="*/ 78 w 89"/>
                <a:gd name="T111" fmla="*/ 32 h 52"/>
                <a:gd name="T112" fmla="*/ 78 w 89"/>
                <a:gd name="T113"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52">
                  <a:moveTo>
                    <a:pt x="78" y="32"/>
                  </a:moveTo>
                  <a:cubicBezTo>
                    <a:pt x="79" y="33"/>
                    <a:pt x="79" y="34"/>
                    <a:pt x="81" y="33"/>
                  </a:cubicBezTo>
                  <a:cubicBezTo>
                    <a:pt x="82" y="33"/>
                    <a:pt x="83" y="31"/>
                    <a:pt x="84" y="31"/>
                  </a:cubicBezTo>
                  <a:cubicBezTo>
                    <a:pt x="89" y="30"/>
                    <a:pt x="83" y="28"/>
                    <a:pt x="81" y="26"/>
                  </a:cubicBezTo>
                  <a:cubicBezTo>
                    <a:pt x="80" y="25"/>
                    <a:pt x="80" y="26"/>
                    <a:pt x="79" y="27"/>
                  </a:cubicBezTo>
                  <a:cubicBezTo>
                    <a:pt x="79" y="28"/>
                    <a:pt x="76" y="27"/>
                    <a:pt x="75" y="27"/>
                  </a:cubicBezTo>
                  <a:cubicBezTo>
                    <a:pt x="71" y="25"/>
                    <a:pt x="77" y="22"/>
                    <a:pt x="78" y="21"/>
                  </a:cubicBezTo>
                  <a:cubicBezTo>
                    <a:pt x="78" y="21"/>
                    <a:pt x="74" y="22"/>
                    <a:pt x="74" y="22"/>
                  </a:cubicBezTo>
                  <a:cubicBezTo>
                    <a:pt x="72" y="23"/>
                    <a:pt x="70" y="23"/>
                    <a:pt x="68" y="25"/>
                  </a:cubicBezTo>
                  <a:cubicBezTo>
                    <a:pt x="67" y="26"/>
                    <a:pt x="66" y="28"/>
                    <a:pt x="65" y="29"/>
                  </a:cubicBezTo>
                  <a:cubicBezTo>
                    <a:pt x="64" y="32"/>
                    <a:pt x="63" y="30"/>
                    <a:pt x="62" y="28"/>
                  </a:cubicBezTo>
                  <a:cubicBezTo>
                    <a:pt x="61" y="26"/>
                    <a:pt x="59" y="27"/>
                    <a:pt x="57" y="27"/>
                  </a:cubicBezTo>
                  <a:cubicBezTo>
                    <a:pt x="55" y="27"/>
                    <a:pt x="54" y="24"/>
                    <a:pt x="53" y="23"/>
                  </a:cubicBezTo>
                  <a:cubicBezTo>
                    <a:pt x="51" y="21"/>
                    <a:pt x="54" y="19"/>
                    <a:pt x="52" y="17"/>
                  </a:cubicBezTo>
                  <a:cubicBezTo>
                    <a:pt x="51" y="16"/>
                    <a:pt x="50" y="14"/>
                    <a:pt x="49" y="13"/>
                  </a:cubicBezTo>
                  <a:cubicBezTo>
                    <a:pt x="48" y="12"/>
                    <a:pt x="46" y="11"/>
                    <a:pt x="45" y="12"/>
                  </a:cubicBezTo>
                  <a:cubicBezTo>
                    <a:pt x="43" y="13"/>
                    <a:pt x="41" y="12"/>
                    <a:pt x="38" y="12"/>
                  </a:cubicBezTo>
                  <a:cubicBezTo>
                    <a:pt x="36" y="12"/>
                    <a:pt x="33" y="13"/>
                    <a:pt x="31" y="12"/>
                  </a:cubicBezTo>
                  <a:cubicBezTo>
                    <a:pt x="30" y="11"/>
                    <a:pt x="28" y="9"/>
                    <a:pt x="27" y="8"/>
                  </a:cubicBezTo>
                  <a:cubicBezTo>
                    <a:pt x="25" y="6"/>
                    <a:pt x="24" y="6"/>
                    <a:pt x="23" y="8"/>
                  </a:cubicBezTo>
                  <a:cubicBezTo>
                    <a:pt x="22" y="9"/>
                    <a:pt x="21" y="10"/>
                    <a:pt x="19" y="10"/>
                  </a:cubicBezTo>
                  <a:cubicBezTo>
                    <a:pt x="16" y="10"/>
                    <a:pt x="16" y="8"/>
                    <a:pt x="17" y="6"/>
                  </a:cubicBezTo>
                  <a:cubicBezTo>
                    <a:pt x="18" y="3"/>
                    <a:pt x="18" y="3"/>
                    <a:pt x="15" y="1"/>
                  </a:cubicBezTo>
                  <a:cubicBezTo>
                    <a:pt x="15" y="2"/>
                    <a:pt x="15" y="4"/>
                    <a:pt x="15" y="5"/>
                  </a:cubicBezTo>
                  <a:cubicBezTo>
                    <a:pt x="15" y="7"/>
                    <a:pt x="16" y="8"/>
                    <a:pt x="14" y="8"/>
                  </a:cubicBezTo>
                  <a:cubicBezTo>
                    <a:pt x="12" y="7"/>
                    <a:pt x="12" y="4"/>
                    <a:pt x="13" y="3"/>
                  </a:cubicBezTo>
                  <a:cubicBezTo>
                    <a:pt x="13" y="3"/>
                    <a:pt x="15" y="0"/>
                    <a:pt x="14" y="0"/>
                  </a:cubicBezTo>
                  <a:cubicBezTo>
                    <a:pt x="9" y="1"/>
                    <a:pt x="5" y="2"/>
                    <a:pt x="1" y="4"/>
                  </a:cubicBezTo>
                  <a:cubicBezTo>
                    <a:pt x="0" y="4"/>
                    <a:pt x="1" y="14"/>
                    <a:pt x="1" y="15"/>
                  </a:cubicBezTo>
                  <a:cubicBezTo>
                    <a:pt x="1" y="18"/>
                    <a:pt x="1" y="21"/>
                    <a:pt x="1" y="23"/>
                  </a:cubicBezTo>
                  <a:cubicBezTo>
                    <a:pt x="1" y="25"/>
                    <a:pt x="0" y="26"/>
                    <a:pt x="2" y="26"/>
                  </a:cubicBezTo>
                  <a:cubicBezTo>
                    <a:pt x="3" y="26"/>
                    <a:pt x="4" y="26"/>
                    <a:pt x="6" y="26"/>
                  </a:cubicBezTo>
                  <a:cubicBezTo>
                    <a:pt x="8" y="26"/>
                    <a:pt x="5" y="24"/>
                    <a:pt x="6" y="23"/>
                  </a:cubicBezTo>
                  <a:cubicBezTo>
                    <a:pt x="7" y="21"/>
                    <a:pt x="9" y="22"/>
                    <a:pt x="10" y="20"/>
                  </a:cubicBezTo>
                  <a:cubicBezTo>
                    <a:pt x="12" y="19"/>
                    <a:pt x="12" y="19"/>
                    <a:pt x="13" y="18"/>
                  </a:cubicBezTo>
                  <a:cubicBezTo>
                    <a:pt x="15" y="17"/>
                    <a:pt x="16" y="18"/>
                    <a:pt x="17" y="19"/>
                  </a:cubicBezTo>
                  <a:cubicBezTo>
                    <a:pt x="18" y="20"/>
                    <a:pt x="21" y="20"/>
                    <a:pt x="21" y="20"/>
                  </a:cubicBezTo>
                  <a:cubicBezTo>
                    <a:pt x="22" y="22"/>
                    <a:pt x="21" y="23"/>
                    <a:pt x="21" y="24"/>
                  </a:cubicBezTo>
                  <a:cubicBezTo>
                    <a:pt x="22" y="27"/>
                    <a:pt x="25" y="27"/>
                    <a:pt x="26" y="27"/>
                  </a:cubicBezTo>
                  <a:cubicBezTo>
                    <a:pt x="31" y="27"/>
                    <a:pt x="31" y="30"/>
                    <a:pt x="33" y="34"/>
                  </a:cubicBezTo>
                  <a:cubicBezTo>
                    <a:pt x="34" y="35"/>
                    <a:pt x="36" y="36"/>
                    <a:pt x="38" y="37"/>
                  </a:cubicBezTo>
                  <a:cubicBezTo>
                    <a:pt x="39" y="37"/>
                    <a:pt x="40" y="38"/>
                    <a:pt x="41" y="39"/>
                  </a:cubicBezTo>
                  <a:cubicBezTo>
                    <a:pt x="44" y="41"/>
                    <a:pt x="47" y="44"/>
                    <a:pt x="50" y="45"/>
                  </a:cubicBezTo>
                  <a:cubicBezTo>
                    <a:pt x="54" y="46"/>
                    <a:pt x="54" y="46"/>
                    <a:pt x="54" y="49"/>
                  </a:cubicBezTo>
                  <a:cubicBezTo>
                    <a:pt x="56" y="49"/>
                    <a:pt x="59" y="51"/>
                    <a:pt x="61" y="52"/>
                  </a:cubicBezTo>
                  <a:cubicBezTo>
                    <a:pt x="61" y="49"/>
                    <a:pt x="60" y="49"/>
                    <a:pt x="63" y="47"/>
                  </a:cubicBezTo>
                  <a:cubicBezTo>
                    <a:pt x="64" y="45"/>
                    <a:pt x="62" y="44"/>
                    <a:pt x="62" y="42"/>
                  </a:cubicBezTo>
                  <a:cubicBezTo>
                    <a:pt x="63" y="39"/>
                    <a:pt x="60" y="40"/>
                    <a:pt x="59" y="38"/>
                  </a:cubicBezTo>
                  <a:cubicBezTo>
                    <a:pt x="58" y="36"/>
                    <a:pt x="63" y="37"/>
                    <a:pt x="64" y="36"/>
                  </a:cubicBezTo>
                  <a:cubicBezTo>
                    <a:pt x="67" y="35"/>
                    <a:pt x="64" y="32"/>
                    <a:pt x="66" y="33"/>
                  </a:cubicBezTo>
                  <a:cubicBezTo>
                    <a:pt x="70" y="33"/>
                    <a:pt x="66" y="30"/>
                    <a:pt x="68" y="30"/>
                  </a:cubicBezTo>
                  <a:cubicBezTo>
                    <a:pt x="69" y="29"/>
                    <a:pt x="70" y="31"/>
                    <a:pt x="71" y="30"/>
                  </a:cubicBezTo>
                  <a:cubicBezTo>
                    <a:pt x="72" y="30"/>
                    <a:pt x="73" y="29"/>
                    <a:pt x="74" y="29"/>
                  </a:cubicBezTo>
                  <a:cubicBezTo>
                    <a:pt x="76" y="29"/>
                    <a:pt x="74" y="33"/>
                    <a:pt x="74" y="34"/>
                  </a:cubicBezTo>
                  <a:cubicBezTo>
                    <a:pt x="75" y="34"/>
                    <a:pt x="77" y="31"/>
                    <a:pt x="77" y="34"/>
                  </a:cubicBezTo>
                  <a:cubicBezTo>
                    <a:pt x="77" y="34"/>
                    <a:pt x="77" y="32"/>
                    <a:pt x="78" y="32"/>
                  </a:cubicBezTo>
                  <a:cubicBezTo>
                    <a:pt x="79" y="32"/>
                    <a:pt x="77" y="32"/>
                    <a:pt x="78" y="3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26" name="Freeform 694">
              <a:extLst>
                <a:ext uri="{FF2B5EF4-FFF2-40B4-BE49-F238E27FC236}">
                  <a16:creationId xmlns:a16="http://schemas.microsoft.com/office/drawing/2014/main" id="{8FE6A80C-9F2B-F148-A706-404A84199223}"/>
                </a:ext>
              </a:extLst>
            </p:cNvPr>
            <p:cNvSpPr>
              <a:spLocks/>
            </p:cNvSpPr>
            <p:nvPr/>
          </p:nvSpPr>
          <p:spPr bwMode="auto">
            <a:xfrm>
              <a:off x="14525022" y="7293764"/>
              <a:ext cx="0" cy="9558"/>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27" name="Freeform 695">
              <a:extLst>
                <a:ext uri="{FF2B5EF4-FFF2-40B4-BE49-F238E27FC236}">
                  <a16:creationId xmlns:a16="http://schemas.microsoft.com/office/drawing/2014/main" id="{F15E7B8A-495E-EE40-A6E4-C3B9F45604A0}"/>
                </a:ext>
              </a:extLst>
            </p:cNvPr>
            <p:cNvSpPr>
              <a:spLocks/>
            </p:cNvSpPr>
            <p:nvPr/>
          </p:nvSpPr>
          <p:spPr bwMode="auto">
            <a:xfrm>
              <a:off x="14095084" y="6921055"/>
              <a:ext cx="681526" cy="401378"/>
            </a:xfrm>
            <a:custGeom>
              <a:avLst/>
              <a:gdLst>
                <a:gd name="T0" fmla="*/ 73 w 73"/>
                <a:gd name="T1" fmla="*/ 28 h 43"/>
                <a:gd name="T2" fmla="*/ 69 w 73"/>
                <a:gd name="T3" fmla="*/ 27 h 43"/>
                <a:gd name="T4" fmla="*/ 65 w 73"/>
                <a:gd name="T5" fmla="*/ 24 h 43"/>
                <a:gd name="T6" fmla="*/ 58 w 73"/>
                <a:gd name="T7" fmla="*/ 20 h 43"/>
                <a:gd name="T8" fmla="*/ 52 w 73"/>
                <a:gd name="T9" fmla="*/ 16 h 43"/>
                <a:gd name="T10" fmla="*/ 47 w 73"/>
                <a:gd name="T11" fmla="*/ 9 h 43"/>
                <a:gd name="T12" fmla="*/ 40 w 73"/>
                <a:gd name="T13" fmla="*/ 5 h 43"/>
                <a:gd name="T14" fmla="*/ 40 w 73"/>
                <a:gd name="T15" fmla="*/ 2 h 43"/>
                <a:gd name="T16" fmla="*/ 36 w 73"/>
                <a:gd name="T17" fmla="*/ 1 h 43"/>
                <a:gd name="T18" fmla="*/ 34 w 73"/>
                <a:gd name="T19" fmla="*/ 0 h 43"/>
                <a:gd name="T20" fmla="*/ 31 w 73"/>
                <a:gd name="T21" fmla="*/ 1 h 43"/>
                <a:gd name="T22" fmla="*/ 28 w 73"/>
                <a:gd name="T23" fmla="*/ 3 h 43"/>
                <a:gd name="T24" fmla="*/ 25 w 73"/>
                <a:gd name="T25" fmla="*/ 6 h 43"/>
                <a:gd name="T26" fmla="*/ 22 w 73"/>
                <a:gd name="T27" fmla="*/ 8 h 43"/>
                <a:gd name="T28" fmla="*/ 17 w 73"/>
                <a:gd name="T29" fmla="*/ 8 h 43"/>
                <a:gd name="T30" fmla="*/ 12 w 73"/>
                <a:gd name="T31" fmla="*/ 2 h 43"/>
                <a:gd name="T32" fmla="*/ 2 w 73"/>
                <a:gd name="T33" fmla="*/ 5 h 43"/>
                <a:gd name="T34" fmla="*/ 5 w 73"/>
                <a:gd name="T35" fmla="*/ 12 h 43"/>
                <a:gd name="T36" fmla="*/ 8 w 73"/>
                <a:gd name="T37" fmla="*/ 17 h 43"/>
                <a:gd name="T38" fmla="*/ 8 w 73"/>
                <a:gd name="T39" fmla="*/ 19 h 43"/>
                <a:gd name="T40" fmla="*/ 10 w 73"/>
                <a:gd name="T41" fmla="*/ 22 h 43"/>
                <a:gd name="T42" fmla="*/ 9 w 73"/>
                <a:gd name="T43" fmla="*/ 26 h 43"/>
                <a:gd name="T44" fmla="*/ 9 w 73"/>
                <a:gd name="T45" fmla="*/ 31 h 43"/>
                <a:gd name="T46" fmla="*/ 14 w 73"/>
                <a:gd name="T47" fmla="*/ 29 h 43"/>
                <a:gd name="T48" fmla="*/ 17 w 73"/>
                <a:gd name="T49" fmla="*/ 26 h 43"/>
                <a:gd name="T50" fmla="*/ 27 w 73"/>
                <a:gd name="T51" fmla="*/ 27 h 43"/>
                <a:gd name="T52" fmla="*/ 37 w 73"/>
                <a:gd name="T53" fmla="*/ 31 h 43"/>
                <a:gd name="T54" fmla="*/ 45 w 73"/>
                <a:gd name="T55" fmla="*/ 35 h 43"/>
                <a:gd name="T56" fmla="*/ 46 w 73"/>
                <a:gd name="T57" fmla="*/ 37 h 43"/>
                <a:gd name="T58" fmla="*/ 48 w 73"/>
                <a:gd name="T59" fmla="*/ 42 h 43"/>
                <a:gd name="T60" fmla="*/ 53 w 73"/>
                <a:gd name="T61" fmla="*/ 43 h 43"/>
                <a:gd name="T62" fmla="*/ 57 w 73"/>
                <a:gd name="T63" fmla="*/ 40 h 43"/>
                <a:gd name="T64" fmla="*/ 62 w 73"/>
                <a:gd name="T65" fmla="*/ 38 h 43"/>
                <a:gd name="T66" fmla="*/ 65 w 73"/>
                <a:gd name="T67" fmla="*/ 33 h 43"/>
                <a:gd name="T68" fmla="*/ 69 w 73"/>
                <a:gd name="T69" fmla="*/ 31 h 43"/>
                <a:gd name="T70" fmla="*/ 73 w 73"/>
                <a:gd name="T71" fmla="*/ 31 h 43"/>
                <a:gd name="T72" fmla="*/ 73 w 73"/>
                <a:gd name="T73"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 h="43">
                  <a:moveTo>
                    <a:pt x="73" y="28"/>
                  </a:moveTo>
                  <a:cubicBezTo>
                    <a:pt x="72" y="27"/>
                    <a:pt x="71" y="27"/>
                    <a:pt x="69" y="27"/>
                  </a:cubicBezTo>
                  <a:cubicBezTo>
                    <a:pt x="68" y="26"/>
                    <a:pt x="66" y="25"/>
                    <a:pt x="65" y="24"/>
                  </a:cubicBezTo>
                  <a:cubicBezTo>
                    <a:pt x="63" y="23"/>
                    <a:pt x="60" y="22"/>
                    <a:pt x="58" y="20"/>
                  </a:cubicBezTo>
                  <a:cubicBezTo>
                    <a:pt x="57" y="18"/>
                    <a:pt x="54" y="18"/>
                    <a:pt x="52" y="16"/>
                  </a:cubicBezTo>
                  <a:cubicBezTo>
                    <a:pt x="51" y="13"/>
                    <a:pt x="50" y="9"/>
                    <a:pt x="47" y="9"/>
                  </a:cubicBezTo>
                  <a:cubicBezTo>
                    <a:pt x="44" y="9"/>
                    <a:pt x="40" y="9"/>
                    <a:pt x="40" y="5"/>
                  </a:cubicBezTo>
                  <a:cubicBezTo>
                    <a:pt x="40" y="4"/>
                    <a:pt x="41" y="2"/>
                    <a:pt x="40" y="2"/>
                  </a:cubicBezTo>
                  <a:cubicBezTo>
                    <a:pt x="39" y="1"/>
                    <a:pt x="38" y="2"/>
                    <a:pt x="36" y="1"/>
                  </a:cubicBezTo>
                  <a:cubicBezTo>
                    <a:pt x="36" y="1"/>
                    <a:pt x="35" y="0"/>
                    <a:pt x="34" y="0"/>
                  </a:cubicBezTo>
                  <a:cubicBezTo>
                    <a:pt x="33" y="0"/>
                    <a:pt x="32" y="1"/>
                    <a:pt x="31" y="1"/>
                  </a:cubicBezTo>
                  <a:cubicBezTo>
                    <a:pt x="30" y="0"/>
                    <a:pt x="29" y="3"/>
                    <a:pt x="28" y="3"/>
                  </a:cubicBezTo>
                  <a:cubicBezTo>
                    <a:pt x="27" y="3"/>
                    <a:pt x="24" y="4"/>
                    <a:pt x="25" y="6"/>
                  </a:cubicBezTo>
                  <a:cubicBezTo>
                    <a:pt x="26" y="9"/>
                    <a:pt x="25" y="8"/>
                    <a:pt x="22" y="8"/>
                  </a:cubicBezTo>
                  <a:cubicBezTo>
                    <a:pt x="21" y="8"/>
                    <a:pt x="18" y="8"/>
                    <a:pt x="17" y="8"/>
                  </a:cubicBezTo>
                  <a:cubicBezTo>
                    <a:pt x="15" y="6"/>
                    <a:pt x="14" y="4"/>
                    <a:pt x="12" y="2"/>
                  </a:cubicBezTo>
                  <a:cubicBezTo>
                    <a:pt x="9" y="0"/>
                    <a:pt x="5" y="3"/>
                    <a:pt x="2" y="5"/>
                  </a:cubicBezTo>
                  <a:cubicBezTo>
                    <a:pt x="3" y="6"/>
                    <a:pt x="6" y="10"/>
                    <a:pt x="5" y="12"/>
                  </a:cubicBezTo>
                  <a:cubicBezTo>
                    <a:pt x="0" y="15"/>
                    <a:pt x="6" y="15"/>
                    <a:pt x="8" y="17"/>
                  </a:cubicBezTo>
                  <a:cubicBezTo>
                    <a:pt x="8" y="17"/>
                    <a:pt x="8" y="19"/>
                    <a:pt x="8" y="19"/>
                  </a:cubicBezTo>
                  <a:cubicBezTo>
                    <a:pt x="7" y="20"/>
                    <a:pt x="9" y="22"/>
                    <a:pt x="10" y="22"/>
                  </a:cubicBezTo>
                  <a:cubicBezTo>
                    <a:pt x="10" y="23"/>
                    <a:pt x="9" y="24"/>
                    <a:pt x="9" y="26"/>
                  </a:cubicBezTo>
                  <a:cubicBezTo>
                    <a:pt x="9" y="27"/>
                    <a:pt x="9" y="29"/>
                    <a:pt x="9" y="31"/>
                  </a:cubicBezTo>
                  <a:cubicBezTo>
                    <a:pt x="11" y="31"/>
                    <a:pt x="12" y="31"/>
                    <a:pt x="14" y="29"/>
                  </a:cubicBezTo>
                  <a:cubicBezTo>
                    <a:pt x="15" y="28"/>
                    <a:pt x="16" y="27"/>
                    <a:pt x="17" y="26"/>
                  </a:cubicBezTo>
                  <a:cubicBezTo>
                    <a:pt x="21" y="26"/>
                    <a:pt x="24" y="25"/>
                    <a:pt x="27" y="27"/>
                  </a:cubicBezTo>
                  <a:cubicBezTo>
                    <a:pt x="29" y="30"/>
                    <a:pt x="35" y="28"/>
                    <a:pt x="37" y="31"/>
                  </a:cubicBezTo>
                  <a:cubicBezTo>
                    <a:pt x="39" y="34"/>
                    <a:pt x="41" y="35"/>
                    <a:pt x="45" y="35"/>
                  </a:cubicBezTo>
                  <a:cubicBezTo>
                    <a:pt x="46" y="35"/>
                    <a:pt x="46" y="35"/>
                    <a:pt x="46" y="37"/>
                  </a:cubicBezTo>
                  <a:cubicBezTo>
                    <a:pt x="46" y="40"/>
                    <a:pt x="46" y="40"/>
                    <a:pt x="48" y="42"/>
                  </a:cubicBezTo>
                  <a:cubicBezTo>
                    <a:pt x="50" y="42"/>
                    <a:pt x="51" y="43"/>
                    <a:pt x="53" y="43"/>
                  </a:cubicBezTo>
                  <a:cubicBezTo>
                    <a:pt x="56" y="43"/>
                    <a:pt x="56" y="42"/>
                    <a:pt x="57" y="40"/>
                  </a:cubicBezTo>
                  <a:cubicBezTo>
                    <a:pt x="58" y="38"/>
                    <a:pt x="60" y="39"/>
                    <a:pt x="62" y="38"/>
                  </a:cubicBezTo>
                  <a:cubicBezTo>
                    <a:pt x="64" y="37"/>
                    <a:pt x="64" y="35"/>
                    <a:pt x="65" y="33"/>
                  </a:cubicBezTo>
                  <a:cubicBezTo>
                    <a:pt x="65" y="31"/>
                    <a:pt x="68" y="33"/>
                    <a:pt x="69" y="31"/>
                  </a:cubicBezTo>
                  <a:cubicBezTo>
                    <a:pt x="69" y="29"/>
                    <a:pt x="72" y="31"/>
                    <a:pt x="73" y="31"/>
                  </a:cubicBezTo>
                  <a:cubicBezTo>
                    <a:pt x="73" y="30"/>
                    <a:pt x="73" y="29"/>
                    <a:pt x="73" y="2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28" name="Freeform 696">
              <a:extLst>
                <a:ext uri="{FF2B5EF4-FFF2-40B4-BE49-F238E27FC236}">
                  <a16:creationId xmlns:a16="http://schemas.microsoft.com/office/drawing/2014/main" id="{27D81D19-886F-6347-84AE-DCE0C0E33DCF}"/>
                </a:ext>
              </a:extLst>
            </p:cNvPr>
            <p:cNvSpPr>
              <a:spLocks/>
            </p:cNvSpPr>
            <p:nvPr/>
          </p:nvSpPr>
          <p:spPr bwMode="auto">
            <a:xfrm>
              <a:off x="14814830" y="7013436"/>
              <a:ext cx="372609" cy="251657"/>
            </a:xfrm>
            <a:custGeom>
              <a:avLst/>
              <a:gdLst>
                <a:gd name="T0" fmla="*/ 30 w 40"/>
                <a:gd name="T1" fmla="*/ 10 h 27"/>
                <a:gd name="T2" fmla="*/ 25 w 40"/>
                <a:gd name="T3" fmla="*/ 10 h 27"/>
                <a:gd name="T4" fmla="*/ 21 w 40"/>
                <a:gd name="T5" fmla="*/ 8 h 27"/>
                <a:gd name="T6" fmla="*/ 19 w 40"/>
                <a:gd name="T7" fmla="*/ 9 h 27"/>
                <a:gd name="T8" fmla="*/ 17 w 40"/>
                <a:gd name="T9" fmla="*/ 9 h 27"/>
                <a:gd name="T10" fmla="*/ 10 w 40"/>
                <a:gd name="T11" fmla="*/ 8 h 27"/>
                <a:gd name="T12" fmla="*/ 12 w 40"/>
                <a:gd name="T13" fmla="*/ 5 h 27"/>
                <a:gd name="T14" fmla="*/ 16 w 40"/>
                <a:gd name="T15" fmla="*/ 7 h 27"/>
                <a:gd name="T16" fmla="*/ 19 w 40"/>
                <a:gd name="T17" fmla="*/ 5 h 27"/>
                <a:gd name="T18" fmla="*/ 16 w 40"/>
                <a:gd name="T19" fmla="*/ 6 h 27"/>
                <a:gd name="T20" fmla="*/ 16 w 40"/>
                <a:gd name="T21" fmla="*/ 1 h 27"/>
                <a:gd name="T22" fmla="*/ 14 w 40"/>
                <a:gd name="T23" fmla="*/ 2 h 27"/>
                <a:gd name="T24" fmla="*/ 10 w 40"/>
                <a:gd name="T25" fmla="*/ 2 h 27"/>
                <a:gd name="T26" fmla="*/ 8 w 40"/>
                <a:gd name="T27" fmla="*/ 5 h 27"/>
                <a:gd name="T28" fmla="*/ 6 w 40"/>
                <a:gd name="T29" fmla="*/ 8 h 27"/>
                <a:gd name="T30" fmla="*/ 1 w 40"/>
                <a:gd name="T31" fmla="*/ 10 h 27"/>
                <a:gd name="T32" fmla="*/ 4 w 40"/>
                <a:gd name="T33" fmla="*/ 14 h 27"/>
                <a:gd name="T34" fmla="*/ 4 w 40"/>
                <a:gd name="T35" fmla="*/ 19 h 27"/>
                <a:gd name="T36" fmla="*/ 4 w 40"/>
                <a:gd name="T37" fmla="*/ 24 h 27"/>
                <a:gd name="T38" fmla="*/ 9 w 40"/>
                <a:gd name="T39" fmla="*/ 22 h 27"/>
                <a:gd name="T40" fmla="*/ 12 w 40"/>
                <a:gd name="T41" fmla="*/ 20 h 27"/>
                <a:gd name="T42" fmla="*/ 17 w 40"/>
                <a:gd name="T43" fmla="*/ 17 h 27"/>
                <a:gd name="T44" fmla="*/ 20 w 40"/>
                <a:gd name="T45" fmla="*/ 17 h 27"/>
                <a:gd name="T46" fmla="*/ 22 w 40"/>
                <a:gd name="T47" fmla="*/ 21 h 27"/>
                <a:gd name="T48" fmla="*/ 21 w 40"/>
                <a:gd name="T49" fmla="*/ 24 h 27"/>
                <a:gd name="T50" fmla="*/ 27 w 40"/>
                <a:gd name="T51" fmla="*/ 23 h 27"/>
                <a:gd name="T52" fmla="*/ 32 w 40"/>
                <a:gd name="T53" fmla="*/ 21 h 27"/>
                <a:gd name="T54" fmla="*/ 39 w 40"/>
                <a:gd name="T55" fmla="*/ 21 h 27"/>
                <a:gd name="T56" fmla="*/ 38 w 40"/>
                <a:gd name="T57" fmla="*/ 18 h 27"/>
                <a:gd name="T58" fmla="*/ 36 w 40"/>
                <a:gd name="T59" fmla="*/ 14 h 27"/>
                <a:gd name="T60" fmla="*/ 32 w 40"/>
                <a:gd name="T61" fmla="*/ 9 h 27"/>
                <a:gd name="T62" fmla="*/ 30 w 40"/>
                <a:gd name="T63" fmla="*/ 10 h 27"/>
                <a:gd name="T64" fmla="*/ 30 w 40"/>
                <a:gd name="T65"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 h="27">
                  <a:moveTo>
                    <a:pt x="30" y="10"/>
                  </a:moveTo>
                  <a:cubicBezTo>
                    <a:pt x="28" y="11"/>
                    <a:pt x="27" y="10"/>
                    <a:pt x="25" y="10"/>
                  </a:cubicBezTo>
                  <a:cubicBezTo>
                    <a:pt x="23" y="10"/>
                    <a:pt x="22" y="8"/>
                    <a:pt x="21" y="8"/>
                  </a:cubicBezTo>
                  <a:cubicBezTo>
                    <a:pt x="20" y="8"/>
                    <a:pt x="20" y="9"/>
                    <a:pt x="19" y="9"/>
                  </a:cubicBezTo>
                  <a:cubicBezTo>
                    <a:pt x="19" y="10"/>
                    <a:pt x="18" y="9"/>
                    <a:pt x="17" y="9"/>
                  </a:cubicBezTo>
                  <a:cubicBezTo>
                    <a:pt x="15" y="9"/>
                    <a:pt x="12" y="9"/>
                    <a:pt x="10" y="8"/>
                  </a:cubicBezTo>
                  <a:cubicBezTo>
                    <a:pt x="9" y="7"/>
                    <a:pt x="12" y="5"/>
                    <a:pt x="12" y="5"/>
                  </a:cubicBezTo>
                  <a:cubicBezTo>
                    <a:pt x="14" y="4"/>
                    <a:pt x="15" y="7"/>
                    <a:pt x="16" y="7"/>
                  </a:cubicBezTo>
                  <a:cubicBezTo>
                    <a:pt x="18" y="7"/>
                    <a:pt x="19" y="6"/>
                    <a:pt x="19" y="5"/>
                  </a:cubicBezTo>
                  <a:cubicBezTo>
                    <a:pt x="18" y="4"/>
                    <a:pt x="17" y="6"/>
                    <a:pt x="16" y="6"/>
                  </a:cubicBezTo>
                  <a:cubicBezTo>
                    <a:pt x="15" y="5"/>
                    <a:pt x="17" y="2"/>
                    <a:pt x="16" y="1"/>
                  </a:cubicBezTo>
                  <a:cubicBezTo>
                    <a:pt x="16" y="0"/>
                    <a:pt x="14" y="2"/>
                    <a:pt x="14" y="2"/>
                  </a:cubicBezTo>
                  <a:cubicBezTo>
                    <a:pt x="12" y="3"/>
                    <a:pt x="11" y="1"/>
                    <a:pt x="10" y="2"/>
                  </a:cubicBezTo>
                  <a:cubicBezTo>
                    <a:pt x="8" y="2"/>
                    <a:pt x="12" y="5"/>
                    <a:pt x="8" y="5"/>
                  </a:cubicBezTo>
                  <a:cubicBezTo>
                    <a:pt x="6" y="4"/>
                    <a:pt x="9" y="8"/>
                    <a:pt x="6" y="8"/>
                  </a:cubicBezTo>
                  <a:cubicBezTo>
                    <a:pt x="5" y="9"/>
                    <a:pt x="0" y="8"/>
                    <a:pt x="1" y="10"/>
                  </a:cubicBezTo>
                  <a:cubicBezTo>
                    <a:pt x="2" y="13"/>
                    <a:pt x="5" y="11"/>
                    <a:pt x="4" y="14"/>
                  </a:cubicBezTo>
                  <a:cubicBezTo>
                    <a:pt x="4" y="17"/>
                    <a:pt x="7" y="17"/>
                    <a:pt x="4" y="19"/>
                  </a:cubicBezTo>
                  <a:cubicBezTo>
                    <a:pt x="3" y="20"/>
                    <a:pt x="1" y="24"/>
                    <a:pt x="4" y="24"/>
                  </a:cubicBezTo>
                  <a:cubicBezTo>
                    <a:pt x="6" y="24"/>
                    <a:pt x="8" y="21"/>
                    <a:pt x="9" y="22"/>
                  </a:cubicBezTo>
                  <a:cubicBezTo>
                    <a:pt x="12" y="25"/>
                    <a:pt x="9" y="20"/>
                    <a:pt x="12" y="20"/>
                  </a:cubicBezTo>
                  <a:cubicBezTo>
                    <a:pt x="14" y="20"/>
                    <a:pt x="15" y="19"/>
                    <a:pt x="17" y="17"/>
                  </a:cubicBezTo>
                  <a:cubicBezTo>
                    <a:pt x="18" y="14"/>
                    <a:pt x="19" y="15"/>
                    <a:pt x="20" y="17"/>
                  </a:cubicBezTo>
                  <a:cubicBezTo>
                    <a:pt x="21" y="18"/>
                    <a:pt x="22" y="19"/>
                    <a:pt x="22" y="21"/>
                  </a:cubicBezTo>
                  <a:cubicBezTo>
                    <a:pt x="22" y="22"/>
                    <a:pt x="21" y="23"/>
                    <a:pt x="21" y="24"/>
                  </a:cubicBezTo>
                  <a:cubicBezTo>
                    <a:pt x="22" y="27"/>
                    <a:pt x="26" y="24"/>
                    <a:pt x="27" y="23"/>
                  </a:cubicBezTo>
                  <a:cubicBezTo>
                    <a:pt x="28" y="22"/>
                    <a:pt x="31" y="20"/>
                    <a:pt x="32" y="21"/>
                  </a:cubicBezTo>
                  <a:cubicBezTo>
                    <a:pt x="34" y="23"/>
                    <a:pt x="36" y="20"/>
                    <a:pt x="39" y="21"/>
                  </a:cubicBezTo>
                  <a:cubicBezTo>
                    <a:pt x="40" y="20"/>
                    <a:pt x="38" y="18"/>
                    <a:pt x="38" y="18"/>
                  </a:cubicBezTo>
                  <a:cubicBezTo>
                    <a:pt x="37" y="16"/>
                    <a:pt x="38" y="14"/>
                    <a:pt x="36" y="14"/>
                  </a:cubicBezTo>
                  <a:cubicBezTo>
                    <a:pt x="33" y="15"/>
                    <a:pt x="31" y="12"/>
                    <a:pt x="32" y="9"/>
                  </a:cubicBezTo>
                  <a:cubicBezTo>
                    <a:pt x="32" y="9"/>
                    <a:pt x="31" y="9"/>
                    <a:pt x="30" y="10"/>
                  </a:cubicBezTo>
                  <a:cubicBezTo>
                    <a:pt x="29" y="10"/>
                    <a:pt x="31" y="9"/>
                    <a:pt x="30"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29" name="Freeform 697">
              <a:extLst>
                <a:ext uri="{FF2B5EF4-FFF2-40B4-BE49-F238E27FC236}">
                  <a16:creationId xmlns:a16="http://schemas.microsoft.com/office/drawing/2014/main" id="{FC31FD35-5883-0947-B99E-97FBB0914EC8}"/>
                </a:ext>
              </a:extLst>
            </p:cNvPr>
            <p:cNvSpPr>
              <a:spLocks/>
            </p:cNvSpPr>
            <p:nvPr/>
          </p:nvSpPr>
          <p:spPr bwMode="auto">
            <a:xfrm>
              <a:off x="14515469" y="7230053"/>
              <a:ext cx="773888" cy="691265"/>
            </a:xfrm>
            <a:custGeom>
              <a:avLst/>
              <a:gdLst>
                <a:gd name="T0" fmla="*/ 8 w 83"/>
                <a:gd name="T1" fmla="*/ 51 h 74"/>
                <a:gd name="T2" fmla="*/ 9 w 83"/>
                <a:gd name="T3" fmla="*/ 54 h 74"/>
                <a:gd name="T4" fmla="*/ 11 w 83"/>
                <a:gd name="T5" fmla="*/ 57 h 74"/>
                <a:gd name="T6" fmla="*/ 5 w 83"/>
                <a:gd name="T7" fmla="*/ 61 h 74"/>
                <a:gd name="T8" fmla="*/ 3 w 83"/>
                <a:gd name="T9" fmla="*/ 64 h 74"/>
                <a:gd name="T10" fmla="*/ 6 w 83"/>
                <a:gd name="T11" fmla="*/ 66 h 74"/>
                <a:gd name="T12" fmla="*/ 13 w 83"/>
                <a:gd name="T13" fmla="*/ 64 h 74"/>
                <a:gd name="T14" fmla="*/ 19 w 83"/>
                <a:gd name="T15" fmla="*/ 65 h 74"/>
                <a:gd name="T16" fmla="*/ 23 w 83"/>
                <a:gd name="T17" fmla="*/ 65 h 74"/>
                <a:gd name="T18" fmla="*/ 28 w 83"/>
                <a:gd name="T19" fmla="*/ 64 h 74"/>
                <a:gd name="T20" fmla="*/ 29 w 83"/>
                <a:gd name="T21" fmla="*/ 67 h 74"/>
                <a:gd name="T22" fmla="*/ 32 w 83"/>
                <a:gd name="T23" fmla="*/ 69 h 74"/>
                <a:gd name="T24" fmla="*/ 33 w 83"/>
                <a:gd name="T25" fmla="*/ 73 h 74"/>
                <a:gd name="T26" fmla="*/ 34 w 83"/>
                <a:gd name="T27" fmla="*/ 71 h 74"/>
                <a:gd name="T28" fmla="*/ 36 w 83"/>
                <a:gd name="T29" fmla="*/ 73 h 74"/>
                <a:gd name="T30" fmla="*/ 43 w 83"/>
                <a:gd name="T31" fmla="*/ 71 h 74"/>
                <a:gd name="T32" fmla="*/ 46 w 83"/>
                <a:gd name="T33" fmla="*/ 70 h 74"/>
                <a:gd name="T34" fmla="*/ 50 w 83"/>
                <a:gd name="T35" fmla="*/ 70 h 74"/>
                <a:gd name="T36" fmla="*/ 48 w 83"/>
                <a:gd name="T37" fmla="*/ 64 h 74"/>
                <a:gd name="T38" fmla="*/ 46 w 83"/>
                <a:gd name="T39" fmla="*/ 61 h 74"/>
                <a:gd name="T40" fmla="*/ 44 w 83"/>
                <a:gd name="T41" fmla="*/ 57 h 74"/>
                <a:gd name="T42" fmla="*/ 46 w 83"/>
                <a:gd name="T43" fmla="*/ 52 h 74"/>
                <a:gd name="T44" fmla="*/ 49 w 83"/>
                <a:gd name="T45" fmla="*/ 52 h 74"/>
                <a:gd name="T46" fmla="*/ 52 w 83"/>
                <a:gd name="T47" fmla="*/ 52 h 74"/>
                <a:gd name="T48" fmla="*/ 57 w 83"/>
                <a:gd name="T49" fmla="*/ 46 h 74"/>
                <a:gd name="T50" fmla="*/ 60 w 83"/>
                <a:gd name="T51" fmla="*/ 44 h 74"/>
                <a:gd name="T52" fmla="*/ 62 w 83"/>
                <a:gd name="T53" fmla="*/ 41 h 74"/>
                <a:gd name="T54" fmla="*/ 65 w 83"/>
                <a:gd name="T55" fmla="*/ 39 h 74"/>
                <a:gd name="T56" fmla="*/ 66 w 83"/>
                <a:gd name="T57" fmla="*/ 37 h 74"/>
                <a:gd name="T58" fmla="*/ 69 w 83"/>
                <a:gd name="T59" fmla="*/ 33 h 74"/>
                <a:gd name="T60" fmla="*/ 71 w 83"/>
                <a:gd name="T61" fmla="*/ 27 h 74"/>
                <a:gd name="T62" fmla="*/ 66 w 83"/>
                <a:gd name="T63" fmla="*/ 23 h 74"/>
                <a:gd name="T64" fmla="*/ 65 w 83"/>
                <a:gd name="T65" fmla="*/ 16 h 74"/>
                <a:gd name="T66" fmla="*/ 70 w 83"/>
                <a:gd name="T67" fmla="*/ 14 h 74"/>
                <a:gd name="T68" fmla="*/ 74 w 83"/>
                <a:gd name="T69" fmla="*/ 15 h 74"/>
                <a:gd name="T70" fmla="*/ 77 w 83"/>
                <a:gd name="T71" fmla="*/ 13 h 74"/>
                <a:gd name="T72" fmla="*/ 83 w 83"/>
                <a:gd name="T73" fmla="*/ 10 h 74"/>
                <a:gd name="T74" fmla="*/ 76 w 83"/>
                <a:gd name="T75" fmla="*/ 6 h 74"/>
                <a:gd name="T76" fmla="*/ 74 w 83"/>
                <a:gd name="T77" fmla="*/ 2 h 74"/>
                <a:gd name="T78" fmla="*/ 71 w 83"/>
                <a:gd name="T79" fmla="*/ 0 h 74"/>
                <a:gd name="T80" fmla="*/ 65 w 83"/>
                <a:gd name="T81" fmla="*/ 1 h 74"/>
                <a:gd name="T82" fmla="*/ 56 w 83"/>
                <a:gd name="T83" fmla="*/ 4 h 74"/>
                <a:gd name="T84" fmla="*/ 53 w 83"/>
                <a:gd name="T85" fmla="*/ 8 h 74"/>
                <a:gd name="T86" fmla="*/ 51 w 83"/>
                <a:gd name="T87" fmla="*/ 13 h 74"/>
                <a:gd name="T88" fmla="*/ 48 w 83"/>
                <a:gd name="T89" fmla="*/ 18 h 74"/>
                <a:gd name="T90" fmla="*/ 47 w 83"/>
                <a:gd name="T91" fmla="*/ 21 h 74"/>
                <a:gd name="T92" fmla="*/ 43 w 83"/>
                <a:gd name="T93" fmla="*/ 24 h 74"/>
                <a:gd name="T94" fmla="*/ 41 w 83"/>
                <a:gd name="T95" fmla="*/ 30 h 74"/>
                <a:gd name="T96" fmla="*/ 38 w 83"/>
                <a:gd name="T97" fmla="*/ 30 h 74"/>
                <a:gd name="T98" fmla="*/ 34 w 83"/>
                <a:gd name="T99" fmla="*/ 32 h 74"/>
                <a:gd name="T100" fmla="*/ 30 w 83"/>
                <a:gd name="T101" fmla="*/ 33 h 74"/>
                <a:gd name="T102" fmla="*/ 27 w 83"/>
                <a:gd name="T103" fmla="*/ 37 h 74"/>
                <a:gd name="T104" fmla="*/ 22 w 83"/>
                <a:gd name="T105" fmla="*/ 42 h 74"/>
                <a:gd name="T106" fmla="*/ 13 w 83"/>
                <a:gd name="T107" fmla="*/ 43 h 74"/>
                <a:gd name="T108" fmla="*/ 0 w 83"/>
                <a:gd name="T109" fmla="*/ 40 h 74"/>
                <a:gd name="T110" fmla="*/ 3 w 83"/>
                <a:gd name="T111" fmla="*/ 46 h 74"/>
                <a:gd name="T112" fmla="*/ 8 w 83"/>
                <a:gd name="T113" fmla="*/ 5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3" h="74">
                  <a:moveTo>
                    <a:pt x="8" y="51"/>
                  </a:moveTo>
                  <a:cubicBezTo>
                    <a:pt x="8" y="52"/>
                    <a:pt x="8" y="53"/>
                    <a:pt x="9" y="54"/>
                  </a:cubicBezTo>
                  <a:cubicBezTo>
                    <a:pt x="10" y="55"/>
                    <a:pt x="11" y="56"/>
                    <a:pt x="11" y="57"/>
                  </a:cubicBezTo>
                  <a:cubicBezTo>
                    <a:pt x="11" y="58"/>
                    <a:pt x="6" y="60"/>
                    <a:pt x="5" y="61"/>
                  </a:cubicBezTo>
                  <a:cubicBezTo>
                    <a:pt x="4" y="61"/>
                    <a:pt x="3" y="62"/>
                    <a:pt x="3" y="64"/>
                  </a:cubicBezTo>
                  <a:cubicBezTo>
                    <a:pt x="3" y="66"/>
                    <a:pt x="3" y="66"/>
                    <a:pt x="6" y="66"/>
                  </a:cubicBezTo>
                  <a:cubicBezTo>
                    <a:pt x="8" y="65"/>
                    <a:pt x="11" y="65"/>
                    <a:pt x="13" y="64"/>
                  </a:cubicBezTo>
                  <a:cubicBezTo>
                    <a:pt x="15" y="64"/>
                    <a:pt x="17" y="64"/>
                    <a:pt x="19" y="65"/>
                  </a:cubicBezTo>
                  <a:cubicBezTo>
                    <a:pt x="20" y="65"/>
                    <a:pt x="22" y="65"/>
                    <a:pt x="23" y="65"/>
                  </a:cubicBezTo>
                  <a:cubicBezTo>
                    <a:pt x="25" y="65"/>
                    <a:pt x="26" y="64"/>
                    <a:pt x="28" y="64"/>
                  </a:cubicBezTo>
                  <a:cubicBezTo>
                    <a:pt x="29" y="64"/>
                    <a:pt x="29" y="66"/>
                    <a:pt x="29" y="67"/>
                  </a:cubicBezTo>
                  <a:cubicBezTo>
                    <a:pt x="30" y="68"/>
                    <a:pt x="31" y="68"/>
                    <a:pt x="32" y="69"/>
                  </a:cubicBezTo>
                  <a:cubicBezTo>
                    <a:pt x="32" y="70"/>
                    <a:pt x="33" y="72"/>
                    <a:pt x="33" y="73"/>
                  </a:cubicBezTo>
                  <a:cubicBezTo>
                    <a:pt x="35" y="74"/>
                    <a:pt x="34" y="72"/>
                    <a:pt x="34" y="71"/>
                  </a:cubicBezTo>
                  <a:cubicBezTo>
                    <a:pt x="35" y="71"/>
                    <a:pt x="36" y="73"/>
                    <a:pt x="36" y="73"/>
                  </a:cubicBezTo>
                  <a:cubicBezTo>
                    <a:pt x="38" y="72"/>
                    <a:pt x="40" y="70"/>
                    <a:pt x="43" y="71"/>
                  </a:cubicBezTo>
                  <a:cubicBezTo>
                    <a:pt x="44" y="71"/>
                    <a:pt x="45" y="71"/>
                    <a:pt x="46" y="70"/>
                  </a:cubicBezTo>
                  <a:cubicBezTo>
                    <a:pt x="47" y="70"/>
                    <a:pt x="49" y="70"/>
                    <a:pt x="50" y="70"/>
                  </a:cubicBezTo>
                  <a:cubicBezTo>
                    <a:pt x="51" y="69"/>
                    <a:pt x="49" y="64"/>
                    <a:pt x="48" y="64"/>
                  </a:cubicBezTo>
                  <a:cubicBezTo>
                    <a:pt x="47" y="63"/>
                    <a:pt x="46" y="63"/>
                    <a:pt x="46" y="61"/>
                  </a:cubicBezTo>
                  <a:cubicBezTo>
                    <a:pt x="46" y="59"/>
                    <a:pt x="45" y="58"/>
                    <a:pt x="44" y="57"/>
                  </a:cubicBezTo>
                  <a:cubicBezTo>
                    <a:pt x="41" y="56"/>
                    <a:pt x="45" y="54"/>
                    <a:pt x="46" y="52"/>
                  </a:cubicBezTo>
                  <a:cubicBezTo>
                    <a:pt x="47" y="52"/>
                    <a:pt x="47" y="51"/>
                    <a:pt x="49" y="52"/>
                  </a:cubicBezTo>
                  <a:cubicBezTo>
                    <a:pt x="51" y="54"/>
                    <a:pt x="50" y="52"/>
                    <a:pt x="52" y="52"/>
                  </a:cubicBezTo>
                  <a:cubicBezTo>
                    <a:pt x="56" y="51"/>
                    <a:pt x="55" y="48"/>
                    <a:pt x="57" y="46"/>
                  </a:cubicBezTo>
                  <a:cubicBezTo>
                    <a:pt x="58" y="45"/>
                    <a:pt x="60" y="45"/>
                    <a:pt x="60" y="44"/>
                  </a:cubicBezTo>
                  <a:cubicBezTo>
                    <a:pt x="61" y="43"/>
                    <a:pt x="62" y="42"/>
                    <a:pt x="62" y="41"/>
                  </a:cubicBezTo>
                  <a:cubicBezTo>
                    <a:pt x="62" y="40"/>
                    <a:pt x="64" y="39"/>
                    <a:pt x="65" y="39"/>
                  </a:cubicBezTo>
                  <a:cubicBezTo>
                    <a:pt x="66" y="39"/>
                    <a:pt x="66" y="37"/>
                    <a:pt x="66" y="37"/>
                  </a:cubicBezTo>
                  <a:cubicBezTo>
                    <a:pt x="66" y="34"/>
                    <a:pt x="70" y="36"/>
                    <a:pt x="69" y="33"/>
                  </a:cubicBezTo>
                  <a:cubicBezTo>
                    <a:pt x="69" y="30"/>
                    <a:pt x="68" y="29"/>
                    <a:pt x="71" y="27"/>
                  </a:cubicBezTo>
                  <a:cubicBezTo>
                    <a:pt x="72" y="27"/>
                    <a:pt x="67" y="24"/>
                    <a:pt x="66" y="23"/>
                  </a:cubicBezTo>
                  <a:cubicBezTo>
                    <a:pt x="65" y="21"/>
                    <a:pt x="66" y="18"/>
                    <a:pt x="65" y="16"/>
                  </a:cubicBezTo>
                  <a:cubicBezTo>
                    <a:pt x="65" y="13"/>
                    <a:pt x="68" y="13"/>
                    <a:pt x="70" y="14"/>
                  </a:cubicBezTo>
                  <a:cubicBezTo>
                    <a:pt x="71" y="14"/>
                    <a:pt x="73" y="15"/>
                    <a:pt x="74" y="15"/>
                  </a:cubicBezTo>
                  <a:cubicBezTo>
                    <a:pt x="76" y="15"/>
                    <a:pt x="76" y="14"/>
                    <a:pt x="77" y="13"/>
                  </a:cubicBezTo>
                  <a:cubicBezTo>
                    <a:pt x="80" y="13"/>
                    <a:pt x="81" y="13"/>
                    <a:pt x="83" y="10"/>
                  </a:cubicBezTo>
                  <a:cubicBezTo>
                    <a:pt x="80" y="9"/>
                    <a:pt x="77" y="8"/>
                    <a:pt x="76" y="6"/>
                  </a:cubicBezTo>
                  <a:cubicBezTo>
                    <a:pt x="75" y="5"/>
                    <a:pt x="75" y="3"/>
                    <a:pt x="74" y="2"/>
                  </a:cubicBezTo>
                  <a:cubicBezTo>
                    <a:pt x="73" y="1"/>
                    <a:pt x="72" y="1"/>
                    <a:pt x="71" y="0"/>
                  </a:cubicBezTo>
                  <a:cubicBezTo>
                    <a:pt x="69" y="0"/>
                    <a:pt x="66" y="1"/>
                    <a:pt x="65" y="1"/>
                  </a:cubicBezTo>
                  <a:cubicBezTo>
                    <a:pt x="61" y="0"/>
                    <a:pt x="59" y="2"/>
                    <a:pt x="56" y="4"/>
                  </a:cubicBezTo>
                  <a:cubicBezTo>
                    <a:pt x="53" y="5"/>
                    <a:pt x="51" y="5"/>
                    <a:pt x="53" y="8"/>
                  </a:cubicBezTo>
                  <a:cubicBezTo>
                    <a:pt x="55" y="10"/>
                    <a:pt x="53" y="12"/>
                    <a:pt x="51" y="13"/>
                  </a:cubicBezTo>
                  <a:cubicBezTo>
                    <a:pt x="49" y="15"/>
                    <a:pt x="52" y="19"/>
                    <a:pt x="48" y="18"/>
                  </a:cubicBezTo>
                  <a:cubicBezTo>
                    <a:pt x="43" y="18"/>
                    <a:pt x="47" y="19"/>
                    <a:pt x="47" y="21"/>
                  </a:cubicBezTo>
                  <a:cubicBezTo>
                    <a:pt x="48" y="22"/>
                    <a:pt x="44" y="23"/>
                    <a:pt x="43" y="24"/>
                  </a:cubicBezTo>
                  <a:cubicBezTo>
                    <a:pt x="42" y="26"/>
                    <a:pt x="42" y="30"/>
                    <a:pt x="41" y="30"/>
                  </a:cubicBezTo>
                  <a:cubicBezTo>
                    <a:pt x="40" y="31"/>
                    <a:pt x="39" y="30"/>
                    <a:pt x="38" y="30"/>
                  </a:cubicBezTo>
                  <a:cubicBezTo>
                    <a:pt x="36" y="30"/>
                    <a:pt x="35" y="31"/>
                    <a:pt x="34" y="32"/>
                  </a:cubicBezTo>
                  <a:cubicBezTo>
                    <a:pt x="32" y="33"/>
                    <a:pt x="31" y="32"/>
                    <a:pt x="30" y="33"/>
                  </a:cubicBezTo>
                  <a:cubicBezTo>
                    <a:pt x="28" y="34"/>
                    <a:pt x="28" y="35"/>
                    <a:pt x="27" y="37"/>
                  </a:cubicBezTo>
                  <a:cubicBezTo>
                    <a:pt x="27" y="40"/>
                    <a:pt x="25" y="41"/>
                    <a:pt x="22" y="42"/>
                  </a:cubicBezTo>
                  <a:cubicBezTo>
                    <a:pt x="19" y="43"/>
                    <a:pt x="16" y="43"/>
                    <a:pt x="13" y="43"/>
                  </a:cubicBezTo>
                  <a:cubicBezTo>
                    <a:pt x="8" y="43"/>
                    <a:pt x="4" y="42"/>
                    <a:pt x="0" y="40"/>
                  </a:cubicBezTo>
                  <a:cubicBezTo>
                    <a:pt x="1" y="42"/>
                    <a:pt x="2" y="44"/>
                    <a:pt x="3" y="46"/>
                  </a:cubicBezTo>
                  <a:cubicBezTo>
                    <a:pt x="4" y="47"/>
                    <a:pt x="8" y="48"/>
                    <a:pt x="8" y="5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30" name="Freeform 698">
              <a:extLst>
                <a:ext uri="{FF2B5EF4-FFF2-40B4-BE49-F238E27FC236}">
                  <a16:creationId xmlns:a16="http://schemas.microsoft.com/office/drawing/2014/main" id="{DC74282A-47B8-3244-9E5C-E02CCA17C377}"/>
                </a:ext>
              </a:extLst>
            </p:cNvPr>
            <p:cNvSpPr>
              <a:spLocks/>
            </p:cNvSpPr>
            <p:nvPr/>
          </p:nvSpPr>
          <p:spPr bwMode="auto">
            <a:xfrm>
              <a:off x="14477251" y="7144044"/>
              <a:ext cx="700638" cy="496944"/>
            </a:xfrm>
            <a:custGeom>
              <a:avLst/>
              <a:gdLst>
                <a:gd name="T0" fmla="*/ 72 w 75"/>
                <a:gd name="T1" fmla="*/ 7 h 53"/>
                <a:gd name="T2" fmla="*/ 69 w 75"/>
                <a:gd name="T3" fmla="*/ 8 h 53"/>
                <a:gd name="T4" fmla="*/ 67 w 75"/>
                <a:gd name="T5" fmla="*/ 7 h 53"/>
                <a:gd name="T6" fmla="*/ 62 w 75"/>
                <a:gd name="T7" fmla="*/ 10 h 53"/>
                <a:gd name="T8" fmla="*/ 57 w 75"/>
                <a:gd name="T9" fmla="*/ 11 h 53"/>
                <a:gd name="T10" fmla="*/ 57 w 75"/>
                <a:gd name="T11" fmla="*/ 4 h 53"/>
                <a:gd name="T12" fmla="*/ 54 w 75"/>
                <a:gd name="T13" fmla="*/ 1 h 53"/>
                <a:gd name="T14" fmla="*/ 50 w 75"/>
                <a:gd name="T15" fmla="*/ 6 h 53"/>
                <a:gd name="T16" fmla="*/ 47 w 75"/>
                <a:gd name="T17" fmla="*/ 8 h 53"/>
                <a:gd name="T18" fmla="*/ 44 w 75"/>
                <a:gd name="T19" fmla="*/ 8 h 53"/>
                <a:gd name="T20" fmla="*/ 39 w 75"/>
                <a:gd name="T21" fmla="*/ 10 h 53"/>
                <a:gd name="T22" fmla="*/ 34 w 75"/>
                <a:gd name="T23" fmla="*/ 7 h 53"/>
                <a:gd name="T24" fmla="*/ 28 w 75"/>
                <a:gd name="T25" fmla="*/ 6 h 53"/>
                <a:gd name="T26" fmla="*/ 27 w 75"/>
                <a:gd name="T27" fmla="*/ 8 h 53"/>
                <a:gd name="T28" fmla="*/ 24 w 75"/>
                <a:gd name="T29" fmla="*/ 9 h 53"/>
                <a:gd name="T30" fmla="*/ 21 w 75"/>
                <a:gd name="T31" fmla="*/ 14 h 53"/>
                <a:gd name="T32" fmla="*/ 15 w 75"/>
                <a:gd name="T33" fmla="*/ 17 h 53"/>
                <a:gd name="T34" fmla="*/ 11 w 75"/>
                <a:gd name="T35" fmla="*/ 19 h 53"/>
                <a:gd name="T36" fmla="*/ 5 w 75"/>
                <a:gd name="T37" fmla="*/ 16 h 53"/>
                <a:gd name="T38" fmla="*/ 4 w 75"/>
                <a:gd name="T39" fmla="*/ 23 h 53"/>
                <a:gd name="T40" fmla="*/ 3 w 75"/>
                <a:gd name="T41" fmla="*/ 29 h 53"/>
                <a:gd name="T42" fmla="*/ 2 w 75"/>
                <a:gd name="T43" fmla="*/ 33 h 53"/>
                <a:gd name="T44" fmla="*/ 3 w 75"/>
                <a:gd name="T45" fmla="*/ 37 h 53"/>
                <a:gd name="T46" fmla="*/ 4 w 75"/>
                <a:gd name="T47" fmla="*/ 40 h 53"/>
                <a:gd name="T48" fmla="*/ 8 w 75"/>
                <a:gd name="T49" fmla="*/ 43 h 53"/>
                <a:gd name="T50" fmla="*/ 4 w 75"/>
                <a:gd name="T51" fmla="*/ 49 h 53"/>
                <a:gd name="T52" fmla="*/ 29 w 75"/>
                <a:gd name="T53" fmla="*/ 50 h 53"/>
                <a:gd name="T54" fmla="*/ 32 w 75"/>
                <a:gd name="T55" fmla="*/ 43 h 53"/>
                <a:gd name="T56" fmla="*/ 39 w 75"/>
                <a:gd name="T57" fmla="*/ 40 h 53"/>
                <a:gd name="T58" fmla="*/ 43 w 75"/>
                <a:gd name="T59" fmla="*/ 39 h 53"/>
                <a:gd name="T60" fmla="*/ 45 w 75"/>
                <a:gd name="T61" fmla="*/ 39 h 53"/>
                <a:gd name="T62" fmla="*/ 47 w 75"/>
                <a:gd name="T63" fmla="*/ 33 h 53"/>
                <a:gd name="T64" fmla="*/ 51 w 75"/>
                <a:gd name="T65" fmla="*/ 30 h 53"/>
                <a:gd name="T66" fmla="*/ 51 w 75"/>
                <a:gd name="T67" fmla="*/ 27 h 53"/>
                <a:gd name="T68" fmla="*/ 55 w 75"/>
                <a:gd name="T69" fmla="*/ 26 h 53"/>
                <a:gd name="T70" fmla="*/ 55 w 75"/>
                <a:gd name="T71" fmla="*/ 23 h 53"/>
                <a:gd name="T72" fmla="*/ 58 w 75"/>
                <a:gd name="T73" fmla="*/ 19 h 53"/>
                <a:gd name="T74" fmla="*/ 56 w 75"/>
                <a:gd name="T75" fmla="*/ 14 h 53"/>
                <a:gd name="T76" fmla="*/ 63 w 75"/>
                <a:gd name="T77" fmla="*/ 11 h 53"/>
                <a:gd name="T78" fmla="*/ 70 w 75"/>
                <a:gd name="T79" fmla="*/ 10 h 53"/>
                <a:gd name="T80" fmla="*/ 74 w 75"/>
                <a:gd name="T81" fmla="*/ 9 h 53"/>
                <a:gd name="T82" fmla="*/ 75 w 75"/>
                <a:gd name="T83" fmla="*/ 7 h 53"/>
                <a:gd name="T84" fmla="*/ 72 w 75"/>
                <a:gd name="T85" fmla="*/ 7 h 53"/>
                <a:gd name="T86" fmla="*/ 72 w 75"/>
                <a:gd name="T87"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 h="53">
                  <a:moveTo>
                    <a:pt x="72" y="7"/>
                  </a:moveTo>
                  <a:cubicBezTo>
                    <a:pt x="71" y="7"/>
                    <a:pt x="70" y="9"/>
                    <a:pt x="69" y="8"/>
                  </a:cubicBezTo>
                  <a:cubicBezTo>
                    <a:pt x="68" y="8"/>
                    <a:pt x="68" y="6"/>
                    <a:pt x="67" y="7"/>
                  </a:cubicBezTo>
                  <a:cubicBezTo>
                    <a:pt x="65" y="7"/>
                    <a:pt x="63" y="9"/>
                    <a:pt x="62" y="10"/>
                  </a:cubicBezTo>
                  <a:cubicBezTo>
                    <a:pt x="61" y="10"/>
                    <a:pt x="59" y="12"/>
                    <a:pt x="57" y="11"/>
                  </a:cubicBezTo>
                  <a:cubicBezTo>
                    <a:pt x="56" y="10"/>
                    <a:pt x="59" y="6"/>
                    <a:pt x="57" y="4"/>
                  </a:cubicBezTo>
                  <a:cubicBezTo>
                    <a:pt x="57" y="4"/>
                    <a:pt x="55" y="0"/>
                    <a:pt x="54" y="1"/>
                  </a:cubicBezTo>
                  <a:cubicBezTo>
                    <a:pt x="53" y="3"/>
                    <a:pt x="52" y="5"/>
                    <a:pt x="50" y="6"/>
                  </a:cubicBezTo>
                  <a:cubicBezTo>
                    <a:pt x="48" y="7"/>
                    <a:pt x="47" y="6"/>
                    <a:pt x="47" y="8"/>
                  </a:cubicBezTo>
                  <a:cubicBezTo>
                    <a:pt x="46" y="11"/>
                    <a:pt x="45" y="7"/>
                    <a:pt x="44" y="8"/>
                  </a:cubicBezTo>
                  <a:cubicBezTo>
                    <a:pt x="42" y="9"/>
                    <a:pt x="41" y="10"/>
                    <a:pt x="39" y="10"/>
                  </a:cubicBezTo>
                  <a:cubicBezTo>
                    <a:pt x="37" y="9"/>
                    <a:pt x="35" y="8"/>
                    <a:pt x="34" y="7"/>
                  </a:cubicBezTo>
                  <a:cubicBezTo>
                    <a:pt x="33" y="7"/>
                    <a:pt x="28" y="6"/>
                    <a:pt x="28" y="6"/>
                  </a:cubicBezTo>
                  <a:cubicBezTo>
                    <a:pt x="27" y="7"/>
                    <a:pt x="28" y="8"/>
                    <a:pt x="27" y="8"/>
                  </a:cubicBezTo>
                  <a:cubicBezTo>
                    <a:pt x="26" y="8"/>
                    <a:pt x="24" y="8"/>
                    <a:pt x="24" y="9"/>
                  </a:cubicBezTo>
                  <a:cubicBezTo>
                    <a:pt x="23" y="11"/>
                    <a:pt x="23" y="13"/>
                    <a:pt x="21" y="14"/>
                  </a:cubicBezTo>
                  <a:cubicBezTo>
                    <a:pt x="18" y="16"/>
                    <a:pt x="17" y="15"/>
                    <a:pt x="15" y="17"/>
                  </a:cubicBezTo>
                  <a:cubicBezTo>
                    <a:pt x="14" y="19"/>
                    <a:pt x="12" y="19"/>
                    <a:pt x="11" y="19"/>
                  </a:cubicBezTo>
                  <a:cubicBezTo>
                    <a:pt x="10" y="18"/>
                    <a:pt x="5" y="17"/>
                    <a:pt x="5" y="16"/>
                  </a:cubicBezTo>
                  <a:cubicBezTo>
                    <a:pt x="5" y="19"/>
                    <a:pt x="5" y="21"/>
                    <a:pt x="4" y="23"/>
                  </a:cubicBezTo>
                  <a:cubicBezTo>
                    <a:pt x="2" y="25"/>
                    <a:pt x="0" y="27"/>
                    <a:pt x="3" y="29"/>
                  </a:cubicBezTo>
                  <a:cubicBezTo>
                    <a:pt x="4" y="30"/>
                    <a:pt x="2" y="31"/>
                    <a:pt x="2" y="33"/>
                  </a:cubicBezTo>
                  <a:cubicBezTo>
                    <a:pt x="2" y="34"/>
                    <a:pt x="2" y="36"/>
                    <a:pt x="3" y="37"/>
                  </a:cubicBezTo>
                  <a:cubicBezTo>
                    <a:pt x="3" y="39"/>
                    <a:pt x="2" y="40"/>
                    <a:pt x="4" y="40"/>
                  </a:cubicBezTo>
                  <a:cubicBezTo>
                    <a:pt x="7" y="41"/>
                    <a:pt x="8" y="40"/>
                    <a:pt x="8" y="43"/>
                  </a:cubicBezTo>
                  <a:cubicBezTo>
                    <a:pt x="8" y="45"/>
                    <a:pt x="5" y="48"/>
                    <a:pt x="4" y="49"/>
                  </a:cubicBezTo>
                  <a:cubicBezTo>
                    <a:pt x="12" y="53"/>
                    <a:pt x="21" y="52"/>
                    <a:pt x="29" y="50"/>
                  </a:cubicBezTo>
                  <a:cubicBezTo>
                    <a:pt x="32" y="49"/>
                    <a:pt x="31" y="45"/>
                    <a:pt x="32" y="43"/>
                  </a:cubicBezTo>
                  <a:cubicBezTo>
                    <a:pt x="33" y="41"/>
                    <a:pt x="37" y="42"/>
                    <a:pt x="39" y="40"/>
                  </a:cubicBezTo>
                  <a:cubicBezTo>
                    <a:pt x="40" y="40"/>
                    <a:pt x="41" y="39"/>
                    <a:pt x="43" y="39"/>
                  </a:cubicBezTo>
                  <a:cubicBezTo>
                    <a:pt x="43" y="39"/>
                    <a:pt x="45" y="40"/>
                    <a:pt x="45" y="39"/>
                  </a:cubicBezTo>
                  <a:cubicBezTo>
                    <a:pt x="46" y="37"/>
                    <a:pt x="46" y="35"/>
                    <a:pt x="47" y="33"/>
                  </a:cubicBezTo>
                  <a:cubicBezTo>
                    <a:pt x="48" y="32"/>
                    <a:pt x="52" y="31"/>
                    <a:pt x="51" y="30"/>
                  </a:cubicBezTo>
                  <a:cubicBezTo>
                    <a:pt x="51" y="29"/>
                    <a:pt x="47" y="27"/>
                    <a:pt x="51" y="27"/>
                  </a:cubicBezTo>
                  <a:cubicBezTo>
                    <a:pt x="52" y="27"/>
                    <a:pt x="54" y="28"/>
                    <a:pt x="55" y="26"/>
                  </a:cubicBezTo>
                  <a:cubicBezTo>
                    <a:pt x="55" y="25"/>
                    <a:pt x="54" y="24"/>
                    <a:pt x="55" y="23"/>
                  </a:cubicBezTo>
                  <a:cubicBezTo>
                    <a:pt x="55" y="21"/>
                    <a:pt x="58" y="21"/>
                    <a:pt x="58" y="19"/>
                  </a:cubicBezTo>
                  <a:cubicBezTo>
                    <a:pt x="58" y="17"/>
                    <a:pt x="55" y="16"/>
                    <a:pt x="56" y="14"/>
                  </a:cubicBezTo>
                  <a:cubicBezTo>
                    <a:pt x="58" y="13"/>
                    <a:pt x="61" y="12"/>
                    <a:pt x="63" y="11"/>
                  </a:cubicBezTo>
                  <a:cubicBezTo>
                    <a:pt x="65" y="9"/>
                    <a:pt x="68" y="10"/>
                    <a:pt x="70" y="10"/>
                  </a:cubicBezTo>
                  <a:cubicBezTo>
                    <a:pt x="71" y="10"/>
                    <a:pt x="73" y="10"/>
                    <a:pt x="74" y="9"/>
                  </a:cubicBezTo>
                  <a:cubicBezTo>
                    <a:pt x="74" y="9"/>
                    <a:pt x="75" y="8"/>
                    <a:pt x="75" y="7"/>
                  </a:cubicBezTo>
                  <a:cubicBezTo>
                    <a:pt x="74" y="7"/>
                    <a:pt x="73" y="7"/>
                    <a:pt x="72" y="7"/>
                  </a:cubicBezTo>
                  <a:cubicBezTo>
                    <a:pt x="71" y="8"/>
                    <a:pt x="73" y="7"/>
                    <a:pt x="72"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31" name="Freeform 699">
              <a:extLst>
                <a:ext uri="{FF2B5EF4-FFF2-40B4-BE49-F238E27FC236}">
                  <a16:creationId xmlns:a16="http://schemas.microsoft.com/office/drawing/2014/main" id="{684D520C-22F5-9D4A-B779-DFCF0FBE5D9D}"/>
                </a:ext>
              </a:extLst>
            </p:cNvPr>
            <p:cNvSpPr>
              <a:spLocks/>
            </p:cNvSpPr>
            <p:nvPr/>
          </p:nvSpPr>
          <p:spPr bwMode="auto">
            <a:xfrm>
              <a:off x="14413557" y="6742665"/>
              <a:ext cx="25477" cy="38227"/>
            </a:xfrm>
            <a:custGeom>
              <a:avLst/>
              <a:gdLst>
                <a:gd name="T0" fmla="*/ 3 w 3"/>
                <a:gd name="T1" fmla="*/ 2 h 4"/>
                <a:gd name="T2" fmla="*/ 1 w 3"/>
                <a:gd name="T3" fmla="*/ 1 h 4"/>
                <a:gd name="T4" fmla="*/ 3 w 3"/>
                <a:gd name="T5" fmla="*/ 4 h 4"/>
                <a:gd name="T6" fmla="*/ 3 w 3"/>
                <a:gd name="T7" fmla="*/ 2 h 4"/>
                <a:gd name="T8" fmla="*/ 3 w 3"/>
                <a:gd name="T9" fmla="*/ 2 h 4"/>
              </a:gdLst>
              <a:ahLst/>
              <a:cxnLst>
                <a:cxn ang="0">
                  <a:pos x="T0" y="T1"/>
                </a:cxn>
                <a:cxn ang="0">
                  <a:pos x="T2" y="T3"/>
                </a:cxn>
                <a:cxn ang="0">
                  <a:pos x="T4" y="T5"/>
                </a:cxn>
                <a:cxn ang="0">
                  <a:pos x="T6" y="T7"/>
                </a:cxn>
                <a:cxn ang="0">
                  <a:pos x="T8" y="T9"/>
                </a:cxn>
              </a:cxnLst>
              <a:rect l="0" t="0" r="r" b="b"/>
              <a:pathLst>
                <a:path w="3" h="4">
                  <a:moveTo>
                    <a:pt x="3" y="2"/>
                  </a:moveTo>
                  <a:cubicBezTo>
                    <a:pt x="2" y="2"/>
                    <a:pt x="1" y="0"/>
                    <a:pt x="1" y="1"/>
                  </a:cubicBezTo>
                  <a:cubicBezTo>
                    <a:pt x="0" y="2"/>
                    <a:pt x="2" y="3"/>
                    <a:pt x="3" y="4"/>
                  </a:cubicBezTo>
                  <a:cubicBezTo>
                    <a:pt x="3" y="3"/>
                    <a:pt x="3" y="2"/>
                    <a:pt x="3" y="2"/>
                  </a:cubicBezTo>
                  <a:cubicBezTo>
                    <a:pt x="2" y="1"/>
                    <a:pt x="3" y="2"/>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32" name="Freeform 700">
              <a:extLst>
                <a:ext uri="{FF2B5EF4-FFF2-40B4-BE49-F238E27FC236}">
                  <a16:creationId xmlns:a16="http://schemas.microsoft.com/office/drawing/2014/main" id="{74DC7A3F-1ABE-8842-80C4-872519CA7E68}"/>
                </a:ext>
              </a:extLst>
            </p:cNvPr>
            <p:cNvSpPr>
              <a:spLocks noEditPoints="1"/>
            </p:cNvSpPr>
            <p:nvPr/>
          </p:nvSpPr>
          <p:spPr bwMode="auto">
            <a:xfrm>
              <a:off x="13824383" y="6153341"/>
              <a:ext cx="1894905" cy="907882"/>
            </a:xfrm>
            <a:custGeom>
              <a:avLst/>
              <a:gdLst>
                <a:gd name="T0" fmla="*/ 194 w 203"/>
                <a:gd name="T1" fmla="*/ 37 h 97"/>
                <a:gd name="T2" fmla="*/ 177 w 203"/>
                <a:gd name="T3" fmla="*/ 31 h 97"/>
                <a:gd name="T4" fmla="*/ 163 w 203"/>
                <a:gd name="T5" fmla="*/ 19 h 97"/>
                <a:gd name="T6" fmla="*/ 154 w 203"/>
                <a:gd name="T7" fmla="*/ 7 h 97"/>
                <a:gd name="T8" fmla="*/ 137 w 203"/>
                <a:gd name="T9" fmla="*/ 10 h 97"/>
                <a:gd name="T10" fmla="*/ 129 w 203"/>
                <a:gd name="T11" fmla="*/ 8 h 97"/>
                <a:gd name="T12" fmla="*/ 112 w 203"/>
                <a:gd name="T13" fmla="*/ 2 h 97"/>
                <a:gd name="T14" fmla="*/ 76 w 203"/>
                <a:gd name="T15" fmla="*/ 10 h 97"/>
                <a:gd name="T16" fmla="*/ 75 w 203"/>
                <a:gd name="T17" fmla="*/ 20 h 97"/>
                <a:gd name="T18" fmla="*/ 74 w 203"/>
                <a:gd name="T19" fmla="*/ 31 h 97"/>
                <a:gd name="T20" fmla="*/ 60 w 203"/>
                <a:gd name="T21" fmla="*/ 29 h 97"/>
                <a:gd name="T22" fmla="*/ 48 w 203"/>
                <a:gd name="T23" fmla="*/ 32 h 97"/>
                <a:gd name="T24" fmla="*/ 37 w 203"/>
                <a:gd name="T25" fmla="*/ 27 h 97"/>
                <a:gd name="T26" fmla="*/ 22 w 203"/>
                <a:gd name="T27" fmla="*/ 25 h 97"/>
                <a:gd name="T28" fmla="*/ 13 w 203"/>
                <a:gd name="T29" fmla="*/ 32 h 97"/>
                <a:gd name="T30" fmla="*/ 3 w 203"/>
                <a:gd name="T31" fmla="*/ 38 h 97"/>
                <a:gd name="T32" fmla="*/ 4 w 203"/>
                <a:gd name="T33" fmla="*/ 47 h 97"/>
                <a:gd name="T34" fmla="*/ 14 w 203"/>
                <a:gd name="T35" fmla="*/ 57 h 97"/>
                <a:gd name="T36" fmla="*/ 17 w 203"/>
                <a:gd name="T37" fmla="*/ 57 h 97"/>
                <a:gd name="T38" fmla="*/ 36 w 203"/>
                <a:gd name="T39" fmla="*/ 63 h 97"/>
                <a:gd name="T40" fmla="*/ 33 w 203"/>
                <a:gd name="T41" fmla="*/ 66 h 97"/>
                <a:gd name="T42" fmla="*/ 22 w 203"/>
                <a:gd name="T43" fmla="*/ 72 h 97"/>
                <a:gd name="T44" fmla="*/ 31 w 203"/>
                <a:gd name="T45" fmla="*/ 82 h 97"/>
                <a:gd name="T46" fmla="*/ 48 w 203"/>
                <a:gd name="T47" fmla="*/ 90 h 97"/>
                <a:gd name="T48" fmla="*/ 50 w 203"/>
                <a:gd name="T49" fmla="*/ 68 h 97"/>
                <a:gd name="T50" fmla="*/ 64 w 203"/>
                <a:gd name="T51" fmla="*/ 62 h 97"/>
                <a:gd name="T52" fmla="*/ 72 w 203"/>
                <a:gd name="T53" fmla="*/ 66 h 97"/>
                <a:gd name="T54" fmla="*/ 84 w 203"/>
                <a:gd name="T55" fmla="*/ 76 h 97"/>
                <a:gd name="T56" fmla="*/ 100 w 203"/>
                <a:gd name="T57" fmla="*/ 81 h 97"/>
                <a:gd name="T58" fmla="*/ 107 w 203"/>
                <a:gd name="T59" fmla="*/ 91 h 97"/>
                <a:gd name="T60" fmla="*/ 123 w 203"/>
                <a:gd name="T61" fmla="*/ 85 h 97"/>
                <a:gd name="T62" fmla="*/ 137 w 203"/>
                <a:gd name="T63" fmla="*/ 83 h 97"/>
                <a:gd name="T64" fmla="*/ 153 w 203"/>
                <a:gd name="T65" fmla="*/ 81 h 97"/>
                <a:gd name="T66" fmla="*/ 172 w 203"/>
                <a:gd name="T67" fmla="*/ 76 h 97"/>
                <a:gd name="T68" fmla="*/ 175 w 203"/>
                <a:gd name="T69" fmla="*/ 66 h 97"/>
                <a:gd name="T70" fmla="*/ 182 w 203"/>
                <a:gd name="T71" fmla="*/ 60 h 97"/>
                <a:gd name="T72" fmla="*/ 193 w 203"/>
                <a:gd name="T73" fmla="*/ 56 h 97"/>
                <a:gd name="T74" fmla="*/ 202 w 203"/>
                <a:gd name="T75" fmla="*/ 44 h 97"/>
                <a:gd name="T76" fmla="*/ 201 w 203"/>
                <a:gd name="T77" fmla="*/ 39 h 97"/>
                <a:gd name="T78" fmla="*/ 140 w 203"/>
                <a:gd name="T79" fmla="*/ 65 h 97"/>
                <a:gd name="T80" fmla="*/ 141 w 203"/>
                <a:gd name="T81" fmla="*/ 59 h 97"/>
                <a:gd name="T82" fmla="*/ 148 w 203"/>
                <a:gd name="T83" fmla="*/ 58 h 97"/>
                <a:gd name="T84" fmla="*/ 156 w 203"/>
                <a:gd name="T85" fmla="*/ 58 h 97"/>
                <a:gd name="T86" fmla="*/ 165 w 203"/>
                <a:gd name="T87" fmla="*/ 5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3" h="97">
                  <a:moveTo>
                    <a:pt x="201" y="39"/>
                  </a:moveTo>
                  <a:cubicBezTo>
                    <a:pt x="201" y="38"/>
                    <a:pt x="197" y="39"/>
                    <a:pt x="197" y="39"/>
                  </a:cubicBezTo>
                  <a:cubicBezTo>
                    <a:pt x="195" y="39"/>
                    <a:pt x="194" y="38"/>
                    <a:pt x="194" y="37"/>
                  </a:cubicBezTo>
                  <a:cubicBezTo>
                    <a:pt x="193" y="35"/>
                    <a:pt x="191" y="35"/>
                    <a:pt x="191" y="34"/>
                  </a:cubicBezTo>
                  <a:cubicBezTo>
                    <a:pt x="190" y="33"/>
                    <a:pt x="189" y="30"/>
                    <a:pt x="186" y="30"/>
                  </a:cubicBezTo>
                  <a:cubicBezTo>
                    <a:pt x="183" y="30"/>
                    <a:pt x="180" y="33"/>
                    <a:pt x="177" y="31"/>
                  </a:cubicBezTo>
                  <a:cubicBezTo>
                    <a:pt x="176" y="30"/>
                    <a:pt x="175" y="29"/>
                    <a:pt x="174" y="28"/>
                  </a:cubicBezTo>
                  <a:cubicBezTo>
                    <a:pt x="173" y="28"/>
                    <a:pt x="171" y="31"/>
                    <a:pt x="170" y="31"/>
                  </a:cubicBezTo>
                  <a:cubicBezTo>
                    <a:pt x="169" y="32"/>
                    <a:pt x="163" y="21"/>
                    <a:pt x="163" y="19"/>
                  </a:cubicBezTo>
                  <a:cubicBezTo>
                    <a:pt x="161" y="17"/>
                    <a:pt x="160" y="14"/>
                    <a:pt x="157" y="13"/>
                  </a:cubicBezTo>
                  <a:cubicBezTo>
                    <a:pt x="156" y="12"/>
                    <a:pt x="155" y="11"/>
                    <a:pt x="154" y="11"/>
                  </a:cubicBezTo>
                  <a:cubicBezTo>
                    <a:pt x="152" y="10"/>
                    <a:pt x="154" y="8"/>
                    <a:pt x="154" y="7"/>
                  </a:cubicBezTo>
                  <a:cubicBezTo>
                    <a:pt x="154" y="6"/>
                    <a:pt x="147" y="10"/>
                    <a:pt x="146" y="11"/>
                  </a:cubicBezTo>
                  <a:cubicBezTo>
                    <a:pt x="145" y="11"/>
                    <a:pt x="137" y="14"/>
                    <a:pt x="137" y="13"/>
                  </a:cubicBezTo>
                  <a:cubicBezTo>
                    <a:pt x="137" y="11"/>
                    <a:pt x="139" y="10"/>
                    <a:pt x="137" y="10"/>
                  </a:cubicBezTo>
                  <a:cubicBezTo>
                    <a:pt x="136" y="9"/>
                    <a:pt x="135" y="8"/>
                    <a:pt x="134" y="9"/>
                  </a:cubicBezTo>
                  <a:cubicBezTo>
                    <a:pt x="134" y="9"/>
                    <a:pt x="134" y="10"/>
                    <a:pt x="133" y="9"/>
                  </a:cubicBezTo>
                  <a:cubicBezTo>
                    <a:pt x="131" y="8"/>
                    <a:pt x="132" y="7"/>
                    <a:pt x="129" y="8"/>
                  </a:cubicBezTo>
                  <a:cubicBezTo>
                    <a:pt x="126" y="10"/>
                    <a:pt x="126" y="7"/>
                    <a:pt x="126" y="5"/>
                  </a:cubicBezTo>
                  <a:cubicBezTo>
                    <a:pt x="127" y="1"/>
                    <a:pt x="121" y="0"/>
                    <a:pt x="118" y="0"/>
                  </a:cubicBezTo>
                  <a:cubicBezTo>
                    <a:pt x="116" y="0"/>
                    <a:pt x="114" y="1"/>
                    <a:pt x="112" y="2"/>
                  </a:cubicBezTo>
                  <a:cubicBezTo>
                    <a:pt x="110" y="3"/>
                    <a:pt x="108" y="4"/>
                    <a:pt x="105" y="4"/>
                  </a:cubicBezTo>
                  <a:cubicBezTo>
                    <a:pt x="97" y="6"/>
                    <a:pt x="89" y="9"/>
                    <a:pt x="81" y="9"/>
                  </a:cubicBezTo>
                  <a:cubicBezTo>
                    <a:pt x="79" y="9"/>
                    <a:pt x="77" y="9"/>
                    <a:pt x="76" y="10"/>
                  </a:cubicBezTo>
                  <a:cubicBezTo>
                    <a:pt x="75" y="11"/>
                    <a:pt x="77" y="14"/>
                    <a:pt x="79" y="14"/>
                  </a:cubicBezTo>
                  <a:cubicBezTo>
                    <a:pt x="83" y="17"/>
                    <a:pt x="76" y="16"/>
                    <a:pt x="74" y="17"/>
                  </a:cubicBezTo>
                  <a:cubicBezTo>
                    <a:pt x="72" y="18"/>
                    <a:pt x="75" y="19"/>
                    <a:pt x="75" y="20"/>
                  </a:cubicBezTo>
                  <a:cubicBezTo>
                    <a:pt x="75" y="22"/>
                    <a:pt x="71" y="22"/>
                    <a:pt x="71" y="23"/>
                  </a:cubicBezTo>
                  <a:cubicBezTo>
                    <a:pt x="71" y="26"/>
                    <a:pt x="79" y="25"/>
                    <a:pt x="78" y="29"/>
                  </a:cubicBezTo>
                  <a:cubicBezTo>
                    <a:pt x="77" y="30"/>
                    <a:pt x="76" y="31"/>
                    <a:pt x="74" y="31"/>
                  </a:cubicBezTo>
                  <a:cubicBezTo>
                    <a:pt x="73" y="31"/>
                    <a:pt x="70" y="31"/>
                    <a:pt x="69" y="31"/>
                  </a:cubicBezTo>
                  <a:cubicBezTo>
                    <a:pt x="67" y="32"/>
                    <a:pt x="68" y="33"/>
                    <a:pt x="66" y="32"/>
                  </a:cubicBezTo>
                  <a:cubicBezTo>
                    <a:pt x="64" y="31"/>
                    <a:pt x="62" y="29"/>
                    <a:pt x="60" y="29"/>
                  </a:cubicBezTo>
                  <a:cubicBezTo>
                    <a:pt x="59" y="28"/>
                    <a:pt x="57" y="30"/>
                    <a:pt x="56" y="30"/>
                  </a:cubicBezTo>
                  <a:cubicBezTo>
                    <a:pt x="54" y="29"/>
                    <a:pt x="53" y="29"/>
                    <a:pt x="51" y="30"/>
                  </a:cubicBezTo>
                  <a:cubicBezTo>
                    <a:pt x="50" y="31"/>
                    <a:pt x="49" y="33"/>
                    <a:pt x="48" y="32"/>
                  </a:cubicBezTo>
                  <a:cubicBezTo>
                    <a:pt x="47" y="32"/>
                    <a:pt x="44" y="29"/>
                    <a:pt x="43" y="30"/>
                  </a:cubicBezTo>
                  <a:cubicBezTo>
                    <a:pt x="42" y="30"/>
                    <a:pt x="42" y="33"/>
                    <a:pt x="41" y="31"/>
                  </a:cubicBezTo>
                  <a:cubicBezTo>
                    <a:pt x="40" y="29"/>
                    <a:pt x="39" y="28"/>
                    <a:pt x="37" y="27"/>
                  </a:cubicBezTo>
                  <a:cubicBezTo>
                    <a:pt x="35" y="26"/>
                    <a:pt x="33" y="26"/>
                    <a:pt x="32" y="25"/>
                  </a:cubicBezTo>
                  <a:cubicBezTo>
                    <a:pt x="29" y="24"/>
                    <a:pt x="29" y="26"/>
                    <a:pt x="27" y="26"/>
                  </a:cubicBezTo>
                  <a:cubicBezTo>
                    <a:pt x="25" y="27"/>
                    <a:pt x="24" y="24"/>
                    <a:pt x="22" y="25"/>
                  </a:cubicBezTo>
                  <a:cubicBezTo>
                    <a:pt x="21" y="26"/>
                    <a:pt x="21" y="27"/>
                    <a:pt x="20" y="27"/>
                  </a:cubicBezTo>
                  <a:cubicBezTo>
                    <a:pt x="19" y="28"/>
                    <a:pt x="17" y="28"/>
                    <a:pt x="16" y="28"/>
                  </a:cubicBezTo>
                  <a:cubicBezTo>
                    <a:pt x="15" y="29"/>
                    <a:pt x="13" y="31"/>
                    <a:pt x="13" y="32"/>
                  </a:cubicBezTo>
                  <a:cubicBezTo>
                    <a:pt x="12" y="33"/>
                    <a:pt x="14" y="36"/>
                    <a:pt x="12" y="36"/>
                  </a:cubicBezTo>
                  <a:cubicBezTo>
                    <a:pt x="10" y="37"/>
                    <a:pt x="7" y="31"/>
                    <a:pt x="6" y="34"/>
                  </a:cubicBezTo>
                  <a:cubicBezTo>
                    <a:pt x="5" y="36"/>
                    <a:pt x="4" y="36"/>
                    <a:pt x="3" y="38"/>
                  </a:cubicBezTo>
                  <a:cubicBezTo>
                    <a:pt x="2" y="40"/>
                    <a:pt x="6" y="40"/>
                    <a:pt x="4" y="42"/>
                  </a:cubicBezTo>
                  <a:cubicBezTo>
                    <a:pt x="3" y="43"/>
                    <a:pt x="0" y="45"/>
                    <a:pt x="2" y="46"/>
                  </a:cubicBezTo>
                  <a:cubicBezTo>
                    <a:pt x="3" y="46"/>
                    <a:pt x="4" y="47"/>
                    <a:pt x="4" y="47"/>
                  </a:cubicBezTo>
                  <a:cubicBezTo>
                    <a:pt x="5" y="48"/>
                    <a:pt x="4" y="49"/>
                    <a:pt x="5" y="50"/>
                  </a:cubicBezTo>
                  <a:cubicBezTo>
                    <a:pt x="7" y="51"/>
                    <a:pt x="9" y="49"/>
                    <a:pt x="11" y="51"/>
                  </a:cubicBezTo>
                  <a:cubicBezTo>
                    <a:pt x="12" y="52"/>
                    <a:pt x="14" y="55"/>
                    <a:pt x="14" y="57"/>
                  </a:cubicBezTo>
                  <a:cubicBezTo>
                    <a:pt x="13" y="57"/>
                    <a:pt x="10" y="56"/>
                    <a:pt x="13" y="58"/>
                  </a:cubicBezTo>
                  <a:cubicBezTo>
                    <a:pt x="14" y="59"/>
                    <a:pt x="14" y="60"/>
                    <a:pt x="16" y="58"/>
                  </a:cubicBezTo>
                  <a:cubicBezTo>
                    <a:pt x="16" y="57"/>
                    <a:pt x="16" y="57"/>
                    <a:pt x="17" y="57"/>
                  </a:cubicBezTo>
                  <a:cubicBezTo>
                    <a:pt x="22" y="57"/>
                    <a:pt x="24" y="54"/>
                    <a:pt x="29" y="56"/>
                  </a:cubicBezTo>
                  <a:cubicBezTo>
                    <a:pt x="31" y="57"/>
                    <a:pt x="33" y="54"/>
                    <a:pt x="34" y="56"/>
                  </a:cubicBezTo>
                  <a:cubicBezTo>
                    <a:pt x="35" y="57"/>
                    <a:pt x="37" y="61"/>
                    <a:pt x="36" y="63"/>
                  </a:cubicBezTo>
                  <a:cubicBezTo>
                    <a:pt x="35" y="63"/>
                    <a:pt x="33" y="64"/>
                    <a:pt x="35" y="64"/>
                  </a:cubicBezTo>
                  <a:cubicBezTo>
                    <a:pt x="35" y="65"/>
                    <a:pt x="35" y="65"/>
                    <a:pt x="35" y="65"/>
                  </a:cubicBezTo>
                  <a:cubicBezTo>
                    <a:pt x="34" y="66"/>
                    <a:pt x="33" y="66"/>
                    <a:pt x="33" y="66"/>
                  </a:cubicBezTo>
                  <a:cubicBezTo>
                    <a:pt x="30" y="66"/>
                    <a:pt x="22" y="64"/>
                    <a:pt x="24" y="69"/>
                  </a:cubicBezTo>
                  <a:cubicBezTo>
                    <a:pt x="25" y="71"/>
                    <a:pt x="24" y="71"/>
                    <a:pt x="22" y="70"/>
                  </a:cubicBezTo>
                  <a:cubicBezTo>
                    <a:pt x="20" y="69"/>
                    <a:pt x="21" y="71"/>
                    <a:pt x="22" y="72"/>
                  </a:cubicBezTo>
                  <a:cubicBezTo>
                    <a:pt x="24" y="72"/>
                    <a:pt x="24" y="75"/>
                    <a:pt x="25" y="76"/>
                  </a:cubicBezTo>
                  <a:cubicBezTo>
                    <a:pt x="27" y="77"/>
                    <a:pt x="24" y="79"/>
                    <a:pt x="27" y="79"/>
                  </a:cubicBezTo>
                  <a:cubicBezTo>
                    <a:pt x="28" y="79"/>
                    <a:pt x="30" y="81"/>
                    <a:pt x="31" y="82"/>
                  </a:cubicBezTo>
                  <a:cubicBezTo>
                    <a:pt x="34" y="82"/>
                    <a:pt x="31" y="85"/>
                    <a:pt x="31" y="87"/>
                  </a:cubicBezTo>
                  <a:cubicBezTo>
                    <a:pt x="34" y="85"/>
                    <a:pt x="38" y="82"/>
                    <a:pt x="42" y="85"/>
                  </a:cubicBezTo>
                  <a:cubicBezTo>
                    <a:pt x="44" y="87"/>
                    <a:pt x="45" y="90"/>
                    <a:pt x="48" y="90"/>
                  </a:cubicBezTo>
                  <a:cubicBezTo>
                    <a:pt x="50" y="90"/>
                    <a:pt x="49" y="88"/>
                    <a:pt x="49" y="87"/>
                  </a:cubicBezTo>
                  <a:cubicBezTo>
                    <a:pt x="49" y="84"/>
                    <a:pt x="49" y="81"/>
                    <a:pt x="49" y="78"/>
                  </a:cubicBezTo>
                  <a:cubicBezTo>
                    <a:pt x="49" y="76"/>
                    <a:pt x="48" y="68"/>
                    <a:pt x="50" y="68"/>
                  </a:cubicBezTo>
                  <a:cubicBezTo>
                    <a:pt x="52" y="67"/>
                    <a:pt x="55" y="66"/>
                    <a:pt x="57" y="65"/>
                  </a:cubicBezTo>
                  <a:cubicBezTo>
                    <a:pt x="59" y="65"/>
                    <a:pt x="61" y="64"/>
                    <a:pt x="62" y="64"/>
                  </a:cubicBezTo>
                  <a:cubicBezTo>
                    <a:pt x="63" y="63"/>
                    <a:pt x="62" y="61"/>
                    <a:pt x="64" y="62"/>
                  </a:cubicBezTo>
                  <a:cubicBezTo>
                    <a:pt x="65" y="62"/>
                    <a:pt x="68" y="64"/>
                    <a:pt x="68" y="62"/>
                  </a:cubicBezTo>
                  <a:cubicBezTo>
                    <a:pt x="68" y="61"/>
                    <a:pt x="70" y="60"/>
                    <a:pt x="71" y="62"/>
                  </a:cubicBezTo>
                  <a:cubicBezTo>
                    <a:pt x="72" y="63"/>
                    <a:pt x="71" y="64"/>
                    <a:pt x="72" y="66"/>
                  </a:cubicBezTo>
                  <a:cubicBezTo>
                    <a:pt x="72" y="67"/>
                    <a:pt x="73" y="69"/>
                    <a:pt x="72" y="70"/>
                  </a:cubicBezTo>
                  <a:cubicBezTo>
                    <a:pt x="73" y="71"/>
                    <a:pt x="74" y="71"/>
                    <a:pt x="75" y="72"/>
                  </a:cubicBezTo>
                  <a:cubicBezTo>
                    <a:pt x="78" y="75"/>
                    <a:pt x="80" y="77"/>
                    <a:pt x="84" y="76"/>
                  </a:cubicBezTo>
                  <a:cubicBezTo>
                    <a:pt x="86" y="76"/>
                    <a:pt x="88" y="77"/>
                    <a:pt x="90" y="77"/>
                  </a:cubicBezTo>
                  <a:cubicBezTo>
                    <a:pt x="92" y="77"/>
                    <a:pt x="93" y="75"/>
                    <a:pt x="95" y="75"/>
                  </a:cubicBezTo>
                  <a:cubicBezTo>
                    <a:pt x="97" y="76"/>
                    <a:pt x="99" y="79"/>
                    <a:pt x="100" y="81"/>
                  </a:cubicBezTo>
                  <a:cubicBezTo>
                    <a:pt x="101" y="82"/>
                    <a:pt x="100" y="83"/>
                    <a:pt x="100" y="85"/>
                  </a:cubicBezTo>
                  <a:cubicBezTo>
                    <a:pt x="100" y="87"/>
                    <a:pt x="103" y="88"/>
                    <a:pt x="103" y="90"/>
                  </a:cubicBezTo>
                  <a:cubicBezTo>
                    <a:pt x="103" y="91"/>
                    <a:pt x="106" y="91"/>
                    <a:pt x="107" y="91"/>
                  </a:cubicBezTo>
                  <a:cubicBezTo>
                    <a:pt x="109" y="91"/>
                    <a:pt x="109" y="91"/>
                    <a:pt x="110" y="93"/>
                  </a:cubicBezTo>
                  <a:cubicBezTo>
                    <a:pt x="112" y="97"/>
                    <a:pt x="114" y="92"/>
                    <a:pt x="116" y="90"/>
                  </a:cubicBezTo>
                  <a:cubicBezTo>
                    <a:pt x="117" y="87"/>
                    <a:pt x="121" y="87"/>
                    <a:pt x="123" y="85"/>
                  </a:cubicBezTo>
                  <a:cubicBezTo>
                    <a:pt x="125" y="85"/>
                    <a:pt x="125" y="85"/>
                    <a:pt x="126" y="84"/>
                  </a:cubicBezTo>
                  <a:cubicBezTo>
                    <a:pt x="127" y="81"/>
                    <a:pt x="128" y="82"/>
                    <a:pt x="130" y="82"/>
                  </a:cubicBezTo>
                  <a:cubicBezTo>
                    <a:pt x="132" y="82"/>
                    <a:pt x="136" y="85"/>
                    <a:pt x="137" y="83"/>
                  </a:cubicBezTo>
                  <a:cubicBezTo>
                    <a:pt x="137" y="81"/>
                    <a:pt x="137" y="80"/>
                    <a:pt x="139" y="79"/>
                  </a:cubicBezTo>
                  <a:cubicBezTo>
                    <a:pt x="141" y="78"/>
                    <a:pt x="143" y="80"/>
                    <a:pt x="145" y="80"/>
                  </a:cubicBezTo>
                  <a:cubicBezTo>
                    <a:pt x="147" y="81"/>
                    <a:pt x="151" y="81"/>
                    <a:pt x="153" y="81"/>
                  </a:cubicBezTo>
                  <a:cubicBezTo>
                    <a:pt x="159" y="81"/>
                    <a:pt x="164" y="83"/>
                    <a:pt x="170" y="84"/>
                  </a:cubicBezTo>
                  <a:cubicBezTo>
                    <a:pt x="169" y="82"/>
                    <a:pt x="171" y="81"/>
                    <a:pt x="173" y="79"/>
                  </a:cubicBezTo>
                  <a:cubicBezTo>
                    <a:pt x="174" y="78"/>
                    <a:pt x="173" y="78"/>
                    <a:pt x="172" y="76"/>
                  </a:cubicBezTo>
                  <a:cubicBezTo>
                    <a:pt x="171" y="75"/>
                    <a:pt x="171" y="73"/>
                    <a:pt x="171" y="71"/>
                  </a:cubicBezTo>
                  <a:cubicBezTo>
                    <a:pt x="170" y="71"/>
                    <a:pt x="170" y="67"/>
                    <a:pt x="169" y="68"/>
                  </a:cubicBezTo>
                  <a:cubicBezTo>
                    <a:pt x="170" y="67"/>
                    <a:pt x="173" y="67"/>
                    <a:pt x="175" y="66"/>
                  </a:cubicBezTo>
                  <a:cubicBezTo>
                    <a:pt x="178" y="66"/>
                    <a:pt x="180" y="68"/>
                    <a:pt x="182" y="66"/>
                  </a:cubicBezTo>
                  <a:cubicBezTo>
                    <a:pt x="183" y="66"/>
                    <a:pt x="181" y="65"/>
                    <a:pt x="181" y="64"/>
                  </a:cubicBezTo>
                  <a:cubicBezTo>
                    <a:pt x="180" y="63"/>
                    <a:pt x="181" y="61"/>
                    <a:pt x="182" y="60"/>
                  </a:cubicBezTo>
                  <a:cubicBezTo>
                    <a:pt x="183" y="59"/>
                    <a:pt x="184" y="53"/>
                    <a:pt x="185" y="54"/>
                  </a:cubicBezTo>
                  <a:cubicBezTo>
                    <a:pt x="187" y="55"/>
                    <a:pt x="188" y="56"/>
                    <a:pt x="190" y="56"/>
                  </a:cubicBezTo>
                  <a:cubicBezTo>
                    <a:pt x="191" y="55"/>
                    <a:pt x="192" y="57"/>
                    <a:pt x="193" y="56"/>
                  </a:cubicBezTo>
                  <a:cubicBezTo>
                    <a:pt x="194" y="56"/>
                    <a:pt x="196" y="55"/>
                    <a:pt x="197" y="54"/>
                  </a:cubicBezTo>
                  <a:cubicBezTo>
                    <a:pt x="198" y="53"/>
                    <a:pt x="196" y="51"/>
                    <a:pt x="196" y="49"/>
                  </a:cubicBezTo>
                  <a:cubicBezTo>
                    <a:pt x="197" y="46"/>
                    <a:pt x="200" y="47"/>
                    <a:pt x="202" y="44"/>
                  </a:cubicBezTo>
                  <a:cubicBezTo>
                    <a:pt x="202" y="43"/>
                    <a:pt x="202" y="43"/>
                    <a:pt x="203" y="42"/>
                  </a:cubicBezTo>
                  <a:cubicBezTo>
                    <a:pt x="203" y="41"/>
                    <a:pt x="202" y="40"/>
                    <a:pt x="201" y="39"/>
                  </a:cubicBezTo>
                  <a:cubicBezTo>
                    <a:pt x="201" y="38"/>
                    <a:pt x="202" y="39"/>
                    <a:pt x="201" y="39"/>
                  </a:cubicBezTo>
                  <a:close/>
                  <a:moveTo>
                    <a:pt x="148" y="58"/>
                  </a:moveTo>
                  <a:cubicBezTo>
                    <a:pt x="146" y="58"/>
                    <a:pt x="143" y="61"/>
                    <a:pt x="142" y="62"/>
                  </a:cubicBezTo>
                  <a:cubicBezTo>
                    <a:pt x="141" y="62"/>
                    <a:pt x="140" y="64"/>
                    <a:pt x="140" y="65"/>
                  </a:cubicBezTo>
                  <a:cubicBezTo>
                    <a:pt x="140" y="66"/>
                    <a:pt x="141" y="67"/>
                    <a:pt x="141" y="67"/>
                  </a:cubicBezTo>
                  <a:cubicBezTo>
                    <a:pt x="140" y="68"/>
                    <a:pt x="138" y="64"/>
                    <a:pt x="138" y="63"/>
                  </a:cubicBezTo>
                  <a:cubicBezTo>
                    <a:pt x="138" y="61"/>
                    <a:pt x="139" y="60"/>
                    <a:pt x="141" y="59"/>
                  </a:cubicBezTo>
                  <a:cubicBezTo>
                    <a:pt x="143" y="58"/>
                    <a:pt x="145" y="57"/>
                    <a:pt x="147" y="57"/>
                  </a:cubicBezTo>
                  <a:cubicBezTo>
                    <a:pt x="147" y="57"/>
                    <a:pt x="152" y="58"/>
                    <a:pt x="152" y="58"/>
                  </a:cubicBezTo>
                  <a:cubicBezTo>
                    <a:pt x="151" y="59"/>
                    <a:pt x="148" y="58"/>
                    <a:pt x="148" y="58"/>
                  </a:cubicBezTo>
                  <a:cubicBezTo>
                    <a:pt x="146" y="58"/>
                    <a:pt x="149" y="58"/>
                    <a:pt x="148" y="58"/>
                  </a:cubicBezTo>
                  <a:close/>
                  <a:moveTo>
                    <a:pt x="165" y="59"/>
                  </a:moveTo>
                  <a:cubicBezTo>
                    <a:pt x="164" y="61"/>
                    <a:pt x="157" y="60"/>
                    <a:pt x="156" y="58"/>
                  </a:cubicBezTo>
                  <a:cubicBezTo>
                    <a:pt x="156" y="58"/>
                    <a:pt x="160" y="58"/>
                    <a:pt x="160" y="58"/>
                  </a:cubicBezTo>
                  <a:cubicBezTo>
                    <a:pt x="162" y="58"/>
                    <a:pt x="163" y="58"/>
                    <a:pt x="165" y="57"/>
                  </a:cubicBezTo>
                  <a:cubicBezTo>
                    <a:pt x="165" y="57"/>
                    <a:pt x="165" y="59"/>
                    <a:pt x="165" y="59"/>
                  </a:cubicBezTo>
                  <a:cubicBezTo>
                    <a:pt x="164" y="60"/>
                    <a:pt x="165" y="58"/>
                    <a:pt x="165" y="5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33" name="Freeform 701">
              <a:extLst>
                <a:ext uri="{FF2B5EF4-FFF2-40B4-BE49-F238E27FC236}">
                  <a16:creationId xmlns:a16="http://schemas.microsoft.com/office/drawing/2014/main" id="{DCB91F60-443A-F84D-B943-C7105852D984}"/>
                </a:ext>
              </a:extLst>
            </p:cNvPr>
            <p:cNvSpPr>
              <a:spLocks/>
            </p:cNvSpPr>
            <p:nvPr/>
          </p:nvSpPr>
          <p:spPr bwMode="auto">
            <a:xfrm>
              <a:off x="14849862" y="7284206"/>
              <a:ext cx="1308917" cy="1395268"/>
            </a:xfrm>
            <a:custGeom>
              <a:avLst/>
              <a:gdLst>
                <a:gd name="T0" fmla="*/ 121 w 140"/>
                <a:gd name="T1" fmla="*/ 66 h 149"/>
                <a:gd name="T2" fmla="*/ 129 w 140"/>
                <a:gd name="T3" fmla="*/ 54 h 149"/>
                <a:gd name="T4" fmla="*/ 137 w 140"/>
                <a:gd name="T5" fmla="*/ 46 h 149"/>
                <a:gd name="T6" fmla="*/ 135 w 140"/>
                <a:gd name="T7" fmla="*/ 41 h 149"/>
                <a:gd name="T8" fmla="*/ 127 w 140"/>
                <a:gd name="T9" fmla="*/ 37 h 149"/>
                <a:gd name="T10" fmla="*/ 119 w 140"/>
                <a:gd name="T11" fmla="*/ 43 h 149"/>
                <a:gd name="T12" fmla="*/ 106 w 140"/>
                <a:gd name="T13" fmla="*/ 51 h 149"/>
                <a:gd name="T14" fmla="*/ 100 w 140"/>
                <a:gd name="T15" fmla="*/ 45 h 149"/>
                <a:gd name="T16" fmla="*/ 92 w 140"/>
                <a:gd name="T17" fmla="*/ 52 h 149"/>
                <a:gd name="T18" fmla="*/ 77 w 140"/>
                <a:gd name="T19" fmla="*/ 47 h 149"/>
                <a:gd name="T20" fmla="*/ 62 w 140"/>
                <a:gd name="T21" fmla="*/ 41 h 149"/>
                <a:gd name="T22" fmla="*/ 63 w 140"/>
                <a:gd name="T23" fmla="*/ 32 h 149"/>
                <a:gd name="T24" fmla="*/ 52 w 140"/>
                <a:gd name="T25" fmla="*/ 22 h 149"/>
                <a:gd name="T26" fmla="*/ 55 w 140"/>
                <a:gd name="T27" fmla="*/ 12 h 149"/>
                <a:gd name="T28" fmla="*/ 50 w 140"/>
                <a:gd name="T29" fmla="*/ 2 h 149"/>
                <a:gd name="T30" fmla="*/ 40 w 140"/>
                <a:gd name="T31" fmla="*/ 8 h 149"/>
                <a:gd name="T32" fmla="*/ 30 w 140"/>
                <a:gd name="T33" fmla="*/ 12 h 149"/>
                <a:gd name="T34" fmla="*/ 33 w 140"/>
                <a:gd name="T35" fmla="*/ 22 h 149"/>
                <a:gd name="T36" fmla="*/ 29 w 140"/>
                <a:gd name="T37" fmla="*/ 33 h 149"/>
                <a:gd name="T38" fmla="*/ 19 w 140"/>
                <a:gd name="T39" fmla="*/ 44 h 149"/>
                <a:gd name="T40" fmla="*/ 7 w 140"/>
                <a:gd name="T41" fmla="*/ 50 h 149"/>
                <a:gd name="T42" fmla="*/ 14 w 140"/>
                <a:gd name="T43" fmla="*/ 64 h 149"/>
                <a:gd name="T44" fmla="*/ 5 w 140"/>
                <a:gd name="T45" fmla="*/ 64 h 149"/>
                <a:gd name="T46" fmla="*/ 11 w 140"/>
                <a:gd name="T47" fmla="*/ 72 h 149"/>
                <a:gd name="T48" fmla="*/ 11 w 140"/>
                <a:gd name="T49" fmla="*/ 82 h 149"/>
                <a:gd name="T50" fmla="*/ 19 w 140"/>
                <a:gd name="T51" fmla="*/ 78 h 149"/>
                <a:gd name="T52" fmla="*/ 23 w 140"/>
                <a:gd name="T53" fmla="*/ 75 h 149"/>
                <a:gd name="T54" fmla="*/ 22 w 140"/>
                <a:gd name="T55" fmla="*/ 78 h 149"/>
                <a:gd name="T56" fmla="*/ 24 w 140"/>
                <a:gd name="T57" fmla="*/ 82 h 149"/>
                <a:gd name="T58" fmla="*/ 24 w 140"/>
                <a:gd name="T59" fmla="*/ 95 h 149"/>
                <a:gd name="T60" fmla="*/ 26 w 140"/>
                <a:gd name="T61" fmla="*/ 107 h 149"/>
                <a:gd name="T62" fmla="*/ 39 w 140"/>
                <a:gd name="T63" fmla="*/ 134 h 149"/>
                <a:gd name="T64" fmla="*/ 50 w 140"/>
                <a:gd name="T65" fmla="*/ 143 h 149"/>
                <a:gd name="T66" fmla="*/ 57 w 140"/>
                <a:gd name="T67" fmla="*/ 132 h 149"/>
                <a:gd name="T68" fmla="*/ 65 w 140"/>
                <a:gd name="T69" fmla="*/ 107 h 149"/>
                <a:gd name="T70" fmla="*/ 81 w 140"/>
                <a:gd name="T71" fmla="*/ 93 h 149"/>
                <a:gd name="T72" fmla="*/ 91 w 140"/>
                <a:gd name="T73" fmla="*/ 84 h 149"/>
                <a:gd name="T74" fmla="*/ 98 w 140"/>
                <a:gd name="T75" fmla="*/ 74 h 149"/>
                <a:gd name="T76" fmla="*/ 101 w 140"/>
                <a:gd name="T77" fmla="*/ 78 h 149"/>
                <a:gd name="T78" fmla="*/ 100 w 140"/>
                <a:gd name="T79" fmla="*/ 58 h 149"/>
                <a:gd name="T80" fmla="*/ 104 w 140"/>
                <a:gd name="T81" fmla="*/ 57 h 149"/>
                <a:gd name="T82" fmla="*/ 114 w 140"/>
                <a:gd name="T83" fmla="*/ 60 h 149"/>
                <a:gd name="T84" fmla="*/ 115 w 140"/>
                <a:gd name="T85" fmla="*/ 6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0" h="149">
                  <a:moveTo>
                    <a:pt x="117" y="76"/>
                  </a:moveTo>
                  <a:cubicBezTo>
                    <a:pt x="121" y="77"/>
                    <a:pt x="119" y="73"/>
                    <a:pt x="120" y="71"/>
                  </a:cubicBezTo>
                  <a:cubicBezTo>
                    <a:pt x="120" y="69"/>
                    <a:pt x="121" y="67"/>
                    <a:pt x="121" y="66"/>
                  </a:cubicBezTo>
                  <a:cubicBezTo>
                    <a:pt x="122" y="65"/>
                    <a:pt x="124" y="67"/>
                    <a:pt x="125" y="65"/>
                  </a:cubicBezTo>
                  <a:cubicBezTo>
                    <a:pt x="126" y="63"/>
                    <a:pt x="126" y="61"/>
                    <a:pt x="126" y="59"/>
                  </a:cubicBezTo>
                  <a:cubicBezTo>
                    <a:pt x="127" y="57"/>
                    <a:pt x="129" y="56"/>
                    <a:pt x="129" y="54"/>
                  </a:cubicBezTo>
                  <a:cubicBezTo>
                    <a:pt x="129" y="52"/>
                    <a:pt x="132" y="50"/>
                    <a:pt x="133" y="49"/>
                  </a:cubicBezTo>
                  <a:cubicBezTo>
                    <a:pt x="136" y="46"/>
                    <a:pt x="135" y="49"/>
                    <a:pt x="137" y="50"/>
                  </a:cubicBezTo>
                  <a:cubicBezTo>
                    <a:pt x="137" y="50"/>
                    <a:pt x="137" y="46"/>
                    <a:pt x="137" y="46"/>
                  </a:cubicBezTo>
                  <a:cubicBezTo>
                    <a:pt x="137" y="45"/>
                    <a:pt x="140" y="45"/>
                    <a:pt x="138" y="43"/>
                  </a:cubicBezTo>
                  <a:cubicBezTo>
                    <a:pt x="137" y="43"/>
                    <a:pt x="135" y="43"/>
                    <a:pt x="134" y="43"/>
                  </a:cubicBezTo>
                  <a:cubicBezTo>
                    <a:pt x="134" y="42"/>
                    <a:pt x="135" y="41"/>
                    <a:pt x="135" y="41"/>
                  </a:cubicBezTo>
                  <a:cubicBezTo>
                    <a:pt x="136" y="40"/>
                    <a:pt x="135" y="39"/>
                    <a:pt x="134" y="38"/>
                  </a:cubicBezTo>
                  <a:cubicBezTo>
                    <a:pt x="133" y="37"/>
                    <a:pt x="133" y="37"/>
                    <a:pt x="132" y="38"/>
                  </a:cubicBezTo>
                  <a:cubicBezTo>
                    <a:pt x="130" y="39"/>
                    <a:pt x="129" y="38"/>
                    <a:pt x="127" y="37"/>
                  </a:cubicBezTo>
                  <a:cubicBezTo>
                    <a:pt x="126" y="37"/>
                    <a:pt x="124" y="39"/>
                    <a:pt x="124" y="40"/>
                  </a:cubicBezTo>
                  <a:cubicBezTo>
                    <a:pt x="123" y="41"/>
                    <a:pt x="122" y="40"/>
                    <a:pt x="121" y="41"/>
                  </a:cubicBezTo>
                  <a:cubicBezTo>
                    <a:pt x="120" y="41"/>
                    <a:pt x="119" y="42"/>
                    <a:pt x="119" y="43"/>
                  </a:cubicBezTo>
                  <a:cubicBezTo>
                    <a:pt x="117" y="45"/>
                    <a:pt x="116" y="46"/>
                    <a:pt x="114" y="45"/>
                  </a:cubicBezTo>
                  <a:cubicBezTo>
                    <a:pt x="113" y="46"/>
                    <a:pt x="114" y="48"/>
                    <a:pt x="115" y="49"/>
                  </a:cubicBezTo>
                  <a:cubicBezTo>
                    <a:pt x="117" y="53"/>
                    <a:pt x="108" y="50"/>
                    <a:pt x="106" y="51"/>
                  </a:cubicBezTo>
                  <a:cubicBezTo>
                    <a:pt x="105" y="52"/>
                    <a:pt x="102" y="51"/>
                    <a:pt x="101" y="50"/>
                  </a:cubicBezTo>
                  <a:cubicBezTo>
                    <a:pt x="100" y="49"/>
                    <a:pt x="101" y="47"/>
                    <a:pt x="101" y="47"/>
                  </a:cubicBezTo>
                  <a:cubicBezTo>
                    <a:pt x="101" y="47"/>
                    <a:pt x="101" y="44"/>
                    <a:pt x="100" y="45"/>
                  </a:cubicBezTo>
                  <a:cubicBezTo>
                    <a:pt x="98" y="45"/>
                    <a:pt x="96" y="45"/>
                    <a:pt x="96" y="48"/>
                  </a:cubicBezTo>
                  <a:cubicBezTo>
                    <a:pt x="97" y="49"/>
                    <a:pt x="98" y="52"/>
                    <a:pt x="97" y="52"/>
                  </a:cubicBezTo>
                  <a:cubicBezTo>
                    <a:pt x="95" y="52"/>
                    <a:pt x="94" y="54"/>
                    <a:pt x="92" y="52"/>
                  </a:cubicBezTo>
                  <a:cubicBezTo>
                    <a:pt x="91" y="50"/>
                    <a:pt x="90" y="53"/>
                    <a:pt x="89" y="52"/>
                  </a:cubicBezTo>
                  <a:cubicBezTo>
                    <a:pt x="86" y="51"/>
                    <a:pt x="85" y="51"/>
                    <a:pt x="82" y="50"/>
                  </a:cubicBezTo>
                  <a:cubicBezTo>
                    <a:pt x="80" y="49"/>
                    <a:pt x="79" y="47"/>
                    <a:pt x="77" y="47"/>
                  </a:cubicBezTo>
                  <a:cubicBezTo>
                    <a:pt x="74" y="48"/>
                    <a:pt x="74" y="47"/>
                    <a:pt x="72" y="46"/>
                  </a:cubicBezTo>
                  <a:cubicBezTo>
                    <a:pt x="70" y="45"/>
                    <a:pt x="68" y="46"/>
                    <a:pt x="67" y="45"/>
                  </a:cubicBezTo>
                  <a:cubicBezTo>
                    <a:pt x="65" y="43"/>
                    <a:pt x="63" y="42"/>
                    <a:pt x="62" y="41"/>
                  </a:cubicBezTo>
                  <a:cubicBezTo>
                    <a:pt x="60" y="40"/>
                    <a:pt x="59" y="40"/>
                    <a:pt x="60" y="38"/>
                  </a:cubicBezTo>
                  <a:cubicBezTo>
                    <a:pt x="61" y="37"/>
                    <a:pt x="60" y="35"/>
                    <a:pt x="62" y="34"/>
                  </a:cubicBezTo>
                  <a:cubicBezTo>
                    <a:pt x="64" y="33"/>
                    <a:pt x="65" y="34"/>
                    <a:pt x="63" y="32"/>
                  </a:cubicBezTo>
                  <a:cubicBezTo>
                    <a:pt x="61" y="31"/>
                    <a:pt x="59" y="29"/>
                    <a:pt x="57" y="28"/>
                  </a:cubicBezTo>
                  <a:cubicBezTo>
                    <a:pt x="56" y="28"/>
                    <a:pt x="55" y="26"/>
                    <a:pt x="53" y="26"/>
                  </a:cubicBezTo>
                  <a:cubicBezTo>
                    <a:pt x="53" y="26"/>
                    <a:pt x="53" y="23"/>
                    <a:pt x="52" y="22"/>
                  </a:cubicBezTo>
                  <a:cubicBezTo>
                    <a:pt x="47" y="17"/>
                    <a:pt x="57" y="23"/>
                    <a:pt x="57" y="19"/>
                  </a:cubicBezTo>
                  <a:cubicBezTo>
                    <a:pt x="57" y="17"/>
                    <a:pt x="56" y="17"/>
                    <a:pt x="54" y="15"/>
                  </a:cubicBezTo>
                  <a:cubicBezTo>
                    <a:pt x="53" y="14"/>
                    <a:pt x="53" y="13"/>
                    <a:pt x="55" y="12"/>
                  </a:cubicBezTo>
                  <a:cubicBezTo>
                    <a:pt x="57" y="12"/>
                    <a:pt x="56" y="9"/>
                    <a:pt x="58" y="8"/>
                  </a:cubicBezTo>
                  <a:cubicBezTo>
                    <a:pt x="59" y="7"/>
                    <a:pt x="61" y="6"/>
                    <a:pt x="60" y="4"/>
                  </a:cubicBezTo>
                  <a:cubicBezTo>
                    <a:pt x="58" y="1"/>
                    <a:pt x="53" y="0"/>
                    <a:pt x="50" y="2"/>
                  </a:cubicBezTo>
                  <a:cubicBezTo>
                    <a:pt x="49" y="3"/>
                    <a:pt x="49" y="3"/>
                    <a:pt x="47" y="4"/>
                  </a:cubicBezTo>
                  <a:cubicBezTo>
                    <a:pt x="46" y="4"/>
                    <a:pt x="46" y="6"/>
                    <a:pt x="45" y="7"/>
                  </a:cubicBezTo>
                  <a:cubicBezTo>
                    <a:pt x="43" y="8"/>
                    <a:pt x="41" y="7"/>
                    <a:pt x="40" y="8"/>
                  </a:cubicBezTo>
                  <a:cubicBezTo>
                    <a:pt x="39" y="9"/>
                    <a:pt x="37" y="9"/>
                    <a:pt x="35" y="8"/>
                  </a:cubicBezTo>
                  <a:cubicBezTo>
                    <a:pt x="33" y="8"/>
                    <a:pt x="32" y="7"/>
                    <a:pt x="30" y="8"/>
                  </a:cubicBezTo>
                  <a:cubicBezTo>
                    <a:pt x="28" y="8"/>
                    <a:pt x="29" y="11"/>
                    <a:pt x="30" y="12"/>
                  </a:cubicBezTo>
                  <a:cubicBezTo>
                    <a:pt x="30" y="14"/>
                    <a:pt x="30" y="16"/>
                    <a:pt x="30" y="17"/>
                  </a:cubicBezTo>
                  <a:cubicBezTo>
                    <a:pt x="31" y="19"/>
                    <a:pt x="33" y="19"/>
                    <a:pt x="35" y="20"/>
                  </a:cubicBezTo>
                  <a:cubicBezTo>
                    <a:pt x="36" y="22"/>
                    <a:pt x="34" y="22"/>
                    <a:pt x="33" y="22"/>
                  </a:cubicBezTo>
                  <a:cubicBezTo>
                    <a:pt x="32" y="24"/>
                    <a:pt x="33" y="26"/>
                    <a:pt x="33" y="28"/>
                  </a:cubicBezTo>
                  <a:cubicBezTo>
                    <a:pt x="33" y="29"/>
                    <a:pt x="31" y="29"/>
                    <a:pt x="31" y="29"/>
                  </a:cubicBezTo>
                  <a:cubicBezTo>
                    <a:pt x="29" y="30"/>
                    <a:pt x="31" y="33"/>
                    <a:pt x="29" y="33"/>
                  </a:cubicBezTo>
                  <a:cubicBezTo>
                    <a:pt x="27" y="34"/>
                    <a:pt x="26" y="35"/>
                    <a:pt x="26" y="36"/>
                  </a:cubicBezTo>
                  <a:cubicBezTo>
                    <a:pt x="25" y="38"/>
                    <a:pt x="24" y="38"/>
                    <a:pt x="22" y="39"/>
                  </a:cubicBezTo>
                  <a:cubicBezTo>
                    <a:pt x="20" y="40"/>
                    <a:pt x="20" y="43"/>
                    <a:pt x="19" y="44"/>
                  </a:cubicBezTo>
                  <a:cubicBezTo>
                    <a:pt x="18" y="46"/>
                    <a:pt x="16" y="45"/>
                    <a:pt x="15" y="47"/>
                  </a:cubicBezTo>
                  <a:cubicBezTo>
                    <a:pt x="13" y="48"/>
                    <a:pt x="12" y="44"/>
                    <a:pt x="11" y="46"/>
                  </a:cubicBezTo>
                  <a:cubicBezTo>
                    <a:pt x="10" y="47"/>
                    <a:pt x="6" y="49"/>
                    <a:pt x="7" y="50"/>
                  </a:cubicBezTo>
                  <a:cubicBezTo>
                    <a:pt x="7" y="52"/>
                    <a:pt x="10" y="52"/>
                    <a:pt x="10" y="54"/>
                  </a:cubicBezTo>
                  <a:cubicBezTo>
                    <a:pt x="9" y="57"/>
                    <a:pt x="11" y="57"/>
                    <a:pt x="13" y="58"/>
                  </a:cubicBezTo>
                  <a:cubicBezTo>
                    <a:pt x="13" y="60"/>
                    <a:pt x="14" y="62"/>
                    <a:pt x="14" y="64"/>
                  </a:cubicBezTo>
                  <a:cubicBezTo>
                    <a:pt x="14" y="64"/>
                    <a:pt x="11" y="64"/>
                    <a:pt x="10" y="64"/>
                  </a:cubicBezTo>
                  <a:cubicBezTo>
                    <a:pt x="9" y="64"/>
                    <a:pt x="8" y="65"/>
                    <a:pt x="7" y="65"/>
                  </a:cubicBezTo>
                  <a:cubicBezTo>
                    <a:pt x="7" y="65"/>
                    <a:pt x="6" y="64"/>
                    <a:pt x="5" y="64"/>
                  </a:cubicBezTo>
                  <a:cubicBezTo>
                    <a:pt x="4" y="64"/>
                    <a:pt x="0" y="66"/>
                    <a:pt x="0" y="67"/>
                  </a:cubicBezTo>
                  <a:cubicBezTo>
                    <a:pt x="2" y="69"/>
                    <a:pt x="3" y="70"/>
                    <a:pt x="5" y="72"/>
                  </a:cubicBezTo>
                  <a:cubicBezTo>
                    <a:pt x="5" y="72"/>
                    <a:pt x="11" y="72"/>
                    <a:pt x="11" y="72"/>
                  </a:cubicBezTo>
                  <a:cubicBezTo>
                    <a:pt x="11" y="73"/>
                    <a:pt x="9" y="74"/>
                    <a:pt x="8" y="74"/>
                  </a:cubicBezTo>
                  <a:cubicBezTo>
                    <a:pt x="7" y="75"/>
                    <a:pt x="4" y="73"/>
                    <a:pt x="4" y="75"/>
                  </a:cubicBezTo>
                  <a:cubicBezTo>
                    <a:pt x="4" y="77"/>
                    <a:pt x="9" y="80"/>
                    <a:pt x="11" y="82"/>
                  </a:cubicBezTo>
                  <a:cubicBezTo>
                    <a:pt x="12" y="83"/>
                    <a:pt x="13" y="83"/>
                    <a:pt x="15" y="83"/>
                  </a:cubicBezTo>
                  <a:cubicBezTo>
                    <a:pt x="17" y="82"/>
                    <a:pt x="20" y="81"/>
                    <a:pt x="21" y="79"/>
                  </a:cubicBezTo>
                  <a:cubicBezTo>
                    <a:pt x="21" y="79"/>
                    <a:pt x="20" y="78"/>
                    <a:pt x="19" y="78"/>
                  </a:cubicBezTo>
                  <a:cubicBezTo>
                    <a:pt x="19" y="77"/>
                    <a:pt x="20" y="77"/>
                    <a:pt x="20" y="77"/>
                  </a:cubicBezTo>
                  <a:cubicBezTo>
                    <a:pt x="21" y="76"/>
                    <a:pt x="20" y="75"/>
                    <a:pt x="21" y="75"/>
                  </a:cubicBezTo>
                  <a:cubicBezTo>
                    <a:pt x="21" y="75"/>
                    <a:pt x="23" y="75"/>
                    <a:pt x="23" y="75"/>
                  </a:cubicBezTo>
                  <a:cubicBezTo>
                    <a:pt x="23" y="76"/>
                    <a:pt x="21" y="76"/>
                    <a:pt x="22" y="77"/>
                  </a:cubicBezTo>
                  <a:cubicBezTo>
                    <a:pt x="22" y="77"/>
                    <a:pt x="23" y="77"/>
                    <a:pt x="23" y="77"/>
                  </a:cubicBezTo>
                  <a:cubicBezTo>
                    <a:pt x="23" y="78"/>
                    <a:pt x="22" y="78"/>
                    <a:pt x="22" y="78"/>
                  </a:cubicBezTo>
                  <a:cubicBezTo>
                    <a:pt x="21" y="78"/>
                    <a:pt x="23" y="78"/>
                    <a:pt x="23" y="78"/>
                  </a:cubicBezTo>
                  <a:cubicBezTo>
                    <a:pt x="23" y="79"/>
                    <a:pt x="22" y="79"/>
                    <a:pt x="22" y="80"/>
                  </a:cubicBezTo>
                  <a:cubicBezTo>
                    <a:pt x="21" y="80"/>
                    <a:pt x="23" y="81"/>
                    <a:pt x="24" y="82"/>
                  </a:cubicBezTo>
                  <a:cubicBezTo>
                    <a:pt x="25" y="83"/>
                    <a:pt x="23" y="85"/>
                    <a:pt x="22" y="87"/>
                  </a:cubicBezTo>
                  <a:cubicBezTo>
                    <a:pt x="22" y="88"/>
                    <a:pt x="23" y="89"/>
                    <a:pt x="24" y="90"/>
                  </a:cubicBezTo>
                  <a:cubicBezTo>
                    <a:pt x="24" y="92"/>
                    <a:pt x="24" y="93"/>
                    <a:pt x="24" y="95"/>
                  </a:cubicBezTo>
                  <a:cubicBezTo>
                    <a:pt x="24" y="97"/>
                    <a:pt x="23" y="100"/>
                    <a:pt x="23" y="101"/>
                  </a:cubicBezTo>
                  <a:cubicBezTo>
                    <a:pt x="23" y="101"/>
                    <a:pt x="24" y="99"/>
                    <a:pt x="24" y="99"/>
                  </a:cubicBezTo>
                  <a:cubicBezTo>
                    <a:pt x="25" y="100"/>
                    <a:pt x="26" y="106"/>
                    <a:pt x="26" y="107"/>
                  </a:cubicBezTo>
                  <a:cubicBezTo>
                    <a:pt x="27" y="109"/>
                    <a:pt x="29" y="112"/>
                    <a:pt x="30" y="115"/>
                  </a:cubicBezTo>
                  <a:cubicBezTo>
                    <a:pt x="31" y="118"/>
                    <a:pt x="31" y="121"/>
                    <a:pt x="32" y="124"/>
                  </a:cubicBezTo>
                  <a:cubicBezTo>
                    <a:pt x="34" y="128"/>
                    <a:pt x="37" y="131"/>
                    <a:pt x="39" y="134"/>
                  </a:cubicBezTo>
                  <a:cubicBezTo>
                    <a:pt x="40" y="137"/>
                    <a:pt x="40" y="140"/>
                    <a:pt x="41" y="143"/>
                  </a:cubicBezTo>
                  <a:cubicBezTo>
                    <a:pt x="43" y="146"/>
                    <a:pt x="45" y="149"/>
                    <a:pt x="48" y="146"/>
                  </a:cubicBezTo>
                  <a:cubicBezTo>
                    <a:pt x="50" y="145"/>
                    <a:pt x="50" y="144"/>
                    <a:pt x="50" y="143"/>
                  </a:cubicBezTo>
                  <a:cubicBezTo>
                    <a:pt x="50" y="141"/>
                    <a:pt x="52" y="140"/>
                    <a:pt x="53" y="139"/>
                  </a:cubicBezTo>
                  <a:cubicBezTo>
                    <a:pt x="54" y="138"/>
                    <a:pt x="56" y="138"/>
                    <a:pt x="57" y="137"/>
                  </a:cubicBezTo>
                  <a:cubicBezTo>
                    <a:pt x="58" y="136"/>
                    <a:pt x="57" y="133"/>
                    <a:pt x="57" y="132"/>
                  </a:cubicBezTo>
                  <a:cubicBezTo>
                    <a:pt x="56" y="128"/>
                    <a:pt x="61" y="125"/>
                    <a:pt x="60" y="122"/>
                  </a:cubicBezTo>
                  <a:cubicBezTo>
                    <a:pt x="59" y="119"/>
                    <a:pt x="58" y="116"/>
                    <a:pt x="58" y="113"/>
                  </a:cubicBezTo>
                  <a:cubicBezTo>
                    <a:pt x="58" y="109"/>
                    <a:pt x="62" y="108"/>
                    <a:pt x="65" y="107"/>
                  </a:cubicBezTo>
                  <a:cubicBezTo>
                    <a:pt x="66" y="106"/>
                    <a:pt x="69" y="106"/>
                    <a:pt x="69" y="105"/>
                  </a:cubicBezTo>
                  <a:cubicBezTo>
                    <a:pt x="70" y="103"/>
                    <a:pt x="71" y="102"/>
                    <a:pt x="72" y="101"/>
                  </a:cubicBezTo>
                  <a:cubicBezTo>
                    <a:pt x="75" y="98"/>
                    <a:pt x="78" y="95"/>
                    <a:pt x="81" y="93"/>
                  </a:cubicBezTo>
                  <a:cubicBezTo>
                    <a:pt x="82" y="92"/>
                    <a:pt x="83" y="90"/>
                    <a:pt x="84" y="89"/>
                  </a:cubicBezTo>
                  <a:cubicBezTo>
                    <a:pt x="85" y="88"/>
                    <a:pt x="87" y="88"/>
                    <a:pt x="88" y="87"/>
                  </a:cubicBezTo>
                  <a:cubicBezTo>
                    <a:pt x="89" y="86"/>
                    <a:pt x="90" y="85"/>
                    <a:pt x="91" y="84"/>
                  </a:cubicBezTo>
                  <a:cubicBezTo>
                    <a:pt x="92" y="83"/>
                    <a:pt x="90" y="82"/>
                    <a:pt x="90" y="81"/>
                  </a:cubicBezTo>
                  <a:cubicBezTo>
                    <a:pt x="91" y="79"/>
                    <a:pt x="94" y="79"/>
                    <a:pt x="95" y="78"/>
                  </a:cubicBezTo>
                  <a:cubicBezTo>
                    <a:pt x="96" y="78"/>
                    <a:pt x="98" y="75"/>
                    <a:pt x="98" y="74"/>
                  </a:cubicBezTo>
                  <a:cubicBezTo>
                    <a:pt x="98" y="76"/>
                    <a:pt x="96" y="76"/>
                    <a:pt x="97" y="78"/>
                  </a:cubicBezTo>
                  <a:cubicBezTo>
                    <a:pt x="99" y="79"/>
                    <a:pt x="100" y="76"/>
                    <a:pt x="100" y="76"/>
                  </a:cubicBezTo>
                  <a:cubicBezTo>
                    <a:pt x="101" y="77"/>
                    <a:pt x="100" y="78"/>
                    <a:pt x="101" y="78"/>
                  </a:cubicBezTo>
                  <a:cubicBezTo>
                    <a:pt x="102" y="75"/>
                    <a:pt x="101" y="72"/>
                    <a:pt x="99" y="69"/>
                  </a:cubicBezTo>
                  <a:cubicBezTo>
                    <a:pt x="98" y="67"/>
                    <a:pt x="96" y="65"/>
                    <a:pt x="97" y="62"/>
                  </a:cubicBezTo>
                  <a:cubicBezTo>
                    <a:pt x="98" y="59"/>
                    <a:pt x="103" y="61"/>
                    <a:pt x="100" y="58"/>
                  </a:cubicBezTo>
                  <a:cubicBezTo>
                    <a:pt x="99" y="57"/>
                    <a:pt x="97" y="56"/>
                    <a:pt x="98" y="54"/>
                  </a:cubicBezTo>
                  <a:cubicBezTo>
                    <a:pt x="99" y="53"/>
                    <a:pt x="100" y="54"/>
                    <a:pt x="102" y="55"/>
                  </a:cubicBezTo>
                  <a:cubicBezTo>
                    <a:pt x="103" y="56"/>
                    <a:pt x="104" y="55"/>
                    <a:pt x="104" y="57"/>
                  </a:cubicBezTo>
                  <a:cubicBezTo>
                    <a:pt x="104" y="58"/>
                    <a:pt x="104" y="59"/>
                    <a:pt x="106" y="60"/>
                  </a:cubicBezTo>
                  <a:cubicBezTo>
                    <a:pt x="107" y="60"/>
                    <a:pt x="109" y="60"/>
                    <a:pt x="110" y="60"/>
                  </a:cubicBezTo>
                  <a:cubicBezTo>
                    <a:pt x="111" y="60"/>
                    <a:pt x="113" y="61"/>
                    <a:pt x="114" y="60"/>
                  </a:cubicBezTo>
                  <a:cubicBezTo>
                    <a:pt x="119" y="59"/>
                    <a:pt x="115" y="65"/>
                    <a:pt x="113" y="66"/>
                  </a:cubicBezTo>
                  <a:cubicBezTo>
                    <a:pt x="110" y="66"/>
                    <a:pt x="112" y="70"/>
                    <a:pt x="112" y="71"/>
                  </a:cubicBezTo>
                  <a:cubicBezTo>
                    <a:pt x="113" y="71"/>
                    <a:pt x="115" y="67"/>
                    <a:pt x="115" y="68"/>
                  </a:cubicBezTo>
                  <a:cubicBezTo>
                    <a:pt x="115" y="71"/>
                    <a:pt x="117" y="74"/>
                    <a:pt x="117" y="7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34" name="Freeform 702">
              <a:extLst>
                <a:ext uri="{FF2B5EF4-FFF2-40B4-BE49-F238E27FC236}">
                  <a16:creationId xmlns:a16="http://schemas.microsoft.com/office/drawing/2014/main" id="{47CBE9B2-7599-6E40-9CD2-EDC3D2B6FB54}"/>
                </a:ext>
              </a:extLst>
            </p:cNvPr>
            <p:cNvSpPr>
              <a:spLocks/>
            </p:cNvSpPr>
            <p:nvPr/>
          </p:nvSpPr>
          <p:spPr bwMode="auto">
            <a:xfrm>
              <a:off x="15926295" y="7669658"/>
              <a:ext cx="382164" cy="917438"/>
            </a:xfrm>
            <a:custGeom>
              <a:avLst/>
              <a:gdLst>
                <a:gd name="T0" fmla="*/ 37 w 41"/>
                <a:gd name="T1" fmla="*/ 37 h 98"/>
                <a:gd name="T2" fmla="*/ 34 w 41"/>
                <a:gd name="T3" fmla="*/ 35 h 98"/>
                <a:gd name="T4" fmla="*/ 31 w 41"/>
                <a:gd name="T5" fmla="*/ 29 h 98"/>
                <a:gd name="T6" fmla="*/ 32 w 41"/>
                <a:gd name="T7" fmla="*/ 25 h 98"/>
                <a:gd name="T8" fmla="*/ 25 w 41"/>
                <a:gd name="T9" fmla="*/ 22 h 98"/>
                <a:gd name="T10" fmla="*/ 30 w 41"/>
                <a:gd name="T11" fmla="*/ 10 h 98"/>
                <a:gd name="T12" fmla="*/ 28 w 41"/>
                <a:gd name="T13" fmla="*/ 6 h 98"/>
                <a:gd name="T14" fmla="*/ 23 w 41"/>
                <a:gd name="T15" fmla="*/ 2 h 98"/>
                <a:gd name="T16" fmla="*/ 22 w 41"/>
                <a:gd name="T17" fmla="*/ 9 h 98"/>
                <a:gd name="T18" fmla="*/ 18 w 41"/>
                <a:gd name="T19" fmla="*/ 9 h 98"/>
                <a:gd name="T20" fmla="*/ 13 w 41"/>
                <a:gd name="T21" fmla="*/ 15 h 98"/>
                <a:gd name="T22" fmla="*/ 11 w 41"/>
                <a:gd name="T23" fmla="*/ 21 h 98"/>
                <a:gd name="T24" fmla="*/ 6 w 41"/>
                <a:gd name="T25" fmla="*/ 25 h 98"/>
                <a:gd name="T26" fmla="*/ 2 w 41"/>
                <a:gd name="T27" fmla="*/ 35 h 98"/>
                <a:gd name="T28" fmla="*/ 0 w 41"/>
                <a:gd name="T29" fmla="*/ 40 h 98"/>
                <a:gd name="T30" fmla="*/ 4 w 41"/>
                <a:gd name="T31" fmla="*/ 44 h 98"/>
                <a:gd name="T32" fmla="*/ 7 w 41"/>
                <a:gd name="T33" fmla="*/ 52 h 98"/>
                <a:gd name="T34" fmla="*/ 11 w 41"/>
                <a:gd name="T35" fmla="*/ 58 h 98"/>
                <a:gd name="T36" fmla="*/ 11 w 41"/>
                <a:gd name="T37" fmla="*/ 64 h 98"/>
                <a:gd name="T38" fmla="*/ 12 w 41"/>
                <a:gd name="T39" fmla="*/ 66 h 98"/>
                <a:gd name="T40" fmla="*/ 14 w 41"/>
                <a:gd name="T41" fmla="*/ 66 h 98"/>
                <a:gd name="T42" fmla="*/ 17 w 41"/>
                <a:gd name="T43" fmla="*/ 65 h 98"/>
                <a:gd name="T44" fmla="*/ 22 w 41"/>
                <a:gd name="T45" fmla="*/ 64 h 98"/>
                <a:gd name="T46" fmla="*/ 25 w 41"/>
                <a:gd name="T47" fmla="*/ 72 h 98"/>
                <a:gd name="T48" fmla="*/ 29 w 41"/>
                <a:gd name="T49" fmla="*/ 80 h 98"/>
                <a:gd name="T50" fmla="*/ 30 w 41"/>
                <a:gd name="T51" fmla="*/ 85 h 98"/>
                <a:gd name="T52" fmla="*/ 29 w 41"/>
                <a:gd name="T53" fmla="*/ 88 h 98"/>
                <a:gd name="T54" fmla="*/ 29 w 41"/>
                <a:gd name="T55" fmla="*/ 98 h 98"/>
                <a:gd name="T56" fmla="*/ 34 w 41"/>
                <a:gd name="T57" fmla="*/ 85 h 98"/>
                <a:gd name="T58" fmla="*/ 28 w 41"/>
                <a:gd name="T59" fmla="*/ 71 h 98"/>
                <a:gd name="T60" fmla="*/ 30 w 41"/>
                <a:gd name="T61" fmla="*/ 65 h 98"/>
                <a:gd name="T62" fmla="*/ 26 w 41"/>
                <a:gd name="T63" fmla="*/ 49 h 98"/>
                <a:gd name="T64" fmla="*/ 34 w 41"/>
                <a:gd name="T65" fmla="*/ 44 h 98"/>
                <a:gd name="T66" fmla="*/ 41 w 41"/>
                <a:gd name="T67" fmla="*/ 3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98">
                  <a:moveTo>
                    <a:pt x="39" y="38"/>
                  </a:moveTo>
                  <a:cubicBezTo>
                    <a:pt x="38" y="38"/>
                    <a:pt x="37" y="39"/>
                    <a:pt x="37" y="37"/>
                  </a:cubicBezTo>
                  <a:cubicBezTo>
                    <a:pt x="37" y="37"/>
                    <a:pt x="37" y="36"/>
                    <a:pt x="37" y="36"/>
                  </a:cubicBezTo>
                  <a:cubicBezTo>
                    <a:pt x="37" y="35"/>
                    <a:pt x="34" y="35"/>
                    <a:pt x="34" y="35"/>
                  </a:cubicBezTo>
                  <a:cubicBezTo>
                    <a:pt x="33" y="34"/>
                    <a:pt x="34" y="32"/>
                    <a:pt x="34" y="31"/>
                  </a:cubicBezTo>
                  <a:cubicBezTo>
                    <a:pt x="35" y="29"/>
                    <a:pt x="32" y="30"/>
                    <a:pt x="31" y="29"/>
                  </a:cubicBezTo>
                  <a:cubicBezTo>
                    <a:pt x="31" y="28"/>
                    <a:pt x="30" y="28"/>
                    <a:pt x="30" y="27"/>
                  </a:cubicBezTo>
                  <a:cubicBezTo>
                    <a:pt x="30" y="26"/>
                    <a:pt x="32" y="25"/>
                    <a:pt x="32" y="25"/>
                  </a:cubicBezTo>
                  <a:cubicBezTo>
                    <a:pt x="31" y="23"/>
                    <a:pt x="25" y="26"/>
                    <a:pt x="24" y="25"/>
                  </a:cubicBezTo>
                  <a:cubicBezTo>
                    <a:pt x="24" y="25"/>
                    <a:pt x="25" y="23"/>
                    <a:pt x="25" y="22"/>
                  </a:cubicBezTo>
                  <a:cubicBezTo>
                    <a:pt x="24" y="21"/>
                    <a:pt x="27" y="19"/>
                    <a:pt x="27" y="18"/>
                  </a:cubicBezTo>
                  <a:cubicBezTo>
                    <a:pt x="29" y="15"/>
                    <a:pt x="31" y="13"/>
                    <a:pt x="30" y="10"/>
                  </a:cubicBezTo>
                  <a:cubicBezTo>
                    <a:pt x="30" y="9"/>
                    <a:pt x="31" y="8"/>
                    <a:pt x="31" y="7"/>
                  </a:cubicBezTo>
                  <a:cubicBezTo>
                    <a:pt x="31" y="5"/>
                    <a:pt x="29" y="7"/>
                    <a:pt x="28" y="6"/>
                  </a:cubicBezTo>
                  <a:cubicBezTo>
                    <a:pt x="28" y="4"/>
                    <a:pt x="27" y="3"/>
                    <a:pt x="27" y="2"/>
                  </a:cubicBezTo>
                  <a:cubicBezTo>
                    <a:pt x="25" y="0"/>
                    <a:pt x="25" y="3"/>
                    <a:pt x="23" y="2"/>
                  </a:cubicBezTo>
                  <a:cubicBezTo>
                    <a:pt x="24" y="4"/>
                    <a:pt x="22" y="4"/>
                    <a:pt x="22" y="5"/>
                  </a:cubicBezTo>
                  <a:cubicBezTo>
                    <a:pt x="22" y="5"/>
                    <a:pt x="22" y="9"/>
                    <a:pt x="22" y="9"/>
                  </a:cubicBezTo>
                  <a:cubicBezTo>
                    <a:pt x="21" y="9"/>
                    <a:pt x="21" y="7"/>
                    <a:pt x="21" y="7"/>
                  </a:cubicBezTo>
                  <a:cubicBezTo>
                    <a:pt x="19" y="7"/>
                    <a:pt x="18" y="8"/>
                    <a:pt x="18" y="9"/>
                  </a:cubicBezTo>
                  <a:cubicBezTo>
                    <a:pt x="17" y="10"/>
                    <a:pt x="15" y="10"/>
                    <a:pt x="14" y="11"/>
                  </a:cubicBezTo>
                  <a:cubicBezTo>
                    <a:pt x="13" y="12"/>
                    <a:pt x="14" y="14"/>
                    <a:pt x="13" y="15"/>
                  </a:cubicBezTo>
                  <a:cubicBezTo>
                    <a:pt x="13" y="16"/>
                    <a:pt x="12" y="17"/>
                    <a:pt x="11" y="18"/>
                  </a:cubicBezTo>
                  <a:cubicBezTo>
                    <a:pt x="11" y="19"/>
                    <a:pt x="11" y="20"/>
                    <a:pt x="11" y="21"/>
                  </a:cubicBezTo>
                  <a:cubicBezTo>
                    <a:pt x="11" y="23"/>
                    <a:pt x="10" y="25"/>
                    <a:pt x="9" y="25"/>
                  </a:cubicBezTo>
                  <a:cubicBezTo>
                    <a:pt x="8" y="25"/>
                    <a:pt x="7" y="25"/>
                    <a:pt x="6" y="25"/>
                  </a:cubicBezTo>
                  <a:cubicBezTo>
                    <a:pt x="5" y="27"/>
                    <a:pt x="6" y="35"/>
                    <a:pt x="4" y="35"/>
                  </a:cubicBezTo>
                  <a:cubicBezTo>
                    <a:pt x="4" y="35"/>
                    <a:pt x="2" y="35"/>
                    <a:pt x="2" y="35"/>
                  </a:cubicBezTo>
                  <a:cubicBezTo>
                    <a:pt x="2" y="36"/>
                    <a:pt x="2" y="37"/>
                    <a:pt x="2" y="37"/>
                  </a:cubicBezTo>
                  <a:cubicBezTo>
                    <a:pt x="2" y="38"/>
                    <a:pt x="1" y="39"/>
                    <a:pt x="0" y="40"/>
                  </a:cubicBezTo>
                  <a:cubicBezTo>
                    <a:pt x="0" y="41"/>
                    <a:pt x="4" y="46"/>
                    <a:pt x="5" y="47"/>
                  </a:cubicBezTo>
                  <a:cubicBezTo>
                    <a:pt x="5" y="47"/>
                    <a:pt x="4" y="44"/>
                    <a:pt x="4" y="44"/>
                  </a:cubicBezTo>
                  <a:cubicBezTo>
                    <a:pt x="4" y="44"/>
                    <a:pt x="7" y="48"/>
                    <a:pt x="7" y="48"/>
                  </a:cubicBezTo>
                  <a:cubicBezTo>
                    <a:pt x="8" y="50"/>
                    <a:pt x="6" y="50"/>
                    <a:pt x="7" y="52"/>
                  </a:cubicBezTo>
                  <a:cubicBezTo>
                    <a:pt x="6" y="51"/>
                    <a:pt x="8" y="51"/>
                    <a:pt x="9" y="52"/>
                  </a:cubicBezTo>
                  <a:cubicBezTo>
                    <a:pt x="10" y="54"/>
                    <a:pt x="11" y="56"/>
                    <a:pt x="11" y="58"/>
                  </a:cubicBezTo>
                  <a:cubicBezTo>
                    <a:pt x="11" y="58"/>
                    <a:pt x="10" y="67"/>
                    <a:pt x="10" y="67"/>
                  </a:cubicBezTo>
                  <a:cubicBezTo>
                    <a:pt x="11" y="67"/>
                    <a:pt x="11" y="64"/>
                    <a:pt x="11" y="64"/>
                  </a:cubicBezTo>
                  <a:cubicBezTo>
                    <a:pt x="11" y="64"/>
                    <a:pt x="11" y="67"/>
                    <a:pt x="11" y="67"/>
                  </a:cubicBezTo>
                  <a:cubicBezTo>
                    <a:pt x="11" y="67"/>
                    <a:pt x="12" y="66"/>
                    <a:pt x="12" y="66"/>
                  </a:cubicBezTo>
                  <a:cubicBezTo>
                    <a:pt x="12" y="66"/>
                    <a:pt x="12" y="68"/>
                    <a:pt x="12" y="68"/>
                  </a:cubicBezTo>
                  <a:cubicBezTo>
                    <a:pt x="13" y="68"/>
                    <a:pt x="13" y="66"/>
                    <a:pt x="14" y="66"/>
                  </a:cubicBezTo>
                  <a:cubicBezTo>
                    <a:pt x="14" y="66"/>
                    <a:pt x="14" y="67"/>
                    <a:pt x="14" y="67"/>
                  </a:cubicBezTo>
                  <a:cubicBezTo>
                    <a:pt x="14" y="67"/>
                    <a:pt x="17" y="66"/>
                    <a:pt x="17" y="65"/>
                  </a:cubicBezTo>
                  <a:cubicBezTo>
                    <a:pt x="18" y="65"/>
                    <a:pt x="23" y="62"/>
                    <a:pt x="21" y="61"/>
                  </a:cubicBezTo>
                  <a:cubicBezTo>
                    <a:pt x="22" y="61"/>
                    <a:pt x="21" y="63"/>
                    <a:pt x="22" y="64"/>
                  </a:cubicBezTo>
                  <a:cubicBezTo>
                    <a:pt x="23" y="64"/>
                    <a:pt x="24" y="64"/>
                    <a:pt x="24" y="65"/>
                  </a:cubicBezTo>
                  <a:cubicBezTo>
                    <a:pt x="25" y="67"/>
                    <a:pt x="25" y="70"/>
                    <a:pt x="25" y="72"/>
                  </a:cubicBezTo>
                  <a:cubicBezTo>
                    <a:pt x="26" y="75"/>
                    <a:pt x="26" y="77"/>
                    <a:pt x="28" y="79"/>
                  </a:cubicBezTo>
                  <a:cubicBezTo>
                    <a:pt x="28" y="79"/>
                    <a:pt x="29" y="80"/>
                    <a:pt x="29" y="80"/>
                  </a:cubicBezTo>
                  <a:cubicBezTo>
                    <a:pt x="29" y="82"/>
                    <a:pt x="30" y="82"/>
                    <a:pt x="30" y="82"/>
                  </a:cubicBezTo>
                  <a:cubicBezTo>
                    <a:pt x="31" y="83"/>
                    <a:pt x="29" y="85"/>
                    <a:pt x="30" y="85"/>
                  </a:cubicBezTo>
                  <a:cubicBezTo>
                    <a:pt x="30" y="85"/>
                    <a:pt x="30" y="85"/>
                    <a:pt x="31" y="85"/>
                  </a:cubicBezTo>
                  <a:cubicBezTo>
                    <a:pt x="31" y="86"/>
                    <a:pt x="29" y="87"/>
                    <a:pt x="29" y="88"/>
                  </a:cubicBezTo>
                  <a:cubicBezTo>
                    <a:pt x="29" y="90"/>
                    <a:pt x="30" y="88"/>
                    <a:pt x="31" y="89"/>
                  </a:cubicBezTo>
                  <a:cubicBezTo>
                    <a:pt x="31" y="89"/>
                    <a:pt x="29" y="97"/>
                    <a:pt x="29" y="98"/>
                  </a:cubicBezTo>
                  <a:cubicBezTo>
                    <a:pt x="31" y="96"/>
                    <a:pt x="32" y="92"/>
                    <a:pt x="33" y="90"/>
                  </a:cubicBezTo>
                  <a:cubicBezTo>
                    <a:pt x="34" y="88"/>
                    <a:pt x="35" y="87"/>
                    <a:pt x="34" y="85"/>
                  </a:cubicBezTo>
                  <a:cubicBezTo>
                    <a:pt x="33" y="83"/>
                    <a:pt x="33" y="82"/>
                    <a:pt x="33" y="80"/>
                  </a:cubicBezTo>
                  <a:cubicBezTo>
                    <a:pt x="32" y="78"/>
                    <a:pt x="27" y="74"/>
                    <a:pt x="28" y="71"/>
                  </a:cubicBezTo>
                  <a:cubicBezTo>
                    <a:pt x="28" y="71"/>
                    <a:pt x="30" y="70"/>
                    <a:pt x="30" y="69"/>
                  </a:cubicBezTo>
                  <a:cubicBezTo>
                    <a:pt x="29" y="67"/>
                    <a:pt x="30" y="67"/>
                    <a:pt x="30" y="65"/>
                  </a:cubicBezTo>
                  <a:cubicBezTo>
                    <a:pt x="31" y="62"/>
                    <a:pt x="27" y="60"/>
                    <a:pt x="26" y="58"/>
                  </a:cubicBezTo>
                  <a:cubicBezTo>
                    <a:pt x="23" y="56"/>
                    <a:pt x="25" y="52"/>
                    <a:pt x="26" y="49"/>
                  </a:cubicBezTo>
                  <a:cubicBezTo>
                    <a:pt x="26" y="47"/>
                    <a:pt x="27" y="47"/>
                    <a:pt x="29" y="47"/>
                  </a:cubicBezTo>
                  <a:cubicBezTo>
                    <a:pt x="31" y="47"/>
                    <a:pt x="33" y="45"/>
                    <a:pt x="34" y="44"/>
                  </a:cubicBezTo>
                  <a:cubicBezTo>
                    <a:pt x="36" y="43"/>
                    <a:pt x="37" y="44"/>
                    <a:pt x="39" y="42"/>
                  </a:cubicBezTo>
                  <a:cubicBezTo>
                    <a:pt x="40" y="40"/>
                    <a:pt x="41" y="39"/>
                    <a:pt x="41" y="38"/>
                  </a:cubicBezTo>
                  <a:cubicBezTo>
                    <a:pt x="41" y="38"/>
                    <a:pt x="40" y="38"/>
                    <a:pt x="39" y="3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35" name="Freeform 703">
              <a:extLst>
                <a:ext uri="{FF2B5EF4-FFF2-40B4-BE49-F238E27FC236}">
                  <a16:creationId xmlns:a16="http://schemas.microsoft.com/office/drawing/2014/main" id="{382C923A-AA19-B047-A752-B5843648E0FD}"/>
                </a:ext>
              </a:extLst>
            </p:cNvPr>
            <p:cNvSpPr>
              <a:spLocks/>
            </p:cNvSpPr>
            <p:nvPr/>
          </p:nvSpPr>
          <p:spPr bwMode="auto">
            <a:xfrm>
              <a:off x="15747950" y="7781150"/>
              <a:ext cx="213379" cy="261215"/>
            </a:xfrm>
            <a:custGeom>
              <a:avLst/>
              <a:gdLst>
                <a:gd name="T0" fmla="*/ 21 w 23"/>
                <a:gd name="T1" fmla="*/ 26 h 28"/>
                <a:gd name="T2" fmla="*/ 20 w 23"/>
                <a:gd name="T3" fmla="*/ 17 h 28"/>
                <a:gd name="T4" fmla="*/ 18 w 23"/>
                <a:gd name="T5" fmla="*/ 16 h 28"/>
                <a:gd name="T6" fmla="*/ 16 w 23"/>
                <a:gd name="T7" fmla="*/ 18 h 28"/>
                <a:gd name="T8" fmla="*/ 17 w 23"/>
                <a:gd name="T9" fmla="*/ 13 h 28"/>
                <a:gd name="T10" fmla="*/ 18 w 23"/>
                <a:gd name="T11" fmla="*/ 7 h 28"/>
                <a:gd name="T12" fmla="*/ 14 w 23"/>
                <a:gd name="T13" fmla="*/ 7 h 28"/>
                <a:gd name="T14" fmla="*/ 10 w 23"/>
                <a:gd name="T15" fmla="*/ 7 h 28"/>
                <a:gd name="T16" fmla="*/ 8 w 23"/>
                <a:gd name="T17" fmla="*/ 4 h 28"/>
                <a:gd name="T18" fmla="*/ 6 w 23"/>
                <a:gd name="T19" fmla="*/ 2 h 28"/>
                <a:gd name="T20" fmla="*/ 2 w 23"/>
                <a:gd name="T21" fmla="*/ 1 h 28"/>
                <a:gd name="T22" fmla="*/ 4 w 23"/>
                <a:gd name="T23" fmla="*/ 5 h 28"/>
                <a:gd name="T24" fmla="*/ 1 w 23"/>
                <a:gd name="T25" fmla="*/ 9 h 28"/>
                <a:gd name="T26" fmla="*/ 3 w 23"/>
                <a:gd name="T27" fmla="*/ 16 h 28"/>
                <a:gd name="T28" fmla="*/ 5 w 23"/>
                <a:gd name="T29" fmla="*/ 25 h 28"/>
                <a:gd name="T30" fmla="*/ 6 w 23"/>
                <a:gd name="T31" fmla="*/ 22 h 28"/>
                <a:gd name="T32" fmla="*/ 7 w 23"/>
                <a:gd name="T33" fmla="*/ 24 h 28"/>
                <a:gd name="T34" fmla="*/ 7 w 23"/>
                <a:gd name="T35" fmla="*/ 23 h 28"/>
                <a:gd name="T36" fmla="*/ 8 w 23"/>
                <a:gd name="T37" fmla="*/ 21 h 28"/>
                <a:gd name="T38" fmla="*/ 13 w 23"/>
                <a:gd name="T39" fmla="*/ 22 h 28"/>
                <a:gd name="T40" fmla="*/ 11 w 23"/>
                <a:gd name="T41" fmla="*/ 16 h 28"/>
                <a:gd name="T42" fmla="*/ 13 w 23"/>
                <a:gd name="T43" fmla="*/ 19 h 28"/>
                <a:gd name="T44" fmla="*/ 17 w 23"/>
                <a:gd name="T45" fmla="*/ 20 h 28"/>
                <a:gd name="T46" fmla="*/ 18 w 23"/>
                <a:gd name="T47" fmla="*/ 22 h 28"/>
                <a:gd name="T48" fmla="*/ 19 w 23"/>
                <a:gd name="T49" fmla="*/ 28 h 28"/>
                <a:gd name="T50" fmla="*/ 21 w 23"/>
                <a:gd name="T51" fmla="*/ 26 h 28"/>
                <a:gd name="T52" fmla="*/ 21 w 23"/>
                <a:gd name="T53"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21" y="26"/>
                  </a:moveTo>
                  <a:cubicBezTo>
                    <a:pt x="22" y="24"/>
                    <a:pt x="20" y="19"/>
                    <a:pt x="20" y="17"/>
                  </a:cubicBezTo>
                  <a:cubicBezTo>
                    <a:pt x="20" y="17"/>
                    <a:pt x="19" y="13"/>
                    <a:pt x="18" y="16"/>
                  </a:cubicBezTo>
                  <a:cubicBezTo>
                    <a:pt x="18" y="16"/>
                    <a:pt x="17" y="17"/>
                    <a:pt x="16" y="18"/>
                  </a:cubicBezTo>
                  <a:cubicBezTo>
                    <a:pt x="16" y="17"/>
                    <a:pt x="14" y="13"/>
                    <a:pt x="17" y="13"/>
                  </a:cubicBezTo>
                  <a:cubicBezTo>
                    <a:pt x="19" y="12"/>
                    <a:pt x="23" y="6"/>
                    <a:pt x="18" y="7"/>
                  </a:cubicBezTo>
                  <a:cubicBezTo>
                    <a:pt x="17" y="8"/>
                    <a:pt x="15" y="7"/>
                    <a:pt x="14" y="7"/>
                  </a:cubicBezTo>
                  <a:cubicBezTo>
                    <a:pt x="13" y="7"/>
                    <a:pt x="11" y="7"/>
                    <a:pt x="10" y="7"/>
                  </a:cubicBezTo>
                  <a:cubicBezTo>
                    <a:pt x="8" y="6"/>
                    <a:pt x="8" y="5"/>
                    <a:pt x="8" y="4"/>
                  </a:cubicBezTo>
                  <a:cubicBezTo>
                    <a:pt x="8" y="2"/>
                    <a:pt x="7" y="3"/>
                    <a:pt x="6" y="2"/>
                  </a:cubicBezTo>
                  <a:cubicBezTo>
                    <a:pt x="4" y="1"/>
                    <a:pt x="3" y="0"/>
                    <a:pt x="2" y="1"/>
                  </a:cubicBezTo>
                  <a:cubicBezTo>
                    <a:pt x="1" y="3"/>
                    <a:pt x="3" y="4"/>
                    <a:pt x="4" y="5"/>
                  </a:cubicBezTo>
                  <a:cubicBezTo>
                    <a:pt x="7" y="8"/>
                    <a:pt x="2" y="6"/>
                    <a:pt x="1" y="9"/>
                  </a:cubicBezTo>
                  <a:cubicBezTo>
                    <a:pt x="0" y="12"/>
                    <a:pt x="2" y="14"/>
                    <a:pt x="3" y="16"/>
                  </a:cubicBezTo>
                  <a:cubicBezTo>
                    <a:pt x="5" y="19"/>
                    <a:pt x="6" y="22"/>
                    <a:pt x="5" y="25"/>
                  </a:cubicBezTo>
                  <a:cubicBezTo>
                    <a:pt x="6" y="26"/>
                    <a:pt x="6" y="23"/>
                    <a:pt x="6" y="22"/>
                  </a:cubicBezTo>
                  <a:cubicBezTo>
                    <a:pt x="6" y="23"/>
                    <a:pt x="6" y="24"/>
                    <a:pt x="7" y="24"/>
                  </a:cubicBezTo>
                  <a:cubicBezTo>
                    <a:pt x="7" y="24"/>
                    <a:pt x="7" y="23"/>
                    <a:pt x="7" y="23"/>
                  </a:cubicBezTo>
                  <a:cubicBezTo>
                    <a:pt x="8" y="26"/>
                    <a:pt x="8" y="23"/>
                    <a:pt x="8" y="21"/>
                  </a:cubicBezTo>
                  <a:cubicBezTo>
                    <a:pt x="8" y="22"/>
                    <a:pt x="12" y="25"/>
                    <a:pt x="13" y="22"/>
                  </a:cubicBezTo>
                  <a:cubicBezTo>
                    <a:pt x="13" y="21"/>
                    <a:pt x="12" y="16"/>
                    <a:pt x="11" y="16"/>
                  </a:cubicBezTo>
                  <a:cubicBezTo>
                    <a:pt x="12" y="16"/>
                    <a:pt x="13" y="18"/>
                    <a:pt x="13" y="19"/>
                  </a:cubicBezTo>
                  <a:cubicBezTo>
                    <a:pt x="14" y="20"/>
                    <a:pt x="17" y="18"/>
                    <a:pt x="17" y="20"/>
                  </a:cubicBezTo>
                  <a:cubicBezTo>
                    <a:pt x="17" y="21"/>
                    <a:pt x="18" y="20"/>
                    <a:pt x="18" y="22"/>
                  </a:cubicBezTo>
                  <a:cubicBezTo>
                    <a:pt x="18" y="24"/>
                    <a:pt x="18" y="26"/>
                    <a:pt x="19" y="28"/>
                  </a:cubicBezTo>
                  <a:cubicBezTo>
                    <a:pt x="20" y="27"/>
                    <a:pt x="20" y="27"/>
                    <a:pt x="21" y="26"/>
                  </a:cubicBezTo>
                  <a:cubicBezTo>
                    <a:pt x="22" y="25"/>
                    <a:pt x="20" y="27"/>
                    <a:pt x="21" y="2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36" name="Freeform 704">
              <a:extLst>
                <a:ext uri="{FF2B5EF4-FFF2-40B4-BE49-F238E27FC236}">
                  <a16:creationId xmlns:a16="http://schemas.microsoft.com/office/drawing/2014/main" id="{26F71EB0-1C44-9240-BEC0-5734543FCE6D}"/>
                </a:ext>
              </a:extLst>
            </p:cNvPr>
            <p:cNvSpPr>
              <a:spLocks/>
            </p:cNvSpPr>
            <p:nvPr/>
          </p:nvSpPr>
          <p:spPr bwMode="auto">
            <a:xfrm>
              <a:off x="16149224" y="8071036"/>
              <a:ext cx="391720" cy="719934"/>
            </a:xfrm>
            <a:custGeom>
              <a:avLst/>
              <a:gdLst>
                <a:gd name="T0" fmla="*/ 40 w 42"/>
                <a:gd name="T1" fmla="*/ 30 h 77"/>
                <a:gd name="T2" fmla="*/ 41 w 42"/>
                <a:gd name="T3" fmla="*/ 27 h 77"/>
                <a:gd name="T4" fmla="*/ 39 w 42"/>
                <a:gd name="T5" fmla="*/ 24 h 77"/>
                <a:gd name="T6" fmla="*/ 36 w 42"/>
                <a:gd name="T7" fmla="*/ 20 h 77"/>
                <a:gd name="T8" fmla="*/ 35 w 42"/>
                <a:gd name="T9" fmla="*/ 15 h 77"/>
                <a:gd name="T10" fmla="*/ 30 w 42"/>
                <a:gd name="T11" fmla="*/ 12 h 77"/>
                <a:gd name="T12" fmla="*/ 25 w 42"/>
                <a:gd name="T13" fmla="*/ 14 h 77"/>
                <a:gd name="T14" fmla="*/ 21 w 42"/>
                <a:gd name="T15" fmla="*/ 14 h 77"/>
                <a:gd name="T16" fmla="*/ 17 w 42"/>
                <a:gd name="T17" fmla="*/ 16 h 77"/>
                <a:gd name="T18" fmla="*/ 19 w 42"/>
                <a:gd name="T19" fmla="*/ 12 h 77"/>
                <a:gd name="T20" fmla="*/ 19 w 42"/>
                <a:gd name="T21" fmla="*/ 9 h 77"/>
                <a:gd name="T22" fmla="*/ 18 w 42"/>
                <a:gd name="T23" fmla="*/ 5 h 77"/>
                <a:gd name="T24" fmla="*/ 15 w 42"/>
                <a:gd name="T25" fmla="*/ 4 h 77"/>
                <a:gd name="T26" fmla="*/ 9 w 42"/>
                <a:gd name="T27" fmla="*/ 1 h 77"/>
                <a:gd name="T28" fmla="*/ 4 w 42"/>
                <a:gd name="T29" fmla="*/ 4 h 77"/>
                <a:gd name="T30" fmla="*/ 1 w 42"/>
                <a:gd name="T31" fmla="*/ 8 h 77"/>
                <a:gd name="T32" fmla="*/ 0 w 42"/>
                <a:gd name="T33" fmla="*/ 13 h 77"/>
                <a:gd name="T34" fmla="*/ 3 w 42"/>
                <a:gd name="T35" fmla="*/ 16 h 77"/>
                <a:gd name="T36" fmla="*/ 6 w 42"/>
                <a:gd name="T37" fmla="*/ 20 h 77"/>
                <a:gd name="T38" fmla="*/ 5 w 42"/>
                <a:gd name="T39" fmla="*/ 24 h 77"/>
                <a:gd name="T40" fmla="*/ 5 w 42"/>
                <a:gd name="T41" fmla="*/ 27 h 77"/>
                <a:gd name="T42" fmla="*/ 4 w 42"/>
                <a:gd name="T43" fmla="*/ 28 h 77"/>
                <a:gd name="T44" fmla="*/ 6 w 42"/>
                <a:gd name="T45" fmla="*/ 33 h 77"/>
                <a:gd name="T46" fmla="*/ 9 w 42"/>
                <a:gd name="T47" fmla="*/ 37 h 77"/>
                <a:gd name="T48" fmla="*/ 10 w 42"/>
                <a:gd name="T49" fmla="*/ 42 h 77"/>
                <a:gd name="T50" fmla="*/ 6 w 42"/>
                <a:gd name="T51" fmla="*/ 52 h 77"/>
                <a:gd name="T52" fmla="*/ 5 w 42"/>
                <a:gd name="T53" fmla="*/ 55 h 77"/>
                <a:gd name="T54" fmla="*/ 4 w 42"/>
                <a:gd name="T55" fmla="*/ 58 h 77"/>
                <a:gd name="T56" fmla="*/ 5 w 42"/>
                <a:gd name="T57" fmla="*/ 62 h 77"/>
                <a:gd name="T58" fmla="*/ 11 w 42"/>
                <a:gd name="T59" fmla="*/ 69 h 77"/>
                <a:gd name="T60" fmla="*/ 13 w 42"/>
                <a:gd name="T61" fmla="*/ 72 h 77"/>
                <a:gd name="T62" fmla="*/ 16 w 42"/>
                <a:gd name="T63" fmla="*/ 72 h 77"/>
                <a:gd name="T64" fmla="*/ 18 w 42"/>
                <a:gd name="T65" fmla="*/ 74 h 77"/>
                <a:gd name="T66" fmla="*/ 19 w 42"/>
                <a:gd name="T67" fmla="*/ 76 h 77"/>
                <a:gd name="T68" fmla="*/ 21 w 42"/>
                <a:gd name="T69" fmla="*/ 76 h 77"/>
                <a:gd name="T70" fmla="*/ 23 w 42"/>
                <a:gd name="T71" fmla="*/ 74 h 77"/>
                <a:gd name="T72" fmla="*/ 16 w 42"/>
                <a:gd name="T73" fmla="*/ 69 h 77"/>
                <a:gd name="T74" fmla="*/ 13 w 42"/>
                <a:gd name="T75" fmla="*/ 67 h 77"/>
                <a:gd name="T76" fmla="*/ 15 w 42"/>
                <a:gd name="T77" fmla="*/ 67 h 77"/>
                <a:gd name="T78" fmla="*/ 12 w 42"/>
                <a:gd name="T79" fmla="*/ 60 h 77"/>
                <a:gd name="T80" fmla="*/ 11 w 42"/>
                <a:gd name="T81" fmla="*/ 58 h 77"/>
                <a:gd name="T82" fmla="*/ 9 w 42"/>
                <a:gd name="T83" fmla="*/ 56 h 77"/>
                <a:gd name="T84" fmla="*/ 11 w 42"/>
                <a:gd name="T85" fmla="*/ 48 h 77"/>
                <a:gd name="T86" fmla="*/ 13 w 42"/>
                <a:gd name="T87" fmla="*/ 43 h 77"/>
                <a:gd name="T88" fmla="*/ 14 w 42"/>
                <a:gd name="T89" fmla="*/ 36 h 77"/>
                <a:gd name="T90" fmla="*/ 17 w 42"/>
                <a:gd name="T91" fmla="*/ 40 h 77"/>
                <a:gd name="T92" fmla="*/ 22 w 42"/>
                <a:gd name="T93" fmla="*/ 41 h 77"/>
                <a:gd name="T94" fmla="*/ 27 w 42"/>
                <a:gd name="T95" fmla="*/ 44 h 77"/>
                <a:gd name="T96" fmla="*/ 24 w 42"/>
                <a:gd name="T97" fmla="*/ 38 h 77"/>
                <a:gd name="T98" fmla="*/ 28 w 42"/>
                <a:gd name="T99" fmla="*/ 33 h 77"/>
                <a:gd name="T100" fmla="*/ 34 w 42"/>
                <a:gd name="T101" fmla="*/ 32 h 77"/>
                <a:gd name="T102" fmla="*/ 38 w 42"/>
                <a:gd name="T103" fmla="*/ 33 h 77"/>
                <a:gd name="T104" fmla="*/ 40 w 42"/>
                <a:gd name="T105" fmla="*/ 30 h 77"/>
                <a:gd name="T106" fmla="*/ 40 w 42"/>
                <a:gd name="T107" fmla="*/ 3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77">
                  <a:moveTo>
                    <a:pt x="40" y="30"/>
                  </a:moveTo>
                  <a:cubicBezTo>
                    <a:pt x="41" y="30"/>
                    <a:pt x="40" y="28"/>
                    <a:pt x="41" y="27"/>
                  </a:cubicBezTo>
                  <a:cubicBezTo>
                    <a:pt x="42" y="26"/>
                    <a:pt x="40" y="24"/>
                    <a:pt x="39" y="24"/>
                  </a:cubicBezTo>
                  <a:cubicBezTo>
                    <a:pt x="38" y="23"/>
                    <a:pt x="36" y="22"/>
                    <a:pt x="36" y="20"/>
                  </a:cubicBezTo>
                  <a:cubicBezTo>
                    <a:pt x="36" y="18"/>
                    <a:pt x="37" y="17"/>
                    <a:pt x="35" y="15"/>
                  </a:cubicBezTo>
                  <a:cubicBezTo>
                    <a:pt x="34" y="14"/>
                    <a:pt x="32" y="12"/>
                    <a:pt x="30" y="12"/>
                  </a:cubicBezTo>
                  <a:cubicBezTo>
                    <a:pt x="28" y="12"/>
                    <a:pt x="27" y="14"/>
                    <a:pt x="25" y="14"/>
                  </a:cubicBezTo>
                  <a:cubicBezTo>
                    <a:pt x="23" y="13"/>
                    <a:pt x="23" y="13"/>
                    <a:pt x="21" y="14"/>
                  </a:cubicBezTo>
                  <a:cubicBezTo>
                    <a:pt x="21" y="14"/>
                    <a:pt x="18" y="17"/>
                    <a:pt x="17" y="16"/>
                  </a:cubicBezTo>
                  <a:cubicBezTo>
                    <a:pt x="17" y="15"/>
                    <a:pt x="20" y="13"/>
                    <a:pt x="19" y="12"/>
                  </a:cubicBezTo>
                  <a:cubicBezTo>
                    <a:pt x="17" y="11"/>
                    <a:pt x="19" y="10"/>
                    <a:pt x="19" y="9"/>
                  </a:cubicBezTo>
                  <a:cubicBezTo>
                    <a:pt x="19" y="8"/>
                    <a:pt x="19" y="5"/>
                    <a:pt x="18" y="5"/>
                  </a:cubicBezTo>
                  <a:cubicBezTo>
                    <a:pt x="16" y="6"/>
                    <a:pt x="14" y="6"/>
                    <a:pt x="15" y="4"/>
                  </a:cubicBezTo>
                  <a:cubicBezTo>
                    <a:pt x="16" y="0"/>
                    <a:pt x="11" y="0"/>
                    <a:pt x="9" y="1"/>
                  </a:cubicBezTo>
                  <a:cubicBezTo>
                    <a:pt x="8" y="3"/>
                    <a:pt x="6" y="4"/>
                    <a:pt x="4" y="4"/>
                  </a:cubicBezTo>
                  <a:cubicBezTo>
                    <a:pt x="2" y="4"/>
                    <a:pt x="1" y="7"/>
                    <a:pt x="1" y="8"/>
                  </a:cubicBezTo>
                  <a:cubicBezTo>
                    <a:pt x="1" y="10"/>
                    <a:pt x="0" y="11"/>
                    <a:pt x="0" y="13"/>
                  </a:cubicBezTo>
                  <a:cubicBezTo>
                    <a:pt x="0" y="15"/>
                    <a:pt x="1" y="15"/>
                    <a:pt x="3" y="16"/>
                  </a:cubicBezTo>
                  <a:cubicBezTo>
                    <a:pt x="4" y="18"/>
                    <a:pt x="5" y="19"/>
                    <a:pt x="6" y="20"/>
                  </a:cubicBezTo>
                  <a:cubicBezTo>
                    <a:pt x="7" y="22"/>
                    <a:pt x="5" y="23"/>
                    <a:pt x="5" y="24"/>
                  </a:cubicBezTo>
                  <a:cubicBezTo>
                    <a:pt x="5" y="25"/>
                    <a:pt x="6" y="26"/>
                    <a:pt x="5" y="27"/>
                  </a:cubicBezTo>
                  <a:cubicBezTo>
                    <a:pt x="5" y="27"/>
                    <a:pt x="4" y="27"/>
                    <a:pt x="4" y="28"/>
                  </a:cubicBezTo>
                  <a:cubicBezTo>
                    <a:pt x="3" y="29"/>
                    <a:pt x="5" y="32"/>
                    <a:pt x="6" y="33"/>
                  </a:cubicBezTo>
                  <a:cubicBezTo>
                    <a:pt x="7" y="34"/>
                    <a:pt x="8" y="35"/>
                    <a:pt x="9" y="37"/>
                  </a:cubicBezTo>
                  <a:cubicBezTo>
                    <a:pt x="9" y="39"/>
                    <a:pt x="9" y="40"/>
                    <a:pt x="10" y="42"/>
                  </a:cubicBezTo>
                  <a:cubicBezTo>
                    <a:pt x="11" y="46"/>
                    <a:pt x="8" y="49"/>
                    <a:pt x="6" y="52"/>
                  </a:cubicBezTo>
                  <a:cubicBezTo>
                    <a:pt x="6" y="53"/>
                    <a:pt x="5" y="54"/>
                    <a:pt x="5" y="55"/>
                  </a:cubicBezTo>
                  <a:cubicBezTo>
                    <a:pt x="4" y="56"/>
                    <a:pt x="4" y="57"/>
                    <a:pt x="4" y="58"/>
                  </a:cubicBezTo>
                  <a:cubicBezTo>
                    <a:pt x="4" y="59"/>
                    <a:pt x="3" y="62"/>
                    <a:pt x="5" y="62"/>
                  </a:cubicBezTo>
                  <a:cubicBezTo>
                    <a:pt x="8" y="64"/>
                    <a:pt x="9" y="67"/>
                    <a:pt x="11" y="69"/>
                  </a:cubicBezTo>
                  <a:cubicBezTo>
                    <a:pt x="12" y="70"/>
                    <a:pt x="12" y="71"/>
                    <a:pt x="13" y="72"/>
                  </a:cubicBezTo>
                  <a:cubicBezTo>
                    <a:pt x="14" y="72"/>
                    <a:pt x="15" y="72"/>
                    <a:pt x="16" y="72"/>
                  </a:cubicBezTo>
                  <a:cubicBezTo>
                    <a:pt x="17" y="73"/>
                    <a:pt x="18" y="73"/>
                    <a:pt x="18" y="74"/>
                  </a:cubicBezTo>
                  <a:cubicBezTo>
                    <a:pt x="18" y="75"/>
                    <a:pt x="18" y="76"/>
                    <a:pt x="19" y="76"/>
                  </a:cubicBezTo>
                  <a:cubicBezTo>
                    <a:pt x="19" y="77"/>
                    <a:pt x="20" y="76"/>
                    <a:pt x="21" y="76"/>
                  </a:cubicBezTo>
                  <a:cubicBezTo>
                    <a:pt x="22" y="76"/>
                    <a:pt x="23" y="74"/>
                    <a:pt x="23" y="74"/>
                  </a:cubicBezTo>
                  <a:cubicBezTo>
                    <a:pt x="21" y="71"/>
                    <a:pt x="20" y="70"/>
                    <a:pt x="16" y="69"/>
                  </a:cubicBezTo>
                  <a:cubicBezTo>
                    <a:pt x="15" y="69"/>
                    <a:pt x="14" y="68"/>
                    <a:pt x="13" y="67"/>
                  </a:cubicBezTo>
                  <a:cubicBezTo>
                    <a:pt x="13" y="65"/>
                    <a:pt x="14" y="67"/>
                    <a:pt x="15" y="67"/>
                  </a:cubicBezTo>
                  <a:cubicBezTo>
                    <a:pt x="14" y="67"/>
                    <a:pt x="12" y="61"/>
                    <a:pt x="12" y="60"/>
                  </a:cubicBezTo>
                  <a:cubicBezTo>
                    <a:pt x="12" y="59"/>
                    <a:pt x="12" y="59"/>
                    <a:pt x="11" y="58"/>
                  </a:cubicBezTo>
                  <a:cubicBezTo>
                    <a:pt x="10" y="58"/>
                    <a:pt x="9" y="57"/>
                    <a:pt x="9" y="56"/>
                  </a:cubicBezTo>
                  <a:cubicBezTo>
                    <a:pt x="8" y="53"/>
                    <a:pt x="10" y="50"/>
                    <a:pt x="11" y="48"/>
                  </a:cubicBezTo>
                  <a:cubicBezTo>
                    <a:pt x="11" y="46"/>
                    <a:pt x="13" y="44"/>
                    <a:pt x="13" y="43"/>
                  </a:cubicBezTo>
                  <a:cubicBezTo>
                    <a:pt x="13" y="41"/>
                    <a:pt x="12" y="37"/>
                    <a:pt x="14" y="36"/>
                  </a:cubicBezTo>
                  <a:cubicBezTo>
                    <a:pt x="17" y="36"/>
                    <a:pt x="17" y="37"/>
                    <a:pt x="17" y="40"/>
                  </a:cubicBezTo>
                  <a:cubicBezTo>
                    <a:pt x="16" y="42"/>
                    <a:pt x="20" y="41"/>
                    <a:pt x="22" y="41"/>
                  </a:cubicBezTo>
                  <a:cubicBezTo>
                    <a:pt x="23" y="41"/>
                    <a:pt x="26" y="43"/>
                    <a:pt x="27" y="44"/>
                  </a:cubicBezTo>
                  <a:cubicBezTo>
                    <a:pt x="27" y="42"/>
                    <a:pt x="25" y="41"/>
                    <a:pt x="24" y="38"/>
                  </a:cubicBezTo>
                  <a:cubicBezTo>
                    <a:pt x="24" y="36"/>
                    <a:pt x="26" y="35"/>
                    <a:pt x="28" y="33"/>
                  </a:cubicBezTo>
                  <a:cubicBezTo>
                    <a:pt x="29" y="32"/>
                    <a:pt x="32" y="32"/>
                    <a:pt x="34" y="32"/>
                  </a:cubicBezTo>
                  <a:cubicBezTo>
                    <a:pt x="36" y="32"/>
                    <a:pt x="37" y="32"/>
                    <a:pt x="38" y="33"/>
                  </a:cubicBezTo>
                  <a:cubicBezTo>
                    <a:pt x="40" y="33"/>
                    <a:pt x="39" y="32"/>
                    <a:pt x="40" y="30"/>
                  </a:cubicBezTo>
                  <a:cubicBezTo>
                    <a:pt x="41" y="30"/>
                    <a:pt x="40" y="31"/>
                    <a:pt x="40" y="3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37" name="Freeform 705">
              <a:extLst>
                <a:ext uri="{FF2B5EF4-FFF2-40B4-BE49-F238E27FC236}">
                  <a16:creationId xmlns:a16="http://schemas.microsoft.com/office/drawing/2014/main" id="{1176201F-71EC-2E4F-B461-E1AB3593D27D}"/>
                </a:ext>
              </a:extLst>
            </p:cNvPr>
            <p:cNvSpPr>
              <a:spLocks/>
            </p:cNvSpPr>
            <p:nvPr/>
          </p:nvSpPr>
          <p:spPr bwMode="auto">
            <a:xfrm>
              <a:off x="16362600" y="7921315"/>
              <a:ext cx="356687" cy="729492"/>
            </a:xfrm>
            <a:custGeom>
              <a:avLst/>
              <a:gdLst>
                <a:gd name="T0" fmla="*/ 37 w 38"/>
                <a:gd name="T1" fmla="*/ 55 h 78"/>
                <a:gd name="T2" fmla="*/ 36 w 38"/>
                <a:gd name="T3" fmla="*/ 49 h 78"/>
                <a:gd name="T4" fmla="*/ 32 w 38"/>
                <a:gd name="T5" fmla="*/ 41 h 78"/>
                <a:gd name="T6" fmla="*/ 28 w 38"/>
                <a:gd name="T7" fmla="*/ 37 h 78"/>
                <a:gd name="T8" fmla="*/ 22 w 38"/>
                <a:gd name="T9" fmla="*/ 31 h 78"/>
                <a:gd name="T10" fmla="*/ 18 w 38"/>
                <a:gd name="T11" fmla="*/ 26 h 78"/>
                <a:gd name="T12" fmla="*/ 19 w 38"/>
                <a:gd name="T13" fmla="*/ 20 h 78"/>
                <a:gd name="T14" fmla="*/ 23 w 38"/>
                <a:gd name="T15" fmla="*/ 15 h 78"/>
                <a:gd name="T16" fmla="*/ 29 w 38"/>
                <a:gd name="T17" fmla="*/ 11 h 78"/>
                <a:gd name="T18" fmla="*/ 23 w 38"/>
                <a:gd name="T19" fmla="*/ 7 h 78"/>
                <a:gd name="T20" fmla="*/ 24 w 38"/>
                <a:gd name="T21" fmla="*/ 4 h 78"/>
                <a:gd name="T22" fmla="*/ 19 w 38"/>
                <a:gd name="T23" fmla="*/ 3 h 78"/>
                <a:gd name="T24" fmla="*/ 14 w 38"/>
                <a:gd name="T25" fmla="*/ 3 h 78"/>
                <a:gd name="T26" fmla="*/ 11 w 38"/>
                <a:gd name="T27" fmla="*/ 5 h 78"/>
                <a:gd name="T28" fmla="*/ 8 w 38"/>
                <a:gd name="T29" fmla="*/ 5 h 78"/>
                <a:gd name="T30" fmla="*/ 5 w 38"/>
                <a:gd name="T31" fmla="*/ 5 h 78"/>
                <a:gd name="T32" fmla="*/ 3 w 38"/>
                <a:gd name="T33" fmla="*/ 5 h 78"/>
                <a:gd name="T34" fmla="*/ 0 w 38"/>
                <a:gd name="T35" fmla="*/ 6 h 78"/>
                <a:gd name="T36" fmla="*/ 4 w 38"/>
                <a:gd name="T37" fmla="*/ 9 h 78"/>
                <a:gd name="T38" fmla="*/ 5 w 38"/>
                <a:gd name="T39" fmla="*/ 13 h 78"/>
                <a:gd name="T40" fmla="*/ 9 w 38"/>
                <a:gd name="T41" fmla="*/ 14 h 78"/>
                <a:gd name="T42" fmla="*/ 12 w 38"/>
                <a:gd name="T43" fmla="*/ 17 h 78"/>
                <a:gd name="T44" fmla="*/ 13 w 38"/>
                <a:gd name="T45" fmla="*/ 21 h 78"/>
                <a:gd name="T46" fmla="*/ 10 w 38"/>
                <a:gd name="T47" fmla="*/ 22 h 78"/>
                <a:gd name="T48" fmla="*/ 14 w 38"/>
                <a:gd name="T49" fmla="*/ 25 h 78"/>
                <a:gd name="T50" fmla="*/ 19 w 38"/>
                <a:gd name="T51" fmla="*/ 31 h 78"/>
                <a:gd name="T52" fmla="*/ 23 w 38"/>
                <a:gd name="T53" fmla="*/ 35 h 78"/>
                <a:gd name="T54" fmla="*/ 26 w 38"/>
                <a:gd name="T55" fmla="*/ 39 h 78"/>
                <a:gd name="T56" fmla="*/ 28 w 38"/>
                <a:gd name="T57" fmla="*/ 43 h 78"/>
                <a:gd name="T58" fmla="*/ 27 w 38"/>
                <a:gd name="T59" fmla="*/ 48 h 78"/>
                <a:gd name="T60" fmla="*/ 28 w 38"/>
                <a:gd name="T61" fmla="*/ 52 h 78"/>
                <a:gd name="T62" fmla="*/ 28 w 38"/>
                <a:gd name="T63" fmla="*/ 57 h 78"/>
                <a:gd name="T64" fmla="*/ 23 w 38"/>
                <a:gd name="T65" fmla="*/ 60 h 78"/>
                <a:gd name="T66" fmla="*/ 20 w 38"/>
                <a:gd name="T67" fmla="*/ 62 h 78"/>
                <a:gd name="T68" fmla="*/ 20 w 38"/>
                <a:gd name="T69" fmla="*/ 65 h 78"/>
                <a:gd name="T70" fmla="*/ 18 w 38"/>
                <a:gd name="T71" fmla="*/ 66 h 78"/>
                <a:gd name="T72" fmla="*/ 14 w 38"/>
                <a:gd name="T73" fmla="*/ 67 h 78"/>
                <a:gd name="T74" fmla="*/ 15 w 38"/>
                <a:gd name="T75" fmla="*/ 70 h 78"/>
                <a:gd name="T76" fmla="*/ 14 w 38"/>
                <a:gd name="T77" fmla="*/ 74 h 78"/>
                <a:gd name="T78" fmla="*/ 14 w 38"/>
                <a:gd name="T79" fmla="*/ 77 h 78"/>
                <a:gd name="T80" fmla="*/ 18 w 38"/>
                <a:gd name="T81" fmla="*/ 75 h 78"/>
                <a:gd name="T82" fmla="*/ 19 w 38"/>
                <a:gd name="T83" fmla="*/ 71 h 78"/>
                <a:gd name="T84" fmla="*/ 22 w 38"/>
                <a:gd name="T85" fmla="*/ 72 h 78"/>
                <a:gd name="T86" fmla="*/ 21 w 38"/>
                <a:gd name="T87" fmla="*/ 70 h 78"/>
                <a:gd name="T88" fmla="*/ 23 w 38"/>
                <a:gd name="T89" fmla="*/ 71 h 78"/>
                <a:gd name="T90" fmla="*/ 24 w 38"/>
                <a:gd name="T91" fmla="*/ 67 h 78"/>
                <a:gd name="T92" fmla="*/ 26 w 38"/>
                <a:gd name="T93" fmla="*/ 68 h 78"/>
                <a:gd name="T94" fmla="*/ 30 w 38"/>
                <a:gd name="T95" fmla="*/ 66 h 78"/>
                <a:gd name="T96" fmla="*/ 36 w 38"/>
                <a:gd name="T97" fmla="*/ 61 h 78"/>
                <a:gd name="T98" fmla="*/ 36 w 38"/>
                <a:gd name="T99" fmla="*/ 57 h 78"/>
                <a:gd name="T100" fmla="*/ 37 w 38"/>
                <a:gd name="T101" fmla="*/ 55 h 78"/>
                <a:gd name="T102" fmla="*/ 37 w 38"/>
                <a:gd name="T103" fmla="*/ 5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78">
                  <a:moveTo>
                    <a:pt x="37" y="55"/>
                  </a:moveTo>
                  <a:cubicBezTo>
                    <a:pt x="36" y="54"/>
                    <a:pt x="36" y="52"/>
                    <a:pt x="36" y="49"/>
                  </a:cubicBezTo>
                  <a:cubicBezTo>
                    <a:pt x="35" y="46"/>
                    <a:pt x="34" y="44"/>
                    <a:pt x="32" y="41"/>
                  </a:cubicBezTo>
                  <a:cubicBezTo>
                    <a:pt x="31" y="39"/>
                    <a:pt x="30" y="38"/>
                    <a:pt x="28" y="37"/>
                  </a:cubicBezTo>
                  <a:cubicBezTo>
                    <a:pt x="26" y="35"/>
                    <a:pt x="23" y="34"/>
                    <a:pt x="22" y="31"/>
                  </a:cubicBezTo>
                  <a:cubicBezTo>
                    <a:pt x="22" y="29"/>
                    <a:pt x="20" y="28"/>
                    <a:pt x="18" y="26"/>
                  </a:cubicBezTo>
                  <a:cubicBezTo>
                    <a:pt x="17" y="25"/>
                    <a:pt x="18" y="21"/>
                    <a:pt x="19" y="20"/>
                  </a:cubicBezTo>
                  <a:cubicBezTo>
                    <a:pt x="21" y="19"/>
                    <a:pt x="23" y="17"/>
                    <a:pt x="23" y="15"/>
                  </a:cubicBezTo>
                  <a:cubicBezTo>
                    <a:pt x="24" y="14"/>
                    <a:pt x="28" y="12"/>
                    <a:pt x="29" y="11"/>
                  </a:cubicBezTo>
                  <a:cubicBezTo>
                    <a:pt x="27" y="10"/>
                    <a:pt x="25" y="9"/>
                    <a:pt x="23" y="7"/>
                  </a:cubicBezTo>
                  <a:cubicBezTo>
                    <a:pt x="21" y="6"/>
                    <a:pt x="24" y="6"/>
                    <a:pt x="24" y="4"/>
                  </a:cubicBezTo>
                  <a:cubicBezTo>
                    <a:pt x="24" y="4"/>
                    <a:pt x="19" y="3"/>
                    <a:pt x="19" y="3"/>
                  </a:cubicBezTo>
                  <a:cubicBezTo>
                    <a:pt x="17" y="2"/>
                    <a:pt x="15" y="0"/>
                    <a:pt x="14" y="3"/>
                  </a:cubicBezTo>
                  <a:cubicBezTo>
                    <a:pt x="13" y="4"/>
                    <a:pt x="12" y="4"/>
                    <a:pt x="11" y="5"/>
                  </a:cubicBezTo>
                  <a:cubicBezTo>
                    <a:pt x="9" y="8"/>
                    <a:pt x="9" y="4"/>
                    <a:pt x="8" y="5"/>
                  </a:cubicBezTo>
                  <a:cubicBezTo>
                    <a:pt x="6" y="6"/>
                    <a:pt x="6" y="5"/>
                    <a:pt x="5" y="5"/>
                  </a:cubicBezTo>
                  <a:cubicBezTo>
                    <a:pt x="4" y="6"/>
                    <a:pt x="3" y="6"/>
                    <a:pt x="3" y="5"/>
                  </a:cubicBezTo>
                  <a:cubicBezTo>
                    <a:pt x="3" y="4"/>
                    <a:pt x="1" y="6"/>
                    <a:pt x="0" y="6"/>
                  </a:cubicBezTo>
                  <a:cubicBezTo>
                    <a:pt x="0" y="7"/>
                    <a:pt x="3" y="9"/>
                    <a:pt x="4" y="9"/>
                  </a:cubicBezTo>
                  <a:cubicBezTo>
                    <a:pt x="5" y="11"/>
                    <a:pt x="4" y="12"/>
                    <a:pt x="5" y="13"/>
                  </a:cubicBezTo>
                  <a:cubicBezTo>
                    <a:pt x="5" y="15"/>
                    <a:pt x="8" y="15"/>
                    <a:pt x="9" y="14"/>
                  </a:cubicBezTo>
                  <a:cubicBezTo>
                    <a:pt x="11" y="13"/>
                    <a:pt x="12" y="16"/>
                    <a:pt x="12" y="17"/>
                  </a:cubicBezTo>
                  <a:cubicBezTo>
                    <a:pt x="13" y="19"/>
                    <a:pt x="15" y="19"/>
                    <a:pt x="13" y="21"/>
                  </a:cubicBezTo>
                  <a:cubicBezTo>
                    <a:pt x="11" y="22"/>
                    <a:pt x="10" y="19"/>
                    <a:pt x="10" y="22"/>
                  </a:cubicBezTo>
                  <a:cubicBezTo>
                    <a:pt x="10" y="24"/>
                    <a:pt x="13" y="24"/>
                    <a:pt x="14" y="25"/>
                  </a:cubicBezTo>
                  <a:cubicBezTo>
                    <a:pt x="16" y="27"/>
                    <a:pt x="17" y="29"/>
                    <a:pt x="19" y="31"/>
                  </a:cubicBezTo>
                  <a:cubicBezTo>
                    <a:pt x="20" y="33"/>
                    <a:pt x="22" y="33"/>
                    <a:pt x="23" y="35"/>
                  </a:cubicBezTo>
                  <a:cubicBezTo>
                    <a:pt x="24" y="37"/>
                    <a:pt x="24" y="38"/>
                    <a:pt x="26" y="39"/>
                  </a:cubicBezTo>
                  <a:cubicBezTo>
                    <a:pt x="27" y="40"/>
                    <a:pt x="26" y="42"/>
                    <a:pt x="28" y="43"/>
                  </a:cubicBezTo>
                  <a:cubicBezTo>
                    <a:pt x="29" y="44"/>
                    <a:pt x="28" y="47"/>
                    <a:pt x="27" y="48"/>
                  </a:cubicBezTo>
                  <a:cubicBezTo>
                    <a:pt x="26" y="49"/>
                    <a:pt x="27" y="51"/>
                    <a:pt x="28" y="52"/>
                  </a:cubicBezTo>
                  <a:cubicBezTo>
                    <a:pt x="28" y="54"/>
                    <a:pt x="28" y="55"/>
                    <a:pt x="28" y="57"/>
                  </a:cubicBezTo>
                  <a:cubicBezTo>
                    <a:pt x="26" y="59"/>
                    <a:pt x="26" y="59"/>
                    <a:pt x="23" y="60"/>
                  </a:cubicBezTo>
                  <a:cubicBezTo>
                    <a:pt x="21" y="60"/>
                    <a:pt x="24" y="63"/>
                    <a:pt x="20" y="62"/>
                  </a:cubicBezTo>
                  <a:cubicBezTo>
                    <a:pt x="18" y="62"/>
                    <a:pt x="20" y="64"/>
                    <a:pt x="20" y="65"/>
                  </a:cubicBezTo>
                  <a:cubicBezTo>
                    <a:pt x="21" y="67"/>
                    <a:pt x="19" y="66"/>
                    <a:pt x="18" y="66"/>
                  </a:cubicBezTo>
                  <a:cubicBezTo>
                    <a:pt x="16" y="66"/>
                    <a:pt x="15" y="66"/>
                    <a:pt x="14" y="67"/>
                  </a:cubicBezTo>
                  <a:cubicBezTo>
                    <a:pt x="11" y="69"/>
                    <a:pt x="13" y="69"/>
                    <a:pt x="15" y="70"/>
                  </a:cubicBezTo>
                  <a:cubicBezTo>
                    <a:pt x="16" y="70"/>
                    <a:pt x="14" y="73"/>
                    <a:pt x="14" y="74"/>
                  </a:cubicBezTo>
                  <a:cubicBezTo>
                    <a:pt x="13" y="74"/>
                    <a:pt x="13" y="78"/>
                    <a:pt x="14" y="77"/>
                  </a:cubicBezTo>
                  <a:cubicBezTo>
                    <a:pt x="16" y="76"/>
                    <a:pt x="17" y="75"/>
                    <a:pt x="18" y="75"/>
                  </a:cubicBezTo>
                  <a:cubicBezTo>
                    <a:pt x="22" y="74"/>
                    <a:pt x="20" y="73"/>
                    <a:pt x="19" y="71"/>
                  </a:cubicBezTo>
                  <a:cubicBezTo>
                    <a:pt x="20" y="71"/>
                    <a:pt x="21" y="73"/>
                    <a:pt x="22" y="72"/>
                  </a:cubicBezTo>
                  <a:cubicBezTo>
                    <a:pt x="23" y="71"/>
                    <a:pt x="21" y="70"/>
                    <a:pt x="21" y="70"/>
                  </a:cubicBezTo>
                  <a:cubicBezTo>
                    <a:pt x="21" y="69"/>
                    <a:pt x="23" y="71"/>
                    <a:pt x="23" y="71"/>
                  </a:cubicBezTo>
                  <a:cubicBezTo>
                    <a:pt x="22" y="71"/>
                    <a:pt x="23" y="67"/>
                    <a:pt x="24" y="67"/>
                  </a:cubicBezTo>
                  <a:cubicBezTo>
                    <a:pt x="24" y="66"/>
                    <a:pt x="26" y="68"/>
                    <a:pt x="26" y="68"/>
                  </a:cubicBezTo>
                  <a:cubicBezTo>
                    <a:pt x="28" y="68"/>
                    <a:pt x="29" y="67"/>
                    <a:pt x="30" y="66"/>
                  </a:cubicBezTo>
                  <a:cubicBezTo>
                    <a:pt x="31" y="65"/>
                    <a:pt x="36" y="63"/>
                    <a:pt x="36" y="61"/>
                  </a:cubicBezTo>
                  <a:cubicBezTo>
                    <a:pt x="36" y="60"/>
                    <a:pt x="35" y="59"/>
                    <a:pt x="36" y="57"/>
                  </a:cubicBezTo>
                  <a:cubicBezTo>
                    <a:pt x="36" y="56"/>
                    <a:pt x="38" y="57"/>
                    <a:pt x="37" y="55"/>
                  </a:cubicBezTo>
                  <a:cubicBezTo>
                    <a:pt x="36" y="54"/>
                    <a:pt x="38" y="56"/>
                    <a:pt x="37" y="5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38" name="Freeform 706">
              <a:extLst>
                <a:ext uri="{FF2B5EF4-FFF2-40B4-BE49-F238E27FC236}">
                  <a16:creationId xmlns:a16="http://schemas.microsoft.com/office/drawing/2014/main" id="{9B90C6A8-9B1B-EA42-8935-997BCF24F887}"/>
                </a:ext>
              </a:extLst>
            </p:cNvPr>
            <p:cNvSpPr>
              <a:spLocks/>
            </p:cNvSpPr>
            <p:nvPr/>
          </p:nvSpPr>
          <p:spPr bwMode="auto">
            <a:xfrm>
              <a:off x="16279798" y="7978656"/>
              <a:ext cx="343949" cy="420492"/>
            </a:xfrm>
            <a:custGeom>
              <a:avLst/>
              <a:gdLst>
                <a:gd name="T0" fmla="*/ 37 w 37"/>
                <a:gd name="T1" fmla="*/ 38 h 45"/>
                <a:gd name="T2" fmla="*/ 35 w 37"/>
                <a:gd name="T3" fmla="*/ 35 h 45"/>
                <a:gd name="T4" fmla="*/ 33 w 37"/>
                <a:gd name="T5" fmla="*/ 32 h 45"/>
                <a:gd name="T6" fmla="*/ 30 w 37"/>
                <a:gd name="T7" fmla="*/ 28 h 45"/>
                <a:gd name="T8" fmla="*/ 26 w 37"/>
                <a:gd name="T9" fmla="*/ 22 h 45"/>
                <a:gd name="T10" fmla="*/ 22 w 37"/>
                <a:gd name="T11" fmla="*/ 18 h 45"/>
                <a:gd name="T12" fmla="*/ 19 w 37"/>
                <a:gd name="T13" fmla="*/ 15 h 45"/>
                <a:gd name="T14" fmla="*/ 22 w 37"/>
                <a:gd name="T15" fmla="*/ 14 h 45"/>
                <a:gd name="T16" fmla="*/ 21 w 37"/>
                <a:gd name="T17" fmla="*/ 10 h 45"/>
                <a:gd name="T18" fmla="*/ 14 w 37"/>
                <a:gd name="T19" fmla="*/ 8 h 45"/>
                <a:gd name="T20" fmla="*/ 13 w 37"/>
                <a:gd name="T21" fmla="*/ 4 h 45"/>
                <a:gd name="T22" fmla="*/ 9 w 37"/>
                <a:gd name="T23" fmla="*/ 0 h 45"/>
                <a:gd name="T24" fmla="*/ 7 w 37"/>
                <a:gd name="T25" fmla="*/ 0 h 45"/>
                <a:gd name="T26" fmla="*/ 8 w 37"/>
                <a:gd name="T27" fmla="*/ 4 h 45"/>
                <a:gd name="T28" fmla="*/ 8 w 37"/>
                <a:gd name="T29" fmla="*/ 7 h 45"/>
                <a:gd name="T30" fmla="*/ 4 w 37"/>
                <a:gd name="T31" fmla="*/ 5 h 45"/>
                <a:gd name="T32" fmla="*/ 0 w 37"/>
                <a:gd name="T33" fmla="*/ 10 h 45"/>
                <a:gd name="T34" fmla="*/ 4 w 37"/>
                <a:gd name="T35" fmla="*/ 15 h 45"/>
                <a:gd name="T36" fmla="*/ 4 w 37"/>
                <a:gd name="T37" fmla="*/ 22 h 45"/>
                <a:gd name="T38" fmla="*/ 3 w 37"/>
                <a:gd name="T39" fmla="*/ 26 h 45"/>
                <a:gd name="T40" fmla="*/ 7 w 37"/>
                <a:gd name="T41" fmla="*/ 25 h 45"/>
                <a:gd name="T42" fmla="*/ 10 w 37"/>
                <a:gd name="T43" fmla="*/ 23 h 45"/>
                <a:gd name="T44" fmla="*/ 15 w 37"/>
                <a:gd name="T45" fmla="*/ 22 h 45"/>
                <a:gd name="T46" fmla="*/ 23 w 37"/>
                <a:gd name="T47" fmla="*/ 28 h 45"/>
                <a:gd name="T48" fmla="*/ 27 w 37"/>
                <a:gd name="T49" fmla="*/ 36 h 45"/>
                <a:gd name="T50" fmla="*/ 27 w 37"/>
                <a:gd name="T51" fmla="*/ 39 h 45"/>
                <a:gd name="T52" fmla="*/ 25 w 37"/>
                <a:gd name="T53" fmla="*/ 43 h 45"/>
                <a:gd name="T54" fmla="*/ 29 w 37"/>
                <a:gd name="T55" fmla="*/ 43 h 45"/>
                <a:gd name="T56" fmla="*/ 32 w 37"/>
                <a:gd name="T57" fmla="*/ 42 h 45"/>
                <a:gd name="T58" fmla="*/ 35 w 37"/>
                <a:gd name="T59" fmla="*/ 42 h 45"/>
                <a:gd name="T60" fmla="*/ 37 w 37"/>
                <a:gd name="T61"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 h="45">
                  <a:moveTo>
                    <a:pt x="37" y="38"/>
                  </a:moveTo>
                  <a:cubicBezTo>
                    <a:pt x="37" y="37"/>
                    <a:pt x="36" y="37"/>
                    <a:pt x="35" y="35"/>
                  </a:cubicBezTo>
                  <a:cubicBezTo>
                    <a:pt x="35" y="33"/>
                    <a:pt x="34" y="34"/>
                    <a:pt x="33" y="32"/>
                  </a:cubicBezTo>
                  <a:cubicBezTo>
                    <a:pt x="32" y="30"/>
                    <a:pt x="32" y="29"/>
                    <a:pt x="30" y="28"/>
                  </a:cubicBezTo>
                  <a:cubicBezTo>
                    <a:pt x="28" y="26"/>
                    <a:pt x="27" y="24"/>
                    <a:pt x="26" y="22"/>
                  </a:cubicBezTo>
                  <a:cubicBezTo>
                    <a:pt x="25" y="21"/>
                    <a:pt x="23" y="19"/>
                    <a:pt x="22" y="18"/>
                  </a:cubicBezTo>
                  <a:cubicBezTo>
                    <a:pt x="20" y="17"/>
                    <a:pt x="19" y="18"/>
                    <a:pt x="19" y="15"/>
                  </a:cubicBezTo>
                  <a:cubicBezTo>
                    <a:pt x="19" y="14"/>
                    <a:pt x="21" y="16"/>
                    <a:pt x="22" y="14"/>
                  </a:cubicBezTo>
                  <a:cubicBezTo>
                    <a:pt x="24" y="13"/>
                    <a:pt x="22" y="12"/>
                    <a:pt x="21" y="10"/>
                  </a:cubicBezTo>
                  <a:cubicBezTo>
                    <a:pt x="19" y="5"/>
                    <a:pt x="16" y="11"/>
                    <a:pt x="14" y="8"/>
                  </a:cubicBezTo>
                  <a:cubicBezTo>
                    <a:pt x="13" y="7"/>
                    <a:pt x="14" y="5"/>
                    <a:pt x="13" y="4"/>
                  </a:cubicBezTo>
                  <a:cubicBezTo>
                    <a:pt x="12" y="3"/>
                    <a:pt x="10" y="2"/>
                    <a:pt x="9" y="0"/>
                  </a:cubicBezTo>
                  <a:cubicBezTo>
                    <a:pt x="9" y="0"/>
                    <a:pt x="7" y="0"/>
                    <a:pt x="7" y="0"/>
                  </a:cubicBezTo>
                  <a:cubicBezTo>
                    <a:pt x="6" y="1"/>
                    <a:pt x="8" y="3"/>
                    <a:pt x="8" y="4"/>
                  </a:cubicBezTo>
                  <a:cubicBezTo>
                    <a:pt x="8" y="5"/>
                    <a:pt x="9" y="7"/>
                    <a:pt x="8" y="7"/>
                  </a:cubicBezTo>
                  <a:cubicBezTo>
                    <a:pt x="6" y="7"/>
                    <a:pt x="6" y="5"/>
                    <a:pt x="4" y="5"/>
                  </a:cubicBezTo>
                  <a:cubicBezTo>
                    <a:pt x="3" y="4"/>
                    <a:pt x="0" y="10"/>
                    <a:pt x="0" y="10"/>
                  </a:cubicBezTo>
                  <a:cubicBezTo>
                    <a:pt x="1" y="13"/>
                    <a:pt x="0" y="17"/>
                    <a:pt x="4" y="15"/>
                  </a:cubicBezTo>
                  <a:cubicBezTo>
                    <a:pt x="6" y="14"/>
                    <a:pt x="4" y="22"/>
                    <a:pt x="4" y="22"/>
                  </a:cubicBezTo>
                  <a:cubicBezTo>
                    <a:pt x="6" y="23"/>
                    <a:pt x="4" y="24"/>
                    <a:pt x="3" y="26"/>
                  </a:cubicBezTo>
                  <a:cubicBezTo>
                    <a:pt x="3" y="27"/>
                    <a:pt x="6" y="25"/>
                    <a:pt x="7" y="25"/>
                  </a:cubicBezTo>
                  <a:cubicBezTo>
                    <a:pt x="7" y="24"/>
                    <a:pt x="9" y="23"/>
                    <a:pt x="10" y="23"/>
                  </a:cubicBezTo>
                  <a:cubicBezTo>
                    <a:pt x="12" y="24"/>
                    <a:pt x="13" y="24"/>
                    <a:pt x="15" y="22"/>
                  </a:cubicBezTo>
                  <a:cubicBezTo>
                    <a:pt x="17" y="21"/>
                    <a:pt x="24" y="25"/>
                    <a:pt x="23" y="28"/>
                  </a:cubicBezTo>
                  <a:cubicBezTo>
                    <a:pt x="21" y="32"/>
                    <a:pt x="25" y="33"/>
                    <a:pt x="27" y="36"/>
                  </a:cubicBezTo>
                  <a:cubicBezTo>
                    <a:pt x="27" y="37"/>
                    <a:pt x="27" y="38"/>
                    <a:pt x="27" y="39"/>
                  </a:cubicBezTo>
                  <a:cubicBezTo>
                    <a:pt x="27" y="40"/>
                    <a:pt x="26" y="42"/>
                    <a:pt x="25" y="43"/>
                  </a:cubicBezTo>
                  <a:cubicBezTo>
                    <a:pt x="26" y="43"/>
                    <a:pt x="29" y="45"/>
                    <a:pt x="29" y="43"/>
                  </a:cubicBezTo>
                  <a:cubicBezTo>
                    <a:pt x="29" y="42"/>
                    <a:pt x="31" y="41"/>
                    <a:pt x="32" y="42"/>
                  </a:cubicBezTo>
                  <a:cubicBezTo>
                    <a:pt x="33" y="43"/>
                    <a:pt x="34" y="43"/>
                    <a:pt x="35" y="42"/>
                  </a:cubicBezTo>
                  <a:cubicBezTo>
                    <a:pt x="37" y="42"/>
                    <a:pt x="37" y="40"/>
                    <a:pt x="37" y="3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39" name="Freeform 707">
              <a:extLst>
                <a:ext uri="{FF2B5EF4-FFF2-40B4-BE49-F238E27FC236}">
                  <a16:creationId xmlns:a16="http://schemas.microsoft.com/office/drawing/2014/main" id="{470D40D3-B078-614F-A0B2-35E89C56BE9C}"/>
                </a:ext>
              </a:extLst>
            </p:cNvPr>
            <p:cNvSpPr>
              <a:spLocks/>
            </p:cNvSpPr>
            <p:nvPr/>
          </p:nvSpPr>
          <p:spPr bwMode="auto">
            <a:xfrm>
              <a:off x="17754319" y="9119079"/>
              <a:ext cx="420382" cy="356781"/>
            </a:xfrm>
            <a:custGeom>
              <a:avLst/>
              <a:gdLst>
                <a:gd name="T0" fmla="*/ 45 w 45"/>
                <a:gd name="T1" fmla="*/ 29 h 38"/>
                <a:gd name="T2" fmla="*/ 45 w 45"/>
                <a:gd name="T3" fmla="*/ 26 h 38"/>
                <a:gd name="T4" fmla="*/ 45 w 45"/>
                <a:gd name="T5" fmla="*/ 24 h 38"/>
                <a:gd name="T6" fmla="*/ 45 w 45"/>
                <a:gd name="T7" fmla="*/ 15 h 38"/>
                <a:gd name="T8" fmla="*/ 45 w 45"/>
                <a:gd name="T9" fmla="*/ 6 h 38"/>
                <a:gd name="T10" fmla="*/ 35 w 45"/>
                <a:gd name="T11" fmla="*/ 3 h 38"/>
                <a:gd name="T12" fmla="*/ 30 w 45"/>
                <a:gd name="T13" fmla="*/ 0 h 38"/>
                <a:gd name="T14" fmla="*/ 26 w 45"/>
                <a:gd name="T15" fmla="*/ 3 h 38"/>
                <a:gd name="T16" fmla="*/ 22 w 45"/>
                <a:gd name="T17" fmla="*/ 5 h 38"/>
                <a:gd name="T18" fmla="*/ 18 w 45"/>
                <a:gd name="T19" fmla="*/ 10 h 38"/>
                <a:gd name="T20" fmla="*/ 14 w 45"/>
                <a:gd name="T21" fmla="*/ 8 h 38"/>
                <a:gd name="T22" fmla="*/ 11 w 45"/>
                <a:gd name="T23" fmla="*/ 5 h 38"/>
                <a:gd name="T24" fmla="*/ 9 w 45"/>
                <a:gd name="T25" fmla="*/ 6 h 38"/>
                <a:gd name="T26" fmla="*/ 7 w 45"/>
                <a:gd name="T27" fmla="*/ 5 h 38"/>
                <a:gd name="T28" fmla="*/ 4 w 45"/>
                <a:gd name="T29" fmla="*/ 6 h 38"/>
                <a:gd name="T30" fmla="*/ 0 w 45"/>
                <a:gd name="T31" fmla="*/ 7 h 38"/>
                <a:gd name="T32" fmla="*/ 3 w 45"/>
                <a:gd name="T33" fmla="*/ 8 h 38"/>
                <a:gd name="T34" fmla="*/ 4 w 45"/>
                <a:gd name="T35" fmla="*/ 11 h 38"/>
                <a:gd name="T36" fmla="*/ 7 w 45"/>
                <a:gd name="T37" fmla="*/ 14 h 38"/>
                <a:gd name="T38" fmla="*/ 9 w 45"/>
                <a:gd name="T39" fmla="*/ 8 h 38"/>
                <a:gd name="T40" fmla="*/ 10 w 45"/>
                <a:gd name="T41" fmla="*/ 12 h 38"/>
                <a:gd name="T42" fmla="*/ 15 w 45"/>
                <a:gd name="T43" fmla="*/ 12 h 38"/>
                <a:gd name="T44" fmla="*/ 18 w 45"/>
                <a:gd name="T45" fmla="*/ 15 h 38"/>
                <a:gd name="T46" fmla="*/ 27 w 45"/>
                <a:gd name="T47" fmla="*/ 19 h 38"/>
                <a:gd name="T48" fmla="*/ 32 w 45"/>
                <a:gd name="T49" fmla="*/ 22 h 38"/>
                <a:gd name="T50" fmla="*/ 34 w 45"/>
                <a:gd name="T51" fmla="*/ 26 h 38"/>
                <a:gd name="T52" fmla="*/ 36 w 45"/>
                <a:gd name="T53" fmla="*/ 27 h 38"/>
                <a:gd name="T54" fmla="*/ 34 w 45"/>
                <a:gd name="T55" fmla="*/ 28 h 38"/>
                <a:gd name="T56" fmla="*/ 36 w 45"/>
                <a:gd name="T57" fmla="*/ 29 h 38"/>
                <a:gd name="T58" fmla="*/ 35 w 45"/>
                <a:gd name="T59" fmla="*/ 30 h 38"/>
                <a:gd name="T60" fmla="*/ 32 w 45"/>
                <a:gd name="T61" fmla="*/ 31 h 38"/>
                <a:gd name="T62" fmla="*/ 29 w 45"/>
                <a:gd name="T63" fmla="*/ 34 h 38"/>
                <a:gd name="T64" fmla="*/ 34 w 45"/>
                <a:gd name="T65" fmla="*/ 35 h 38"/>
                <a:gd name="T66" fmla="*/ 36 w 45"/>
                <a:gd name="T67" fmla="*/ 31 h 38"/>
                <a:gd name="T68" fmla="*/ 36 w 45"/>
                <a:gd name="T69" fmla="*/ 33 h 38"/>
                <a:gd name="T70" fmla="*/ 40 w 45"/>
                <a:gd name="T71" fmla="*/ 32 h 38"/>
                <a:gd name="T72" fmla="*/ 45 w 45"/>
                <a:gd name="T73" fmla="*/ 38 h 38"/>
                <a:gd name="T74" fmla="*/ 45 w 45"/>
                <a:gd name="T7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38">
                  <a:moveTo>
                    <a:pt x="45" y="29"/>
                  </a:moveTo>
                  <a:cubicBezTo>
                    <a:pt x="45" y="28"/>
                    <a:pt x="44" y="27"/>
                    <a:pt x="45" y="26"/>
                  </a:cubicBezTo>
                  <a:cubicBezTo>
                    <a:pt x="45" y="25"/>
                    <a:pt x="45" y="25"/>
                    <a:pt x="45" y="24"/>
                  </a:cubicBezTo>
                  <a:cubicBezTo>
                    <a:pt x="45" y="21"/>
                    <a:pt x="45" y="18"/>
                    <a:pt x="45" y="15"/>
                  </a:cubicBezTo>
                  <a:cubicBezTo>
                    <a:pt x="45" y="12"/>
                    <a:pt x="45" y="9"/>
                    <a:pt x="45" y="6"/>
                  </a:cubicBezTo>
                  <a:cubicBezTo>
                    <a:pt x="45" y="6"/>
                    <a:pt x="36" y="3"/>
                    <a:pt x="35" y="3"/>
                  </a:cubicBezTo>
                  <a:cubicBezTo>
                    <a:pt x="33" y="2"/>
                    <a:pt x="32" y="1"/>
                    <a:pt x="30" y="0"/>
                  </a:cubicBezTo>
                  <a:cubicBezTo>
                    <a:pt x="27" y="0"/>
                    <a:pt x="27" y="2"/>
                    <a:pt x="26" y="3"/>
                  </a:cubicBezTo>
                  <a:cubicBezTo>
                    <a:pt x="26" y="4"/>
                    <a:pt x="23" y="4"/>
                    <a:pt x="22" y="5"/>
                  </a:cubicBezTo>
                  <a:cubicBezTo>
                    <a:pt x="21" y="7"/>
                    <a:pt x="20" y="9"/>
                    <a:pt x="18" y="10"/>
                  </a:cubicBezTo>
                  <a:cubicBezTo>
                    <a:pt x="16" y="11"/>
                    <a:pt x="14" y="10"/>
                    <a:pt x="14" y="8"/>
                  </a:cubicBezTo>
                  <a:cubicBezTo>
                    <a:pt x="13" y="6"/>
                    <a:pt x="12" y="6"/>
                    <a:pt x="11" y="5"/>
                  </a:cubicBezTo>
                  <a:cubicBezTo>
                    <a:pt x="11" y="3"/>
                    <a:pt x="10" y="5"/>
                    <a:pt x="9" y="6"/>
                  </a:cubicBezTo>
                  <a:cubicBezTo>
                    <a:pt x="8" y="6"/>
                    <a:pt x="7" y="5"/>
                    <a:pt x="7" y="5"/>
                  </a:cubicBezTo>
                  <a:cubicBezTo>
                    <a:pt x="6" y="5"/>
                    <a:pt x="5" y="6"/>
                    <a:pt x="4" y="6"/>
                  </a:cubicBezTo>
                  <a:cubicBezTo>
                    <a:pt x="4" y="7"/>
                    <a:pt x="0" y="6"/>
                    <a:pt x="0" y="7"/>
                  </a:cubicBezTo>
                  <a:cubicBezTo>
                    <a:pt x="0" y="8"/>
                    <a:pt x="2" y="8"/>
                    <a:pt x="3" y="8"/>
                  </a:cubicBezTo>
                  <a:cubicBezTo>
                    <a:pt x="4" y="9"/>
                    <a:pt x="4" y="10"/>
                    <a:pt x="4" y="11"/>
                  </a:cubicBezTo>
                  <a:cubicBezTo>
                    <a:pt x="4" y="13"/>
                    <a:pt x="7" y="13"/>
                    <a:pt x="7" y="14"/>
                  </a:cubicBezTo>
                  <a:cubicBezTo>
                    <a:pt x="7" y="12"/>
                    <a:pt x="7" y="9"/>
                    <a:pt x="9" y="8"/>
                  </a:cubicBezTo>
                  <a:cubicBezTo>
                    <a:pt x="7" y="9"/>
                    <a:pt x="8" y="11"/>
                    <a:pt x="10" y="12"/>
                  </a:cubicBezTo>
                  <a:cubicBezTo>
                    <a:pt x="12" y="13"/>
                    <a:pt x="13" y="13"/>
                    <a:pt x="15" y="12"/>
                  </a:cubicBezTo>
                  <a:cubicBezTo>
                    <a:pt x="12" y="13"/>
                    <a:pt x="17" y="15"/>
                    <a:pt x="18" y="15"/>
                  </a:cubicBezTo>
                  <a:cubicBezTo>
                    <a:pt x="21" y="16"/>
                    <a:pt x="24" y="18"/>
                    <a:pt x="27" y="19"/>
                  </a:cubicBezTo>
                  <a:cubicBezTo>
                    <a:pt x="29" y="20"/>
                    <a:pt x="31" y="21"/>
                    <a:pt x="32" y="22"/>
                  </a:cubicBezTo>
                  <a:cubicBezTo>
                    <a:pt x="32" y="24"/>
                    <a:pt x="33" y="25"/>
                    <a:pt x="34" y="26"/>
                  </a:cubicBezTo>
                  <a:cubicBezTo>
                    <a:pt x="34" y="26"/>
                    <a:pt x="36" y="27"/>
                    <a:pt x="36" y="27"/>
                  </a:cubicBezTo>
                  <a:cubicBezTo>
                    <a:pt x="36" y="27"/>
                    <a:pt x="34" y="28"/>
                    <a:pt x="34" y="28"/>
                  </a:cubicBezTo>
                  <a:cubicBezTo>
                    <a:pt x="34" y="28"/>
                    <a:pt x="36" y="28"/>
                    <a:pt x="36" y="29"/>
                  </a:cubicBezTo>
                  <a:cubicBezTo>
                    <a:pt x="36" y="28"/>
                    <a:pt x="35" y="29"/>
                    <a:pt x="35" y="30"/>
                  </a:cubicBezTo>
                  <a:cubicBezTo>
                    <a:pt x="34" y="31"/>
                    <a:pt x="33" y="30"/>
                    <a:pt x="32" y="31"/>
                  </a:cubicBezTo>
                  <a:cubicBezTo>
                    <a:pt x="31" y="31"/>
                    <a:pt x="28" y="34"/>
                    <a:pt x="29" y="34"/>
                  </a:cubicBezTo>
                  <a:cubicBezTo>
                    <a:pt x="30" y="35"/>
                    <a:pt x="32" y="35"/>
                    <a:pt x="34" y="35"/>
                  </a:cubicBezTo>
                  <a:cubicBezTo>
                    <a:pt x="34" y="34"/>
                    <a:pt x="35" y="30"/>
                    <a:pt x="36" y="31"/>
                  </a:cubicBezTo>
                  <a:cubicBezTo>
                    <a:pt x="36" y="32"/>
                    <a:pt x="33" y="33"/>
                    <a:pt x="36" y="33"/>
                  </a:cubicBezTo>
                  <a:cubicBezTo>
                    <a:pt x="38" y="34"/>
                    <a:pt x="39" y="34"/>
                    <a:pt x="40" y="32"/>
                  </a:cubicBezTo>
                  <a:cubicBezTo>
                    <a:pt x="39" y="34"/>
                    <a:pt x="44" y="37"/>
                    <a:pt x="45" y="38"/>
                  </a:cubicBezTo>
                  <a:cubicBezTo>
                    <a:pt x="45" y="35"/>
                    <a:pt x="45" y="32"/>
                    <a:pt x="45" y="2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40" name="Freeform 708">
              <a:extLst>
                <a:ext uri="{FF2B5EF4-FFF2-40B4-BE49-F238E27FC236}">
                  <a16:creationId xmlns:a16="http://schemas.microsoft.com/office/drawing/2014/main" id="{0141D369-5683-1644-81F6-E6AB8361ABF1}"/>
                </a:ext>
              </a:extLst>
            </p:cNvPr>
            <p:cNvSpPr>
              <a:spLocks/>
            </p:cNvSpPr>
            <p:nvPr/>
          </p:nvSpPr>
          <p:spPr bwMode="auto">
            <a:xfrm>
              <a:off x="18165148" y="9176424"/>
              <a:ext cx="477707" cy="382265"/>
            </a:xfrm>
            <a:custGeom>
              <a:avLst/>
              <a:gdLst>
                <a:gd name="T0" fmla="*/ 50 w 51"/>
                <a:gd name="T1" fmla="*/ 39 h 41"/>
                <a:gd name="T2" fmla="*/ 45 w 51"/>
                <a:gd name="T3" fmla="*/ 37 h 41"/>
                <a:gd name="T4" fmla="*/ 47 w 51"/>
                <a:gd name="T5" fmla="*/ 36 h 41"/>
                <a:gd name="T6" fmla="*/ 42 w 51"/>
                <a:gd name="T7" fmla="*/ 34 h 41"/>
                <a:gd name="T8" fmla="*/ 38 w 51"/>
                <a:gd name="T9" fmla="*/ 30 h 41"/>
                <a:gd name="T10" fmla="*/ 37 w 51"/>
                <a:gd name="T11" fmla="*/ 28 h 41"/>
                <a:gd name="T12" fmla="*/ 34 w 51"/>
                <a:gd name="T13" fmla="*/ 26 h 41"/>
                <a:gd name="T14" fmla="*/ 29 w 51"/>
                <a:gd name="T15" fmla="*/ 21 h 41"/>
                <a:gd name="T16" fmla="*/ 34 w 51"/>
                <a:gd name="T17" fmla="*/ 21 h 41"/>
                <a:gd name="T18" fmla="*/ 34 w 51"/>
                <a:gd name="T19" fmla="*/ 18 h 41"/>
                <a:gd name="T20" fmla="*/ 31 w 51"/>
                <a:gd name="T21" fmla="*/ 17 h 41"/>
                <a:gd name="T22" fmla="*/ 25 w 51"/>
                <a:gd name="T23" fmla="*/ 12 h 41"/>
                <a:gd name="T24" fmla="*/ 19 w 51"/>
                <a:gd name="T25" fmla="*/ 7 h 41"/>
                <a:gd name="T26" fmla="*/ 16 w 51"/>
                <a:gd name="T27" fmla="*/ 6 h 41"/>
                <a:gd name="T28" fmla="*/ 13 w 51"/>
                <a:gd name="T29" fmla="*/ 4 h 41"/>
                <a:gd name="T30" fmla="*/ 8 w 51"/>
                <a:gd name="T31" fmla="*/ 2 h 41"/>
                <a:gd name="T32" fmla="*/ 1 w 51"/>
                <a:gd name="T33" fmla="*/ 0 h 41"/>
                <a:gd name="T34" fmla="*/ 1 w 51"/>
                <a:gd name="T35" fmla="*/ 10 h 41"/>
                <a:gd name="T36" fmla="*/ 1 w 51"/>
                <a:gd name="T37" fmla="*/ 20 h 41"/>
                <a:gd name="T38" fmla="*/ 1 w 51"/>
                <a:gd name="T39" fmla="*/ 25 h 41"/>
                <a:gd name="T40" fmla="*/ 1 w 51"/>
                <a:gd name="T41" fmla="*/ 30 h 41"/>
                <a:gd name="T42" fmla="*/ 4 w 51"/>
                <a:gd name="T43" fmla="*/ 33 h 41"/>
                <a:gd name="T44" fmla="*/ 13 w 51"/>
                <a:gd name="T45" fmla="*/ 31 h 41"/>
                <a:gd name="T46" fmla="*/ 9 w 51"/>
                <a:gd name="T47" fmla="*/ 28 h 41"/>
                <a:gd name="T48" fmla="*/ 14 w 51"/>
                <a:gd name="T49" fmla="*/ 30 h 41"/>
                <a:gd name="T50" fmla="*/ 13 w 51"/>
                <a:gd name="T51" fmla="*/ 26 h 41"/>
                <a:gd name="T52" fmla="*/ 15 w 51"/>
                <a:gd name="T53" fmla="*/ 27 h 41"/>
                <a:gd name="T54" fmla="*/ 18 w 51"/>
                <a:gd name="T55" fmla="*/ 25 h 41"/>
                <a:gd name="T56" fmla="*/ 26 w 51"/>
                <a:gd name="T57" fmla="*/ 27 h 41"/>
                <a:gd name="T58" fmla="*/ 31 w 51"/>
                <a:gd name="T59" fmla="*/ 33 h 41"/>
                <a:gd name="T60" fmla="*/ 36 w 51"/>
                <a:gd name="T61" fmla="*/ 38 h 41"/>
                <a:gd name="T62" fmla="*/ 45 w 51"/>
                <a:gd name="T63" fmla="*/ 40 h 41"/>
                <a:gd name="T64" fmla="*/ 48 w 51"/>
                <a:gd name="T65" fmla="*/ 40 h 41"/>
                <a:gd name="T66" fmla="*/ 50 w 51"/>
                <a:gd name="T67" fmla="*/ 39 h 41"/>
                <a:gd name="T68" fmla="*/ 50 w 51"/>
                <a:gd name="T69" fmla="*/ 3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 h="41">
                  <a:moveTo>
                    <a:pt x="50" y="39"/>
                  </a:moveTo>
                  <a:cubicBezTo>
                    <a:pt x="48" y="38"/>
                    <a:pt x="46" y="38"/>
                    <a:pt x="45" y="37"/>
                  </a:cubicBezTo>
                  <a:cubicBezTo>
                    <a:pt x="44" y="36"/>
                    <a:pt x="46" y="35"/>
                    <a:pt x="47" y="36"/>
                  </a:cubicBezTo>
                  <a:cubicBezTo>
                    <a:pt x="45" y="35"/>
                    <a:pt x="42" y="36"/>
                    <a:pt x="42" y="34"/>
                  </a:cubicBezTo>
                  <a:cubicBezTo>
                    <a:pt x="42" y="32"/>
                    <a:pt x="39" y="32"/>
                    <a:pt x="38" y="30"/>
                  </a:cubicBezTo>
                  <a:cubicBezTo>
                    <a:pt x="37" y="29"/>
                    <a:pt x="38" y="29"/>
                    <a:pt x="37" y="28"/>
                  </a:cubicBezTo>
                  <a:cubicBezTo>
                    <a:pt x="36" y="27"/>
                    <a:pt x="35" y="27"/>
                    <a:pt x="34" y="26"/>
                  </a:cubicBezTo>
                  <a:cubicBezTo>
                    <a:pt x="34" y="26"/>
                    <a:pt x="30" y="21"/>
                    <a:pt x="29" y="21"/>
                  </a:cubicBezTo>
                  <a:cubicBezTo>
                    <a:pt x="30" y="20"/>
                    <a:pt x="33" y="21"/>
                    <a:pt x="34" y="21"/>
                  </a:cubicBezTo>
                  <a:cubicBezTo>
                    <a:pt x="36" y="21"/>
                    <a:pt x="35" y="20"/>
                    <a:pt x="34" y="18"/>
                  </a:cubicBezTo>
                  <a:cubicBezTo>
                    <a:pt x="34" y="17"/>
                    <a:pt x="32" y="17"/>
                    <a:pt x="31" y="17"/>
                  </a:cubicBezTo>
                  <a:cubicBezTo>
                    <a:pt x="28" y="15"/>
                    <a:pt x="26" y="14"/>
                    <a:pt x="25" y="12"/>
                  </a:cubicBezTo>
                  <a:cubicBezTo>
                    <a:pt x="24" y="10"/>
                    <a:pt x="21" y="8"/>
                    <a:pt x="19" y="7"/>
                  </a:cubicBezTo>
                  <a:cubicBezTo>
                    <a:pt x="18" y="6"/>
                    <a:pt x="17" y="6"/>
                    <a:pt x="16" y="6"/>
                  </a:cubicBezTo>
                  <a:cubicBezTo>
                    <a:pt x="15" y="6"/>
                    <a:pt x="14" y="4"/>
                    <a:pt x="13" y="4"/>
                  </a:cubicBezTo>
                  <a:cubicBezTo>
                    <a:pt x="12" y="3"/>
                    <a:pt x="10" y="3"/>
                    <a:pt x="8" y="2"/>
                  </a:cubicBezTo>
                  <a:cubicBezTo>
                    <a:pt x="6" y="2"/>
                    <a:pt x="4" y="0"/>
                    <a:pt x="1" y="0"/>
                  </a:cubicBezTo>
                  <a:cubicBezTo>
                    <a:pt x="1" y="3"/>
                    <a:pt x="1" y="7"/>
                    <a:pt x="1" y="10"/>
                  </a:cubicBezTo>
                  <a:cubicBezTo>
                    <a:pt x="1" y="13"/>
                    <a:pt x="2" y="17"/>
                    <a:pt x="1" y="20"/>
                  </a:cubicBezTo>
                  <a:cubicBezTo>
                    <a:pt x="0" y="21"/>
                    <a:pt x="1" y="23"/>
                    <a:pt x="1" y="25"/>
                  </a:cubicBezTo>
                  <a:cubicBezTo>
                    <a:pt x="1" y="27"/>
                    <a:pt x="1" y="28"/>
                    <a:pt x="1" y="30"/>
                  </a:cubicBezTo>
                  <a:cubicBezTo>
                    <a:pt x="1" y="33"/>
                    <a:pt x="2" y="33"/>
                    <a:pt x="4" y="33"/>
                  </a:cubicBezTo>
                  <a:cubicBezTo>
                    <a:pt x="7" y="33"/>
                    <a:pt x="10" y="33"/>
                    <a:pt x="13" y="31"/>
                  </a:cubicBezTo>
                  <a:cubicBezTo>
                    <a:pt x="14" y="31"/>
                    <a:pt x="9" y="28"/>
                    <a:pt x="9" y="28"/>
                  </a:cubicBezTo>
                  <a:cubicBezTo>
                    <a:pt x="10" y="28"/>
                    <a:pt x="14" y="31"/>
                    <a:pt x="14" y="30"/>
                  </a:cubicBezTo>
                  <a:cubicBezTo>
                    <a:pt x="14" y="29"/>
                    <a:pt x="13" y="28"/>
                    <a:pt x="13" y="26"/>
                  </a:cubicBezTo>
                  <a:cubicBezTo>
                    <a:pt x="13" y="26"/>
                    <a:pt x="16" y="28"/>
                    <a:pt x="15" y="27"/>
                  </a:cubicBezTo>
                  <a:cubicBezTo>
                    <a:pt x="15" y="25"/>
                    <a:pt x="17" y="25"/>
                    <a:pt x="18" y="25"/>
                  </a:cubicBezTo>
                  <a:cubicBezTo>
                    <a:pt x="19" y="25"/>
                    <a:pt x="26" y="28"/>
                    <a:pt x="26" y="27"/>
                  </a:cubicBezTo>
                  <a:cubicBezTo>
                    <a:pt x="26" y="29"/>
                    <a:pt x="30" y="31"/>
                    <a:pt x="31" y="33"/>
                  </a:cubicBezTo>
                  <a:cubicBezTo>
                    <a:pt x="32" y="35"/>
                    <a:pt x="34" y="38"/>
                    <a:pt x="36" y="38"/>
                  </a:cubicBezTo>
                  <a:cubicBezTo>
                    <a:pt x="39" y="38"/>
                    <a:pt x="42" y="39"/>
                    <a:pt x="45" y="40"/>
                  </a:cubicBezTo>
                  <a:cubicBezTo>
                    <a:pt x="46" y="40"/>
                    <a:pt x="48" y="41"/>
                    <a:pt x="48" y="40"/>
                  </a:cubicBezTo>
                  <a:cubicBezTo>
                    <a:pt x="48" y="39"/>
                    <a:pt x="51" y="39"/>
                    <a:pt x="50" y="39"/>
                  </a:cubicBezTo>
                  <a:cubicBezTo>
                    <a:pt x="49" y="38"/>
                    <a:pt x="51" y="39"/>
                    <a:pt x="50" y="3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41" name="Freeform 709">
              <a:extLst>
                <a:ext uri="{FF2B5EF4-FFF2-40B4-BE49-F238E27FC236}">
                  <a16:creationId xmlns:a16="http://schemas.microsoft.com/office/drawing/2014/main" id="{EF5D438F-12FA-0548-A728-89AF36A4CC6A}"/>
                </a:ext>
              </a:extLst>
            </p:cNvPr>
            <p:cNvSpPr>
              <a:spLocks/>
            </p:cNvSpPr>
            <p:nvPr/>
          </p:nvSpPr>
          <p:spPr bwMode="auto">
            <a:xfrm>
              <a:off x="16681072" y="8829198"/>
              <a:ext cx="477707" cy="420492"/>
            </a:xfrm>
            <a:custGeom>
              <a:avLst/>
              <a:gdLst>
                <a:gd name="T0" fmla="*/ 33 w 51"/>
                <a:gd name="T1" fmla="*/ 5 h 45"/>
                <a:gd name="T2" fmla="*/ 29 w 51"/>
                <a:gd name="T3" fmla="*/ 13 h 45"/>
                <a:gd name="T4" fmla="*/ 20 w 51"/>
                <a:gd name="T5" fmla="*/ 16 h 45"/>
                <a:gd name="T6" fmla="*/ 15 w 51"/>
                <a:gd name="T7" fmla="*/ 18 h 45"/>
                <a:gd name="T8" fmla="*/ 10 w 51"/>
                <a:gd name="T9" fmla="*/ 19 h 45"/>
                <a:gd name="T10" fmla="*/ 7 w 51"/>
                <a:gd name="T11" fmla="*/ 18 h 45"/>
                <a:gd name="T12" fmla="*/ 3 w 51"/>
                <a:gd name="T13" fmla="*/ 14 h 45"/>
                <a:gd name="T14" fmla="*/ 0 w 51"/>
                <a:gd name="T15" fmla="*/ 20 h 45"/>
                <a:gd name="T16" fmla="*/ 4 w 51"/>
                <a:gd name="T17" fmla="*/ 29 h 45"/>
                <a:gd name="T18" fmla="*/ 8 w 51"/>
                <a:gd name="T19" fmla="*/ 37 h 45"/>
                <a:gd name="T20" fmla="*/ 13 w 51"/>
                <a:gd name="T21" fmla="*/ 39 h 45"/>
                <a:gd name="T22" fmla="*/ 14 w 51"/>
                <a:gd name="T23" fmla="*/ 41 h 45"/>
                <a:gd name="T24" fmla="*/ 19 w 51"/>
                <a:gd name="T25" fmla="*/ 41 h 45"/>
                <a:gd name="T26" fmla="*/ 21 w 51"/>
                <a:gd name="T27" fmla="*/ 39 h 45"/>
                <a:gd name="T28" fmla="*/ 25 w 51"/>
                <a:gd name="T29" fmla="*/ 40 h 45"/>
                <a:gd name="T30" fmla="*/ 28 w 51"/>
                <a:gd name="T31" fmla="*/ 40 h 45"/>
                <a:gd name="T32" fmla="*/ 31 w 51"/>
                <a:gd name="T33" fmla="*/ 43 h 45"/>
                <a:gd name="T34" fmla="*/ 34 w 51"/>
                <a:gd name="T35" fmla="*/ 42 h 45"/>
                <a:gd name="T36" fmla="*/ 36 w 51"/>
                <a:gd name="T37" fmla="*/ 43 h 45"/>
                <a:gd name="T38" fmla="*/ 37 w 51"/>
                <a:gd name="T39" fmla="*/ 37 h 45"/>
                <a:gd name="T40" fmla="*/ 37 w 51"/>
                <a:gd name="T41" fmla="*/ 33 h 45"/>
                <a:gd name="T42" fmla="*/ 39 w 51"/>
                <a:gd name="T43" fmla="*/ 30 h 45"/>
                <a:gd name="T44" fmla="*/ 42 w 51"/>
                <a:gd name="T45" fmla="*/ 24 h 45"/>
                <a:gd name="T46" fmla="*/ 47 w 51"/>
                <a:gd name="T47" fmla="*/ 19 h 45"/>
                <a:gd name="T48" fmla="*/ 49 w 51"/>
                <a:gd name="T49" fmla="*/ 18 h 45"/>
                <a:gd name="T50" fmla="*/ 45 w 51"/>
                <a:gd name="T51" fmla="*/ 13 h 45"/>
                <a:gd name="T52" fmla="*/ 42 w 51"/>
                <a:gd name="T53" fmla="*/ 7 h 45"/>
                <a:gd name="T54" fmla="*/ 44 w 51"/>
                <a:gd name="T55" fmla="*/ 6 h 45"/>
                <a:gd name="T56" fmla="*/ 44 w 51"/>
                <a:gd name="T57" fmla="*/ 3 h 45"/>
                <a:gd name="T58" fmla="*/ 33 w 51"/>
                <a:gd name="T59" fmla="*/ 5 h 45"/>
                <a:gd name="T60" fmla="*/ 33 w 51"/>
                <a:gd name="T61"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 h="45">
                  <a:moveTo>
                    <a:pt x="33" y="5"/>
                  </a:moveTo>
                  <a:cubicBezTo>
                    <a:pt x="32" y="8"/>
                    <a:pt x="31" y="10"/>
                    <a:pt x="29" y="13"/>
                  </a:cubicBezTo>
                  <a:cubicBezTo>
                    <a:pt x="28" y="17"/>
                    <a:pt x="23" y="17"/>
                    <a:pt x="20" y="16"/>
                  </a:cubicBezTo>
                  <a:cubicBezTo>
                    <a:pt x="18" y="15"/>
                    <a:pt x="16" y="17"/>
                    <a:pt x="15" y="18"/>
                  </a:cubicBezTo>
                  <a:cubicBezTo>
                    <a:pt x="14" y="19"/>
                    <a:pt x="11" y="18"/>
                    <a:pt x="10" y="19"/>
                  </a:cubicBezTo>
                  <a:cubicBezTo>
                    <a:pt x="8" y="20"/>
                    <a:pt x="8" y="20"/>
                    <a:pt x="7" y="18"/>
                  </a:cubicBezTo>
                  <a:cubicBezTo>
                    <a:pt x="5" y="17"/>
                    <a:pt x="4" y="16"/>
                    <a:pt x="3" y="14"/>
                  </a:cubicBezTo>
                  <a:cubicBezTo>
                    <a:pt x="2" y="13"/>
                    <a:pt x="0" y="19"/>
                    <a:pt x="0" y="20"/>
                  </a:cubicBezTo>
                  <a:cubicBezTo>
                    <a:pt x="0" y="23"/>
                    <a:pt x="3" y="26"/>
                    <a:pt x="4" y="29"/>
                  </a:cubicBezTo>
                  <a:cubicBezTo>
                    <a:pt x="6" y="32"/>
                    <a:pt x="5" y="35"/>
                    <a:pt x="8" y="37"/>
                  </a:cubicBezTo>
                  <a:cubicBezTo>
                    <a:pt x="10" y="38"/>
                    <a:pt x="12" y="39"/>
                    <a:pt x="13" y="39"/>
                  </a:cubicBezTo>
                  <a:cubicBezTo>
                    <a:pt x="16" y="38"/>
                    <a:pt x="13" y="40"/>
                    <a:pt x="14" y="41"/>
                  </a:cubicBezTo>
                  <a:cubicBezTo>
                    <a:pt x="15" y="41"/>
                    <a:pt x="18" y="41"/>
                    <a:pt x="19" y="41"/>
                  </a:cubicBezTo>
                  <a:cubicBezTo>
                    <a:pt x="20" y="40"/>
                    <a:pt x="20" y="38"/>
                    <a:pt x="21" y="39"/>
                  </a:cubicBezTo>
                  <a:cubicBezTo>
                    <a:pt x="22" y="40"/>
                    <a:pt x="24" y="41"/>
                    <a:pt x="25" y="40"/>
                  </a:cubicBezTo>
                  <a:cubicBezTo>
                    <a:pt x="26" y="40"/>
                    <a:pt x="28" y="39"/>
                    <a:pt x="28" y="40"/>
                  </a:cubicBezTo>
                  <a:cubicBezTo>
                    <a:pt x="29" y="43"/>
                    <a:pt x="27" y="45"/>
                    <a:pt x="31" y="43"/>
                  </a:cubicBezTo>
                  <a:cubicBezTo>
                    <a:pt x="32" y="43"/>
                    <a:pt x="33" y="42"/>
                    <a:pt x="34" y="42"/>
                  </a:cubicBezTo>
                  <a:cubicBezTo>
                    <a:pt x="35" y="42"/>
                    <a:pt x="36" y="43"/>
                    <a:pt x="36" y="43"/>
                  </a:cubicBezTo>
                  <a:cubicBezTo>
                    <a:pt x="37" y="41"/>
                    <a:pt x="35" y="39"/>
                    <a:pt x="37" y="37"/>
                  </a:cubicBezTo>
                  <a:cubicBezTo>
                    <a:pt x="38" y="36"/>
                    <a:pt x="37" y="35"/>
                    <a:pt x="37" y="33"/>
                  </a:cubicBezTo>
                  <a:cubicBezTo>
                    <a:pt x="37" y="32"/>
                    <a:pt x="38" y="31"/>
                    <a:pt x="39" y="30"/>
                  </a:cubicBezTo>
                  <a:cubicBezTo>
                    <a:pt x="41" y="28"/>
                    <a:pt x="43" y="27"/>
                    <a:pt x="42" y="24"/>
                  </a:cubicBezTo>
                  <a:cubicBezTo>
                    <a:pt x="42" y="22"/>
                    <a:pt x="45" y="18"/>
                    <a:pt x="47" y="19"/>
                  </a:cubicBezTo>
                  <a:cubicBezTo>
                    <a:pt x="48" y="20"/>
                    <a:pt x="51" y="19"/>
                    <a:pt x="49" y="18"/>
                  </a:cubicBezTo>
                  <a:cubicBezTo>
                    <a:pt x="48" y="16"/>
                    <a:pt x="45" y="15"/>
                    <a:pt x="45" y="13"/>
                  </a:cubicBezTo>
                  <a:cubicBezTo>
                    <a:pt x="45" y="11"/>
                    <a:pt x="43" y="9"/>
                    <a:pt x="42" y="7"/>
                  </a:cubicBezTo>
                  <a:cubicBezTo>
                    <a:pt x="41" y="4"/>
                    <a:pt x="44" y="7"/>
                    <a:pt x="44" y="6"/>
                  </a:cubicBezTo>
                  <a:cubicBezTo>
                    <a:pt x="45" y="5"/>
                    <a:pt x="41" y="4"/>
                    <a:pt x="44" y="3"/>
                  </a:cubicBezTo>
                  <a:cubicBezTo>
                    <a:pt x="40" y="2"/>
                    <a:pt x="34" y="0"/>
                    <a:pt x="33" y="5"/>
                  </a:cubicBezTo>
                  <a:cubicBezTo>
                    <a:pt x="32" y="7"/>
                    <a:pt x="34" y="3"/>
                    <a:pt x="33"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42" name="Freeform 710">
              <a:extLst>
                <a:ext uri="{FF2B5EF4-FFF2-40B4-BE49-F238E27FC236}">
                  <a16:creationId xmlns:a16="http://schemas.microsoft.com/office/drawing/2014/main" id="{D6FBDE45-EF8F-D041-913F-263D1F62FFFF}"/>
                </a:ext>
              </a:extLst>
            </p:cNvPr>
            <p:cNvSpPr>
              <a:spLocks/>
            </p:cNvSpPr>
            <p:nvPr/>
          </p:nvSpPr>
          <p:spPr bwMode="auto">
            <a:xfrm>
              <a:off x="16709733" y="8717702"/>
              <a:ext cx="458600" cy="299442"/>
            </a:xfrm>
            <a:custGeom>
              <a:avLst/>
              <a:gdLst>
                <a:gd name="T0" fmla="*/ 45 w 49"/>
                <a:gd name="T1" fmla="*/ 10 h 32"/>
                <a:gd name="T2" fmla="*/ 47 w 49"/>
                <a:gd name="T3" fmla="*/ 8 h 32"/>
                <a:gd name="T4" fmla="*/ 43 w 49"/>
                <a:gd name="T5" fmla="*/ 7 h 32"/>
                <a:gd name="T6" fmla="*/ 42 w 49"/>
                <a:gd name="T7" fmla="*/ 6 h 32"/>
                <a:gd name="T8" fmla="*/ 41 w 49"/>
                <a:gd name="T9" fmla="*/ 6 h 32"/>
                <a:gd name="T10" fmla="*/ 41 w 49"/>
                <a:gd name="T11" fmla="*/ 4 h 32"/>
                <a:gd name="T12" fmla="*/ 39 w 49"/>
                <a:gd name="T13" fmla="*/ 2 h 32"/>
                <a:gd name="T14" fmla="*/ 37 w 49"/>
                <a:gd name="T15" fmla="*/ 2 h 32"/>
                <a:gd name="T16" fmla="*/ 36 w 49"/>
                <a:gd name="T17" fmla="*/ 1 h 32"/>
                <a:gd name="T18" fmla="*/ 32 w 49"/>
                <a:gd name="T19" fmla="*/ 6 h 32"/>
                <a:gd name="T20" fmla="*/ 30 w 49"/>
                <a:gd name="T21" fmla="*/ 8 h 32"/>
                <a:gd name="T22" fmla="*/ 29 w 49"/>
                <a:gd name="T23" fmla="*/ 9 h 32"/>
                <a:gd name="T24" fmla="*/ 29 w 49"/>
                <a:gd name="T25" fmla="*/ 10 h 32"/>
                <a:gd name="T26" fmla="*/ 25 w 49"/>
                <a:gd name="T27" fmla="*/ 12 h 32"/>
                <a:gd name="T28" fmla="*/ 25 w 49"/>
                <a:gd name="T29" fmla="*/ 15 h 32"/>
                <a:gd name="T30" fmla="*/ 27 w 49"/>
                <a:gd name="T31" fmla="*/ 14 h 32"/>
                <a:gd name="T32" fmla="*/ 29 w 49"/>
                <a:gd name="T33" fmla="*/ 13 h 32"/>
                <a:gd name="T34" fmla="*/ 28 w 49"/>
                <a:gd name="T35" fmla="*/ 11 h 32"/>
                <a:gd name="T36" fmla="*/ 29 w 49"/>
                <a:gd name="T37" fmla="*/ 13 h 32"/>
                <a:gd name="T38" fmla="*/ 26 w 49"/>
                <a:gd name="T39" fmla="*/ 14 h 32"/>
                <a:gd name="T40" fmla="*/ 23 w 49"/>
                <a:gd name="T41" fmla="*/ 13 h 32"/>
                <a:gd name="T42" fmla="*/ 14 w 49"/>
                <a:gd name="T43" fmla="*/ 20 h 32"/>
                <a:gd name="T44" fmla="*/ 9 w 49"/>
                <a:gd name="T45" fmla="*/ 23 h 32"/>
                <a:gd name="T46" fmla="*/ 7 w 49"/>
                <a:gd name="T47" fmla="*/ 26 h 32"/>
                <a:gd name="T48" fmla="*/ 9 w 49"/>
                <a:gd name="T49" fmla="*/ 28 h 32"/>
                <a:gd name="T50" fmla="*/ 0 w 49"/>
                <a:gd name="T51" fmla="*/ 26 h 32"/>
                <a:gd name="T52" fmla="*/ 5 w 49"/>
                <a:gd name="T53" fmla="*/ 32 h 32"/>
                <a:gd name="T54" fmla="*/ 7 w 49"/>
                <a:gd name="T55" fmla="*/ 31 h 32"/>
                <a:gd name="T56" fmla="*/ 12 w 49"/>
                <a:gd name="T57" fmla="*/ 30 h 32"/>
                <a:gd name="T58" fmla="*/ 20 w 49"/>
                <a:gd name="T59" fmla="*/ 29 h 32"/>
                <a:gd name="T60" fmla="*/ 27 w 49"/>
                <a:gd name="T61" fmla="*/ 24 h 32"/>
                <a:gd name="T62" fmla="*/ 30 w 49"/>
                <a:gd name="T63" fmla="*/ 18 h 32"/>
                <a:gd name="T64" fmla="*/ 34 w 49"/>
                <a:gd name="T65" fmla="*/ 14 h 32"/>
                <a:gd name="T66" fmla="*/ 43 w 49"/>
                <a:gd name="T67" fmla="*/ 14 h 32"/>
                <a:gd name="T68" fmla="*/ 45 w 49"/>
                <a:gd name="T69"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 h="32">
                  <a:moveTo>
                    <a:pt x="45" y="10"/>
                  </a:moveTo>
                  <a:cubicBezTo>
                    <a:pt x="48" y="10"/>
                    <a:pt x="49" y="9"/>
                    <a:pt x="47" y="8"/>
                  </a:cubicBezTo>
                  <a:cubicBezTo>
                    <a:pt x="45" y="7"/>
                    <a:pt x="45" y="6"/>
                    <a:pt x="43" y="7"/>
                  </a:cubicBezTo>
                  <a:cubicBezTo>
                    <a:pt x="42" y="8"/>
                    <a:pt x="43" y="7"/>
                    <a:pt x="42" y="6"/>
                  </a:cubicBezTo>
                  <a:cubicBezTo>
                    <a:pt x="42" y="6"/>
                    <a:pt x="41" y="6"/>
                    <a:pt x="41" y="6"/>
                  </a:cubicBezTo>
                  <a:cubicBezTo>
                    <a:pt x="41" y="6"/>
                    <a:pt x="41" y="4"/>
                    <a:pt x="41" y="4"/>
                  </a:cubicBezTo>
                  <a:cubicBezTo>
                    <a:pt x="40" y="3"/>
                    <a:pt x="39" y="2"/>
                    <a:pt x="39" y="2"/>
                  </a:cubicBezTo>
                  <a:cubicBezTo>
                    <a:pt x="37" y="0"/>
                    <a:pt x="38" y="1"/>
                    <a:pt x="37" y="2"/>
                  </a:cubicBezTo>
                  <a:cubicBezTo>
                    <a:pt x="36" y="3"/>
                    <a:pt x="36" y="1"/>
                    <a:pt x="36" y="1"/>
                  </a:cubicBezTo>
                  <a:cubicBezTo>
                    <a:pt x="35" y="1"/>
                    <a:pt x="32" y="5"/>
                    <a:pt x="32" y="6"/>
                  </a:cubicBezTo>
                  <a:cubicBezTo>
                    <a:pt x="31" y="6"/>
                    <a:pt x="30" y="7"/>
                    <a:pt x="30" y="8"/>
                  </a:cubicBezTo>
                  <a:cubicBezTo>
                    <a:pt x="29" y="8"/>
                    <a:pt x="29" y="9"/>
                    <a:pt x="29" y="9"/>
                  </a:cubicBezTo>
                  <a:cubicBezTo>
                    <a:pt x="29" y="10"/>
                    <a:pt x="29" y="10"/>
                    <a:pt x="29" y="10"/>
                  </a:cubicBezTo>
                  <a:cubicBezTo>
                    <a:pt x="29" y="11"/>
                    <a:pt x="26" y="11"/>
                    <a:pt x="25" y="12"/>
                  </a:cubicBezTo>
                  <a:cubicBezTo>
                    <a:pt x="22" y="12"/>
                    <a:pt x="23" y="14"/>
                    <a:pt x="25" y="15"/>
                  </a:cubicBezTo>
                  <a:cubicBezTo>
                    <a:pt x="27" y="17"/>
                    <a:pt x="26" y="15"/>
                    <a:pt x="27" y="14"/>
                  </a:cubicBezTo>
                  <a:cubicBezTo>
                    <a:pt x="27" y="13"/>
                    <a:pt x="29" y="13"/>
                    <a:pt x="29" y="13"/>
                  </a:cubicBezTo>
                  <a:cubicBezTo>
                    <a:pt x="29" y="13"/>
                    <a:pt x="28" y="12"/>
                    <a:pt x="28" y="11"/>
                  </a:cubicBezTo>
                  <a:cubicBezTo>
                    <a:pt x="28" y="12"/>
                    <a:pt x="29" y="13"/>
                    <a:pt x="29" y="13"/>
                  </a:cubicBezTo>
                  <a:cubicBezTo>
                    <a:pt x="29" y="13"/>
                    <a:pt x="27" y="13"/>
                    <a:pt x="26" y="14"/>
                  </a:cubicBezTo>
                  <a:cubicBezTo>
                    <a:pt x="26" y="17"/>
                    <a:pt x="24" y="14"/>
                    <a:pt x="23" y="13"/>
                  </a:cubicBezTo>
                  <a:cubicBezTo>
                    <a:pt x="20" y="16"/>
                    <a:pt x="18" y="19"/>
                    <a:pt x="14" y="20"/>
                  </a:cubicBezTo>
                  <a:cubicBezTo>
                    <a:pt x="12" y="21"/>
                    <a:pt x="10" y="21"/>
                    <a:pt x="9" y="23"/>
                  </a:cubicBezTo>
                  <a:cubicBezTo>
                    <a:pt x="8" y="24"/>
                    <a:pt x="8" y="25"/>
                    <a:pt x="7" y="26"/>
                  </a:cubicBezTo>
                  <a:cubicBezTo>
                    <a:pt x="7" y="27"/>
                    <a:pt x="9" y="28"/>
                    <a:pt x="9" y="28"/>
                  </a:cubicBezTo>
                  <a:cubicBezTo>
                    <a:pt x="8" y="29"/>
                    <a:pt x="1" y="26"/>
                    <a:pt x="0" y="26"/>
                  </a:cubicBezTo>
                  <a:cubicBezTo>
                    <a:pt x="1" y="28"/>
                    <a:pt x="3" y="31"/>
                    <a:pt x="5" y="32"/>
                  </a:cubicBezTo>
                  <a:cubicBezTo>
                    <a:pt x="6" y="32"/>
                    <a:pt x="7" y="31"/>
                    <a:pt x="7" y="31"/>
                  </a:cubicBezTo>
                  <a:cubicBezTo>
                    <a:pt x="9" y="30"/>
                    <a:pt x="12" y="31"/>
                    <a:pt x="12" y="30"/>
                  </a:cubicBezTo>
                  <a:cubicBezTo>
                    <a:pt x="15" y="27"/>
                    <a:pt x="17" y="28"/>
                    <a:pt x="20" y="29"/>
                  </a:cubicBezTo>
                  <a:cubicBezTo>
                    <a:pt x="23" y="29"/>
                    <a:pt x="26" y="27"/>
                    <a:pt x="27" y="24"/>
                  </a:cubicBezTo>
                  <a:cubicBezTo>
                    <a:pt x="28" y="22"/>
                    <a:pt x="29" y="20"/>
                    <a:pt x="30" y="18"/>
                  </a:cubicBezTo>
                  <a:cubicBezTo>
                    <a:pt x="30" y="15"/>
                    <a:pt x="31" y="14"/>
                    <a:pt x="34" y="14"/>
                  </a:cubicBezTo>
                  <a:cubicBezTo>
                    <a:pt x="37" y="14"/>
                    <a:pt x="40" y="15"/>
                    <a:pt x="43" y="14"/>
                  </a:cubicBezTo>
                  <a:cubicBezTo>
                    <a:pt x="47" y="13"/>
                    <a:pt x="40" y="10"/>
                    <a:pt x="45"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43" name="Freeform 711">
              <a:extLst>
                <a:ext uri="{FF2B5EF4-FFF2-40B4-BE49-F238E27FC236}">
                  <a16:creationId xmlns:a16="http://schemas.microsoft.com/office/drawing/2014/main" id="{82FB2AB5-622D-DB4A-92A9-70AE371EAB35}"/>
                </a:ext>
              </a:extLst>
            </p:cNvPr>
            <p:cNvSpPr>
              <a:spLocks/>
            </p:cNvSpPr>
            <p:nvPr/>
          </p:nvSpPr>
          <p:spPr bwMode="auto">
            <a:xfrm>
              <a:off x="15776615" y="7679214"/>
              <a:ext cx="159235" cy="92380"/>
            </a:xfrm>
            <a:custGeom>
              <a:avLst/>
              <a:gdLst>
                <a:gd name="T0" fmla="*/ 2 w 17"/>
                <a:gd name="T1" fmla="*/ 8 h 10"/>
                <a:gd name="T2" fmla="*/ 7 w 17"/>
                <a:gd name="T3" fmla="*/ 9 h 10"/>
                <a:gd name="T4" fmla="*/ 12 w 17"/>
                <a:gd name="T5" fmla="*/ 9 h 10"/>
                <a:gd name="T6" fmla="*/ 16 w 17"/>
                <a:gd name="T7" fmla="*/ 8 h 10"/>
                <a:gd name="T8" fmla="*/ 15 w 17"/>
                <a:gd name="T9" fmla="*/ 3 h 10"/>
                <a:gd name="T10" fmla="*/ 10 w 17"/>
                <a:gd name="T11" fmla="*/ 3 h 10"/>
                <a:gd name="T12" fmla="*/ 6 w 17"/>
                <a:gd name="T13" fmla="*/ 1 h 10"/>
                <a:gd name="T14" fmla="*/ 2 w 17"/>
                <a:gd name="T15" fmla="*/ 8 h 10"/>
                <a:gd name="T16" fmla="*/ 2 w 17"/>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2" y="8"/>
                  </a:moveTo>
                  <a:cubicBezTo>
                    <a:pt x="3" y="9"/>
                    <a:pt x="6" y="10"/>
                    <a:pt x="7" y="9"/>
                  </a:cubicBezTo>
                  <a:cubicBezTo>
                    <a:pt x="9" y="8"/>
                    <a:pt x="10" y="10"/>
                    <a:pt x="12" y="9"/>
                  </a:cubicBezTo>
                  <a:cubicBezTo>
                    <a:pt x="13" y="9"/>
                    <a:pt x="17" y="9"/>
                    <a:pt x="16" y="8"/>
                  </a:cubicBezTo>
                  <a:cubicBezTo>
                    <a:pt x="15" y="6"/>
                    <a:pt x="14" y="5"/>
                    <a:pt x="15" y="3"/>
                  </a:cubicBezTo>
                  <a:cubicBezTo>
                    <a:pt x="13" y="2"/>
                    <a:pt x="11" y="4"/>
                    <a:pt x="10" y="3"/>
                  </a:cubicBezTo>
                  <a:cubicBezTo>
                    <a:pt x="9" y="2"/>
                    <a:pt x="7" y="0"/>
                    <a:pt x="6" y="1"/>
                  </a:cubicBezTo>
                  <a:cubicBezTo>
                    <a:pt x="4" y="3"/>
                    <a:pt x="0" y="6"/>
                    <a:pt x="2" y="8"/>
                  </a:cubicBezTo>
                  <a:cubicBezTo>
                    <a:pt x="3" y="9"/>
                    <a:pt x="1" y="7"/>
                    <a:pt x="2" y="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44" name="Freeform 712">
              <a:extLst>
                <a:ext uri="{FF2B5EF4-FFF2-40B4-BE49-F238E27FC236}">
                  <a16:creationId xmlns:a16="http://schemas.microsoft.com/office/drawing/2014/main" id="{A691721A-B927-0840-8C07-FE86E58AF486}"/>
                </a:ext>
              </a:extLst>
            </p:cNvPr>
            <p:cNvSpPr>
              <a:spLocks/>
            </p:cNvSpPr>
            <p:nvPr/>
          </p:nvSpPr>
          <p:spPr bwMode="auto">
            <a:xfrm>
              <a:off x="15410372" y="7574093"/>
              <a:ext cx="347131" cy="216615"/>
            </a:xfrm>
            <a:custGeom>
              <a:avLst/>
              <a:gdLst>
                <a:gd name="T0" fmla="*/ 1 w 37"/>
                <a:gd name="T1" fmla="*/ 3 h 23"/>
                <a:gd name="T2" fmla="*/ 0 w 37"/>
                <a:gd name="T3" fmla="*/ 9 h 23"/>
                <a:gd name="T4" fmla="*/ 5 w 37"/>
                <a:gd name="T5" fmla="*/ 13 h 23"/>
                <a:gd name="T6" fmla="*/ 7 w 37"/>
                <a:gd name="T7" fmla="*/ 14 h 23"/>
                <a:gd name="T8" fmla="*/ 12 w 37"/>
                <a:gd name="T9" fmla="*/ 15 h 23"/>
                <a:gd name="T10" fmla="*/ 15 w 37"/>
                <a:gd name="T11" fmla="*/ 16 h 23"/>
                <a:gd name="T12" fmla="*/ 19 w 37"/>
                <a:gd name="T13" fmla="*/ 16 h 23"/>
                <a:gd name="T14" fmla="*/ 22 w 37"/>
                <a:gd name="T15" fmla="*/ 19 h 23"/>
                <a:gd name="T16" fmla="*/ 26 w 37"/>
                <a:gd name="T17" fmla="*/ 20 h 23"/>
                <a:gd name="T18" fmla="*/ 29 w 37"/>
                <a:gd name="T19" fmla="*/ 22 h 23"/>
                <a:gd name="T20" fmla="*/ 32 w 37"/>
                <a:gd name="T21" fmla="*/ 20 h 23"/>
                <a:gd name="T22" fmla="*/ 35 w 37"/>
                <a:gd name="T23" fmla="*/ 22 h 23"/>
                <a:gd name="T24" fmla="*/ 37 w 37"/>
                <a:gd name="T25" fmla="*/ 21 h 23"/>
                <a:gd name="T26" fmla="*/ 37 w 37"/>
                <a:gd name="T27" fmla="*/ 18 h 23"/>
                <a:gd name="T28" fmla="*/ 37 w 37"/>
                <a:gd name="T29" fmla="*/ 14 h 23"/>
                <a:gd name="T30" fmla="*/ 32 w 37"/>
                <a:gd name="T31" fmla="*/ 14 h 23"/>
                <a:gd name="T32" fmla="*/ 31 w 37"/>
                <a:gd name="T33" fmla="*/ 13 h 23"/>
                <a:gd name="T34" fmla="*/ 28 w 37"/>
                <a:gd name="T35" fmla="*/ 13 h 23"/>
                <a:gd name="T36" fmla="*/ 26 w 37"/>
                <a:gd name="T37" fmla="*/ 12 h 23"/>
                <a:gd name="T38" fmla="*/ 24 w 37"/>
                <a:gd name="T39" fmla="*/ 12 h 23"/>
                <a:gd name="T40" fmla="*/ 20 w 37"/>
                <a:gd name="T41" fmla="*/ 10 h 23"/>
                <a:gd name="T42" fmla="*/ 18 w 37"/>
                <a:gd name="T43" fmla="*/ 8 h 23"/>
                <a:gd name="T44" fmla="*/ 16 w 37"/>
                <a:gd name="T45" fmla="*/ 7 h 23"/>
                <a:gd name="T46" fmla="*/ 10 w 37"/>
                <a:gd name="T47" fmla="*/ 2 h 23"/>
                <a:gd name="T48" fmla="*/ 8 w 37"/>
                <a:gd name="T49" fmla="*/ 0 h 23"/>
                <a:gd name="T50" fmla="*/ 5 w 37"/>
                <a:gd name="T51" fmla="*/ 2 h 23"/>
                <a:gd name="T52" fmla="*/ 4 w 37"/>
                <a:gd name="T53" fmla="*/ 2 h 23"/>
                <a:gd name="T54" fmla="*/ 1 w 37"/>
                <a:gd name="T55" fmla="*/ 3 h 23"/>
                <a:gd name="T56" fmla="*/ 1 w 37"/>
                <a:gd name="T57"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23">
                  <a:moveTo>
                    <a:pt x="1" y="3"/>
                  </a:moveTo>
                  <a:cubicBezTo>
                    <a:pt x="0" y="4"/>
                    <a:pt x="0" y="8"/>
                    <a:pt x="0" y="9"/>
                  </a:cubicBezTo>
                  <a:cubicBezTo>
                    <a:pt x="1" y="10"/>
                    <a:pt x="4" y="11"/>
                    <a:pt x="5" y="13"/>
                  </a:cubicBezTo>
                  <a:cubicBezTo>
                    <a:pt x="6" y="13"/>
                    <a:pt x="7" y="14"/>
                    <a:pt x="7" y="14"/>
                  </a:cubicBezTo>
                  <a:cubicBezTo>
                    <a:pt x="9" y="15"/>
                    <a:pt x="10" y="14"/>
                    <a:pt x="12" y="15"/>
                  </a:cubicBezTo>
                  <a:cubicBezTo>
                    <a:pt x="13" y="15"/>
                    <a:pt x="14" y="16"/>
                    <a:pt x="15" y="16"/>
                  </a:cubicBezTo>
                  <a:cubicBezTo>
                    <a:pt x="16" y="16"/>
                    <a:pt x="18" y="16"/>
                    <a:pt x="19" y="16"/>
                  </a:cubicBezTo>
                  <a:cubicBezTo>
                    <a:pt x="20" y="17"/>
                    <a:pt x="21" y="18"/>
                    <a:pt x="22" y="19"/>
                  </a:cubicBezTo>
                  <a:cubicBezTo>
                    <a:pt x="23" y="19"/>
                    <a:pt x="25" y="19"/>
                    <a:pt x="26" y="20"/>
                  </a:cubicBezTo>
                  <a:cubicBezTo>
                    <a:pt x="27" y="20"/>
                    <a:pt x="28" y="22"/>
                    <a:pt x="29" y="22"/>
                  </a:cubicBezTo>
                  <a:cubicBezTo>
                    <a:pt x="30" y="22"/>
                    <a:pt x="31" y="20"/>
                    <a:pt x="32" y="20"/>
                  </a:cubicBezTo>
                  <a:cubicBezTo>
                    <a:pt x="33" y="21"/>
                    <a:pt x="33" y="23"/>
                    <a:pt x="35" y="22"/>
                  </a:cubicBezTo>
                  <a:cubicBezTo>
                    <a:pt x="35" y="22"/>
                    <a:pt x="37" y="21"/>
                    <a:pt x="37" y="21"/>
                  </a:cubicBezTo>
                  <a:cubicBezTo>
                    <a:pt x="37" y="20"/>
                    <a:pt x="37" y="19"/>
                    <a:pt x="37" y="18"/>
                  </a:cubicBezTo>
                  <a:cubicBezTo>
                    <a:pt x="36" y="17"/>
                    <a:pt x="37" y="16"/>
                    <a:pt x="37" y="14"/>
                  </a:cubicBezTo>
                  <a:cubicBezTo>
                    <a:pt x="35" y="14"/>
                    <a:pt x="34" y="15"/>
                    <a:pt x="32" y="14"/>
                  </a:cubicBezTo>
                  <a:cubicBezTo>
                    <a:pt x="32" y="14"/>
                    <a:pt x="31" y="13"/>
                    <a:pt x="31" y="13"/>
                  </a:cubicBezTo>
                  <a:cubicBezTo>
                    <a:pt x="30" y="13"/>
                    <a:pt x="29" y="14"/>
                    <a:pt x="28" y="13"/>
                  </a:cubicBezTo>
                  <a:cubicBezTo>
                    <a:pt x="28" y="13"/>
                    <a:pt x="27" y="12"/>
                    <a:pt x="26" y="12"/>
                  </a:cubicBezTo>
                  <a:cubicBezTo>
                    <a:pt x="25" y="12"/>
                    <a:pt x="24" y="14"/>
                    <a:pt x="24" y="12"/>
                  </a:cubicBezTo>
                  <a:cubicBezTo>
                    <a:pt x="22" y="10"/>
                    <a:pt x="21" y="11"/>
                    <a:pt x="20" y="10"/>
                  </a:cubicBezTo>
                  <a:cubicBezTo>
                    <a:pt x="19" y="9"/>
                    <a:pt x="19" y="8"/>
                    <a:pt x="18" y="8"/>
                  </a:cubicBezTo>
                  <a:cubicBezTo>
                    <a:pt x="17" y="7"/>
                    <a:pt x="16" y="7"/>
                    <a:pt x="16" y="7"/>
                  </a:cubicBezTo>
                  <a:cubicBezTo>
                    <a:pt x="14" y="6"/>
                    <a:pt x="11" y="4"/>
                    <a:pt x="10" y="2"/>
                  </a:cubicBezTo>
                  <a:cubicBezTo>
                    <a:pt x="10" y="1"/>
                    <a:pt x="9" y="0"/>
                    <a:pt x="8" y="0"/>
                  </a:cubicBezTo>
                  <a:cubicBezTo>
                    <a:pt x="6" y="0"/>
                    <a:pt x="6" y="1"/>
                    <a:pt x="5" y="2"/>
                  </a:cubicBezTo>
                  <a:cubicBezTo>
                    <a:pt x="5" y="3"/>
                    <a:pt x="4" y="2"/>
                    <a:pt x="4" y="2"/>
                  </a:cubicBezTo>
                  <a:cubicBezTo>
                    <a:pt x="3" y="3"/>
                    <a:pt x="2" y="3"/>
                    <a:pt x="1" y="3"/>
                  </a:cubicBezTo>
                  <a:cubicBezTo>
                    <a:pt x="0" y="4"/>
                    <a:pt x="2" y="3"/>
                    <a:pt x="1"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45" name="Freeform 713">
              <a:extLst>
                <a:ext uri="{FF2B5EF4-FFF2-40B4-BE49-F238E27FC236}">
                  <a16:creationId xmlns:a16="http://schemas.microsoft.com/office/drawing/2014/main" id="{97264CB4-B1D9-4649-B14E-DE85F8E903BE}"/>
                </a:ext>
              </a:extLst>
            </p:cNvPr>
            <p:cNvSpPr>
              <a:spLocks/>
            </p:cNvSpPr>
            <p:nvPr/>
          </p:nvSpPr>
          <p:spPr bwMode="auto">
            <a:xfrm>
              <a:off x="16372154" y="8360922"/>
              <a:ext cx="261145" cy="216615"/>
            </a:xfrm>
            <a:custGeom>
              <a:avLst/>
              <a:gdLst>
                <a:gd name="T0" fmla="*/ 14 w 28"/>
                <a:gd name="T1" fmla="*/ 19 h 23"/>
                <a:gd name="T2" fmla="*/ 19 w 28"/>
                <a:gd name="T3" fmla="*/ 18 h 23"/>
                <a:gd name="T4" fmla="*/ 19 w 28"/>
                <a:gd name="T5" fmla="*/ 15 h 23"/>
                <a:gd name="T6" fmla="*/ 21 w 28"/>
                <a:gd name="T7" fmla="*/ 14 h 23"/>
                <a:gd name="T8" fmla="*/ 24 w 28"/>
                <a:gd name="T9" fmla="*/ 12 h 23"/>
                <a:gd name="T10" fmla="*/ 27 w 28"/>
                <a:gd name="T11" fmla="*/ 9 h 23"/>
                <a:gd name="T12" fmla="*/ 26 w 28"/>
                <a:gd name="T13" fmla="*/ 1 h 23"/>
                <a:gd name="T14" fmla="*/ 22 w 28"/>
                <a:gd name="T15" fmla="*/ 1 h 23"/>
                <a:gd name="T16" fmla="*/ 19 w 28"/>
                <a:gd name="T17" fmla="*/ 2 h 23"/>
                <a:gd name="T18" fmla="*/ 17 w 28"/>
                <a:gd name="T19" fmla="*/ 2 h 23"/>
                <a:gd name="T20" fmla="*/ 3 w 28"/>
                <a:gd name="T21" fmla="*/ 3 h 23"/>
                <a:gd name="T22" fmla="*/ 0 w 28"/>
                <a:gd name="T23" fmla="*/ 7 h 23"/>
                <a:gd name="T24" fmla="*/ 1 w 28"/>
                <a:gd name="T25" fmla="*/ 10 h 23"/>
                <a:gd name="T26" fmla="*/ 3 w 28"/>
                <a:gd name="T27" fmla="*/ 14 h 23"/>
                <a:gd name="T28" fmla="*/ 5 w 28"/>
                <a:gd name="T29" fmla="*/ 18 h 23"/>
                <a:gd name="T30" fmla="*/ 6 w 28"/>
                <a:gd name="T31" fmla="*/ 19 h 23"/>
                <a:gd name="T32" fmla="*/ 7 w 28"/>
                <a:gd name="T33" fmla="*/ 21 h 23"/>
                <a:gd name="T34" fmla="*/ 8 w 28"/>
                <a:gd name="T35" fmla="*/ 23 h 23"/>
                <a:gd name="T36" fmla="*/ 14 w 28"/>
                <a:gd name="T37" fmla="*/ 19 h 23"/>
                <a:gd name="T38" fmla="*/ 14 w 28"/>
                <a:gd name="T39"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 h="23">
                  <a:moveTo>
                    <a:pt x="14" y="19"/>
                  </a:moveTo>
                  <a:cubicBezTo>
                    <a:pt x="14" y="18"/>
                    <a:pt x="20" y="20"/>
                    <a:pt x="19" y="18"/>
                  </a:cubicBezTo>
                  <a:cubicBezTo>
                    <a:pt x="19" y="18"/>
                    <a:pt x="18" y="15"/>
                    <a:pt x="19" y="15"/>
                  </a:cubicBezTo>
                  <a:cubicBezTo>
                    <a:pt x="20" y="15"/>
                    <a:pt x="21" y="16"/>
                    <a:pt x="21" y="14"/>
                  </a:cubicBezTo>
                  <a:cubicBezTo>
                    <a:pt x="21" y="12"/>
                    <a:pt x="23" y="13"/>
                    <a:pt x="24" y="12"/>
                  </a:cubicBezTo>
                  <a:cubicBezTo>
                    <a:pt x="26" y="12"/>
                    <a:pt x="26" y="10"/>
                    <a:pt x="27" y="9"/>
                  </a:cubicBezTo>
                  <a:cubicBezTo>
                    <a:pt x="28" y="7"/>
                    <a:pt x="25" y="2"/>
                    <a:pt x="26" y="1"/>
                  </a:cubicBezTo>
                  <a:cubicBezTo>
                    <a:pt x="24" y="2"/>
                    <a:pt x="24" y="2"/>
                    <a:pt x="22" y="1"/>
                  </a:cubicBezTo>
                  <a:cubicBezTo>
                    <a:pt x="21" y="0"/>
                    <a:pt x="19" y="2"/>
                    <a:pt x="19" y="2"/>
                  </a:cubicBezTo>
                  <a:cubicBezTo>
                    <a:pt x="19" y="4"/>
                    <a:pt x="17" y="2"/>
                    <a:pt x="17" y="2"/>
                  </a:cubicBezTo>
                  <a:cubicBezTo>
                    <a:pt x="13" y="1"/>
                    <a:pt x="6" y="0"/>
                    <a:pt x="3" y="3"/>
                  </a:cubicBezTo>
                  <a:cubicBezTo>
                    <a:pt x="2" y="4"/>
                    <a:pt x="0" y="5"/>
                    <a:pt x="0" y="7"/>
                  </a:cubicBezTo>
                  <a:cubicBezTo>
                    <a:pt x="0" y="8"/>
                    <a:pt x="1" y="9"/>
                    <a:pt x="1" y="10"/>
                  </a:cubicBezTo>
                  <a:cubicBezTo>
                    <a:pt x="3" y="11"/>
                    <a:pt x="3" y="13"/>
                    <a:pt x="3" y="14"/>
                  </a:cubicBezTo>
                  <a:cubicBezTo>
                    <a:pt x="4" y="16"/>
                    <a:pt x="4" y="17"/>
                    <a:pt x="5" y="18"/>
                  </a:cubicBezTo>
                  <a:cubicBezTo>
                    <a:pt x="5" y="19"/>
                    <a:pt x="6" y="18"/>
                    <a:pt x="6" y="19"/>
                  </a:cubicBezTo>
                  <a:cubicBezTo>
                    <a:pt x="7" y="19"/>
                    <a:pt x="6" y="20"/>
                    <a:pt x="7" y="21"/>
                  </a:cubicBezTo>
                  <a:cubicBezTo>
                    <a:pt x="9" y="21"/>
                    <a:pt x="8" y="22"/>
                    <a:pt x="8" y="23"/>
                  </a:cubicBezTo>
                  <a:cubicBezTo>
                    <a:pt x="8" y="22"/>
                    <a:pt x="14" y="20"/>
                    <a:pt x="14" y="19"/>
                  </a:cubicBezTo>
                  <a:cubicBezTo>
                    <a:pt x="14" y="19"/>
                    <a:pt x="14" y="20"/>
                    <a:pt x="14" y="1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46" name="Freeform 714">
              <a:extLst>
                <a:ext uri="{FF2B5EF4-FFF2-40B4-BE49-F238E27FC236}">
                  <a16:creationId xmlns:a16="http://schemas.microsoft.com/office/drawing/2014/main" id="{15E5E66E-4B91-BC43-AFC4-E689F2E0562F}"/>
                </a:ext>
              </a:extLst>
            </p:cNvPr>
            <p:cNvSpPr>
              <a:spLocks/>
            </p:cNvSpPr>
            <p:nvPr/>
          </p:nvSpPr>
          <p:spPr bwMode="auto">
            <a:xfrm>
              <a:off x="16270242" y="8743185"/>
              <a:ext cx="207005" cy="245289"/>
            </a:xfrm>
            <a:custGeom>
              <a:avLst/>
              <a:gdLst>
                <a:gd name="T0" fmla="*/ 10 w 22"/>
                <a:gd name="T1" fmla="*/ 3 h 26"/>
                <a:gd name="T2" fmla="*/ 7 w 22"/>
                <a:gd name="T3" fmla="*/ 4 h 26"/>
                <a:gd name="T4" fmla="*/ 6 w 22"/>
                <a:gd name="T5" fmla="*/ 4 h 26"/>
                <a:gd name="T6" fmla="*/ 5 w 22"/>
                <a:gd name="T7" fmla="*/ 1 h 26"/>
                <a:gd name="T8" fmla="*/ 0 w 22"/>
                <a:gd name="T9" fmla="*/ 0 h 26"/>
                <a:gd name="T10" fmla="*/ 1 w 22"/>
                <a:gd name="T11" fmla="*/ 6 h 26"/>
                <a:gd name="T12" fmla="*/ 4 w 22"/>
                <a:gd name="T13" fmla="*/ 14 h 26"/>
                <a:gd name="T14" fmla="*/ 9 w 22"/>
                <a:gd name="T15" fmla="*/ 21 h 26"/>
                <a:gd name="T16" fmla="*/ 19 w 22"/>
                <a:gd name="T17" fmla="*/ 26 h 26"/>
                <a:gd name="T18" fmla="*/ 20 w 22"/>
                <a:gd name="T19" fmla="*/ 23 h 26"/>
                <a:gd name="T20" fmla="*/ 16 w 22"/>
                <a:gd name="T21" fmla="*/ 14 h 26"/>
                <a:gd name="T22" fmla="*/ 16 w 22"/>
                <a:gd name="T23" fmla="*/ 6 h 26"/>
                <a:gd name="T24" fmla="*/ 10 w 22"/>
                <a:gd name="T25" fmla="*/ 3 h 26"/>
                <a:gd name="T26" fmla="*/ 10 w 22"/>
                <a:gd name="T27"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6">
                  <a:moveTo>
                    <a:pt x="10" y="3"/>
                  </a:moveTo>
                  <a:cubicBezTo>
                    <a:pt x="9" y="3"/>
                    <a:pt x="8" y="4"/>
                    <a:pt x="7" y="4"/>
                  </a:cubicBezTo>
                  <a:cubicBezTo>
                    <a:pt x="7" y="3"/>
                    <a:pt x="6" y="4"/>
                    <a:pt x="6" y="4"/>
                  </a:cubicBezTo>
                  <a:cubicBezTo>
                    <a:pt x="5" y="4"/>
                    <a:pt x="5" y="2"/>
                    <a:pt x="5" y="1"/>
                  </a:cubicBezTo>
                  <a:cubicBezTo>
                    <a:pt x="4" y="0"/>
                    <a:pt x="2" y="0"/>
                    <a:pt x="0" y="0"/>
                  </a:cubicBezTo>
                  <a:cubicBezTo>
                    <a:pt x="1" y="1"/>
                    <a:pt x="1" y="4"/>
                    <a:pt x="1" y="6"/>
                  </a:cubicBezTo>
                  <a:cubicBezTo>
                    <a:pt x="2" y="8"/>
                    <a:pt x="3" y="11"/>
                    <a:pt x="4" y="14"/>
                  </a:cubicBezTo>
                  <a:cubicBezTo>
                    <a:pt x="6" y="16"/>
                    <a:pt x="7" y="19"/>
                    <a:pt x="9" y="21"/>
                  </a:cubicBezTo>
                  <a:cubicBezTo>
                    <a:pt x="12" y="22"/>
                    <a:pt x="15" y="26"/>
                    <a:pt x="19" y="26"/>
                  </a:cubicBezTo>
                  <a:cubicBezTo>
                    <a:pt x="22" y="26"/>
                    <a:pt x="21" y="25"/>
                    <a:pt x="20" y="23"/>
                  </a:cubicBezTo>
                  <a:cubicBezTo>
                    <a:pt x="18" y="20"/>
                    <a:pt x="16" y="18"/>
                    <a:pt x="16" y="14"/>
                  </a:cubicBezTo>
                  <a:cubicBezTo>
                    <a:pt x="16" y="11"/>
                    <a:pt x="18" y="9"/>
                    <a:pt x="16" y="6"/>
                  </a:cubicBezTo>
                  <a:cubicBezTo>
                    <a:pt x="15" y="5"/>
                    <a:pt x="11" y="0"/>
                    <a:pt x="10" y="3"/>
                  </a:cubicBezTo>
                  <a:cubicBezTo>
                    <a:pt x="9" y="4"/>
                    <a:pt x="10" y="2"/>
                    <a:pt x="10"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47" name="Freeform 715">
              <a:extLst>
                <a:ext uri="{FF2B5EF4-FFF2-40B4-BE49-F238E27FC236}">
                  <a16:creationId xmlns:a16="http://schemas.microsoft.com/office/drawing/2014/main" id="{94828DD9-992C-0A4F-98A0-F68D50A2CC2D}"/>
                </a:ext>
              </a:extLst>
            </p:cNvPr>
            <p:cNvSpPr>
              <a:spLocks/>
            </p:cNvSpPr>
            <p:nvPr/>
          </p:nvSpPr>
          <p:spPr bwMode="auto">
            <a:xfrm>
              <a:off x="15104639" y="6264833"/>
              <a:ext cx="2799365" cy="1825319"/>
            </a:xfrm>
            <a:custGeom>
              <a:avLst/>
              <a:gdLst>
                <a:gd name="T0" fmla="*/ 279 w 300"/>
                <a:gd name="T1" fmla="*/ 37 h 195"/>
                <a:gd name="T2" fmla="*/ 244 w 300"/>
                <a:gd name="T3" fmla="*/ 1 h 195"/>
                <a:gd name="T4" fmla="*/ 223 w 300"/>
                <a:gd name="T5" fmla="*/ 18 h 195"/>
                <a:gd name="T6" fmla="*/ 214 w 300"/>
                <a:gd name="T7" fmla="*/ 27 h 195"/>
                <a:gd name="T8" fmla="*/ 205 w 300"/>
                <a:gd name="T9" fmla="*/ 39 h 195"/>
                <a:gd name="T10" fmla="*/ 224 w 300"/>
                <a:gd name="T11" fmla="*/ 46 h 195"/>
                <a:gd name="T12" fmla="*/ 197 w 300"/>
                <a:gd name="T13" fmla="*/ 55 h 195"/>
                <a:gd name="T14" fmla="*/ 180 w 300"/>
                <a:gd name="T15" fmla="*/ 66 h 195"/>
                <a:gd name="T16" fmla="*/ 146 w 300"/>
                <a:gd name="T17" fmla="*/ 75 h 195"/>
                <a:gd name="T18" fmla="*/ 121 w 300"/>
                <a:gd name="T19" fmla="*/ 70 h 195"/>
                <a:gd name="T20" fmla="*/ 94 w 300"/>
                <a:gd name="T21" fmla="*/ 56 h 195"/>
                <a:gd name="T22" fmla="*/ 66 w 300"/>
                <a:gd name="T23" fmla="*/ 30 h 195"/>
                <a:gd name="T24" fmla="*/ 56 w 300"/>
                <a:gd name="T25" fmla="*/ 44 h 195"/>
                <a:gd name="T26" fmla="*/ 44 w 300"/>
                <a:gd name="T27" fmla="*/ 51 h 195"/>
                <a:gd name="T28" fmla="*/ 34 w 300"/>
                <a:gd name="T29" fmla="*/ 63 h 195"/>
                <a:gd name="T30" fmla="*/ 28 w 300"/>
                <a:gd name="T31" fmla="*/ 76 h 195"/>
                <a:gd name="T32" fmla="*/ 11 w 300"/>
                <a:gd name="T33" fmla="*/ 84 h 195"/>
                <a:gd name="T34" fmla="*/ 1 w 300"/>
                <a:gd name="T35" fmla="*/ 91 h 195"/>
                <a:gd name="T36" fmla="*/ 7 w 300"/>
                <a:gd name="T37" fmla="*/ 103 h 195"/>
                <a:gd name="T38" fmla="*/ 23 w 300"/>
                <a:gd name="T39" fmla="*/ 111 h 195"/>
                <a:gd name="T40" fmla="*/ 27 w 300"/>
                <a:gd name="T41" fmla="*/ 121 h 195"/>
                <a:gd name="T42" fmla="*/ 27 w 300"/>
                <a:gd name="T43" fmla="*/ 135 h 195"/>
                <a:gd name="T44" fmla="*/ 40 w 300"/>
                <a:gd name="T45" fmla="*/ 140 h 195"/>
                <a:gd name="T46" fmla="*/ 62 w 300"/>
                <a:gd name="T47" fmla="*/ 154 h 195"/>
                <a:gd name="T48" fmla="*/ 74 w 300"/>
                <a:gd name="T49" fmla="*/ 156 h 195"/>
                <a:gd name="T50" fmla="*/ 92 w 300"/>
                <a:gd name="T51" fmla="*/ 151 h 195"/>
                <a:gd name="T52" fmla="*/ 106 w 300"/>
                <a:gd name="T53" fmla="*/ 146 h 195"/>
                <a:gd name="T54" fmla="*/ 116 w 300"/>
                <a:gd name="T55" fmla="*/ 155 h 195"/>
                <a:gd name="T56" fmla="*/ 117 w 300"/>
                <a:gd name="T57" fmla="*/ 166 h 195"/>
                <a:gd name="T58" fmla="*/ 119 w 300"/>
                <a:gd name="T59" fmla="*/ 178 h 195"/>
                <a:gd name="T60" fmla="*/ 125 w 300"/>
                <a:gd name="T61" fmla="*/ 187 h 195"/>
                <a:gd name="T62" fmla="*/ 134 w 300"/>
                <a:gd name="T63" fmla="*/ 186 h 195"/>
                <a:gd name="T64" fmla="*/ 143 w 300"/>
                <a:gd name="T65" fmla="*/ 182 h 195"/>
                <a:gd name="T66" fmla="*/ 155 w 300"/>
                <a:gd name="T67" fmla="*/ 180 h 195"/>
                <a:gd name="T68" fmla="*/ 168 w 300"/>
                <a:gd name="T69" fmla="*/ 186 h 195"/>
                <a:gd name="T70" fmla="*/ 175 w 300"/>
                <a:gd name="T71" fmla="*/ 195 h 195"/>
                <a:gd name="T72" fmla="*/ 189 w 300"/>
                <a:gd name="T73" fmla="*/ 186 h 195"/>
                <a:gd name="T74" fmla="*/ 202 w 300"/>
                <a:gd name="T75" fmla="*/ 182 h 195"/>
                <a:gd name="T76" fmla="*/ 215 w 300"/>
                <a:gd name="T77" fmla="*/ 173 h 195"/>
                <a:gd name="T78" fmla="*/ 221 w 300"/>
                <a:gd name="T79" fmla="*/ 164 h 195"/>
                <a:gd name="T80" fmla="*/ 228 w 300"/>
                <a:gd name="T81" fmla="*/ 156 h 195"/>
                <a:gd name="T82" fmla="*/ 232 w 300"/>
                <a:gd name="T83" fmla="*/ 149 h 195"/>
                <a:gd name="T84" fmla="*/ 236 w 300"/>
                <a:gd name="T85" fmla="*/ 143 h 195"/>
                <a:gd name="T86" fmla="*/ 231 w 300"/>
                <a:gd name="T87" fmla="*/ 139 h 195"/>
                <a:gd name="T88" fmla="*/ 229 w 300"/>
                <a:gd name="T89" fmla="*/ 132 h 195"/>
                <a:gd name="T90" fmla="*/ 221 w 300"/>
                <a:gd name="T91" fmla="*/ 115 h 195"/>
                <a:gd name="T92" fmla="*/ 229 w 300"/>
                <a:gd name="T93" fmla="*/ 106 h 195"/>
                <a:gd name="T94" fmla="*/ 238 w 300"/>
                <a:gd name="T95" fmla="*/ 102 h 195"/>
                <a:gd name="T96" fmla="*/ 220 w 300"/>
                <a:gd name="T97" fmla="*/ 102 h 195"/>
                <a:gd name="T98" fmla="*/ 221 w 300"/>
                <a:gd name="T99" fmla="*/ 90 h 195"/>
                <a:gd name="T100" fmla="*/ 234 w 300"/>
                <a:gd name="T101" fmla="*/ 87 h 195"/>
                <a:gd name="T102" fmla="*/ 238 w 300"/>
                <a:gd name="T103" fmla="*/ 89 h 195"/>
                <a:gd name="T104" fmla="*/ 259 w 300"/>
                <a:gd name="T105" fmla="*/ 77 h 195"/>
                <a:gd name="T106" fmla="*/ 271 w 300"/>
                <a:gd name="T107" fmla="*/ 72 h 195"/>
                <a:gd name="T108" fmla="*/ 281 w 300"/>
                <a:gd name="T109" fmla="*/ 60 h 195"/>
                <a:gd name="T110" fmla="*/ 295 w 300"/>
                <a:gd name="T111" fmla="*/ 4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0" h="195">
                  <a:moveTo>
                    <a:pt x="298" y="37"/>
                  </a:moveTo>
                  <a:cubicBezTo>
                    <a:pt x="298" y="35"/>
                    <a:pt x="294" y="36"/>
                    <a:pt x="293" y="37"/>
                  </a:cubicBezTo>
                  <a:cubicBezTo>
                    <a:pt x="291" y="37"/>
                    <a:pt x="290" y="38"/>
                    <a:pt x="288" y="39"/>
                  </a:cubicBezTo>
                  <a:cubicBezTo>
                    <a:pt x="286" y="40"/>
                    <a:pt x="279" y="40"/>
                    <a:pt x="279" y="37"/>
                  </a:cubicBezTo>
                  <a:cubicBezTo>
                    <a:pt x="277" y="33"/>
                    <a:pt x="276" y="31"/>
                    <a:pt x="272" y="29"/>
                  </a:cubicBezTo>
                  <a:cubicBezTo>
                    <a:pt x="269" y="28"/>
                    <a:pt x="263" y="28"/>
                    <a:pt x="262" y="24"/>
                  </a:cubicBezTo>
                  <a:cubicBezTo>
                    <a:pt x="261" y="18"/>
                    <a:pt x="259" y="11"/>
                    <a:pt x="255" y="6"/>
                  </a:cubicBezTo>
                  <a:cubicBezTo>
                    <a:pt x="252" y="3"/>
                    <a:pt x="248" y="3"/>
                    <a:pt x="244" y="1"/>
                  </a:cubicBezTo>
                  <a:cubicBezTo>
                    <a:pt x="240" y="0"/>
                    <a:pt x="233" y="1"/>
                    <a:pt x="229" y="3"/>
                  </a:cubicBezTo>
                  <a:cubicBezTo>
                    <a:pt x="228" y="4"/>
                    <a:pt x="226" y="5"/>
                    <a:pt x="225" y="6"/>
                  </a:cubicBezTo>
                  <a:cubicBezTo>
                    <a:pt x="225" y="7"/>
                    <a:pt x="228" y="7"/>
                    <a:pt x="228" y="8"/>
                  </a:cubicBezTo>
                  <a:cubicBezTo>
                    <a:pt x="229" y="12"/>
                    <a:pt x="224" y="15"/>
                    <a:pt x="223" y="18"/>
                  </a:cubicBezTo>
                  <a:cubicBezTo>
                    <a:pt x="222" y="19"/>
                    <a:pt x="222" y="20"/>
                    <a:pt x="222" y="21"/>
                  </a:cubicBezTo>
                  <a:cubicBezTo>
                    <a:pt x="222" y="22"/>
                    <a:pt x="222" y="22"/>
                    <a:pt x="222" y="23"/>
                  </a:cubicBezTo>
                  <a:cubicBezTo>
                    <a:pt x="222" y="25"/>
                    <a:pt x="219" y="25"/>
                    <a:pt x="217" y="26"/>
                  </a:cubicBezTo>
                  <a:cubicBezTo>
                    <a:pt x="216" y="26"/>
                    <a:pt x="215" y="27"/>
                    <a:pt x="214" y="27"/>
                  </a:cubicBezTo>
                  <a:cubicBezTo>
                    <a:pt x="213" y="27"/>
                    <a:pt x="208" y="25"/>
                    <a:pt x="208" y="25"/>
                  </a:cubicBezTo>
                  <a:cubicBezTo>
                    <a:pt x="207" y="27"/>
                    <a:pt x="206" y="30"/>
                    <a:pt x="205" y="32"/>
                  </a:cubicBezTo>
                  <a:cubicBezTo>
                    <a:pt x="205" y="33"/>
                    <a:pt x="204" y="34"/>
                    <a:pt x="204" y="35"/>
                  </a:cubicBezTo>
                  <a:cubicBezTo>
                    <a:pt x="204" y="35"/>
                    <a:pt x="202" y="41"/>
                    <a:pt x="205" y="39"/>
                  </a:cubicBezTo>
                  <a:cubicBezTo>
                    <a:pt x="206" y="38"/>
                    <a:pt x="206" y="38"/>
                    <a:pt x="208" y="38"/>
                  </a:cubicBezTo>
                  <a:cubicBezTo>
                    <a:pt x="209" y="38"/>
                    <a:pt x="211" y="40"/>
                    <a:pt x="212" y="39"/>
                  </a:cubicBezTo>
                  <a:cubicBezTo>
                    <a:pt x="216" y="36"/>
                    <a:pt x="219" y="38"/>
                    <a:pt x="222" y="42"/>
                  </a:cubicBezTo>
                  <a:cubicBezTo>
                    <a:pt x="223" y="43"/>
                    <a:pt x="225" y="45"/>
                    <a:pt x="224" y="46"/>
                  </a:cubicBezTo>
                  <a:cubicBezTo>
                    <a:pt x="224" y="46"/>
                    <a:pt x="220" y="45"/>
                    <a:pt x="219" y="45"/>
                  </a:cubicBezTo>
                  <a:cubicBezTo>
                    <a:pt x="216" y="46"/>
                    <a:pt x="212" y="46"/>
                    <a:pt x="209" y="47"/>
                  </a:cubicBezTo>
                  <a:cubicBezTo>
                    <a:pt x="206" y="48"/>
                    <a:pt x="206" y="54"/>
                    <a:pt x="202" y="54"/>
                  </a:cubicBezTo>
                  <a:cubicBezTo>
                    <a:pt x="200" y="54"/>
                    <a:pt x="198" y="53"/>
                    <a:pt x="197" y="55"/>
                  </a:cubicBezTo>
                  <a:cubicBezTo>
                    <a:pt x="196" y="56"/>
                    <a:pt x="194" y="58"/>
                    <a:pt x="192" y="58"/>
                  </a:cubicBezTo>
                  <a:cubicBezTo>
                    <a:pt x="189" y="57"/>
                    <a:pt x="183" y="53"/>
                    <a:pt x="182" y="59"/>
                  </a:cubicBezTo>
                  <a:cubicBezTo>
                    <a:pt x="182" y="61"/>
                    <a:pt x="184" y="62"/>
                    <a:pt x="184" y="63"/>
                  </a:cubicBezTo>
                  <a:cubicBezTo>
                    <a:pt x="184" y="65"/>
                    <a:pt x="181" y="65"/>
                    <a:pt x="180" y="66"/>
                  </a:cubicBezTo>
                  <a:cubicBezTo>
                    <a:pt x="177" y="69"/>
                    <a:pt x="176" y="72"/>
                    <a:pt x="172" y="72"/>
                  </a:cubicBezTo>
                  <a:cubicBezTo>
                    <a:pt x="167" y="72"/>
                    <a:pt x="162" y="72"/>
                    <a:pt x="157" y="73"/>
                  </a:cubicBezTo>
                  <a:cubicBezTo>
                    <a:pt x="155" y="74"/>
                    <a:pt x="151" y="78"/>
                    <a:pt x="150" y="77"/>
                  </a:cubicBezTo>
                  <a:cubicBezTo>
                    <a:pt x="148" y="77"/>
                    <a:pt x="147" y="75"/>
                    <a:pt x="146" y="75"/>
                  </a:cubicBezTo>
                  <a:cubicBezTo>
                    <a:pt x="144" y="75"/>
                    <a:pt x="143" y="75"/>
                    <a:pt x="141" y="75"/>
                  </a:cubicBezTo>
                  <a:cubicBezTo>
                    <a:pt x="139" y="74"/>
                    <a:pt x="137" y="74"/>
                    <a:pt x="135" y="72"/>
                  </a:cubicBezTo>
                  <a:cubicBezTo>
                    <a:pt x="133" y="71"/>
                    <a:pt x="132" y="71"/>
                    <a:pt x="131" y="70"/>
                  </a:cubicBezTo>
                  <a:cubicBezTo>
                    <a:pt x="127" y="70"/>
                    <a:pt x="125" y="70"/>
                    <a:pt x="121" y="70"/>
                  </a:cubicBezTo>
                  <a:cubicBezTo>
                    <a:pt x="118" y="70"/>
                    <a:pt x="113" y="71"/>
                    <a:pt x="109" y="70"/>
                  </a:cubicBezTo>
                  <a:cubicBezTo>
                    <a:pt x="108" y="70"/>
                    <a:pt x="107" y="68"/>
                    <a:pt x="107" y="67"/>
                  </a:cubicBezTo>
                  <a:cubicBezTo>
                    <a:pt x="105" y="65"/>
                    <a:pt x="104" y="63"/>
                    <a:pt x="102" y="61"/>
                  </a:cubicBezTo>
                  <a:cubicBezTo>
                    <a:pt x="99" y="59"/>
                    <a:pt x="97" y="56"/>
                    <a:pt x="94" y="56"/>
                  </a:cubicBezTo>
                  <a:cubicBezTo>
                    <a:pt x="92" y="56"/>
                    <a:pt x="81" y="56"/>
                    <a:pt x="83" y="52"/>
                  </a:cubicBezTo>
                  <a:cubicBezTo>
                    <a:pt x="85" y="48"/>
                    <a:pt x="84" y="41"/>
                    <a:pt x="79" y="38"/>
                  </a:cubicBezTo>
                  <a:cubicBezTo>
                    <a:pt x="75" y="35"/>
                    <a:pt x="70" y="35"/>
                    <a:pt x="69" y="29"/>
                  </a:cubicBezTo>
                  <a:cubicBezTo>
                    <a:pt x="68" y="30"/>
                    <a:pt x="67" y="29"/>
                    <a:pt x="66" y="30"/>
                  </a:cubicBezTo>
                  <a:cubicBezTo>
                    <a:pt x="65" y="31"/>
                    <a:pt x="65" y="31"/>
                    <a:pt x="65" y="32"/>
                  </a:cubicBezTo>
                  <a:cubicBezTo>
                    <a:pt x="63" y="35"/>
                    <a:pt x="60" y="34"/>
                    <a:pt x="59" y="37"/>
                  </a:cubicBezTo>
                  <a:cubicBezTo>
                    <a:pt x="59" y="39"/>
                    <a:pt x="61" y="41"/>
                    <a:pt x="60" y="42"/>
                  </a:cubicBezTo>
                  <a:cubicBezTo>
                    <a:pt x="59" y="43"/>
                    <a:pt x="57" y="44"/>
                    <a:pt x="56" y="44"/>
                  </a:cubicBezTo>
                  <a:cubicBezTo>
                    <a:pt x="55" y="45"/>
                    <a:pt x="54" y="43"/>
                    <a:pt x="53" y="44"/>
                  </a:cubicBezTo>
                  <a:cubicBezTo>
                    <a:pt x="51" y="44"/>
                    <a:pt x="50" y="43"/>
                    <a:pt x="48" y="42"/>
                  </a:cubicBezTo>
                  <a:cubicBezTo>
                    <a:pt x="47" y="41"/>
                    <a:pt x="46" y="46"/>
                    <a:pt x="45" y="47"/>
                  </a:cubicBezTo>
                  <a:cubicBezTo>
                    <a:pt x="45" y="48"/>
                    <a:pt x="44" y="50"/>
                    <a:pt x="44" y="51"/>
                  </a:cubicBezTo>
                  <a:cubicBezTo>
                    <a:pt x="44" y="53"/>
                    <a:pt x="45" y="53"/>
                    <a:pt x="45" y="54"/>
                  </a:cubicBezTo>
                  <a:cubicBezTo>
                    <a:pt x="45" y="56"/>
                    <a:pt x="39" y="54"/>
                    <a:pt x="39" y="54"/>
                  </a:cubicBezTo>
                  <a:cubicBezTo>
                    <a:pt x="37" y="55"/>
                    <a:pt x="33" y="55"/>
                    <a:pt x="32" y="56"/>
                  </a:cubicBezTo>
                  <a:cubicBezTo>
                    <a:pt x="33" y="55"/>
                    <a:pt x="34" y="62"/>
                    <a:pt x="34" y="63"/>
                  </a:cubicBezTo>
                  <a:cubicBezTo>
                    <a:pt x="35" y="64"/>
                    <a:pt x="36" y="65"/>
                    <a:pt x="37" y="66"/>
                  </a:cubicBezTo>
                  <a:cubicBezTo>
                    <a:pt x="37" y="67"/>
                    <a:pt x="34" y="69"/>
                    <a:pt x="33" y="70"/>
                  </a:cubicBezTo>
                  <a:cubicBezTo>
                    <a:pt x="32" y="71"/>
                    <a:pt x="33" y="74"/>
                    <a:pt x="32" y="74"/>
                  </a:cubicBezTo>
                  <a:cubicBezTo>
                    <a:pt x="31" y="75"/>
                    <a:pt x="29" y="75"/>
                    <a:pt x="28" y="76"/>
                  </a:cubicBezTo>
                  <a:cubicBezTo>
                    <a:pt x="26" y="77"/>
                    <a:pt x="25" y="78"/>
                    <a:pt x="24" y="79"/>
                  </a:cubicBezTo>
                  <a:cubicBezTo>
                    <a:pt x="22" y="79"/>
                    <a:pt x="21" y="79"/>
                    <a:pt x="19" y="80"/>
                  </a:cubicBezTo>
                  <a:cubicBezTo>
                    <a:pt x="17" y="80"/>
                    <a:pt x="16" y="81"/>
                    <a:pt x="15" y="83"/>
                  </a:cubicBezTo>
                  <a:cubicBezTo>
                    <a:pt x="15" y="83"/>
                    <a:pt x="11" y="84"/>
                    <a:pt x="11" y="84"/>
                  </a:cubicBezTo>
                  <a:cubicBezTo>
                    <a:pt x="11" y="84"/>
                    <a:pt x="11" y="83"/>
                    <a:pt x="11" y="83"/>
                  </a:cubicBezTo>
                  <a:cubicBezTo>
                    <a:pt x="10" y="83"/>
                    <a:pt x="9" y="83"/>
                    <a:pt x="7" y="83"/>
                  </a:cubicBezTo>
                  <a:cubicBezTo>
                    <a:pt x="6" y="83"/>
                    <a:pt x="3" y="85"/>
                    <a:pt x="3" y="86"/>
                  </a:cubicBezTo>
                  <a:cubicBezTo>
                    <a:pt x="2" y="88"/>
                    <a:pt x="1" y="90"/>
                    <a:pt x="1" y="91"/>
                  </a:cubicBezTo>
                  <a:cubicBezTo>
                    <a:pt x="0" y="93"/>
                    <a:pt x="3" y="95"/>
                    <a:pt x="4" y="95"/>
                  </a:cubicBezTo>
                  <a:cubicBezTo>
                    <a:pt x="7" y="95"/>
                    <a:pt x="6" y="95"/>
                    <a:pt x="7" y="98"/>
                  </a:cubicBezTo>
                  <a:cubicBezTo>
                    <a:pt x="7" y="99"/>
                    <a:pt x="8" y="99"/>
                    <a:pt x="8" y="101"/>
                  </a:cubicBezTo>
                  <a:cubicBezTo>
                    <a:pt x="8" y="101"/>
                    <a:pt x="7" y="103"/>
                    <a:pt x="7" y="103"/>
                  </a:cubicBezTo>
                  <a:cubicBezTo>
                    <a:pt x="9" y="104"/>
                    <a:pt x="10" y="104"/>
                    <a:pt x="11" y="105"/>
                  </a:cubicBezTo>
                  <a:cubicBezTo>
                    <a:pt x="13" y="107"/>
                    <a:pt x="12" y="109"/>
                    <a:pt x="14" y="110"/>
                  </a:cubicBezTo>
                  <a:cubicBezTo>
                    <a:pt x="16" y="111"/>
                    <a:pt x="18" y="112"/>
                    <a:pt x="20" y="113"/>
                  </a:cubicBezTo>
                  <a:cubicBezTo>
                    <a:pt x="21" y="113"/>
                    <a:pt x="22" y="112"/>
                    <a:pt x="23" y="111"/>
                  </a:cubicBezTo>
                  <a:cubicBezTo>
                    <a:pt x="26" y="109"/>
                    <a:pt x="31" y="110"/>
                    <a:pt x="33" y="113"/>
                  </a:cubicBezTo>
                  <a:cubicBezTo>
                    <a:pt x="34" y="115"/>
                    <a:pt x="32" y="116"/>
                    <a:pt x="31" y="117"/>
                  </a:cubicBezTo>
                  <a:cubicBezTo>
                    <a:pt x="30" y="118"/>
                    <a:pt x="30" y="118"/>
                    <a:pt x="30" y="119"/>
                  </a:cubicBezTo>
                  <a:cubicBezTo>
                    <a:pt x="29" y="121"/>
                    <a:pt x="28" y="121"/>
                    <a:pt x="27" y="121"/>
                  </a:cubicBezTo>
                  <a:cubicBezTo>
                    <a:pt x="24" y="123"/>
                    <a:pt x="32" y="126"/>
                    <a:pt x="29" y="128"/>
                  </a:cubicBezTo>
                  <a:cubicBezTo>
                    <a:pt x="28" y="130"/>
                    <a:pt x="27" y="129"/>
                    <a:pt x="25" y="129"/>
                  </a:cubicBezTo>
                  <a:cubicBezTo>
                    <a:pt x="21" y="128"/>
                    <a:pt x="26" y="132"/>
                    <a:pt x="26" y="132"/>
                  </a:cubicBezTo>
                  <a:cubicBezTo>
                    <a:pt x="26" y="134"/>
                    <a:pt x="25" y="135"/>
                    <a:pt x="27" y="135"/>
                  </a:cubicBezTo>
                  <a:cubicBezTo>
                    <a:pt x="29" y="136"/>
                    <a:pt x="29" y="137"/>
                    <a:pt x="31" y="138"/>
                  </a:cubicBezTo>
                  <a:cubicBezTo>
                    <a:pt x="33" y="138"/>
                    <a:pt x="34" y="140"/>
                    <a:pt x="36" y="141"/>
                  </a:cubicBezTo>
                  <a:cubicBezTo>
                    <a:pt x="36" y="141"/>
                    <a:pt x="37" y="142"/>
                    <a:pt x="38" y="142"/>
                  </a:cubicBezTo>
                  <a:cubicBezTo>
                    <a:pt x="39" y="142"/>
                    <a:pt x="38" y="140"/>
                    <a:pt x="40" y="140"/>
                  </a:cubicBezTo>
                  <a:cubicBezTo>
                    <a:pt x="44" y="140"/>
                    <a:pt x="46" y="147"/>
                    <a:pt x="50" y="147"/>
                  </a:cubicBezTo>
                  <a:cubicBezTo>
                    <a:pt x="52" y="147"/>
                    <a:pt x="52" y="150"/>
                    <a:pt x="54" y="150"/>
                  </a:cubicBezTo>
                  <a:cubicBezTo>
                    <a:pt x="56" y="151"/>
                    <a:pt x="57" y="153"/>
                    <a:pt x="58" y="153"/>
                  </a:cubicBezTo>
                  <a:cubicBezTo>
                    <a:pt x="60" y="151"/>
                    <a:pt x="60" y="154"/>
                    <a:pt x="62" y="154"/>
                  </a:cubicBezTo>
                  <a:cubicBezTo>
                    <a:pt x="63" y="154"/>
                    <a:pt x="63" y="153"/>
                    <a:pt x="64" y="153"/>
                  </a:cubicBezTo>
                  <a:cubicBezTo>
                    <a:pt x="65" y="153"/>
                    <a:pt x="65" y="154"/>
                    <a:pt x="66" y="155"/>
                  </a:cubicBezTo>
                  <a:cubicBezTo>
                    <a:pt x="68" y="155"/>
                    <a:pt x="70" y="155"/>
                    <a:pt x="72" y="154"/>
                  </a:cubicBezTo>
                  <a:cubicBezTo>
                    <a:pt x="75" y="153"/>
                    <a:pt x="73" y="155"/>
                    <a:pt x="74" y="156"/>
                  </a:cubicBezTo>
                  <a:cubicBezTo>
                    <a:pt x="74" y="156"/>
                    <a:pt x="76" y="153"/>
                    <a:pt x="77" y="153"/>
                  </a:cubicBezTo>
                  <a:cubicBezTo>
                    <a:pt x="78" y="152"/>
                    <a:pt x="80" y="152"/>
                    <a:pt x="81" y="153"/>
                  </a:cubicBezTo>
                  <a:cubicBezTo>
                    <a:pt x="83" y="155"/>
                    <a:pt x="85" y="153"/>
                    <a:pt x="87" y="154"/>
                  </a:cubicBezTo>
                  <a:cubicBezTo>
                    <a:pt x="89" y="155"/>
                    <a:pt x="91" y="153"/>
                    <a:pt x="92" y="151"/>
                  </a:cubicBezTo>
                  <a:cubicBezTo>
                    <a:pt x="93" y="151"/>
                    <a:pt x="93" y="150"/>
                    <a:pt x="94" y="150"/>
                  </a:cubicBezTo>
                  <a:cubicBezTo>
                    <a:pt x="95" y="149"/>
                    <a:pt x="96" y="150"/>
                    <a:pt x="97" y="149"/>
                  </a:cubicBezTo>
                  <a:cubicBezTo>
                    <a:pt x="98" y="148"/>
                    <a:pt x="99" y="146"/>
                    <a:pt x="101" y="147"/>
                  </a:cubicBezTo>
                  <a:cubicBezTo>
                    <a:pt x="103" y="148"/>
                    <a:pt x="103" y="148"/>
                    <a:pt x="106" y="146"/>
                  </a:cubicBezTo>
                  <a:cubicBezTo>
                    <a:pt x="107" y="145"/>
                    <a:pt x="109" y="148"/>
                    <a:pt x="109" y="149"/>
                  </a:cubicBezTo>
                  <a:cubicBezTo>
                    <a:pt x="108" y="151"/>
                    <a:pt x="106" y="152"/>
                    <a:pt x="108" y="152"/>
                  </a:cubicBezTo>
                  <a:cubicBezTo>
                    <a:pt x="111" y="152"/>
                    <a:pt x="111" y="152"/>
                    <a:pt x="114" y="151"/>
                  </a:cubicBezTo>
                  <a:cubicBezTo>
                    <a:pt x="115" y="151"/>
                    <a:pt x="116" y="154"/>
                    <a:pt x="116" y="155"/>
                  </a:cubicBezTo>
                  <a:cubicBezTo>
                    <a:pt x="116" y="155"/>
                    <a:pt x="116" y="157"/>
                    <a:pt x="117" y="156"/>
                  </a:cubicBezTo>
                  <a:cubicBezTo>
                    <a:pt x="117" y="156"/>
                    <a:pt x="119" y="156"/>
                    <a:pt x="119" y="157"/>
                  </a:cubicBezTo>
                  <a:cubicBezTo>
                    <a:pt x="119" y="158"/>
                    <a:pt x="117" y="159"/>
                    <a:pt x="118" y="160"/>
                  </a:cubicBezTo>
                  <a:cubicBezTo>
                    <a:pt x="119" y="162"/>
                    <a:pt x="118" y="165"/>
                    <a:pt x="117" y="166"/>
                  </a:cubicBezTo>
                  <a:cubicBezTo>
                    <a:pt x="116" y="168"/>
                    <a:pt x="114" y="169"/>
                    <a:pt x="113" y="170"/>
                  </a:cubicBezTo>
                  <a:cubicBezTo>
                    <a:pt x="113" y="171"/>
                    <a:pt x="113" y="176"/>
                    <a:pt x="112" y="175"/>
                  </a:cubicBezTo>
                  <a:cubicBezTo>
                    <a:pt x="113" y="176"/>
                    <a:pt x="119" y="173"/>
                    <a:pt x="120" y="175"/>
                  </a:cubicBezTo>
                  <a:cubicBezTo>
                    <a:pt x="120" y="175"/>
                    <a:pt x="118" y="176"/>
                    <a:pt x="119" y="178"/>
                  </a:cubicBezTo>
                  <a:cubicBezTo>
                    <a:pt x="120" y="180"/>
                    <a:pt x="123" y="180"/>
                    <a:pt x="122" y="181"/>
                  </a:cubicBezTo>
                  <a:cubicBezTo>
                    <a:pt x="122" y="182"/>
                    <a:pt x="121" y="184"/>
                    <a:pt x="121" y="185"/>
                  </a:cubicBezTo>
                  <a:cubicBezTo>
                    <a:pt x="122" y="186"/>
                    <a:pt x="125" y="185"/>
                    <a:pt x="125" y="186"/>
                  </a:cubicBezTo>
                  <a:cubicBezTo>
                    <a:pt x="125" y="186"/>
                    <a:pt x="125" y="187"/>
                    <a:pt x="125" y="187"/>
                  </a:cubicBezTo>
                  <a:cubicBezTo>
                    <a:pt x="125" y="189"/>
                    <a:pt x="126" y="188"/>
                    <a:pt x="127" y="188"/>
                  </a:cubicBezTo>
                  <a:cubicBezTo>
                    <a:pt x="128" y="188"/>
                    <a:pt x="129" y="187"/>
                    <a:pt x="130" y="188"/>
                  </a:cubicBezTo>
                  <a:cubicBezTo>
                    <a:pt x="131" y="188"/>
                    <a:pt x="132" y="189"/>
                    <a:pt x="133" y="190"/>
                  </a:cubicBezTo>
                  <a:cubicBezTo>
                    <a:pt x="135" y="191"/>
                    <a:pt x="134" y="187"/>
                    <a:pt x="134" y="186"/>
                  </a:cubicBezTo>
                  <a:cubicBezTo>
                    <a:pt x="132" y="182"/>
                    <a:pt x="134" y="184"/>
                    <a:pt x="136" y="182"/>
                  </a:cubicBezTo>
                  <a:cubicBezTo>
                    <a:pt x="138" y="181"/>
                    <a:pt x="137" y="182"/>
                    <a:pt x="139" y="183"/>
                  </a:cubicBezTo>
                  <a:cubicBezTo>
                    <a:pt x="139" y="183"/>
                    <a:pt x="141" y="182"/>
                    <a:pt x="141" y="182"/>
                  </a:cubicBezTo>
                  <a:cubicBezTo>
                    <a:pt x="141" y="183"/>
                    <a:pt x="143" y="181"/>
                    <a:pt x="143" y="182"/>
                  </a:cubicBezTo>
                  <a:cubicBezTo>
                    <a:pt x="144" y="183"/>
                    <a:pt x="144" y="184"/>
                    <a:pt x="146" y="182"/>
                  </a:cubicBezTo>
                  <a:cubicBezTo>
                    <a:pt x="147" y="181"/>
                    <a:pt x="147" y="182"/>
                    <a:pt x="148" y="181"/>
                  </a:cubicBezTo>
                  <a:cubicBezTo>
                    <a:pt x="149" y="180"/>
                    <a:pt x="149" y="178"/>
                    <a:pt x="151" y="178"/>
                  </a:cubicBezTo>
                  <a:cubicBezTo>
                    <a:pt x="152" y="178"/>
                    <a:pt x="153" y="180"/>
                    <a:pt x="155" y="180"/>
                  </a:cubicBezTo>
                  <a:cubicBezTo>
                    <a:pt x="155" y="180"/>
                    <a:pt x="159" y="181"/>
                    <a:pt x="159" y="181"/>
                  </a:cubicBezTo>
                  <a:cubicBezTo>
                    <a:pt x="159" y="182"/>
                    <a:pt x="157" y="183"/>
                    <a:pt x="157" y="184"/>
                  </a:cubicBezTo>
                  <a:cubicBezTo>
                    <a:pt x="158" y="185"/>
                    <a:pt x="160" y="186"/>
                    <a:pt x="161" y="187"/>
                  </a:cubicBezTo>
                  <a:cubicBezTo>
                    <a:pt x="163" y="188"/>
                    <a:pt x="167" y="189"/>
                    <a:pt x="168" y="186"/>
                  </a:cubicBezTo>
                  <a:cubicBezTo>
                    <a:pt x="168" y="186"/>
                    <a:pt x="170" y="188"/>
                    <a:pt x="170" y="188"/>
                  </a:cubicBezTo>
                  <a:cubicBezTo>
                    <a:pt x="171" y="189"/>
                    <a:pt x="172" y="187"/>
                    <a:pt x="174" y="188"/>
                  </a:cubicBezTo>
                  <a:cubicBezTo>
                    <a:pt x="175" y="189"/>
                    <a:pt x="173" y="190"/>
                    <a:pt x="173" y="191"/>
                  </a:cubicBezTo>
                  <a:cubicBezTo>
                    <a:pt x="173" y="192"/>
                    <a:pt x="175" y="194"/>
                    <a:pt x="175" y="195"/>
                  </a:cubicBezTo>
                  <a:cubicBezTo>
                    <a:pt x="176" y="195"/>
                    <a:pt x="177" y="194"/>
                    <a:pt x="178" y="194"/>
                  </a:cubicBezTo>
                  <a:cubicBezTo>
                    <a:pt x="178" y="193"/>
                    <a:pt x="175" y="192"/>
                    <a:pt x="176" y="191"/>
                  </a:cubicBezTo>
                  <a:cubicBezTo>
                    <a:pt x="178" y="188"/>
                    <a:pt x="180" y="188"/>
                    <a:pt x="183" y="187"/>
                  </a:cubicBezTo>
                  <a:cubicBezTo>
                    <a:pt x="185" y="186"/>
                    <a:pt x="187" y="186"/>
                    <a:pt x="189" y="186"/>
                  </a:cubicBezTo>
                  <a:cubicBezTo>
                    <a:pt x="190" y="186"/>
                    <a:pt x="190" y="184"/>
                    <a:pt x="191" y="184"/>
                  </a:cubicBezTo>
                  <a:cubicBezTo>
                    <a:pt x="193" y="184"/>
                    <a:pt x="192" y="183"/>
                    <a:pt x="192" y="182"/>
                  </a:cubicBezTo>
                  <a:cubicBezTo>
                    <a:pt x="192" y="183"/>
                    <a:pt x="196" y="182"/>
                    <a:pt x="196" y="182"/>
                  </a:cubicBezTo>
                  <a:cubicBezTo>
                    <a:pt x="198" y="181"/>
                    <a:pt x="200" y="182"/>
                    <a:pt x="202" y="182"/>
                  </a:cubicBezTo>
                  <a:cubicBezTo>
                    <a:pt x="204" y="182"/>
                    <a:pt x="205" y="181"/>
                    <a:pt x="207" y="180"/>
                  </a:cubicBezTo>
                  <a:cubicBezTo>
                    <a:pt x="208" y="180"/>
                    <a:pt x="208" y="177"/>
                    <a:pt x="209" y="177"/>
                  </a:cubicBezTo>
                  <a:cubicBezTo>
                    <a:pt x="211" y="177"/>
                    <a:pt x="212" y="176"/>
                    <a:pt x="213" y="175"/>
                  </a:cubicBezTo>
                  <a:cubicBezTo>
                    <a:pt x="214" y="175"/>
                    <a:pt x="215" y="174"/>
                    <a:pt x="215" y="173"/>
                  </a:cubicBezTo>
                  <a:cubicBezTo>
                    <a:pt x="214" y="173"/>
                    <a:pt x="218" y="172"/>
                    <a:pt x="218" y="172"/>
                  </a:cubicBezTo>
                  <a:cubicBezTo>
                    <a:pt x="219" y="171"/>
                    <a:pt x="220" y="169"/>
                    <a:pt x="221" y="168"/>
                  </a:cubicBezTo>
                  <a:cubicBezTo>
                    <a:pt x="222" y="167"/>
                    <a:pt x="222" y="167"/>
                    <a:pt x="222" y="166"/>
                  </a:cubicBezTo>
                  <a:cubicBezTo>
                    <a:pt x="223" y="164"/>
                    <a:pt x="221" y="165"/>
                    <a:pt x="221" y="164"/>
                  </a:cubicBezTo>
                  <a:cubicBezTo>
                    <a:pt x="221" y="164"/>
                    <a:pt x="226" y="164"/>
                    <a:pt x="223" y="162"/>
                  </a:cubicBezTo>
                  <a:cubicBezTo>
                    <a:pt x="222" y="161"/>
                    <a:pt x="223" y="161"/>
                    <a:pt x="224" y="161"/>
                  </a:cubicBezTo>
                  <a:cubicBezTo>
                    <a:pt x="225" y="161"/>
                    <a:pt x="225" y="160"/>
                    <a:pt x="226" y="159"/>
                  </a:cubicBezTo>
                  <a:cubicBezTo>
                    <a:pt x="227" y="158"/>
                    <a:pt x="227" y="157"/>
                    <a:pt x="228" y="156"/>
                  </a:cubicBezTo>
                  <a:cubicBezTo>
                    <a:pt x="228" y="156"/>
                    <a:pt x="228" y="154"/>
                    <a:pt x="228" y="154"/>
                  </a:cubicBezTo>
                  <a:cubicBezTo>
                    <a:pt x="229" y="153"/>
                    <a:pt x="230" y="153"/>
                    <a:pt x="231" y="152"/>
                  </a:cubicBezTo>
                  <a:cubicBezTo>
                    <a:pt x="232" y="151"/>
                    <a:pt x="231" y="150"/>
                    <a:pt x="231" y="150"/>
                  </a:cubicBezTo>
                  <a:cubicBezTo>
                    <a:pt x="231" y="149"/>
                    <a:pt x="232" y="149"/>
                    <a:pt x="232" y="149"/>
                  </a:cubicBezTo>
                  <a:cubicBezTo>
                    <a:pt x="233" y="149"/>
                    <a:pt x="232" y="147"/>
                    <a:pt x="232" y="147"/>
                  </a:cubicBezTo>
                  <a:cubicBezTo>
                    <a:pt x="232" y="147"/>
                    <a:pt x="234" y="148"/>
                    <a:pt x="234" y="147"/>
                  </a:cubicBezTo>
                  <a:cubicBezTo>
                    <a:pt x="236" y="146"/>
                    <a:pt x="234" y="146"/>
                    <a:pt x="233" y="145"/>
                  </a:cubicBezTo>
                  <a:cubicBezTo>
                    <a:pt x="233" y="145"/>
                    <a:pt x="236" y="143"/>
                    <a:pt x="236" y="143"/>
                  </a:cubicBezTo>
                  <a:cubicBezTo>
                    <a:pt x="235" y="145"/>
                    <a:pt x="232" y="142"/>
                    <a:pt x="231" y="141"/>
                  </a:cubicBezTo>
                  <a:cubicBezTo>
                    <a:pt x="231" y="141"/>
                    <a:pt x="230" y="142"/>
                    <a:pt x="229" y="142"/>
                  </a:cubicBezTo>
                  <a:cubicBezTo>
                    <a:pt x="228" y="143"/>
                    <a:pt x="227" y="141"/>
                    <a:pt x="226" y="142"/>
                  </a:cubicBezTo>
                  <a:cubicBezTo>
                    <a:pt x="228" y="141"/>
                    <a:pt x="230" y="140"/>
                    <a:pt x="231" y="139"/>
                  </a:cubicBezTo>
                  <a:cubicBezTo>
                    <a:pt x="232" y="138"/>
                    <a:pt x="235" y="138"/>
                    <a:pt x="233" y="136"/>
                  </a:cubicBezTo>
                  <a:cubicBezTo>
                    <a:pt x="231" y="135"/>
                    <a:pt x="230" y="134"/>
                    <a:pt x="228" y="132"/>
                  </a:cubicBezTo>
                  <a:cubicBezTo>
                    <a:pt x="228" y="131"/>
                    <a:pt x="223" y="133"/>
                    <a:pt x="223" y="130"/>
                  </a:cubicBezTo>
                  <a:cubicBezTo>
                    <a:pt x="223" y="132"/>
                    <a:pt x="228" y="132"/>
                    <a:pt x="229" y="132"/>
                  </a:cubicBezTo>
                  <a:cubicBezTo>
                    <a:pt x="230" y="132"/>
                    <a:pt x="233" y="135"/>
                    <a:pt x="234" y="133"/>
                  </a:cubicBezTo>
                  <a:cubicBezTo>
                    <a:pt x="235" y="131"/>
                    <a:pt x="229" y="129"/>
                    <a:pt x="229" y="127"/>
                  </a:cubicBezTo>
                  <a:cubicBezTo>
                    <a:pt x="228" y="125"/>
                    <a:pt x="228" y="121"/>
                    <a:pt x="226" y="120"/>
                  </a:cubicBezTo>
                  <a:cubicBezTo>
                    <a:pt x="225" y="118"/>
                    <a:pt x="219" y="118"/>
                    <a:pt x="221" y="115"/>
                  </a:cubicBezTo>
                  <a:cubicBezTo>
                    <a:pt x="222" y="113"/>
                    <a:pt x="223" y="112"/>
                    <a:pt x="224" y="111"/>
                  </a:cubicBezTo>
                  <a:cubicBezTo>
                    <a:pt x="226" y="109"/>
                    <a:pt x="224" y="110"/>
                    <a:pt x="225" y="109"/>
                  </a:cubicBezTo>
                  <a:cubicBezTo>
                    <a:pt x="225" y="108"/>
                    <a:pt x="228" y="109"/>
                    <a:pt x="228" y="109"/>
                  </a:cubicBezTo>
                  <a:cubicBezTo>
                    <a:pt x="229" y="108"/>
                    <a:pt x="227" y="107"/>
                    <a:pt x="229" y="106"/>
                  </a:cubicBezTo>
                  <a:cubicBezTo>
                    <a:pt x="231" y="106"/>
                    <a:pt x="232" y="105"/>
                    <a:pt x="233" y="104"/>
                  </a:cubicBezTo>
                  <a:cubicBezTo>
                    <a:pt x="234" y="104"/>
                    <a:pt x="235" y="104"/>
                    <a:pt x="235" y="104"/>
                  </a:cubicBezTo>
                  <a:cubicBezTo>
                    <a:pt x="236" y="104"/>
                    <a:pt x="235" y="105"/>
                    <a:pt x="236" y="105"/>
                  </a:cubicBezTo>
                  <a:cubicBezTo>
                    <a:pt x="237" y="106"/>
                    <a:pt x="238" y="103"/>
                    <a:pt x="238" y="102"/>
                  </a:cubicBezTo>
                  <a:cubicBezTo>
                    <a:pt x="236" y="100"/>
                    <a:pt x="234" y="101"/>
                    <a:pt x="233" y="101"/>
                  </a:cubicBezTo>
                  <a:cubicBezTo>
                    <a:pt x="231" y="101"/>
                    <a:pt x="230" y="99"/>
                    <a:pt x="228" y="100"/>
                  </a:cubicBezTo>
                  <a:cubicBezTo>
                    <a:pt x="227" y="100"/>
                    <a:pt x="226" y="102"/>
                    <a:pt x="224" y="102"/>
                  </a:cubicBezTo>
                  <a:cubicBezTo>
                    <a:pt x="223" y="103"/>
                    <a:pt x="221" y="103"/>
                    <a:pt x="220" y="102"/>
                  </a:cubicBezTo>
                  <a:cubicBezTo>
                    <a:pt x="219" y="101"/>
                    <a:pt x="221" y="99"/>
                    <a:pt x="220" y="98"/>
                  </a:cubicBezTo>
                  <a:cubicBezTo>
                    <a:pt x="218" y="97"/>
                    <a:pt x="210" y="97"/>
                    <a:pt x="213" y="92"/>
                  </a:cubicBezTo>
                  <a:cubicBezTo>
                    <a:pt x="214" y="91"/>
                    <a:pt x="215" y="92"/>
                    <a:pt x="217" y="92"/>
                  </a:cubicBezTo>
                  <a:cubicBezTo>
                    <a:pt x="218" y="92"/>
                    <a:pt x="220" y="91"/>
                    <a:pt x="221" y="90"/>
                  </a:cubicBezTo>
                  <a:cubicBezTo>
                    <a:pt x="223" y="87"/>
                    <a:pt x="226" y="85"/>
                    <a:pt x="229" y="83"/>
                  </a:cubicBezTo>
                  <a:cubicBezTo>
                    <a:pt x="230" y="81"/>
                    <a:pt x="231" y="81"/>
                    <a:pt x="233" y="81"/>
                  </a:cubicBezTo>
                  <a:cubicBezTo>
                    <a:pt x="233" y="82"/>
                    <a:pt x="236" y="82"/>
                    <a:pt x="236" y="83"/>
                  </a:cubicBezTo>
                  <a:cubicBezTo>
                    <a:pt x="235" y="84"/>
                    <a:pt x="235" y="86"/>
                    <a:pt x="234" y="87"/>
                  </a:cubicBezTo>
                  <a:cubicBezTo>
                    <a:pt x="233" y="87"/>
                    <a:pt x="231" y="88"/>
                    <a:pt x="231" y="89"/>
                  </a:cubicBezTo>
                  <a:cubicBezTo>
                    <a:pt x="231" y="90"/>
                    <a:pt x="234" y="90"/>
                    <a:pt x="234" y="90"/>
                  </a:cubicBezTo>
                  <a:cubicBezTo>
                    <a:pt x="234" y="90"/>
                    <a:pt x="230" y="93"/>
                    <a:pt x="231" y="93"/>
                  </a:cubicBezTo>
                  <a:cubicBezTo>
                    <a:pt x="232" y="94"/>
                    <a:pt x="237" y="89"/>
                    <a:pt x="238" y="89"/>
                  </a:cubicBezTo>
                  <a:cubicBezTo>
                    <a:pt x="240" y="88"/>
                    <a:pt x="242" y="87"/>
                    <a:pt x="244" y="87"/>
                  </a:cubicBezTo>
                  <a:cubicBezTo>
                    <a:pt x="246" y="87"/>
                    <a:pt x="246" y="87"/>
                    <a:pt x="247" y="85"/>
                  </a:cubicBezTo>
                  <a:cubicBezTo>
                    <a:pt x="249" y="84"/>
                    <a:pt x="252" y="83"/>
                    <a:pt x="254" y="81"/>
                  </a:cubicBezTo>
                  <a:cubicBezTo>
                    <a:pt x="255" y="80"/>
                    <a:pt x="257" y="77"/>
                    <a:pt x="259" y="77"/>
                  </a:cubicBezTo>
                  <a:cubicBezTo>
                    <a:pt x="260" y="76"/>
                    <a:pt x="266" y="80"/>
                    <a:pt x="266" y="77"/>
                  </a:cubicBezTo>
                  <a:cubicBezTo>
                    <a:pt x="266" y="76"/>
                    <a:pt x="265" y="75"/>
                    <a:pt x="266" y="74"/>
                  </a:cubicBezTo>
                  <a:cubicBezTo>
                    <a:pt x="267" y="74"/>
                    <a:pt x="268" y="74"/>
                    <a:pt x="269" y="74"/>
                  </a:cubicBezTo>
                  <a:cubicBezTo>
                    <a:pt x="271" y="74"/>
                    <a:pt x="270" y="73"/>
                    <a:pt x="271" y="72"/>
                  </a:cubicBezTo>
                  <a:cubicBezTo>
                    <a:pt x="273" y="71"/>
                    <a:pt x="274" y="72"/>
                    <a:pt x="274" y="70"/>
                  </a:cubicBezTo>
                  <a:cubicBezTo>
                    <a:pt x="274" y="67"/>
                    <a:pt x="277" y="70"/>
                    <a:pt x="278" y="71"/>
                  </a:cubicBezTo>
                  <a:cubicBezTo>
                    <a:pt x="278" y="69"/>
                    <a:pt x="281" y="69"/>
                    <a:pt x="281" y="67"/>
                  </a:cubicBezTo>
                  <a:cubicBezTo>
                    <a:pt x="281" y="65"/>
                    <a:pt x="282" y="62"/>
                    <a:pt x="281" y="60"/>
                  </a:cubicBezTo>
                  <a:cubicBezTo>
                    <a:pt x="279" y="57"/>
                    <a:pt x="280" y="58"/>
                    <a:pt x="282" y="56"/>
                  </a:cubicBezTo>
                  <a:cubicBezTo>
                    <a:pt x="284" y="55"/>
                    <a:pt x="285" y="54"/>
                    <a:pt x="287" y="55"/>
                  </a:cubicBezTo>
                  <a:cubicBezTo>
                    <a:pt x="290" y="56"/>
                    <a:pt x="290" y="56"/>
                    <a:pt x="291" y="53"/>
                  </a:cubicBezTo>
                  <a:cubicBezTo>
                    <a:pt x="292" y="51"/>
                    <a:pt x="294" y="50"/>
                    <a:pt x="295" y="47"/>
                  </a:cubicBezTo>
                  <a:cubicBezTo>
                    <a:pt x="295" y="45"/>
                    <a:pt x="296" y="43"/>
                    <a:pt x="298" y="41"/>
                  </a:cubicBezTo>
                  <a:cubicBezTo>
                    <a:pt x="300" y="39"/>
                    <a:pt x="298" y="39"/>
                    <a:pt x="298" y="3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48" name="Freeform 716">
              <a:extLst>
                <a:ext uri="{FF2B5EF4-FFF2-40B4-BE49-F238E27FC236}">
                  <a16:creationId xmlns:a16="http://schemas.microsoft.com/office/drawing/2014/main" id="{3992A8AB-6674-9F45-BFE7-7266B7510AAE}"/>
                </a:ext>
              </a:extLst>
            </p:cNvPr>
            <p:cNvSpPr>
              <a:spLocks/>
            </p:cNvSpPr>
            <p:nvPr/>
          </p:nvSpPr>
          <p:spPr bwMode="auto">
            <a:xfrm>
              <a:off x="15747950" y="6357215"/>
              <a:ext cx="1464967" cy="637107"/>
            </a:xfrm>
            <a:custGeom>
              <a:avLst/>
              <a:gdLst>
                <a:gd name="T0" fmla="*/ 0 w 157"/>
                <a:gd name="T1" fmla="*/ 19 h 68"/>
                <a:gd name="T2" fmla="*/ 7 w 157"/>
                <a:gd name="T3" fmla="*/ 26 h 68"/>
                <a:gd name="T4" fmla="*/ 12 w 157"/>
                <a:gd name="T5" fmla="*/ 29 h 68"/>
                <a:gd name="T6" fmla="*/ 15 w 157"/>
                <a:gd name="T7" fmla="*/ 36 h 68"/>
                <a:gd name="T8" fmla="*/ 15 w 157"/>
                <a:gd name="T9" fmla="*/ 38 h 68"/>
                <a:gd name="T10" fmla="*/ 15 w 157"/>
                <a:gd name="T11" fmla="*/ 40 h 68"/>
                <a:gd name="T12" fmla="*/ 16 w 157"/>
                <a:gd name="T13" fmla="*/ 45 h 68"/>
                <a:gd name="T14" fmla="*/ 28 w 157"/>
                <a:gd name="T15" fmla="*/ 47 h 68"/>
                <a:gd name="T16" fmla="*/ 36 w 157"/>
                <a:gd name="T17" fmla="*/ 54 h 68"/>
                <a:gd name="T18" fmla="*/ 39 w 157"/>
                <a:gd name="T19" fmla="*/ 59 h 68"/>
                <a:gd name="T20" fmla="*/ 44 w 157"/>
                <a:gd name="T21" fmla="*/ 60 h 68"/>
                <a:gd name="T22" fmla="*/ 56 w 157"/>
                <a:gd name="T23" fmla="*/ 60 h 68"/>
                <a:gd name="T24" fmla="*/ 64 w 157"/>
                <a:gd name="T25" fmla="*/ 61 h 68"/>
                <a:gd name="T26" fmla="*/ 69 w 157"/>
                <a:gd name="T27" fmla="*/ 64 h 68"/>
                <a:gd name="T28" fmla="*/ 76 w 157"/>
                <a:gd name="T29" fmla="*/ 66 h 68"/>
                <a:gd name="T30" fmla="*/ 81 w 157"/>
                <a:gd name="T31" fmla="*/ 67 h 68"/>
                <a:gd name="T32" fmla="*/ 93 w 157"/>
                <a:gd name="T33" fmla="*/ 62 h 68"/>
                <a:gd name="T34" fmla="*/ 106 w 157"/>
                <a:gd name="T35" fmla="*/ 61 h 68"/>
                <a:gd name="T36" fmla="*/ 113 w 157"/>
                <a:gd name="T37" fmla="*/ 55 h 68"/>
                <a:gd name="T38" fmla="*/ 114 w 157"/>
                <a:gd name="T39" fmla="*/ 51 h 68"/>
                <a:gd name="T40" fmla="*/ 115 w 157"/>
                <a:gd name="T41" fmla="*/ 47 h 68"/>
                <a:gd name="T42" fmla="*/ 126 w 157"/>
                <a:gd name="T43" fmla="*/ 46 h 68"/>
                <a:gd name="T44" fmla="*/ 130 w 157"/>
                <a:gd name="T45" fmla="*/ 44 h 68"/>
                <a:gd name="T46" fmla="*/ 137 w 157"/>
                <a:gd name="T47" fmla="*/ 42 h 68"/>
                <a:gd name="T48" fmla="*/ 139 w 157"/>
                <a:gd name="T49" fmla="*/ 38 h 68"/>
                <a:gd name="T50" fmla="*/ 143 w 157"/>
                <a:gd name="T51" fmla="*/ 37 h 68"/>
                <a:gd name="T52" fmla="*/ 154 w 157"/>
                <a:gd name="T53" fmla="*/ 36 h 68"/>
                <a:gd name="T54" fmla="*/ 150 w 157"/>
                <a:gd name="T55" fmla="*/ 29 h 68"/>
                <a:gd name="T56" fmla="*/ 145 w 157"/>
                <a:gd name="T57" fmla="*/ 28 h 68"/>
                <a:gd name="T58" fmla="*/ 141 w 157"/>
                <a:gd name="T59" fmla="*/ 29 h 68"/>
                <a:gd name="T60" fmla="*/ 136 w 157"/>
                <a:gd name="T61" fmla="*/ 28 h 68"/>
                <a:gd name="T62" fmla="*/ 134 w 157"/>
                <a:gd name="T63" fmla="*/ 27 h 68"/>
                <a:gd name="T64" fmla="*/ 137 w 157"/>
                <a:gd name="T65" fmla="*/ 19 h 68"/>
                <a:gd name="T66" fmla="*/ 137 w 157"/>
                <a:gd name="T67" fmla="*/ 14 h 68"/>
                <a:gd name="T68" fmla="*/ 131 w 157"/>
                <a:gd name="T69" fmla="*/ 14 h 68"/>
                <a:gd name="T70" fmla="*/ 124 w 157"/>
                <a:gd name="T71" fmla="*/ 15 h 68"/>
                <a:gd name="T72" fmla="*/ 114 w 157"/>
                <a:gd name="T73" fmla="*/ 19 h 68"/>
                <a:gd name="T74" fmla="*/ 103 w 157"/>
                <a:gd name="T75" fmla="*/ 19 h 68"/>
                <a:gd name="T76" fmla="*/ 98 w 157"/>
                <a:gd name="T77" fmla="*/ 17 h 68"/>
                <a:gd name="T78" fmla="*/ 94 w 157"/>
                <a:gd name="T79" fmla="*/ 15 h 68"/>
                <a:gd name="T80" fmla="*/ 83 w 157"/>
                <a:gd name="T81" fmla="*/ 11 h 68"/>
                <a:gd name="T82" fmla="*/ 77 w 157"/>
                <a:gd name="T83" fmla="*/ 13 h 68"/>
                <a:gd name="T84" fmla="*/ 71 w 157"/>
                <a:gd name="T85" fmla="*/ 12 h 68"/>
                <a:gd name="T86" fmla="*/ 68 w 157"/>
                <a:gd name="T87" fmla="*/ 8 h 68"/>
                <a:gd name="T88" fmla="*/ 64 w 157"/>
                <a:gd name="T89" fmla="*/ 5 h 68"/>
                <a:gd name="T90" fmla="*/ 58 w 157"/>
                <a:gd name="T91" fmla="*/ 3 h 68"/>
                <a:gd name="T92" fmla="*/ 52 w 157"/>
                <a:gd name="T93" fmla="*/ 1 h 68"/>
                <a:gd name="T94" fmla="*/ 45 w 157"/>
                <a:gd name="T95" fmla="*/ 7 h 68"/>
                <a:gd name="T96" fmla="*/ 47 w 157"/>
                <a:gd name="T97" fmla="*/ 13 h 68"/>
                <a:gd name="T98" fmla="*/ 41 w 157"/>
                <a:gd name="T99" fmla="*/ 15 h 68"/>
                <a:gd name="T100" fmla="*/ 37 w 157"/>
                <a:gd name="T101" fmla="*/ 14 h 68"/>
                <a:gd name="T102" fmla="*/ 34 w 157"/>
                <a:gd name="T103" fmla="*/ 14 h 68"/>
                <a:gd name="T104" fmla="*/ 28 w 157"/>
                <a:gd name="T105" fmla="*/ 10 h 68"/>
                <a:gd name="T106" fmla="*/ 21 w 157"/>
                <a:gd name="T107" fmla="*/ 9 h 68"/>
                <a:gd name="T108" fmla="*/ 13 w 157"/>
                <a:gd name="T109" fmla="*/ 13 h 68"/>
                <a:gd name="T110" fmla="*/ 7 w 157"/>
                <a:gd name="T111" fmla="*/ 17 h 68"/>
                <a:gd name="T112" fmla="*/ 0 w 157"/>
                <a:gd name="T113" fmla="*/ 1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7" h="68">
                  <a:moveTo>
                    <a:pt x="0" y="19"/>
                  </a:moveTo>
                  <a:cubicBezTo>
                    <a:pt x="1" y="23"/>
                    <a:pt x="3" y="25"/>
                    <a:pt x="7" y="26"/>
                  </a:cubicBezTo>
                  <a:cubicBezTo>
                    <a:pt x="9" y="27"/>
                    <a:pt x="10" y="28"/>
                    <a:pt x="12" y="29"/>
                  </a:cubicBezTo>
                  <a:cubicBezTo>
                    <a:pt x="13" y="31"/>
                    <a:pt x="14" y="34"/>
                    <a:pt x="15" y="36"/>
                  </a:cubicBezTo>
                  <a:cubicBezTo>
                    <a:pt x="16" y="37"/>
                    <a:pt x="15" y="37"/>
                    <a:pt x="15" y="38"/>
                  </a:cubicBezTo>
                  <a:cubicBezTo>
                    <a:pt x="14" y="38"/>
                    <a:pt x="15" y="39"/>
                    <a:pt x="15" y="40"/>
                  </a:cubicBezTo>
                  <a:cubicBezTo>
                    <a:pt x="14" y="43"/>
                    <a:pt x="13" y="43"/>
                    <a:pt x="16" y="45"/>
                  </a:cubicBezTo>
                  <a:cubicBezTo>
                    <a:pt x="20" y="46"/>
                    <a:pt x="24" y="45"/>
                    <a:pt x="28" y="47"/>
                  </a:cubicBezTo>
                  <a:cubicBezTo>
                    <a:pt x="30" y="49"/>
                    <a:pt x="34" y="52"/>
                    <a:pt x="36" y="54"/>
                  </a:cubicBezTo>
                  <a:cubicBezTo>
                    <a:pt x="37" y="55"/>
                    <a:pt x="38" y="57"/>
                    <a:pt x="39" y="59"/>
                  </a:cubicBezTo>
                  <a:cubicBezTo>
                    <a:pt x="40" y="61"/>
                    <a:pt x="43" y="60"/>
                    <a:pt x="44" y="60"/>
                  </a:cubicBezTo>
                  <a:cubicBezTo>
                    <a:pt x="48" y="60"/>
                    <a:pt x="52" y="60"/>
                    <a:pt x="56" y="60"/>
                  </a:cubicBezTo>
                  <a:cubicBezTo>
                    <a:pt x="58" y="60"/>
                    <a:pt x="62" y="60"/>
                    <a:pt x="64" y="61"/>
                  </a:cubicBezTo>
                  <a:cubicBezTo>
                    <a:pt x="66" y="62"/>
                    <a:pt x="67" y="64"/>
                    <a:pt x="69" y="64"/>
                  </a:cubicBezTo>
                  <a:cubicBezTo>
                    <a:pt x="71" y="65"/>
                    <a:pt x="74" y="66"/>
                    <a:pt x="76" y="66"/>
                  </a:cubicBezTo>
                  <a:cubicBezTo>
                    <a:pt x="78" y="65"/>
                    <a:pt x="80" y="68"/>
                    <a:pt x="81" y="67"/>
                  </a:cubicBezTo>
                  <a:cubicBezTo>
                    <a:pt x="85" y="65"/>
                    <a:pt x="88" y="63"/>
                    <a:pt x="93" y="62"/>
                  </a:cubicBezTo>
                  <a:cubicBezTo>
                    <a:pt x="97" y="62"/>
                    <a:pt x="103" y="63"/>
                    <a:pt x="106" y="61"/>
                  </a:cubicBezTo>
                  <a:cubicBezTo>
                    <a:pt x="109" y="59"/>
                    <a:pt x="110" y="56"/>
                    <a:pt x="113" y="55"/>
                  </a:cubicBezTo>
                  <a:cubicBezTo>
                    <a:pt x="116" y="54"/>
                    <a:pt x="116" y="53"/>
                    <a:pt x="114" y="51"/>
                  </a:cubicBezTo>
                  <a:cubicBezTo>
                    <a:pt x="113" y="50"/>
                    <a:pt x="113" y="48"/>
                    <a:pt x="115" y="47"/>
                  </a:cubicBezTo>
                  <a:cubicBezTo>
                    <a:pt x="118" y="44"/>
                    <a:pt x="122" y="50"/>
                    <a:pt x="126" y="46"/>
                  </a:cubicBezTo>
                  <a:cubicBezTo>
                    <a:pt x="127" y="45"/>
                    <a:pt x="128" y="44"/>
                    <a:pt x="130" y="44"/>
                  </a:cubicBezTo>
                  <a:cubicBezTo>
                    <a:pt x="133" y="43"/>
                    <a:pt x="134" y="44"/>
                    <a:pt x="137" y="42"/>
                  </a:cubicBezTo>
                  <a:cubicBezTo>
                    <a:pt x="138" y="41"/>
                    <a:pt x="138" y="38"/>
                    <a:pt x="139" y="38"/>
                  </a:cubicBezTo>
                  <a:cubicBezTo>
                    <a:pt x="141" y="37"/>
                    <a:pt x="142" y="37"/>
                    <a:pt x="143" y="37"/>
                  </a:cubicBezTo>
                  <a:cubicBezTo>
                    <a:pt x="147" y="36"/>
                    <a:pt x="150" y="35"/>
                    <a:pt x="154" y="36"/>
                  </a:cubicBezTo>
                  <a:cubicBezTo>
                    <a:pt x="157" y="36"/>
                    <a:pt x="151" y="29"/>
                    <a:pt x="150" y="29"/>
                  </a:cubicBezTo>
                  <a:cubicBezTo>
                    <a:pt x="149" y="28"/>
                    <a:pt x="147" y="27"/>
                    <a:pt x="145" y="28"/>
                  </a:cubicBezTo>
                  <a:cubicBezTo>
                    <a:pt x="143" y="28"/>
                    <a:pt x="143" y="30"/>
                    <a:pt x="141" y="29"/>
                  </a:cubicBezTo>
                  <a:cubicBezTo>
                    <a:pt x="140" y="28"/>
                    <a:pt x="137" y="27"/>
                    <a:pt x="136" y="28"/>
                  </a:cubicBezTo>
                  <a:cubicBezTo>
                    <a:pt x="135" y="30"/>
                    <a:pt x="134" y="29"/>
                    <a:pt x="134" y="27"/>
                  </a:cubicBezTo>
                  <a:cubicBezTo>
                    <a:pt x="134" y="25"/>
                    <a:pt x="137" y="21"/>
                    <a:pt x="137" y="19"/>
                  </a:cubicBezTo>
                  <a:cubicBezTo>
                    <a:pt x="138" y="17"/>
                    <a:pt x="141" y="14"/>
                    <a:pt x="137" y="14"/>
                  </a:cubicBezTo>
                  <a:cubicBezTo>
                    <a:pt x="134" y="14"/>
                    <a:pt x="134" y="15"/>
                    <a:pt x="131" y="14"/>
                  </a:cubicBezTo>
                  <a:cubicBezTo>
                    <a:pt x="128" y="13"/>
                    <a:pt x="127" y="13"/>
                    <a:pt x="124" y="15"/>
                  </a:cubicBezTo>
                  <a:cubicBezTo>
                    <a:pt x="121" y="17"/>
                    <a:pt x="117" y="18"/>
                    <a:pt x="114" y="19"/>
                  </a:cubicBezTo>
                  <a:cubicBezTo>
                    <a:pt x="109" y="20"/>
                    <a:pt x="107" y="19"/>
                    <a:pt x="103" y="19"/>
                  </a:cubicBezTo>
                  <a:cubicBezTo>
                    <a:pt x="101" y="18"/>
                    <a:pt x="100" y="18"/>
                    <a:pt x="98" y="17"/>
                  </a:cubicBezTo>
                  <a:cubicBezTo>
                    <a:pt x="97" y="17"/>
                    <a:pt x="96" y="15"/>
                    <a:pt x="94" y="15"/>
                  </a:cubicBezTo>
                  <a:cubicBezTo>
                    <a:pt x="90" y="14"/>
                    <a:pt x="88" y="12"/>
                    <a:pt x="83" y="11"/>
                  </a:cubicBezTo>
                  <a:cubicBezTo>
                    <a:pt x="81" y="11"/>
                    <a:pt x="79" y="12"/>
                    <a:pt x="77" y="13"/>
                  </a:cubicBezTo>
                  <a:cubicBezTo>
                    <a:pt x="75" y="14"/>
                    <a:pt x="73" y="13"/>
                    <a:pt x="71" y="12"/>
                  </a:cubicBezTo>
                  <a:cubicBezTo>
                    <a:pt x="69" y="11"/>
                    <a:pt x="68" y="11"/>
                    <a:pt x="68" y="8"/>
                  </a:cubicBezTo>
                  <a:cubicBezTo>
                    <a:pt x="67" y="6"/>
                    <a:pt x="67" y="6"/>
                    <a:pt x="64" y="5"/>
                  </a:cubicBezTo>
                  <a:cubicBezTo>
                    <a:pt x="62" y="4"/>
                    <a:pt x="60" y="3"/>
                    <a:pt x="58" y="3"/>
                  </a:cubicBezTo>
                  <a:cubicBezTo>
                    <a:pt x="56" y="3"/>
                    <a:pt x="53" y="0"/>
                    <a:pt x="52" y="1"/>
                  </a:cubicBezTo>
                  <a:cubicBezTo>
                    <a:pt x="50" y="1"/>
                    <a:pt x="46" y="5"/>
                    <a:pt x="45" y="7"/>
                  </a:cubicBezTo>
                  <a:cubicBezTo>
                    <a:pt x="45" y="9"/>
                    <a:pt x="48" y="11"/>
                    <a:pt x="47" y="13"/>
                  </a:cubicBezTo>
                  <a:cubicBezTo>
                    <a:pt x="46" y="15"/>
                    <a:pt x="43" y="17"/>
                    <a:pt x="41" y="15"/>
                  </a:cubicBezTo>
                  <a:cubicBezTo>
                    <a:pt x="39" y="15"/>
                    <a:pt x="38" y="14"/>
                    <a:pt x="37" y="14"/>
                  </a:cubicBezTo>
                  <a:cubicBezTo>
                    <a:pt x="36" y="14"/>
                    <a:pt x="35" y="14"/>
                    <a:pt x="34" y="14"/>
                  </a:cubicBezTo>
                  <a:cubicBezTo>
                    <a:pt x="31" y="13"/>
                    <a:pt x="31" y="11"/>
                    <a:pt x="28" y="10"/>
                  </a:cubicBezTo>
                  <a:cubicBezTo>
                    <a:pt x="26" y="9"/>
                    <a:pt x="23" y="8"/>
                    <a:pt x="21" y="9"/>
                  </a:cubicBezTo>
                  <a:cubicBezTo>
                    <a:pt x="18" y="10"/>
                    <a:pt x="16" y="12"/>
                    <a:pt x="13" y="13"/>
                  </a:cubicBezTo>
                  <a:cubicBezTo>
                    <a:pt x="11" y="14"/>
                    <a:pt x="9" y="16"/>
                    <a:pt x="7" y="17"/>
                  </a:cubicBezTo>
                  <a:cubicBezTo>
                    <a:pt x="4" y="17"/>
                    <a:pt x="2" y="19"/>
                    <a:pt x="0" y="1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49" name="Freeform 717">
              <a:extLst>
                <a:ext uri="{FF2B5EF4-FFF2-40B4-BE49-F238E27FC236}">
                  <a16:creationId xmlns:a16="http://schemas.microsoft.com/office/drawing/2014/main" id="{06F1D3FE-6428-9440-B201-77E88AD5D60B}"/>
                </a:ext>
              </a:extLst>
            </p:cNvPr>
            <p:cNvSpPr>
              <a:spLocks/>
            </p:cNvSpPr>
            <p:nvPr/>
          </p:nvSpPr>
          <p:spPr bwMode="auto">
            <a:xfrm>
              <a:off x="12219289" y="5133964"/>
              <a:ext cx="585987" cy="1009821"/>
            </a:xfrm>
            <a:custGeom>
              <a:avLst/>
              <a:gdLst>
                <a:gd name="T0" fmla="*/ 61 w 63"/>
                <a:gd name="T1" fmla="*/ 25 h 108"/>
                <a:gd name="T2" fmla="*/ 61 w 63"/>
                <a:gd name="T3" fmla="*/ 20 h 108"/>
                <a:gd name="T4" fmla="*/ 61 w 63"/>
                <a:gd name="T5" fmla="*/ 16 h 108"/>
                <a:gd name="T6" fmla="*/ 60 w 63"/>
                <a:gd name="T7" fmla="*/ 13 h 108"/>
                <a:gd name="T8" fmla="*/ 60 w 63"/>
                <a:gd name="T9" fmla="*/ 11 h 108"/>
                <a:gd name="T10" fmla="*/ 57 w 63"/>
                <a:gd name="T11" fmla="*/ 7 h 108"/>
                <a:gd name="T12" fmla="*/ 51 w 63"/>
                <a:gd name="T13" fmla="*/ 5 h 108"/>
                <a:gd name="T14" fmla="*/ 44 w 63"/>
                <a:gd name="T15" fmla="*/ 1 h 108"/>
                <a:gd name="T16" fmla="*/ 44 w 63"/>
                <a:gd name="T17" fmla="*/ 5 h 108"/>
                <a:gd name="T18" fmla="*/ 34 w 63"/>
                <a:gd name="T19" fmla="*/ 5 h 108"/>
                <a:gd name="T20" fmla="*/ 34 w 63"/>
                <a:gd name="T21" fmla="*/ 10 h 108"/>
                <a:gd name="T22" fmla="*/ 29 w 63"/>
                <a:gd name="T23" fmla="*/ 10 h 108"/>
                <a:gd name="T24" fmla="*/ 27 w 63"/>
                <a:gd name="T25" fmla="*/ 12 h 108"/>
                <a:gd name="T26" fmla="*/ 25 w 63"/>
                <a:gd name="T27" fmla="*/ 15 h 108"/>
                <a:gd name="T28" fmla="*/ 25 w 63"/>
                <a:gd name="T29" fmla="*/ 18 h 108"/>
                <a:gd name="T30" fmla="*/ 24 w 63"/>
                <a:gd name="T31" fmla="*/ 20 h 108"/>
                <a:gd name="T32" fmla="*/ 20 w 63"/>
                <a:gd name="T33" fmla="*/ 25 h 108"/>
                <a:gd name="T34" fmla="*/ 17 w 63"/>
                <a:gd name="T35" fmla="*/ 27 h 108"/>
                <a:gd name="T36" fmla="*/ 16 w 63"/>
                <a:gd name="T37" fmla="*/ 33 h 108"/>
                <a:gd name="T38" fmla="*/ 13 w 63"/>
                <a:gd name="T39" fmla="*/ 38 h 108"/>
                <a:gd name="T40" fmla="*/ 15 w 63"/>
                <a:gd name="T41" fmla="*/ 42 h 108"/>
                <a:gd name="T42" fmla="*/ 9 w 63"/>
                <a:gd name="T43" fmla="*/ 44 h 108"/>
                <a:gd name="T44" fmla="*/ 5 w 63"/>
                <a:gd name="T45" fmla="*/ 51 h 108"/>
                <a:gd name="T46" fmla="*/ 6 w 63"/>
                <a:gd name="T47" fmla="*/ 57 h 108"/>
                <a:gd name="T48" fmla="*/ 8 w 63"/>
                <a:gd name="T49" fmla="*/ 63 h 108"/>
                <a:gd name="T50" fmla="*/ 7 w 63"/>
                <a:gd name="T51" fmla="*/ 67 h 108"/>
                <a:gd name="T52" fmla="*/ 7 w 63"/>
                <a:gd name="T53" fmla="*/ 74 h 108"/>
                <a:gd name="T54" fmla="*/ 4 w 63"/>
                <a:gd name="T55" fmla="*/ 78 h 108"/>
                <a:gd name="T56" fmla="*/ 3 w 63"/>
                <a:gd name="T57" fmla="*/ 83 h 108"/>
                <a:gd name="T58" fmla="*/ 0 w 63"/>
                <a:gd name="T59" fmla="*/ 82 h 108"/>
                <a:gd name="T60" fmla="*/ 4 w 63"/>
                <a:gd name="T61" fmla="*/ 90 h 108"/>
                <a:gd name="T62" fmla="*/ 7 w 63"/>
                <a:gd name="T63" fmla="*/ 97 h 108"/>
                <a:gd name="T64" fmla="*/ 8 w 63"/>
                <a:gd name="T65" fmla="*/ 102 h 108"/>
                <a:gd name="T66" fmla="*/ 10 w 63"/>
                <a:gd name="T67" fmla="*/ 107 h 108"/>
                <a:gd name="T68" fmla="*/ 14 w 63"/>
                <a:gd name="T69" fmla="*/ 108 h 108"/>
                <a:gd name="T70" fmla="*/ 15 w 63"/>
                <a:gd name="T71" fmla="*/ 105 h 108"/>
                <a:gd name="T72" fmla="*/ 24 w 63"/>
                <a:gd name="T73" fmla="*/ 101 h 108"/>
                <a:gd name="T74" fmla="*/ 27 w 63"/>
                <a:gd name="T75" fmla="*/ 92 h 108"/>
                <a:gd name="T76" fmla="*/ 26 w 63"/>
                <a:gd name="T77" fmla="*/ 87 h 108"/>
                <a:gd name="T78" fmla="*/ 28 w 63"/>
                <a:gd name="T79" fmla="*/ 84 h 108"/>
                <a:gd name="T80" fmla="*/ 32 w 63"/>
                <a:gd name="T81" fmla="*/ 82 h 108"/>
                <a:gd name="T82" fmla="*/ 32 w 63"/>
                <a:gd name="T83" fmla="*/ 81 h 108"/>
                <a:gd name="T84" fmla="*/ 35 w 63"/>
                <a:gd name="T85" fmla="*/ 80 h 108"/>
                <a:gd name="T86" fmla="*/ 34 w 63"/>
                <a:gd name="T87" fmla="*/ 78 h 108"/>
                <a:gd name="T88" fmla="*/ 36 w 63"/>
                <a:gd name="T89" fmla="*/ 77 h 108"/>
                <a:gd name="T90" fmla="*/ 35 w 63"/>
                <a:gd name="T91" fmla="*/ 73 h 108"/>
                <a:gd name="T92" fmla="*/ 29 w 63"/>
                <a:gd name="T93" fmla="*/ 66 h 108"/>
                <a:gd name="T94" fmla="*/ 30 w 63"/>
                <a:gd name="T95" fmla="*/ 60 h 108"/>
                <a:gd name="T96" fmla="*/ 30 w 63"/>
                <a:gd name="T97" fmla="*/ 56 h 108"/>
                <a:gd name="T98" fmla="*/ 33 w 63"/>
                <a:gd name="T99" fmla="*/ 53 h 108"/>
                <a:gd name="T100" fmla="*/ 39 w 63"/>
                <a:gd name="T101" fmla="*/ 48 h 108"/>
                <a:gd name="T102" fmla="*/ 49 w 63"/>
                <a:gd name="T103" fmla="*/ 41 h 108"/>
                <a:gd name="T104" fmla="*/ 50 w 63"/>
                <a:gd name="T105" fmla="*/ 35 h 108"/>
                <a:gd name="T106" fmla="*/ 50 w 63"/>
                <a:gd name="T107" fmla="*/ 32 h 108"/>
                <a:gd name="T108" fmla="*/ 54 w 63"/>
                <a:gd name="T109" fmla="*/ 30 h 108"/>
                <a:gd name="T110" fmla="*/ 58 w 63"/>
                <a:gd name="T111" fmla="*/ 29 h 108"/>
                <a:gd name="T112" fmla="*/ 60 w 63"/>
                <a:gd name="T113" fmla="*/ 28 h 108"/>
                <a:gd name="T114" fmla="*/ 63 w 63"/>
                <a:gd name="T115" fmla="*/ 28 h 108"/>
                <a:gd name="T116" fmla="*/ 61 w 63"/>
                <a:gd name="T117" fmla="*/ 25 h 108"/>
                <a:gd name="T118" fmla="*/ 61 w 63"/>
                <a:gd name="T119" fmla="*/ 2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108">
                  <a:moveTo>
                    <a:pt x="61" y="25"/>
                  </a:moveTo>
                  <a:cubicBezTo>
                    <a:pt x="60" y="24"/>
                    <a:pt x="62" y="22"/>
                    <a:pt x="61" y="20"/>
                  </a:cubicBezTo>
                  <a:cubicBezTo>
                    <a:pt x="60" y="18"/>
                    <a:pt x="61" y="18"/>
                    <a:pt x="61" y="16"/>
                  </a:cubicBezTo>
                  <a:cubicBezTo>
                    <a:pt x="61" y="15"/>
                    <a:pt x="60" y="14"/>
                    <a:pt x="60" y="13"/>
                  </a:cubicBezTo>
                  <a:cubicBezTo>
                    <a:pt x="59" y="12"/>
                    <a:pt x="60" y="12"/>
                    <a:pt x="60" y="11"/>
                  </a:cubicBezTo>
                  <a:cubicBezTo>
                    <a:pt x="59" y="9"/>
                    <a:pt x="59" y="8"/>
                    <a:pt x="57" y="7"/>
                  </a:cubicBezTo>
                  <a:cubicBezTo>
                    <a:pt x="55" y="6"/>
                    <a:pt x="53" y="6"/>
                    <a:pt x="51" y="5"/>
                  </a:cubicBezTo>
                  <a:cubicBezTo>
                    <a:pt x="49" y="3"/>
                    <a:pt x="47" y="0"/>
                    <a:pt x="44" y="1"/>
                  </a:cubicBezTo>
                  <a:cubicBezTo>
                    <a:pt x="43" y="1"/>
                    <a:pt x="44" y="4"/>
                    <a:pt x="44" y="5"/>
                  </a:cubicBezTo>
                  <a:cubicBezTo>
                    <a:pt x="43" y="8"/>
                    <a:pt x="37" y="6"/>
                    <a:pt x="34" y="5"/>
                  </a:cubicBezTo>
                  <a:cubicBezTo>
                    <a:pt x="34" y="7"/>
                    <a:pt x="34" y="8"/>
                    <a:pt x="34" y="10"/>
                  </a:cubicBezTo>
                  <a:cubicBezTo>
                    <a:pt x="33" y="10"/>
                    <a:pt x="31" y="9"/>
                    <a:pt x="29" y="10"/>
                  </a:cubicBezTo>
                  <a:cubicBezTo>
                    <a:pt x="28" y="10"/>
                    <a:pt x="28" y="11"/>
                    <a:pt x="27" y="12"/>
                  </a:cubicBezTo>
                  <a:cubicBezTo>
                    <a:pt x="27" y="13"/>
                    <a:pt x="25" y="14"/>
                    <a:pt x="25" y="15"/>
                  </a:cubicBezTo>
                  <a:cubicBezTo>
                    <a:pt x="24" y="16"/>
                    <a:pt x="26" y="18"/>
                    <a:pt x="25" y="18"/>
                  </a:cubicBezTo>
                  <a:cubicBezTo>
                    <a:pt x="25" y="19"/>
                    <a:pt x="24" y="19"/>
                    <a:pt x="24" y="20"/>
                  </a:cubicBezTo>
                  <a:cubicBezTo>
                    <a:pt x="22" y="21"/>
                    <a:pt x="20" y="23"/>
                    <a:pt x="20" y="25"/>
                  </a:cubicBezTo>
                  <a:cubicBezTo>
                    <a:pt x="20" y="27"/>
                    <a:pt x="18" y="25"/>
                    <a:pt x="17" y="27"/>
                  </a:cubicBezTo>
                  <a:cubicBezTo>
                    <a:pt x="17" y="29"/>
                    <a:pt x="17" y="31"/>
                    <a:pt x="16" y="33"/>
                  </a:cubicBezTo>
                  <a:cubicBezTo>
                    <a:pt x="16" y="35"/>
                    <a:pt x="13" y="36"/>
                    <a:pt x="13" y="38"/>
                  </a:cubicBezTo>
                  <a:cubicBezTo>
                    <a:pt x="13" y="39"/>
                    <a:pt x="16" y="41"/>
                    <a:pt x="15" y="42"/>
                  </a:cubicBezTo>
                  <a:cubicBezTo>
                    <a:pt x="13" y="44"/>
                    <a:pt x="11" y="43"/>
                    <a:pt x="9" y="44"/>
                  </a:cubicBezTo>
                  <a:cubicBezTo>
                    <a:pt x="6" y="45"/>
                    <a:pt x="5" y="48"/>
                    <a:pt x="5" y="51"/>
                  </a:cubicBezTo>
                  <a:cubicBezTo>
                    <a:pt x="6" y="53"/>
                    <a:pt x="6" y="55"/>
                    <a:pt x="6" y="57"/>
                  </a:cubicBezTo>
                  <a:cubicBezTo>
                    <a:pt x="6" y="60"/>
                    <a:pt x="4" y="61"/>
                    <a:pt x="8" y="63"/>
                  </a:cubicBezTo>
                  <a:cubicBezTo>
                    <a:pt x="10" y="65"/>
                    <a:pt x="9" y="66"/>
                    <a:pt x="7" y="67"/>
                  </a:cubicBezTo>
                  <a:cubicBezTo>
                    <a:pt x="6" y="68"/>
                    <a:pt x="8" y="72"/>
                    <a:pt x="7" y="74"/>
                  </a:cubicBezTo>
                  <a:cubicBezTo>
                    <a:pt x="7" y="76"/>
                    <a:pt x="4" y="76"/>
                    <a:pt x="4" y="78"/>
                  </a:cubicBezTo>
                  <a:cubicBezTo>
                    <a:pt x="4" y="79"/>
                    <a:pt x="4" y="83"/>
                    <a:pt x="3" y="83"/>
                  </a:cubicBezTo>
                  <a:cubicBezTo>
                    <a:pt x="3" y="83"/>
                    <a:pt x="1" y="82"/>
                    <a:pt x="0" y="82"/>
                  </a:cubicBezTo>
                  <a:cubicBezTo>
                    <a:pt x="0" y="86"/>
                    <a:pt x="4" y="87"/>
                    <a:pt x="4" y="90"/>
                  </a:cubicBezTo>
                  <a:cubicBezTo>
                    <a:pt x="3" y="91"/>
                    <a:pt x="6" y="96"/>
                    <a:pt x="7" y="97"/>
                  </a:cubicBezTo>
                  <a:cubicBezTo>
                    <a:pt x="9" y="99"/>
                    <a:pt x="8" y="100"/>
                    <a:pt x="8" y="102"/>
                  </a:cubicBezTo>
                  <a:cubicBezTo>
                    <a:pt x="8" y="103"/>
                    <a:pt x="10" y="105"/>
                    <a:pt x="10" y="107"/>
                  </a:cubicBezTo>
                  <a:cubicBezTo>
                    <a:pt x="9" y="108"/>
                    <a:pt x="13" y="107"/>
                    <a:pt x="14" y="108"/>
                  </a:cubicBezTo>
                  <a:cubicBezTo>
                    <a:pt x="16" y="108"/>
                    <a:pt x="15" y="107"/>
                    <a:pt x="15" y="105"/>
                  </a:cubicBezTo>
                  <a:cubicBezTo>
                    <a:pt x="15" y="100"/>
                    <a:pt x="23" y="104"/>
                    <a:pt x="24" y="101"/>
                  </a:cubicBezTo>
                  <a:cubicBezTo>
                    <a:pt x="25" y="98"/>
                    <a:pt x="26" y="95"/>
                    <a:pt x="27" y="92"/>
                  </a:cubicBezTo>
                  <a:cubicBezTo>
                    <a:pt x="27" y="90"/>
                    <a:pt x="27" y="88"/>
                    <a:pt x="26" y="87"/>
                  </a:cubicBezTo>
                  <a:cubicBezTo>
                    <a:pt x="25" y="85"/>
                    <a:pt x="26" y="85"/>
                    <a:pt x="28" y="84"/>
                  </a:cubicBezTo>
                  <a:cubicBezTo>
                    <a:pt x="29" y="84"/>
                    <a:pt x="32" y="83"/>
                    <a:pt x="32" y="82"/>
                  </a:cubicBezTo>
                  <a:cubicBezTo>
                    <a:pt x="32" y="82"/>
                    <a:pt x="32" y="81"/>
                    <a:pt x="32" y="81"/>
                  </a:cubicBezTo>
                  <a:cubicBezTo>
                    <a:pt x="33" y="81"/>
                    <a:pt x="35" y="81"/>
                    <a:pt x="35" y="80"/>
                  </a:cubicBezTo>
                  <a:cubicBezTo>
                    <a:pt x="35" y="79"/>
                    <a:pt x="34" y="79"/>
                    <a:pt x="34" y="78"/>
                  </a:cubicBezTo>
                  <a:cubicBezTo>
                    <a:pt x="35" y="78"/>
                    <a:pt x="36" y="77"/>
                    <a:pt x="36" y="77"/>
                  </a:cubicBezTo>
                  <a:cubicBezTo>
                    <a:pt x="38" y="75"/>
                    <a:pt x="37" y="74"/>
                    <a:pt x="35" y="73"/>
                  </a:cubicBezTo>
                  <a:cubicBezTo>
                    <a:pt x="33" y="71"/>
                    <a:pt x="29" y="70"/>
                    <a:pt x="29" y="66"/>
                  </a:cubicBezTo>
                  <a:cubicBezTo>
                    <a:pt x="29" y="64"/>
                    <a:pt x="29" y="62"/>
                    <a:pt x="30" y="60"/>
                  </a:cubicBezTo>
                  <a:cubicBezTo>
                    <a:pt x="31" y="58"/>
                    <a:pt x="31" y="58"/>
                    <a:pt x="30" y="56"/>
                  </a:cubicBezTo>
                  <a:cubicBezTo>
                    <a:pt x="29" y="56"/>
                    <a:pt x="33" y="53"/>
                    <a:pt x="33" y="53"/>
                  </a:cubicBezTo>
                  <a:cubicBezTo>
                    <a:pt x="35" y="51"/>
                    <a:pt x="36" y="49"/>
                    <a:pt x="39" y="48"/>
                  </a:cubicBezTo>
                  <a:cubicBezTo>
                    <a:pt x="42" y="47"/>
                    <a:pt x="47" y="44"/>
                    <a:pt x="49" y="41"/>
                  </a:cubicBezTo>
                  <a:cubicBezTo>
                    <a:pt x="51" y="38"/>
                    <a:pt x="46" y="36"/>
                    <a:pt x="50" y="35"/>
                  </a:cubicBezTo>
                  <a:cubicBezTo>
                    <a:pt x="52" y="34"/>
                    <a:pt x="51" y="34"/>
                    <a:pt x="50" y="32"/>
                  </a:cubicBezTo>
                  <a:cubicBezTo>
                    <a:pt x="50" y="31"/>
                    <a:pt x="53" y="30"/>
                    <a:pt x="54" y="30"/>
                  </a:cubicBezTo>
                  <a:cubicBezTo>
                    <a:pt x="56" y="28"/>
                    <a:pt x="57" y="27"/>
                    <a:pt x="58" y="29"/>
                  </a:cubicBezTo>
                  <a:cubicBezTo>
                    <a:pt x="59" y="29"/>
                    <a:pt x="60" y="28"/>
                    <a:pt x="60" y="28"/>
                  </a:cubicBezTo>
                  <a:cubicBezTo>
                    <a:pt x="61" y="28"/>
                    <a:pt x="62" y="28"/>
                    <a:pt x="63" y="28"/>
                  </a:cubicBezTo>
                  <a:cubicBezTo>
                    <a:pt x="63" y="27"/>
                    <a:pt x="62" y="27"/>
                    <a:pt x="61" y="25"/>
                  </a:cubicBezTo>
                  <a:cubicBezTo>
                    <a:pt x="60" y="24"/>
                    <a:pt x="61" y="26"/>
                    <a:pt x="61" y="2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50" name="Freeform 718">
              <a:extLst>
                <a:ext uri="{FF2B5EF4-FFF2-40B4-BE49-F238E27FC236}">
                  <a16:creationId xmlns:a16="http://schemas.microsoft.com/office/drawing/2014/main" id="{3907EA93-2606-B741-AAFF-B0A76D0F69DD}"/>
                </a:ext>
              </a:extLst>
            </p:cNvPr>
            <p:cNvSpPr>
              <a:spLocks/>
            </p:cNvSpPr>
            <p:nvPr/>
          </p:nvSpPr>
          <p:spPr bwMode="auto">
            <a:xfrm>
              <a:off x="12649227" y="5057512"/>
              <a:ext cx="503185" cy="786831"/>
            </a:xfrm>
            <a:custGeom>
              <a:avLst/>
              <a:gdLst>
                <a:gd name="T0" fmla="*/ 53 w 54"/>
                <a:gd name="T1" fmla="*/ 59 h 84"/>
                <a:gd name="T2" fmla="*/ 47 w 54"/>
                <a:gd name="T3" fmla="*/ 55 h 84"/>
                <a:gd name="T4" fmla="*/ 49 w 54"/>
                <a:gd name="T5" fmla="*/ 51 h 84"/>
                <a:gd name="T6" fmla="*/ 44 w 54"/>
                <a:gd name="T7" fmla="*/ 44 h 84"/>
                <a:gd name="T8" fmla="*/ 46 w 54"/>
                <a:gd name="T9" fmla="*/ 43 h 84"/>
                <a:gd name="T10" fmla="*/ 44 w 54"/>
                <a:gd name="T11" fmla="*/ 38 h 84"/>
                <a:gd name="T12" fmla="*/ 45 w 54"/>
                <a:gd name="T13" fmla="*/ 36 h 84"/>
                <a:gd name="T14" fmla="*/ 44 w 54"/>
                <a:gd name="T15" fmla="*/ 32 h 84"/>
                <a:gd name="T16" fmla="*/ 42 w 54"/>
                <a:gd name="T17" fmla="*/ 26 h 84"/>
                <a:gd name="T18" fmla="*/ 45 w 54"/>
                <a:gd name="T19" fmla="*/ 23 h 84"/>
                <a:gd name="T20" fmla="*/ 44 w 54"/>
                <a:gd name="T21" fmla="*/ 19 h 84"/>
                <a:gd name="T22" fmla="*/ 38 w 54"/>
                <a:gd name="T23" fmla="*/ 13 h 84"/>
                <a:gd name="T24" fmla="*/ 40 w 54"/>
                <a:gd name="T25" fmla="*/ 12 h 84"/>
                <a:gd name="T26" fmla="*/ 39 w 54"/>
                <a:gd name="T27" fmla="*/ 10 h 84"/>
                <a:gd name="T28" fmla="*/ 41 w 54"/>
                <a:gd name="T29" fmla="*/ 3 h 84"/>
                <a:gd name="T30" fmla="*/ 37 w 54"/>
                <a:gd name="T31" fmla="*/ 1 h 84"/>
                <a:gd name="T32" fmla="*/ 34 w 54"/>
                <a:gd name="T33" fmla="*/ 0 h 84"/>
                <a:gd name="T34" fmla="*/ 29 w 54"/>
                <a:gd name="T35" fmla="*/ 1 h 84"/>
                <a:gd name="T36" fmla="*/ 25 w 54"/>
                <a:gd name="T37" fmla="*/ 5 h 84"/>
                <a:gd name="T38" fmla="*/ 24 w 54"/>
                <a:gd name="T39" fmla="*/ 10 h 84"/>
                <a:gd name="T40" fmla="*/ 21 w 54"/>
                <a:gd name="T41" fmla="*/ 13 h 84"/>
                <a:gd name="T42" fmla="*/ 17 w 54"/>
                <a:gd name="T43" fmla="*/ 11 h 84"/>
                <a:gd name="T44" fmla="*/ 14 w 54"/>
                <a:gd name="T45" fmla="*/ 12 h 84"/>
                <a:gd name="T46" fmla="*/ 7 w 54"/>
                <a:gd name="T47" fmla="*/ 10 h 84"/>
                <a:gd name="T48" fmla="*/ 4 w 54"/>
                <a:gd name="T49" fmla="*/ 7 h 84"/>
                <a:gd name="T50" fmla="*/ 0 w 54"/>
                <a:gd name="T51" fmla="*/ 9 h 84"/>
                <a:gd name="T52" fmla="*/ 8 w 54"/>
                <a:gd name="T53" fmla="*/ 14 h 84"/>
                <a:gd name="T54" fmla="*/ 12 w 54"/>
                <a:gd name="T55" fmla="*/ 16 h 84"/>
                <a:gd name="T56" fmla="*/ 14 w 54"/>
                <a:gd name="T57" fmla="*/ 19 h 84"/>
                <a:gd name="T58" fmla="*/ 14 w 54"/>
                <a:gd name="T59" fmla="*/ 21 h 84"/>
                <a:gd name="T60" fmla="*/ 15 w 54"/>
                <a:gd name="T61" fmla="*/ 24 h 84"/>
                <a:gd name="T62" fmla="*/ 15 w 54"/>
                <a:gd name="T63" fmla="*/ 27 h 84"/>
                <a:gd name="T64" fmla="*/ 16 w 54"/>
                <a:gd name="T65" fmla="*/ 29 h 84"/>
                <a:gd name="T66" fmla="*/ 15 w 54"/>
                <a:gd name="T67" fmla="*/ 33 h 84"/>
                <a:gd name="T68" fmla="*/ 17 w 54"/>
                <a:gd name="T69" fmla="*/ 36 h 84"/>
                <a:gd name="T70" fmla="*/ 21 w 54"/>
                <a:gd name="T71" fmla="*/ 38 h 84"/>
                <a:gd name="T72" fmla="*/ 22 w 54"/>
                <a:gd name="T73" fmla="*/ 41 h 84"/>
                <a:gd name="T74" fmla="*/ 23 w 54"/>
                <a:gd name="T75" fmla="*/ 44 h 84"/>
                <a:gd name="T76" fmla="*/ 20 w 54"/>
                <a:gd name="T77" fmla="*/ 44 h 84"/>
                <a:gd name="T78" fmla="*/ 16 w 54"/>
                <a:gd name="T79" fmla="*/ 49 h 84"/>
                <a:gd name="T80" fmla="*/ 13 w 54"/>
                <a:gd name="T81" fmla="*/ 51 h 84"/>
                <a:gd name="T82" fmla="*/ 10 w 54"/>
                <a:gd name="T83" fmla="*/ 54 h 84"/>
                <a:gd name="T84" fmla="*/ 4 w 54"/>
                <a:gd name="T85" fmla="*/ 57 h 84"/>
                <a:gd name="T86" fmla="*/ 2 w 54"/>
                <a:gd name="T87" fmla="*/ 62 h 84"/>
                <a:gd name="T88" fmla="*/ 4 w 54"/>
                <a:gd name="T89" fmla="*/ 67 h 84"/>
                <a:gd name="T90" fmla="*/ 4 w 54"/>
                <a:gd name="T91" fmla="*/ 73 h 84"/>
                <a:gd name="T92" fmla="*/ 4 w 54"/>
                <a:gd name="T93" fmla="*/ 78 h 84"/>
                <a:gd name="T94" fmla="*/ 7 w 54"/>
                <a:gd name="T95" fmla="*/ 80 h 84"/>
                <a:gd name="T96" fmla="*/ 5 w 54"/>
                <a:gd name="T97" fmla="*/ 81 h 84"/>
                <a:gd name="T98" fmla="*/ 8 w 54"/>
                <a:gd name="T99" fmla="*/ 79 h 84"/>
                <a:gd name="T100" fmla="*/ 8 w 54"/>
                <a:gd name="T101" fmla="*/ 83 h 84"/>
                <a:gd name="T102" fmla="*/ 11 w 54"/>
                <a:gd name="T103" fmla="*/ 80 h 84"/>
                <a:gd name="T104" fmla="*/ 11 w 54"/>
                <a:gd name="T105" fmla="*/ 83 h 84"/>
                <a:gd name="T106" fmla="*/ 23 w 54"/>
                <a:gd name="T107" fmla="*/ 80 h 84"/>
                <a:gd name="T108" fmla="*/ 36 w 54"/>
                <a:gd name="T109" fmla="*/ 78 h 84"/>
                <a:gd name="T110" fmla="*/ 46 w 54"/>
                <a:gd name="T111" fmla="*/ 68 h 84"/>
                <a:gd name="T112" fmla="*/ 53 w 54"/>
                <a:gd name="T113" fmla="*/ 59 h 84"/>
                <a:gd name="T114" fmla="*/ 53 w 54"/>
                <a:gd name="T11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84">
                  <a:moveTo>
                    <a:pt x="53" y="59"/>
                  </a:moveTo>
                  <a:cubicBezTo>
                    <a:pt x="52" y="57"/>
                    <a:pt x="49" y="56"/>
                    <a:pt x="47" y="55"/>
                  </a:cubicBezTo>
                  <a:cubicBezTo>
                    <a:pt x="44" y="53"/>
                    <a:pt x="48" y="53"/>
                    <a:pt x="49" y="51"/>
                  </a:cubicBezTo>
                  <a:cubicBezTo>
                    <a:pt x="49" y="51"/>
                    <a:pt x="45" y="45"/>
                    <a:pt x="44" y="44"/>
                  </a:cubicBezTo>
                  <a:cubicBezTo>
                    <a:pt x="44" y="44"/>
                    <a:pt x="46" y="43"/>
                    <a:pt x="46" y="43"/>
                  </a:cubicBezTo>
                  <a:cubicBezTo>
                    <a:pt x="46" y="42"/>
                    <a:pt x="44" y="39"/>
                    <a:pt x="44" y="38"/>
                  </a:cubicBezTo>
                  <a:cubicBezTo>
                    <a:pt x="44" y="37"/>
                    <a:pt x="45" y="37"/>
                    <a:pt x="45" y="36"/>
                  </a:cubicBezTo>
                  <a:cubicBezTo>
                    <a:pt x="46" y="35"/>
                    <a:pt x="44" y="33"/>
                    <a:pt x="44" y="32"/>
                  </a:cubicBezTo>
                  <a:cubicBezTo>
                    <a:pt x="42" y="30"/>
                    <a:pt x="40" y="28"/>
                    <a:pt x="42" y="26"/>
                  </a:cubicBezTo>
                  <a:cubicBezTo>
                    <a:pt x="43" y="25"/>
                    <a:pt x="45" y="24"/>
                    <a:pt x="45" y="23"/>
                  </a:cubicBezTo>
                  <a:cubicBezTo>
                    <a:pt x="46" y="21"/>
                    <a:pt x="44" y="20"/>
                    <a:pt x="44" y="19"/>
                  </a:cubicBezTo>
                  <a:cubicBezTo>
                    <a:pt x="43" y="18"/>
                    <a:pt x="36" y="15"/>
                    <a:pt x="38" y="13"/>
                  </a:cubicBezTo>
                  <a:cubicBezTo>
                    <a:pt x="38" y="13"/>
                    <a:pt x="40" y="12"/>
                    <a:pt x="40" y="12"/>
                  </a:cubicBezTo>
                  <a:cubicBezTo>
                    <a:pt x="40" y="12"/>
                    <a:pt x="37" y="10"/>
                    <a:pt x="39" y="10"/>
                  </a:cubicBezTo>
                  <a:cubicBezTo>
                    <a:pt x="42" y="10"/>
                    <a:pt x="44" y="5"/>
                    <a:pt x="41" y="3"/>
                  </a:cubicBezTo>
                  <a:cubicBezTo>
                    <a:pt x="40" y="2"/>
                    <a:pt x="38" y="2"/>
                    <a:pt x="37" y="1"/>
                  </a:cubicBezTo>
                  <a:cubicBezTo>
                    <a:pt x="36" y="0"/>
                    <a:pt x="35" y="0"/>
                    <a:pt x="34" y="0"/>
                  </a:cubicBezTo>
                  <a:cubicBezTo>
                    <a:pt x="32" y="1"/>
                    <a:pt x="31" y="0"/>
                    <a:pt x="29" y="1"/>
                  </a:cubicBezTo>
                  <a:cubicBezTo>
                    <a:pt x="28" y="2"/>
                    <a:pt x="26" y="4"/>
                    <a:pt x="25" y="5"/>
                  </a:cubicBezTo>
                  <a:cubicBezTo>
                    <a:pt x="25" y="6"/>
                    <a:pt x="25" y="10"/>
                    <a:pt x="24" y="10"/>
                  </a:cubicBezTo>
                  <a:cubicBezTo>
                    <a:pt x="23" y="11"/>
                    <a:pt x="22" y="12"/>
                    <a:pt x="21" y="13"/>
                  </a:cubicBezTo>
                  <a:cubicBezTo>
                    <a:pt x="20" y="13"/>
                    <a:pt x="18" y="11"/>
                    <a:pt x="17" y="11"/>
                  </a:cubicBezTo>
                  <a:cubicBezTo>
                    <a:pt x="16" y="11"/>
                    <a:pt x="15" y="12"/>
                    <a:pt x="14" y="12"/>
                  </a:cubicBezTo>
                  <a:cubicBezTo>
                    <a:pt x="11" y="13"/>
                    <a:pt x="9" y="12"/>
                    <a:pt x="7" y="10"/>
                  </a:cubicBezTo>
                  <a:cubicBezTo>
                    <a:pt x="7" y="9"/>
                    <a:pt x="5" y="7"/>
                    <a:pt x="4" y="7"/>
                  </a:cubicBezTo>
                  <a:cubicBezTo>
                    <a:pt x="3" y="7"/>
                    <a:pt x="1" y="9"/>
                    <a:pt x="0" y="9"/>
                  </a:cubicBezTo>
                  <a:cubicBezTo>
                    <a:pt x="2" y="11"/>
                    <a:pt x="5" y="13"/>
                    <a:pt x="8" y="14"/>
                  </a:cubicBezTo>
                  <a:cubicBezTo>
                    <a:pt x="9" y="14"/>
                    <a:pt x="11" y="15"/>
                    <a:pt x="12" y="16"/>
                  </a:cubicBezTo>
                  <a:cubicBezTo>
                    <a:pt x="13" y="17"/>
                    <a:pt x="13" y="18"/>
                    <a:pt x="14" y="19"/>
                  </a:cubicBezTo>
                  <a:cubicBezTo>
                    <a:pt x="14" y="20"/>
                    <a:pt x="13" y="20"/>
                    <a:pt x="14" y="21"/>
                  </a:cubicBezTo>
                  <a:cubicBezTo>
                    <a:pt x="14" y="22"/>
                    <a:pt x="16" y="23"/>
                    <a:pt x="15" y="24"/>
                  </a:cubicBezTo>
                  <a:cubicBezTo>
                    <a:pt x="15" y="25"/>
                    <a:pt x="14" y="26"/>
                    <a:pt x="15" y="27"/>
                  </a:cubicBezTo>
                  <a:cubicBezTo>
                    <a:pt x="15" y="27"/>
                    <a:pt x="16" y="29"/>
                    <a:pt x="16" y="29"/>
                  </a:cubicBezTo>
                  <a:cubicBezTo>
                    <a:pt x="15" y="30"/>
                    <a:pt x="15" y="32"/>
                    <a:pt x="15" y="33"/>
                  </a:cubicBezTo>
                  <a:cubicBezTo>
                    <a:pt x="15" y="33"/>
                    <a:pt x="17" y="36"/>
                    <a:pt x="17" y="36"/>
                  </a:cubicBezTo>
                  <a:cubicBezTo>
                    <a:pt x="18" y="37"/>
                    <a:pt x="20" y="38"/>
                    <a:pt x="21" y="38"/>
                  </a:cubicBezTo>
                  <a:cubicBezTo>
                    <a:pt x="22" y="39"/>
                    <a:pt x="22" y="40"/>
                    <a:pt x="22" y="41"/>
                  </a:cubicBezTo>
                  <a:cubicBezTo>
                    <a:pt x="22" y="42"/>
                    <a:pt x="23" y="43"/>
                    <a:pt x="23" y="44"/>
                  </a:cubicBezTo>
                  <a:cubicBezTo>
                    <a:pt x="23" y="45"/>
                    <a:pt x="21" y="44"/>
                    <a:pt x="20" y="44"/>
                  </a:cubicBezTo>
                  <a:cubicBezTo>
                    <a:pt x="19" y="44"/>
                    <a:pt x="16" y="48"/>
                    <a:pt x="16" y="49"/>
                  </a:cubicBezTo>
                  <a:cubicBezTo>
                    <a:pt x="15" y="50"/>
                    <a:pt x="14" y="50"/>
                    <a:pt x="13" y="51"/>
                  </a:cubicBezTo>
                  <a:cubicBezTo>
                    <a:pt x="12" y="52"/>
                    <a:pt x="11" y="53"/>
                    <a:pt x="10" y="54"/>
                  </a:cubicBezTo>
                  <a:cubicBezTo>
                    <a:pt x="9" y="54"/>
                    <a:pt x="4" y="58"/>
                    <a:pt x="4" y="57"/>
                  </a:cubicBezTo>
                  <a:cubicBezTo>
                    <a:pt x="4" y="59"/>
                    <a:pt x="2" y="60"/>
                    <a:pt x="2" y="62"/>
                  </a:cubicBezTo>
                  <a:cubicBezTo>
                    <a:pt x="3" y="64"/>
                    <a:pt x="2" y="67"/>
                    <a:pt x="4" y="67"/>
                  </a:cubicBezTo>
                  <a:cubicBezTo>
                    <a:pt x="5" y="67"/>
                    <a:pt x="4" y="72"/>
                    <a:pt x="4" y="73"/>
                  </a:cubicBezTo>
                  <a:cubicBezTo>
                    <a:pt x="4" y="75"/>
                    <a:pt x="2" y="77"/>
                    <a:pt x="4" y="78"/>
                  </a:cubicBezTo>
                  <a:cubicBezTo>
                    <a:pt x="4" y="78"/>
                    <a:pt x="8" y="79"/>
                    <a:pt x="7" y="80"/>
                  </a:cubicBezTo>
                  <a:cubicBezTo>
                    <a:pt x="7" y="80"/>
                    <a:pt x="5" y="81"/>
                    <a:pt x="5" y="81"/>
                  </a:cubicBezTo>
                  <a:cubicBezTo>
                    <a:pt x="7" y="81"/>
                    <a:pt x="7" y="79"/>
                    <a:pt x="8" y="79"/>
                  </a:cubicBezTo>
                  <a:cubicBezTo>
                    <a:pt x="10" y="78"/>
                    <a:pt x="8" y="83"/>
                    <a:pt x="8" y="83"/>
                  </a:cubicBezTo>
                  <a:cubicBezTo>
                    <a:pt x="8" y="83"/>
                    <a:pt x="11" y="80"/>
                    <a:pt x="11" y="80"/>
                  </a:cubicBezTo>
                  <a:cubicBezTo>
                    <a:pt x="12" y="79"/>
                    <a:pt x="11" y="83"/>
                    <a:pt x="11" y="83"/>
                  </a:cubicBezTo>
                  <a:cubicBezTo>
                    <a:pt x="14" y="84"/>
                    <a:pt x="20" y="81"/>
                    <a:pt x="23" y="80"/>
                  </a:cubicBezTo>
                  <a:cubicBezTo>
                    <a:pt x="27" y="79"/>
                    <a:pt x="31" y="79"/>
                    <a:pt x="36" y="78"/>
                  </a:cubicBezTo>
                  <a:cubicBezTo>
                    <a:pt x="39" y="74"/>
                    <a:pt x="43" y="71"/>
                    <a:pt x="46" y="68"/>
                  </a:cubicBezTo>
                  <a:cubicBezTo>
                    <a:pt x="48" y="66"/>
                    <a:pt x="54" y="62"/>
                    <a:pt x="53" y="59"/>
                  </a:cubicBezTo>
                  <a:cubicBezTo>
                    <a:pt x="52" y="57"/>
                    <a:pt x="54" y="62"/>
                    <a:pt x="53" y="5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51" name="Freeform 719">
              <a:extLst>
                <a:ext uri="{FF2B5EF4-FFF2-40B4-BE49-F238E27FC236}">
                  <a16:creationId xmlns:a16="http://schemas.microsoft.com/office/drawing/2014/main" id="{AE316246-176E-D143-B9A7-D4FF5A5091A1}"/>
                </a:ext>
              </a:extLst>
            </p:cNvPr>
            <p:cNvSpPr>
              <a:spLocks/>
            </p:cNvSpPr>
            <p:nvPr/>
          </p:nvSpPr>
          <p:spPr bwMode="auto">
            <a:xfrm>
              <a:off x="11929481" y="4965129"/>
              <a:ext cx="1194268" cy="1000263"/>
            </a:xfrm>
            <a:custGeom>
              <a:avLst/>
              <a:gdLst>
                <a:gd name="T0" fmla="*/ 38 w 128"/>
                <a:gd name="T1" fmla="*/ 87 h 107"/>
                <a:gd name="T2" fmla="*/ 38 w 128"/>
                <a:gd name="T3" fmla="*/ 63 h 107"/>
                <a:gd name="T4" fmla="*/ 47 w 128"/>
                <a:gd name="T5" fmla="*/ 52 h 107"/>
                <a:gd name="T6" fmla="*/ 56 w 128"/>
                <a:gd name="T7" fmla="*/ 34 h 107"/>
                <a:gd name="T8" fmla="*/ 72 w 128"/>
                <a:gd name="T9" fmla="*/ 25 h 107"/>
                <a:gd name="T10" fmla="*/ 86 w 128"/>
                <a:gd name="T11" fmla="*/ 22 h 107"/>
                <a:gd name="T12" fmla="*/ 102 w 128"/>
                <a:gd name="T13" fmla="*/ 20 h 107"/>
                <a:gd name="T14" fmla="*/ 112 w 128"/>
                <a:gd name="T15" fmla="*/ 10 h 107"/>
                <a:gd name="T16" fmla="*/ 120 w 128"/>
                <a:gd name="T17" fmla="*/ 13 h 107"/>
                <a:gd name="T18" fmla="*/ 127 w 128"/>
                <a:gd name="T19" fmla="*/ 6 h 107"/>
                <a:gd name="T20" fmla="*/ 114 w 128"/>
                <a:gd name="T21" fmla="*/ 5 h 107"/>
                <a:gd name="T22" fmla="*/ 116 w 128"/>
                <a:gd name="T23" fmla="*/ 2 h 107"/>
                <a:gd name="T24" fmla="*/ 106 w 128"/>
                <a:gd name="T25" fmla="*/ 3 h 107"/>
                <a:gd name="T26" fmla="*/ 100 w 128"/>
                <a:gd name="T27" fmla="*/ 1 h 107"/>
                <a:gd name="T28" fmla="*/ 95 w 128"/>
                <a:gd name="T29" fmla="*/ 3 h 107"/>
                <a:gd name="T30" fmla="*/ 91 w 128"/>
                <a:gd name="T31" fmla="*/ 6 h 107"/>
                <a:gd name="T32" fmla="*/ 90 w 128"/>
                <a:gd name="T33" fmla="*/ 11 h 107"/>
                <a:gd name="T34" fmla="*/ 84 w 128"/>
                <a:gd name="T35" fmla="*/ 10 h 107"/>
                <a:gd name="T36" fmla="*/ 80 w 128"/>
                <a:gd name="T37" fmla="*/ 13 h 107"/>
                <a:gd name="T38" fmla="*/ 76 w 128"/>
                <a:gd name="T39" fmla="*/ 15 h 107"/>
                <a:gd name="T40" fmla="*/ 72 w 128"/>
                <a:gd name="T41" fmla="*/ 16 h 107"/>
                <a:gd name="T42" fmla="*/ 68 w 128"/>
                <a:gd name="T43" fmla="*/ 10 h 107"/>
                <a:gd name="T44" fmla="*/ 67 w 128"/>
                <a:gd name="T45" fmla="*/ 14 h 107"/>
                <a:gd name="T46" fmla="*/ 65 w 128"/>
                <a:gd name="T47" fmla="*/ 14 h 107"/>
                <a:gd name="T48" fmla="*/ 62 w 128"/>
                <a:gd name="T49" fmla="*/ 18 h 107"/>
                <a:gd name="T50" fmla="*/ 61 w 128"/>
                <a:gd name="T51" fmla="*/ 21 h 107"/>
                <a:gd name="T52" fmla="*/ 57 w 128"/>
                <a:gd name="T53" fmla="*/ 20 h 107"/>
                <a:gd name="T54" fmla="*/ 54 w 128"/>
                <a:gd name="T55" fmla="*/ 20 h 107"/>
                <a:gd name="T56" fmla="*/ 51 w 128"/>
                <a:gd name="T57" fmla="*/ 22 h 107"/>
                <a:gd name="T58" fmla="*/ 49 w 128"/>
                <a:gd name="T59" fmla="*/ 23 h 107"/>
                <a:gd name="T60" fmla="*/ 54 w 128"/>
                <a:gd name="T61" fmla="*/ 25 h 107"/>
                <a:gd name="T62" fmla="*/ 56 w 128"/>
                <a:gd name="T63" fmla="*/ 25 h 107"/>
                <a:gd name="T64" fmla="*/ 57 w 128"/>
                <a:gd name="T65" fmla="*/ 28 h 107"/>
                <a:gd name="T66" fmla="*/ 49 w 128"/>
                <a:gd name="T67" fmla="*/ 31 h 107"/>
                <a:gd name="T68" fmla="*/ 53 w 128"/>
                <a:gd name="T69" fmla="*/ 33 h 107"/>
                <a:gd name="T70" fmla="*/ 49 w 128"/>
                <a:gd name="T71" fmla="*/ 35 h 107"/>
                <a:gd name="T72" fmla="*/ 43 w 128"/>
                <a:gd name="T73" fmla="*/ 40 h 107"/>
                <a:gd name="T74" fmla="*/ 42 w 128"/>
                <a:gd name="T75" fmla="*/ 43 h 107"/>
                <a:gd name="T76" fmla="*/ 39 w 128"/>
                <a:gd name="T77" fmla="*/ 45 h 107"/>
                <a:gd name="T78" fmla="*/ 39 w 128"/>
                <a:gd name="T79" fmla="*/ 49 h 107"/>
                <a:gd name="T80" fmla="*/ 39 w 128"/>
                <a:gd name="T81" fmla="*/ 52 h 107"/>
                <a:gd name="T82" fmla="*/ 35 w 128"/>
                <a:gd name="T83" fmla="*/ 56 h 107"/>
                <a:gd name="T84" fmla="*/ 27 w 128"/>
                <a:gd name="T85" fmla="*/ 62 h 107"/>
                <a:gd name="T86" fmla="*/ 31 w 128"/>
                <a:gd name="T87" fmla="*/ 64 h 107"/>
                <a:gd name="T88" fmla="*/ 28 w 128"/>
                <a:gd name="T89" fmla="*/ 66 h 107"/>
                <a:gd name="T90" fmla="*/ 19 w 128"/>
                <a:gd name="T91" fmla="*/ 68 h 107"/>
                <a:gd name="T92" fmla="*/ 16 w 128"/>
                <a:gd name="T93" fmla="*/ 72 h 107"/>
                <a:gd name="T94" fmla="*/ 10 w 128"/>
                <a:gd name="T95" fmla="*/ 73 h 107"/>
                <a:gd name="T96" fmla="*/ 10 w 128"/>
                <a:gd name="T97" fmla="*/ 74 h 107"/>
                <a:gd name="T98" fmla="*/ 5 w 128"/>
                <a:gd name="T99" fmla="*/ 75 h 107"/>
                <a:gd name="T100" fmla="*/ 4 w 128"/>
                <a:gd name="T101" fmla="*/ 81 h 107"/>
                <a:gd name="T102" fmla="*/ 1 w 128"/>
                <a:gd name="T103" fmla="*/ 86 h 107"/>
                <a:gd name="T104" fmla="*/ 6 w 128"/>
                <a:gd name="T105" fmla="*/ 92 h 107"/>
                <a:gd name="T106" fmla="*/ 7 w 128"/>
                <a:gd name="T107" fmla="*/ 94 h 107"/>
                <a:gd name="T108" fmla="*/ 3 w 128"/>
                <a:gd name="T109" fmla="*/ 93 h 107"/>
                <a:gd name="T110" fmla="*/ 5 w 128"/>
                <a:gd name="T111" fmla="*/ 97 h 107"/>
                <a:gd name="T112" fmla="*/ 5 w 128"/>
                <a:gd name="T113" fmla="*/ 103 h 107"/>
                <a:gd name="T114" fmla="*/ 27 w 128"/>
                <a:gd name="T115" fmla="*/ 99 h 107"/>
                <a:gd name="T116" fmla="*/ 34 w 128"/>
                <a:gd name="T117" fmla="*/ 10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8" h="107">
                  <a:moveTo>
                    <a:pt x="34" y="101"/>
                  </a:moveTo>
                  <a:cubicBezTo>
                    <a:pt x="34" y="101"/>
                    <a:pt x="35" y="98"/>
                    <a:pt x="35" y="97"/>
                  </a:cubicBezTo>
                  <a:cubicBezTo>
                    <a:pt x="35" y="95"/>
                    <a:pt x="36" y="94"/>
                    <a:pt x="38" y="93"/>
                  </a:cubicBezTo>
                  <a:cubicBezTo>
                    <a:pt x="40" y="91"/>
                    <a:pt x="38" y="88"/>
                    <a:pt x="38" y="87"/>
                  </a:cubicBezTo>
                  <a:cubicBezTo>
                    <a:pt x="38" y="84"/>
                    <a:pt x="42" y="84"/>
                    <a:pt x="39" y="82"/>
                  </a:cubicBezTo>
                  <a:cubicBezTo>
                    <a:pt x="37" y="80"/>
                    <a:pt x="36" y="80"/>
                    <a:pt x="37" y="77"/>
                  </a:cubicBezTo>
                  <a:cubicBezTo>
                    <a:pt x="38" y="75"/>
                    <a:pt x="37" y="73"/>
                    <a:pt x="37" y="71"/>
                  </a:cubicBezTo>
                  <a:cubicBezTo>
                    <a:pt x="36" y="68"/>
                    <a:pt x="35" y="65"/>
                    <a:pt x="38" y="63"/>
                  </a:cubicBezTo>
                  <a:cubicBezTo>
                    <a:pt x="39" y="62"/>
                    <a:pt x="41" y="62"/>
                    <a:pt x="42" y="61"/>
                  </a:cubicBezTo>
                  <a:cubicBezTo>
                    <a:pt x="43" y="61"/>
                    <a:pt x="44" y="62"/>
                    <a:pt x="45" y="61"/>
                  </a:cubicBezTo>
                  <a:cubicBezTo>
                    <a:pt x="46" y="59"/>
                    <a:pt x="45" y="58"/>
                    <a:pt x="44" y="57"/>
                  </a:cubicBezTo>
                  <a:cubicBezTo>
                    <a:pt x="44" y="55"/>
                    <a:pt x="46" y="54"/>
                    <a:pt x="47" y="52"/>
                  </a:cubicBezTo>
                  <a:cubicBezTo>
                    <a:pt x="47" y="51"/>
                    <a:pt x="48" y="48"/>
                    <a:pt x="48" y="46"/>
                  </a:cubicBezTo>
                  <a:cubicBezTo>
                    <a:pt x="48" y="44"/>
                    <a:pt x="52" y="44"/>
                    <a:pt x="51" y="43"/>
                  </a:cubicBezTo>
                  <a:cubicBezTo>
                    <a:pt x="51" y="41"/>
                    <a:pt x="53" y="40"/>
                    <a:pt x="54" y="38"/>
                  </a:cubicBezTo>
                  <a:cubicBezTo>
                    <a:pt x="56" y="36"/>
                    <a:pt x="56" y="37"/>
                    <a:pt x="56" y="34"/>
                  </a:cubicBezTo>
                  <a:cubicBezTo>
                    <a:pt x="55" y="33"/>
                    <a:pt x="59" y="28"/>
                    <a:pt x="60" y="28"/>
                  </a:cubicBezTo>
                  <a:cubicBezTo>
                    <a:pt x="61" y="27"/>
                    <a:pt x="64" y="28"/>
                    <a:pt x="65" y="28"/>
                  </a:cubicBezTo>
                  <a:cubicBezTo>
                    <a:pt x="65" y="26"/>
                    <a:pt x="65" y="25"/>
                    <a:pt x="65" y="23"/>
                  </a:cubicBezTo>
                  <a:cubicBezTo>
                    <a:pt x="68" y="24"/>
                    <a:pt x="70" y="24"/>
                    <a:pt x="72" y="25"/>
                  </a:cubicBezTo>
                  <a:cubicBezTo>
                    <a:pt x="76" y="25"/>
                    <a:pt x="74" y="21"/>
                    <a:pt x="75" y="19"/>
                  </a:cubicBezTo>
                  <a:cubicBezTo>
                    <a:pt x="75" y="19"/>
                    <a:pt x="77" y="19"/>
                    <a:pt x="78" y="19"/>
                  </a:cubicBezTo>
                  <a:cubicBezTo>
                    <a:pt x="79" y="18"/>
                    <a:pt x="81" y="16"/>
                    <a:pt x="82" y="18"/>
                  </a:cubicBezTo>
                  <a:cubicBezTo>
                    <a:pt x="84" y="19"/>
                    <a:pt x="84" y="21"/>
                    <a:pt x="86" y="22"/>
                  </a:cubicBezTo>
                  <a:cubicBezTo>
                    <a:pt x="87" y="22"/>
                    <a:pt x="89" y="22"/>
                    <a:pt x="90" y="22"/>
                  </a:cubicBezTo>
                  <a:cubicBezTo>
                    <a:pt x="91" y="22"/>
                    <a:pt x="92" y="21"/>
                    <a:pt x="94" y="21"/>
                  </a:cubicBezTo>
                  <a:cubicBezTo>
                    <a:pt x="95" y="21"/>
                    <a:pt x="96" y="23"/>
                    <a:pt x="98" y="23"/>
                  </a:cubicBezTo>
                  <a:cubicBezTo>
                    <a:pt x="98" y="22"/>
                    <a:pt x="102" y="20"/>
                    <a:pt x="102" y="20"/>
                  </a:cubicBezTo>
                  <a:cubicBezTo>
                    <a:pt x="102" y="17"/>
                    <a:pt x="102" y="16"/>
                    <a:pt x="103" y="14"/>
                  </a:cubicBezTo>
                  <a:cubicBezTo>
                    <a:pt x="104" y="13"/>
                    <a:pt x="106" y="11"/>
                    <a:pt x="107" y="11"/>
                  </a:cubicBezTo>
                  <a:cubicBezTo>
                    <a:pt x="108" y="11"/>
                    <a:pt x="109" y="11"/>
                    <a:pt x="110" y="11"/>
                  </a:cubicBezTo>
                  <a:cubicBezTo>
                    <a:pt x="111" y="11"/>
                    <a:pt x="111" y="10"/>
                    <a:pt x="112" y="10"/>
                  </a:cubicBezTo>
                  <a:cubicBezTo>
                    <a:pt x="113" y="10"/>
                    <a:pt x="115" y="12"/>
                    <a:pt x="116" y="12"/>
                  </a:cubicBezTo>
                  <a:cubicBezTo>
                    <a:pt x="118" y="13"/>
                    <a:pt x="119" y="14"/>
                    <a:pt x="119" y="17"/>
                  </a:cubicBezTo>
                  <a:cubicBezTo>
                    <a:pt x="121" y="17"/>
                    <a:pt x="126" y="14"/>
                    <a:pt x="124" y="12"/>
                  </a:cubicBezTo>
                  <a:cubicBezTo>
                    <a:pt x="126" y="13"/>
                    <a:pt x="121" y="13"/>
                    <a:pt x="120" y="13"/>
                  </a:cubicBezTo>
                  <a:cubicBezTo>
                    <a:pt x="125" y="12"/>
                    <a:pt x="118" y="9"/>
                    <a:pt x="117" y="10"/>
                  </a:cubicBezTo>
                  <a:cubicBezTo>
                    <a:pt x="118" y="9"/>
                    <a:pt x="119" y="10"/>
                    <a:pt x="119" y="10"/>
                  </a:cubicBezTo>
                  <a:cubicBezTo>
                    <a:pt x="121" y="10"/>
                    <a:pt x="123" y="10"/>
                    <a:pt x="124" y="9"/>
                  </a:cubicBezTo>
                  <a:cubicBezTo>
                    <a:pt x="125" y="9"/>
                    <a:pt x="128" y="7"/>
                    <a:pt x="127" y="6"/>
                  </a:cubicBezTo>
                  <a:cubicBezTo>
                    <a:pt x="125" y="5"/>
                    <a:pt x="122" y="4"/>
                    <a:pt x="119" y="3"/>
                  </a:cubicBezTo>
                  <a:cubicBezTo>
                    <a:pt x="118" y="2"/>
                    <a:pt x="117" y="4"/>
                    <a:pt x="116" y="5"/>
                  </a:cubicBezTo>
                  <a:cubicBezTo>
                    <a:pt x="116" y="5"/>
                    <a:pt x="114" y="8"/>
                    <a:pt x="114" y="7"/>
                  </a:cubicBezTo>
                  <a:cubicBezTo>
                    <a:pt x="114" y="7"/>
                    <a:pt x="114" y="6"/>
                    <a:pt x="114" y="5"/>
                  </a:cubicBezTo>
                  <a:cubicBezTo>
                    <a:pt x="114" y="5"/>
                    <a:pt x="112" y="5"/>
                    <a:pt x="112" y="5"/>
                  </a:cubicBezTo>
                  <a:cubicBezTo>
                    <a:pt x="113" y="4"/>
                    <a:pt x="115" y="5"/>
                    <a:pt x="115" y="4"/>
                  </a:cubicBezTo>
                  <a:cubicBezTo>
                    <a:pt x="115" y="4"/>
                    <a:pt x="112" y="4"/>
                    <a:pt x="112" y="4"/>
                  </a:cubicBezTo>
                  <a:cubicBezTo>
                    <a:pt x="112" y="3"/>
                    <a:pt x="116" y="3"/>
                    <a:pt x="116" y="2"/>
                  </a:cubicBezTo>
                  <a:cubicBezTo>
                    <a:pt x="115" y="1"/>
                    <a:pt x="109" y="0"/>
                    <a:pt x="110" y="2"/>
                  </a:cubicBezTo>
                  <a:cubicBezTo>
                    <a:pt x="111" y="3"/>
                    <a:pt x="111" y="3"/>
                    <a:pt x="110" y="4"/>
                  </a:cubicBezTo>
                  <a:cubicBezTo>
                    <a:pt x="109" y="5"/>
                    <a:pt x="107" y="7"/>
                    <a:pt x="106" y="7"/>
                  </a:cubicBezTo>
                  <a:cubicBezTo>
                    <a:pt x="105" y="7"/>
                    <a:pt x="106" y="3"/>
                    <a:pt x="106" y="3"/>
                  </a:cubicBezTo>
                  <a:cubicBezTo>
                    <a:pt x="106" y="2"/>
                    <a:pt x="101" y="9"/>
                    <a:pt x="100" y="9"/>
                  </a:cubicBezTo>
                  <a:cubicBezTo>
                    <a:pt x="97" y="9"/>
                    <a:pt x="100" y="5"/>
                    <a:pt x="101" y="4"/>
                  </a:cubicBezTo>
                  <a:cubicBezTo>
                    <a:pt x="102" y="4"/>
                    <a:pt x="103" y="2"/>
                    <a:pt x="103" y="2"/>
                  </a:cubicBezTo>
                  <a:cubicBezTo>
                    <a:pt x="102" y="1"/>
                    <a:pt x="100" y="0"/>
                    <a:pt x="100" y="1"/>
                  </a:cubicBezTo>
                  <a:cubicBezTo>
                    <a:pt x="100" y="1"/>
                    <a:pt x="101" y="2"/>
                    <a:pt x="101" y="2"/>
                  </a:cubicBezTo>
                  <a:cubicBezTo>
                    <a:pt x="101" y="2"/>
                    <a:pt x="99" y="2"/>
                    <a:pt x="98" y="2"/>
                  </a:cubicBezTo>
                  <a:cubicBezTo>
                    <a:pt x="97" y="3"/>
                    <a:pt x="98" y="2"/>
                    <a:pt x="97" y="1"/>
                  </a:cubicBezTo>
                  <a:cubicBezTo>
                    <a:pt x="97" y="1"/>
                    <a:pt x="95" y="3"/>
                    <a:pt x="95" y="3"/>
                  </a:cubicBezTo>
                  <a:cubicBezTo>
                    <a:pt x="95" y="4"/>
                    <a:pt x="97" y="5"/>
                    <a:pt x="96" y="5"/>
                  </a:cubicBezTo>
                  <a:cubicBezTo>
                    <a:pt x="95" y="5"/>
                    <a:pt x="95" y="5"/>
                    <a:pt x="95" y="5"/>
                  </a:cubicBezTo>
                  <a:cubicBezTo>
                    <a:pt x="94" y="5"/>
                    <a:pt x="94" y="6"/>
                    <a:pt x="94" y="7"/>
                  </a:cubicBezTo>
                  <a:cubicBezTo>
                    <a:pt x="95" y="5"/>
                    <a:pt x="91" y="6"/>
                    <a:pt x="91" y="6"/>
                  </a:cubicBezTo>
                  <a:cubicBezTo>
                    <a:pt x="91" y="6"/>
                    <a:pt x="93" y="5"/>
                    <a:pt x="93" y="4"/>
                  </a:cubicBezTo>
                  <a:cubicBezTo>
                    <a:pt x="93" y="5"/>
                    <a:pt x="89" y="6"/>
                    <a:pt x="88" y="6"/>
                  </a:cubicBezTo>
                  <a:cubicBezTo>
                    <a:pt x="87" y="6"/>
                    <a:pt x="91" y="9"/>
                    <a:pt x="91" y="9"/>
                  </a:cubicBezTo>
                  <a:cubicBezTo>
                    <a:pt x="91" y="9"/>
                    <a:pt x="90" y="11"/>
                    <a:pt x="90" y="11"/>
                  </a:cubicBezTo>
                  <a:cubicBezTo>
                    <a:pt x="90" y="11"/>
                    <a:pt x="87" y="8"/>
                    <a:pt x="87" y="8"/>
                  </a:cubicBezTo>
                  <a:cubicBezTo>
                    <a:pt x="87" y="8"/>
                    <a:pt x="85" y="11"/>
                    <a:pt x="85" y="8"/>
                  </a:cubicBezTo>
                  <a:cubicBezTo>
                    <a:pt x="84" y="7"/>
                    <a:pt x="81" y="9"/>
                    <a:pt x="80" y="8"/>
                  </a:cubicBezTo>
                  <a:cubicBezTo>
                    <a:pt x="81" y="9"/>
                    <a:pt x="84" y="9"/>
                    <a:pt x="84" y="10"/>
                  </a:cubicBezTo>
                  <a:cubicBezTo>
                    <a:pt x="84" y="10"/>
                    <a:pt x="83" y="10"/>
                    <a:pt x="83" y="11"/>
                  </a:cubicBezTo>
                  <a:cubicBezTo>
                    <a:pt x="83" y="12"/>
                    <a:pt x="84" y="12"/>
                    <a:pt x="84" y="13"/>
                  </a:cubicBezTo>
                  <a:cubicBezTo>
                    <a:pt x="84" y="13"/>
                    <a:pt x="81" y="12"/>
                    <a:pt x="81" y="11"/>
                  </a:cubicBezTo>
                  <a:cubicBezTo>
                    <a:pt x="80" y="11"/>
                    <a:pt x="80" y="12"/>
                    <a:pt x="80" y="13"/>
                  </a:cubicBezTo>
                  <a:cubicBezTo>
                    <a:pt x="79" y="13"/>
                    <a:pt x="79" y="12"/>
                    <a:pt x="79" y="11"/>
                  </a:cubicBezTo>
                  <a:cubicBezTo>
                    <a:pt x="79" y="11"/>
                    <a:pt x="77" y="13"/>
                    <a:pt x="77" y="13"/>
                  </a:cubicBezTo>
                  <a:cubicBezTo>
                    <a:pt x="76" y="14"/>
                    <a:pt x="78" y="14"/>
                    <a:pt x="78" y="15"/>
                  </a:cubicBezTo>
                  <a:cubicBezTo>
                    <a:pt x="78" y="15"/>
                    <a:pt x="76" y="15"/>
                    <a:pt x="76" y="15"/>
                  </a:cubicBezTo>
                  <a:cubicBezTo>
                    <a:pt x="75" y="14"/>
                    <a:pt x="76" y="13"/>
                    <a:pt x="76" y="12"/>
                  </a:cubicBezTo>
                  <a:cubicBezTo>
                    <a:pt x="76" y="12"/>
                    <a:pt x="73" y="14"/>
                    <a:pt x="73" y="14"/>
                  </a:cubicBezTo>
                  <a:cubicBezTo>
                    <a:pt x="73" y="14"/>
                    <a:pt x="73" y="14"/>
                    <a:pt x="74" y="14"/>
                  </a:cubicBezTo>
                  <a:cubicBezTo>
                    <a:pt x="73" y="14"/>
                    <a:pt x="72" y="16"/>
                    <a:pt x="72" y="16"/>
                  </a:cubicBezTo>
                  <a:cubicBezTo>
                    <a:pt x="71" y="15"/>
                    <a:pt x="73" y="14"/>
                    <a:pt x="72" y="14"/>
                  </a:cubicBezTo>
                  <a:cubicBezTo>
                    <a:pt x="71" y="13"/>
                    <a:pt x="70" y="13"/>
                    <a:pt x="70" y="12"/>
                  </a:cubicBezTo>
                  <a:cubicBezTo>
                    <a:pt x="70" y="12"/>
                    <a:pt x="72" y="12"/>
                    <a:pt x="72" y="12"/>
                  </a:cubicBezTo>
                  <a:cubicBezTo>
                    <a:pt x="72" y="11"/>
                    <a:pt x="69" y="10"/>
                    <a:pt x="68" y="10"/>
                  </a:cubicBezTo>
                  <a:cubicBezTo>
                    <a:pt x="68" y="11"/>
                    <a:pt x="69" y="13"/>
                    <a:pt x="69" y="13"/>
                  </a:cubicBezTo>
                  <a:cubicBezTo>
                    <a:pt x="69" y="13"/>
                    <a:pt x="65" y="14"/>
                    <a:pt x="66" y="14"/>
                  </a:cubicBezTo>
                  <a:cubicBezTo>
                    <a:pt x="66" y="14"/>
                    <a:pt x="68" y="14"/>
                    <a:pt x="68" y="14"/>
                  </a:cubicBezTo>
                  <a:cubicBezTo>
                    <a:pt x="68" y="14"/>
                    <a:pt x="67" y="14"/>
                    <a:pt x="67" y="14"/>
                  </a:cubicBezTo>
                  <a:cubicBezTo>
                    <a:pt x="68" y="16"/>
                    <a:pt x="70" y="14"/>
                    <a:pt x="69" y="14"/>
                  </a:cubicBezTo>
                  <a:cubicBezTo>
                    <a:pt x="70" y="15"/>
                    <a:pt x="69" y="16"/>
                    <a:pt x="69" y="16"/>
                  </a:cubicBezTo>
                  <a:cubicBezTo>
                    <a:pt x="69" y="17"/>
                    <a:pt x="67" y="15"/>
                    <a:pt x="67" y="15"/>
                  </a:cubicBezTo>
                  <a:cubicBezTo>
                    <a:pt x="66" y="15"/>
                    <a:pt x="66" y="14"/>
                    <a:pt x="65" y="14"/>
                  </a:cubicBezTo>
                  <a:cubicBezTo>
                    <a:pt x="65" y="14"/>
                    <a:pt x="64" y="16"/>
                    <a:pt x="63" y="15"/>
                  </a:cubicBezTo>
                  <a:cubicBezTo>
                    <a:pt x="63" y="14"/>
                    <a:pt x="60" y="16"/>
                    <a:pt x="60" y="16"/>
                  </a:cubicBezTo>
                  <a:cubicBezTo>
                    <a:pt x="60" y="16"/>
                    <a:pt x="60" y="19"/>
                    <a:pt x="60" y="19"/>
                  </a:cubicBezTo>
                  <a:cubicBezTo>
                    <a:pt x="60" y="20"/>
                    <a:pt x="61" y="17"/>
                    <a:pt x="62" y="18"/>
                  </a:cubicBezTo>
                  <a:cubicBezTo>
                    <a:pt x="62" y="18"/>
                    <a:pt x="64" y="19"/>
                    <a:pt x="64" y="18"/>
                  </a:cubicBezTo>
                  <a:cubicBezTo>
                    <a:pt x="64" y="19"/>
                    <a:pt x="63" y="19"/>
                    <a:pt x="63" y="20"/>
                  </a:cubicBezTo>
                  <a:cubicBezTo>
                    <a:pt x="62" y="20"/>
                    <a:pt x="63" y="22"/>
                    <a:pt x="62" y="22"/>
                  </a:cubicBezTo>
                  <a:cubicBezTo>
                    <a:pt x="62" y="23"/>
                    <a:pt x="61" y="21"/>
                    <a:pt x="61" y="21"/>
                  </a:cubicBezTo>
                  <a:cubicBezTo>
                    <a:pt x="60" y="21"/>
                    <a:pt x="60" y="23"/>
                    <a:pt x="59" y="23"/>
                  </a:cubicBezTo>
                  <a:cubicBezTo>
                    <a:pt x="59" y="23"/>
                    <a:pt x="59" y="21"/>
                    <a:pt x="59" y="21"/>
                  </a:cubicBezTo>
                  <a:cubicBezTo>
                    <a:pt x="58" y="21"/>
                    <a:pt x="58" y="22"/>
                    <a:pt x="57" y="22"/>
                  </a:cubicBezTo>
                  <a:cubicBezTo>
                    <a:pt x="57" y="22"/>
                    <a:pt x="57" y="20"/>
                    <a:pt x="57" y="20"/>
                  </a:cubicBezTo>
                  <a:cubicBezTo>
                    <a:pt x="57" y="19"/>
                    <a:pt x="56" y="22"/>
                    <a:pt x="55" y="22"/>
                  </a:cubicBezTo>
                  <a:cubicBezTo>
                    <a:pt x="53" y="23"/>
                    <a:pt x="56" y="17"/>
                    <a:pt x="56" y="17"/>
                  </a:cubicBezTo>
                  <a:cubicBezTo>
                    <a:pt x="55" y="17"/>
                    <a:pt x="53" y="18"/>
                    <a:pt x="53" y="18"/>
                  </a:cubicBezTo>
                  <a:cubicBezTo>
                    <a:pt x="52" y="19"/>
                    <a:pt x="54" y="20"/>
                    <a:pt x="54" y="20"/>
                  </a:cubicBezTo>
                  <a:cubicBezTo>
                    <a:pt x="53" y="20"/>
                    <a:pt x="53" y="20"/>
                    <a:pt x="52" y="20"/>
                  </a:cubicBezTo>
                  <a:cubicBezTo>
                    <a:pt x="52" y="20"/>
                    <a:pt x="52" y="21"/>
                    <a:pt x="51" y="22"/>
                  </a:cubicBezTo>
                  <a:cubicBezTo>
                    <a:pt x="52" y="21"/>
                    <a:pt x="47" y="21"/>
                    <a:pt x="49" y="22"/>
                  </a:cubicBezTo>
                  <a:cubicBezTo>
                    <a:pt x="49" y="23"/>
                    <a:pt x="51" y="22"/>
                    <a:pt x="51" y="22"/>
                  </a:cubicBezTo>
                  <a:cubicBezTo>
                    <a:pt x="51" y="22"/>
                    <a:pt x="50" y="23"/>
                    <a:pt x="51" y="23"/>
                  </a:cubicBezTo>
                  <a:cubicBezTo>
                    <a:pt x="51" y="23"/>
                    <a:pt x="52" y="23"/>
                    <a:pt x="52" y="22"/>
                  </a:cubicBezTo>
                  <a:cubicBezTo>
                    <a:pt x="52" y="22"/>
                    <a:pt x="52" y="24"/>
                    <a:pt x="51" y="24"/>
                  </a:cubicBezTo>
                  <a:cubicBezTo>
                    <a:pt x="50" y="24"/>
                    <a:pt x="50" y="23"/>
                    <a:pt x="49" y="23"/>
                  </a:cubicBezTo>
                  <a:cubicBezTo>
                    <a:pt x="48" y="24"/>
                    <a:pt x="48" y="26"/>
                    <a:pt x="47" y="26"/>
                  </a:cubicBezTo>
                  <a:cubicBezTo>
                    <a:pt x="47" y="26"/>
                    <a:pt x="44" y="26"/>
                    <a:pt x="44" y="26"/>
                  </a:cubicBezTo>
                  <a:cubicBezTo>
                    <a:pt x="44" y="29"/>
                    <a:pt x="51" y="25"/>
                    <a:pt x="51" y="25"/>
                  </a:cubicBezTo>
                  <a:cubicBezTo>
                    <a:pt x="52" y="25"/>
                    <a:pt x="53" y="24"/>
                    <a:pt x="54" y="25"/>
                  </a:cubicBezTo>
                  <a:cubicBezTo>
                    <a:pt x="56" y="25"/>
                    <a:pt x="55" y="23"/>
                    <a:pt x="54" y="23"/>
                  </a:cubicBezTo>
                  <a:cubicBezTo>
                    <a:pt x="55" y="23"/>
                    <a:pt x="55" y="23"/>
                    <a:pt x="55" y="23"/>
                  </a:cubicBezTo>
                  <a:cubicBezTo>
                    <a:pt x="56" y="25"/>
                    <a:pt x="57" y="23"/>
                    <a:pt x="58" y="23"/>
                  </a:cubicBezTo>
                  <a:cubicBezTo>
                    <a:pt x="57" y="23"/>
                    <a:pt x="57" y="25"/>
                    <a:pt x="56" y="25"/>
                  </a:cubicBezTo>
                  <a:cubicBezTo>
                    <a:pt x="57" y="25"/>
                    <a:pt x="58" y="25"/>
                    <a:pt x="58" y="25"/>
                  </a:cubicBezTo>
                  <a:cubicBezTo>
                    <a:pt x="58" y="25"/>
                    <a:pt x="56" y="26"/>
                    <a:pt x="56" y="27"/>
                  </a:cubicBezTo>
                  <a:cubicBezTo>
                    <a:pt x="56" y="27"/>
                    <a:pt x="61" y="25"/>
                    <a:pt x="61" y="26"/>
                  </a:cubicBezTo>
                  <a:cubicBezTo>
                    <a:pt x="60" y="27"/>
                    <a:pt x="57" y="26"/>
                    <a:pt x="57" y="28"/>
                  </a:cubicBezTo>
                  <a:cubicBezTo>
                    <a:pt x="56" y="31"/>
                    <a:pt x="54" y="27"/>
                    <a:pt x="54" y="27"/>
                  </a:cubicBezTo>
                  <a:cubicBezTo>
                    <a:pt x="54" y="26"/>
                    <a:pt x="54" y="29"/>
                    <a:pt x="54" y="29"/>
                  </a:cubicBezTo>
                  <a:cubicBezTo>
                    <a:pt x="54" y="29"/>
                    <a:pt x="53" y="27"/>
                    <a:pt x="52" y="27"/>
                  </a:cubicBezTo>
                  <a:cubicBezTo>
                    <a:pt x="51" y="28"/>
                    <a:pt x="49" y="30"/>
                    <a:pt x="49" y="31"/>
                  </a:cubicBezTo>
                  <a:cubicBezTo>
                    <a:pt x="49" y="31"/>
                    <a:pt x="51" y="30"/>
                    <a:pt x="51" y="30"/>
                  </a:cubicBezTo>
                  <a:cubicBezTo>
                    <a:pt x="51" y="31"/>
                    <a:pt x="53" y="30"/>
                    <a:pt x="53" y="31"/>
                  </a:cubicBezTo>
                  <a:cubicBezTo>
                    <a:pt x="53" y="30"/>
                    <a:pt x="50" y="31"/>
                    <a:pt x="50" y="32"/>
                  </a:cubicBezTo>
                  <a:cubicBezTo>
                    <a:pt x="51" y="33"/>
                    <a:pt x="54" y="31"/>
                    <a:pt x="53" y="33"/>
                  </a:cubicBezTo>
                  <a:cubicBezTo>
                    <a:pt x="54" y="31"/>
                    <a:pt x="47" y="34"/>
                    <a:pt x="47" y="34"/>
                  </a:cubicBezTo>
                  <a:cubicBezTo>
                    <a:pt x="47" y="33"/>
                    <a:pt x="53" y="35"/>
                    <a:pt x="52" y="35"/>
                  </a:cubicBezTo>
                  <a:cubicBezTo>
                    <a:pt x="51" y="36"/>
                    <a:pt x="50" y="34"/>
                    <a:pt x="49" y="35"/>
                  </a:cubicBezTo>
                  <a:cubicBezTo>
                    <a:pt x="49" y="35"/>
                    <a:pt x="49" y="35"/>
                    <a:pt x="49" y="35"/>
                  </a:cubicBezTo>
                  <a:cubicBezTo>
                    <a:pt x="49" y="36"/>
                    <a:pt x="46" y="34"/>
                    <a:pt x="45" y="36"/>
                  </a:cubicBezTo>
                  <a:cubicBezTo>
                    <a:pt x="45" y="36"/>
                    <a:pt x="48" y="36"/>
                    <a:pt x="48" y="36"/>
                  </a:cubicBezTo>
                  <a:cubicBezTo>
                    <a:pt x="46" y="38"/>
                    <a:pt x="44" y="36"/>
                    <a:pt x="45" y="39"/>
                  </a:cubicBezTo>
                  <a:cubicBezTo>
                    <a:pt x="45" y="39"/>
                    <a:pt x="43" y="40"/>
                    <a:pt x="43" y="40"/>
                  </a:cubicBezTo>
                  <a:cubicBezTo>
                    <a:pt x="42" y="41"/>
                    <a:pt x="42" y="41"/>
                    <a:pt x="42" y="41"/>
                  </a:cubicBezTo>
                  <a:cubicBezTo>
                    <a:pt x="42" y="42"/>
                    <a:pt x="41" y="42"/>
                    <a:pt x="41" y="42"/>
                  </a:cubicBezTo>
                  <a:cubicBezTo>
                    <a:pt x="41" y="43"/>
                    <a:pt x="42" y="42"/>
                    <a:pt x="42" y="42"/>
                  </a:cubicBezTo>
                  <a:cubicBezTo>
                    <a:pt x="43" y="42"/>
                    <a:pt x="42" y="43"/>
                    <a:pt x="42" y="43"/>
                  </a:cubicBezTo>
                  <a:cubicBezTo>
                    <a:pt x="43" y="43"/>
                    <a:pt x="45" y="44"/>
                    <a:pt x="46" y="43"/>
                  </a:cubicBezTo>
                  <a:cubicBezTo>
                    <a:pt x="44" y="44"/>
                    <a:pt x="44" y="44"/>
                    <a:pt x="42" y="44"/>
                  </a:cubicBezTo>
                  <a:cubicBezTo>
                    <a:pt x="41" y="44"/>
                    <a:pt x="38" y="44"/>
                    <a:pt x="38" y="45"/>
                  </a:cubicBezTo>
                  <a:cubicBezTo>
                    <a:pt x="38" y="45"/>
                    <a:pt x="39" y="45"/>
                    <a:pt x="39" y="45"/>
                  </a:cubicBezTo>
                  <a:cubicBezTo>
                    <a:pt x="39" y="45"/>
                    <a:pt x="38" y="46"/>
                    <a:pt x="38" y="46"/>
                  </a:cubicBezTo>
                  <a:cubicBezTo>
                    <a:pt x="38" y="46"/>
                    <a:pt x="40" y="45"/>
                    <a:pt x="40" y="46"/>
                  </a:cubicBezTo>
                  <a:cubicBezTo>
                    <a:pt x="40" y="46"/>
                    <a:pt x="38" y="48"/>
                    <a:pt x="38" y="48"/>
                  </a:cubicBezTo>
                  <a:cubicBezTo>
                    <a:pt x="38" y="48"/>
                    <a:pt x="39" y="48"/>
                    <a:pt x="39" y="49"/>
                  </a:cubicBezTo>
                  <a:cubicBezTo>
                    <a:pt x="39" y="49"/>
                    <a:pt x="37" y="49"/>
                    <a:pt x="37" y="49"/>
                  </a:cubicBezTo>
                  <a:cubicBezTo>
                    <a:pt x="37" y="49"/>
                    <a:pt x="39" y="50"/>
                    <a:pt x="39" y="50"/>
                  </a:cubicBezTo>
                  <a:cubicBezTo>
                    <a:pt x="38" y="50"/>
                    <a:pt x="37" y="50"/>
                    <a:pt x="37" y="50"/>
                  </a:cubicBezTo>
                  <a:cubicBezTo>
                    <a:pt x="37" y="51"/>
                    <a:pt x="38" y="52"/>
                    <a:pt x="39" y="52"/>
                  </a:cubicBezTo>
                  <a:cubicBezTo>
                    <a:pt x="37" y="52"/>
                    <a:pt x="35" y="52"/>
                    <a:pt x="34" y="54"/>
                  </a:cubicBezTo>
                  <a:cubicBezTo>
                    <a:pt x="34" y="55"/>
                    <a:pt x="30" y="54"/>
                    <a:pt x="30" y="54"/>
                  </a:cubicBezTo>
                  <a:cubicBezTo>
                    <a:pt x="30" y="57"/>
                    <a:pt x="36" y="54"/>
                    <a:pt x="37" y="54"/>
                  </a:cubicBezTo>
                  <a:cubicBezTo>
                    <a:pt x="36" y="54"/>
                    <a:pt x="35" y="56"/>
                    <a:pt x="35" y="56"/>
                  </a:cubicBezTo>
                  <a:cubicBezTo>
                    <a:pt x="32" y="56"/>
                    <a:pt x="34" y="57"/>
                    <a:pt x="33" y="58"/>
                  </a:cubicBezTo>
                  <a:cubicBezTo>
                    <a:pt x="32" y="59"/>
                    <a:pt x="30" y="57"/>
                    <a:pt x="29" y="58"/>
                  </a:cubicBezTo>
                  <a:cubicBezTo>
                    <a:pt x="29" y="59"/>
                    <a:pt x="26" y="61"/>
                    <a:pt x="26" y="61"/>
                  </a:cubicBezTo>
                  <a:cubicBezTo>
                    <a:pt x="26" y="62"/>
                    <a:pt x="27" y="62"/>
                    <a:pt x="27" y="62"/>
                  </a:cubicBezTo>
                  <a:cubicBezTo>
                    <a:pt x="27" y="63"/>
                    <a:pt x="24" y="63"/>
                    <a:pt x="24" y="63"/>
                  </a:cubicBezTo>
                  <a:cubicBezTo>
                    <a:pt x="24" y="63"/>
                    <a:pt x="25" y="64"/>
                    <a:pt x="25" y="65"/>
                  </a:cubicBezTo>
                  <a:cubicBezTo>
                    <a:pt x="25" y="66"/>
                    <a:pt x="27" y="65"/>
                    <a:pt x="28" y="65"/>
                  </a:cubicBezTo>
                  <a:cubicBezTo>
                    <a:pt x="29" y="64"/>
                    <a:pt x="30" y="65"/>
                    <a:pt x="31" y="64"/>
                  </a:cubicBezTo>
                  <a:cubicBezTo>
                    <a:pt x="31" y="64"/>
                    <a:pt x="30" y="63"/>
                    <a:pt x="30" y="62"/>
                  </a:cubicBezTo>
                  <a:cubicBezTo>
                    <a:pt x="30" y="62"/>
                    <a:pt x="32" y="63"/>
                    <a:pt x="33" y="64"/>
                  </a:cubicBezTo>
                  <a:cubicBezTo>
                    <a:pt x="33" y="64"/>
                    <a:pt x="30" y="66"/>
                    <a:pt x="30" y="66"/>
                  </a:cubicBezTo>
                  <a:cubicBezTo>
                    <a:pt x="29" y="66"/>
                    <a:pt x="28" y="67"/>
                    <a:pt x="28" y="66"/>
                  </a:cubicBezTo>
                  <a:cubicBezTo>
                    <a:pt x="27" y="65"/>
                    <a:pt x="26" y="67"/>
                    <a:pt x="25" y="67"/>
                  </a:cubicBezTo>
                  <a:cubicBezTo>
                    <a:pt x="24" y="66"/>
                    <a:pt x="24" y="63"/>
                    <a:pt x="23" y="66"/>
                  </a:cubicBezTo>
                  <a:cubicBezTo>
                    <a:pt x="21" y="70"/>
                    <a:pt x="20" y="65"/>
                    <a:pt x="21" y="65"/>
                  </a:cubicBezTo>
                  <a:cubicBezTo>
                    <a:pt x="19" y="65"/>
                    <a:pt x="21" y="69"/>
                    <a:pt x="19" y="68"/>
                  </a:cubicBezTo>
                  <a:cubicBezTo>
                    <a:pt x="15" y="68"/>
                    <a:pt x="18" y="70"/>
                    <a:pt x="17" y="71"/>
                  </a:cubicBezTo>
                  <a:cubicBezTo>
                    <a:pt x="16" y="71"/>
                    <a:pt x="16" y="69"/>
                    <a:pt x="16" y="69"/>
                  </a:cubicBezTo>
                  <a:cubicBezTo>
                    <a:pt x="14" y="69"/>
                    <a:pt x="12" y="70"/>
                    <a:pt x="11" y="71"/>
                  </a:cubicBezTo>
                  <a:cubicBezTo>
                    <a:pt x="11" y="72"/>
                    <a:pt x="15" y="72"/>
                    <a:pt x="16" y="72"/>
                  </a:cubicBezTo>
                  <a:cubicBezTo>
                    <a:pt x="16" y="72"/>
                    <a:pt x="19" y="71"/>
                    <a:pt x="19" y="71"/>
                  </a:cubicBezTo>
                  <a:cubicBezTo>
                    <a:pt x="20" y="72"/>
                    <a:pt x="15" y="72"/>
                    <a:pt x="15" y="72"/>
                  </a:cubicBezTo>
                  <a:cubicBezTo>
                    <a:pt x="14" y="72"/>
                    <a:pt x="14" y="73"/>
                    <a:pt x="13" y="73"/>
                  </a:cubicBezTo>
                  <a:cubicBezTo>
                    <a:pt x="12" y="73"/>
                    <a:pt x="11" y="73"/>
                    <a:pt x="10" y="73"/>
                  </a:cubicBezTo>
                  <a:cubicBezTo>
                    <a:pt x="8" y="72"/>
                    <a:pt x="7" y="73"/>
                    <a:pt x="9" y="74"/>
                  </a:cubicBezTo>
                  <a:cubicBezTo>
                    <a:pt x="10" y="74"/>
                    <a:pt x="12" y="74"/>
                    <a:pt x="12" y="76"/>
                  </a:cubicBezTo>
                  <a:cubicBezTo>
                    <a:pt x="12" y="76"/>
                    <a:pt x="11" y="78"/>
                    <a:pt x="11" y="77"/>
                  </a:cubicBezTo>
                  <a:cubicBezTo>
                    <a:pt x="10" y="77"/>
                    <a:pt x="12" y="75"/>
                    <a:pt x="10" y="74"/>
                  </a:cubicBezTo>
                  <a:cubicBezTo>
                    <a:pt x="7" y="74"/>
                    <a:pt x="9" y="75"/>
                    <a:pt x="8" y="76"/>
                  </a:cubicBezTo>
                  <a:cubicBezTo>
                    <a:pt x="8" y="76"/>
                    <a:pt x="8" y="73"/>
                    <a:pt x="7" y="73"/>
                  </a:cubicBezTo>
                  <a:cubicBezTo>
                    <a:pt x="7" y="72"/>
                    <a:pt x="5" y="78"/>
                    <a:pt x="6" y="77"/>
                  </a:cubicBezTo>
                  <a:cubicBezTo>
                    <a:pt x="5" y="77"/>
                    <a:pt x="5" y="75"/>
                    <a:pt x="5" y="75"/>
                  </a:cubicBezTo>
                  <a:cubicBezTo>
                    <a:pt x="4" y="75"/>
                    <a:pt x="4" y="77"/>
                    <a:pt x="4" y="77"/>
                  </a:cubicBezTo>
                  <a:cubicBezTo>
                    <a:pt x="3" y="78"/>
                    <a:pt x="1" y="77"/>
                    <a:pt x="1" y="78"/>
                  </a:cubicBezTo>
                  <a:cubicBezTo>
                    <a:pt x="1" y="79"/>
                    <a:pt x="0" y="80"/>
                    <a:pt x="1" y="80"/>
                  </a:cubicBezTo>
                  <a:cubicBezTo>
                    <a:pt x="2" y="80"/>
                    <a:pt x="3" y="80"/>
                    <a:pt x="4" y="81"/>
                  </a:cubicBezTo>
                  <a:cubicBezTo>
                    <a:pt x="4" y="81"/>
                    <a:pt x="0" y="82"/>
                    <a:pt x="1" y="83"/>
                  </a:cubicBezTo>
                  <a:cubicBezTo>
                    <a:pt x="1" y="84"/>
                    <a:pt x="3" y="84"/>
                    <a:pt x="3" y="84"/>
                  </a:cubicBezTo>
                  <a:cubicBezTo>
                    <a:pt x="3" y="84"/>
                    <a:pt x="6" y="83"/>
                    <a:pt x="6" y="84"/>
                  </a:cubicBezTo>
                  <a:cubicBezTo>
                    <a:pt x="5" y="85"/>
                    <a:pt x="2" y="84"/>
                    <a:pt x="1" y="86"/>
                  </a:cubicBezTo>
                  <a:cubicBezTo>
                    <a:pt x="0" y="87"/>
                    <a:pt x="6" y="87"/>
                    <a:pt x="4" y="89"/>
                  </a:cubicBezTo>
                  <a:cubicBezTo>
                    <a:pt x="4" y="89"/>
                    <a:pt x="3" y="87"/>
                    <a:pt x="2" y="88"/>
                  </a:cubicBezTo>
                  <a:cubicBezTo>
                    <a:pt x="1" y="89"/>
                    <a:pt x="1" y="90"/>
                    <a:pt x="2" y="91"/>
                  </a:cubicBezTo>
                  <a:cubicBezTo>
                    <a:pt x="3" y="91"/>
                    <a:pt x="5" y="92"/>
                    <a:pt x="6" y="92"/>
                  </a:cubicBezTo>
                  <a:cubicBezTo>
                    <a:pt x="7" y="91"/>
                    <a:pt x="8" y="89"/>
                    <a:pt x="9" y="90"/>
                  </a:cubicBezTo>
                  <a:cubicBezTo>
                    <a:pt x="8" y="90"/>
                    <a:pt x="7" y="91"/>
                    <a:pt x="7" y="91"/>
                  </a:cubicBezTo>
                  <a:cubicBezTo>
                    <a:pt x="7" y="92"/>
                    <a:pt x="6" y="92"/>
                    <a:pt x="5" y="92"/>
                  </a:cubicBezTo>
                  <a:cubicBezTo>
                    <a:pt x="5" y="92"/>
                    <a:pt x="7" y="93"/>
                    <a:pt x="7" y="94"/>
                  </a:cubicBezTo>
                  <a:cubicBezTo>
                    <a:pt x="7" y="94"/>
                    <a:pt x="4" y="92"/>
                    <a:pt x="5" y="94"/>
                  </a:cubicBezTo>
                  <a:cubicBezTo>
                    <a:pt x="5" y="95"/>
                    <a:pt x="8" y="96"/>
                    <a:pt x="8" y="96"/>
                  </a:cubicBezTo>
                  <a:cubicBezTo>
                    <a:pt x="8" y="97"/>
                    <a:pt x="5" y="95"/>
                    <a:pt x="4" y="96"/>
                  </a:cubicBezTo>
                  <a:cubicBezTo>
                    <a:pt x="2" y="96"/>
                    <a:pt x="4" y="93"/>
                    <a:pt x="3" y="93"/>
                  </a:cubicBezTo>
                  <a:cubicBezTo>
                    <a:pt x="3" y="93"/>
                    <a:pt x="1" y="95"/>
                    <a:pt x="2" y="96"/>
                  </a:cubicBezTo>
                  <a:cubicBezTo>
                    <a:pt x="3" y="96"/>
                    <a:pt x="2" y="98"/>
                    <a:pt x="2" y="98"/>
                  </a:cubicBezTo>
                  <a:cubicBezTo>
                    <a:pt x="3" y="99"/>
                    <a:pt x="4" y="97"/>
                    <a:pt x="5" y="96"/>
                  </a:cubicBezTo>
                  <a:cubicBezTo>
                    <a:pt x="5" y="96"/>
                    <a:pt x="5" y="97"/>
                    <a:pt x="5" y="97"/>
                  </a:cubicBezTo>
                  <a:cubicBezTo>
                    <a:pt x="6" y="97"/>
                    <a:pt x="6" y="96"/>
                    <a:pt x="7" y="96"/>
                  </a:cubicBezTo>
                  <a:cubicBezTo>
                    <a:pt x="7" y="96"/>
                    <a:pt x="7" y="98"/>
                    <a:pt x="6" y="98"/>
                  </a:cubicBezTo>
                  <a:cubicBezTo>
                    <a:pt x="4" y="99"/>
                    <a:pt x="8" y="101"/>
                    <a:pt x="8" y="100"/>
                  </a:cubicBezTo>
                  <a:cubicBezTo>
                    <a:pt x="8" y="102"/>
                    <a:pt x="1" y="100"/>
                    <a:pt x="5" y="103"/>
                  </a:cubicBezTo>
                  <a:cubicBezTo>
                    <a:pt x="7" y="104"/>
                    <a:pt x="8" y="105"/>
                    <a:pt x="10" y="105"/>
                  </a:cubicBezTo>
                  <a:cubicBezTo>
                    <a:pt x="10" y="105"/>
                    <a:pt x="13" y="107"/>
                    <a:pt x="14" y="107"/>
                  </a:cubicBezTo>
                  <a:cubicBezTo>
                    <a:pt x="17" y="107"/>
                    <a:pt x="21" y="104"/>
                    <a:pt x="23" y="102"/>
                  </a:cubicBezTo>
                  <a:cubicBezTo>
                    <a:pt x="24" y="100"/>
                    <a:pt x="25" y="100"/>
                    <a:pt x="27" y="99"/>
                  </a:cubicBezTo>
                  <a:cubicBezTo>
                    <a:pt x="28" y="98"/>
                    <a:pt x="28" y="95"/>
                    <a:pt x="29" y="95"/>
                  </a:cubicBezTo>
                  <a:cubicBezTo>
                    <a:pt x="29" y="95"/>
                    <a:pt x="29" y="98"/>
                    <a:pt x="30" y="98"/>
                  </a:cubicBezTo>
                  <a:cubicBezTo>
                    <a:pt x="32" y="99"/>
                    <a:pt x="31" y="99"/>
                    <a:pt x="31" y="100"/>
                  </a:cubicBezTo>
                  <a:cubicBezTo>
                    <a:pt x="32" y="100"/>
                    <a:pt x="33" y="100"/>
                    <a:pt x="34" y="101"/>
                  </a:cubicBezTo>
                  <a:cubicBezTo>
                    <a:pt x="34" y="102"/>
                    <a:pt x="33" y="100"/>
                    <a:pt x="34" y="10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52" name="Freeform 720">
              <a:extLst>
                <a:ext uri="{FF2B5EF4-FFF2-40B4-BE49-F238E27FC236}">
                  <a16:creationId xmlns:a16="http://schemas.microsoft.com/office/drawing/2014/main" id="{4E71E11F-598E-B04D-B2EB-3BA1386E597B}"/>
                </a:ext>
              </a:extLst>
            </p:cNvPr>
            <p:cNvSpPr>
              <a:spLocks noEditPoints="1"/>
            </p:cNvSpPr>
            <p:nvPr/>
          </p:nvSpPr>
          <p:spPr bwMode="auto">
            <a:xfrm>
              <a:off x="12945402" y="4366247"/>
              <a:ext cx="7563695" cy="2637633"/>
            </a:xfrm>
            <a:custGeom>
              <a:avLst/>
              <a:gdLst>
                <a:gd name="T0" fmla="*/ 785 w 810"/>
                <a:gd name="T1" fmla="*/ 109 h 282"/>
                <a:gd name="T2" fmla="*/ 725 w 810"/>
                <a:gd name="T3" fmla="*/ 77 h 282"/>
                <a:gd name="T4" fmla="*/ 665 w 810"/>
                <a:gd name="T5" fmla="*/ 80 h 282"/>
                <a:gd name="T6" fmla="*/ 607 w 810"/>
                <a:gd name="T7" fmla="*/ 65 h 282"/>
                <a:gd name="T8" fmla="*/ 578 w 810"/>
                <a:gd name="T9" fmla="*/ 56 h 282"/>
                <a:gd name="T10" fmla="*/ 555 w 810"/>
                <a:gd name="T11" fmla="*/ 61 h 282"/>
                <a:gd name="T12" fmla="*/ 521 w 810"/>
                <a:gd name="T13" fmla="*/ 59 h 282"/>
                <a:gd name="T14" fmla="*/ 495 w 810"/>
                <a:gd name="T15" fmla="*/ 44 h 282"/>
                <a:gd name="T16" fmla="*/ 469 w 810"/>
                <a:gd name="T17" fmla="*/ 49 h 282"/>
                <a:gd name="T18" fmla="*/ 423 w 810"/>
                <a:gd name="T19" fmla="*/ 43 h 282"/>
                <a:gd name="T20" fmla="*/ 383 w 810"/>
                <a:gd name="T21" fmla="*/ 50 h 282"/>
                <a:gd name="T22" fmla="*/ 423 w 810"/>
                <a:gd name="T23" fmla="*/ 17 h 282"/>
                <a:gd name="T24" fmla="*/ 378 w 810"/>
                <a:gd name="T25" fmla="*/ 7 h 282"/>
                <a:gd name="T26" fmla="*/ 355 w 810"/>
                <a:gd name="T27" fmla="*/ 17 h 282"/>
                <a:gd name="T28" fmla="*/ 320 w 810"/>
                <a:gd name="T29" fmla="*/ 22 h 282"/>
                <a:gd name="T30" fmla="*/ 297 w 810"/>
                <a:gd name="T31" fmla="*/ 32 h 282"/>
                <a:gd name="T32" fmla="*/ 269 w 810"/>
                <a:gd name="T33" fmla="*/ 49 h 282"/>
                <a:gd name="T34" fmla="*/ 247 w 810"/>
                <a:gd name="T35" fmla="*/ 58 h 282"/>
                <a:gd name="T36" fmla="*/ 242 w 810"/>
                <a:gd name="T37" fmla="*/ 50 h 282"/>
                <a:gd name="T38" fmla="*/ 259 w 810"/>
                <a:gd name="T39" fmla="*/ 97 h 282"/>
                <a:gd name="T40" fmla="*/ 227 w 810"/>
                <a:gd name="T41" fmla="*/ 107 h 282"/>
                <a:gd name="T42" fmla="*/ 231 w 810"/>
                <a:gd name="T43" fmla="*/ 88 h 282"/>
                <a:gd name="T44" fmla="*/ 206 w 810"/>
                <a:gd name="T45" fmla="*/ 60 h 282"/>
                <a:gd name="T46" fmla="*/ 191 w 810"/>
                <a:gd name="T47" fmla="*/ 83 h 282"/>
                <a:gd name="T48" fmla="*/ 131 w 810"/>
                <a:gd name="T49" fmla="*/ 90 h 282"/>
                <a:gd name="T50" fmla="*/ 92 w 810"/>
                <a:gd name="T51" fmla="*/ 100 h 282"/>
                <a:gd name="T52" fmla="*/ 84 w 810"/>
                <a:gd name="T53" fmla="*/ 107 h 282"/>
                <a:gd name="T54" fmla="*/ 53 w 810"/>
                <a:gd name="T55" fmla="*/ 120 h 282"/>
                <a:gd name="T56" fmla="*/ 31 w 810"/>
                <a:gd name="T57" fmla="*/ 102 h 282"/>
                <a:gd name="T58" fmla="*/ 29 w 810"/>
                <a:gd name="T59" fmla="*/ 84 h 282"/>
                <a:gd name="T60" fmla="*/ 5 w 810"/>
                <a:gd name="T61" fmla="*/ 88 h 282"/>
                <a:gd name="T62" fmla="*/ 7 w 810"/>
                <a:gd name="T63" fmla="*/ 152 h 282"/>
                <a:gd name="T64" fmla="*/ 16 w 810"/>
                <a:gd name="T65" fmla="*/ 187 h 282"/>
                <a:gd name="T66" fmla="*/ 40 w 810"/>
                <a:gd name="T67" fmla="*/ 223 h 282"/>
                <a:gd name="T68" fmla="*/ 53 w 810"/>
                <a:gd name="T69" fmla="*/ 244 h 282"/>
                <a:gd name="T70" fmla="*/ 82 w 810"/>
                <a:gd name="T71" fmla="*/ 272 h 282"/>
                <a:gd name="T72" fmla="*/ 109 w 810"/>
                <a:gd name="T73" fmla="*/ 250 h 282"/>
                <a:gd name="T74" fmla="*/ 108 w 810"/>
                <a:gd name="T75" fmla="*/ 222 h 282"/>
                <a:gd name="T76" fmla="*/ 160 w 810"/>
                <a:gd name="T77" fmla="*/ 223 h 282"/>
                <a:gd name="T78" fmla="*/ 196 w 810"/>
                <a:gd name="T79" fmla="*/ 196 h 282"/>
                <a:gd name="T80" fmla="*/ 252 w 810"/>
                <a:gd name="T81" fmla="*/ 204 h 282"/>
                <a:gd name="T82" fmla="*/ 331 w 810"/>
                <a:gd name="T83" fmla="*/ 226 h 282"/>
                <a:gd name="T84" fmla="*/ 415 w 810"/>
                <a:gd name="T85" fmla="*/ 231 h 282"/>
                <a:gd name="T86" fmla="*/ 483 w 810"/>
                <a:gd name="T87" fmla="*/ 207 h 282"/>
                <a:gd name="T88" fmla="*/ 521 w 810"/>
                <a:gd name="T89" fmla="*/ 258 h 282"/>
                <a:gd name="T90" fmla="*/ 558 w 810"/>
                <a:gd name="T91" fmla="*/ 226 h 282"/>
                <a:gd name="T92" fmla="*/ 543 w 810"/>
                <a:gd name="T93" fmla="*/ 199 h 282"/>
                <a:gd name="T94" fmla="*/ 591 w 810"/>
                <a:gd name="T95" fmla="*/ 162 h 282"/>
                <a:gd name="T96" fmla="*/ 627 w 810"/>
                <a:gd name="T97" fmla="*/ 165 h 282"/>
                <a:gd name="T98" fmla="*/ 657 w 810"/>
                <a:gd name="T99" fmla="*/ 153 h 282"/>
                <a:gd name="T100" fmla="*/ 669 w 810"/>
                <a:gd name="T101" fmla="*/ 154 h 282"/>
                <a:gd name="T102" fmla="*/ 649 w 810"/>
                <a:gd name="T103" fmla="*/ 210 h 282"/>
                <a:gd name="T104" fmla="*/ 667 w 810"/>
                <a:gd name="T105" fmla="*/ 171 h 282"/>
                <a:gd name="T106" fmla="*/ 710 w 810"/>
                <a:gd name="T107" fmla="*/ 156 h 282"/>
                <a:gd name="T108" fmla="*/ 738 w 810"/>
                <a:gd name="T109" fmla="*/ 121 h 282"/>
                <a:gd name="T110" fmla="*/ 765 w 810"/>
                <a:gd name="T111" fmla="*/ 116 h 282"/>
                <a:gd name="T112" fmla="*/ 802 w 810"/>
                <a:gd name="T113" fmla="*/ 115 h 282"/>
                <a:gd name="T114" fmla="*/ 388 w 810"/>
                <a:gd name="T115" fmla="*/ 2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10" h="282">
                  <a:moveTo>
                    <a:pt x="808" y="111"/>
                  </a:moveTo>
                  <a:cubicBezTo>
                    <a:pt x="806" y="109"/>
                    <a:pt x="803" y="108"/>
                    <a:pt x="801" y="106"/>
                  </a:cubicBezTo>
                  <a:cubicBezTo>
                    <a:pt x="800" y="105"/>
                    <a:pt x="799" y="104"/>
                    <a:pt x="797" y="103"/>
                  </a:cubicBezTo>
                  <a:cubicBezTo>
                    <a:pt x="796" y="103"/>
                    <a:pt x="794" y="103"/>
                    <a:pt x="793" y="102"/>
                  </a:cubicBezTo>
                  <a:cubicBezTo>
                    <a:pt x="793" y="103"/>
                    <a:pt x="794" y="103"/>
                    <a:pt x="794" y="103"/>
                  </a:cubicBezTo>
                  <a:cubicBezTo>
                    <a:pt x="795" y="103"/>
                    <a:pt x="792" y="104"/>
                    <a:pt x="791" y="103"/>
                  </a:cubicBezTo>
                  <a:cubicBezTo>
                    <a:pt x="791" y="103"/>
                    <a:pt x="792" y="103"/>
                    <a:pt x="792" y="102"/>
                  </a:cubicBezTo>
                  <a:cubicBezTo>
                    <a:pt x="791" y="101"/>
                    <a:pt x="786" y="103"/>
                    <a:pt x="785" y="102"/>
                  </a:cubicBezTo>
                  <a:cubicBezTo>
                    <a:pt x="787" y="103"/>
                    <a:pt x="787" y="103"/>
                    <a:pt x="787" y="106"/>
                  </a:cubicBezTo>
                  <a:cubicBezTo>
                    <a:pt x="786" y="107"/>
                    <a:pt x="788" y="109"/>
                    <a:pt x="788" y="109"/>
                  </a:cubicBezTo>
                  <a:cubicBezTo>
                    <a:pt x="787" y="109"/>
                    <a:pt x="787" y="108"/>
                    <a:pt x="787" y="108"/>
                  </a:cubicBezTo>
                  <a:cubicBezTo>
                    <a:pt x="786" y="107"/>
                    <a:pt x="786" y="109"/>
                    <a:pt x="785" y="109"/>
                  </a:cubicBezTo>
                  <a:cubicBezTo>
                    <a:pt x="785" y="109"/>
                    <a:pt x="783" y="105"/>
                    <a:pt x="783" y="105"/>
                  </a:cubicBezTo>
                  <a:cubicBezTo>
                    <a:pt x="783" y="104"/>
                    <a:pt x="783" y="104"/>
                    <a:pt x="783" y="104"/>
                  </a:cubicBezTo>
                  <a:cubicBezTo>
                    <a:pt x="783" y="103"/>
                    <a:pt x="782" y="102"/>
                    <a:pt x="783" y="101"/>
                  </a:cubicBezTo>
                  <a:cubicBezTo>
                    <a:pt x="784" y="99"/>
                    <a:pt x="782" y="100"/>
                    <a:pt x="781" y="99"/>
                  </a:cubicBezTo>
                  <a:cubicBezTo>
                    <a:pt x="781" y="98"/>
                    <a:pt x="779" y="97"/>
                    <a:pt x="778" y="97"/>
                  </a:cubicBezTo>
                  <a:cubicBezTo>
                    <a:pt x="771" y="93"/>
                    <a:pt x="765" y="89"/>
                    <a:pt x="758" y="87"/>
                  </a:cubicBezTo>
                  <a:cubicBezTo>
                    <a:pt x="756" y="86"/>
                    <a:pt x="755" y="85"/>
                    <a:pt x="754" y="84"/>
                  </a:cubicBezTo>
                  <a:cubicBezTo>
                    <a:pt x="753" y="83"/>
                    <a:pt x="751" y="82"/>
                    <a:pt x="749" y="82"/>
                  </a:cubicBezTo>
                  <a:cubicBezTo>
                    <a:pt x="746" y="81"/>
                    <a:pt x="743" y="80"/>
                    <a:pt x="739" y="78"/>
                  </a:cubicBezTo>
                  <a:cubicBezTo>
                    <a:pt x="736" y="78"/>
                    <a:pt x="732" y="78"/>
                    <a:pt x="730" y="78"/>
                  </a:cubicBezTo>
                  <a:cubicBezTo>
                    <a:pt x="728" y="78"/>
                    <a:pt x="727" y="78"/>
                    <a:pt x="726" y="78"/>
                  </a:cubicBezTo>
                  <a:cubicBezTo>
                    <a:pt x="726" y="78"/>
                    <a:pt x="725" y="77"/>
                    <a:pt x="725" y="77"/>
                  </a:cubicBezTo>
                  <a:cubicBezTo>
                    <a:pt x="724" y="78"/>
                    <a:pt x="724" y="79"/>
                    <a:pt x="723" y="78"/>
                  </a:cubicBezTo>
                  <a:cubicBezTo>
                    <a:pt x="720" y="78"/>
                    <a:pt x="717" y="77"/>
                    <a:pt x="714" y="76"/>
                  </a:cubicBezTo>
                  <a:cubicBezTo>
                    <a:pt x="713" y="76"/>
                    <a:pt x="710" y="75"/>
                    <a:pt x="710" y="77"/>
                  </a:cubicBezTo>
                  <a:cubicBezTo>
                    <a:pt x="709" y="79"/>
                    <a:pt x="708" y="79"/>
                    <a:pt x="710" y="80"/>
                  </a:cubicBezTo>
                  <a:cubicBezTo>
                    <a:pt x="712" y="82"/>
                    <a:pt x="714" y="86"/>
                    <a:pt x="709" y="87"/>
                  </a:cubicBezTo>
                  <a:cubicBezTo>
                    <a:pt x="708" y="88"/>
                    <a:pt x="705" y="88"/>
                    <a:pt x="704" y="86"/>
                  </a:cubicBezTo>
                  <a:cubicBezTo>
                    <a:pt x="703" y="85"/>
                    <a:pt x="703" y="84"/>
                    <a:pt x="700" y="84"/>
                  </a:cubicBezTo>
                  <a:cubicBezTo>
                    <a:pt x="697" y="83"/>
                    <a:pt x="699" y="82"/>
                    <a:pt x="698" y="81"/>
                  </a:cubicBezTo>
                  <a:cubicBezTo>
                    <a:pt x="698" y="80"/>
                    <a:pt x="695" y="79"/>
                    <a:pt x="694" y="80"/>
                  </a:cubicBezTo>
                  <a:cubicBezTo>
                    <a:pt x="691" y="83"/>
                    <a:pt x="686" y="80"/>
                    <a:pt x="682" y="80"/>
                  </a:cubicBezTo>
                  <a:cubicBezTo>
                    <a:pt x="678" y="80"/>
                    <a:pt x="674" y="79"/>
                    <a:pt x="670" y="79"/>
                  </a:cubicBezTo>
                  <a:cubicBezTo>
                    <a:pt x="668" y="79"/>
                    <a:pt x="667" y="79"/>
                    <a:pt x="665" y="80"/>
                  </a:cubicBezTo>
                  <a:cubicBezTo>
                    <a:pt x="663" y="81"/>
                    <a:pt x="664" y="84"/>
                    <a:pt x="664" y="86"/>
                  </a:cubicBezTo>
                  <a:cubicBezTo>
                    <a:pt x="664" y="86"/>
                    <a:pt x="664" y="86"/>
                    <a:pt x="664" y="86"/>
                  </a:cubicBezTo>
                  <a:cubicBezTo>
                    <a:pt x="663" y="86"/>
                    <a:pt x="662" y="81"/>
                    <a:pt x="661" y="80"/>
                  </a:cubicBezTo>
                  <a:cubicBezTo>
                    <a:pt x="660" y="80"/>
                    <a:pt x="656" y="80"/>
                    <a:pt x="655" y="78"/>
                  </a:cubicBezTo>
                  <a:cubicBezTo>
                    <a:pt x="655" y="75"/>
                    <a:pt x="659" y="74"/>
                    <a:pt x="655" y="71"/>
                  </a:cubicBezTo>
                  <a:cubicBezTo>
                    <a:pt x="653" y="70"/>
                    <a:pt x="651" y="69"/>
                    <a:pt x="648" y="68"/>
                  </a:cubicBezTo>
                  <a:cubicBezTo>
                    <a:pt x="642" y="66"/>
                    <a:pt x="635" y="68"/>
                    <a:pt x="629" y="69"/>
                  </a:cubicBezTo>
                  <a:cubicBezTo>
                    <a:pt x="626" y="69"/>
                    <a:pt x="623" y="69"/>
                    <a:pt x="619" y="69"/>
                  </a:cubicBezTo>
                  <a:cubicBezTo>
                    <a:pt x="618" y="69"/>
                    <a:pt x="618" y="69"/>
                    <a:pt x="617" y="69"/>
                  </a:cubicBezTo>
                  <a:cubicBezTo>
                    <a:pt x="615" y="68"/>
                    <a:pt x="617" y="68"/>
                    <a:pt x="618" y="67"/>
                  </a:cubicBezTo>
                  <a:cubicBezTo>
                    <a:pt x="618" y="66"/>
                    <a:pt x="613" y="65"/>
                    <a:pt x="613" y="65"/>
                  </a:cubicBezTo>
                  <a:cubicBezTo>
                    <a:pt x="612" y="64"/>
                    <a:pt x="608" y="65"/>
                    <a:pt x="607" y="65"/>
                  </a:cubicBezTo>
                  <a:cubicBezTo>
                    <a:pt x="607" y="65"/>
                    <a:pt x="611" y="64"/>
                    <a:pt x="610" y="63"/>
                  </a:cubicBezTo>
                  <a:cubicBezTo>
                    <a:pt x="609" y="63"/>
                    <a:pt x="608" y="64"/>
                    <a:pt x="607" y="64"/>
                  </a:cubicBezTo>
                  <a:cubicBezTo>
                    <a:pt x="606" y="63"/>
                    <a:pt x="604" y="62"/>
                    <a:pt x="604" y="62"/>
                  </a:cubicBezTo>
                  <a:cubicBezTo>
                    <a:pt x="603" y="62"/>
                    <a:pt x="600" y="60"/>
                    <a:pt x="602" y="60"/>
                  </a:cubicBezTo>
                  <a:cubicBezTo>
                    <a:pt x="603" y="60"/>
                    <a:pt x="605" y="60"/>
                    <a:pt x="606" y="60"/>
                  </a:cubicBezTo>
                  <a:cubicBezTo>
                    <a:pt x="609" y="60"/>
                    <a:pt x="605" y="57"/>
                    <a:pt x="604" y="57"/>
                  </a:cubicBezTo>
                  <a:cubicBezTo>
                    <a:pt x="602" y="55"/>
                    <a:pt x="597" y="56"/>
                    <a:pt x="594" y="55"/>
                  </a:cubicBezTo>
                  <a:cubicBezTo>
                    <a:pt x="592" y="55"/>
                    <a:pt x="591" y="57"/>
                    <a:pt x="589" y="59"/>
                  </a:cubicBezTo>
                  <a:cubicBezTo>
                    <a:pt x="589" y="59"/>
                    <a:pt x="582" y="63"/>
                    <a:pt x="582" y="60"/>
                  </a:cubicBezTo>
                  <a:cubicBezTo>
                    <a:pt x="583" y="58"/>
                    <a:pt x="584" y="60"/>
                    <a:pt x="586" y="59"/>
                  </a:cubicBezTo>
                  <a:cubicBezTo>
                    <a:pt x="586" y="59"/>
                    <a:pt x="585" y="56"/>
                    <a:pt x="584" y="56"/>
                  </a:cubicBezTo>
                  <a:cubicBezTo>
                    <a:pt x="584" y="56"/>
                    <a:pt x="578" y="56"/>
                    <a:pt x="578" y="56"/>
                  </a:cubicBezTo>
                  <a:cubicBezTo>
                    <a:pt x="579" y="55"/>
                    <a:pt x="581" y="54"/>
                    <a:pt x="583" y="54"/>
                  </a:cubicBezTo>
                  <a:cubicBezTo>
                    <a:pt x="584" y="55"/>
                    <a:pt x="591" y="55"/>
                    <a:pt x="591" y="55"/>
                  </a:cubicBezTo>
                  <a:cubicBezTo>
                    <a:pt x="591" y="54"/>
                    <a:pt x="585" y="54"/>
                    <a:pt x="584" y="53"/>
                  </a:cubicBezTo>
                  <a:cubicBezTo>
                    <a:pt x="582" y="53"/>
                    <a:pt x="580" y="53"/>
                    <a:pt x="578" y="53"/>
                  </a:cubicBezTo>
                  <a:cubicBezTo>
                    <a:pt x="574" y="52"/>
                    <a:pt x="570" y="52"/>
                    <a:pt x="566" y="51"/>
                  </a:cubicBezTo>
                  <a:cubicBezTo>
                    <a:pt x="565" y="51"/>
                    <a:pt x="561" y="50"/>
                    <a:pt x="561" y="50"/>
                  </a:cubicBezTo>
                  <a:cubicBezTo>
                    <a:pt x="561" y="51"/>
                    <a:pt x="562" y="52"/>
                    <a:pt x="561" y="52"/>
                  </a:cubicBezTo>
                  <a:cubicBezTo>
                    <a:pt x="560" y="53"/>
                    <a:pt x="559" y="53"/>
                    <a:pt x="558" y="53"/>
                  </a:cubicBezTo>
                  <a:cubicBezTo>
                    <a:pt x="557" y="53"/>
                    <a:pt x="552" y="54"/>
                    <a:pt x="553" y="56"/>
                  </a:cubicBezTo>
                  <a:cubicBezTo>
                    <a:pt x="554" y="58"/>
                    <a:pt x="556" y="55"/>
                    <a:pt x="557" y="56"/>
                  </a:cubicBezTo>
                  <a:cubicBezTo>
                    <a:pt x="557" y="56"/>
                    <a:pt x="554" y="57"/>
                    <a:pt x="555" y="59"/>
                  </a:cubicBezTo>
                  <a:cubicBezTo>
                    <a:pt x="556" y="59"/>
                    <a:pt x="555" y="60"/>
                    <a:pt x="555" y="61"/>
                  </a:cubicBezTo>
                  <a:cubicBezTo>
                    <a:pt x="556" y="61"/>
                    <a:pt x="557" y="62"/>
                    <a:pt x="557" y="63"/>
                  </a:cubicBezTo>
                  <a:cubicBezTo>
                    <a:pt x="557" y="63"/>
                    <a:pt x="553" y="63"/>
                    <a:pt x="552" y="63"/>
                  </a:cubicBezTo>
                  <a:cubicBezTo>
                    <a:pt x="550" y="63"/>
                    <a:pt x="552" y="62"/>
                    <a:pt x="552" y="62"/>
                  </a:cubicBezTo>
                  <a:cubicBezTo>
                    <a:pt x="551" y="61"/>
                    <a:pt x="548" y="62"/>
                    <a:pt x="548" y="62"/>
                  </a:cubicBezTo>
                  <a:cubicBezTo>
                    <a:pt x="546" y="63"/>
                    <a:pt x="544" y="62"/>
                    <a:pt x="543" y="62"/>
                  </a:cubicBezTo>
                  <a:cubicBezTo>
                    <a:pt x="542" y="62"/>
                    <a:pt x="546" y="63"/>
                    <a:pt x="546" y="63"/>
                  </a:cubicBezTo>
                  <a:cubicBezTo>
                    <a:pt x="549" y="64"/>
                    <a:pt x="546" y="66"/>
                    <a:pt x="545" y="65"/>
                  </a:cubicBezTo>
                  <a:cubicBezTo>
                    <a:pt x="544" y="65"/>
                    <a:pt x="544" y="64"/>
                    <a:pt x="544" y="63"/>
                  </a:cubicBezTo>
                  <a:cubicBezTo>
                    <a:pt x="543" y="63"/>
                    <a:pt x="542" y="63"/>
                    <a:pt x="541" y="63"/>
                  </a:cubicBezTo>
                  <a:cubicBezTo>
                    <a:pt x="539" y="62"/>
                    <a:pt x="537" y="61"/>
                    <a:pt x="534" y="62"/>
                  </a:cubicBezTo>
                  <a:cubicBezTo>
                    <a:pt x="531" y="62"/>
                    <a:pt x="529" y="65"/>
                    <a:pt x="526" y="63"/>
                  </a:cubicBezTo>
                  <a:cubicBezTo>
                    <a:pt x="524" y="62"/>
                    <a:pt x="522" y="61"/>
                    <a:pt x="521" y="59"/>
                  </a:cubicBezTo>
                  <a:cubicBezTo>
                    <a:pt x="520" y="58"/>
                    <a:pt x="518" y="62"/>
                    <a:pt x="517" y="62"/>
                  </a:cubicBezTo>
                  <a:cubicBezTo>
                    <a:pt x="516" y="64"/>
                    <a:pt x="515" y="70"/>
                    <a:pt x="512" y="69"/>
                  </a:cubicBezTo>
                  <a:cubicBezTo>
                    <a:pt x="510" y="68"/>
                    <a:pt x="508" y="68"/>
                    <a:pt x="506" y="66"/>
                  </a:cubicBezTo>
                  <a:cubicBezTo>
                    <a:pt x="505" y="65"/>
                    <a:pt x="503" y="63"/>
                    <a:pt x="502" y="62"/>
                  </a:cubicBezTo>
                  <a:cubicBezTo>
                    <a:pt x="501" y="60"/>
                    <a:pt x="499" y="59"/>
                    <a:pt x="498" y="58"/>
                  </a:cubicBezTo>
                  <a:cubicBezTo>
                    <a:pt x="496" y="56"/>
                    <a:pt x="500" y="57"/>
                    <a:pt x="501" y="57"/>
                  </a:cubicBezTo>
                  <a:cubicBezTo>
                    <a:pt x="502" y="57"/>
                    <a:pt x="504" y="56"/>
                    <a:pt x="504" y="55"/>
                  </a:cubicBezTo>
                  <a:cubicBezTo>
                    <a:pt x="504" y="55"/>
                    <a:pt x="499" y="52"/>
                    <a:pt x="499" y="52"/>
                  </a:cubicBezTo>
                  <a:cubicBezTo>
                    <a:pt x="499" y="52"/>
                    <a:pt x="502" y="52"/>
                    <a:pt x="502" y="51"/>
                  </a:cubicBezTo>
                  <a:cubicBezTo>
                    <a:pt x="501" y="50"/>
                    <a:pt x="499" y="50"/>
                    <a:pt x="499" y="50"/>
                  </a:cubicBezTo>
                  <a:cubicBezTo>
                    <a:pt x="499" y="48"/>
                    <a:pt x="504" y="47"/>
                    <a:pt x="499" y="46"/>
                  </a:cubicBezTo>
                  <a:cubicBezTo>
                    <a:pt x="498" y="46"/>
                    <a:pt x="497" y="44"/>
                    <a:pt x="495" y="44"/>
                  </a:cubicBezTo>
                  <a:cubicBezTo>
                    <a:pt x="494" y="44"/>
                    <a:pt x="492" y="43"/>
                    <a:pt x="491" y="44"/>
                  </a:cubicBezTo>
                  <a:cubicBezTo>
                    <a:pt x="490" y="44"/>
                    <a:pt x="490" y="45"/>
                    <a:pt x="489" y="45"/>
                  </a:cubicBezTo>
                  <a:cubicBezTo>
                    <a:pt x="488" y="44"/>
                    <a:pt x="488" y="44"/>
                    <a:pt x="487" y="44"/>
                  </a:cubicBezTo>
                  <a:cubicBezTo>
                    <a:pt x="486" y="44"/>
                    <a:pt x="484" y="44"/>
                    <a:pt x="483" y="43"/>
                  </a:cubicBezTo>
                  <a:cubicBezTo>
                    <a:pt x="482" y="43"/>
                    <a:pt x="481" y="43"/>
                    <a:pt x="480" y="41"/>
                  </a:cubicBezTo>
                  <a:cubicBezTo>
                    <a:pt x="479" y="41"/>
                    <a:pt x="480" y="40"/>
                    <a:pt x="478" y="41"/>
                  </a:cubicBezTo>
                  <a:cubicBezTo>
                    <a:pt x="478" y="41"/>
                    <a:pt x="477" y="42"/>
                    <a:pt x="476" y="42"/>
                  </a:cubicBezTo>
                  <a:cubicBezTo>
                    <a:pt x="475" y="42"/>
                    <a:pt x="475" y="41"/>
                    <a:pt x="474" y="42"/>
                  </a:cubicBezTo>
                  <a:cubicBezTo>
                    <a:pt x="474" y="43"/>
                    <a:pt x="473" y="44"/>
                    <a:pt x="473" y="45"/>
                  </a:cubicBezTo>
                  <a:cubicBezTo>
                    <a:pt x="473" y="46"/>
                    <a:pt x="475" y="46"/>
                    <a:pt x="474" y="47"/>
                  </a:cubicBezTo>
                  <a:cubicBezTo>
                    <a:pt x="473" y="48"/>
                    <a:pt x="474" y="48"/>
                    <a:pt x="473" y="48"/>
                  </a:cubicBezTo>
                  <a:cubicBezTo>
                    <a:pt x="472" y="48"/>
                    <a:pt x="470" y="48"/>
                    <a:pt x="469" y="49"/>
                  </a:cubicBezTo>
                  <a:cubicBezTo>
                    <a:pt x="470" y="48"/>
                    <a:pt x="473" y="50"/>
                    <a:pt x="473" y="50"/>
                  </a:cubicBezTo>
                  <a:cubicBezTo>
                    <a:pt x="472" y="51"/>
                    <a:pt x="469" y="49"/>
                    <a:pt x="467" y="49"/>
                  </a:cubicBezTo>
                  <a:cubicBezTo>
                    <a:pt x="465" y="49"/>
                    <a:pt x="462" y="49"/>
                    <a:pt x="459" y="49"/>
                  </a:cubicBezTo>
                  <a:cubicBezTo>
                    <a:pt x="458" y="49"/>
                    <a:pt x="458" y="48"/>
                    <a:pt x="457" y="48"/>
                  </a:cubicBezTo>
                  <a:cubicBezTo>
                    <a:pt x="456" y="47"/>
                    <a:pt x="453" y="48"/>
                    <a:pt x="452" y="48"/>
                  </a:cubicBezTo>
                  <a:cubicBezTo>
                    <a:pt x="451" y="47"/>
                    <a:pt x="449" y="47"/>
                    <a:pt x="448" y="46"/>
                  </a:cubicBezTo>
                  <a:cubicBezTo>
                    <a:pt x="448" y="45"/>
                    <a:pt x="450" y="45"/>
                    <a:pt x="450" y="44"/>
                  </a:cubicBezTo>
                  <a:cubicBezTo>
                    <a:pt x="451" y="43"/>
                    <a:pt x="442" y="43"/>
                    <a:pt x="441" y="43"/>
                  </a:cubicBezTo>
                  <a:cubicBezTo>
                    <a:pt x="436" y="42"/>
                    <a:pt x="432" y="43"/>
                    <a:pt x="427" y="43"/>
                  </a:cubicBezTo>
                  <a:cubicBezTo>
                    <a:pt x="424" y="43"/>
                    <a:pt x="425" y="43"/>
                    <a:pt x="426" y="45"/>
                  </a:cubicBezTo>
                  <a:cubicBezTo>
                    <a:pt x="426" y="46"/>
                    <a:pt x="424" y="45"/>
                    <a:pt x="424" y="45"/>
                  </a:cubicBezTo>
                  <a:cubicBezTo>
                    <a:pt x="422" y="45"/>
                    <a:pt x="423" y="44"/>
                    <a:pt x="423" y="43"/>
                  </a:cubicBezTo>
                  <a:cubicBezTo>
                    <a:pt x="423" y="41"/>
                    <a:pt x="422" y="38"/>
                    <a:pt x="420" y="40"/>
                  </a:cubicBezTo>
                  <a:cubicBezTo>
                    <a:pt x="420" y="42"/>
                    <a:pt x="416" y="42"/>
                    <a:pt x="414" y="41"/>
                  </a:cubicBezTo>
                  <a:cubicBezTo>
                    <a:pt x="413" y="40"/>
                    <a:pt x="415" y="38"/>
                    <a:pt x="411" y="39"/>
                  </a:cubicBezTo>
                  <a:cubicBezTo>
                    <a:pt x="410" y="39"/>
                    <a:pt x="409" y="39"/>
                    <a:pt x="408" y="39"/>
                  </a:cubicBezTo>
                  <a:cubicBezTo>
                    <a:pt x="407" y="38"/>
                    <a:pt x="406" y="39"/>
                    <a:pt x="404" y="40"/>
                  </a:cubicBezTo>
                  <a:cubicBezTo>
                    <a:pt x="402" y="42"/>
                    <a:pt x="407" y="41"/>
                    <a:pt x="407" y="42"/>
                  </a:cubicBezTo>
                  <a:cubicBezTo>
                    <a:pt x="407" y="44"/>
                    <a:pt x="403" y="43"/>
                    <a:pt x="402" y="44"/>
                  </a:cubicBezTo>
                  <a:cubicBezTo>
                    <a:pt x="401" y="45"/>
                    <a:pt x="399" y="45"/>
                    <a:pt x="397" y="46"/>
                  </a:cubicBezTo>
                  <a:cubicBezTo>
                    <a:pt x="395" y="47"/>
                    <a:pt x="393" y="47"/>
                    <a:pt x="390" y="47"/>
                  </a:cubicBezTo>
                  <a:cubicBezTo>
                    <a:pt x="388" y="47"/>
                    <a:pt x="388" y="47"/>
                    <a:pt x="387" y="49"/>
                  </a:cubicBezTo>
                  <a:cubicBezTo>
                    <a:pt x="386" y="50"/>
                    <a:pt x="382" y="51"/>
                    <a:pt x="381" y="51"/>
                  </a:cubicBezTo>
                  <a:cubicBezTo>
                    <a:pt x="381" y="50"/>
                    <a:pt x="383" y="50"/>
                    <a:pt x="383" y="50"/>
                  </a:cubicBezTo>
                  <a:cubicBezTo>
                    <a:pt x="385" y="49"/>
                    <a:pt x="385" y="47"/>
                    <a:pt x="386" y="46"/>
                  </a:cubicBezTo>
                  <a:cubicBezTo>
                    <a:pt x="387" y="44"/>
                    <a:pt x="388" y="46"/>
                    <a:pt x="389" y="45"/>
                  </a:cubicBezTo>
                  <a:cubicBezTo>
                    <a:pt x="390" y="45"/>
                    <a:pt x="390" y="44"/>
                    <a:pt x="391" y="44"/>
                  </a:cubicBezTo>
                  <a:cubicBezTo>
                    <a:pt x="394" y="42"/>
                    <a:pt x="398" y="41"/>
                    <a:pt x="401" y="39"/>
                  </a:cubicBezTo>
                  <a:cubicBezTo>
                    <a:pt x="403" y="38"/>
                    <a:pt x="405" y="37"/>
                    <a:pt x="407" y="36"/>
                  </a:cubicBezTo>
                  <a:cubicBezTo>
                    <a:pt x="411" y="33"/>
                    <a:pt x="416" y="31"/>
                    <a:pt x="420" y="29"/>
                  </a:cubicBezTo>
                  <a:cubicBezTo>
                    <a:pt x="423" y="28"/>
                    <a:pt x="426" y="26"/>
                    <a:pt x="423" y="23"/>
                  </a:cubicBezTo>
                  <a:cubicBezTo>
                    <a:pt x="422" y="22"/>
                    <a:pt x="422" y="24"/>
                    <a:pt x="421" y="23"/>
                  </a:cubicBezTo>
                  <a:cubicBezTo>
                    <a:pt x="420" y="22"/>
                    <a:pt x="419" y="22"/>
                    <a:pt x="418" y="21"/>
                  </a:cubicBezTo>
                  <a:cubicBezTo>
                    <a:pt x="418" y="20"/>
                    <a:pt x="423" y="22"/>
                    <a:pt x="423" y="22"/>
                  </a:cubicBezTo>
                  <a:cubicBezTo>
                    <a:pt x="424" y="22"/>
                    <a:pt x="427" y="22"/>
                    <a:pt x="425" y="20"/>
                  </a:cubicBezTo>
                  <a:cubicBezTo>
                    <a:pt x="424" y="19"/>
                    <a:pt x="424" y="18"/>
                    <a:pt x="423" y="17"/>
                  </a:cubicBezTo>
                  <a:cubicBezTo>
                    <a:pt x="422" y="15"/>
                    <a:pt x="421" y="19"/>
                    <a:pt x="420" y="19"/>
                  </a:cubicBezTo>
                  <a:cubicBezTo>
                    <a:pt x="420" y="18"/>
                    <a:pt x="420" y="17"/>
                    <a:pt x="420" y="17"/>
                  </a:cubicBezTo>
                  <a:cubicBezTo>
                    <a:pt x="420" y="16"/>
                    <a:pt x="420" y="16"/>
                    <a:pt x="419" y="15"/>
                  </a:cubicBezTo>
                  <a:cubicBezTo>
                    <a:pt x="419" y="14"/>
                    <a:pt x="417" y="13"/>
                    <a:pt x="416" y="13"/>
                  </a:cubicBezTo>
                  <a:cubicBezTo>
                    <a:pt x="414" y="12"/>
                    <a:pt x="413" y="12"/>
                    <a:pt x="411" y="11"/>
                  </a:cubicBezTo>
                  <a:cubicBezTo>
                    <a:pt x="409" y="11"/>
                    <a:pt x="409" y="11"/>
                    <a:pt x="406" y="12"/>
                  </a:cubicBezTo>
                  <a:cubicBezTo>
                    <a:pt x="404" y="12"/>
                    <a:pt x="397" y="9"/>
                    <a:pt x="396" y="12"/>
                  </a:cubicBezTo>
                  <a:cubicBezTo>
                    <a:pt x="395" y="13"/>
                    <a:pt x="389" y="14"/>
                    <a:pt x="388" y="13"/>
                  </a:cubicBezTo>
                  <a:cubicBezTo>
                    <a:pt x="388" y="13"/>
                    <a:pt x="394" y="9"/>
                    <a:pt x="392" y="8"/>
                  </a:cubicBezTo>
                  <a:cubicBezTo>
                    <a:pt x="392" y="8"/>
                    <a:pt x="385" y="9"/>
                    <a:pt x="384" y="8"/>
                  </a:cubicBezTo>
                  <a:cubicBezTo>
                    <a:pt x="384" y="7"/>
                    <a:pt x="386" y="7"/>
                    <a:pt x="386" y="7"/>
                  </a:cubicBezTo>
                  <a:cubicBezTo>
                    <a:pt x="386" y="6"/>
                    <a:pt x="378" y="7"/>
                    <a:pt x="378" y="7"/>
                  </a:cubicBezTo>
                  <a:cubicBezTo>
                    <a:pt x="379" y="5"/>
                    <a:pt x="383" y="6"/>
                    <a:pt x="384" y="5"/>
                  </a:cubicBezTo>
                  <a:cubicBezTo>
                    <a:pt x="385" y="4"/>
                    <a:pt x="387" y="5"/>
                    <a:pt x="386" y="4"/>
                  </a:cubicBezTo>
                  <a:cubicBezTo>
                    <a:pt x="386" y="3"/>
                    <a:pt x="386" y="2"/>
                    <a:pt x="385" y="2"/>
                  </a:cubicBezTo>
                  <a:cubicBezTo>
                    <a:pt x="382" y="2"/>
                    <a:pt x="381" y="1"/>
                    <a:pt x="378" y="1"/>
                  </a:cubicBezTo>
                  <a:cubicBezTo>
                    <a:pt x="376" y="0"/>
                    <a:pt x="374" y="1"/>
                    <a:pt x="372" y="2"/>
                  </a:cubicBezTo>
                  <a:cubicBezTo>
                    <a:pt x="368" y="3"/>
                    <a:pt x="364" y="6"/>
                    <a:pt x="362" y="8"/>
                  </a:cubicBezTo>
                  <a:cubicBezTo>
                    <a:pt x="361" y="9"/>
                    <a:pt x="361" y="9"/>
                    <a:pt x="362" y="10"/>
                  </a:cubicBezTo>
                  <a:cubicBezTo>
                    <a:pt x="363" y="10"/>
                    <a:pt x="362" y="11"/>
                    <a:pt x="362" y="12"/>
                  </a:cubicBezTo>
                  <a:cubicBezTo>
                    <a:pt x="362" y="14"/>
                    <a:pt x="366" y="13"/>
                    <a:pt x="366" y="14"/>
                  </a:cubicBezTo>
                  <a:cubicBezTo>
                    <a:pt x="366" y="13"/>
                    <a:pt x="361" y="14"/>
                    <a:pt x="360" y="14"/>
                  </a:cubicBezTo>
                  <a:cubicBezTo>
                    <a:pt x="359" y="14"/>
                    <a:pt x="353" y="13"/>
                    <a:pt x="352" y="14"/>
                  </a:cubicBezTo>
                  <a:cubicBezTo>
                    <a:pt x="352" y="13"/>
                    <a:pt x="355" y="17"/>
                    <a:pt x="355" y="17"/>
                  </a:cubicBezTo>
                  <a:cubicBezTo>
                    <a:pt x="356" y="18"/>
                    <a:pt x="351" y="16"/>
                    <a:pt x="350" y="16"/>
                  </a:cubicBezTo>
                  <a:cubicBezTo>
                    <a:pt x="349" y="16"/>
                    <a:pt x="347" y="17"/>
                    <a:pt x="345" y="18"/>
                  </a:cubicBezTo>
                  <a:cubicBezTo>
                    <a:pt x="345" y="18"/>
                    <a:pt x="345" y="18"/>
                    <a:pt x="344" y="18"/>
                  </a:cubicBezTo>
                  <a:cubicBezTo>
                    <a:pt x="342" y="18"/>
                    <a:pt x="344" y="18"/>
                    <a:pt x="343" y="17"/>
                  </a:cubicBezTo>
                  <a:cubicBezTo>
                    <a:pt x="343" y="18"/>
                    <a:pt x="338" y="20"/>
                    <a:pt x="338" y="20"/>
                  </a:cubicBezTo>
                  <a:cubicBezTo>
                    <a:pt x="338" y="19"/>
                    <a:pt x="340" y="18"/>
                    <a:pt x="340" y="18"/>
                  </a:cubicBezTo>
                  <a:cubicBezTo>
                    <a:pt x="340" y="17"/>
                    <a:pt x="335" y="18"/>
                    <a:pt x="334" y="17"/>
                  </a:cubicBezTo>
                  <a:cubicBezTo>
                    <a:pt x="334" y="17"/>
                    <a:pt x="336" y="16"/>
                    <a:pt x="336" y="16"/>
                  </a:cubicBezTo>
                  <a:cubicBezTo>
                    <a:pt x="335" y="17"/>
                    <a:pt x="330" y="18"/>
                    <a:pt x="328" y="18"/>
                  </a:cubicBezTo>
                  <a:cubicBezTo>
                    <a:pt x="323" y="19"/>
                    <a:pt x="329" y="19"/>
                    <a:pt x="330" y="20"/>
                  </a:cubicBezTo>
                  <a:cubicBezTo>
                    <a:pt x="329" y="19"/>
                    <a:pt x="324" y="21"/>
                    <a:pt x="323" y="21"/>
                  </a:cubicBezTo>
                  <a:cubicBezTo>
                    <a:pt x="322" y="21"/>
                    <a:pt x="321" y="21"/>
                    <a:pt x="320" y="22"/>
                  </a:cubicBezTo>
                  <a:cubicBezTo>
                    <a:pt x="319" y="23"/>
                    <a:pt x="317" y="22"/>
                    <a:pt x="315" y="22"/>
                  </a:cubicBezTo>
                  <a:cubicBezTo>
                    <a:pt x="314" y="22"/>
                    <a:pt x="313" y="24"/>
                    <a:pt x="311" y="24"/>
                  </a:cubicBezTo>
                  <a:cubicBezTo>
                    <a:pt x="309" y="25"/>
                    <a:pt x="308" y="24"/>
                    <a:pt x="307" y="25"/>
                  </a:cubicBezTo>
                  <a:cubicBezTo>
                    <a:pt x="306" y="26"/>
                    <a:pt x="305" y="27"/>
                    <a:pt x="304" y="27"/>
                  </a:cubicBezTo>
                  <a:cubicBezTo>
                    <a:pt x="302" y="27"/>
                    <a:pt x="300" y="27"/>
                    <a:pt x="299" y="27"/>
                  </a:cubicBezTo>
                  <a:cubicBezTo>
                    <a:pt x="299" y="27"/>
                    <a:pt x="302" y="29"/>
                    <a:pt x="302" y="29"/>
                  </a:cubicBezTo>
                  <a:cubicBezTo>
                    <a:pt x="301" y="30"/>
                    <a:pt x="295" y="30"/>
                    <a:pt x="295" y="30"/>
                  </a:cubicBezTo>
                  <a:cubicBezTo>
                    <a:pt x="295" y="30"/>
                    <a:pt x="299" y="30"/>
                    <a:pt x="299" y="30"/>
                  </a:cubicBezTo>
                  <a:cubicBezTo>
                    <a:pt x="299" y="30"/>
                    <a:pt x="297" y="30"/>
                    <a:pt x="296" y="30"/>
                  </a:cubicBezTo>
                  <a:cubicBezTo>
                    <a:pt x="297" y="30"/>
                    <a:pt x="299" y="31"/>
                    <a:pt x="299" y="31"/>
                  </a:cubicBezTo>
                  <a:cubicBezTo>
                    <a:pt x="298" y="31"/>
                    <a:pt x="298" y="31"/>
                    <a:pt x="297" y="31"/>
                  </a:cubicBezTo>
                  <a:cubicBezTo>
                    <a:pt x="298" y="31"/>
                    <a:pt x="297" y="32"/>
                    <a:pt x="297" y="32"/>
                  </a:cubicBezTo>
                  <a:cubicBezTo>
                    <a:pt x="297" y="33"/>
                    <a:pt x="294" y="32"/>
                    <a:pt x="294" y="32"/>
                  </a:cubicBezTo>
                  <a:cubicBezTo>
                    <a:pt x="294" y="33"/>
                    <a:pt x="296" y="33"/>
                    <a:pt x="296" y="34"/>
                  </a:cubicBezTo>
                  <a:cubicBezTo>
                    <a:pt x="297" y="34"/>
                    <a:pt x="295" y="34"/>
                    <a:pt x="295" y="34"/>
                  </a:cubicBezTo>
                  <a:cubicBezTo>
                    <a:pt x="295" y="36"/>
                    <a:pt x="299" y="34"/>
                    <a:pt x="298" y="36"/>
                  </a:cubicBezTo>
                  <a:cubicBezTo>
                    <a:pt x="296" y="38"/>
                    <a:pt x="301" y="39"/>
                    <a:pt x="298" y="40"/>
                  </a:cubicBezTo>
                  <a:cubicBezTo>
                    <a:pt x="296" y="40"/>
                    <a:pt x="294" y="40"/>
                    <a:pt x="292" y="40"/>
                  </a:cubicBezTo>
                  <a:cubicBezTo>
                    <a:pt x="291" y="41"/>
                    <a:pt x="291" y="42"/>
                    <a:pt x="289" y="41"/>
                  </a:cubicBezTo>
                  <a:cubicBezTo>
                    <a:pt x="288" y="41"/>
                    <a:pt x="287" y="41"/>
                    <a:pt x="286" y="41"/>
                  </a:cubicBezTo>
                  <a:cubicBezTo>
                    <a:pt x="282" y="42"/>
                    <a:pt x="278" y="42"/>
                    <a:pt x="274" y="42"/>
                  </a:cubicBezTo>
                  <a:cubicBezTo>
                    <a:pt x="272" y="42"/>
                    <a:pt x="270" y="42"/>
                    <a:pt x="269" y="43"/>
                  </a:cubicBezTo>
                  <a:cubicBezTo>
                    <a:pt x="268" y="44"/>
                    <a:pt x="267" y="45"/>
                    <a:pt x="267" y="46"/>
                  </a:cubicBezTo>
                  <a:cubicBezTo>
                    <a:pt x="267" y="47"/>
                    <a:pt x="269" y="48"/>
                    <a:pt x="269" y="49"/>
                  </a:cubicBezTo>
                  <a:cubicBezTo>
                    <a:pt x="268" y="51"/>
                    <a:pt x="268" y="52"/>
                    <a:pt x="269" y="53"/>
                  </a:cubicBezTo>
                  <a:cubicBezTo>
                    <a:pt x="271" y="55"/>
                    <a:pt x="274" y="54"/>
                    <a:pt x="276" y="56"/>
                  </a:cubicBezTo>
                  <a:cubicBezTo>
                    <a:pt x="276" y="56"/>
                    <a:pt x="278" y="60"/>
                    <a:pt x="278" y="60"/>
                  </a:cubicBezTo>
                  <a:cubicBezTo>
                    <a:pt x="274" y="60"/>
                    <a:pt x="273" y="60"/>
                    <a:pt x="270" y="58"/>
                  </a:cubicBezTo>
                  <a:cubicBezTo>
                    <a:pt x="267" y="56"/>
                    <a:pt x="262" y="54"/>
                    <a:pt x="258" y="54"/>
                  </a:cubicBezTo>
                  <a:cubicBezTo>
                    <a:pt x="256" y="54"/>
                    <a:pt x="257" y="53"/>
                    <a:pt x="255" y="52"/>
                  </a:cubicBezTo>
                  <a:cubicBezTo>
                    <a:pt x="254" y="52"/>
                    <a:pt x="250" y="52"/>
                    <a:pt x="250" y="54"/>
                  </a:cubicBezTo>
                  <a:cubicBezTo>
                    <a:pt x="250" y="55"/>
                    <a:pt x="254" y="55"/>
                    <a:pt x="254" y="55"/>
                  </a:cubicBezTo>
                  <a:cubicBezTo>
                    <a:pt x="254" y="55"/>
                    <a:pt x="251" y="56"/>
                    <a:pt x="252" y="56"/>
                  </a:cubicBezTo>
                  <a:cubicBezTo>
                    <a:pt x="254" y="57"/>
                    <a:pt x="255" y="56"/>
                    <a:pt x="256" y="58"/>
                  </a:cubicBezTo>
                  <a:cubicBezTo>
                    <a:pt x="256" y="60"/>
                    <a:pt x="253" y="59"/>
                    <a:pt x="252" y="59"/>
                  </a:cubicBezTo>
                  <a:cubicBezTo>
                    <a:pt x="250" y="58"/>
                    <a:pt x="249" y="57"/>
                    <a:pt x="247" y="58"/>
                  </a:cubicBezTo>
                  <a:cubicBezTo>
                    <a:pt x="245" y="58"/>
                    <a:pt x="246" y="61"/>
                    <a:pt x="247" y="62"/>
                  </a:cubicBezTo>
                  <a:cubicBezTo>
                    <a:pt x="248" y="63"/>
                    <a:pt x="250" y="63"/>
                    <a:pt x="251" y="63"/>
                  </a:cubicBezTo>
                  <a:cubicBezTo>
                    <a:pt x="253" y="64"/>
                    <a:pt x="255" y="64"/>
                    <a:pt x="256" y="65"/>
                  </a:cubicBezTo>
                  <a:cubicBezTo>
                    <a:pt x="257" y="66"/>
                    <a:pt x="257" y="67"/>
                    <a:pt x="257" y="67"/>
                  </a:cubicBezTo>
                  <a:cubicBezTo>
                    <a:pt x="258" y="67"/>
                    <a:pt x="259" y="67"/>
                    <a:pt x="260" y="67"/>
                  </a:cubicBezTo>
                  <a:cubicBezTo>
                    <a:pt x="260" y="67"/>
                    <a:pt x="257" y="68"/>
                    <a:pt x="257" y="68"/>
                  </a:cubicBezTo>
                  <a:cubicBezTo>
                    <a:pt x="255" y="68"/>
                    <a:pt x="255" y="67"/>
                    <a:pt x="254" y="66"/>
                  </a:cubicBezTo>
                  <a:cubicBezTo>
                    <a:pt x="252" y="65"/>
                    <a:pt x="249" y="65"/>
                    <a:pt x="246" y="65"/>
                  </a:cubicBezTo>
                  <a:cubicBezTo>
                    <a:pt x="245" y="65"/>
                    <a:pt x="240" y="64"/>
                    <a:pt x="242" y="62"/>
                  </a:cubicBezTo>
                  <a:cubicBezTo>
                    <a:pt x="243" y="62"/>
                    <a:pt x="242" y="61"/>
                    <a:pt x="242" y="60"/>
                  </a:cubicBezTo>
                  <a:cubicBezTo>
                    <a:pt x="241" y="59"/>
                    <a:pt x="242" y="58"/>
                    <a:pt x="242" y="57"/>
                  </a:cubicBezTo>
                  <a:cubicBezTo>
                    <a:pt x="243" y="55"/>
                    <a:pt x="244" y="51"/>
                    <a:pt x="242" y="50"/>
                  </a:cubicBezTo>
                  <a:cubicBezTo>
                    <a:pt x="238" y="49"/>
                    <a:pt x="241" y="54"/>
                    <a:pt x="240" y="56"/>
                  </a:cubicBezTo>
                  <a:cubicBezTo>
                    <a:pt x="238" y="58"/>
                    <a:pt x="235" y="59"/>
                    <a:pt x="233" y="61"/>
                  </a:cubicBezTo>
                  <a:cubicBezTo>
                    <a:pt x="230" y="64"/>
                    <a:pt x="231" y="63"/>
                    <a:pt x="233" y="65"/>
                  </a:cubicBezTo>
                  <a:cubicBezTo>
                    <a:pt x="234" y="66"/>
                    <a:pt x="237" y="69"/>
                    <a:pt x="237" y="71"/>
                  </a:cubicBezTo>
                  <a:cubicBezTo>
                    <a:pt x="237" y="71"/>
                    <a:pt x="236" y="73"/>
                    <a:pt x="235" y="73"/>
                  </a:cubicBezTo>
                  <a:cubicBezTo>
                    <a:pt x="234" y="75"/>
                    <a:pt x="233" y="77"/>
                    <a:pt x="233" y="79"/>
                  </a:cubicBezTo>
                  <a:cubicBezTo>
                    <a:pt x="233" y="79"/>
                    <a:pt x="234" y="84"/>
                    <a:pt x="235" y="84"/>
                  </a:cubicBezTo>
                  <a:cubicBezTo>
                    <a:pt x="237" y="84"/>
                    <a:pt x="239" y="84"/>
                    <a:pt x="241" y="83"/>
                  </a:cubicBezTo>
                  <a:cubicBezTo>
                    <a:pt x="243" y="82"/>
                    <a:pt x="246" y="83"/>
                    <a:pt x="248" y="84"/>
                  </a:cubicBezTo>
                  <a:cubicBezTo>
                    <a:pt x="251" y="84"/>
                    <a:pt x="253" y="86"/>
                    <a:pt x="254" y="89"/>
                  </a:cubicBezTo>
                  <a:cubicBezTo>
                    <a:pt x="255" y="91"/>
                    <a:pt x="251" y="94"/>
                    <a:pt x="253" y="95"/>
                  </a:cubicBezTo>
                  <a:cubicBezTo>
                    <a:pt x="253" y="95"/>
                    <a:pt x="259" y="97"/>
                    <a:pt x="259" y="97"/>
                  </a:cubicBezTo>
                  <a:cubicBezTo>
                    <a:pt x="259" y="98"/>
                    <a:pt x="252" y="96"/>
                    <a:pt x="251" y="96"/>
                  </a:cubicBezTo>
                  <a:cubicBezTo>
                    <a:pt x="251" y="96"/>
                    <a:pt x="250" y="93"/>
                    <a:pt x="250" y="93"/>
                  </a:cubicBezTo>
                  <a:cubicBezTo>
                    <a:pt x="251" y="91"/>
                    <a:pt x="252" y="90"/>
                    <a:pt x="250" y="89"/>
                  </a:cubicBezTo>
                  <a:cubicBezTo>
                    <a:pt x="248" y="88"/>
                    <a:pt x="249" y="86"/>
                    <a:pt x="247" y="85"/>
                  </a:cubicBezTo>
                  <a:cubicBezTo>
                    <a:pt x="245" y="85"/>
                    <a:pt x="243" y="86"/>
                    <a:pt x="241" y="86"/>
                  </a:cubicBezTo>
                  <a:cubicBezTo>
                    <a:pt x="241" y="86"/>
                    <a:pt x="237" y="87"/>
                    <a:pt x="237" y="88"/>
                  </a:cubicBezTo>
                  <a:cubicBezTo>
                    <a:pt x="238" y="88"/>
                    <a:pt x="239" y="88"/>
                    <a:pt x="238" y="88"/>
                  </a:cubicBezTo>
                  <a:cubicBezTo>
                    <a:pt x="238" y="89"/>
                    <a:pt x="236" y="90"/>
                    <a:pt x="237" y="91"/>
                  </a:cubicBezTo>
                  <a:cubicBezTo>
                    <a:pt x="241" y="93"/>
                    <a:pt x="238" y="96"/>
                    <a:pt x="236" y="98"/>
                  </a:cubicBezTo>
                  <a:cubicBezTo>
                    <a:pt x="235" y="99"/>
                    <a:pt x="234" y="101"/>
                    <a:pt x="234" y="102"/>
                  </a:cubicBezTo>
                  <a:cubicBezTo>
                    <a:pt x="233" y="103"/>
                    <a:pt x="231" y="104"/>
                    <a:pt x="229" y="104"/>
                  </a:cubicBezTo>
                  <a:cubicBezTo>
                    <a:pt x="228" y="105"/>
                    <a:pt x="227" y="105"/>
                    <a:pt x="227" y="107"/>
                  </a:cubicBezTo>
                  <a:cubicBezTo>
                    <a:pt x="226" y="109"/>
                    <a:pt x="224" y="108"/>
                    <a:pt x="223" y="108"/>
                  </a:cubicBezTo>
                  <a:cubicBezTo>
                    <a:pt x="220" y="107"/>
                    <a:pt x="218" y="108"/>
                    <a:pt x="216" y="107"/>
                  </a:cubicBezTo>
                  <a:cubicBezTo>
                    <a:pt x="215" y="107"/>
                    <a:pt x="214" y="106"/>
                    <a:pt x="213" y="106"/>
                  </a:cubicBezTo>
                  <a:cubicBezTo>
                    <a:pt x="211" y="106"/>
                    <a:pt x="211" y="105"/>
                    <a:pt x="210" y="104"/>
                  </a:cubicBezTo>
                  <a:cubicBezTo>
                    <a:pt x="210" y="104"/>
                    <a:pt x="212" y="103"/>
                    <a:pt x="212" y="104"/>
                  </a:cubicBezTo>
                  <a:cubicBezTo>
                    <a:pt x="213" y="106"/>
                    <a:pt x="215" y="106"/>
                    <a:pt x="215" y="105"/>
                  </a:cubicBezTo>
                  <a:cubicBezTo>
                    <a:pt x="216" y="104"/>
                    <a:pt x="221" y="107"/>
                    <a:pt x="223" y="105"/>
                  </a:cubicBezTo>
                  <a:cubicBezTo>
                    <a:pt x="223" y="104"/>
                    <a:pt x="221" y="103"/>
                    <a:pt x="223" y="103"/>
                  </a:cubicBezTo>
                  <a:cubicBezTo>
                    <a:pt x="224" y="102"/>
                    <a:pt x="226" y="101"/>
                    <a:pt x="227" y="100"/>
                  </a:cubicBezTo>
                  <a:cubicBezTo>
                    <a:pt x="228" y="98"/>
                    <a:pt x="227" y="98"/>
                    <a:pt x="230" y="97"/>
                  </a:cubicBezTo>
                  <a:cubicBezTo>
                    <a:pt x="233" y="95"/>
                    <a:pt x="229" y="93"/>
                    <a:pt x="231" y="91"/>
                  </a:cubicBezTo>
                  <a:cubicBezTo>
                    <a:pt x="233" y="90"/>
                    <a:pt x="233" y="89"/>
                    <a:pt x="231" y="88"/>
                  </a:cubicBezTo>
                  <a:cubicBezTo>
                    <a:pt x="230" y="88"/>
                    <a:pt x="229" y="87"/>
                    <a:pt x="228" y="86"/>
                  </a:cubicBezTo>
                  <a:cubicBezTo>
                    <a:pt x="227" y="84"/>
                    <a:pt x="228" y="81"/>
                    <a:pt x="228" y="79"/>
                  </a:cubicBezTo>
                  <a:cubicBezTo>
                    <a:pt x="228" y="77"/>
                    <a:pt x="227" y="75"/>
                    <a:pt x="228" y="73"/>
                  </a:cubicBezTo>
                  <a:cubicBezTo>
                    <a:pt x="228" y="71"/>
                    <a:pt x="230" y="71"/>
                    <a:pt x="230" y="69"/>
                  </a:cubicBezTo>
                  <a:cubicBezTo>
                    <a:pt x="229" y="67"/>
                    <a:pt x="227" y="66"/>
                    <a:pt x="226" y="65"/>
                  </a:cubicBezTo>
                  <a:cubicBezTo>
                    <a:pt x="225" y="64"/>
                    <a:pt x="224" y="63"/>
                    <a:pt x="225" y="62"/>
                  </a:cubicBezTo>
                  <a:cubicBezTo>
                    <a:pt x="227" y="61"/>
                    <a:pt x="227" y="59"/>
                    <a:pt x="228" y="57"/>
                  </a:cubicBezTo>
                  <a:cubicBezTo>
                    <a:pt x="229" y="56"/>
                    <a:pt x="230" y="53"/>
                    <a:pt x="229" y="52"/>
                  </a:cubicBezTo>
                  <a:cubicBezTo>
                    <a:pt x="229" y="51"/>
                    <a:pt x="225" y="50"/>
                    <a:pt x="223" y="49"/>
                  </a:cubicBezTo>
                  <a:cubicBezTo>
                    <a:pt x="221" y="49"/>
                    <a:pt x="219" y="49"/>
                    <a:pt x="217" y="49"/>
                  </a:cubicBezTo>
                  <a:cubicBezTo>
                    <a:pt x="216" y="49"/>
                    <a:pt x="213" y="48"/>
                    <a:pt x="212" y="49"/>
                  </a:cubicBezTo>
                  <a:cubicBezTo>
                    <a:pt x="209" y="51"/>
                    <a:pt x="209" y="58"/>
                    <a:pt x="206" y="60"/>
                  </a:cubicBezTo>
                  <a:cubicBezTo>
                    <a:pt x="204" y="63"/>
                    <a:pt x="198" y="64"/>
                    <a:pt x="198" y="68"/>
                  </a:cubicBezTo>
                  <a:cubicBezTo>
                    <a:pt x="198" y="69"/>
                    <a:pt x="201" y="68"/>
                    <a:pt x="201" y="68"/>
                  </a:cubicBezTo>
                  <a:cubicBezTo>
                    <a:pt x="202" y="69"/>
                    <a:pt x="201" y="73"/>
                    <a:pt x="201" y="73"/>
                  </a:cubicBezTo>
                  <a:cubicBezTo>
                    <a:pt x="200" y="75"/>
                    <a:pt x="202" y="76"/>
                    <a:pt x="199" y="76"/>
                  </a:cubicBezTo>
                  <a:cubicBezTo>
                    <a:pt x="199" y="77"/>
                    <a:pt x="198" y="77"/>
                    <a:pt x="198" y="78"/>
                  </a:cubicBezTo>
                  <a:cubicBezTo>
                    <a:pt x="199" y="79"/>
                    <a:pt x="200" y="79"/>
                    <a:pt x="201" y="79"/>
                  </a:cubicBezTo>
                  <a:cubicBezTo>
                    <a:pt x="202" y="79"/>
                    <a:pt x="206" y="79"/>
                    <a:pt x="206" y="80"/>
                  </a:cubicBezTo>
                  <a:cubicBezTo>
                    <a:pt x="206" y="82"/>
                    <a:pt x="206" y="84"/>
                    <a:pt x="208" y="85"/>
                  </a:cubicBezTo>
                  <a:cubicBezTo>
                    <a:pt x="210" y="86"/>
                    <a:pt x="212" y="85"/>
                    <a:pt x="210" y="87"/>
                  </a:cubicBezTo>
                  <a:cubicBezTo>
                    <a:pt x="209" y="88"/>
                    <a:pt x="209" y="90"/>
                    <a:pt x="208" y="91"/>
                  </a:cubicBezTo>
                  <a:cubicBezTo>
                    <a:pt x="207" y="93"/>
                    <a:pt x="202" y="88"/>
                    <a:pt x="201" y="87"/>
                  </a:cubicBezTo>
                  <a:cubicBezTo>
                    <a:pt x="198" y="85"/>
                    <a:pt x="194" y="84"/>
                    <a:pt x="191" y="83"/>
                  </a:cubicBezTo>
                  <a:cubicBezTo>
                    <a:pt x="189" y="82"/>
                    <a:pt x="188" y="81"/>
                    <a:pt x="186" y="80"/>
                  </a:cubicBezTo>
                  <a:cubicBezTo>
                    <a:pt x="185" y="80"/>
                    <a:pt x="183" y="79"/>
                    <a:pt x="182" y="79"/>
                  </a:cubicBezTo>
                  <a:cubicBezTo>
                    <a:pt x="179" y="79"/>
                    <a:pt x="176" y="78"/>
                    <a:pt x="173" y="78"/>
                  </a:cubicBezTo>
                  <a:cubicBezTo>
                    <a:pt x="169" y="78"/>
                    <a:pt x="165" y="78"/>
                    <a:pt x="168" y="83"/>
                  </a:cubicBezTo>
                  <a:cubicBezTo>
                    <a:pt x="170" y="84"/>
                    <a:pt x="169" y="86"/>
                    <a:pt x="167" y="87"/>
                  </a:cubicBezTo>
                  <a:cubicBezTo>
                    <a:pt x="166" y="88"/>
                    <a:pt x="163" y="86"/>
                    <a:pt x="164" y="89"/>
                  </a:cubicBezTo>
                  <a:cubicBezTo>
                    <a:pt x="165" y="90"/>
                    <a:pt x="157" y="90"/>
                    <a:pt x="161" y="87"/>
                  </a:cubicBezTo>
                  <a:cubicBezTo>
                    <a:pt x="162" y="86"/>
                    <a:pt x="159" y="84"/>
                    <a:pt x="158" y="85"/>
                  </a:cubicBezTo>
                  <a:cubicBezTo>
                    <a:pt x="156" y="85"/>
                    <a:pt x="154" y="86"/>
                    <a:pt x="153" y="87"/>
                  </a:cubicBezTo>
                  <a:cubicBezTo>
                    <a:pt x="150" y="89"/>
                    <a:pt x="147" y="87"/>
                    <a:pt x="144" y="88"/>
                  </a:cubicBezTo>
                  <a:cubicBezTo>
                    <a:pt x="141" y="89"/>
                    <a:pt x="139" y="91"/>
                    <a:pt x="137" y="91"/>
                  </a:cubicBezTo>
                  <a:cubicBezTo>
                    <a:pt x="136" y="91"/>
                    <a:pt x="130" y="91"/>
                    <a:pt x="131" y="90"/>
                  </a:cubicBezTo>
                  <a:cubicBezTo>
                    <a:pt x="133" y="90"/>
                    <a:pt x="133" y="90"/>
                    <a:pt x="133" y="89"/>
                  </a:cubicBezTo>
                  <a:cubicBezTo>
                    <a:pt x="133" y="86"/>
                    <a:pt x="135" y="87"/>
                    <a:pt x="135" y="85"/>
                  </a:cubicBezTo>
                  <a:cubicBezTo>
                    <a:pt x="136" y="84"/>
                    <a:pt x="129" y="86"/>
                    <a:pt x="129" y="86"/>
                  </a:cubicBezTo>
                  <a:cubicBezTo>
                    <a:pt x="128" y="86"/>
                    <a:pt x="127" y="86"/>
                    <a:pt x="127" y="87"/>
                  </a:cubicBezTo>
                  <a:cubicBezTo>
                    <a:pt x="127" y="88"/>
                    <a:pt x="127" y="89"/>
                    <a:pt x="127" y="90"/>
                  </a:cubicBezTo>
                  <a:cubicBezTo>
                    <a:pt x="126" y="90"/>
                    <a:pt x="124" y="89"/>
                    <a:pt x="123" y="89"/>
                  </a:cubicBezTo>
                  <a:cubicBezTo>
                    <a:pt x="121" y="89"/>
                    <a:pt x="118" y="90"/>
                    <a:pt x="116" y="91"/>
                  </a:cubicBezTo>
                  <a:cubicBezTo>
                    <a:pt x="113" y="92"/>
                    <a:pt x="110" y="94"/>
                    <a:pt x="107" y="95"/>
                  </a:cubicBezTo>
                  <a:cubicBezTo>
                    <a:pt x="105" y="95"/>
                    <a:pt x="104" y="96"/>
                    <a:pt x="103" y="98"/>
                  </a:cubicBezTo>
                  <a:cubicBezTo>
                    <a:pt x="103" y="99"/>
                    <a:pt x="103" y="102"/>
                    <a:pt x="101" y="102"/>
                  </a:cubicBezTo>
                  <a:cubicBezTo>
                    <a:pt x="99" y="102"/>
                    <a:pt x="97" y="103"/>
                    <a:pt x="95" y="103"/>
                  </a:cubicBezTo>
                  <a:cubicBezTo>
                    <a:pt x="94" y="103"/>
                    <a:pt x="93" y="101"/>
                    <a:pt x="92" y="100"/>
                  </a:cubicBezTo>
                  <a:cubicBezTo>
                    <a:pt x="90" y="98"/>
                    <a:pt x="87" y="99"/>
                    <a:pt x="89" y="96"/>
                  </a:cubicBezTo>
                  <a:cubicBezTo>
                    <a:pt x="90" y="94"/>
                    <a:pt x="93" y="95"/>
                    <a:pt x="94" y="94"/>
                  </a:cubicBezTo>
                  <a:cubicBezTo>
                    <a:pt x="96" y="94"/>
                    <a:pt x="98" y="95"/>
                    <a:pt x="97" y="93"/>
                  </a:cubicBezTo>
                  <a:cubicBezTo>
                    <a:pt x="96" y="92"/>
                    <a:pt x="95" y="90"/>
                    <a:pt x="94" y="89"/>
                  </a:cubicBezTo>
                  <a:cubicBezTo>
                    <a:pt x="92" y="87"/>
                    <a:pt x="89" y="88"/>
                    <a:pt x="87" y="88"/>
                  </a:cubicBezTo>
                  <a:cubicBezTo>
                    <a:pt x="86" y="88"/>
                    <a:pt x="80" y="87"/>
                    <a:pt x="80" y="87"/>
                  </a:cubicBezTo>
                  <a:cubicBezTo>
                    <a:pt x="80" y="87"/>
                    <a:pt x="83" y="88"/>
                    <a:pt x="83" y="88"/>
                  </a:cubicBezTo>
                  <a:cubicBezTo>
                    <a:pt x="84" y="89"/>
                    <a:pt x="84" y="90"/>
                    <a:pt x="84" y="91"/>
                  </a:cubicBezTo>
                  <a:cubicBezTo>
                    <a:pt x="84" y="92"/>
                    <a:pt x="84" y="94"/>
                    <a:pt x="84" y="95"/>
                  </a:cubicBezTo>
                  <a:cubicBezTo>
                    <a:pt x="83" y="96"/>
                    <a:pt x="82" y="97"/>
                    <a:pt x="82" y="98"/>
                  </a:cubicBezTo>
                  <a:cubicBezTo>
                    <a:pt x="83" y="100"/>
                    <a:pt x="87" y="100"/>
                    <a:pt x="86" y="103"/>
                  </a:cubicBezTo>
                  <a:cubicBezTo>
                    <a:pt x="85" y="104"/>
                    <a:pt x="84" y="106"/>
                    <a:pt x="84" y="107"/>
                  </a:cubicBezTo>
                  <a:cubicBezTo>
                    <a:pt x="84" y="107"/>
                    <a:pt x="84" y="111"/>
                    <a:pt x="84" y="111"/>
                  </a:cubicBezTo>
                  <a:cubicBezTo>
                    <a:pt x="84" y="111"/>
                    <a:pt x="83" y="108"/>
                    <a:pt x="83" y="108"/>
                  </a:cubicBezTo>
                  <a:cubicBezTo>
                    <a:pt x="82" y="108"/>
                    <a:pt x="81" y="110"/>
                    <a:pt x="80" y="109"/>
                  </a:cubicBezTo>
                  <a:cubicBezTo>
                    <a:pt x="80" y="109"/>
                    <a:pt x="82" y="108"/>
                    <a:pt x="82" y="107"/>
                  </a:cubicBezTo>
                  <a:cubicBezTo>
                    <a:pt x="81" y="106"/>
                    <a:pt x="79" y="106"/>
                    <a:pt x="78" y="106"/>
                  </a:cubicBezTo>
                  <a:cubicBezTo>
                    <a:pt x="77" y="106"/>
                    <a:pt x="76" y="105"/>
                    <a:pt x="75" y="106"/>
                  </a:cubicBezTo>
                  <a:cubicBezTo>
                    <a:pt x="73" y="106"/>
                    <a:pt x="72" y="108"/>
                    <a:pt x="70" y="108"/>
                  </a:cubicBezTo>
                  <a:cubicBezTo>
                    <a:pt x="68" y="110"/>
                    <a:pt x="67" y="110"/>
                    <a:pt x="65" y="112"/>
                  </a:cubicBezTo>
                  <a:cubicBezTo>
                    <a:pt x="63" y="114"/>
                    <a:pt x="61" y="114"/>
                    <a:pt x="64" y="116"/>
                  </a:cubicBezTo>
                  <a:cubicBezTo>
                    <a:pt x="65" y="117"/>
                    <a:pt x="67" y="120"/>
                    <a:pt x="66" y="121"/>
                  </a:cubicBezTo>
                  <a:cubicBezTo>
                    <a:pt x="65" y="122"/>
                    <a:pt x="59" y="120"/>
                    <a:pt x="58" y="120"/>
                  </a:cubicBezTo>
                  <a:cubicBezTo>
                    <a:pt x="57" y="119"/>
                    <a:pt x="54" y="120"/>
                    <a:pt x="53" y="120"/>
                  </a:cubicBezTo>
                  <a:cubicBezTo>
                    <a:pt x="54" y="119"/>
                    <a:pt x="49" y="115"/>
                    <a:pt x="48" y="117"/>
                  </a:cubicBezTo>
                  <a:cubicBezTo>
                    <a:pt x="43" y="121"/>
                    <a:pt x="54" y="122"/>
                    <a:pt x="54" y="124"/>
                  </a:cubicBezTo>
                  <a:cubicBezTo>
                    <a:pt x="53" y="128"/>
                    <a:pt x="50" y="126"/>
                    <a:pt x="47" y="126"/>
                  </a:cubicBezTo>
                  <a:cubicBezTo>
                    <a:pt x="44" y="125"/>
                    <a:pt x="43" y="123"/>
                    <a:pt x="40" y="122"/>
                  </a:cubicBezTo>
                  <a:cubicBezTo>
                    <a:pt x="38" y="121"/>
                    <a:pt x="38" y="120"/>
                    <a:pt x="37" y="118"/>
                  </a:cubicBezTo>
                  <a:cubicBezTo>
                    <a:pt x="37" y="116"/>
                    <a:pt x="36" y="116"/>
                    <a:pt x="35" y="115"/>
                  </a:cubicBezTo>
                  <a:cubicBezTo>
                    <a:pt x="35" y="114"/>
                    <a:pt x="38" y="112"/>
                    <a:pt x="38" y="112"/>
                  </a:cubicBezTo>
                  <a:cubicBezTo>
                    <a:pt x="39" y="109"/>
                    <a:pt x="34" y="107"/>
                    <a:pt x="32" y="107"/>
                  </a:cubicBezTo>
                  <a:cubicBezTo>
                    <a:pt x="30" y="106"/>
                    <a:pt x="30" y="104"/>
                    <a:pt x="28" y="104"/>
                  </a:cubicBezTo>
                  <a:cubicBezTo>
                    <a:pt x="29" y="103"/>
                    <a:pt x="24" y="99"/>
                    <a:pt x="24" y="99"/>
                  </a:cubicBezTo>
                  <a:cubicBezTo>
                    <a:pt x="26" y="98"/>
                    <a:pt x="28" y="101"/>
                    <a:pt x="29" y="102"/>
                  </a:cubicBezTo>
                  <a:cubicBezTo>
                    <a:pt x="30" y="103"/>
                    <a:pt x="31" y="103"/>
                    <a:pt x="31" y="102"/>
                  </a:cubicBezTo>
                  <a:cubicBezTo>
                    <a:pt x="32" y="102"/>
                    <a:pt x="33" y="103"/>
                    <a:pt x="33" y="103"/>
                  </a:cubicBezTo>
                  <a:cubicBezTo>
                    <a:pt x="36" y="104"/>
                    <a:pt x="38" y="105"/>
                    <a:pt x="41" y="105"/>
                  </a:cubicBezTo>
                  <a:cubicBezTo>
                    <a:pt x="43" y="106"/>
                    <a:pt x="46" y="106"/>
                    <a:pt x="49" y="107"/>
                  </a:cubicBezTo>
                  <a:cubicBezTo>
                    <a:pt x="54" y="109"/>
                    <a:pt x="58" y="109"/>
                    <a:pt x="63" y="106"/>
                  </a:cubicBezTo>
                  <a:cubicBezTo>
                    <a:pt x="65" y="105"/>
                    <a:pt x="66" y="104"/>
                    <a:pt x="68" y="103"/>
                  </a:cubicBezTo>
                  <a:cubicBezTo>
                    <a:pt x="71" y="101"/>
                    <a:pt x="69" y="100"/>
                    <a:pt x="69" y="97"/>
                  </a:cubicBezTo>
                  <a:cubicBezTo>
                    <a:pt x="69" y="94"/>
                    <a:pt x="62" y="93"/>
                    <a:pt x="60" y="91"/>
                  </a:cubicBezTo>
                  <a:cubicBezTo>
                    <a:pt x="57" y="89"/>
                    <a:pt x="53" y="87"/>
                    <a:pt x="50" y="86"/>
                  </a:cubicBezTo>
                  <a:cubicBezTo>
                    <a:pt x="47" y="84"/>
                    <a:pt x="43" y="82"/>
                    <a:pt x="40" y="82"/>
                  </a:cubicBezTo>
                  <a:cubicBezTo>
                    <a:pt x="39" y="81"/>
                    <a:pt x="39" y="82"/>
                    <a:pt x="38" y="82"/>
                  </a:cubicBezTo>
                  <a:cubicBezTo>
                    <a:pt x="37" y="82"/>
                    <a:pt x="36" y="81"/>
                    <a:pt x="35" y="81"/>
                  </a:cubicBezTo>
                  <a:cubicBezTo>
                    <a:pt x="33" y="80"/>
                    <a:pt x="31" y="84"/>
                    <a:pt x="29" y="84"/>
                  </a:cubicBezTo>
                  <a:cubicBezTo>
                    <a:pt x="29" y="83"/>
                    <a:pt x="33" y="80"/>
                    <a:pt x="29" y="80"/>
                  </a:cubicBezTo>
                  <a:cubicBezTo>
                    <a:pt x="28" y="80"/>
                    <a:pt x="24" y="78"/>
                    <a:pt x="24" y="78"/>
                  </a:cubicBezTo>
                  <a:cubicBezTo>
                    <a:pt x="25" y="77"/>
                    <a:pt x="29" y="80"/>
                    <a:pt x="29" y="78"/>
                  </a:cubicBezTo>
                  <a:cubicBezTo>
                    <a:pt x="29" y="77"/>
                    <a:pt x="25" y="75"/>
                    <a:pt x="24" y="75"/>
                  </a:cubicBezTo>
                  <a:cubicBezTo>
                    <a:pt x="23" y="76"/>
                    <a:pt x="20" y="78"/>
                    <a:pt x="20" y="78"/>
                  </a:cubicBezTo>
                  <a:cubicBezTo>
                    <a:pt x="20" y="77"/>
                    <a:pt x="20" y="77"/>
                    <a:pt x="19" y="76"/>
                  </a:cubicBezTo>
                  <a:cubicBezTo>
                    <a:pt x="17" y="76"/>
                    <a:pt x="17" y="77"/>
                    <a:pt x="16" y="78"/>
                  </a:cubicBezTo>
                  <a:cubicBezTo>
                    <a:pt x="16" y="78"/>
                    <a:pt x="16" y="78"/>
                    <a:pt x="16" y="77"/>
                  </a:cubicBezTo>
                  <a:cubicBezTo>
                    <a:pt x="15" y="78"/>
                    <a:pt x="14" y="80"/>
                    <a:pt x="13" y="80"/>
                  </a:cubicBezTo>
                  <a:cubicBezTo>
                    <a:pt x="12" y="81"/>
                    <a:pt x="10" y="81"/>
                    <a:pt x="10" y="81"/>
                  </a:cubicBezTo>
                  <a:cubicBezTo>
                    <a:pt x="9" y="83"/>
                    <a:pt x="5" y="83"/>
                    <a:pt x="6" y="85"/>
                  </a:cubicBezTo>
                  <a:cubicBezTo>
                    <a:pt x="9" y="87"/>
                    <a:pt x="5" y="85"/>
                    <a:pt x="5" y="88"/>
                  </a:cubicBezTo>
                  <a:cubicBezTo>
                    <a:pt x="5" y="90"/>
                    <a:pt x="9" y="91"/>
                    <a:pt x="10" y="92"/>
                  </a:cubicBezTo>
                  <a:cubicBezTo>
                    <a:pt x="12" y="93"/>
                    <a:pt x="14" y="95"/>
                    <a:pt x="13" y="97"/>
                  </a:cubicBezTo>
                  <a:cubicBezTo>
                    <a:pt x="12" y="99"/>
                    <a:pt x="9" y="100"/>
                    <a:pt x="9" y="102"/>
                  </a:cubicBezTo>
                  <a:cubicBezTo>
                    <a:pt x="10" y="104"/>
                    <a:pt x="12" y="106"/>
                    <a:pt x="13" y="108"/>
                  </a:cubicBezTo>
                  <a:cubicBezTo>
                    <a:pt x="14" y="110"/>
                    <a:pt x="12" y="110"/>
                    <a:pt x="12" y="112"/>
                  </a:cubicBezTo>
                  <a:cubicBezTo>
                    <a:pt x="12" y="114"/>
                    <a:pt x="15" y="116"/>
                    <a:pt x="13" y="117"/>
                  </a:cubicBezTo>
                  <a:cubicBezTo>
                    <a:pt x="11" y="118"/>
                    <a:pt x="14" y="121"/>
                    <a:pt x="14" y="122"/>
                  </a:cubicBezTo>
                  <a:cubicBezTo>
                    <a:pt x="16" y="124"/>
                    <a:pt x="18" y="124"/>
                    <a:pt x="15" y="126"/>
                  </a:cubicBezTo>
                  <a:cubicBezTo>
                    <a:pt x="13" y="128"/>
                    <a:pt x="14" y="128"/>
                    <a:pt x="15" y="129"/>
                  </a:cubicBezTo>
                  <a:cubicBezTo>
                    <a:pt x="20" y="132"/>
                    <a:pt x="23" y="134"/>
                    <a:pt x="18" y="138"/>
                  </a:cubicBezTo>
                  <a:cubicBezTo>
                    <a:pt x="13" y="143"/>
                    <a:pt x="8" y="147"/>
                    <a:pt x="4" y="152"/>
                  </a:cubicBezTo>
                  <a:cubicBezTo>
                    <a:pt x="6" y="152"/>
                    <a:pt x="6" y="151"/>
                    <a:pt x="7" y="152"/>
                  </a:cubicBezTo>
                  <a:cubicBezTo>
                    <a:pt x="8" y="154"/>
                    <a:pt x="10" y="154"/>
                    <a:pt x="11" y="155"/>
                  </a:cubicBezTo>
                  <a:cubicBezTo>
                    <a:pt x="17" y="157"/>
                    <a:pt x="9" y="157"/>
                    <a:pt x="7" y="157"/>
                  </a:cubicBezTo>
                  <a:cubicBezTo>
                    <a:pt x="5" y="157"/>
                    <a:pt x="4" y="158"/>
                    <a:pt x="4" y="160"/>
                  </a:cubicBezTo>
                  <a:cubicBezTo>
                    <a:pt x="4" y="162"/>
                    <a:pt x="2" y="163"/>
                    <a:pt x="1" y="165"/>
                  </a:cubicBezTo>
                  <a:cubicBezTo>
                    <a:pt x="0" y="166"/>
                    <a:pt x="1" y="168"/>
                    <a:pt x="2" y="170"/>
                  </a:cubicBezTo>
                  <a:cubicBezTo>
                    <a:pt x="2" y="172"/>
                    <a:pt x="0" y="174"/>
                    <a:pt x="1" y="175"/>
                  </a:cubicBezTo>
                  <a:cubicBezTo>
                    <a:pt x="3" y="176"/>
                    <a:pt x="3" y="176"/>
                    <a:pt x="3" y="178"/>
                  </a:cubicBezTo>
                  <a:cubicBezTo>
                    <a:pt x="2" y="180"/>
                    <a:pt x="4" y="181"/>
                    <a:pt x="4" y="183"/>
                  </a:cubicBezTo>
                  <a:cubicBezTo>
                    <a:pt x="4" y="184"/>
                    <a:pt x="7" y="186"/>
                    <a:pt x="8" y="186"/>
                  </a:cubicBezTo>
                  <a:cubicBezTo>
                    <a:pt x="8" y="186"/>
                    <a:pt x="9" y="185"/>
                    <a:pt x="10" y="185"/>
                  </a:cubicBezTo>
                  <a:cubicBezTo>
                    <a:pt x="11" y="185"/>
                    <a:pt x="11" y="187"/>
                    <a:pt x="12" y="187"/>
                  </a:cubicBezTo>
                  <a:cubicBezTo>
                    <a:pt x="14" y="186"/>
                    <a:pt x="14" y="185"/>
                    <a:pt x="16" y="187"/>
                  </a:cubicBezTo>
                  <a:cubicBezTo>
                    <a:pt x="18" y="188"/>
                    <a:pt x="18" y="188"/>
                    <a:pt x="18" y="190"/>
                  </a:cubicBezTo>
                  <a:cubicBezTo>
                    <a:pt x="17" y="195"/>
                    <a:pt x="21" y="199"/>
                    <a:pt x="24" y="201"/>
                  </a:cubicBezTo>
                  <a:cubicBezTo>
                    <a:pt x="26" y="202"/>
                    <a:pt x="27" y="203"/>
                    <a:pt x="25" y="204"/>
                  </a:cubicBezTo>
                  <a:cubicBezTo>
                    <a:pt x="24" y="206"/>
                    <a:pt x="23" y="205"/>
                    <a:pt x="21" y="205"/>
                  </a:cubicBezTo>
                  <a:cubicBezTo>
                    <a:pt x="19" y="205"/>
                    <a:pt x="22" y="214"/>
                    <a:pt x="24" y="213"/>
                  </a:cubicBezTo>
                  <a:cubicBezTo>
                    <a:pt x="25" y="212"/>
                    <a:pt x="26" y="209"/>
                    <a:pt x="27" y="210"/>
                  </a:cubicBezTo>
                  <a:cubicBezTo>
                    <a:pt x="28" y="210"/>
                    <a:pt x="29" y="211"/>
                    <a:pt x="31" y="211"/>
                  </a:cubicBezTo>
                  <a:cubicBezTo>
                    <a:pt x="33" y="211"/>
                    <a:pt x="35" y="212"/>
                    <a:pt x="35" y="214"/>
                  </a:cubicBezTo>
                  <a:cubicBezTo>
                    <a:pt x="35" y="215"/>
                    <a:pt x="34" y="215"/>
                    <a:pt x="34" y="215"/>
                  </a:cubicBezTo>
                  <a:cubicBezTo>
                    <a:pt x="33" y="216"/>
                    <a:pt x="34" y="218"/>
                    <a:pt x="35" y="218"/>
                  </a:cubicBezTo>
                  <a:cubicBezTo>
                    <a:pt x="36" y="219"/>
                    <a:pt x="38" y="218"/>
                    <a:pt x="39" y="219"/>
                  </a:cubicBezTo>
                  <a:cubicBezTo>
                    <a:pt x="40" y="220"/>
                    <a:pt x="40" y="222"/>
                    <a:pt x="40" y="223"/>
                  </a:cubicBezTo>
                  <a:cubicBezTo>
                    <a:pt x="40" y="224"/>
                    <a:pt x="43" y="223"/>
                    <a:pt x="44" y="223"/>
                  </a:cubicBezTo>
                  <a:cubicBezTo>
                    <a:pt x="45" y="224"/>
                    <a:pt x="47" y="227"/>
                    <a:pt x="48" y="225"/>
                  </a:cubicBezTo>
                  <a:cubicBezTo>
                    <a:pt x="49" y="223"/>
                    <a:pt x="50" y="224"/>
                    <a:pt x="51" y="225"/>
                  </a:cubicBezTo>
                  <a:cubicBezTo>
                    <a:pt x="53" y="227"/>
                    <a:pt x="53" y="226"/>
                    <a:pt x="55" y="226"/>
                  </a:cubicBezTo>
                  <a:cubicBezTo>
                    <a:pt x="56" y="226"/>
                    <a:pt x="57" y="229"/>
                    <a:pt x="58" y="228"/>
                  </a:cubicBezTo>
                  <a:cubicBezTo>
                    <a:pt x="60" y="227"/>
                    <a:pt x="62" y="229"/>
                    <a:pt x="63" y="230"/>
                  </a:cubicBezTo>
                  <a:cubicBezTo>
                    <a:pt x="65" y="231"/>
                    <a:pt x="62" y="232"/>
                    <a:pt x="62" y="232"/>
                  </a:cubicBezTo>
                  <a:cubicBezTo>
                    <a:pt x="60" y="233"/>
                    <a:pt x="63" y="234"/>
                    <a:pt x="63" y="234"/>
                  </a:cubicBezTo>
                  <a:cubicBezTo>
                    <a:pt x="63" y="234"/>
                    <a:pt x="60" y="234"/>
                    <a:pt x="61" y="236"/>
                  </a:cubicBezTo>
                  <a:cubicBezTo>
                    <a:pt x="63" y="237"/>
                    <a:pt x="62" y="238"/>
                    <a:pt x="61" y="239"/>
                  </a:cubicBezTo>
                  <a:cubicBezTo>
                    <a:pt x="61" y="240"/>
                    <a:pt x="58" y="240"/>
                    <a:pt x="57" y="240"/>
                  </a:cubicBezTo>
                  <a:cubicBezTo>
                    <a:pt x="55" y="240"/>
                    <a:pt x="54" y="242"/>
                    <a:pt x="53" y="244"/>
                  </a:cubicBezTo>
                  <a:cubicBezTo>
                    <a:pt x="54" y="244"/>
                    <a:pt x="58" y="244"/>
                    <a:pt x="58" y="245"/>
                  </a:cubicBezTo>
                  <a:cubicBezTo>
                    <a:pt x="58" y="246"/>
                    <a:pt x="53" y="247"/>
                    <a:pt x="53" y="248"/>
                  </a:cubicBezTo>
                  <a:cubicBezTo>
                    <a:pt x="53" y="249"/>
                    <a:pt x="55" y="249"/>
                    <a:pt x="55" y="251"/>
                  </a:cubicBezTo>
                  <a:cubicBezTo>
                    <a:pt x="55" y="251"/>
                    <a:pt x="52" y="252"/>
                    <a:pt x="52" y="252"/>
                  </a:cubicBezTo>
                  <a:cubicBezTo>
                    <a:pt x="51" y="253"/>
                    <a:pt x="51" y="254"/>
                    <a:pt x="50" y="255"/>
                  </a:cubicBezTo>
                  <a:cubicBezTo>
                    <a:pt x="50" y="256"/>
                    <a:pt x="48" y="255"/>
                    <a:pt x="48" y="257"/>
                  </a:cubicBezTo>
                  <a:cubicBezTo>
                    <a:pt x="47" y="258"/>
                    <a:pt x="49" y="260"/>
                    <a:pt x="51" y="260"/>
                  </a:cubicBezTo>
                  <a:cubicBezTo>
                    <a:pt x="53" y="261"/>
                    <a:pt x="55" y="262"/>
                    <a:pt x="58" y="264"/>
                  </a:cubicBezTo>
                  <a:cubicBezTo>
                    <a:pt x="59" y="265"/>
                    <a:pt x="60" y="266"/>
                    <a:pt x="61" y="266"/>
                  </a:cubicBezTo>
                  <a:cubicBezTo>
                    <a:pt x="62" y="268"/>
                    <a:pt x="62" y="267"/>
                    <a:pt x="64" y="266"/>
                  </a:cubicBezTo>
                  <a:cubicBezTo>
                    <a:pt x="67" y="266"/>
                    <a:pt x="70" y="269"/>
                    <a:pt x="73" y="269"/>
                  </a:cubicBezTo>
                  <a:cubicBezTo>
                    <a:pt x="76" y="269"/>
                    <a:pt x="79" y="271"/>
                    <a:pt x="82" y="272"/>
                  </a:cubicBezTo>
                  <a:cubicBezTo>
                    <a:pt x="85" y="273"/>
                    <a:pt x="87" y="272"/>
                    <a:pt x="90" y="272"/>
                  </a:cubicBezTo>
                  <a:cubicBezTo>
                    <a:pt x="91" y="273"/>
                    <a:pt x="92" y="274"/>
                    <a:pt x="92" y="275"/>
                  </a:cubicBezTo>
                  <a:cubicBezTo>
                    <a:pt x="92" y="276"/>
                    <a:pt x="93" y="276"/>
                    <a:pt x="94" y="276"/>
                  </a:cubicBezTo>
                  <a:cubicBezTo>
                    <a:pt x="97" y="277"/>
                    <a:pt x="99" y="282"/>
                    <a:pt x="103" y="280"/>
                  </a:cubicBezTo>
                  <a:cubicBezTo>
                    <a:pt x="104" y="279"/>
                    <a:pt x="106" y="278"/>
                    <a:pt x="105" y="277"/>
                  </a:cubicBezTo>
                  <a:cubicBezTo>
                    <a:pt x="104" y="276"/>
                    <a:pt x="103" y="275"/>
                    <a:pt x="102" y="274"/>
                  </a:cubicBezTo>
                  <a:cubicBezTo>
                    <a:pt x="100" y="272"/>
                    <a:pt x="99" y="270"/>
                    <a:pt x="100" y="267"/>
                  </a:cubicBezTo>
                  <a:cubicBezTo>
                    <a:pt x="100" y="265"/>
                    <a:pt x="99" y="263"/>
                    <a:pt x="97" y="262"/>
                  </a:cubicBezTo>
                  <a:cubicBezTo>
                    <a:pt x="95" y="261"/>
                    <a:pt x="98" y="259"/>
                    <a:pt x="99" y="258"/>
                  </a:cubicBezTo>
                  <a:cubicBezTo>
                    <a:pt x="100" y="256"/>
                    <a:pt x="100" y="254"/>
                    <a:pt x="103" y="254"/>
                  </a:cubicBezTo>
                  <a:cubicBezTo>
                    <a:pt x="104" y="254"/>
                    <a:pt x="105" y="253"/>
                    <a:pt x="106" y="252"/>
                  </a:cubicBezTo>
                  <a:cubicBezTo>
                    <a:pt x="107" y="251"/>
                    <a:pt x="108" y="251"/>
                    <a:pt x="109" y="250"/>
                  </a:cubicBezTo>
                  <a:cubicBezTo>
                    <a:pt x="108" y="250"/>
                    <a:pt x="106" y="249"/>
                    <a:pt x="106" y="248"/>
                  </a:cubicBezTo>
                  <a:cubicBezTo>
                    <a:pt x="106" y="247"/>
                    <a:pt x="108" y="248"/>
                    <a:pt x="108" y="248"/>
                  </a:cubicBezTo>
                  <a:cubicBezTo>
                    <a:pt x="108" y="247"/>
                    <a:pt x="106" y="244"/>
                    <a:pt x="105" y="243"/>
                  </a:cubicBezTo>
                  <a:cubicBezTo>
                    <a:pt x="104" y="241"/>
                    <a:pt x="103" y="241"/>
                    <a:pt x="101" y="241"/>
                  </a:cubicBezTo>
                  <a:cubicBezTo>
                    <a:pt x="98" y="241"/>
                    <a:pt x="100" y="239"/>
                    <a:pt x="98" y="238"/>
                  </a:cubicBezTo>
                  <a:cubicBezTo>
                    <a:pt x="97" y="237"/>
                    <a:pt x="94" y="237"/>
                    <a:pt x="96" y="235"/>
                  </a:cubicBezTo>
                  <a:cubicBezTo>
                    <a:pt x="97" y="233"/>
                    <a:pt x="99" y="232"/>
                    <a:pt x="97" y="231"/>
                  </a:cubicBezTo>
                  <a:cubicBezTo>
                    <a:pt x="96" y="229"/>
                    <a:pt x="98" y="228"/>
                    <a:pt x="99" y="227"/>
                  </a:cubicBezTo>
                  <a:cubicBezTo>
                    <a:pt x="99" y="226"/>
                    <a:pt x="101" y="223"/>
                    <a:pt x="101" y="224"/>
                  </a:cubicBezTo>
                  <a:cubicBezTo>
                    <a:pt x="102" y="225"/>
                    <a:pt x="103" y="227"/>
                    <a:pt x="104" y="228"/>
                  </a:cubicBezTo>
                  <a:cubicBezTo>
                    <a:pt x="106" y="228"/>
                    <a:pt x="107" y="227"/>
                    <a:pt x="107" y="226"/>
                  </a:cubicBezTo>
                  <a:cubicBezTo>
                    <a:pt x="106" y="224"/>
                    <a:pt x="106" y="223"/>
                    <a:pt x="108" y="222"/>
                  </a:cubicBezTo>
                  <a:cubicBezTo>
                    <a:pt x="110" y="221"/>
                    <a:pt x="110" y="219"/>
                    <a:pt x="112" y="219"/>
                  </a:cubicBezTo>
                  <a:cubicBezTo>
                    <a:pt x="114" y="218"/>
                    <a:pt x="116" y="215"/>
                    <a:pt x="118" y="216"/>
                  </a:cubicBezTo>
                  <a:cubicBezTo>
                    <a:pt x="120" y="216"/>
                    <a:pt x="120" y="218"/>
                    <a:pt x="122" y="216"/>
                  </a:cubicBezTo>
                  <a:cubicBezTo>
                    <a:pt x="124" y="215"/>
                    <a:pt x="124" y="216"/>
                    <a:pt x="126" y="217"/>
                  </a:cubicBezTo>
                  <a:cubicBezTo>
                    <a:pt x="128" y="217"/>
                    <a:pt x="130" y="217"/>
                    <a:pt x="132" y="218"/>
                  </a:cubicBezTo>
                  <a:cubicBezTo>
                    <a:pt x="134" y="219"/>
                    <a:pt x="134" y="221"/>
                    <a:pt x="136" y="223"/>
                  </a:cubicBezTo>
                  <a:cubicBezTo>
                    <a:pt x="136" y="223"/>
                    <a:pt x="136" y="220"/>
                    <a:pt x="138" y="221"/>
                  </a:cubicBezTo>
                  <a:cubicBezTo>
                    <a:pt x="139" y="221"/>
                    <a:pt x="140" y="223"/>
                    <a:pt x="142" y="223"/>
                  </a:cubicBezTo>
                  <a:cubicBezTo>
                    <a:pt x="143" y="224"/>
                    <a:pt x="144" y="222"/>
                    <a:pt x="145" y="221"/>
                  </a:cubicBezTo>
                  <a:cubicBezTo>
                    <a:pt x="147" y="219"/>
                    <a:pt x="148" y="221"/>
                    <a:pt x="150" y="221"/>
                  </a:cubicBezTo>
                  <a:cubicBezTo>
                    <a:pt x="152" y="221"/>
                    <a:pt x="153" y="219"/>
                    <a:pt x="155" y="220"/>
                  </a:cubicBezTo>
                  <a:cubicBezTo>
                    <a:pt x="157" y="221"/>
                    <a:pt x="158" y="222"/>
                    <a:pt x="160" y="223"/>
                  </a:cubicBezTo>
                  <a:cubicBezTo>
                    <a:pt x="162" y="224"/>
                    <a:pt x="161" y="223"/>
                    <a:pt x="163" y="222"/>
                  </a:cubicBezTo>
                  <a:cubicBezTo>
                    <a:pt x="164" y="221"/>
                    <a:pt x="168" y="222"/>
                    <a:pt x="169" y="222"/>
                  </a:cubicBezTo>
                  <a:cubicBezTo>
                    <a:pt x="170" y="222"/>
                    <a:pt x="172" y="220"/>
                    <a:pt x="172" y="219"/>
                  </a:cubicBezTo>
                  <a:cubicBezTo>
                    <a:pt x="172" y="217"/>
                    <a:pt x="169" y="217"/>
                    <a:pt x="168" y="216"/>
                  </a:cubicBezTo>
                  <a:cubicBezTo>
                    <a:pt x="161" y="213"/>
                    <a:pt x="171" y="214"/>
                    <a:pt x="169" y="210"/>
                  </a:cubicBezTo>
                  <a:cubicBezTo>
                    <a:pt x="168" y="209"/>
                    <a:pt x="166" y="209"/>
                    <a:pt x="169" y="208"/>
                  </a:cubicBezTo>
                  <a:cubicBezTo>
                    <a:pt x="170" y="207"/>
                    <a:pt x="172" y="208"/>
                    <a:pt x="173" y="207"/>
                  </a:cubicBezTo>
                  <a:cubicBezTo>
                    <a:pt x="177" y="207"/>
                    <a:pt x="166" y="202"/>
                    <a:pt x="171" y="200"/>
                  </a:cubicBezTo>
                  <a:cubicBezTo>
                    <a:pt x="172" y="200"/>
                    <a:pt x="174" y="200"/>
                    <a:pt x="175" y="200"/>
                  </a:cubicBezTo>
                  <a:cubicBezTo>
                    <a:pt x="178" y="200"/>
                    <a:pt x="180" y="200"/>
                    <a:pt x="183" y="199"/>
                  </a:cubicBezTo>
                  <a:cubicBezTo>
                    <a:pt x="185" y="198"/>
                    <a:pt x="187" y="198"/>
                    <a:pt x="189" y="198"/>
                  </a:cubicBezTo>
                  <a:cubicBezTo>
                    <a:pt x="191" y="197"/>
                    <a:pt x="193" y="196"/>
                    <a:pt x="196" y="196"/>
                  </a:cubicBezTo>
                  <a:cubicBezTo>
                    <a:pt x="200" y="195"/>
                    <a:pt x="204" y="194"/>
                    <a:pt x="208" y="192"/>
                  </a:cubicBezTo>
                  <a:cubicBezTo>
                    <a:pt x="211" y="190"/>
                    <a:pt x="217" y="190"/>
                    <a:pt x="219" y="194"/>
                  </a:cubicBezTo>
                  <a:cubicBezTo>
                    <a:pt x="220" y="196"/>
                    <a:pt x="219" y="196"/>
                    <a:pt x="220" y="198"/>
                  </a:cubicBezTo>
                  <a:cubicBezTo>
                    <a:pt x="220" y="201"/>
                    <a:pt x="224" y="198"/>
                    <a:pt x="226" y="199"/>
                  </a:cubicBezTo>
                  <a:cubicBezTo>
                    <a:pt x="227" y="199"/>
                    <a:pt x="226" y="200"/>
                    <a:pt x="227" y="200"/>
                  </a:cubicBezTo>
                  <a:cubicBezTo>
                    <a:pt x="228" y="201"/>
                    <a:pt x="228" y="200"/>
                    <a:pt x="228" y="200"/>
                  </a:cubicBezTo>
                  <a:cubicBezTo>
                    <a:pt x="229" y="199"/>
                    <a:pt x="230" y="200"/>
                    <a:pt x="231" y="201"/>
                  </a:cubicBezTo>
                  <a:cubicBezTo>
                    <a:pt x="232" y="201"/>
                    <a:pt x="232" y="201"/>
                    <a:pt x="231" y="202"/>
                  </a:cubicBezTo>
                  <a:cubicBezTo>
                    <a:pt x="230" y="205"/>
                    <a:pt x="237" y="203"/>
                    <a:pt x="239" y="202"/>
                  </a:cubicBezTo>
                  <a:cubicBezTo>
                    <a:pt x="239" y="202"/>
                    <a:pt x="248" y="197"/>
                    <a:pt x="248" y="198"/>
                  </a:cubicBezTo>
                  <a:cubicBezTo>
                    <a:pt x="248" y="199"/>
                    <a:pt x="246" y="201"/>
                    <a:pt x="248" y="202"/>
                  </a:cubicBezTo>
                  <a:cubicBezTo>
                    <a:pt x="250" y="202"/>
                    <a:pt x="251" y="203"/>
                    <a:pt x="252" y="204"/>
                  </a:cubicBezTo>
                  <a:cubicBezTo>
                    <a:pt x="255" y="207"/>
                    <a:pt x="256" y="210"/>
                    <a:pt x="258" y="213"/>
                  </a:cubicBezTo>
                  <a:cubicBezTo>
                    <a:pt x="260" y="216"/>
                    <a:pt x="261" y="219"/>
                    <a:pt x="263" y="221"/>
                  </a:cubicBezTo>
                  <a:cubicBezTo>
                    <a:pt x="266" y="224"/>
                    <a:pt x="266" y="217"/>
                    <a:pt x="269" y="220"/>
                  </a:cubicBezTo>
                  <a:cubicBezTo>
                    <a:pt x="273" y="224"/>
                    <a:pt x="275" y="222"/>
                    <a:pt x="280" y="221"/>
                  </a:cubicBezTo>
                  <a:cubicBezTo>
                    <a:pt x="282" y="220"/>
                    <a:pt x="283" y="223"/>
                    <a:pt x="284" y="224"/>
                  </a:cubicBezTo>
                  <a:cubicBezTo>
                    <a:pt x="285" y="226"/>
                    <a:pt x="287" y="226"/>
                    <a:pt x="288" y="228"/>
                  </a:cubicBezTo>
                  <a:cubicBezTo>
                    <a:pt x="289" y="230"/>
                    <a:pt x="291" y="230"/>
                    <a:pt x="293" y="230"/>
                  </a:cubicBezTo>
                  <a:cubicBezTo>
                    <a:pt x="296" y="229"/>
                    <a:pt x="295" y="230"/>
                    <a:pt x="296" y="231"/>
                  </a:cubicBezTo>
                  <a:cubicBezTo>
                    <a:pt x="298" y="235"/>
                    <a:pt x="304" y="230"/>
                    <a:pt x="307" y="230"/>
                  </a:cubicBezTo>
                  <a:cubicBezTo>
                    <a:pt x="310" y="229"/>
                    <a:pt x="313" y="226"/>
                    <a:pt x="316" y="225"/>
                  </a:cubicBezTo>
                  <a:cubicBezTo>
                    <a:pt x="320" y="222"/>
                    <a:pt x="322" y="222"/>
                    <a:pt x="327" y="223"/>
                  </a:cubicBezTo>
                  <a:cubicBezTo>
                    <a:pt x="329" y="223"/>
                    <a:pt x="329" y="224"/>
                    <a:pt x="331" y="226"/>
                  </a:cubicBezTo>
                  <a:cubicBezTo>
                    <a:pt x="332" y="227"/>
                    <a:pt x="334" y="227"/>
                    <a:pt x="336" y="227"/>
                  </a:cubicBezTo>
                  <a:cubicBezTo>
                    <a:pt x="338" y="227"/>
                    <a:pt x="339" y="228"/>
                    <a:pt x="341" y="228"/>
                  </a:cubicBezTo>
                  <a:cubicBezTo>
                    <a:pt x="343" y="230"/>
                    <a:pt x="344" y="228"/>
                    <a:pt x="346" y="227"/>
                  </a:cubicBezTo>
                  <a:cubicBezTo>
                    <a:pt x="349" y="224"/>
                    <a:pt x="344" y="222"/>
                    <a:pt x="346" y="219"/>
                  </a:cubicBezTo>
                  <a:cubicBezTo>
                    <a:pt x="347" y="217"/>
                    <a:pt x="351" y="213"/>
                    <a:pt x="353" y="214"/>
                  </a:cubicBezTo>
                  <a:cubicBezTo>
                    <a:pt x="357" y="216"/>
                    <a:pt x="362" y="216"/>
                    <a:pt x="366" y="218"/>
                  </a:cubicBezTo>
                  <a:cubicBezTo>
                    <a:pt x="368" y="219"/>
                    <a:pt x="367" y="221"/>
                    <a:pt x="368" y="222"/>
                  </a:cubicBezTo>
                  <a:cubicBezTo>
                    <a:pt x="369" y="225"/>
                    <a:pt x="371" y="225"/>
                    <a:pt x="374" y="226"/>
                  </a:cubicBezTo>
                  <a:cubicBezTo>
                    <a:pt x="378" y="227"/>
                    <a:pt x="382" y="224"/>
                    <a:pt x="386" y="225"/>
                  </a:cubicBezTo>
                  <a:cubicBezTo>
                    <a:pt x="387" y="225"/>
                    <a:pt x="389" y="225"/>
                    <a:pt x="390" y="226"/>
                  </a:cubicBezTo>
                  <a:cubicBezTo>
                    <a:pt x="392" y="227"/>
                    <a:pt x="394" y="227"/>
                    <a:pt x="396" y="229"/>
                  </a:cubicBezTo>
                  <a:cubicBezTo>
                    <a:pt x="401" y="233"/>
                    <a:pt x="409" y="233"/>
                    <a:pt x="415" y="231"/>
                  </a:cubicBezTo>
                  <a:cubicBezTo>
                    <a:pt x="419" y="230"/>
                    <a:pt x="422" y="228"/>
                    <a:pt x="426" y="227"/>
                  </a:cubicBezTo>
                  <a:cubicBezTo>
                    <a:pt x="428" y="225"/>
                    <a:pt x="431" y="227"/>
                    <a:pt x="433" y="227"/>
                  </a:cubicBezTo>
                  <a:cubicBezTo>
                    <a:pt x="435" y="228"/>
                    <a:pt x="436" y="226"/>
                    <a:pt x="438" y="227"/>
                  </a:cubicBezTo>
                  <a:cubicBezTo>
                    <a:pt x="439" y="228"/>
                    <a:pt x="443" y="231"/>
                    <a:pt x="445" y="230"/>
                  </a:cubicBezTo>
                  <a:cubicBezTo>
                    <a:pt x="446" y="230"/>
                    <a:pt x="448" y="229"/>
                    <a:pt x="449" y="228"/>
                  </a:cubicBezTo>
                  <a:cubicBezTo>
                    <a:pt x="452" y="227"/>
                    <a:pt x="453" y="227"/>
                    <a:pt x="453" y="225"/>
                  </a:cubicBezTo>
                  <a:cubicBezTo>
                    <a:pt x="453" y="221"/>
                    <a:pt x="456" y="217"/>
                    <a:pt x="458" y="215"/>
                  </a:cubicBezTo>
                  <a:cubicBezTo>
                    <a:pt x="459" y="214"/>
                    <a:pt x="460" y="212"/>
                    <a:pt x="459" y="211"/>
                  </a:cubicBezTo>
                  <a:cubicBezTo>
                    <a:pt x="458" y="210"/>
                    <a:pt x="455" y="210"/>
                    <a:pt x="457" y="208"/>
                  </a:cubicBezTo>
                  <a:cubicBezTo>
                    <a:pt x="460" y="205"/>
                    <a:pt x="465" y="205"/>
                    <a:pt x="470" y="204"/>
                  </a:cubicBezTo>
                  <a:cubicBezTo>
                    <a:pt x="472" y="204"/>
                    <a:pt x="474" y="204"/>
                    <a:pt x="476" y="205"/>
                  </a:cubicBezTo>
                  <a:cubicBezTo>
                    <a:pt x="478" y="206"/>
                    <a:pt x="481" y="206"/>
                    <a:pt x="483" y="207"/>
                  </a:cubicBezTo>
                  <a:cubicBezTo>
                    <a:pt x="486" y="208"/>
                    <a:pt x="487" y="212"/>
                    <a:pt x="489" y="215"/>
                  </a:cubicBezTo>
                  <a:cubicBezTo>
                    <a:pt x="490" y="218"/>
                    <a:pt x="492" y="221"/>
                    <a:pt x="493" y="224"/>
                  </a:cubicBezTo>
                  <a:cubicBezTo>
                    <a:pt x="493" y="225"/>
                    <a:pt x="493" y="227"/>
                    <a:pt x="494" y="229"/>
                  </a:cubicBezTo>
                  <a:cubicBezTo>
                    <a:pt x="494" y="230"/>
                    <a:pt x="497" y="230"/>
                    <a:pt x="498" y="230"/>
                  </a:cubicBezTo>
                  <a:cubicBezTo>
                    <a:pt x="502" y="231"/>
                    <a:pt x="507" y="233"/>
                    <a:pt x="508" y="237"/>
                  </a:cubicBezTo>
                  <a:cubicBezTo>
                    <a:pt x="509" y="240"/>
                    <a:pt x="510" y="242"/>
                    <a:pt x="514" y="242"/>
                  </a:cubicBezTo>
                  <a:cubicBezTo>
                    <a:pt x="515" y="242"/>
                    <a:pt x="517" y="242"/>
                    <a:pt x="518" y="242"/>
                  </a:cubicBezTo>
                  <a:cubicBezTo>
                    <a:pt x="520" y="242"/>
                    <a:pt x="520" y="240"/>
                    <a:pt x="522" y="240"/>
                  </a:cubicBezTo>
                  <a:cubicBezTo>
                    <a:pt x="525" y="240"/>
                    <a:pt x="528" y="237"/>
                    <a:pt x="530" y="241"/>
                  </a:cubicBezTo>
                  <a:cubicBezTo>
                    <a:pt x="530" y="243"/>
                    <a:pt x="530" y="243"/>
                    <a:pt x="529" y="244"/>
                  </a:cubicBezTo>
                  <a:cubicBezTo>
                    <a:pt x="527" y="246"/>
                    <a:pt x="527" y="247"/>
                    <a:pt x="526" y="249"/>
                  </a:cubicBezTo>
                  <a:cubicBezTo>
                    <a:pt x="525" y="252"/>
                    <a:pt x="523" y="255"/>
                    <a:pt x="521" y="258"/>
                  </a:cubicBezTo>
                  <a:cubicBezTo>
                    <a:pt x="520" y="260"/>
                    <a:pt x="519" y="259"/>
                    <a:pt x="518" y="258"/>
                  </a:cubicBezTo>
                  <a:cubicBezTo>
                    <a:pt x="516" y="257"/>
                    <a:pt x="516" y="258"/>
                    <a:pt x="514" y="259"/>
                  </a:cubicBezTo>
                  <a:cubicBezTo>
                    <a:pt x="513" y="259"/>
                    <a:pt x="511" y="260"/>
                    <a:pt x="511" y="260"/>
                  </a:cubicBezTo>
                  <a:cubicBezTo>
                    <a:pt x="510" y="261"/>
                    <a:pt x="513" y="265"/>
                    <a:pt x="513" y="267"/>
                  </a:cubicBezTo>
                  <a:cubicBezTo>
                    <a:pt x="512" y="268"/>
                    <a:pt x="512" y="270"/>
                    <a:pt x="512" y="271"/>
                  </a:cubicBezTo>
                  <a:cubicBezTo>
                    <a:pt x="511" y="273"/>
                    <a:pt x="509" y="272"/>
                    <a:pt x="509" y="274"/>
                  </a:cubicBezTo>
                  <a:cubicBezTo>
                    <a:pt x="511" y="273"/>
                    <a:pt x="512" y="274"/>
                    <a:pt x="514" y="272"/>
                  </a:cubicBezTo>
                  <a:cubicBezTo>
                    <a:pt x="515" y="270"/>
                    <a:pt x="517" y="272"/>
                    <a:pt x="519" y="272"/>
                  </a:cubicBezTo>
                  <a:cubicBezTo>
                    <a:pt x="523" y="274"/>
                    <a:pt x="527" y="272"/>
                    <a:pt x="531" y="269"/>
                  </a:cubicBezTo>
                  <a:cubicBezTo>
                    <a:pt x="534" y="266"/>
                    <a:pt x="537" y="262"/>
                    <a:pt x="540" y="259"/>
                  </a:cubicBezTo>
                  <a:cubicBezTo>
                    <a:pt x="543" y="255"/>
                    <a:pt x="546" y="251"/>
                    <a:pt x="549" y="247"/>
                  </a:cubicBezTo>
                  <a:cubicBezTo>
                    <a:pt x="554" y="240"/>
                    <a:pt x="559" y="235"/>
                    <a:pt x="558" y="226"/>
                  </a:cubicBezTo>
                  <a:cubicBezTo>
                    <a:pt x="558" y="222"/>
                    <a:pt x="559" y="220"/>
                    <a:pt x="561" y="217"/>
                  </a:cubicBezTo>
                  <a:cubicBezTo>
                    <a:pt x="562" y="215"/>
                    <a:pt x="562" y="214"/>
                    <a:pt x="563" y="212"/>
                  </a:cubicBezTo>
                  <a:cubicBezTo>
                    <a:pt x="563" y="212"/>
                    <a:pt x="563" y="211"/>
                    <a:pt x="563" y="210"/>
                  </a:cubicBezTo>
                  <a:cubicBezTo>
                    <a:pt x="563" y="209"/>
                    <a:pt x="561" y="208"/>
                    <a:pt x="561" y="207"/>
                  </a:cubicBezTo>
                  <a:cubicBezTo>
                    <a:pt x="561" y="207"/>
                    <a:pt x="563" y="208"/>
                    <a:pt x="563" y="207"/>
                  </a:cubicBezTo>
                  <a:cubicBezTo>
                    <a:pt x="562" y="206"/>
                    <a:pt x="562" y="205"/>
                    <a:pt x="561" y="205"/>
                  </a:cubicBezTo>
                  <a:cubicBezTo>
                    <a:pt x="560" y="204"/>
                    <a:pt x="558" y="201"/>
                    <a:pt x="557" y="200"/>
                  </a:cubicBezTo>
                  <a:cubicBezTo>
                    <a:pt x="556" y="200"/>
                    <a:pt x="551" y="198"/>
                    <a:pt x="550" y="199"/>
                  </a:cubicBezTo>
                  <a:cubicBezTo>
                    <a:pt x="550" y="200"/>
                    <a:pt x="551" y="201"/>
                    <a:pt x="550" y="201"/>
                  </a:cubicBezTo>
                  <a:cubicBezTo>
                    <a:pt x="548" y="201"/>
                    <a:pt x="548" y="203"/>
                    <a:pt x="547" y="203"/>
                  </a:cubicBezTo>
                  <a:cubicBezTo>
                    <a:pt x="545" y="205"/>
                    <a:pt x="544" y="202"/>
                    <a:pt x="544" y="201"/>
                  </a:cubicBezTo>
                  <a:cubicBezTo>
                    <a:pt x="544" y="199"/>
                    <a:pt x="546" y="198"/>
                    <a:pt x="543" y="199"/>
                  </a:cubicBezTo>
                  <a:cubicBezTo>
                    <a:pt x="540" y="200"/>
                    <a:pt x="544" y="202"/>
                    <a:pt x="540" y="202"/>
                  </a:cubicBezTo>
                  <a:cubicBezTo>
                    <a:pt x="539" y="202"/>
                    <a:pt x="541" y="197"/>
                    <a:pt x="540" y="196"/>
                  </a:cubicBezTo>
                  <a:cubicBezTo>
                    <a:pt x="540" y="197"/>
                    <a:pt x="529" y="197"/>
                    <a:pt x="534" y="194"/>
                  </a:cubicBezTo>
                  <a:cubicBezTo>
                    <a:pt x="538" y="191"/>
                    <a:pt x="542" y="188"/>
                    <a:pt x="546" y="185"/>
                  </a:cubicBezTo>
                  <a:cubicBezTo>
                    <a:pt x="547" y="184"/>
                    <a:pt x="548" y="182"/>
                    <a:pt x="549" y="181"/>
                  </a:cubicBezTo>
                  <a:cubicBezTo>
                    <a:pt x="552" y="179"/>
                    <a:pt x="555" y="177"/>
                    <a:pt x="557" y="175"/>
                  </a:cubicBezTo>
                  <a:cubicBezTo>
                    <a:pt x="558" y="174"/>
                    <a:pt x="559" y="172"/>
                    <a:pt x="561" y="171"/>
                  </a:cubicBezTo>
                  <a:cubicBezTo>
                    <a:pt x="563" y="169"/>
                    <a:pt x="565" y="167"/>
                    <a:pt x="567" y="165"/>
                  </a:cubicBezTo>
                  <a:cubicBezTo>
                    <a:pt x="571" y="162"/>
                    <a:pt x="577" y="162"/>
                    <a:pt x="582" y="162"/>
                  </a:cubicBezTo>
                  <a:cubicBezTo>
                    <a:pt x="583" y="162"/>
                    <a:pt x="584" y="162"/>
                    <a:pt x="585" y="162"/>
                  </a:cubicBezTo>
                  <a:cubicBezTo>
                    <a:pt x="586" y="163"/>
                    <a:pt x="586" y="164"/>
                    <a:pt x="587" y="164"/>
                  </a:cubicBezTo>
                  <a:cubicBezTo>
                    <a:pt x="588" y="163"/>
                    <a:pt x="590" y="163"/>
                    <a:pt x="591" y="162"/>
                  </a:cubicBezTo>
                  <a:cubicBezTo>
                    <a:pt x="592" y="162"/>
                    <a:pt x="593" y="163"/>
                    <a:pt x="594" y="163"/>
                  </a:cubicBezTo>
                  <a:cubicBezTo>
                    <a:pt x="595" y="163"/>
                    <a:pt x="596" y="163"/>
                    <a:pt x="597" y="163"/>
                  </a:cubicBezTo>
                  <a:cubicBezTo>
                    <a:pt x="597" y="162"/>
                    <a:pt x="598" y="163"/>
                    <a:pt x="599" y="163"/>
                  </a:cubicBezTo>
                  <a:cubicBezTo>
                    <a:pt x="601" y="163"/>
                    <a:pt x="601" y="160"/>
                    <a:pt x="604" y="160"/>
                  </a:cubicBezTo>
                  <a:cubicBezTo>
                    <a:pt x="605" y="160"/>
                    <a:pt x="607" y="160"/>
                    <a:pt x="608" y="160"/>
                  </a:cubicBezTo>
                  <a:cubicBezTo>
                    <a:pt x="609" y="161"/>
                    <a:pt x="610" y="162"/>
                    <a:pt x="611" y="162"/>
                  </a:cubicBezTo>
                  <a:cubicBezTo>
                    <a:pt x="612" y="163"/>
                    <a:pt x="616" y="161"/>
                    <a:pt x="616" y="164"/>
                  </a:cubicBezTo>
                  <a:cubicBezTo>
                    <a:pt x="616" y="164"/>
                    <a:pt x="613" y="164"/>
                    <a:pt x="613" y="165"/>
                  </a:cubicBezTo>
                  <a:cubicBezTo>
                    <a:pt x="612" y="167"/>
                    <a:pt x="616" y="166"/>
                    <a:pt x="616" y="166"/>
                  </a:cubicBezTo>
                  <a:cubicBezTo>
                    <a:pt x="618" y="166"/>
                    <a:pt x="620" y="166"/>
                    <a:pt x="621" y="166"/>
                  </a:cubicBezTo>
                  <a:cubicBezTo>
                    <a:pt x="622" y="165"/>
                    <a:pt x="622" y="165"/>
                    <a:pt x="623" y="164"/>
                  </a:cubicBezTo>
                  <a:cubicBezTo>
                    <a:pt x="624" y="164"/>
                    <a:pt x="625" y="165"/>
                    <a:pt x="627" y="165"/>
                  </a:cubicBezTo>
                  <a:cubicBezTo>
                    <a:pt x="628" y="165"/>
                    <a:pt x="635" y="163"/>
                    <a:pt x="631" y="162"/>
                  </a:cubicBezTo>
                  <a:cubicBezTo>
                    <a:pt x="629" y="162"/>
                    <a:pt x="628" y="163"/>
                    <a:pt x="628" y="160"/>
                  </a:cubicBezTo>
                  <a:cubicBezTo>
                    <a:pt x="628" y="159"/>
                    <a:pt x="630" y="156"/>
                    <a:pt x="631" y="155"/>
                  </a:cubicBezTo>
                  <a:cubicBezTo>
                    <a:pt x="633" y="154"/>
                    <a:pt x="634" y="153"/>
                    <a:pt x="636" y="151"/>
                  </a:cubicBezTo>
                  <a:cubicBezTo>
                    <a:pt x="637" y="150"/>
                    <a:pt x="639" y="150"/>
                    <a:pt x="640" y="148"/>
                  </a:cubicBezTo>
                  <a:cubicBezTo>
                    <a:pt x="641" y="146"/>
                    <a:pt x="642" y="145"/>
                    <a:pt x="644" y="145"/>
                  </a:cubicBezTo>
                  <a:cubicBezTo>
                    <a:pt x="646" y="145"/>
                    <a:pt x="649" y="144"/>
                    <a:pt x="651" y="144"/>
                  </a:cubicBezTo>
                  <a:cubicBezTo>
                    <a:pt x="653" y="144"/>
                    <a:pt x="654" y="146"/>
                    <a:pt x="655" y="146"/>
                  </a:cubicBezTo>
                  <a:cubicBezTo>
                    <a:pt x="656" y="145"/>
                    <a:pt x="657" y="143"/>
                    <a:pt x="658" y="144"/>
                  </a:cubicBezTo>
                  <a:cubicBezTo>
                    <a:pt x="659" y="145"/>
                    <a:pt x="656" y="148"/>
                    <a:pt x="656" y="149"/>
                  </a:cubicBezTo>
                  <a:cubicBezTo>
                    <a:pt x="656" y="151"/>
                    <a:pt x="657" y="149"/>
                    <a:pt x="659" y="150"/>
                  </a:cubicBezTo>
                  <a:cubicBezTo>
                    <a:pt x="659" y="150"/>
                    <a:pt x="657" y="152"/>
                    <a:pt x="657" y="153"/>
                  </a:cubicBezTo>
                  <a:cubicBezTo>
                    <a:pt x="657" y="154"/>
                    <a:pt x="664" y="149"/>
                    <a:pt x="664" y="149"/>
                  </a:cubicBezTo>
                  <a:cubicBezTo>
                    <a:pt x="665" y="148"/>
                    <a:pt x="666" y="147"/>
                    <a:pt x="668" y="146"/>
                  </a:cubicBezTo>
                  <a:cubicBezTo>
                    <a:pt x="669" y="145"/>
                    <a:pt x="672" y="147"/>
                    <a:pt x="672" y="145"/>
                  </a:cubicBezTo>
                  <a:cubicBezTo>
                    <a:pt x="671" y="143"/>
                    <a:pt x="672" y="139"/>
                    <a:pt x="675" y="139"/>
                  </a:cubicBezTo>
                  <a:cubicBezTo>
                    <a:pt x="676" y="138"/>
                    <a:pt x="678" y="137"/>
                    <a:pt x="679" y="138"/>
                  </a:cubicBezTo>
                  <a:cubicBezTo>
                    <a:pt x="680" y="138"/>
                    <a:pt x="682" y="140"/>
                    <a:pt x="683" y="139"/>
                  </a:cubicBezTo>
                  <a:cubicBezTo>
                    <a:pt x="681" y="140"/>
                    <a:pt x="678" y="139"/>
                    <a:pt x="677" y="142"/>
                  </a:cubicBezTo>
                  <a:cubicBezTo>
                    <a:pt x="677" y="143"/>
                    <a:pt x="677" y="144"/>
                    <a:pt x="677" y="145"/>
                  </a:cubicBezTo>
                  <a:cubicBezTo>
                    <a:pt x="677" y="146"/>
                    <a:pt x="675" y="146"/>
                    <a:pt x="676" y="147"/>
                  </a:cubicBezTo>
                  <a:cubicBezTo>
                    <a:pt x="676" y="148"/>
                    <a:pt x="677" y="148"/>
                    <a:pt x="676" y="149"/>
                  </a:cubicBezTo>
                  <a:cubicBezTo>
                    <a:pt x="675" y="149"/>
                    <a:pt x="674" y="150"/>
                    <a:pt x="675" y="151"/>
                  </a:cubicBezTo>
                  <a:cubicBezTo>
                    <a:pt x="675" y="151"/>
                    <a:pt x="669" y="153"/>
                    <a:pt x="669" y="154"/>
                  </a:cubicBezTo>
                  <a:cubicBezTo>
                    <a:pt x="667" y="155"/>
                    <a:pt x="666" y="157"/>
                    <a:pt x="664" y="158"/>
                  </a:cubicBezTo>
                  <a:cubicBezTo>
                    <a:pt x="662" y="160"/>
                    <a:pt x="660" y="161"/>
                    <a:pt x="658" y="163"/>
                  </a:cubicBezTo>
                  <a:cubicBezTo>
                    <a:pt x="654" y="166"/>
                    <a:pt x="651" y="173"/>
                    <a:pt x="646" y="173"/>
                  </a:cubicBezTo>
                  <a:cubicBezTo>
                    <a:pt x="645" y="173"/>
                    <a:pt x="641" y="174"/>
                    <a:pt x="641" y="175"/>
                  </a:cubicBezTo>
                  <a:cubicBezTo>
                    <a:pt x="641" y="178"/>
                    <a:pt x="641" y="179"/>
                    <a:pt x="638" y="181"/>
                  </a:cubicBezTo>
                  <a:cubicBezTo>
                    <a:pt x="634" y="184"/>
                    <a:pt x="634" y="190"/>
                    <a:pt x="635" y="195"/>
                  </a:cubicBezTo>
                  <a:cubicBezTo>
                    <a:pt x="636" y="200"/>
                    <a:pt x="635" y="206"/>
                    <a:pt x="638" y="210"/>
                  </a:cubicBezTo>
                  <a:cubicBezTo>
                    <a:pt x="639" y="212"/>
                    <a:pt x="639" y="215"/>
                    <a:pt x="639" y="217"/>
                  </a:cubicBezTo>
                  <a:cubicBezTo>
                    <a:pt x="639" y="217"/>
                    <a:pt x="639" y="219"/>
                    <a:pt x="640" y="219"/>
                  </a:cubicBezTo>
                  <a:cubicBezTo>
                    <a:pt x="641" y="219"/>
                    <a:pt x="639" y="222"/>
                    <a:pt x="640" y="222"/>
                  </a:cubicBezTo>
                  <a:cubicBezTo>
                    <a:pt x="640" y="222"/>
                    <a:pt x="645" y="218"/>
                    <a:pt x="645" y="217"/>
                  </a:cubicBezTo>
                  <a:cubicBezTo>
                    <a:pt x="647" y="215"/>
                    <a:pt x="648" y="213"/>
                    <a:pt x="649" y="210"/>
                  </a:cubicBezTo>
                  <a:cubicBezTo>
                    <a:pt x="650" y="208"/>
                    <a:pt x="654" y="206"/>
                    <a:pt x="655" y="206"/>
                  </a:cubicBezTo>
                  <a:cubicBezTo>
                    <a:pt x="658" y="208"/>
                    <a:pt x="655" y="202"/>
                    <a:pt x="656" y="201"/>
                  </a:cubicBezTo>
                  <a:cubicBezTo>
                    <a:pt x="658" y="198"/>
                    <a:pt x="659" y="197"/>
                    <a:pt x="662" y="197"/>
                  </a:cubicBezTo>
                  <a:cubicBezTo>
                    <a:pt x="665" y="197"/>
                    <a:pt x="669" y="197"/>
                    <a:pt x="667" y="194"/>
                  </a:cubicBezTo>
                  <a:cubicBezTo>
                    <a:pt x="664" y="191"/>
                    <a:pt x="666" y="188"/>
                    <a:pt x="669" y="186"/>
                  </a:cubicBezTo>
                  <a:cubicBezTo>
                    <a:pt x="670" y="185"/>
                    <a:pt x="670" y="187"/>
                    <a:pt x="671" y="187"/>
                  </a:cubicBezTo>
                  <a:cubicBezTo>
                    <a:pt x="673" y="187"/>
                    <a:pt x="673" y="184"/>
                    <a:pt x="673" y="183"/>
                  </a:cubicBezTo>
                  <a:cubicBezTo>
                    <a:pt x="671" y="181"/>
                    <a:pt x="669" y="180"/>
                    <a:pt x="671" y="177"/>
                  </a:cubicBezTo>
                  <a:cubicBezTo>
                    <a:pt x="671" y="177"/>
                    <a:pt x="674" y="176"/>
                    <a:pt x="673" y="175"/>
                  </a:cubicBezTo>
                  <a:cubicBezTo>
                    <a:pt x="672" y="175"/>
                    <a:pt x="671" y="173"/>
                    <a:pt x="670" y="173"/>
                  </a:cubicBezTo>
                  <a:cubicBezTo>
                    <a:pt x="669" y="173"/>
                    <a:pt x="670" y="174"/>
                    <a:pt x="669" y="174"/>
                  </a:cubicBezTo>
                  <a:cubicBezTo>
                    <a:pt x="667" y="174"/>
                    <a:pt x="666" y="173"/>
                    <a:pt x="667" y="171"/>
                  </a:cubicBezTo>
                  <a:cubicBezTo>
                    <a:pt x="668" y="169"/>
                    <a:pt x="670" y="168"/>
                    <a:pt x="672" y="165"/>
                  </a:cubicBezTo>
                  <a:cubicBezTo>
                    <a:pt x="673" y="163"/>
                    <a:pt x="673" y="160"/>
                    <a:pt x="676" y="158"/>
                  </a:cubicBezTo>
                  <a:cubicBezTo>
                    <a:pt x="677" y="157"/>
                    <a:pt x="677" y="159"/>
                    <a:pt x="677" y="159"/>
                  </a:cubicBezTo>
                  <a:cubicBezTo>
                    <a:pt x="679" y="159"/>
                    <a:pt x="679" y="157"/>
                    <a:pt x="680" y="158"/>
                  </a:cubicBezTo>
                  <a:cubicBezTo>
                    <a:pt x="681" y="158"/>
                    <a:pt x="681" y="159"/>
                    <a:pt x="682" y="158"/>
                  </a:cubicBezTo>
                  <a:cubicBezTo>
                    <a:pt x="684" y="157"/>
                    <a:pt x="685" y="156"/>
                    <a:pt x="687" y="155"/>
                  </a:cubicBezTo>
                  <a:cubicBezTo>
                    <a:pt x="690" y="154"/>
                    <a:pt x="686" y="158"/>
                    <a:pt x="688" y="159"/>
                  </a:cubicBezTo>
                  <a:cubicBezTo>
                    <a:pt x="688" y="160"/>
                    <a:pt x="692" y="156"/>
                    <a:pt x="693" y="156"/>
                  </a:cubicBezTo>
                  <a:cubicBezTo>
                    <a:pt x="695" y="155"/>
                    <a:pt x="697" y="154"/>
                    <a:pt x="700" y="154"/>
                  </a:cubicBezTo>
                  <a:cubicBezTo>
                    <a:pt x="702" y="154"/>
                    <a:pt x="704" y="154"/>
                    <a:pt x="705" y="156"/>
                  </a:cubicBezTo>
                  <a:cubicBezTo>
                    <a:pt x="706" y="156"/>
                    <a:pt x="707" y="157"/>
                    <a:pt x="708" y="158"/>
                  </a:cubicBezTo>
                  <a:cubicBezTo>
                    <a:pt x="709" y="159"/>
                    <a:pt x="709" y="156"/>
                    <a:pt x="710" y="156"/>
                  </a:cubicBezTo>
                  <a:cubicBezTo>
                    <a:pt x="718" y="149"/>
                    <a:pt x="727" y="146"/>
                    <a:pt x="736" y="142"/>
                  </a:cubicBezTo>
                  <a:cubicBezTo>
                    <a:pt x="738" y="141"/>
                    <a:pt x="741" y="140"/>
                    <a:pt x="742" y="138"/>
                  </a:cubicBezTo>
                  <a:cubicBezTo>
                    <a:pt x="743" y="136"/>
                    <a:pt x="743" y="139"/>
                    <a:pt x="745" y="139"/>
                  </a:cubicBezTo>
                  <a:cubicBezTo>
                    <a:pt x="746" y="139"/>
                    <a:pt x="748" y="139"/>
                    <a:pt x="749" y="139"/>
                  </a:cubicBezTo>
                  <a:cubicBezTo>
                    <a:pt x="750" y="140"/>
                    <a:pt x="751" y="141"/>
                    <a:pt x="752" y="141"/>
                  </a:cubicBezTo>
                  <a:cubicBezTo>
                    <a:pt x="755" y="141"/>
                    <a:pt x="755" y="137"/>
                    <a:pt x="754" y="135"/>
                  </a:cubicBezTo>
                  <a:cubicBezTo>
                    <a:pt x="754" y="134"/>
                    <a:pt x="750" y="132"/>
                    <a:pt x="751" y="131"/>
                  </a:cubicBezTo>
                  <a:cubicBezTo>
                    <a:pt x="751" y="130"/>
                    <a:pt x="749" y="125"/>
                    <a:pt x="748" y="126"/>
                  </a:cubicBezTo>
                  <a:cubicBezTo>
                    <a:pt x="748" y="127"/>
                    <a:pt x="746" y="125"/>
                    <a:pt x="745" y="125"/>
                  </a:cubicBezTo>
                  <a:cubicBezTo>
                    <a:pt x="744" y="124"/>
                    <a:pt x="745" y="123"/>
                    <a:pt x="744" y="122"/>
                  </a:cubicBezTo>
                  <a:cubicBezTo>
                    <a:pt x="744" y="121"/>
                    <a:pt x="741" y="122"/>
                    <a:pt x="741" y="122"/>
                  </a:cubicBezTo>
                  <a:cubicBezTo>
                    <a:pt x="740" y="123"/>
                    <a:pt x="737" y="122"/>
                    <a:pt x="738" y="121"/>
                  </a:cubicBezTo>
                  <a:cubicBezTo>
                    <a:pt x="738" y="120"/>
                    <a:pt x="741" y="121"/>
                    <a:pt x="742" y="121"/>
                  </a:cubicBezTo>
                  <a:cubicBezTo>
                    <a:pt x="742" y="120"/>
                    <a:pt x="739" y="120"/>
                    <a:pt x="739" y="120"/>
                  </a:cubicBezTo>
                  <a:cubicBezTo>
                    <a:pt x="739" y="117"/>
                    <a:pt x="747" y="122"/>
                    <a:pt x="748" y="122"/>
                  </a:cubicBezTo>
                  <a:cubicBezTo>
                    <a:pt x="750" y="123"/>
                    <a:pt x="756" y="121"/>
                    <a:pt x="758" y="119"/>
                  </a:cubicBezTo>
                  <a:cubicBezTo>
                    <a:pt x="759" y="118"/>
                    <a:pt x="757" y="118"/>
                    <a:pt x="757" y="117"/>
                  </a:cubicBezTo>
                  <a:cubicBezTo>
                    <a:pt x="757" y="117"/>
                    <a:pt x="761" y="117"/>
                    <a:pt x="761" y="115"/>
                  </a:cubicBezTo>
                  <a:cubicBezTo>
                    <a:pt x="760" y="114"/>
                    <a:pt x="758" y="113"/>
                    <a:pt x="759" y="112"/>
                  </a:cubicBezTo>
                  <a:cubicBezTo>
                    <a:pt x="759" y="111"/>
                    <a:pt x="761" y="109"/>
                    <a:pt x="761" y="109"/>
                  </a:cubicBezTo>
                  <a:cubicBezTo>
                    <a:pt x="762" y="109"/>
                    <a:pt x="766" y="110"/>
                    <a:pt x="766" y="109"/>
                  </a:cubicBezTo>
                  <a:cubicBezTo>
                    <a:pt x="765" y="110"/>
                    <a:pt x="762" y="111"/>
                    <a:pt x="763" y="112"/>
                  </a:cubicBezTo>
                  <a:cubicBezTo>
                    <a:pt x="764" y="113"/>
                    <a:pt x="765" y="114"/>
                    <a:pt x="765" y="114"/>
                  </a:cubicBezTo>
                  <a:cubicBezTo>
                    <a:pt x="765" y="115"/>
                    <a:pt x="764" y="116"/>
                    <a:pt x="765" y="116"/>
                  </a:cubicBezTo>
                  <a:cubicBezTo>
                    <a:pt x="767" y="116"/>
                    <a:pt x="769" y="115"/>
                    <a:pt x="771" y="115"/>
                  </a:cubicBezTo>
                  <a:cubicBezTo>
                    <a:pt x="773" y="115"/>
                    <a:pt x="775" y="115"/>
                    <a:pt x="777" y="116"/>
                  </a:cubicBezTo>
                  <a:cubicBezTo>
                    <a:pt x="778" y="117"/>
                    <a:pt x="778" y="117"/>
                    <a:pt x="778" y="119"/>
                  </a:cubicBezTo>
                  <a:cubicBezTo>
                    <a:pt x="778" y="120"/>
                    <a:pt x="782" y="121"/>
                    <a:pt x="783" y="121"/>
                  </a:cubicBezTo>
                  <a:cubicBezTo>
                    <a:pt x="784" y="122"/>
                    <a:pt x="790" y="126"/>
                    <a:pt x="791" y="124"/>
                  </a:cubicBezTo>
                  <a:cubicBezTo>
                    <a:pt x="790" y="127"/>
                    <a:pt x="796" y="124"/>
                    <a:pt x="796" y="124"/>
                  </a:cubicBezTo>
                  <a:cubicBezTo>
                    <a:pt x="796" y="123"/>
                    <a:pt x="792" y="123"/>
                    <a:pt x="793" y="122"/>
                  </a:cubicBezTo>
                  <a:cubicBezTo>
                    <a:pt x="793" y="120"/>
                    <a:pt x="796" y="122"/>
                    <a:pt x="796" y="122"/>
                  </a:cubicBezTo>
                  <a:cubicBezTo>
                    <a:pt x="796" y="120"/>
                    <a:pt x="795" y="122"/>
                    <a:pt x="796" y="119"/>
                  </a:cubicBezTo>
                  <a:cubicBezTo>
                    <a:pt x="796" y="118"/>
                    <a:pt x="796" y="117"/>
                    <a:pt x="796" y="116"/>
                  </a:cubicBezTo>
                  <a:cubicBezTo>
                    <a:pt x="795" y="115"/>
                    <a:pt x="794" y="115"/>
                    <a:pt x="794" y="114"/>
                  </a:cubicBezTo>
                  <a:cubicBezTo>
                    <a:pt x="794" y="114"/>
                    <a:pt x="801" y="116"/>
                    <a:pt x="802" y="115"/>
                  </a:cubicBezTo>
                  <a:cubicBezTo>
                    <a:pt x="802" y="115"/>
                    <a:pt x="801" y="114"/>
                    <a:pt x="800" y="114"/>
                  </a:cubicBezTo>
                  <a:cubicBezTo>
                    <a:pt x="801" y="114"/>
                    <a:pt x="804" y="115"/>
                    <a:pt x="805" y="114"/>
                  </a:cubicBezTo>
                  <a:cubicBezTo>
                    <a:pt x="805" y="113"/>
                    <a:pt x="805" y="112"/>
                    <a:pt x="806" y="111"/>
                  </a:cubicBezTo>
                  <a:cubicBezTo>
                    <a:pt x="806" y="111"/>
                    <a:pt x="809" y="111"/>
                    <a:pt x="809" y="111"/>
                  </a:cubicBezTo>
                  <a:cubicBezTo>
                    <a:pt x="809" y="111"/>
                    <a:pt x="808" y="111"/>
                    <a:pt x="808" y="111"/>
                  </a:cubicBezTo>
                  <a:cubicBezTo>
                    <a:pt x="807" y="110"/>
                    <a:pt x="810" y="111"/>
                    <a:pt x="808" y="111"/>
                  </a:cubicBezTo>
                  <a:close/>
                  <a:moveTo>
                    <a:pt x="405" y="192"/>
                  </a:moveTo>
                  <a:cubicBezTo>
                    <a:pt x="404" y="195"/>
                    <a:pt x="404" y="198"/>
                    <a:pt x="403" y="201"/>
                  </a:cubicBezTo>
                  <a:cubicBezTo>
                    <a:pt x="402" y="203"/>
                    <a:pt x="399" y="202"/>
                    <a:pt x="399" y="204"/>
                  </a:cubicBezTo>
                  <a:cubicBezTo>
                    <a:pt x="399" y="204"/>
                    <a:pt x="401" y="204"/>
                    <a:pt x="402" y="204"/>
                  </a:cubicBezTo>
                  <a:cubicBezTo>
                    <a:pt x="402" y="204"/>
                    <a:pt x="393" y="210"/>
                    <a:pt x="392" y="210"/>
                  </a:cubicBezTo>
                  <a:cubicBezTo>
                    <a:pt x="391" y="211"/>
                    <a:pt x="390" y="212"/>
                    <a:pt x="388" y="212"/>
                  </a:cubicBezTo>
                  <a:cubicBezTo>
                    <a:pt x="387" y="213"/>
                    <a:pt x="386" y="215"/>
                    <a:pt x="385" y="216"/>
                  </a:cubicBezTo>
                  <a:cubicBezTo>
                    <a:pt x="384" y="217"/>
                    <a:pt x="377" y="219"/>
                    <a:pt x="376" y="217"/>
                  </a:cubicBezTo>
                  <a:cubicBezTo>
                    <a:pt x="376" y="216"/>
                    <a:pt x="383" y="214"/>
                    <a:pt x="384" y="213"/>
                  </a:cubicBezTo>
                  <a:cubicBezTo>
                    <a:pt x="387" y="211"/>
                    <a:pt x="390" y="208"/>
                    <a:pt x="393" y="206"/>
                  </a:cubicBezTo>
                  <a:cubicBezTo>
                    <a:pt x="395" y="205"/>
                    <a:pt x="395" y="202"/>
                    <a:pt x="397" y="201"/>
                  </a:cubicBezTo>
                  <a:cubicBezTo>
                    <a:pt x="399" y="198"/>
                    <a:pt x="401" y="195"/>
                    <a:pt x="402" y="192"/>
                  </a:cubicBezTo>
                  <a:cubicBezTo>
                    <a:pt x="402" y="190"/>
                    <a:pt x="402" y="190"/>
                    <a:pt x="404" y="189"/>
                  </a:cubicBezTo>
                  <a:cubicBezTo>
                    <a:pt x="406" y="188"/>
                    <a:pt x="405" y="191"/>
                    <a:pt x="405" y="192"/>
                  </a:cubicBezTo>
                  <a:cubicBezTo>
                    <a:pt x="404" y="193"/>
                    <a:pt x="405" y="190"/>
                    <a:pt x="405" y="19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53" name="Freeform 721">
              <a:extLst>
                <a:ext uri="{FF2B5EF4-FFF2-40B4-BE49-F238E27FC236}">
                  <a16:creationId xmlns:a16="http://schemas.microsoft.com/office/drawing/2014/main" id="{85DF0870-1DC2-DE49-8D55-99DDBBBDC15A}"/>
                </a:ext>
              </a:extLst>
            </p:cNvPr>
            <p:cNvSpPr>
              <a:spLocks/>
            </p:cNvSpPr>
            <p:nvPr/>
          </p:nvSpPr>
          <p:spPr bwMode="auto">
            <a:xfrm>
              <a:off x="18193809" y="6226607"/>
              <a:ext cx="140127" cy="299442"/>
            </a:xfrm>
            <a:custGeom>
              <a:avLst/>
              <a:gdLst>
                <a:gd name="T0" fmla="*/ 13 w 15"/>
                <a:gd name="T1" fmla="*/ 26 h 32"/>
                <a:gd name="T2" fmla="*/ 10 w 15"/>
                <a:gd name="T3" fmla="*/ 13 h 32"/>
                <a:gd name="T4" fmla="*/ 9 w 15"/>
                <a:gd name="T5" fmla="*/ 4 h 32"/>
                <a:gd name="T6" fmla="*/ 9 w 15"/>
                <a:gd name="T7" fmla="*/ 1 h 32"/>
                <a:gd name="T8" fmla="*/ 6 w 15"/>
                <a:gd name="T9" fmla="*/ 0 h 32"/>
                <a:gd name="T10" fmla="*/ 7 w 15"/>
                <a:gd name="T11" fmla="*/ 3 h 32"/>
                <a:gd name="T12" fmla="*/ 6 w 15"/>
                <a:gd name="T13" fmla="*/ 5 h 32"/>
                <a:gd name="T14" fmla="*/ 4 w 15"/>
                <a:gd name="T15" fmla="*/ 7 h 32"/>
                <a:gd name="T16" fmla="*/ 4 w 15"/>
                <a:gd name="T17" fmla="*/ 9 h 32"/>
                <a:gd name="T18" fmla="*/ 2 w 15"/>
                <a:gd name="T19" fmla="*/ 14 h 32"/>
                <a:gd name="T20" fmla="*/ 5 w 15"/>
                <a:gd name="T21" fmla="*/ 20 h 32"/>
                <a:gd name="T22" fmla="*/ 6 w 15"/>
                <a:gd name="T23" fmla="*/ 32 h 32"/>
                <a:gd name="T24" fmla="*/ 15 w 15"/>
                <a:gd name="T25" fmla="*/ 32 h 32"/>
                <a:gd name="T26" fmla="*/ 13 w 15"/>
                <a:gd name="T27" fmla="*/ 26 h 32"/>
                <a:gd name="T28" fmla="*/ 13 w 15"/>
                <a:gd name="T29"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32">
                  <a:moveTo>
                    <a:pt x="13" y="26"/>
                  </a:moveTo>
                  <a:cubicBezTo>
                    <a:pt x="13" y="22"/>
                    <a:pt x="9" y="17"/>
                    <a:pt x="10" y="13"/>
                  </a:cubicBezTo>
                  <a:cubicBezTo>
                    <a:pt x="11" y="10"/>
                    <a:pt x="10" y="7"/>
                    <a:pt x="9" y="4"/>
                  </a:cubicBezTo>
                  <a:cubicBezTo>
                    <a:pt x="9" y="3"/>
                    <a:pt x="9" y="2"/>
                    <a:pt x="9" y="1"/>
                  </a:cubicBezTo>
                  <a:cubicBezTo>
                    <a:pt x="9" y="0"/>
                    <a:pt x="6" y="0"/>
                    <a:pt x="6" y="0"/>
                  </a:cubicBezTo>
                  <a:cubicBezTo>
                    <a:pt x="6" y="1"/>
                    <a:pt x="7" y="2"/>
                    <a:pt x="7" y="3"/>
                  </a:cubicBezTo>
                  <a:cubicBezTo>
                    <a:pt x="8" y="4"/>
                    <a:pt x="7" y="5"/>
                    <a:pt x="6" y="5"/>
                  </a:cubicBezTo>
                  <a:cubicBezTo>
                    <a:pt x="5" y="6"/>
                    <a:pt x="4" y="5"/>
                    <a:pt x="4" y="7"/>
                  </a:cubicBezTo>
                  <a:cubicBezTo>
                    <a:pt x="4" y="8"/>
                    <a:pt x="4" y="8"/>
                    <a:pt x="4" y="9"/>
                  </a:cubicBezTo>
                  <a:cubicBezTo>
                    <a:pt x="3" y="11"/>
                    <a:pt x="3" y="13"/>
                    <a:pt x="2" y="14"/>
                  </a:cubicBezTo>
                  <a:cubicBezTo>
                    <a:pt x="0" y="15"/>
                    <a:pt x="4" y="18"/>
                    <a:pt x="5" y="20"/>
                  </a:cubicBezTo>
                  <a:cubicBezTo>
                    <a:pt x="6" y="22"/>
                    <a:pt x="4" y="32"/>
                    <a:pt x="6" y="32"/>
                  </a:cubicBezTo>
                  <a:cubicBezTo>
                    <a:pt x="9" y="32"/>
                    <a:pt x="12" y="32"/>
                    <a:pt x="15" y="32"/>
                  </a:cubicBezTo>
                  <a:cubicBezTo>
                    <a:pt x="15" y="30"/>
                    <a:pt x="14" y="28"/>
                    <a:pt x="13" y="26"/>
                  </a:cubicBezTo>
                  <a:cubicBezTo>
                    <a:pt x="13" y="24"/>
                    <a:pt x="13" y="27"/>
                    <a:pt x="13" y="2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54" name="Freeform 722">
              <a:extLst>
                <a:ext uri="{FF2B5EF4-FFF2-40B4-BE49-F238E27FC236}">
                  <a16:creationId xmlns:a16="http://schemas.microsoft.com/office/drawing/2014/main" id="{80B21336-BEAC-8148-BC6A-078220DC497B}"/>
                </a:ext>
              </a:extLst>
            </p:cNvPr>
            <p:cNvSpPr>
              <a:spLocks/>
            </p:cNvSpPr>
            <p:nvPr/>
          </p:nvSpPr>
          <p:spPr bwMode="auto">
            <a:xfrm>
              <a:off x="18222471" y="6516489"/>
              <a:ext cx="140127" cy="216615"/>
            </a:xfrm>
            <a:custGeom>
              <a:avLst/>
              <a:gdLst>
                <a:gd name="T0" fmla="*/ 12 w 15"/>
                <a:gd name="T1" fmla="*/ 1 h 23"/>
                <a:gd name="T2" fmla="*/ 7 w 15"/>
                <a:gd name="T3" fmla="*/ 1 h 23"/>
                <a:gd name="T4" fmla="*/ 2 w 15"/>
                <a:gd name="T5" fmla="*/ 2 h 23"/>
                <a:gd name="T6" fmla="*/ 1 w 15"/>
                <a:gd name="T7" fmla="*/ 7 h 23"/>
                <a:gd name="T8" fmla="*/ 2 w 15"/>
                <a:gd name="T9" fmla="*/ 11 h 23"/>
                <a:gd name="T10" fmla="*/ 1 w 15"/>
                <a:gd name="T11" fmla="*/ 23 h 23"/>
                <a:gd name="T12" fmla="*/ 4 w 15"/>
                <a:gd name="T13" fmla="*/ 20 h 23"/>
                <a:gd name="T14" fmla="*/ 7 w 15"/>
                <a:gd name="T15" fmla="*/ 20 h 23"/>
                <a:gd name="T16" fmla="*/ 9 w 15"/>
                <a:gd name="T17" fmla="*/ 23 h 23"/>
                <a:gd name="T18" fmla="*/ 9 w 15"/>
                <a:gd name="T19" fmla="*/ 20 h 23"/>
                <a:gd name="T20" fmla="*/ 6 w 15"/>
                <a:gd name="T21" fmla="*/ 16 h 23"/>
                <a:gd name="T22" fmla="*/ 4 w 15"/>
                <a:gd name="T23" fmla="*/ 7 h 23"/>
                <a:gd name="T24" fmla="*/ 9 w 15"/>
                <a:gd name="T25" fmla="*/ 3 h 23"/>
                <a:gd name="T26" fmla="*/ 15 w 15"/>
                <a:gd name="T27" fmla="*/ 6 h 23"/>
                <a:gd name="T28" fmla="*/ 12 w 15"/>
                <a:gd name="T29"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3">
                  <a:moveTo>
                    <a:pt x="12" y="1"/>
                  </a:moveTo>
                  <a:cubicBezTo>
                    <a:pt x="11" y="1"/>
                    <a:pt x="9" y="1"/>
                    <a:pt x="7" y="1"/>
                  </a:cubicBezTo>
                  <a:cubicBezTo>
                    <a:pt x="5" y="1"/>
                    <a:pt x="3" y="0"/>
                    <a:pt x="2" y="2"/>
                  </a:cubicBezTo>
                  <a:cubicBezTo>
                    <a:pt x="2" y="4"/>
                    <a:pt x="1" y="5"/>
                    <a:pt x="1" y="7"/>
                  </a:cubicBezTo>
                  <a:cubicBezTo>
                    <a:pt x="1" y="8"/>
                    <a:pt x="2" y="9"/>
                    <a:pt x="2" y="11"/>
                  </a:cubicBezTo>
                  <a:cubicBezTo>
                    <a:pt x="2" y="12"/>
                    <a:pt x="0" y="23"/>
                    <a:pt x="1" y="23"/>
                  </a:cubicBezTo>
                  <a:cubicBezTo>
                    <a:pt x="3" y="22"/>
                    <a:pt x="1" y="19"/>
                    <a:pt x="4" y="20"/>
                  </a:cubicBezTo>
                  <a:cubicBezTo>
                    <a:pt x="5" y="20"/>
                    <a:pt x="7" y="19"/>
                    <a:pt x="7" y="20"/>
                  </a:cubicBezTo>
                  <a:cubicBezTo>
                    <a:pt x="8" y="20"/>
                    <a:pt x="8" y="23"/>
                    <a:pt x="9" y="23"/>
                  </a:cubicBezTo>
                  <a:cubicBezTo>
                    <a:pt x="9" y="23"/>
                    <a:pt x="9" y="20"/>
                    <a:pt x="9" y="20"/>
                  </a:cubicBezTo>
                  <a:cubicBezTo>
                    <a:pt x="9" y="18"/>
                    <a:pt x="7" y="17"/>
                    <a:pt x="6" y="16"/>
                  </a:cubicBezTo>
                  <a:cubicBezTo>
                    <a:pt x="5" y="14"/>
                    <a:pt x="2" y="9"/>
                    <a:pt x="4" y="7"/>
                  </a:cubicBezTo>
                  <a:cubicBezTo>
                    <a:pt x="7" y="5"/>
                    <a:pt x="6" y="4"/>
                    <a:pt x="9" y="3"/>
                  </a:cubicBezTo>
                  <a:cubicBezTo>
                    <a:pt x="11" y="2"/>
                    <a:pt x="14" y="4"/>
                    <a:pt x="15" y="6"/>
                  </a:cubicBezTo>
                  <a:cubicBezTo>
                    <a:pt x="14" y="4"/>
                    <a:pt x="13" y="2"/>
                    <a:pt x="1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55" name="Freeform 723">
              <a:extLst>
                <a:ext uri="{FF2B5EF4-FFF2-40B4-BE49-F238E27FC236}">
                  <a16:creationId xmlns:a16="http://schemas.microsoft.com/office/drawing/2014/main" id="{B78AF279-D036-5649-AD7A-036C16B2DB1E}"/>
                </a:ext>
              </a:extLst>
            </p:cNvPr>
            <p:cNvSpPr>
              <a:spLocks/>
            </p:cNvSpPr>
            <p:nvPr/>
          </p:nvSpPr>
          <p:spPr bwMode="auto">
            <a:xfrm>
              <a:off x="17483619" y="7153602"/>
              <a:ext cx="197453" cy="235731"/>
            </a:xfrm>
            <a:custGeom>
              <a:avLst/>
              <a:gdLst>
                <a:gd name="T0" fmla="*/ 5 w 21"/>
                <a:gd name="T1" fmla="*/ 1 h 25"/>
                <a:gd name="T2" fmla="*/ 4 w 21"/>
                <a:gd name="T3" fmla="*/ 7 h 25"/>
                <a:gd name="T4" fmla="*/ 1 w 21"/>
                <a:gd name="T5" fmla="*/ 9 h 25"/>
                <a:gd name="T6" fmla="*/ 3 w 21"/>
                <a:gd name="T7" fmla="*/ 11 h 25"/>
                <a:gd name="T8" fmla="*/ 2 w 21"/>
                <a:gd name="T9" fmla="*/ 14 h 25"/>
                <a:gd name="T10" fmla="*/ 3 w 21"/>
                <a:gd name="T11" fmla="*/ 16 h 25"/>
                <a:gd name="T12" fmla="*/ 1 w 21"/>
                <a:gd name="T13" fmla="*/ 20 h 25"/>
                <a:gd name="T14" fmla="*/ 3 w 21"/>
                <a:gd name="T15" fmla="*/ 21 h 25"/>
                <a:gd name="T16" fmla="*/ 0 w 21"/>
                <a:gd name="T17" fmla="*/ 24 h 25"/>
                <a:gd name="T18" fmla="*/ 2 w 21"/>
                <a:gd name="T19" fmla="*/ 23 h 25"/>
                <a:gd name="T20" fmla="*/ 3 w 21"/>
                <a:gd name="T21" fmla="*/ 24 h 25"/>
                <a:gd name="T22" fmla="*/ 6 w 21"/>
                <a:gd name="T23" fmla="*/ 22 h 25"/>
                <a:gd name="T24" fmla="*/ 8 w 21"/>
                <a:gd name="T25" fmla="*/ 22 h 25"/>
                <a:gd name="T26" fmla="*/ 9 w 21"/>
                <a:gd name="T27" fmla="*/ 22 h 25"/>
                <a:gd name="T28" fmla="*/ 12 w 21"/>
                <a:gd name="T29" fmla="*/ 21 h 25"/>
                <a:gd name="T30" fmla="*/ 14 w 21"/>
                <a:gd name="T31" fmla="*/ 20 h 25"/>
                <a:gd name="T32" fmla="*/ 17 w 21"/>
                <a:gd name="T33" fmla="*/ 18 h 25"/>
                <a:gd name="T34" fmla="*/ 20 w 21"/>
                <a:gd name="T35" fmla="*/ 20 h 25"/>
                <a:gd name="T36" fmla="*/ 19 w 21"/>
                <a:gd name="T37" fmla="*/ 16 h 25"/>
                <a:gd name="T38" fmla="*/ 17 w 21"/>
                <a:gd name="T39" fmla="*/ 12 h 25"/>
                <a:gd name="T40" fmla="*/ 12 w 21"/>
                <a:gd name="T41" fmla="*/ 0 h 25"/>
                <a:gd name="T42" fmla="*/ 5 w 21"/>
                <a:gd name="T43" fmla="*/ 1 h 25"/>
                <a:gd name="T44" fmla="*/ 5 w 21"/>
                <a:gd name="T45"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25">
                  <a:moveTo>
                    <a:pt x="5" y="1"/>
                  </a:moveTo>
                  <a:cubicBezTo>
                    <a:pt x="3" y="2"/>
                    <a:pt x="2" y="6"/>
                    <a:pt x="4" y="7"/>
                  </a:cubicBezTo>
                  <a:cubicBezTo>
                    <a:pt x="7" y="10"/>
                    <a:pt x="2" y="9"/>
                    <a:pt x="1" y="9"/>
                  </a:cubicBezTo>
                  <a:cubicBezTo>
                    <a:pt x="1" y="9"/>
                    <a:pt x="3" y="11"/>
                    <a:pt x="3" y="11"/>
                  </a:cubicBezTo>
                  <a:cubicBezTo>
                    <a:pt x="3" y="13"/>
                    <a:pt x="3" y="13"/>
                    <a:pt x="2" y="14"/>
                  </a:cubicBezTo>
                  <a:cubicBezTo>
                    <a:pt x="2" y="14"/>
                    <a:pt x="3" y="15"/>
                    <a:pt x="3" y="16"/>
                  </a:cubicBezTo>
                  <a:cubicBezTo>
                    <a:pt x="2" y="17"/>
                    <a:pt x="1" y="20"/>
                    <a:pt x="1" y="20"/>
                  </a:cubicBezTo>
                  <a:cubicBezTo>
                    <a:pt x="1" y="20"/>
                    <a:pt x="3" y="20"/>
                    <a:pt x="3" y="21"/>
                  </a:cubicBezTo>
                  <a:cubicBezTo>
                    <a:pt x="3" y="21"/>
                    <a:pt x="0" y="23"/>
                    <a:pt x="0" y="24"/>
                  </a:cubicBezTo>
                  <a:cubicBezTo>
                    <a:pt x="0" y="24"/>
                    <a:pt x="1" y="23"/>
                    <a:pt x="2" y="23"/>
                  </a:cubicBezTo>
                  <a:cubicBezTo>
                    <a:pt x="2" y="23"/>
                    <a:pt x="2" y="25"/>
                    <a:pt x="3" y="24"/>
                  </a:cubicBezTo>
                  <a:cubicBezTo>
                    <a:pt x="3" y="23"/>
                    <a:pt x="5" y="22"/>
                    <a:pt x="6" y="22"/>
                  </a:cubicBezTo>
                  <a:cubicBezTo>
                    <a:pt x="7" y="21"/>
                    <a:pt x="6" y="25"/>
                    <a:pt x="8" y="22"/>
                  </a:cubicBezTo>
                  <a:cubicBezTo>
                    <a:pt x="9" y="20"/>
                    <a:pt x="8" y="21"/>
                    <a:pt x="9" y="22"/>
                  </a:cubicBezTo>
                  <a:cubicBezTo>
                    <a:pt x="9" y="22"/>
                    <a:pt x="12" y="21"/>
                    <a:pt x="12" y="21"/>
                  </a:cubicBezTo>
                  <a:cubicBezTo>
                    <a:pt x="14" y="21"/>
                    <a:pt x="13" y="20"/>
                    <a:pt x="14" y="20"/>
                  </a:cubicBezTo>
                  <a:cubicBezTo>
                    <a:pt x="16" y="20"/>
                    <a:pt x="16" y="19"/>
                    <a:pt x="17" y="18"/>
                  </a:cubicBezTo>
                  <a:cubicBezTo>
                    <a:pt x="18" y="16"/>
                    <a:pt x="19" y="19"/>
                    <a:pt x="20" y="20"/>
                  </a:cubicBezTo>
                  <a:cubicBezTo>
                    <a:pt x="21" y="20"/>
                    <a:pt x="19" y="16"/>
                    <a:pt x="19" y="16"/>
                  </a:cubicBezTo>
                  <a:cubicBezTo>
                    <a:pt x="18" y="15"/>
                    <a:pt x="17" y="14"/>
                    <a:pt x="17" y="12"/>
                  </a:cubicBezTo>
                  <a:cubicBezTo>
                    <a:pt x="17" y="7"/>
                    <a:pt x="14" y="4"/>
                    <a:pt x="12" y="0"/>
                  </a:cubicBezTo>
                  <a:cubicBezTo>
                    <a:pt x="10" y="2"/>
                    <a:pt x="8" y="1"/>
                    <a:pt x="5" y="1"/>
                  </a:cubicBezTo>
                  <a:cubicBezTo>
                    <a:pt x="5" y="2"/>
                    <a:pt x="6" y="1"/>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56" name="Freeform 724">
              <a:extLst>
                <a:ext uri="{FF2B5EF4-FFF2-40B4-BE49-F238E27FC236}">
                  <a16:creationId xmlns:a16="http://schemas.microsoft.com/office/drawing/2014/main" id="{B1F40B29-5067-8941-AB5E-BB64A018779A}"/>
                </a:ext>
              </a:extLst>
            </p:cNvPr>
            <p:cNvSpPr>
              <a:spLocks/>
            </p:cNvSpPr>
            <p:nvPr/>
          </p:nvSpPr>
          <p:spPr bwMode="auto">
            <a:xfrm>
              <a:off x="17400819" y="6901941"/>
              <a:ext cx="299364" cy="289887"/>
            </a:xfrm>
            <a:custGeom>
              <a:avLst/>
              <a:gdLst>
                <a:gd name="T0" fmla="*/ 32 w 32"/>
                <a:gd name="T1" fmla="*/ 3 h 31"/>
                <a:gd name="T2" fmla="*/ 29 w 32"/>
                <a:gd name="T3" fmla="*/ 1 h 31"/>
                <a:gd name="T4" fmla="*/ 27 w 32"/>
                <a:gd name="T5" fmla="*/ 4 h 31"/>
                <a:gd name="T6" fmla="*/ 25 w 32"/>
                <a:gd name="T7" fmla="*/ 5 h 31"/>
                <a:gd name="T8" fmla="*/ 20 w 32"/>
                <a:gd name="T9" fmla="*/ 6 h 31"/>
                <a:gd name="T10" fmla="*/ 20 w 32"/>
                <a:gd name="T11" fmla="*/ 10 h 31"/>
                <a:gd name="T12" fmla="*/ 13 w 32"/>
                <a:gd name="T13" fmla="*/ 9 h 31"/>
                <a:gd name="T14" fmla="*/ 10 w 32"/>
                <a:gd name="T15" fmla="*/ 12 h 31"/>
                <a:gd name="T16" fmla="*/ 0 w 32"/>
                <a:gd name="T17" fmla="*/ 19 h 31"/>
                <a:gd name="T18" fmla="*/ 6 w 32"/>
                <a:gd name="T19" fmla="*/ 21 h 31"/>
                <a:gd name="T20" fmla="*/ 5 w 32"/>
                <a:gd name="T21" fmla="*/ 24 h 31"/>
                <a:gd name="T22" fmla="*/ 6 w 32"/>
                <a:gd name="T23" fmla="*/ 26 h 31"/>
                <a:gd name="T24" fmla="*/ 3 w 32"/>
                <a:gd name="T25" fmla="*/ 29 h 31"/>
                <a:gd name="T26" fmla="*/ 5 w 32"/>
                <a:gd name="T27" fmla="*/ 30 h 31"/>
                <a:gd name="T28" fmla="*/ 5 w 32"/>
                <a:gd name="T29" fmla="*/ 31 h 31"/>
                <a:gd name="T30" fmla="*/ 9 w 32"/>
                <a:gd name="T31" fmla="*/ 31 h 31"/>
                <a:gd name="T32" fmla="*/ 12 w 32"/>
                <a:gd name="T33" fmla="*/ 31 h 31"/>
                <a:gd name="T34" fmla="*/ 14 w 32"/>
                <a:gd name="T35" fmla="*/ 28 h 31"/>
                <a:gd name="T36" fmla="*/ 21 w 32"/>
                <a:gd name="T37" fmla="*/ 27 h 31"/>
                <a:gd name="T38" fmla="*/ 16 w 32"/>
                <a:gd name="T39" fmla="*/ 22 h 31"/>
                <a:gd name="T40" fmla="*/ 20 w 32"/>
                <a:gd name="T41" fmla="*/ 19 h 31"/>
                <a:gd name="T42" fmla="*/ 27 w 32"/>
                <a:gd name="T43" fmla="*/ 14 h 31"/>
                <a:gd name="T44" fmla="*/ 27 w 32"/>
                <a:gd name="T45" fmla="*/ 8 h 31"/>
                <a:gd name="T46" fmla="*/ 32 w 32"/>
                <a:gd name="T47"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 h="31">
                  <a:moveTo>
                    <a:pt x="32" y="3"/>
                  </a:moveTo>
                  <a:cubicBezTo>
                    <a:pt x="31" y="2"/>
                    <a:pt x="30" y="0"/>
                    <a:pt x="29" y="1"/>
                  </a:cubicBezTo>
                  <a:cubicBezTo>
                    <a:pt x="28" y="1"/>
                    <a:pt x="28" y="3"/>
                    <a:pt x="27" y="4"/>
                  </a:cubicBezTo>
                  <a:cubicBezTo>
                    <a:pt x="27" y="4"/>
                    <a:pt x="26" y="3"/>
                    <a:pt x="25" y="5"/>
                  </a:cubicBezTo>
                  <a:cubicBezTo>
                    <a:pt x="24" y="6"/>
                    <a:pt x="22" y="6"/>
                    <a:pt x="20" y="6"/>
                  </a:cubicBezTo>
                  <a:cubicBezTo>
                    <a:pt x="18" y="7"/>
                    <a:pt x="22" y="9"/>
                    <a:pt x="20" y="10"/>
                  </a:cubicBezTo>
                  <a:cubicBezTo>
                    <a:pt x="17" y="11"/>
                    <a:pt x="16" y="9"/>
                    <a:pt x="13" y="9"/>
                  </a:cubicBezTo>
                  <a:cubicBezTo>
                    <a:pt x="12" y="8"/>
                    <a:pt x="10" y="11"/>
                    <a:pt x="10" y="12"/>
                  </a:cubicBezTo>
                  <a:cubicBezTo>
                    <a:pt x="7" y="15"/>
                    <a:pt x="1" y="15"/>
                    <a:pt x="0" y="19"/>
                  </a:cubicBezTo>
                  <a:cubicBezTo>
                    <a:pt x="0" y="19"/>
                    <a:pt x="6" y="21"/>
                    <a:pt x="6" y="21"/>
                  </a:cubicBezTo>
                  <a:cubicBezTo>
                    <a:pt x="6" y="22"/>
                    <a:pt x="5" y="24"/>
                    <a:pt x="5" y="24"/>
                  </a:cubicBezTo>
                  <a:cubicBezTo>
                    <a:pt x="5" y="26"/>
                    <a:pt x="6" y="25"/>
                    <a:pt x="6" y="26"/>
                  </a:cubicBezTo>
                  <a:cubicBezTo>
                    <a:pt x="6" y="25"/>
                    <a:pt x="2" y="28"/>
                    <a:pt x="3" y="29"/>
                  </a:cubicBezTo>
                  <a:cubicBezTo>
                    <a:pt x="3" y="29"/>
                    <a:pt x="5" y="30"/>
                    <a:pt x="5" y="30"/>
                  </a:cubicBezTo>
                  <a:cubicBezTo>
                    <a:pt x="6" y="30"/>
                    <a:pt x="5" y="30"/>
                    <a:pt x="5" y="31"/>
                  </a:cubicBezTo>
                  <a:cubicBezTo>
                    <a:pt x="5" y="30"/>
                    <a:pt x="9" y="30"/>
                    <a:pt x="9" y="31"/>
                  </a:cubicBezTo>
                  <a:cubicBezTo>
                    <a:pt x="10" y="31"/>
                    <a:pt x="11" y="31"/>
                    <a:pt x="12" y="31"/>
                  </a:cubicBezTo>
                  <a:cubicBezTo>
                    <a:pt x="12" y="31"/>
                    <a:pt x="13" y="29"/>
                    <a:pt x="14" y="28"/>
                  </a:cubicBezTo>
                  <a:cubicBezTo>
                    <a:pt x="17" y="28"/>
                    <a:pt x="19" y="29"/>
                    <a:pt x="21" y="27"/>
                  </a:cubicBezTo>
                  <a:cubicBezTo>
                    <a:pt x="21" y="25"/>
                    <a:pt x="16" y="23"/>
                    <a:pt x="16" y="22"/>
                  </a:cubicBezTo>
                  <a:cubicBezTo>
                    <a:pt x="17" y="21"/>
                    <a:pt x="18" y="20"/>
                    <a:pt x="20" y="19"/>
                  </a:cubicBezTo>
                  <a:cubicBezTo>
                    <a:pt x="22" y="17"/>
                    <a:pt x="24" y="15"/>
                    <a:pt x="27" y="14"/>
                  </a:cubicBezTo>
                  <a:cubicBezTo>
                    <a:pt x="29" y="12"/>
                    <a:pt x="26" y="9"/>
                    <a:pt x="27" y="8"/>
                  </a:cubicBezTo>
                  <a:cubicBezTo>
                    <a:pt x="29" y="6"/>
                    <a:pt x="30" y="4"/>
                    <a:pt x="32"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57" name="Freeform 725">
              <a:extLst>
                <a:ext uri="{FF2B5EF4-FFF2-40B4-BE49-F238E27FC236}">
                  <a16:creationId xmlns:a16="http://schemas.microsoft.com/office/drawing/2014/main" id="{C75750AF-1B80-A048-B03A-3E1F72E92223}"/>
                </a:ext>
              </a:extLst>
            </p:cNvPr>
            <p:cNvSpPr>
              <a:spLocks/>
            </p:cNvSpPr>
            <p:nvPr/>
          </p:nvSpPr>
          <p:spPr bwMode="auto">
            <a:xfrm>
              <a:off x="11209737" y="6162893"/>
              <a:ext cx="222932" cy="232543"/>
            </a:xfrm>
            <a:custGeom>
              <a:avLst/>
              <a:gdLst>
                <a:gd name="T0" fmla="*/ 21 w 24"/>
                <a:gd name="T1" fmla="*/ 8 h 25"/>
                <a:gd name="T2" fmla="*/ 18 w 24"/>
                <a:gd name="T3" fmla="*/ 5 h 25"/>
                <a:gd name="T4" fmla="*/ 15 w 24"/>
                <a:gd name="T5" fmla="*/ 6 h 25"/>
                <a:gd name="T6" fmla="*/ 16 w 24"/>
                <a:gd name="T7" fmla="*/ 1 h 25"/>
                <a:gd name="T8" fmla="*/ 10 w 24"/>
                <a:gd name="T9" fmla="*/ 1 h 25"/>
                <a:gd name="T10" fmla="*/ 10 w 24"/>
                <a:gd name="T11" fmla="*/ 2 h 25"/>
                <a:gd name="T12" fmla="*/ 9 w 24"/>
                <a:gd name="T13" fmla="*/ 3 h 25"/>
                <a:gd name="T14" fmla="*/ 11 w 24"/>
                <a:gd name="T15" fmla="*/ 4 h 25"/>
                <a:gd name="T16" fmla="*/ 9 w 24"/>
                <a:gd name="T17" fmla="*/ 5 h 25"/>
                <a:gd name="T18" fmla="*/ 2 w 24"/>
                <a:gd name="T19" fmla="*/ 6 h 25"/>
                <a:gd name="T20" fmla="*/ 3 w 24"/>
                <a:gd name="T21" fmla="*/ 7 h 25"/>
                <a:gd name="T22" fmla="*/ 2 w 24"/>
                <a:gd name="T23" fmla="*/ 8 h 25"/>
                <a:gd name="T24" fmla="*/ 2 w 24"/>
                <a:gd name="T25" fmla="*/ 8 h 25"/>
                <a:gd name="T26" fmla="*/ 1 w 24"/>
                <a:gd name="T27" fmla="*/ 8 h 25"/>
                <a:gd name="T28" fmla="*/ 3 w 24"/>
                <a:gd name="T29" fmla="*/ 10 h 25"/>
                <a:gd name="T30" fmla="*/ 6 w 24"/>
                <a:gd name="T31" fmla="*/ 13 h 25"/>
                <a:gd name="T32" fmla="*/ 5 w 24"/>
                <a:gd name="T33" fmla="*/ 17 h 25"/>
                <a:gd name="T34" fmla="*/ 1 w 24"/>
                <a:gd name="T35" fmla="*/ 20 h 25"/>
                <a:gd name="T36" fmla="*/ 3 w 24"/>
                <a:gd name="T37" fmla="*/ 20 h 25"/>
                <a:gd name="T38" fmla="*/ 0 w 24"/>
                <a:gd name="T39" fmla="*/ 22 h 25"/>
                <a:gd name="T40" fmla="*/ 3 w 24"/>
                <a:gd name="T41" fmla="*/ 21 h 25"/>
                <a:gd name="T42" fmla="*/ 2 w 24"/>
                <a:gd name="T43" fmla="*/ 24 h 25"/>
                <a:gd name="T44" fmla="*/ 4 w 24"/>
                <a:gd name="T45" fmla="*/ 23 h 25"/>
                <a:gd name="T46" fmla="*/ 4 w 24"/>
                <a:gd name="T47" fmla="*/ 25 h 25"/>
                <a:gd name="T48" fmla="*/ 8 w 24"/>
                <a:gd name="T49" fmla="*/ 24 h 25"/>
                <a:gd name="T50" fmla="*/ 17 w 24"/>
                <a:gd name="T51" fmla="*/ 20 h 25"/>
                <a:gd name="T52" fmla="*/ 22 w 24"/>
                <a:gd name="T53" fmla="*/ 16 h 25"/>
                <a:gd name="T54" fmla="*/ 21 w 24"/>
                <a:gd name="T55" fmla="*/ 8 h 25"/>
                <a:gd name="T56" fmla="*/ 21 w 24"/>
                <a:gd name="T57"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25">
                  <a:moveTo>
                    <a:pt x="21" y="8"/>
                  </a:moveTo>
                  <a:cubicBezTo>
                    <a:pt x="20" y="8"/>
                    <a:pt x="19" y="5"/>
                    <a:pt x="18" y="5"/>
                  </a:cubicBezTo>
                  <a:cubicBezTo>
                    <a:pt x="16" y="6"/>
                    <a:pt x="17" y="7"/>
                    <a:pt x="15" y="6"/>
                  </a:cubicBezTo>
                  <a:cubicBezTo>
                    <a:pt x="11" y="5"/>
                    <a:pt x="15" y="3"/>
                    <a:pt x="16" y="1"/>
                  </a:cubicBezTo>
                  <a:cubicBezTo>
                    <a:pt x="14" y="1"/>
                    <a:pt x="11" y="0"/>
                    <a:pt x="10" y="1"/>
                  </a:cubicBezTo>
                  <a:cubicBezTo>
                    <a:pt x="10" y="1"/>
                    <a:pt x="12" y="1"/>
                    <a:pt x="10" y="2"/>
                  </a:cubicBezTo>
                  <a:cubicBezTo>
                    <a:pt x="10" y="2"/>
                    <a:pt x="8" y="3"/>
                    <a:pt x="9" y="3"/>
                  </a:cubicBezTo>
                  <a:cubicBezTo>
                    <a:pt x="9" y="4"/>
                    <a:pt x="11" y="3"/>
                    <a:pt x="11" y="4"/>
                  </a:cubicBezTo>
                  <a:cubicBezTo>
                    <a:pt x="12" y="5"/>
                    <a:pt x="9" y="5"/>
                    <a:pt x="9" y="5"/>
                  </a:cubicBezTo>
                  <a:cubicBezTo>
                    <a:pt x="7" y="6"/>
                    <a:pt x="3" y="5"/>
                    <a:pt x="2" y="6"/>
                  </a:cubicBezTo>
                  <a:cubicBezTo>
                    <a:pt x="2" y="6"/>
                    <a:pt x="3" y="6"/>
                    <a:pt x="3" y="7"/>
                  </a:cubicBezTo>
                  <a:cubicBezTo>
                    <a:pt x="3" y="7"/>
                    <a:pt x="1" y="7"/>
                    <a:pt x="2" y="8"/>
                  </a:cubicBezTo>
                  <a:cubicBezTo>
                    <a:pt x="2" y="8"/>
                    <a:pt x="2" y="8"/>
                    <a:pt x="2" y="8"/>
                  </a:cubicBezTo>
                  <a:cubicBezTo>
                    <a:pt x="3" y="8"/>
                    <a:pt x="1" y="8"/>
                    <a:pt x="1" y="8"/>
                  </a:cubicBezTo>
                  <a:cubicBezTo>
                    <a:pt x="1" y="9"/>
                    <a:pt x="5" y="9"/>
                    <a:pt x="3" y="10"/>
                  </a:cubicBezTo>
                  <a:cubicBezTo>
                    <a:pt x="0" y="12"/>
                    <a:pt x="4" y="13"/>
                    <a:pt x="6" y="13"/>
                  </a:cubicBezTo>
                  <a:cubicBezTo>
                    <a:pt x="7" y="13"/>
                    <a:pt x="5" y="16"/>
                    <a:pt x="5" y="17"/>
                  </a:cubicBezTo>
                  <a:cubicBezTo>
                    <a:pt x="4" y="17"/>
                    <a:pt x="2" y="21"/>
                    <a:pt x="1" y="20"/>
                  </a:cubicBezTo>
                  <a:cubicBezTo>
                    <a:pt x="1" y="20"/>
                    <a:pt x="3" y="20"/>
                    <a:pt x="3" y="20"/>
                  </a:cubicBezTo>
                  <a:cubicBezTo>
                    <a:pt x="2" y="21"/>
                    <a:pt x="1" y="20"/>
                    <a:pt x="0" y="22"/>
                  </a:cubicBezTo>
                  <a:cubicBezTo>
                    <a:pt x="0" y="22"/>
                    <a:pt x="3" y="21"/>
                    <a:pt x="3" y="21"/>
                  </a:cubicBezTo>
                  <a:cubicBezTo>
                    <a:pt x="3" y="21"/>
                    <a:pt x="2" y="23"/>
                    <a:pt x="2" y="24"/>
                  </a:cubicBezTo>
                  <a:cubicBezTo>
                    <a:pt x="2" y="24"/>
                    <a:pt x="4" y="23"/>
                    <a:pt x="4" y="23"/>
                  </a:cubicBezTo>
                  <a:cubicBezTo>
                    <a:pt x="4" y="23"/>
                    <a:pt x="4" y="24"/>
                    <a:pt x="4" y="25"/>
                  </a:cubicBezTo>
                  <a:cubicBezTo>
                    <a:pt x="5" y="25"/>
                    <a:pt x="7" y="24"/>
                    <a:pt x="8" y="24"/>
                  </a:cubicBezTo>
                  <a:cubicBezTo>
                    <a:pt x="11" y="23"/>
                    <a:pt x="14" y="20"/>
                    <a:pt x="17" y="20"/>
                  </a:cubicBezTo>
                  <a:cubicBezTo>
                    <a:pt x="21" y="20"/>
                    <a:pt x="20" y="19"/>
                    <a:pt x="22" y="16"/>
                  </a:cubicBezTo>
                  <a:cubicBezTo>
                    <a:pt x="24" y="13"/>
                    <a:pt x="21" y="11"/>
                    <a:pt x="21" y="8"/>
                  </a:cubicBezTo>
                  <a:cubicBezTo>
                    <a:pt x="20" y="8"/>
                    <a:pt x="21" y="9"/>
                    <a:pt x="21" y="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58" name="Freeform 726">
              <a:extLst>
                <a:ext uri="{FF2B5EF4-FFF2-40B4-BE49-F238E27FC236}">
                  <a16:creationId xmlns:a16="http://schemas.microsoft.com/office/drawing/2014/main" id="{3F4DE59D-6579-F441-A0F2-BFB429502318}"/>
                </a:ext>
              </a:extLst>
            </p:cNvPr>
            <p:cNvSpPr>
              <a:spLocks/>
            </p:cNvSpPr>
            <p:nvPr/>
          </p:nvSpPr>
          <p:spPr bwMode="auto">
            <a:xfrm>
              <a:off x="11321199" y="6153341"/>
              <a:ext cx="149682" cy="92380"/>
            </a:xfrm>
            <a:custGeom>
              <a:avLst/>
              <a:gdLst>
                <a:gd name="T0" fmla="*/ 1 w 16"/>
                <a:gd name="T1" fmla="*/ 6 h 10"/>
                <a:gd name="T2" fmla="*/ 4 w 16"/>
                <a:gd name="T3" fmla="*/ 8 h 10"/>
                <a:gd name="T4" fmla="*/ 5 w 16"/>
                <a:gd name="T5" fmla="*/ 7 h 10"/>
                <a:gd name="T6" fmla="*/ 8 w 16"/>
                <a:gd name="T7" fmla="*/ 8 h 10"/>
                <a:gd name="T8" fmla="*/ 11 w 16"/>
                <a:gd name="T9" fmla="*/ 4 h 10"/>
                <a:gd name="T10" fmla="*/ 11 w 16"/>
                <a:gd name="T11" fmla="*/ 2 h 10"/>
                <a:gd name="T12" fmla="*/ 7 w 16"/>
                <a:gd name="T13" fmla="*/ 1 h 10"/>
                <a:gd name="T14" fmla="*/ 4 w 16"/>
                <a:gd name="T15" fmla="*/ 2 h 10"/>
                <a:gd name="T16" fmla="*/ 1 w 16"/>
                <a:gd name="T17" fmla="*/ 6 h 10"/>
                <a:gd name="T18" fmla="*/ 1 w 16"/>
                <a:gd name="T1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0">
                  <a:moveTo>
                    <a:pt x="1" y="6"/>
                  </a:moveTo>
                  <a:cubicBezTo>
                    <a:pt x="0" y="7"/>
                    <a:pt x="3" y="8"/>
                    <a:pt x="4" y="8"/>
                  </a:cubicBezTo>
                  <a:cubicBezTo>
                    <a:pt x="4" y="8"/>
                    <a:pt x="5" y="7"/>
                    <a:pt x="5" y="7"/>
                  </a:cubicBezTo>
                  <a:cubicBezTo>
                    <a:pt x="6" y="6"/>
                    <a:pt x="7" y="7"/>
                    <a:pt x="8" y="8"/>
                  </a:cubicBezTo>
                  <a:cubicBezTo>
                    <a:pt x="10" y="10"/>
                    <a:pt x="16" y="5"/>
                    <a:pt x="11" y="4"/>
                  </a:cubicBezTo>
                  <a:cubicBezTo>
                    <a:pt x="12" y="4"/>
                    <a:pt x="11" y="2"/>
                    <a:pt x="11" y="2"/>
                  </a:cubicBezTo>
                  <a:cubicBezTo>
                    <a:pt x="10" y="0"/>
                    <a:pt x="9" y="0"/>
                    <a:pt x="7" y="1"/>
                  </a:cubicBezTo>
                  <a:cubicBezTo>
                    <a:pt x="6" y="1"/>
                    <a:pt x="4" y="1"/>
                    <a:pt x="4" y="2"/>
                  </a:cubicBezTo>
                  <a:cubicBezTo>
                    <a:pt x="3" y="3"/>
                    <a:pt x="1" y="4"/>
                    <a:pt x="1" y="6"/>
                  </a:cubicBezTo>
                  <a:cubicBezTo>
                    <a:pt x="1" y="6"/>
                    <a:pt x="1" y="5"/>
                    <a:pt x="1"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59" name="Freeform 727">
              <a:extLst>
                <a:ext uri="{FF2B5EF4-FFF2-40B4-BE49-F238E27FC236}">
                  <a16:creationId xmlns:a16="http://schemas.microsoft.com/office/drawing/2014/main" id="{330A18D3-19DE-3B42-8313-B4DA497FA304}"/>
                </a:ext>
              </a:extLst>
            </p:cNvPr>
            <p:cNvSpPr>
              <a:spLocks/>
            </p:cNvSpPr>
            <p:nvPr/>
          </p:nvSpPr>
          <p:spPr bwMode="auto">
            <a:xfrm>
              <a:off x="11267060" y="6854159"/>
              <a:ext cx="585987" cy="430050"/>
            </a:xfrm>
            <a:custGeom>
              <a:avLst/>
              <a:gdLst>
                <a:gd name="T0" fmla="*/ 58 w 63"/>
                <a:gd name="T1" fmla="*/ 8 h 46"/>
                <a:gd name="T2" fmla="*/ 52 w 63"/>
                <a:gd name="T3" fmla="*/ 6 h 46"/>
                <a:gd name="T4" fmla="*/ 49 w 63"/>
                <a:gd name="T5" fmla="*/ 6 h 46"/>
                <a:gd name="T6" fmla="*/ 45 w 63"/>
                <a:gd name="T7" fmla="*/ 6 h 46"/>
                <a:gd name="T8" fmla="*/ 40 w 63"/>
                <a:gd name="T9" fmla="*/ 4 h 46"/>
                <a:gd name="T10" fmla="*/ 38 w 63"/>
                <a:gd name="T11" fmla="*/ 2 h 46"/>
                <a:gd name="T12" fmla="*/ 35 w 63"/>
                <a:gd name="T13" fmla="*/ 2 h 46"/>
                <a:gd name="T14" fmla="*/ 31 w 63"/>
                <a:gd name="T15" fmla="*/ 2 h 46"/>
                <a:gd name="T16" fmla="*/ 27 w 63"/>
                <a:gd name="T17" fmla="*/ 2 h 46"/>
                <a:gd name="T18" fmla="*/ 17 w 63"/>
                <a:gd name="T19" fmla="*/ 1 h 46"/>
                <a:gd name="T20" fmla="*/ 8 w 63"/>
                <a:gd name="T21" fmla="*/ 0 h 46"/>
                <a:gd name="T22" fmla="*/ 2 w 63"/>
                <a:gd name="T23" fmla="*/ 3 h 46"/>
                <a:gd name="T24" fmla="*/ 2 w 63"/>
                <a:gd name="T25" fmla="*/ 6 h 46"/>
                <a:gd name="T26" fmla="*/ 2 w 63"/>
                <a:gd name="T27" fmla="*/ 11 h 46"/>
                <a:gd name="T28" fmla="*/ 5 w 63"/>
                <a:gd name="T29" fmla="*/ 10 h 46"/>
                <a:gd name="T30" fmla="*/ 7 w 63"/>
                <a:gd name="T31" fmla="*/ 12 h 46"/>
                <a:gd name="T32" fmla="*/ 12 w 63"/>
                <a:gd name="T33" fmla="*/ 11 h 46"/>
                <a:gd name="T34" fmla="*/ 14 w 63"/>
                <a:gd name="T35" fmla="*/ 14 h 46"/>
                <a:gd name="T36" fmla="*/ 13 w 63"/>
                <a:gd name="T37" fmla="*/ 20 h 46"/>
                <a:gd name="T38" fmla="*/ 12 w 63"/>
                <a:gd name="T39" fmla="*/ 25 h 46"/>
                <a:gd name="T40" fmla="*/ 12 w 63"/>
                <a:gd name="T41" fmla="*/ 28 h 46"/>
                <a:gd name="T42" fmla="*/ 10 w 63"/>
                <a:gd name="T43" fmla="*/ 33 h 46"/>
                <a:gd name="T44" fmla="*/ 10 w 63"/>
                <a:gd name="T45" fmla="*/ 38 h 46"/>
                <a:gd name="T46" fmla="*/ 17 w 63"/>
                <a:gd name="T47" fmla="*/ 44 h 46"/>
                <a:gd name="T48" fmla="*/ 20 w 63"/>
                <a:gd name="T49" fmla="*/ 45 h 46"/>
                <a:gd name="T50" fmla="*/ 21 w 63"/>
                <a:gd name="T51" fmla="*/ 43 h 46"/>
                <a:gd name="T52" fmla="*/ 24 w 63"/>
                <a:gd name="T53" fmla="*/ 42 h 46"/>
                <a:gd name="T54" fmla="*/ 36 w 63"/>
                <a:gd name="T55" fmla="*/ 41 h 46"/>
                <a:gd name="T56" fmla="*/ 39 w 63"/>
                <a:gd name="T57" fmla="*/ 38 h 46"/>
                <a:gd name="T58" fmla="*/ 43 w 63"/>
                <a:gd name="T59" fmla="*/ 35 h 46"/>
                <a:gd name="T60" fmla="*/ 47 w 63"/>
                <a:gd name="T61" fmla="*/ 30 h 46"/>
                <a:gd name="T62" fmla="*/ 45 w 63"/>
                <a:gd name="T63" fmla="*/ 26 h 46"/>
                <a:gd name="T64" fmla="*/ 48 w 63"/>
                <a:gd name="T65" fmla="*/ 21 h 46"/>
                <a:gd name="T66" fmla="*/ 50 w 63"/>
                <a:gd name="T67" fmla="*/ 19 h 46"/>
                <a:gd name="T68" fmla="*/ 51 w 63"/>
                <a:gd name="T69" fmla="*/ 17 h 46"/>
                <a:gd name="T70" fmla="*/ 60 w 63"/>
                <a:gd name="T71" fmla="*/ 13 h 46"/>
                <a:gd name="T72" fmla="*/ 63 w 63"/>
                <a:gd name="T73" fmla="*/ 9 h 46"/>
                <a:gd name="T74" fmla="*/ 58 w 63"/>
                <a:gd name="T75" fmla="*/ 8 h 46"/>
                <a:gd name="T76" fmla="*/ 58 w 63"/>
                <a:gd name="T77"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 h="46">
                  <a:moveTo>
                    <a:pt x="58" y="8"/>
                  </a:moveTo>
                  <a:cubicBezTo>
                    <a:pt x="55" y="8"/>
                    <a:pt x="54" y="7"/>
                    <a:pt x="52" y="6"/>
                  </a:cubicBezTo>
                  <a:cubicBezTo>
                    <a:pt x="51" y="5"/>
                    <a:pt x="50" y="6"/>
                    <a:pt x="49" y="6"/>
                  </a:cubicBezTo>
                  <a:cubicBezTo>
                    <a:pt x="48" y="6"/>
                    <a:pt x="46" y="6"/>
                    <a:pt x="45" y="6"/>
                  </a:cubicBezTo>
                  <a:cubicBezTo>
                    <a:pt x="43" y="5"/>
                    <a:pt x="41" y="4"/>
                    <a:pt x="40" y="4"/>
                  </a:cubicBezTo>
                  <a:cubicBezTo>
                    <a:pt x="39" y="3"/>
                    <a:pt x="39" y="3"/>
                    <a:pt x="38" y="2"/>
                  </a:cubicBezTo>
                  <a:cubicBezTo>
                    <a:pt x="37" y="3"/>
                    <a:pt x="36" y="2"/>
                    <a:pt x="35" y="2"/>
                  </a:cubicBezTo>
                  <a:cubicBezTo>
                    <a:pt x="33" y="1"/>
                    <a:pt x="32" y="2"/>
                    <a:pt x="31" y="2"/>
                  </a:cubicBezTo>
                  <a:cubicBezTo>
                    <a:pt x="29" y="2"/>
                    <a:pt x="28" y="2"/>
                    <a:pt x="27" y="2"/>
                  </a:cubicBezTo>
                  <a:cubicBezTo>
                    <a:pt x="24" y="2"/>
                    <a:pt x="21" y="1"/>
                    <a:pt x="17" y="1"/>
                  </a:cubicBezTo>
                  <a:cubicBezTo>
                    <a:pt x="15" y="1"/>
                    <a:pt x="11" y="0"/>
                    <a:pt x="8" y="0"/>
                  </a:cubicBezTo>
                  <a:cubicBezTo>
                    <a:pt x="7" y="1"/>
                    <a:pt x="4" y="2"/>
                    <a:pt x="2" y="3"/>
                  </a:cubicBezTo>
                  <a:cubicBezTo>
                    <a:pt x="0" y="4"/>
                    <a:pt x="1" y="5"/>
                    <a:pt x="2" y="6"/>
                  </a:cubicBezTo>
                  <a:cubicBezTo>
                    <a:pt x="2" y="8"/>
                    <a:pt x="2" y="9"/>
                    <a:pt x="2" y="11"/>
                  </a:cubicBezTo>
                  <a:cubicBezTo>
                    <a:pt x="3" y="11"/>
                    <a:pt x="5" y="10"/>
                    <a:pt x="5" y="10"/>
                  </a:cubicBezTo>
                  <a:cubicBezTo>
                    <a:pt x="6" y="10"/>
                    <a:pt x="5" y="12"/>
                    <a:pt x="7" y="12"/>
                  </a:cubicBezTo>
                  <a:cubicBezTo>
                    <a:pt x="9" y="12"/>
                    <a:pt x="10" y="11"/>
                    <a:pt x="12" y="11"/>
                  </a:cubicBezTo>
                  <a:cubicBezTo>
                    <a:pt x="14" y="10"/>
                    <a:pt x="16" y="13"/>
                    <a:pt x="14" y="14"/>
                  </a:cubicBezTo>
                  <a:cubicBezTo>
                    <a:pt x="12" y="16"/>
                    <a:pt x="13" y="17"/>
                    <a:pt x="13" y="20"/>
                  </a:cubicBezTo>
                  <a:cubicBezTo>
                    <a:pt x="12" y="21"/>
                    <a:pt x="13" y="24"/>
                    <a:pt x="12" y="25"/>
                  </a:cubicBezTo>
                  <a:cubicBezTo>
                    <a:pt x="9" y="25"/>
                    <a:pt x="10" y="26"/>
                    <a:pt x="12" y="28"/>
                  </a:cubicBezTo>
                  <a:cubicBezTo>
                    <a:pt x="13" y="29"/>
                    <a:pt x="10" y="31"/>
                    <a:pt x="10" y="33"/>
                  </a:cubicBezTo>
                  <a:cubicBezTo>
                    <a:pt x="12" y="35"/>
                    <a:pt x="10" y="36"/>
                    <a:pt x="10" y="38"/>
                  </a:cubicBezTo>
                  <a:cubicBezTo>
                    <a:pt x="13" y="37"/>
                    <a:pt x="15" y="42"/>
                    <a:pt x="17" y="44"/>
                  </a:cubicBezTo>
                  <a:cubicBezTo>
                    <a:pt x="17" y="45"/>
                    <a:pt x="19" y="46"/>
                    <a:pt x="20" y="45"/>
                  </a:cubicBezTo>
                  <a:cubicBezTo>
                    <a:pt x="20" y="45"/>
                    <a:pt x="21" y="44"/>
                    <a:pt x="21" y="43"/>
                  </a:cubicBezTo>
                  <a:cubicBezTo>
                    <a:pt x="22" y="43"/>
                    <a:pt x="24" y="42"/>
                    <a:pt x="24" y="42"/>
                  </a:cubicBezTo>
                  <a:cubicBezTo>
                    <a:pt x="28" y="41"/>
                    <a:pt x="32" y="42"/>
                    <a:pt x="36" y="41"/>
                  </a:cubicBezTo>
                  <a:cubicBezTo>
                    <a:pt x="37" y="40"/>
                    <a:pt x="37" y="39"/>
                    <a:pt x="39" y="38"/>
                  </a:cubicBezTo>
                  <a:cubicBezTo>
                    <a:pt x="41" y="37"/>
                    <a:pt x="42" y="36"/>
                    <a:pt x="43" y="35"/>
                  </a:cubicBezTo>
                  <a:cubicBezTo>
                    <a:pt x="44" y="32"/>
                    <a:pt x="45" y="31"/>
                    <a:pt x="47" y="30"/>
                  </a:cubicBezTo>
                  <a:cubicBezTo>
                    <a:pt x="48" y="29"/>
                    <a:pt x="46" y="27"/>
                    <a:pt x="45" y="26"/>
                  </a:cubicBezTo>
                  <a:cubicBezTo>
                    <a:pt x="45" y="25"/>
                    <a:pt x="47" y="22"/>
                    <a:pt x="48" y="21"/>
                  </a:cubicBezTo>
                  <a:cubicBezTo>
                    <a:pt x="48" y="21"/>
                    <a:pt x="49" y="20"/>
                    <a:pt x="50" y="19"/>
                  </a:cubicBezTo>
                  <a:cubicBezTo>
                    <a:pt x="50" y="19"/>
                    <a:pt x="50" y="17"/>
                    <a:pt x="51" y="17"/>
                  </a:cubicBezTo>
                  <a:cubicBezTo>
                    <a:pt x="54" y="15"/>
                    <a:pt x="57" y="14"/>
                    <a:pt x="60" y="13"/>
                  </a:cubicBezTo>
                  <a:cubicBezTo>
                    <a:pt x="61" y="12"/>
                    <a:pt x="63" y="11"/>
                    <a:pt x="63" y="9"/>
                  </a:cubicBezTo>
                  <a:cubicBezTo>
                    <a:pt x="62" y="7"/>
                    <a:pt x="60" y="9"/>
                    <a:pt x="58" y="8"/>
                  </a:cubicBezTo>
                  <a:cubicBezTo>
                    <a:pt x="55" y="8"/>
                    <a:pt x="60" y="9"/>
                    <a:pt x="58" y="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60" name="Freeform 728">
              <a:extLst>
                <a:ext uri="{FF2B5EF4-FFF2-40B4-BE49-F238E27FC236}">
                  <a16:creationId xmlns:a16="http://schemas.microsoft.com/office/drawing/2014/main" id="{A06852D7-0696-D145-98C4-537C8EBA2F1B}"/>
                </a:ext>
              </a:extLst>
            </p:cNvPr>
            <p:cNvSpPr>
              <a:spLocks/>
            </p:cNvSpPr>
            <p:nvPr/>
          </p:nvSpPr>
          <p:spPr bwMode="auto">
            <a:xfrm>
              <a:off x="11267060" y="6946541"/>
              <a:ext cx="149682" cy="283516"/>
            </a:xfrm>
            <a:custGeom>
              <a:avLst/>
              <a:gdLst>
                <a:gd name="T0" fmla="*/ 11 w 16"/>
                <a:gd name="T1" fmla="*/ 25 h 30"/>
                <a:gd name="T2" fmla="*/ 11 w 16"/>
                <a:gd name="T3" fmla="*/ 21 h 30"/>
                <a:gd name="T4" fmla="*/ 10 w 16"/>
                <a:gd name="T5" fmla="*/ 16 h 30"/>
                <a:gd name="T6" fmla="*/ 12 w 16"/>
                <a:gd name="T7" fmla="*/ 14 h 30"/>
                <a:gd name="T8" fmla="*/ 13 w 16"/>
                <a:gd name="T9" fmla="*/ 9 h 30"/>
                <a:gd name="T10" fmla="*/ 14 w 16"/>
                <a:gd name="T11" fmla="*/ 4 h 30"/>
                <a:gd name="T12" fmla="*/ 12 w 16"/>
                <a:gd name="T13" fmla="*/ 1 h 30"/>
                <a:gd name="T14" fmla="*/ 7 w 16"/>
                <a:gd name="T15" fmla="*/ 2 h 30"/>
                <a:gd name="T16" fmla="*/ 5 w 16"/>
                <a:gd name="T17" fmla="*/ 0 h 30"/>
                <a:gd name="T18" fmla="*/ 4 w 16"/>
                <a:gd name="T19" fmla="*/ 0 h 30"/>
                <a:gd name="T20" fmla="*/ 3 w 16"/>
                <a:gd name="T21" fmla="*/ 4 h 30"/>
                <a:gd name="T22" fmla="*/ 3 w 16"/>
                <a:gd name="T23" fmla="*/ 8 h 30"/>
                <a:gd name="T24" fmla="*/ 2 w 16"/>
                <a:gd name="T25" fmla="*/ 13 h 30"/>
                <a:gd name="T26" fmla="*/ 0 w 16"/>
                <a:gd name="T27" fmla="*/ 20 h 30"/>
                <a:gd name="T28" fmla="*/ 2 w 16"/>
                <a:gd name="T29" fmla="*/ 22 h 30"/>
                <a:gd name="T30" fmla="*/ 2 w 16"/>
                <a:gd name="T31" fmla="*/ 28 h 30"/>
                <a:gd name="T32" fmla="*/ 6 w 16"/>
                <a:gd name="T33" fmla="*/ 30 h 30"/>
                <a:gd name="T34" fmla="*/ 11 w 16"/>
                <a:gd name="T35" fmla="*/ 25 h 30"/>
                <a:gd name="T36" fmla="*/ 11 w 16"/>
                <a:gd name="T37" fmla="*/ 2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30">
                  <a:moveTo>
                    <a:pt x="11" y="25"/>
                  </a:moveTo>
                  <a:cubicBezTo>
                    <a:pt x="12" y="23"/>
                    <a:pt x="10" y="22"/>
                    <a:pt x="11" y="21"/>
                  </a:cubicBezTo>
                  <a:cubicBezTo>
                    <a:pt x="12" y="18"/>
                    <a:pt x="12" y="18"/>
                    <a:pt x="10" y="16"/>
                  </a:cubicBezTo>
                  <a:cubicBezTo>
                    <a:pt x="9" y="14"/>
                    <a:pt x="11" y="15"/>
                    <a:pt x="12" y="14"/>
                  </a:cubicBezTo>
                  <a:cubicBezTo>
                    <a:pt x="13" y="13"/>
                    <a:pt x="13" y="10"/>
                    <a:pt x="13" y="9"/>
                  </a:cubicBezTo>
                  <a:cubicBezTo>
                    <a:pt x="13" y="6"/>
                    <a:pt x="12" y="6"/>
                    <a:pt x="14" y="4"/>
                  </a:cubicBezTo>
                  <a:cubicBezTo>
                    <a:pt x="16" y="3"/>
                    <a:pt x="14" y="0"/>
                    <a:pt x="12" y="1"/>
                  </a:cubicBezTo>
                  <a:cubicBezTo>
                    <a:pt x="10" y="1"/>
                    <a:pt x="9" y="2"/>
                    <a:pt x="7" y="2"/>
                  </a:cubicBezTo>
                  <a:cubicBezTo>
                    <a:pt x="5" y="2"/>
                    <a:pt x="6" y="0"/>
                    <a:pt x="5" y="0"/>
                  </a:cubicBezTo>
                  <a:cubicBezTo>
                    <a:pt x="6" y="0"/>
                    <a:pt x="3" y="0"/>
                    <a:pt x="4" y="0"/>
                  </a:cubicBezTo>
                  <a:cubicBezTo>
                    <a:pt x="2" y="1"/>
                    <a:pt x="3" y="2"/>
                    <a:pt x="3" y="4"/>
                  </a:cubicBezTo>
                  <a:cubicBezTo>
                    <a:pt x="3" y="5"/>
                    <a:pt x="3" y="7"/>
                    <a:pt x="3" y="8"/>
                  </a:cubicBezTo>
                  <a:cubicBezTo>
                    <a:pt x="2" y="10"/>
                    <a:pt x="2" y="12"/>
                    <a:pt x="2" y="13"/>
                  </a:cubicBezTo>
                  <a:cubicBezTo>
                    <a:pt x="1" y="16"/>
                    <a:pt x="0" y="17"/>
                    <a:pt x="0" y="20"/>
                  </a:cubicBezTo>
                  <a:cubicBezTo>
                    <a:pt x="1" y="21"/>
                    <a:pt x="2" y="20"/>
                    <a:pt x="2" y="22"/>
                  </a:cubicBezTo>
                  <a:cubicBezTo>
                    <a:pt x="3" y="23"/>
                    <a:pt x="2" y="26"/>
                    <a:pt x="2" y="28"/>
                  </a:cubicBezTo>
                  <a:cubicBezTo>
                    <a:pt x="2" y="30"/>
                    <a:pt x="4" y="30"/>
                    <a:pt x="6" y="30"/>
                  </a:cubicBezTo>
                  <a:cubicBezTo>
                    <a:pt x="10" y="30"/>
                    <a:pt x="9" y="27"/>
                    <a:pt x="11" y="25"/>
                  </a:cubicBezTo>
                  <a:cubicBezTo>
                    <a:pt x="12" y="23"/>
                    <a:pt x="10" y="26"/>
                    <a:pt x="11" y="2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61" name="Freeform 729">
              <a:extLst>
                <a:ext uri="{FF2B5EF4-FFF2-40B4-BE49-F238E27FC236}">
                  <a16:creationId xmlns:a16="http://schemas.microsoft.com/office/drawing/2014/main" id="{112531B2-6637-3A42-976F-B08CE2459D08}"/>
                </a:ext>
              </a:extLst>
            </p:cNvPr>
            <p:cNvSpPr>
              <a:spLocks/>
            </p:cNvSpPr>
            <p:nvPr/>
          </p:nvSpPr>
          <p:spPr bwMode="auto">
            <a:xfrm>
              <a:off x="13069607" y="9510902"/>
              <a:ext cx="493632" cy="825058"/>
            </a:xfrm>
            <a:custGeom>
              <a:avLst/>
              <a:gdLst>
                <a:gd name="T0" fmla="*/ 52 w 53"/>
                <a:gd name="T1" fmla="*/ 23 h 88"/>
                <a:gd name="T2" fmla="*/ 50 w 53"/>
                <a:gd name="T3" fmla="*/ 3 h 88"/>
                <a:gd name="T4" fmla="*/ 46 w 53"/>
                <a:gd name="T5" fmla="*/ 3 h 88"/>
                <a:gd name="T6" fmla="*/ 41 w 53"/>
                <a:gd name="T7" fmla="*/ 6 h 88"/>
                <a:gd name="T8" fmla="*/ 38 w 53"/>
                <a:gd name="T9" fmla="*/ 7 h 88"/>
                <a:gd name="T10" fmla="*/ 32 w 53"/>
                <a:gd name="T11" fmla="*/ 7 h 88"/>
                <a:gd name="T12" fmla="*/ 28 w 53"/>
                <a:gd name="T13" fmla="*/ 7 h 88"/>
                <a:gd name="T14" fmla="*/ 23 w 53"/>
                <a:gd name="T15" fmla="*/ 7 h 88"/>
                <a:gd name="T16" fmla="*/ 24 w 53"/>
                <a:gd name="T17" fmla="*/ 18 h 88"/>
                <a:gd name="T18" fmla="*/ 25 w 53"/>
                <a:gd name="T19" fmla="*/ 20 h 88"/>
                <a:gd name="T20" fmla="*/ 27 w 53"/>
                <a:gd name="T21" fmla="*/ 22 h 88"/>
                <a:gd name="T22" fmla="*/ 27 w 53"/>
                <a:gd name="T23" fmla="*/ 28 h 88"/>
                <a:gd name="T24" fmla="*/ 25 w 53"/>
                <a:gd name="T25" fmla="*/ 31 h 88"/>
                <a:gd name="T26" fmla="*/ 24 w 53"/>
                <a:gd name="T27" fmla="*/ 35 h 88"/>
                <a:gd name="T28" fmla="*/ 20 w 53"/>
                <a:gd name="T29" fmla="*/ 31 h 88"/>
                <a:gd name="T30" fmla="*/ 21 w 53"/>
                <a:gd name="T31" fmla="*/ 25 h 88"/>
                <a:gd name="T32" fmla="*/ 16 w 53"/>
                <a:gd name="T33" fmla="*/ 22 h 88"/>
                <a:gd name="T34" fmla="*/ 13 w 53"/>
                <a:gd name="T35" fmla="*/ 20 h 88"/>
                <a:gd name="T36" fmla="*/ 2 w 53"/>
                <a:gd name="T37" fmla="*/ 24 h 88"/>
                <a:gd name="T38" fmla="*/ 0 w 53"/>
                <a:gd name="T39" fmla="*/ 26 h 88"/>
                <a:gd name="T40" fmla="*/ 1 w 53"/>
                <a:gd name="T41" fmla="*/ 30 h 88"/>
                <a:gd name="T42" fmla="*/ 12 w 53"/>
                <a:gd name="T43" fmla="*/ 35 h 88"/>
                <a:gd name="T44" fmla="*/ 13 w 53"/>
                <a:gd name="T45" fmla="*/ 44 h 88"/>
                <a:gd name="T46" fmla="*/ 12 w 53"/>
                <a:gd name="T47" fmla="*/ 52 h 88"/>
                <a:gd name="T48" fmla="*/ 6 w 53"/>
                <a:gd name="T49" fmla="*/ 62 h 88"/>
                <a:gd name="T50" fmla="*/ 6 w 53"/>
                <a:gd name="T51" fmla="*/ 69 h 88"/>
                <a:gd name="T52" fmla="*/ 8 w 53"/>
                <a:gd name="T53" fmla="*/ 78 h 88"/>
                <a:gd name="T54" fmla="*/ 9 w 53"/>
                <a:gd name="T55" fmla="*/ 87 h 88"/>
                <a:gd name="T56" fmla="*/ 12 w 53"/>
                <a:gd name="T57" fmla="*/ 86 h 88"/>
                <a:gd name="T58" fmla="*/ 13 w 53"/>
                <a:gd name="T59" fmla="*/ 83 h 88"/>
                <a:gd name="T60" fmla="*/ 11 w 53"/>
                <a:gd name="T61" fmla="*/ 83 h 88"/>
                <a:gd name="T62" fmla="*/ 16 w 53"/>
                <a:gd name="T63" fmla="*/ 77 h 88"/>
                <a:gd name="T64" fmla="*/ 25 w 53"/>
                <a:gd name="T65" fmla="*/ 72 h 88"/>
                <a:gd name="T66" fmla="*/ 25 w 53"/>
                <a:gd name="T67" fmla="*/ 64 h 88"/>
                <a:gd name="T68" fmla="*/ 21 w 53"/>
                <a:gd name="T69" fmla="*/ 48 h 88"/>
                <a:gd name="T70" fmla="*/ 24 w 53"/>
                <a:gd name="T71" fmla="*/ 48 h 88"/>
                <a:gd name="T72" fmla="*/ 29 w 53"/>
                <a:gd name="T73" fmla="*/ 44 h 88"/>
                <a:gd name="T74" fmla="*/ 35 w 53"/>
                <a:gd name="T75" fmla="*/ 38 h 88"/>
                <a:gd name="T76" fmla="*/ 40 w 53"/>
                <a:gd name="T77" fmla="*/ 36 h 88"/>
                <a:gd name="T78" fmla="*/ 46 w 53"/>
                <a:gd name="T79" fmla="*/ 32 h 88"/>
                <a:gd name="T80" fmla="*/ 52 w 53"/>
                <a:gd name="T81" fmla="*/ 23 h 88"/>
                <a:gd name="T82" fmla="*/ 52 w 53"/>
                <a:gd name="T83" fmla="*/ 2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 h="88">
                  <a:moveTo>
                    <a:pt x="52" y="23"/>
                  </a:moveTo>
                  <a:cubicBezTo>
                    <a:pt x="49" y="17"/>
                    <a:pt x="50" y="9"/>
                    <a:pt x="50" y="3"/>
                  </a:cubicBezTo>
                  <a:cubicBezTo>
                    <a:pt x="50" y="0"/>
                    <a:pt x="48" y="2"/>
                    <a:pt x="46" y="3"/>
                  </a:cubicBezTo>
                  <a:cubicBezTo>
                    <a:pt x="45" y="4"/>
                    <a:pt x="43" y="6"/>
                    <a:pt x="41" y="6"/>
                  </a:cubicBezTo>
                  <a:cubicBezTo>
                    <a:pt x="40" y="6"/>
                    <a:pt x="38" y="5"/>
                    <a:pt x="38" y="7"/>
                  </a:cubicBezTo>
                  <a:cubicBezTo>
                    <a:pt x="36" y="10"/>
                    <a:pt x="34" y="7"/>
                    <a:pt x="32" y="7"/>
                  </a:cubicBezTo>
                  <a:cubicBezTo>
                    <a:pt x="30" y="7"/>
                    <a:pt x="30" y="9"/>
                    <a:pt x="28" y="7"/>
                  </a:cubicBezTo>
                  <a:cubicBezTo>
                    <a:pt x="27" y="7"/>
                    <a:pt x="24" y="7"/>
                    <a:pt x="23" y="7"/>
                  </a:cubicBezTo>
                  <a:cubicBezTo>
                    <a:pt x="20" y="7"/>
                    <a:pt x="21" y="16"/>
                    <a:pt x="24" y="18"/>
                  </a:cubicBezTo>
                  <a:cubicBezTo>
                    <a:pt x="24" y="18"/>
                    <a:pt x="24" y="20"/>
                    <a:pt x="25" y="20"/>
                  </a:cubicBezTo>
                  <a:cubicBezTo>
                    <a:pt x="25" y="21"/>
                    <a:pt x="26" y="21"/>
                    <a:pt x="27" y="22"/>
                  </a:cubicBezTo>
                  <a:cubicBezTo>
                    <a:pt x="27" y="24"/>
                    <a:pt x="27" y="27"/>
                    <a:pt x="27" y="28"/>
                  </a:cubicBezTo>
                  <a:cubicBezTo>
                    <a:pt x="27" y="30"/>
                    <a:pt x="28" y="31"/>
                    <a:pt x="25" y="31"/>
                  </a:cubicBezTo>
                  <a:cubicBezTo>
                    <a:pt x="24" y="31"/>
                    <a:pt x="24" y="34"/>
                    <a:pt x="24" y="35"/>
                  </a:cubicBezTo>
                  <a:cubicBezTo>
                    <a:pt x="23" y="34"/>
                    <a:pt x="21" y="32"/>
                    <a:pt x="20" y="31"/>
                  </a:cubicBezTo>
                  <a:cubicBezTo>
                    <a:pt x="19" y="29"/>
                    <a:pt x="21" y="27"/>
                    <a:pt x="21" y="25"/>
                  </a:cubicBezTo>
                  <a:cubicBezTo>
                    <a:pt x="22" y="20"/>
                    <a:pt x="19" y="24"/>
                    <a:pt x="16" y="22"/>
                  </a:cubicBezTo>
                  <a:cubicBezTo>
                    <a:pt x="15" y="21"/>
                    <a:pt x="15" y="19"/>
                    <a:pt x="13" y="20"/>
                  </a:cubicBezTo>
                  <a:cubicBezTo>
                    <a:pt x="9" y="22"/>
                    <a:pt x="6" y="23"/>
                    <a:pt x="2" y="24"/>
                  </a:cubicBezTo>
                  <a:cubicBezTo>
                    <a:pt x="1" y="25"/>
                    <a:pt x="0" y="25"/>
                    <a:pt x="0" y="26"/>
                  </a:cubicBezTo>
                  <a:cubicBezTo>
                    <a:pt x="0" y="27"/>
                    <a:pt x="1" y="29"/>
                    <a:pt x="1" y="30"/>
                  </a:cubicBezTo>
                  <a:cubicBezTo>
                    <a:pt x="4" y="30"/>
                    <a:pt x="12" y="32"/>
                    <a:pt x="12" y="35"/>
                  </a:cubicBezTo>
                  <a:cubicBezTo>
                    <a:pt x="13" y="38"/>
                    <a:pt x="13" y="41"/>
                    <a:pt x="13" y="44"/>
                  </a:cubicBezTo>
                  <a:cubicBezTo>
                    <a:pt x="12" y="46"/>
                    <a:pt x="14" y="49"/>
                    <a:pt x="12" y="52"/>
                  </a:cubicBezTo>
                  <a:cubicBezTo>
                    <a:pt x="10" y="55"/>
                    <a:pt x="8" y="59"/>
                    <a:pt x="6" y="62"/>
                  </a:cubicBezTo>
                  <a:cubicBezTo>
                    <a:pt x="4" y="64"/>
                    <a:pt x="6" y="68"/>
                    <a:pt x="6" y="69"/>
                  </a:cubicBezTo>
                  <a:cubicBezTo>
                    <a:pt x="8" y="73"/>
                    <a:pt x="8" y="75"/>
                    <a:pt x="8" y="78"/>
                  </a:cubicBezTo>
                  <a:cubicBezTo>
                    <a:pt x="8" y="81"/>
                    <a:pt x="8" y="84"/>
                    <a:pt x="9" y="87"/>
                  </a:cubicBezTo>
                  <a:cubicBezTo>
                    <a:pt x="9" y="88"/>
                    <a:pt x="12" y="87"/>
                    <a:pt x="12" y="86"/>
                  </a:cubicBezTo>
                  <a:cubicBezTo>
                    <a:pt x="13" y="85"/>
                    <a:pt x="13" y="83"/>
                    <a:pt x="13" y="83"/>
                  </a:cubicBezTo>
                  <a:cubicBezTo>
                    <a:pt x="12" y="83"/>
                    <a:pt x="11" y="83"/>
                    <a:pt x="11" y="83"/>
                  </a:cubicBezTo>
                  <a:cubicBezTo>
                    <a:pt x="11" y="80"/>
                    <a:pt x="14" y="78"/>
                    <a:pt x="16" y="77"/>
                  </a:cubicBezTo>
                  <a:cubicBezTo>
                    <a:pt x="19" y="76"/>
                    <a:pt x="23" y="75"/>
                    <a:pt x="25" y="72"/>
                  </a:cubicBezTo>
                  <a:cubicBezTo>
                    <a:pt x="25" y="71"/>
                    <a:pt x="25" y="66"/>
                    <a:pt x="25" y="64"/>
                  </a:cubicBezTo>
                  <a:cubicBezTo>
                    <a:pt x="25" y="62"/>
                    <a:pt x="21" y="48"/>
                    <a:pt x="21" y="48"/>
                  </a:cubicBezTo>
                  <a:cubicBezTo>
                    <a:pt x="22" y="47"/>
                    <a:pt x="22" y="50"/>
                    <a:pt x="24" y="48"/>
                  </a:cubicBezTo>
                  <a:cubicBezTo>
                    <a:pt x="26" y="46"/>
                    <a:pt x="27" y="45"/>
                    <a:pt x="29" y="44"/>
                  </a:cubicBezTo>
                  <a:cubicBezTo>
                    <a:pt x="31" y="43"/>
                    <a:pt x="32" y="37"/>
                    <a:pt x="35" y="38"/>
                  </a:cubicBezTo>
                  <a:cubicBezTo>
                    <a:pt x="36" y="38"/>
                    <a:pt x="38" y="36"/>
                    <a:pt x="40" y="36"/>
                  </a:cubicBezTo>
                  <a:cubicBezTo>
                    <a:pt x="42" y="35"/>
                    <a:pt x="44" y="34"/>
                    <a:pt x="46" y="32"/>
                  </a:cubicBezTo>
                  <a:cubicBezTo>
                    <a:pt x="47" y="31"/>
                    <a:pt x="53" y="25"/>
                    <a:pt x="52" y="23"/>
                  </a:cubicBezTo>
                  <a:cubicBezTo>
                    <a:pt x="51" y="22"/>
                    <a:pt x="52" y="24"/>
                    <a:pt x="52" y="2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62" name="Freeform 730">
              <a:extLst>
                <a:ext uri="{FF2B5EF4-FFF2-40B4-BE49-F238E27FC236}">
                  <a16:creationId xmlns:a16="http://schemas.microsoft.com/office/drawing/2014/main" id="{B2C3D3BE-D8CB-7541-8398-E5BCF44A998D}"/>
                </a:ext>
              </a:extLst>
            </p:cNvPr>
            <p:cNvSpPr>
              <a:spLocks/>
            </p:cNvSpPr>
            <p:nvPr/>
          </p:nvSpPr>
          <p:spPr bwMode="auto">
            <a:xfrm>
              <a:off x="13181072" y="9485419"/>
              <a:ext cx="149682" cy="353598"/>
            </a:xfrm>
            <a:custGeom>
              <a:avLst/>
              <a:gdLst>
                <a:gd name="T0" fmla="*/ 4 w 16"/>
                <a:gd name="T1" fmla="*/ 25 h 38"/>
                <a:gd name="T2" fmla="*/ 9 w 16"/>
                <a:gd name="T3" fmla="*/ 26 h 38"/>
                <a:gd name="T4" fmla="*/ 8 w 16"/>
                <a:gd name="T5" fmla="*/ 31 h 38"/>
                <a:gd name="T6" fmla="*/ 12 w 16"/>
                <a:gd name="T7" fmla="*/ 38 h 38"/>
                <a:gd name="T8" fmla="*/ 12 w 16"/>
                <a:gd name="T9" fmla="*/ 34 h 38"/>
                <a:gd name="T10" fmla="*/ 15 w 16"/>
                <a:gd name="T11" fmla="*/ 33 h 38"/>
                <a:gd name="T12" fmla="*/ 15 w 16"/>
                <a:gd name="T13" fmla="*/ 27 h 38"/>
                <a:gd name="T14" fmla="*/ 12 w 16"/>
                <a:gd name="T15" fmla="*/ 22 h 38"/>
                <a:gd name="T16" fmla="*/ 8 w 16"/>
                <a:gd name="T17" fmla="*/ 20 h 38"/>
                <a:gd name="T18" fmla="*/ 8 w 16"/>
                <a:gd name="T19" fmla="*/ 16 h 38"/>
                <a:gd name="T20" fmla="*/ 7 w 16"/>
                <a:gd name="T21" fmla="*/ 14 h 38"/>
                <a:gd name="T22" fmla="*/ 8 w 16"/>
                <a:gd name="T23" fmla="*/ 8 h 38"/>
                <a:gd name="T24" fmla="*/ 7 w 16"/>
                <a:gd name="T25" fmla="*/ 3 h 38"/>
                <a:gd name="T26" fmla="*/ 7 w 16"/>
                <a:gd name="T27" fmla="*/ 1 h 38"/>
                <a:gd name="T28" fmla="*/ 2 w 16"/>
                <a:gd name="T29" fmla="*/ 0 h 38"/>
                <a:gd name="T30" fmla="*/ 4 w 16"/>
                <a:gd name="T31" fmla="*/ 6 h 38"/>
                <a:gd name="T32" fmla="*/ 4 w 16"/>
                <a:gd name="T33" fmla="*/ 14 h 38"/>
                <a:gd name="T34" fmla="*/ 2 w 16"/>
                <a:gd name="T35" fmla="*/ 16 h 38"/>
                <a:gd name="T36" fmla="*/ 1 w 16"/>
                <a:gd name="T37" fmla="*/ 20 h 38"/>
                <a:gd name="T38" fmla="*/ 4 w 16"/>
                <a:gd name="T39" fmla="*/ 25 h 38"/>
                <a:gd name="T40" fmla="*/ 4 w 16"/>
                <a:gd name="T41"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38">
                  <a:moveTo>
                    <a:pt x="4" y="25"/>
                  </a:moveTo>
                  <a:cubicBezTo>
                    <a:pt x="6" y="26"/>
                    <a:pt x="9" y="24"/>
                    <a:pt x="9" y="26"/>
                  </a:cubicBezTo>
                  <a:cubicBezTo>
                    <a:pt x="10" y="28"/>
                    <a:pt x="9" y="29"/>
                    <a:pt x="8" y="31"/>
                  </a:cubicBezTo>
                  <a:cubicBezTo>
                    <a:pt x="6" y="33"/>
                    <a:pt x="10" y="36"/>
                    <a:pt x="12" y="38"/>
                  </a:cubicBezTo>
                  <a:cubicBezTo>
                    <a:pt x="13" y="37"/>
                    <a:pt x="12" y="35"/>
                    <a:pt x="12" y="34"/>
                  </a:cubicBezTo>
                  <a:cubicBezTo>
                    <a:pt x="13" y="33"/>
                    <a:pt x="16" y="35"/>
                    <a:pt x="15" y="33"/>
                  </a:cubicBezTo>
                  <a:cubicBezTo>
                    <a:pt x="15" y="31"/>
                    <a:pt x="15" y="29"/>
                    <a:pt x="15" y="27"/>
                  </a:cubicBezTo>
                  <a:cubicBezTo>
                    <a:pt x="14" y="25"/>
                    <a:pt x="13" y="24"/>
                    <a:pt x="12" y="22"/>
                  </a:cubicBezTo>
                  <a:cubicBezTo>
                    <a:pt x="11" y="25"/>
                    <a:pt x="8" y="21"/>
                    <a:pt x="8" y="20"/>
                  </a:cubicBezTo>
                  <a:cubicBezTo>
                    <a:pt x="8" y="18"/>
                    <a:pt x="8" y="17"/>
                    <a:pt x="8" y="16"/>
                  </a:cubicBezTo>
                  <a:cubicBezTo>
                    <a:pt x="8" y="14"/>
                    <a:pt x="8" y="15"/>
                    <a:pt x="7" y="14"/>
                  </a:cubicBezTo>
                  <a:cubicBezTo>
                    <a:pt x="6" y="14"/>
                    <a:pt x="8" y="8"/>
                    <a:pt x="8" y="8"/>
                  </a:cubicBezTo>
                  <a:cubicBezTo>
                    <a:pt x="8" y="6"/>
                    <a:pt x="7" y="5"/>
                    <a:pt x="7" y="3"/>
                  </a:cubicBezTo>
                  <a:cubicBezTo>
                    <a:pt x="6" y="2"/>
                    <a:pt x="5" y="0"/>
                    <a:pt x="7" y="1"/>
                  </a:cubicBezTo>
                  <a:cubicBezTo>
                    <a:pt x="6" y="0"/>
                    <a:pt x="3" y="0"/>
                    <a:pt x="2" y="0"/>
                  </a:cubicBezTo>
                  <a:cubicBezTo>
                    <a:pt x="2" y="1"/>
                    <a:pt x="6" y="5"/>
                    <a:pt x="4" y="6"/>
                  </a:cubicBezTo>
                  <a:cubicBezTo>
                    <a:pt x="1" y="7"/>
                    <a:pt x="2" y="12"/>
                    <a:pt x="4" y="14"/>
                  </a:cubicBezTo>
                  <a:cubicBezTo>
                    <a:pt x="4" y="15"/>
                    <a:pt x="2" y="15"/>
                    <a:pt x="2" y="16"/>
                  </a:cubicBezTo>
                  <a:cubicBezTo>
                    <a:pt x="1" y="16"/>
                    <a:pt x="1" y="19"/>
                    <a:pt x="1" y="20"/>
                  </a:cubicBezTo>
                  <a:cubicBezTo>
                    <a:pt x="0" y="22"/>
                    <a:pt x="3" y="24"/>
                    <a:pt x="4" y="25"/>
                  </a:cubicBezTo>
                  <a:cubicBezTo>
                    <a:pt x="5" y="26"/>
                    <a:pt x="4" y="24"/>
                    <a:pt x="4" y="2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63" name="Freeform 731">
              <a:extLst>
                <a:ext uri="{FF2B5EF4-FFF2-40B4-BE49-F238E27FC236}">
                  <a16:creationId xmlns:a16="http://schemas.microsoft.com/office/drawing/2014/main" id="{AA9A2A03-7B25-CF46-8FDA-34F65A81EC6D}"/>
                </a:ext>
              </a:extLst>
            </p:cNvPr>
            <p:cNvSpPr>
              <a:spLocks/>
            </p:cNvSpPr>
            <p:nvPr/>
          </p:nvSpPr>
          <p:spPr bwMode="auto">
            <a:xfrm>
              <a:off x="12674702" y="9418522"/>
              <a:ext cx="560508" cy="468277"/>
            </a:xfrm>
            <a:custGeom>
              <a:avLst/>
              <a:gdLst>
                <a:gd name="T0" fmla="*/ 56 w 60"/>
                <a:gd name="T1" fmla="*/ 30 h 50"/>
                <a:gd name="T2" fmla="*/ 55 w 60"/>
                <a:gd name="T3" fmla="*/ 24 h 50"/>
                <a:gd name="T4" fmla="*/ 57 w 60"/>
                <a:gd name="T5" fmla="*/ 22 h 50"/>
                <a:gd name="T6" fmla="*/ 57 w 60"/>
                <a:gd name="T7" fmla="*/ 19 h 50"/>
                <a:gd name="T8" fmla="*/ 58 w 60"/>
                <a:gd name="T9" fmla="*/ 13 h 50"/>
                <a:gd name="T10" fmla="*/ 56 w 60"/>
                <a:gd name="T11" fmla="*/ 8 h 50"/>
                <a:gd name="T12" fmla="*/ 51 w 60"/>
                <a:gd name="T13" fmla="*/ 5 h 50"/>
                <a:gd name="T14" fmla="*/ 48 w 60"/>
                <a:gd name="T15" fmla="*/ 3 h 50"/>
                <a:gd name="T16" fmla="*/ 45 w 60"/>
                <a:gd name="T17" fmla="*/ 0 h 50"/>
                <a:gd name="T18" fmla="*/ 38 w 60"/>
                <a:gd name="T19" fmla="*/ 1 h 50"/>
                <a:gd name="T20" fmla="*/ 34 w 60"/>
                <a:gd name="T21" fmla="*/ 4 h 50"/>
                <a:gd name="T22" fmla="*/ 35 w 60"/>
                <a:gd name="T23" fmla="*/ 10 h 50"/>
                <a:gd name="T24" fmla="*/ 33 w 60"/>
                <a:gd name="T25" fmla="*/ 17 h 50"/>
                <a:gd name="T26" fmla="*/ 37 w 60"/>
                <a:gd name="T27" fmla="*/ 21 h 50"/>
                <a:gd name="T28" fmla="*/ 40 w 60"/>
                <a:gd name="T29" fmla="*/ 23 h 50"/>
                <a:gd name="T30" fmla="*/ 39 w 60"/>
                <a:gd name="T31" fmla="*/ 26 h 50"/>
                <a:gd name="T32" fmla="*/ 35 w 60"/>
                <a:gd name="T33" fmla="*/ 26 h 50"/>
                <a:gd name="T34" fmla="*/ 31 w 60"/>
                <a:gd name="T35" fmla="*/ 22 h 50"/>
                <a:gd name="T36" fmla="*/ 27 w 60"/>
                <a:gd name="T37" fmla="*/ 17 h 50"/>
                <a:gd name="T38" fmla="*/ 20 w 60"/>
                <a:gd name="T39" fmla="*/ 18 h 50"/>
                <a:gd name="T40" fmla="*/ 16 w 60"/>
                <a:gd name="T41" fmla="*/ 16 h 50"/>
                <a:gd name="T42" fmla="*/ 14 w 60"/>
                <a:gd name="T43" fmla="*/ 16 h 50"/>
                <a:gd name="T44" fmla="*/ 11 w 60"/>
                <a:gd name="T45" fmla="*/ 14 h 50"/>
                <a:gd name="T46" fmla="*/ 11 w 60"/>
                <a:gd name="T47" fmla="*/ 20 h 50"/>
                <a:gd name="T48" fmla="*/ 10 w 60"/>
                <a:gd name="T49" fmla="*/ 24 h 50"/>
                <a:gd name="T50" fmla="*/ 2 w 60"/>
                <a:gd name="T51" fmla="*/ 24 h 50"/>
                <a:gd name="T52" fmla="*/ 1 w 60"/>
                <a:gd name="T53" fmla="*/ 29 h 50"/>
                <a:gd name="T54" fmla="*/ 3 w 60"/>
                <a:gd name="T55" fmla="*/ 43 h 50"/>
                <a:gd name="T56" fmla="*/ 8 w 60"/>
                <a:gd name="T57" fmla="*/ 48 h 50"/>
                <a:gd name="T58" fmla="*/ 16 w 60"/>
                <a:gd name="T59" fmla="*/ 50 h 50"/>
                <a:gd name="T60" fmla="*/ 18 w 60"/>
                <a:gd name="T61" fmla="*/ 50 h 50"/>
                <a:gd name="T62" fmla="*/ 22 w 60"/>
                <a:gd name="T63" fmla="*/ 50 h 50"/>
                <a:gd name="T64" fmla="*/ 28 w 60"/>
                <a:gd name="T65" fmla="*/ 47 h 50"/>
                <a:gd name="T66" fmla="*/ 31 w 60"/>
                <a:gd name="T67" fmla="*/ 44 h 50"/>
                <a:gd name="T68" fmla="*/ 35 w 60"/>
                <a:gd name="T69" fmla="*/ 41 h 50"/>
                <a:gd name="T70" fmla="*/ 37 w 60"/>
                <a:gd name="T71" fmla="*/ 38 h 50"/>
                <a:gd name="T72" fmla="*/ 43 w 60"/>
                <a:gd name="T73" fmla="*/ 38 h 50"/>
                <a:gd name="T74" fmla="*/ 42 w 60"/>
                <a:gd name="T75" fmla="*/ 35 h 50"/>
                <a:gd name="T76" fmla="*/ 46 w 60"/>
                <a:gd name="T77" fmla="*/ 33 h 50"/>
                <a:gd name="T78" fmla="*/ 56 w 60"/>
                <a:gd name="T79" fmla="*/ 30 h 50"/>
                <a:gd name="T80" fmla="*/ 56 w 60"/>
                <a:gd name="T81" fmla="*/ 3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0" h="50">
                  <a:moveTo>
                    <a:pt x="56" y="30"/>
                  </a:moveTo>
                  <a:cubicBezTo>
                    <a:pt x="54" y="27"/>
                    <a:pt x="56" y="27"/>
                    <a:pt x="55" y="24"/>
                  </a:cubicBezTo>
                  <a:cubicBezTo>
                    <a:pt x="55" y="23"/>
                    <a:pt x="56" y="23"/>
                    <a:pt x="57" y="22"/>
                  </a:cubicBezTo>
                  <a:cubicBezTo>
                    <a:pt x="58" y="21"/>
                    <a:pt x="57" y="20"/>
                    <a:pt x="57" y="19"/>
                  </a:cubicBezTo>
                  <a:cubicBezTo>
                    <a:pt x="56" y="17"/>
                    <a:pt x="56" y="14"/>
                    <a:pt x="58" y="13"/>
                  </a:cubicBezTo>
                  <a:cubicBezTo>
                    <a:pt x="60" y="12"/>
                    <a:pt x="57" y="9"/>
                    <a:pt x="56" y="8"/>
                  </a:cubicBezTo>
                  <a:cubicBezTo>
                    <a:pt x="55" y="6"/>
                    <a:pt x="53" y="5"/>
                    <a:pt x="51" y="5"/>
                  </a:cubicBezTo>
                  <a:cubicBezTo>
                    <a:pt x="50" y="4"/>
                    <a:pt x="49" y="3"/>
                    <a:pt x="48" y="3"/>
                  </a:cubicBezTo>
                  <a:cubicBezTo>
                    <a:pt x="47" y="2"/>
                    <a:pt x="46" y="1"/>
                    <a:pt x="45" y="0"/>
                  </a:cubicBezTo>
                  <a:cubicBezTo>
                    <a:pt x="45" y="0"/>
                    <a:pt x="39" y="1"/>
                    <a:pt x="38" y="1"/>
                  </a:cubicBezTo>
                  <a:cubicBezTo>
                    <a:pt x="36" y="1"/>
                    <a:pt x="36" y="3"/>
                    <a:pt x="34" y="4"/>
                  </a:cubicBezTo>
                  <a:cubicBezTo>
                    <a:pt x="33" y="6"/>
                    <a:pt x="34" y="9"/>
                    <a:pt x="35" y="10"/>
                  </a:cubicBezTo>
                  <a:cubicBezTo>
                    <a:pt x="35" y="13"/>
                    <a:pt x="33" y="14"/>
                    <a:pt x="33" y="17"/>
                  </a:cubicBezTo>
                  <a:cubicBezTo>
                    <a:pt x="33" y="18"/>
                    <a:pt x="35" y="21"/>
                    <a:pt x="37" y="21"/>
                  </a:cubicBezTo>
                  <a:cubicBezTo>
                    <a:pt x="39" y="21"/>
                    <a:pt x="40" y="20"/>
                    <a:pt x="40" y="23"/>
                  </a:cubicBezTo>
                  <a:cubicBezTo>
                    <a:pt x="40" y="25"/>
                    <a:pt x="40" y="26"/>
                    <a:pt x="39" y="26"/>
                  </a:cubicBezTo>
                  <a:cubicBezTo>
                    <a:pt x="37" y="27"/>
                    <a:pt x="36" y="28"/>
                    <a:pt x="35" y="26"/>
                  </a:cubicBezTo>
                  <a:cubicBezTo>
                    <a:pt x="34" y="24"/>
                    <a:pt x="33" y="22"/>
                    <a:pt x="31" y="22"/>
                  </a:cubicBezTo>
                  <a:cubicBezTo>
                    <a:pt x="29" y="21"/>
                    <a:pt x="28" y="19"/>
                    <a:pt x="27" y="17"/>
                  </a:cubicBezTo>
                  <a:cubicBezTo>
                    <a:pt x="25" y="21"/>
                    <a:pt x="23" y="19"/>
                    <a:pt x="20" y="18"/>
                  </a:cubicBezTo>
                  <a:cubicBezTo>
                    <a:pt x="18" y="18"/>
                    <a:pt x="18" y="16"/>
                    <a:pt x="16" y="16"/>
                  </a:cubicBezTo>
                  <a:cubicBezTo>
                    <a:pt x="16" y="16"/>
                    <a:pt x="15" y="17"/>
                    <a:pt x="14" y="16"/>
                  </a:cubicBezTo>
                  <a:cubicBezTo>
                    <a:pt x="13" y="16"/>
                    <a:pt x="13" y="14"/>
                    <a:pt x="11" y="14"/>
                  </a:cubicBezTo>
                  <a:cubicBezTo>
                    <a:pt x="11" y="16"/>
                    <a:pt x="11" y="18"/>
                    <a:pt x="11" y="20"/>
                  </a:cubicBezTo>
                  <a:cubicBezTo>
                    <a:pt x="11" y="22"/>
                    <a:pt x="12" y="24"/>
                    <a:pt x="10" y="24"/>
                  </a:cubicBezTo>
                  <a:cubicBezTo>
                    <a:pt x="7" y="24"/>
                    <a:pt x="4" y="24"/>
                    <a:pt x="2" y="24"/>
                  </a:cubicBezTo>
                  <a:cubicBezTo>
                    <a:pt x="1" y="24"/>
                    <a:pt x="1" y="28"/>
                    <a:pt x="1" y="29"/>
                  </a:cubicBezTo>
                  <a:cubicBezTo>
                    <a:pt x="1" y="33"/>
                    <a:pt x="0" y="40"/>
                    <a:pt x="3" y="43"/>
                  </a:cubicBezTo>
                  <a:cubicBezTo>
                    <a:pt x="4" y="44"/>
                    <a:pt x="7" y="48"/>
                    <a:pt x="8" y="48"/>
                  </a:cubicBezTo>
                  <a:cubicBezTo>
                    <a:pt x="10" y="47"/>
                    <a:pt x="19" y="47"/>
                    <a:pt x="16" y="50"/>
                  </a:cubicBezTo>
                  <a:cubicBezTo>
                    <a:pt x="18" y="50"/>
                    <a:pt x="17" y="50"/>
                    <a:pt x="18" y="50"/>
                  </a:cubicBezTo>
                  <a:cubicBezTo>
                    <a:pt x="20" y="49"/>
                    <a:pt x="21" y="50"/>
                    <a:pt x="22" y="50"/>
                  </a:cubicBezTo>
                  <a:cubicBezTo>
                    <a:pt x="25" y="50"/>
                    <a:pt x="27" y="50"/>
                    <a:pt x="28" y="47"/>
                  </a:cubicBezTo>
                  <a:cubicBezTo>
                    <a:pt x="29" y="46"/>
                    <a:pt x="30" y="45"/>
                    <a:pt x="31" y="44"/>
                  </a:cubicBezTo>
                  <a:cubicBezTo>
                    <a:pt x="32" y="43"/>
                    <a:pt x="34" y="43"/>
                    <a:pt x="35" y="41"/>
                  </a:cubicBezTo>
                  <a:cubicBezTo>
                    <a:pt x="36" y="40"/>
                    <a:pt x="36" y="39"/>
                    <a:pt x="37" y="38"/>
                  </a:cubicBezTo>
                  <a:cubicBezTo>
                    <a:pt x="39" y="38"/>
                    <a:pt x="41" y="38"/>
                    <a:pt x="43" y="38"/>
                  </a:cubicBezTo>
                  <a:cubicBezTo>
                    <a:pt x="42" y="37"/>
                    <a:pt x="42" y="35"/>
                    <a:pt x="42" y="35"/>
                  </a:cubicBezTo>
                  <a:cubicBezTo>
                    <a:pt x="44" y="34"/>
                    <a:pt x="45" y="34"/>
                    <a:pt x="46" y="33"/>
                  </a:cubicBezTo>
                  <a:cubicBezTo>
                    <a:pt x="49" y="32"/>
                    <a:pt x="53" y="31"/>
                    <a:pt x="56" y="30"/>
                  </a:cubicBezTo>
                  <a:cubicBezTo>
                    <a:pt x="55" y="29"/>
                    <a:pt x="55" y="30"/>
                    <a:pt x="56" y="3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64" name="Freeform 732">
              <a:extLst>
                <a:ext uri="{FF2B5EF4-FFF2-40B4-BE49-F238E27FC236}">
                  <a16:creationId xmlns:a16="http://schemas.microsoft.com/office/drawing/2014/main" id="{710FF493-1484-6943-BF0A-7F06285FF3DE}"/>
                </a:ext>
              </a:extLst>
            </p:cNvPr>
            <p:cNvSpPr>
              <a:spLocks/>
            </p:cNvSpPr>
            <p:nvPr/>
          </p:nvSpPr>
          <p:spPr bwMode="auto">
            <a:xfrm>
              <a:off x="12247953" y="9839015"/>
              <a:ext cx="595541" cy="589329"/>
            </a:xfrm>
            <a:custGeom>
              <a:avLst/>
              <a:gdLst>
                <a:gd name="T0" fmla="*/ 33 w 64"/>
                <a:gd name="T1" fmla="*/ 5 h 63"/>
                <a:gd name="T2" fmla="*/ 31 w 64"/>
                <a:gd name="T3" fmla="*/ 2 h 63"/>
                <a:gd name="T4" fmla="*/ 28 w 64"/>
                <a:gd name="T5" fmla="*/ 2 h 63"/>
                <a:gd name="T6" fmla="*/ 18 w 64"/>
                <a:gd name="T7" fmla="*/ 2 h 63"/>
                <a:gd name="T8" fmla="*/ 10 w 64"/>
                <a:gd name="T9" fmla="*/ 2 h 63"/>
                <a:gd name="T10" fmla="*/ 7 w 64"/>
                <a:gd name="T11" fmla="*/ 0 h 63"/>
                <a:gd name="T12" fmla="*/ 4 w 64"/>
                <a:gd name="T13" fmla="*/ 2 h 63"/>
                <a:gd name="T14" fmla="*/ 1 w 64"/>
                <a:gd name="T15" fmla="*/ 2 h 63"/>
                <a:gd name="T16" fmla="*/ 6 w 64"/>
                <a:gd name="T17" fmla="*/ 14 h 63"/>
                <a:gd name="T18" fmla="*/ 9 w 64"/>
                <a:gd name="T19" fmla="*/ 21 h 63"/>
                <a:gd name="T20" fmla="*/ 13 w 64"/>
                <a:gd name="T21" fmla="*/ 29 h 63"/>
                <a:gd name="T22" fmla="*/ 13 w 64"/>
                <a:gd name="T23" fmla="*/ 34 h 63"/>
                <a:gd name="T24" fmla="*/ 14 w 64"/>
                <a:gd name="T25" fmla="*/ 42 h 63"/>
                <a:gd name="T26" fmla="*/ 16 w 64"/>
                <a:gd name="T27" fmla="*/ 51 h 63"/>
                <a:gd name="T28" fmla="*/ 22 w 64"/>
                <a:gd name="T29" fmla="*/ 61 h 63"/>
                <a:gd name="T30" fmla="*/ 28 w 64"/>
                <a:gd name="T31" fmla="*/ 62 h 63"/>
                <a:gd name="T32" fmla="*/ 33 w 64"/>
                <a:gd name="T33" fmla="*/ 62 h 63"/>
                <a:gd name="T34" fmla="*/ 38 w 64"/>
                <a:gd name="T35" fmla="*/ 58 h 63"/>
                <a:gd name="T36" fmla="*/ 38 w 64"/>
                <a:gd name="T37" fmla="*/ 40 h 63"/>
                <a:gd name="T38" fmla="*/ 38 w 64"/>
                <a:gd name="T39" fmla="*/ 28 h 63"/>
                <a:gd name="T40" fmla="*/ 39 w 64"/>
                <a:gd name="T41" fmla="*/ 26 h 63"/>
                <a:gd name="T42" fmla="*/ 43 w 64"/>
                <a:gd name="T43" fmla="*/ 26 h 63"/>
                <a:gd name="T44" fmla="*/ 43 w 64"/>
                <a:gd name="T45" fmla="*/ 7 h 63"/>
                <a:gd name="T46" fmla="*/ 51 w 64"/>
                <a:gd name="T47" fmla="*/ 6 h 63"/>
                <a:gd name="T48" fmla="*/ 53 w 64"/>
                <a:gd name="T49" fmla="*/ 5 h 63"/>
                <a:gd name="T50" fmla="*/ 56 w 64"/>
                <a:gd name="T51" fmla="*/ 8 h 63"/>
                <a:gd name="T52" fmla="*/ 58 w 64"/>
                <a:gd name="T53" fmla="*/ 6 h 63"/>
                <a:gd name="T54" fmla="*/ 62 w 64"/>
                <a:gd name="T55" fmla="*/ 5 h 63"/>
                <a:gd name="T56" fmla="*/ 59 w 64"/>
                <a:gd name="T57" fmla="*/ 2 h 63"/>
                <a:gd name="T58" fmla="*/ 45 w 64"/>
                <a:gd name="T59" fmla="*/ 5 h 63"/>
                <a:gd name="T60" fmla="*/ 33 w 64"/>
                <a:gd name="T61" fmla="*/ 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63">
                  <a:moveTo>
                    <a:pt x="33" y="5"/>
                  </a:moveTo>
                  <a:cubicBezTo>
                    <a:pt x="32" y="5"/>
                    <a:pt x="31" y="2"/>
                    <a:pt x="31" y="2"/>
                  </a:cubicBezTo>
                  <a:cubicBezTo>
                    <a:pt x="30" y="2"/>
                    <a:pt x="29" y="2"/>
                    <a:pt x="28" y="2"/>
                  </a:cubicBezTo>
                  <a:cubicBezTo>
                    <a:pt x="25" y="2"/>
                    <a:pt x="21" y="2"/>
                    <a:pt x="18" y="2"/>
                  </a:cubicBezTo>
                  <a:cubicBezTo>
                    <a:pt x="15" y="2"/>
                    <a:pt x="13" y="2"/>
                    <a:pt x="10" y="2"/>
                  </a:cubicBezTo>
                  <a:cubicBezTo>
                    <a:pt x="9" y="2"/>
                    <a:pt x="9" y="0"/>
                    <a:pt x="7" y="0"/>
                  </a:cubicBezTo>
                  <a:cubicBezTo>
                    <a:pt x="6" y="0"/>
                    <a:pt x="5" y="2"/>
                    <a:pt x="4" y="2"/>
                  </a:cubicBezTo>
                  <a:cubicBezTo>
                    <a:pt x="3" y="2"/>
                    <a:pt x="2" y="2"/>
                    <a:pt x="1" y="2"/>
                  </a:cubicBezTo>
                  <a:cubicBezTo>
                    <a:pt x="0" y="7"/>
                    <a:pt x="4" y="9"/>
                    <a:pt x="6" y="14"/>
                  </a:cubicBezTo>
                  <a:cubicBezTo>
                    <a:pt x="7" y="16"/>
                    <a:pt x="8" y="19"/>
                    <a:pt x="9" y="21"/>
                  </a:cubicBezTo>
                  <a:cubicBezTo>
                    <a:pt x="10" y="24"/>
                    <a:pt x="12" y="26"/>
                    <a:pt x="13" y="29"/>
                  </a:cubicBezTo>
                  <a:cubicBezTo>
                    <a:pt x="13" y="30"/>
                    <a:pt x="13" y="33"/>
                    <a:pt x="13" y="34"/>
                  </a:cubicBezTo>
                  <a:cubicBezTo>
                    <a:pt x="13" y="37"/>
                    <a:pt x="14" y="39"/>
                    <a:pt x="14" y="42"/>
                  </a:cubicBezTo>
                  <a:cubicBezTo>
                    <a:pt x="15" y="45"/>
                    <a:pt x="15" y="48"/>
                    <a:pt x="16" y="51"/>
                  </a:cubicBezTo>
                  <a:cubicBezTo>
                    <a:pt x="17" y="55"/>
                    <a:pt x="20" y="58"/>
                    <a:pt x="22" y="61"/>
                  </a:cubicBezTo>
                  <a:cubicBezTo>
                    <a:pt x="25" y="58"/>
                    <a:pt x="25" y="60"/>
                    <a:pt x="28" y="62"/>
                  </a:cubicBezTo>
                  <a:cubicBezTo>
                    <a:pt x="29" y="63"/>
                    <a:pt x="32" y="63"/>
                    <a:pt x="33" y="62"/>
                  </a:cubicBezTo>
                  <a:cubicBezTo>
                    <a:pt x="36" y="62"/>
                    <a:pt x="38" y="61"/>
                    <a:pt x="38" y="58"/>
                  </a:cubicBezTo>
                  <a:cubicBezTo>
                    <a:pt x="38" y="52"/>
                    <a:pt x="38" y="46"/>
                    <a:pt x="38" y="40"/>
                  </a:cubicBezTo>
                  <a:cubicBezTo>
                    <a:pt x="38" y="36"/>
                    <a:pt x="38" y="32"/>
                    <a:pt x="38" y="28"/>
                  </a:cubicBezTo>
                  <a:cubicBezTo>
                    <a:pt x="38" y="27"/>
                    <a:pt x="38" y="26"/>
                    <a:pt x="39" y="26"/>
                  </a:cubicBezTo>
                  <a:cubicBezTo>
                    <a:pt x="39" y="26"/>
                    <a:pt x="43" y="26"/>
                    <a:pt x="43" y="26"/>
                  </a:cubicBezTo>
                  <a:cubicBezTo>
                    <a:pt x="43" y="20"/>
                    <a:pt x="43" y="13"/>
                    <a:pt x="43" y="7"/>
                  </a:cubicBezTo>
                  <a:cubicBezTo>
                    <a:pt x="46" y="8"/>
                    <a:pt x="48" y="6"/>
                    <a:pt x="51" y="6"/>
                  </a:cubicBezTo>
                  <a:cubicBezTo>
                    <a:pt x="51" y="5"/>
                    <a:pt x="52" y="5"/>
                    <a:pt x="53" y="5"/>
                  </a:cubicBezTo>
                  <a:cubicBezTo>
                    <a:pt x="53" y="5"/>
                    <a:pt x="55" y="8"/>
                    <a:pt x="56" y="8"/>
                  </a:cubicBezTo>
                  <a:cubicBezTo>
                    <a:pt x="57" y="7"/>
                    <a:pt x="56" y="6"/>
                    <a:pt x="58" y="6"/>
                  </a:cubicBezTo>
                  <a:cubicBezTo>
                    <a:pt x="59" y="6"/>
                    <a:pt x="60" y="5"/>
                    <a:pt x="62" y="5"/>
                  </a:cubicBezTo>
                  <a:cubicBezTo>
                    <a:pt x="64" y="4"/>
                    <a:pt x="60" y="2"/>
                    <a:pt x="59" y="2"/>
                  </a:cubicBezTo>
                  <a:cubicBezTo>
                    <a:pt x="54" y="2"/>
                    <a:pt x="50" y="5"/>
                    <a:pt x="45" y="5"/>
                  </a:cubicBezTo>
                  <a:cubicBezTo>
                    <a:pt x="41" y="5"/>
                    <a:pt x="37" y="5"/>
                    <a:pt x="33"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65" name="Freeform 733">
              <a:extLst>
                <a:ext uri="{FF2B5EF4-FFF2-40B4-BE49-F238E27FC236}">
                  <a16:creationId xmlns:a16="http://schemas.microsoft.com/office/drawing/2014/main" id="{5302DD10-297D-204E-932A-8663075A2277}"/>
                </a:ext>
              </a:extLst>
            </p:cNvPr>
            <p:cNvSpPr>
              <a:spLocks/>
            </p:cNvSpPr>
            <p:nvPr/>
          </p:nvSpPr>
          <p:spPr bwMode="auto">
            <a:xfrm>
              <a:off x="12263875" y="8781416"/>
              <a:ext cx="850320" cy="888769"/>
            </a:xfrm>
            <a:custGeom>
              <a:avLst/>
              <a:gdLst>
                <a:gd name="T0" fmla="*/ 89 w 91"/>
                <a:gd name="T1" fmla="*/ 10 h 95"/>
                <a:gd name="T2" fmla="*/ 83 w 91"/>
                <a:gd name="T3" fmla="*/ 4 h 95"/>
                <a:gd name="T4" fmla="*/ 77 w 91"/>
                <a:gd name="T5" fmla="*/ 6 h 95"/>
                <a:gd name="T6" fmla="*/ 72 w 91"/>
                <a:gd name="T7" fmla="*/ 1 h 95"/>
                <a:gd name="T8" fmla="*/ 65 w 91"/>
                <a:gd name="T9" fmla="*/ 1 h 95"/>
                <a:gd name="T10" fmla="*/ 57 w 91"/>
                <a:gd name="T11" fmla="*/ 2 h 95"/>
                <a:gd name="T12" fmla="*/ 48 w 91"/>
                <a:gd name="T13" fmla="*/ 6 h 95"/>
                <a:gd name="T14" fmla="*/ 35 w 91"/>
                <a:gd name="T15" fmla="*/ 2 h 95"/>
                <a:gd name="T16" fmla="*/ 30 w 91"/>
                <a:gd name="T17" fmla="*/ 12 h 95"/>
                <a:gd name="T18" fmla="*/ 19 w 91"/>
                <a:gd name="T19" fmla="*/ 35 h 95"/>
                <a:gd name="T20" fmla="*/ 17 w 91"/>
                <a:gd name="T21" fmla="*/ 48 h 95"/>
                <a:gd name="T22" fmla="*/ 10 w 91"/>
                <a:gd name="T23" fmla="*/ 49 h 95"/>
                <a:gd name="T24" fmla="*/ 2 w 91"/>
                <a:gd name="T25" fmla="*/ 55 h 95"/>
                <a:gd name="T26" fmla="*/ 1 w 91"/>
                <a:gd name="T27" fmla="*/ 59 h 95"/>
                <a:gd name="T28" fmla="*/ 18 w 91"/>
                <a:gd name="T29" fmla="*/ 57 h 95"/>
                <a:gd name="T30" fmla="*/ 26 w 91"/>
                <a:gd name="T31" fmla="*/ 68 h 95"/>
                <a:gd name="T32" fmla="*/ 35 w 91"/>
                <a:gd name="T33" fmla="*/ 63 h 95"/>
                <a:gd name="T34" fmla="*/ 41 w 91"/>
                <a:gd name="T35" fmla="*/ 64 h 95"/>
                <a:gd name="T36" fmla="*/ 46 w 91"/>
                <a:gd name="T37" fmla="*/ 70 h 95"/>
                <a:gd name="T38" fmla="*/ 47 w 91"/>
                <a:gd name="T39" fmla="*/ 78 h 95"/>
                <a:gd name="T40" fmla="*/ 53 w 91"/>
                <a:gd name="T41" fmla="*/ 82 h 95"/>
                <a:gd name="T42" fmla="*/ 60 w 91"/>
                <a:gd name="T43" fmla="*/ 84 h 95"/>
                <a:gd name="T44" fmla="*/ 66 w 91"/>
                <a:gd name="T45" fmla="*/ 87 h 95"/>
                <a:gd name="T46" fmla="*/ 76 w 91"/>
                <a:gd name="T47" fmla="*/ 90 h 95"/>
                <a:gd name="T48" fmla="*/ 84 w 91"/>
                <a:gd name="T49" fmla="*/ 94 h 95"/>
                <a:gd name="T50" fmla="*/ 77 w 91"/>
                <a:gd name="T51" fmla="*/ 85 h 95"/>
                <a:gd name="T52" fmla="*/ 78 w 91"/>
                <a:gd name="T53" fmla="*/ 73 h 95"/>
                <a:gd name="T54" fmla="*/ 80 w 91"/>
                <a:gd name="T55" fmla="*/ 70 h 95"/>
                <a:gd name="T56" fmla="*/ 84 w 91"/>
                <a:gd name="T57" fmla="*/ 63 h 95"/>
                <a:gd name="T58" fmla="*/ 81 w 91"/>
                <a:gd name="T59" fmla="*/ 55 h 95"/>
                <a:gd name="T60" fmla="*/ 81 w 91"/>
                <a:gd name="T61" fmla="*/ 45 h 95"/>
                <a:gd name="T62" fmla="*/ 83 w 91"/>
                <a:gd name="T63" fmla="*/ 28 h 95"/>
                <a:gd name="T64" fmla="*/ 90 w 91"/>
                <a:gd name="T65" fmla="*/ 18 h 95"/>
                <a:gd name="T66" fmla="*/ 90 w 91"/>
                <a:gd name="T67" fmla="*/ 1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95">
                  <a:moveTo>
                    <a:pt x="90" y="15"/>
                  </a:moveTo>
                  <a:cubicBezTo>
                    <a:pt x="89" y="14"/>
                    <a:pt x="89" y="12"/>
                    <a:pt x="89" y="10"/>
                  </a:cubicBezTo>
                  <a:cubicBezTo>
                    <a:pt x="89" y="9"/>
                    <a:pt x="87" y="8"/>
                    <a:pt x="86" y="7"/>
                  </a:cubicBezTo>
                  <a:cubicBezTo>
                    <a:pt x="86" y="6"/>
                    <a:pt x="84" y="4"/>
                    <a:pt x="83" y="4"/>
                  </a:cubicBezTo>
                  <a:cubicBezTo>
                    <a:pt x="82" y="4"/>
                    <a:pt x="82" y="6"/>
                    <a:pt x="80" y="5"/>
                  </a:cubicBezTo>
                  <a:cubicBezTo>
                    <a:pt x="78" y="4"/>
                    <a:pt x="79" y="5"/>
                    <a:pt x="77" y="6"/>
                  </a:cubicBezTo>
                  <a:cubicBezTo>
                    <a:pt x="77" y="6"/>
                    <a:pt x="75" y="5"/>
                    <a:pt x="75" y="4"/>
                  </a:cubicBezTo>
                  <a:cubicBezTo>
                    <a:pt x="74" y="3"/>
                    <a:pt x="73" y="2"/>
                    <a:pt x="72" y="1"/>
                  </a:cubicBezTo>
                  <a:cubicBezTo>
                    <a:pt x="71" y="0"/>
                    <a:pt x="70" y="2"/>
                    <a:pt x="69" y="2"/>
                  </a:cubicBezTo>
                  <a:cubicBezTo>
                    <a:pt x="68" y="3"/>
                    <a:pt x="66" y="2"/>
                    <a:pt x="65" y="1"/>
                  </a:cubicBezTo>
                  <a:cubicBezTo>
                    <a:pt x="63" y="0"/>
                    <a:pt x="63" y="1"/>
                    <a:pt x="61" y="2"/>
                  </a:cubicBezTo>
                  <a:cubicBezTo>
                    <a:pt x="60" y="3"/>
                    <a:pt x="58" y="2"/>
                    <a:pt x="57" y="2"/>
                  </a:cubicBezTo>
                  <a:cubicBezTo>
                    <a:pt x="56" y="3"/>
                    <a:pt x="53" y="3"/>
                    <a:pt x="52" y="3"/>
                  </a:cubicBezTo>
                  <a:cubicBezTo>
                    <a:pt x="49" y="1"/>
                    <a:pt x="51" y="6"/>
                    <a:pt x="48" y="6"/>
                  </a:cubicBezTo>
                  <a:cubicBezTo>
                    <a:pt x="46" y="7"/>
                    <a:pt x="42" y="6"/>
                    <a:pt x="40" y="5"/>
                  </a:cubicBezTo>
                  <a:cubicBezTo>
                    <a:pt x="38" y="4"/>
                    <a:pt x="37" y="2"/>
                    <a:pt x="35" y="2"/>
                  </a:cubicBezTo>
                  <a:cubicBezTo>
                    <a:pt x="34" y="1"/>
                    <a:pt x="32" y="3"/>
                    <a:pt x="31" y="4"/>
                  </a:cubicBezTo>
                  <a:cubicBezTo>
                    <a:pt x="29" y="6"/>
                    <a:pt x="31" y="9"/>
                    <a:pt x="30" y="12"/>
                  </a:cubicBezTo>
                  <a:cubicBezTo>
                    <a:pt x="27" y="17"/>
                    <a:pt x="27" y="23"/>
                    <a:pt x="24" y="27"/>
                  </a:cubicBezTo>
                  <a:cubicBezTo>
                    <a:pt x="22" y="30"/>
                    <a:pt x="21" y="32"/>
                    <a:pt x="19" y="35"/>
                  </a:cubicBezTo>
                  <a:cubicBezTo>
                    <a:pt x="18" y="37"/>
                    <a:pt x="18" y="39"/>
                    <a:pt x="18" y="41"/>
                  </a:cubicBezTo>
                  <a:cubicBezTo>
                    <a:pt x="18" y="44"/>
                    <a:pt x="19" y="46"/>
                    <a:pt x="17" y="48"/>
                  </a:cubicBezTo>
                  <a:cubicBezTo>
                    <a:pt x="16" y="48"/>
                    <a:pt x="11" y="51"/>
                    <a:pt x="11" y="51"/>
                  </a:cubicBezTo>
                  <a:cubicBezTo>
                    <a:pt x="10" y="51"/>
                    <a:pt x="12" y="48"/>
                    <a:pt x="10" y="49"/>
                  </a:cubicBezTo>
                  <a:cubicBezTo>
                    <a:pt x="7" y="51"/>
                    <a:pt x="7" y="53"/>
                    <a:pt x="5" y="50"/>
                  </a:cubicBezTo>
                  <a:cubicBezTo>
                    <a:pt x="4" y="51"/>
                    <a:pt x="2" y="53"/>
                    <a:pt x="2" y="55"/>
                  </a:cubicBezTo>
                  <a:cubicBezTo>
                    <a:pt x="2" y="55"/>
                    <a:pt x="2" y="56"/>
                    <a:pt x="1" y="56"/>
                  </a:cubicBezTo>
                  <a:cubicBezTo>
                    <a:pt x="0" y="57"/>
                    <a:pt x="1" y="58"/>
                    <a:pt x="1" y="59"/>
                  </a:cubicBezTo>
                  <a:cubicBezTo>
                    <a:pt x="5" y="56"/>
                    <a:pt x="8" y="57"/>
                    <a:pt x="13" y="57"/>
                  </a:cubicBezTo>
                  <a:cubicBezTo>
                    <a:pt x="15" y="57"/>
                    <a:pt x="16" y="57"/>
                    <a:pt x="18" y="57"/>
                  </a:cubicBezTo>
                  <a:cubicBezTo>
                    <a:pt x="20" y="57"/>
                    <a:pt x="21" y="60"/>
                    <a:pt x="22" y="62"/>
                  </a:cubicBezTo>
                  <a:cubicBezTo>
                    <a:pt x="23" y="64"/>
                    <a:pt x="24" y="67"/>
                    <a:pt x="26" y="68"/>
                  </a:cubicBezTo>
                  <a:cubicBezTo>
                    <a:pt x="27" y="69"/>
                    <a:pt x="31" y="68"/>
                    <a:pt x="33" y="67"/>
                  </a:cubicBezTo>
                  <a:cubicBezTo>
                    <a:pt x="34" y="67"/>
                    <a:pt x="34" y="64"/>
                    <a:pt x="35" y="63"/>
                  </a:cubicBezTo>
                  <a:cubicBezTo>
                    <a:pt x="35" y="61"/>
                    <a:pt x="38" y="62"/>
                    <a:pt x="39" y="62"/>
                  </a:cubicBezTo>
                  <a:cubicBezTo>
                    <a:pt x="39" y="64"/>
                    <a:pt x="39" y="64"/>
                    <a:pt x="41" y="64"/>
                  </a:cubicBezTo>
                  <a:cubicBezTo>
                    <a:pt x="42" y="64"/>
                    <a:pt x="45" y="63"/>
                    <a:pt x="45" y="65"/>
                  </a:cubicBezTo>
                  <a:cubicBezTo>
                    <a:pt x="45" y="67"/>
                    <a:pt x="46" y="68"/>
                    <a:pt x="46" y="70"/>
                  </a:cubicBezTo>
                  <a:cubicBezTo>
                    <a:pt x="46" y="71"/>
                    <a:pt x="46" y="72"/>
                    <a:pt x="45" y="74"/>
                  </a:cubicBezTo>
                  <a:cubicBezTo>
                    <a:pt x="45" y="75"/>
                    <a:pt x="46" y="77"/>
                    <a:pt x="47" y="78"/>
                  </a:cubicBezTo>
                  <a:cubicBezTo>
                    <a:pt x="48" y="79"/>
                    <a:pt x="47" y="81"/>
                    <a:pt x="47" y="82"/>
                  </a:cubicBezTo>
                  <a:cubicBezTo>
                    <a:pt x="47" y="85"/>
                    <a:pt x="52" y="82"/>
                    <a:pt x="53" y="82"/>
                  </a:cubicBezTo>
                  <a:cubicBezTo>
                    <a:pt x="55" y="82"/>
                    <a:pt x="56" y="82"/>
                    <a:pt x="57" y="83"/>
                  </a:cubicBezTo>
                  <a:cubicBezTo>
                    <a:pt x="59" y="85"/>
                    <a:pt x="58" y="84"/>
                    <a:pt x="60" y="84"/>
                  </a:cubicBezTo>
                  <a:cubicBezTo>
                    <a:pt x="62" y="84"/>
                    <a:pt x="62" y="85"/>
                    <a:pt x="63" y="86"/>
                  </a:cubicBezTo>
                  <a:cubicBezTo>
                    <a:pt x="64" y="86"/>
                    <a:pt x="65" y="87"/>
                    <a:pt x="66" y="87"/>
                  </a:cubicBezTo>
                  <a:cubicBezTo>
                    <a:pt x="69" y="88"/>
                    <a:pt x="70" y="88"/>
                    <a:pt x="71" y="85"/>
                  </a:cubicBezTo>
                  <a:cubicBezTo>
                    <a:pt x="72" y="88"/>
                    <a:pt x="73" y="89"/>
                    <a:pt x="76" y="90"/>
                  </a:cubicBezTo>
                  <a:cubicBezTo>
                    <a:pt x="78" y="91"/>
                    <a:pt x="78" y="94"/>
                    <a:pt x="80" y="95"/>
                  </a:cubicBezTo>
                  <a:cubicBezTo>
                    <a:pt x="80" y="95"/>
                    <a:pt x="84" y="94"/>
                    <a:pt x="84" y="94"/>
                  </a:cubicBezTo>
                  <a:cubicBezTo>
                    <a:pt x="84" y="92"/>
                    <a:pt x="85" y="88"/>
                    <a:pt x="83" y="89"/>
                  </a:cubicBezTo>
                  <a:cubicBezTo>
                    <a:pt x="80" y="90"/>
                    <a:pt x="78" y="88"/>
                    <a:pt x="77" y="85"/>
                  </a:cubicBezTo>
                  <a:cubicBezTo>
                    <a:pt x="77" y="83"/>
                    <a:pt x="79" y="80"/>
                    <a:pt x="78" y="77"/>
                  </a:cubicBezTo>
                  <a:cubicBezTo>
                    <a:pt x="78" y="76"/>
                    <a:pt x="77" y="74"/>
                    <a:pt x="78" y="73"/>
                  </a:cubicBezTo>
                  <a:cubicBezTo>
                    <a:pt x="78" y="73"/>
                    <a:pt x="78" y="72"/>
                    <a:pt x="79" y="72"/>
                  </a:cubicBezTo>
                  <a:cubicBezTo>
                    <a:pt x="80" y="72"/>
                    <a:pt x="79" y="70"/>
                    <a:pt x="80" y="70"/>
                  </a:cubicBezTo>
                  <a:cubicBezTo>
                    <a:pt x="81" y="68"/>
                    <a:pt x="86" y="68"/>
                    <a:pt x="87" y="68"/>
                  </a:cubicBezTo>
                  <a:cubicBezTo>
                    <a:pt x="85" y="67"/>
                    <a:pt x="86" y="64"/>
                    <a:pt x="84" y="63"/>
                  </a:cubicBezTo>
                  <a:cubicBezTo>
                    <a:pt x="83" y="62"/>
                    <a:pt x="82" y="61"/>
                    <a:pt x="82" y="60"/>
                  </a:cubicBezTo>
                  <a:cubicBezTo>
                    <a:pt x="82" y="58"/>
                    <a:pt x="82" y="56"/>
                    <a:pt x="81" y="55"/>
                  </a:cubicBezTo>
                  <a:cubicBezTo>
                    <a:pt x="81" y="53"/>
                    <a:pt x="80" y="52"/>
                    <a:pt x="80" y="50"/>
                  </a:cubicBezTo>
                  <a:cubicBezTo>
                    <a:pt x="80" y="49"/>
                    <a:pt x="80" y="44"/>
                    <a:pt x="81" y="45"/>
                  </a:cubicBezTo>
                  <a:cubicBezTo>
                    <a:pt x="80" y="41"/>
                    <a:pt x="80" y="39"/>
                    <a:pt x="82" y="35"/>
                  </a:cubicBezTo>
                  <a:cubicBezTo>
                    <a:pt x="83" y="32"/>
                    <a:pt x="83" y="31"/>
                    <a:pt x="83" y="28"/>
                  </a:cubicBezTo>
                  <a:cubicBezTo>
                    <a:pt x="83" y="25"/>
                    <a:pt x="85" y="23"/>
                    <a:pt x="87" y="21"/>
                  </a:cubicBezTo>
                  <a:cubicBezTo>
                    <a:pt x="88" y="20"/>
                    <a:pt x="89" y="19"/>
                    <a:pt x="90" y="18"/>
                  </a:cubicBezTo>
                  <a:cubicBezTo>
                    <a:pt x="91" y="17"/>
                    <a:pt x="91" y="17"/>
                    <a:pt x="90" y="15"/>
                  </a:cubicBezTo>
                  <a:cubicBezTo>
                    <a:pt x="89" y="15"/>
                    <a:pt x="91" y="16"/>
                    <a:pt x="90" y="1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66" name="Freeform 734">
              <a:extLst>
                <a:ext uri="{FF2B5EF4-FFF2-40B4-BE49-F238E27FC236}">
                  <a16:creationId xmlns:a16="http://schemas.microsoft.com/office/drawing/2014/main" id="{0EEB9F2C-3327-BD49-BC3A-4D44B30FE846}"/>
                </a:ext>
              </a:extLst>
            </p:cNvPr>
            <p:cNvSpPr>
              <a:spLocks/>
            </p:cNvSpPr>
            <p:nvPr/>
          </p:nvSpPr>
          <p:spPr bwMode="auto">
            <a:xfrm>
              <a:off x="12254321" y="9307031"/>
              <a:ext cx="525479" cy="589329"/>
            </a:xfrm>
            <a:custGeom>
              <a:avLst/>
              <a:gdLst>
                <a:gd name="T0" fmla="*/ 51 w 56"/>
                <a:gd name="T1" fmla="*/ 27 h 63"/>
                <a:gd name="T2" fmla="*/ 48 w 56"/>
                <a:gd name="T3" fmla="*/ 26 h 63"/>
                <a:gd name="T4" fmla="*/ 47 w 56"/>
                <a:gd name="T5" fmla="*/ 21 h 63"/>
                <a:gd name="T6" fmla="*/ 46 w 56"/>
                <a:gd name="T7" fmla="*/ 12 h 63"/>
                <a:gd name="T8" fmla="*/ 46 w 56"/>
                <a:gd name="T9" fmla="*/ 8 h 63"/>
                <a:gd name="T10" fmla="*/ 43 w 56"/>
                <a:gd name="T11" fmla="*/ 8 h 63"/>
                <a:gd name="T12" fmla="*/ 40 w 56"/>
                <a:gd name="T13" fmla="*/ 6 h 63"/>
                <a:gd name="T14" fmla="*/ 35 w 56"/>
                <a:gd name="T15" fmla="*/ 8 h 63"/>
                <a:gd name="T16" fmla="*/ 34 w 56"/>
                <a:gd name="T17" fmla="*/ 11 h 63"/>
                <a:gd name="T18" fmla="*/ 29 w 56"/>
                <a:gd name="T19" fmla="*/ 12 h 63"/>
                <a:gd name="T20" fmla="*/ 18 w 56"/>
                <a:gd name="T21" fmla="*/ 1 h 63"/>
                <a:gd name="T22" fmla="*/ 3 w 56"/>
                <a:gd name="T23" fmla="*/ 2 h 63"/>
                <a:gd name="T24" fmla="*/ 6 w 56"/>
                <a:gd name="T25" fmla="*/ 12 h 63"/>
                <a:gd name="T26" fmla="*/ 6 w 56"/>
                <a:gd name="T27" fmla="*/ 16 h 63"/>
                <a:gd name="T28" fmla="*/ 6 w 56"/>
                <a:gd name="T29" fmla="*/ 20 h 63"/>
                <a:gd name="T30" fmla="*/ 8 w 56"/>
                <a:gd name="T31" fmla="*/ 33 h 63"/>
                <a:gd name="T32" fmla="*/ 3 w 56"/>
                <a:gd name="T33" fmla="*/ 41 h 63"/>
                <a:gd name="T34" fmla="*/ 0 w 56"/>
                <a:gd name="T35" fmla="*/ 50 h 63"/>
                <a:gd name="T36" fmla="*/ 0 w 56"/>
                <a:gd name="T37" fmla="*/ 55 h 63"/>
                <a:gd name="T38" fmla="*/ 0 w 56"/>
                <a:gd name="T39" fmla="*/ 59 h 63"/>
                <a:gd name="T40" fmla="*/ 3 w 56"/>
                <a:gd name="T41" fmla="*/ 59 h 63"/>
                <a:gd name="T42" fmla="*/ 8 w 56"/>
                <a:gd name="T43" fmla="*/ 58 h 63"/>
                <a:gd name="T44" fmla="*/ 9 w 56"/>
                <a:gd name="T45" fmla="*/ 59 h 63"/>
                <a:gd name="T46" fmla="*/ 16 w 56"/>
                <a:gd name="T47" fmla="*/ 59 h 63"/>
                <a:gd name="T48" fmla="*/ 25 w 56"/>
                <a:gd name="T49" fmla="*/ 59 h 63"/>
                <a:gd name="T50" fmla="*/ 30 w 56"/>
                <a:gd name="T51" fmla="*/ 59 h 63"/>
                <a:gd name="T52" fmla="*/ 39 w 56"/>
                <a:gd name="T53" fmla="*/ 62 h 63"/>
                <a:gd name="T54" fmla="*/ 53 w 56"/>
                <a:gd name="T55" fmla="*/ 60 h 63"/>
                <a:gd name="T56" fmla="*/ 46 w 56"/>
                <a:gd name="T57" fmla="*/ 51 h 63"/>
                <a:gd name="T58" fmla="*/ 46 w 56"/>
                <a:gd name="T59" fmla="*/ 37 h 63"/>
                <a:gd name="T60" fmla="*/ 56 w 56"/>
                <a:gd name="T61" fmla="*/ 35 h 63"/>
                <a:gd name="T62" fmla="*/ 56 w 56"/>
                <a:gd name="T63" fmla="*/ 27 h 63"/>
                <a:gd name="T64" fmla="*/ 51 w 56"/>
                <a:gd name="T6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6" h="63">
                  <a:moveTo>
                    <a:pt x="51" y="27"/>
                  </a:moveTo>
                  <a:cubicBezTo>
                    <a:pt x="49" y="27"/>
                    <a:pt x="48" y="28"/>
                    <a:pt x="48" y="26"/>
                  </a:cubicBezTo>
                  <a:cubicBezTo>
                    <a:pt x="48" y="24"/>
                    <a:pt x="48" y="23"/>
                    <a:pt x="47" y="21"/>
                  </a:cubicBezTo>
                  <a:cubicBezTo>
                    <a:pt x="45" y="18"/>
                    <a:pt x="48" y="15"/>
                    <a:pt x="46" y="12"/>
                  </a:cubicBezTo>
                  <a:cubicBezTo>
                    <a:pt x="46" y="11"/>
                    <a:pt x="46" y="8"/>
                    <a:pt x="46" y="8"/>
                  </a:cubicBezTo>
                  <a:cubicBezTo>
                    <a:pt x="46" y="8"/>
                    <a:pt x="43" y="8"/>
                    <a:pt x="43" y="8"/>
                  </a:cubicBezTo>
                  <a:cubicBezTo>
                    <a:pt x="40" y="8"/>
                    <a:pt x="40" y="9"/>
                    <a:pt x="40" y="6"/>
                  </a:cubicBezTo>
                  <a:cubicBezTo>
                    <a:pt x="37" y="6"/>
                    <a:pt x="36" y="5"/>
                    <a:pt x="35" y="8"/>
                  </a:cubicBezTo>
                  <a:cubicBezTo>
                    <a:pt x="35" y="8"/>
                    <a:pt x="35" y="11"/>
                    <a:pt x="34" y="11"/>
                  </a:cubicBezTo>
                  <a:cubicBezTo>
                    <a:pt x="33" y="12"/>
                    <a:pt x="31" y="12"/>
                    <a:pt x="29" y="12"/>
                  </a:cubicBezTo>
                  <a:cubicBezTo>
                    <a:pt x="22" y="13"/>
                    <a:pt x="24" y="1"/>
                    <a:pt x="18" y="1"/>
                  </a:cubicBezTo>
                  <a:cubicBezTo>
                    <a:pt x="13" y="1"/>
                    <a:pt x="7" y="0"/>
                    <a:pt x="3" y="2"/>
                  </a:cubicBezTo>
                  <a:cubicBezTo>
                    <a:pt x="1" y="4"/>
                    <a:pt x="6" y="10"/>
                    <a:pt x="6" y="12"/>
                  </a:cubicBezTo>
                  <a:cubicBezTo>
                    <a:pt x="7" y="13"/>
                    <a:pt x="7" y="15"/>
                    <a:pt x="6" y="16"/>
                  </a:cubicBezTo>
                  <a:cubicBezTo>
                    <a:pt x="4" y="17"/>
                    <a:pt x="6" y="19"/>
                    <a:pt x="6" y="20"/>
                  </a:cubicBezTo>
                  <a:cubicBezTo>
                    <a:pt x="9" y="24"/>
                    <a:pt x="11" y="29"/>
                    <a:pt x="8" y="33"/>
                  </a:cubicBezTo>
                  <a:cubicBezTo>
                    <a:pt x="6" y="36"/>
                    <a:pt x="4" y="38"/>
                    <a:pt x="3" y="41"/>
                  </a:cubicBezTo>
                  <a:cubicBezTo>
                    <a:pt x="2" y="44"/>
                    <a:pt x="1" y="47"/>
                    <a:pt x="0" y="50"/>
                  </a:cubicBezTo>
                  <a:cubicBezTo>
                    <a:pt x="0" y="52"/>
                    <a:pt x="0" y="54"/>
                    <a:pt x="0" y="55"/>
                  </a:cubicBezTo>
                  <a:cubicBezTo>
                    <a:pt x="0" y="56"/>
                    <a:pt x="0" y="58"/>
                    <a:pt x="0" y="59"/>
                  </a:cubicBezTo>
                  <a:cubicBezTo>
                    <a:pt x="1" y="59"/>
                    <a:pt x="2" y="59"/>
                    <a:pt x="3" y="59"/>
                  </a:cubicBezTo>
                  <a:cubicBezTo>
                    <a:pt x="5" y="59"/>
                    <a:pt x="5" y="56"/>
                    <a:pt x="8" y="58"/>
                  </a:cubicBezTo>
                  <a:cubicBezTo>
                    <a:pt x="8" y="58"/>
                    <a:pt x="9" y="59"/>
                    <a:pt x="9" y="59"/>
                  </a:cubicBezTo>
                  <a:cubicBezTo>
                    <a:pt x="12" y="59"/>
                    <a:pt x="14" y="59"/>
                    <a:pt x="16" y="59"/>
                  </a:cubicBezTo>
                  <a:cubicBezTo>
                    <a:pt x="19" y="59"/>
                    <a:pt x="22" y="59"/>
                    <a:pt x="25" y="59"/>
                  </a:cubicBezTo>
                  <a:cubicBezTo>
                    <a:pt x="26" y="59"/>
                    <a:pt x="29" y="59"/>
                    <a:pt x="30" y="59"/>
                  </a:cubicBezTo>
                  <a:cubicBezTo>
                    <a:pt x="32" y="63"/>
                    <a:pt x="36" y="62"/>
                    <a:pt x="39" y="62"/>
                  </a:cubicBezTo>
                  <a:cubicBezTo>
                    <a:pt x="44" y="62"/>
                    <a:pt x="48" y="61"/>
                    <a:pt x="53" y="60"/>
                  </a:cubicBezTo>
                  <a:cubicBezTo>
                    <a:pt x="50" y="57"/>
                    <a:pt x="46" y="55"/>
                    <a:pt x="46" y="51"/>
                  </a:cubicBezTo>
                  <a:cubicBezTo>
                    <a:pt x="46" y="46"/>
                    <a:pt x="46" y="41"/>
                    <a:pt x="46" y="37"/>
                  </a:cubicBezTo>
                  <a:cubicBezTo>
                    <a:pt x="46" y="36"/>
                    <a:pt x="56" y="38"/>
                    <a:pt x="56" y="35"/>
                  </a:cubicBezTo>
                  <a:cubicBezTo>
                    <a:pt x="56" y="33"/>
                    <a:pt x="56" y="30"/>
                    <a:pt x="56" y="27"/>
                  </a:cubicBezTo>
                  <a:cubicBezTo>
                    <a:pt x="56" y="24"/>
                    <a:pt x="53" y="27"/>
                    <a:pt x="51" y="2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67" name="Freeform 735">
              <a:extLst>
                <a:ext uri="{FF2B5EF4-FFF2-40B4-BE49-F238E27FC236}">
                  <a16:creationId xmlns:a16="http://schemas.microsoft.com/office/drawing/2014/main" id="{DFF8E43E-2900-BB4E-9C18-450CF6A2482D}"/>
                </a:ext>
              </a:extLst>
            </p:cNvPr>
            <p:cNvSpPr>
              <a:spLocks/>
            </p:cNvSpPr>
            <p:nvPr/>
          </p:nvSpPr>
          <p:spPr bwMode="auto">
            <a:xfrm>
              <a:off x="12591902" y="9867686"/>
              <a:ext cx="429937" cy="449163"/>
            </a:xfrm>
            <a:custGeom>
              <a:avLst/>
              <a:gdLst>
                <a:gd name="T0" fmla="*/ 25 w 46"/>
                <a:gd name="T1" fmla="*/ 2 h 48"/>
                <a:gd name="T2" fmla="*/ 21 w 46"/>
                <a:gd name="T3" fmla="*/ 3 h 48"/>
                <a:gd name="T4" fmla="*/ 18 w 46"/>
                <a:gd name="T5" fmla="*/ 4 h 48"/>
                <a:gd name="T6" fmla="*/ 6 w 46"/>
                <a:gd name="T7" fmla="*/ 4 h 48"/>
                <a:gd name="T8" fmla="*/ 6 w 46"/>
                <a:gd name="T9" fmla="*/ 18 h 48"/>
                <a:gd name="T10" fmla="*/ 6 w 46"/>
                <a:gd name="T11" fmla="*/ 23 h 48"/>
                <a:gd name="T12" fmla="*/ 1 w 46"/>
                <a:gd name="T13" fmla="*/ 24 h 48"/>
                <a:gd name="T14" fmla="*/ 1 w 46"/>
                <a:gd name="T15" fmla="*/ 31 h 48"/>
                <a:gd name="T16" fmla="*/ 1 w 46"/>
                <a:gd name="T17" fmla="*/ 38 h 48"/>
                <a:gd name="T18" fmla="*/ 4 w 46"/>
                <a:gd name="T19" fmla="*/ 47 h 48"/>
                <a:gd name="T20" fmla="*/ 8 w 46"/>
                <a:gd name="T21" fmla="*/ 48 h 48"/>
                <a:gd name="T22" fmla="*/ 13 w 46"/>
                <a:gd name="T23" fmla="*/ 44 h 48"/>
                <a:gd name="T24" fmla="*/ 19 w 46"/>
                <a:gd name="T25" fmla="*/ 41 h 48"/>
                <a:gd name="T26" fmla="*/ 29 w 46"/>
                <a:gd name="T27" fmla="*/ 39 h 48"/>
                <a:gd name="T28" fmla="*/ 31 w 46"/>
                <a:gd name="T29" fmla="*/ 37 h 48"/>
                <a:gd name="T30" fmla="*/ 34 w 46"/>
                <a:gd name="T31" fmla="*/ 34 h 48"/>
                <a:gd name="T32" fmla="*/ 43 w 46"/>
                <a:gd name="T33" fmla="*/ 26 h 48"/>
                <a:gd name="T34" fmla="*/ 44 w 46"/>
                <a:gd name="T35" fmla="*/ 22 h 48"/>
                <a:gd name="T36" fmla="*/ 40 w 46"/>
                <a:gd name="T37" fmla="*/ 21 h 48"/>
                <a:gd name="T38" fmla="*/ 38 w 46"/>
                <a:gd name="T39" fmla="*/ 17 h 48"/>
                <a:gd name="T40" fmla="*/ 39 w 46"/>
                <a:gd name="T41" fmla="*/ 15 h 48"/>
                <a:gd name="T42" fmla="*/ 36 w 46"/>
                <a:gd name="T43" fmla="*/ 14 h 48"/>
                <a:gd name="T44" fmla="*/ 36 w 46"/>
                <a:gd name="T45" fmla="*/ 13 h 48"/>
                <a:gd name="T46" fmla="*/ 34 w 46"/>
                <a:gd name="T47" fmla="*/ 12 h 48"/>
                <a:gd name="T48" fmla="*/ 30 w 46"/>
                <a:gd name="T49" fmla="*/ 7 h 48"/>
                <a:gd name="T50" fmla="*/ 25 w 46"/>
                <a:gd name="T51" fmla="*/ 2 h 48"/>
                <a:gd name="T52" fmla="*/ 25 w 46"/>
                <a:gd name="T53"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6" h="48">
                  <a:moveTo>
                    <a:pt x="25" y="2"/>
                  </a:moveTo>
                  <a:cubicBezTo>
                    <a:pt x="24" y="3"/>
                    <a:pt x="22" y="3"/>
                    <a:pt x="21" y="3"/>
                  </a:cubicBezTo>
                  <a:cubicBezTo>
                    <a:pt x="19" y="3"/>
                    <a:pt x="20" y="6"/>
                    <a:pt x="18" y="4"/>
                  </a:cubicBezTo>
                  <a:cubicBezTo>
                    <a:pt x="15" y="0"/>
                    <a:pt x="10" y="5"/>
                    <a:pt x="6" y="4"/>
                  </a:cubicBezTo>
                  <a:cubicBezTo>
                    <a:pt x="6" y="9"/>
                    <a:pt x="6" y="14"/>
                    <a:pt x="6" y="18"/>
                  </a:cubicBezTo>
                  <a:cubicBezTo>
                    <a:pt x="6" y="19"/>
                    <a:pt x="7" y="23"/>
                    <a:pt x="6" y="23"/>
                  </a:cubicBezTo>
                  <a:cubicBezTo>
                    <a:pt x="5" y="24"/>
                    <a:pt x="1" y="22"/>
                    <a:pt x="1" y="24"/>
                  </a:cubicBezTo>
                  <a:cubicBezTo>
                    <a:pt x="1" y="26"/>
                    <a:pt x="1" y="29"/>
                    <a:pt x="1" y="31"/>
                  </a:cubicBezTo>
                  <a:cubicBezTo>
                    <a:pt x="1" y="33"/>
                    <a:pt x="0" y="36"/>
                    <a:pt x="1" y="38"/>
                  </a:cubicBezTo>
                  <a:cubicBezTo>
                    <a:pt x="5" y="39"/>
                    <a:pt x="6" y="44"/>
                    <a:pt x="4" y="47"/>
                  </a:cubicBezTo>
                  <a:cubicBezTo>
                    <a:pt x="4" y="48"/>
                    <a:pt x="8" y="48"/>
                    <a:pt x="8" y="48"/>
                  </a:cubicBezTo>
                  <a:cubicBezTo>
                    <a:pt x="10" y="48"/>
                    <a:pt x="11" y="46"/>
                    <a:pt x="13" y="44"/>
                  </a:cubicBezTo>
                  <a:cubicBezTo>
                    <a:pt x="15" y="42"/>
                    <a:pt x="15" y="39"/>
                    <a:pt x="19" y="41"/>
                  </a:cubicBezTo>
                  <a:cubicBezTo>
                    <a:pt x="23" y="43"/>
                    <a:pt x="27" y="44"/>
                    <a:pt x="29" y="39"/>
                  </a:cubicBezTo>
                  <a:cubicBezTo>
                    <a:pt x="29" y="38"/>
                    <a:pt x="29" y="37"/>
                    <a:pt x="31" y="37"/>
                  </a:cubicBezTo>
                  <a:cubicBezTo>
                    <a:pt x="33" y="37"/>
                    <a:pt x="34" y="35"/>
                    <a:pt x="34" y="34"/>
                  </a:cubicBezTo>
                  <a:cubicBezTo>
                    <a:pt x="36" y="31"/>
                    <a:pt x="40" y="28"/>
                    <a:pt x="43" y="26"/>
                  </a:cubicBezTo>
                  <a:cubicBezTo>
                    <a:pt x="45" y="25"/>
                    <a:pt x="46" y="24"/>
                    <a:pt x="44" y="22"/>
                  </a:cubicBezTo>
                  <a:cubicBezTo>
                    <a:pt x="43" y="21"/>
                    <a:pt x="40" y="22"/>
                    <a:pt x="40" y="21"/>
                  </a:cubicBezTo>
                  <a:cubicBezTo>
                    <a:pt x="39" y="20"/>
                    <a:pt x="38" y="19"/>
                    <a:pt x="38" y="17"/>
                  </a:cubicBezTo>
                  <a:cubicBezTo>
                    <a:pt x="38" y="17"/>
                    <a:pt x="39" y="16"/>
                    <a:pt x="39" y="15"/>
                  </a:cubicBezTo>
                  <a:cubicBezTo>
                    <a:pt x="38" y="15"/>
                    <a:pt x="37" y="15"/>
                    <a:pt x="36" y="14"/>
                  </a:cubicBezTo>
                  <a:cubicBezTo>
                    <a:pt x="36" y="14"/>
                    <a:pt x="37" y="13"/>
                    <a:pt x="36" y="13"/>
                  </a:cubicBezTo>
                  <a:cubicBezTo>
                    <a:pt x="35" y="13"/>
                    <a:pt x="35" y="12"/>
                    <a:pt x="34" y="12"/>
                  </a:cubicBezTo>
                  <a:cubicBezTo>
                    <a:pt x="32" y="11"/>
                    <a:pt x="31" y="10"/>
                    <a:pt x="30" y="7"/>
                  </a:cubicBezTo>
                  <a:cubicBezTo>
                    <a:pt x="30" y="6"/>
                    <a:pt x="27" y="2"/>
                    <a:pt x="25" y="2"/>
                  </a:cubicBezTo>
                  <a:cubicBezTo>
                    <a:pt x="25" y="2"/>
                    <a:pt x="26" y="2"/>
                    <a:pt x="25"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68" name="Freeform 736">
              <a:extLst>
                <a:ext uri="{FF2B5EF4-FFF2-40B4-BE49-F238E27FC236}">
                  <a16:creationId xmlns:a16="http://schemas.microsoft.com/office/drawing/2014/main" id="{90BF5145-7CED-6A43-8DCB-9CE592396488}"/>
                </a:ext>
              </a:extLst>
            </p:cNvPr>
            <p:cNvSpPr>
              <a:spLocks/>
            </p:cNvSpPr>
            <p:nvPr/>
          </p:nvSpPr>
          <p:spPr bwMode="auto">
            <a:xfrm>
              <a:off x="12824385" y="9775302"/>
              <a:ext cx="366242" cy="324926"/>
            </a:xfrm>
            <a:custGeom>
              <a:avLst/>
              <a:gdLst>
                <a:gd name="T0" fmla="*/ 39 w 39"/>
                <a:gd name="T1" fmla="*/ 22 h 35"/>
                <a:gd name="T2" fmla="*/ 38 w 39"/>
                <a:gd name="T3" fmla="*/ 18 h 35"/>
                <a:gd name="T4" fmla="*/ 39 w 39"/>
                <a:gd name="T5" fmla="*/ 14 h 35"/>
                <a:gd name="T6" fmla="*/ 38 w 39"/>
                <a:gd name="T7" fmla="*/ 7 h 35"/>
                <a:gd name="T8" fmla="*/ 27 w 39"/>
                <a:gd name="T9" fmla="*/ 2 h 35"/>
                <a:gd name="T10" fmla="*/ 24 w 39"/>
                <a:gd name="T11" fmla="*/ 0 h 35"/>
                <a:gd name="T12" fmla="*/ 19 w 39"/>
                <a:gd name="T13" fmla="*/ 3 h 35"/>
                <a:gd name="T14" fmla="*/ 13 w 39"/>
                <a:gd name="T15" fmla="*/ 7 h 35"/>
                <a:gd name="T16" fmla="*/ 9 w 39"/>
                <a:gd name="T17" fmla="*/ 12 h 35"/>
                <a:gd name="T18" fmla="*/ 2 w 39"/>
                <a:gd name="T19" fmla="*/ 12 h 35"/>
                <a:gd name="T20" fmla="*/ 5 w 39"/>
                <a:gd name="T21" fmla="*/ 16 h 35"/>
                <a:gd name="T22" fmla="*/ 8 w 39"/>
                <a:gd name="T23" fmla="*/ 21 h 35"/>
                <a:gd name="T24" fmla="*/ 11 w 39"/>
                <a:gd name="T25" fmla="*/ 23 h 35"/>
                <a:gd name="T26" fmla="*/ 11 w 39"/>
                <a:gd name="T27" fmla="*/ 24 h 35"/>
                <a:gd name="T28" fmla="*/ 14 w 39"/>
                <a:gd name="T29" fmla="*/ 25 h 35"/>
                <a:gd name="T30" fmla="*/ 13 w 39"/>
                <a:gd name="T31" fmla="*/ 28 h 35"/>
                <a:gd name="T32" fmla="*/ 15 w 39"/>
                <a:gd name="T33" fmla="*/ 31 h 35"/>
                <a:gd name="T34" fmla="*/ 20 w 39"/>
                <a:gd name="T35" fmla="*/ 34 h 35"/>
                <a:gd name="T36" fmla="*/ 25 w 39"/>
                <a:gd name="T37" fmla="*/ 35 h 35"/>
                <a:gd name="T38" fmla="*/ 27 w 39"/>
                <a:gd name="T39" fmla="*/ 35 h 35"/>
                <a:gd name="T40" fmla="*/ 34 w 39"/>
                <a:gd name="T41" fmla="*/ 31 h 35"/>
                <a:gd name="T42" fmla="*/ 36 w 39"/>
                <a:gd name="T43" fmla="*/ 27 h 35"/>
                <a:gd name="T44" fmla="*/ 39 w 39"/>
                <a:gd name="T45"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9" h="35">
                  <a:moveTo>
                    <a:pt x="39" y="22"/>
                  </a:moveTo>
                  <a:cubicBezTo>
                    <a:pt x="39" y="21"/>
                    <a:pt x="38" y="19"/>
                    <a:pt x="38" y="18"/>
                  </a:cubicBezTo>
                  <a:cubicBezTo>
                    <a:pt x="38" y="16"/>
                    <a:pt x="39" y="15"/>
                    <a:pt x="39" y="14"/>
                  </a:cubicBezTo>
                  <a:cubicBezTo>
                    <a:pt x="39" y="11"/>
                    <a:pt x="39" y="9"/>
                    <a:pt x="38" y="7"/>
                  </a:cubicBezTo>
                  <a:cubicBezTo>
                    <a:pt x="38" y="4"/>
                    <a:pt x="29" y="2"/>
                    <a:pt x="27" y="2"/>
                  </a:cubicBezTo>
                  <a:cubicBezTo>
                    <a:pt x="27" y="0"/>
                    <a:pt x="27" y="0"/>
                    <a:pt x="24" y="0"/>
                  </a:cubicBezTo>
                  <a:cubicBezTo>
                    <a:pt x="21" y="0"/>
                    <a:pt x="21" y="1"/>
                    <a:pt x="19" y="3"/>
                  </a:cubicBezTo>
                  <a:cubicBezTo>
                    <a:pt x="18" y="5"/>
                    <a:pt x="15" y="6"/>
                    <a:pt x="13" y="7"/>
                  </a:cubicBezTo>
                  <a:cubicBezTo>
                    <a:pt x="12" y="9"/>
                    <a:pt x="11" y="12"/>
                    <a:pt x="9" y="12"/>
                  </a:cubicBezTo>
                  <a:cubicBezTo>
                    <a:pt x="7" y="12"/>
                    <a:pt x="5" y="11"/>
                    <a:pt x="2" y="12"/>
                  </a:cubicBezTo>
                  <a:cubicBezTo>
                    <a:pt x="0" y="13"/>
                    <a:pt x="4" y="15"/>
                    <a:pt x="5" y="16"/>
                  </a:cubicBezTo>
                  <a:cubicBezTo>
                    <a:pt x="6" y="18"/>
                    <a:pt x="6" y="20"/>
                    <a:pt x="8" y="21"/>
                  </a:cubicBezTo>
                  <a:cubicBezTo>
                    <a:pt x="9" y="22"/>
                    <a:pt x="10" y="23"/>
                    <a:pt x="11" y="23"/>
                  </a:cubicBezTo>
                  <a:cubicBezTo>
                    <a:pt x="12" y="23"/>
                    <a:pt x="11" y="24"/>
                    <a:pt x="11" y="24"/>
                  </a:cubicBezTo>
                  <a:cubicBezTo>
                    <a:pt x="12" y="24"/>
                    <a:pt x="13" y="25"/>
                    <a:pt x="14" y="25"/>
                  </a:cubicBezTo>
                  <a:cubicBezTo>
                    <a:pt x="14" y="26"/>
                    <a:pt x="13" y="27"/>
                    <a:pt x="13" y="28"/>
                  </a:cubicBezTo>
                  <a:cubicBezTo>
                    <a:pt x="13" y="29"/>
                    <a:pt x="14" y="31"/>
                    <a:pt x="15" y="31"/>
                  </a:cubicBezTo>
                  <a:cubicBezTo>
                    <a:pt x="18" y="31"/>
                    <a:pt x="19" y="31"/>
                    <a:pt x="20" y="34"/>
                  </a:cubicBezTo>
                  <a:cubicBezTo>
                    <a:pt x="21" y="35"/>
                    <a:pt x="23" y="34"/>
                    <a:pt x="25" y="35"/>
                  </a:cubicBezTo>
                  <a:cubicBezTo>
                    <a:pt x="26" y="35"/>
                    <a:pt x="26" y="35"/>
                    <a:pt x="27" y="35"/>
                  </a:cubicBezTo>
                  <a:cubicBezTo>
                    <a:pt x="31" y="35"/>
                    <a:pt x="32" y="34"/>
                    <a:pt x="34" y="31"/>
                  </a:cubicBezTo>
                  <a:cubicBezTo>
                    <a:pt x="35" y="30"/>
                    <a:pt x="36" y="28"/>
                    <a:pt x="36" y="27"/>
                  </a:cubicBezTo>
                  <a:cubicBezTo>
                    <a:pt x="37" y="25"/>
                    <a:pt x="39" y="24"/>
                    <a:pt x="39" y="2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69" name="Freeform 737">
              <a:extLst>
                <a:ext uri="{FF2B5EF4-FFF2-40B4-BE49-F238E27FC236}">
                  <a16:creationId xmlns:a16="http://schemas.microsoft.com/office/drawing/2014/main" id="{92688BB6-B18B-9E42-AF4C-46F9AD4F4362}"/>
                </a:ext>
              </a:extLst>
            </p:cNvPr>
            <p:cNvSpPr>
              <a:spLocks/>
            </p:cNvSpPr>
            <p:nvPr/>
          </p:nvSpPr>
          <p:spPr bwMode="auto">
            <a:xfrm>
              <a:off x="13069607" y="10259505"/>
              <a:ext cx="92356" cy="105124"/>
            </a:xfrm>
            <a:custGeom>
              <a:avLst/>
              <a:gdLst>
                <a:gd name="T0" fmla="*/ 5 w 10"/>
                <a:gd name="T1" fmla="*/ 1 h 11"/>
                <a:gd name="T2" fmla="*/ 7 w 10"/>
                <a:gd name="T3" fmla="*/ 9 h 11"/>
                <a:gd name="T4" fmla="*/ 5 w 10"/>
                <a:gd name="T5" fmla="*/ 1 h 11"/>
                <a:gd name="T6" fmla="*/ 5 w 10"/>
                <a:gd name="T7" fmla="*/ 1 h 11"/>
              </a:gdLst>
              <a:ahLst/>
              <a:cxnLst>
                <a:cxn ang="0">
                  <a:pos x="T0" y="T1"/>
                </a:cxn>
                <a:cxn ang="0">
                  <a:pos x="T2" y="T3"/>
                </a:cxn>
                <a:cxn ang="0">
                  <a:pos x="T4" y="T5"/>
                </a:cxn>
                <a:cxn ang="0">
                  <a:pos x="T6" y="T7"/>
                </a:cxn>
              </a:cxnLst>
              <a:rect l="0" t="0" r="r" b="b"/>
              <a:pathLst>
                <a:path w="10" h="11">
                  <a:moveTo>
                    <a:pt x="5" y="1"/>
                  </a:moveTo>
                  <a:cubicBezTo>
                    <a:pt x="0" y="2"/>
                    <a:pt x="3" y="11"/>
                    <a:pt x="7" y="9"/>
                  </a:cubicBezTo>
                  <a:cubicBezTo>
                    <a:pt x="10" y="8"/>
                    <a:pt x="9" y="0"/>
                    <a:pt x="5" y="1"/>
                  </a:cubicBezTo>
                  <a:cubicBezTo>
                    <a:pt x="3" y="1"/>
                    <a:pt x="6" y="1"/>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70" name="Freeform 738">
              <a:extLst>
                <a:ext uri="{FF2B5EF4-FFF2-40B4-BE49-F238E27FC236}">
                  <a16:creationId xmlns:a16="http://schemas.microsoft.com/office/drawing/2014/main" id="{A127E0BF-FADA-8F45-9576-18A8D500FA62}"/>
                </a:ext>
              </a:extLst>
            </p:cNvPr>
            <p:cNvSpPr>
              <a:spLocks noEditPoints="1"/>
            </p:cNvSpPr>
            <p:nvPr/>
          </p:nvSpPr>
          <p:spPr bwMode="auto">
            <a:xfrm>
              <a:off x="12442219" y="10090674"/>
              <a:ext cx="738853" cy="646665"/>
            </a:xfrm>
            <a:custGeom>
              <a:avLst/>
              <a:gdLst>
                <a:gd name="T0" fmla="*/ 74 w 79"/>
                <a:gd name="T1" fmla="*/ 27 h 69"/>
                <a:gd name="T2" fmla="*/ 69 w 79"/>
                <a:gd name="T3" fmla="*/ 22 h 69"/>
                <a:gd name="T4" fmla="*/ 72 w 79"/>
                <a:gd name="T5" fmla="*/ 19 h 69"/>
                <a:gd name="T6" fmla="*/ 75 w 79"/>
                <a:gd name="T7" fmla="*/ 20 h 69"/>
                <a:gd name="T8" fmla="*/ 75 w 79"/>
                <a:gd name="T9" fmla="*/ 11 h 69"/>
                <a:gd name="T10" fmla="*/ 73 w 79"/>
                <a:gd name="T11" fmla="*/ 7 h 69"/>
                <a:gd name="T12" fmla="*/ 72 w 79"/>
                <a:gd name="T13" fmla="*/ 1 h 69"/>
                <a:gd name="T14" fmla="*/ 66 w 79"/>
                <a:gd name="T15" fmla="*/ 1 h 69"/>
                <a:gd name="T16" fmla="*/ 60 w 79"/>
                <a:gd name="T17" fmla="*/ 2 h 69"/>
                <a:gd name="T18" fmla="*/ 55 w 79"/>
                <a:gd name="T19" fmla="*/ 5 h 69"/>
                <a:gd name="T20" fmla="*/ 51 w 79"/>
                <a:gd name="T21" fmla="*/ 8 h 69"/>
                <a:gd name="T22" fmla="*/ 49 w 79"/>
                <a:gd name="T23" fmla="*/ 12 h 69"/>
                <a:gd name="T24" fmla="*/ 45 w 79"/>
                <a:gd name="T25" fmla="*/ 14 h 69"/>
                <a:gd name="T26" fmla="*/ 44 w 79"/>
                <a:gd name="T27" fmla="*/ 17 h 69"/>
                <a:gd name="T28" fmla="*/ 34 w 79"/>
                <a:gd name="T29" fmla="*/ 17 h 69"/>
                <a:gd name="T30" fmla="*/ 28 w 79"/>
                <a:gd name="T31" fmla="*/ 21 h 69"/>
                <a:gd name="T32" fmla="*/ 24 w 79"/>
                <a:gd name="T33" fmla="*/ 24 h 69"/>
                <a:gd name="T34" fmla="*/ 20 w 79"/>
                <a:gd name="T35" fmla="*/ 23 h 69"/>
                <a:gd name="T36" fmla="*/ 17 w 79"/>
                <a:gd name="T37" fmla="*/ 14 h 69"/>
                <a:gd name="T38" fmla="*/ 17 w 79"/>
                <a:gd name="T39" fmla="*/ 29 h 69"/>
                <a:gd name="T40" fmla="*/ 17 w 79"/>
                <a:gd name="T41" fmla="*/ 33 h 69"/>
                <a:gd name="T42" fmla="*/ 9 w 79"/>
                <a:gd name="T43" fmla="*/ 35 h 69"/>
                <a:gd name="T44" fmla="*/ 6 w 79"/>
                <a:gd name="T45" fmla="*/ 34 h 69"/>
                <a:gd name="T46" fmla="*/ 2 w 79"/>
                <a:gd name="T47" fmla="*/ 33 h 69"/>
                <a:gd name="T48" fmla="*/ 3 w 79"/>
                <a:gd name="T49" fmla="*/ 40 h 69"/>
                <a:gd name="T50" fmla="*/ 5 w 79"/>
                <a:gd name="T51" fmla="*/ 45 h 69"/>
                <a:gd name="T52" fmla="*/ 9 w 79"/>
                <a:gd name="T53" fmla="*/ 56 h 69"/>
                <a:gd name="T54" fmla="*/ 8 w 79"/>
                <a:gd name="T55" fmla="*/ 60 h 69"/>
                <a:gd name="T56" fmla="*/ 9 w 79"/>
                <a:gd name="T57" fmla="*/ 62 h 69"/>
                <a:gd name="T58" fmla="*/ 10 w 79"/>
                <a:gd name="T59" fmla="*/ 66 h 69"/>
                <a:gd name="T60" fmla="*/ 11 w 79"/>
                <a:gd name="T61" fmla="*/ 64 h 69"/>
                <a:gd name="T62" fmla="*/ 15 w 79"/>
                <a:gd name="T63" fmla="*/ 68 h 69"/>
                <a:gd name="T64" fmla="*/ 21 w 79"/>
                <a:gd name="T65" fmla="*/ 66 h 69"/>
                <a:gd name="T66" fmla="*/ 26 w 79"/>
                <a:gd name="T67" fmla="*/ 65 h 69"/>
                <a:gd name="T68" fmla="*/ 31 w 79"/>
                <a:gd name="T69" fmla="*/ 64 h 69"/>
                <a:gd name="T70" fmla="*/ 38 w 79"/>
                <a:gd name="T71" fmla="*/ 64 h 69"/>
                <a:gd name="T72" fmla="*/ 39 w 79"/>
                <a:gd name="T73" fmla="*/ 64 h 69"/>
                <a:gd name="T74" fmla="*/ 41 w 79"/>
                <a:gd name="T75" fmla="*/ 63 h 69"/>
                <a:gd name="T76" fmla="*/ 42 w 79"/>
                <a:gd name="T77" fmla="*/ 62 h 69"/>
                <a:gd name="T78" fmla="*/ 44 w 79"/>
                <a:gd name="T79" fmla="*/ 65 h 69"/>
                <a:gd name="T80" fmla="*/ 46 w 79"/>
                <a:gd name="T81" fmla="*/ 62 h 69"/>
                <a:gd name="T82" fmla="*/ 57 w 79"/>
                <a:gd name="T83" fmla="*/ 56 h 69"/>
                <a:gd name="T84" fmla="*/ 65 w 79"/>
                <a:gd name="T85" fmla="*/ 48 h 69"/>
                <a:gd name="T86" fmla="*/ 72 w 79"/>
                <a:gd name="T87" fmla="*/ 37 h 69"/>
                <a:gd name="T88" fmla="*/ 77 w 79"/>
                <a:gd name="T89" fmla="*/ 33 h 69"/>
                <a:gd name="T90" fmla="*/ 79 w 79"/>
                <a:gd name="T91" fmla="*/ 25 h 69"/>
                <a:gd name="T92" fmla="*/ 76 w 79"/>
                <a:gd name="T93" fmla="*/ 25 h 69"/>
                <a:gd name="T94" fmla="*/ 74 w 79"/>
                <a:gd name="T95" fmla="*/ 27 h 69"/>
                <a:gd name="T96" fmla="*/ 62 w 79"/>
                <a:gd name="T97" fmla="*/ 39 h 69"/>
                <a:gd name="T98" fmla="*/ 61 w 79"/>
                <a:gd name="T99" fmla="*/ 41 h 69"/>
                <a:gd name="T100" fmla="*/ 57 w 79"/>
                <a:gd name="T101" fmla="*/ 43 h 69"/>
                <a:gd name="T102" fmla="*/ 55 w 79"/>
                <a:gd name="T103" fmla="*/ 44 h 69"/>
                <a:gd name="T104" fmla="*/ 52 w 79"/>
                <a:gd name="T105" fmla="*/ 41 h 69"/>
                <a:gd name="T106" fmla="*/ 56 w 79"/>
                <a:gd name="T107" fmla="*/ 35 h 69"/>
                <a:gd name="T108" fmla="*/ 60 w 79"/>
                <a:gd name="T109" fmla="*/ 35 h 69"/>
                <a:gd name="T110" fmla="*/ 62 w 79"/>
                <a:gd name="T111" fmla="*/ 39 h 69"/>
                <a:gd name="T112" fmla="*/ 62 w 79"/>
                <a:gd name="T113" fmla="*/ 3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9" h="69">
                  <a:moveTo>
                    <a:pt x="74" y="27"/>
                  </a:moveTo>
                  <a:cubicBezTo>
                    <a:pt x="71" y="27"/>
                    <a:pt x="68" y="24"/>
                    <a:pt x="69" y="22"/>
                  </a:cubicBezTo>
                  <a:cubicBezTo>
                    <a:pt x="69" y="20"/>
                    <a:pt x="71" y="19"/>
                    <a:pt x="72" y="19"/>
                  </a:cubicBezTo>
                  <a:cubicBezTo>
                    <a:pt x="73" y="19"/>
                    <a:pt x="74" y="20"/>
                    <a:pt x="75" y="20"/>
                  </a:cubicBezTo>
                  <a:cubicBezTo>
                    <a:pt x="75" y="17"/>
                    <a:pt x="76" y="14"/>
                    <a:pt x="75" y="11"/>
                  </a:cubicBezTo>
                  <a:cubicBezTo>
                    <a:pt x="74" y="10"/>
                    <a:pt x="73" y="8"/>
                    <a:pt x="73" y="7"/>
                  </a:cubicBezTo>
                  <a:cubicBezTo>
                    <a:pt x="72" y="5"/>
                    <a:pt x="72" y="3"/>
                    <a:pt x="72" y="1"/>
                  </a:cubicBezTo>
                  <a:cubicBezTo>
                    <a:pt x="70" y="2"/>
                    <a:pt x="67" y="1"/>
                    <a:pt x="66" y="1"/>
                  </a:cubicBezTo>
                  <a:cubicBezTo>
                    <a:pt x="63" y="0"/>
                    <a:pt x="61" y="0"/>
                    <a:pt x="60" y="2"/>
                  </a:cubicBezTo>
                  <a:cubicBezTo>
                    <a:pt x="58" y="3"/>
                    <a:pt x="56" y="3"/>
                    <a:pt x="55" y="5"/>
                  </a:cubicBezTo>
                  <a:cubicBezTo>
                    <a:pt x="54" y="6"/>
                    <a:pt x="52" y="7"/>
                    <a:pt x="51" y="8"/>
                  </a:cubicBezTo>
                  <a:cubicBezTo>
                    <a:pt x="50" y="9"/>
                    <a:pt x="50" y="11"/>
                    <a:pt x="49" y="12"/>
                  </a:cubicBezTo>
                  <a:cubicBezTo>
                    <a:pt x="48" y="14"/>
                    <a:pt x="46" y="12"/>
                    <a:pt x="45" y="14"/>
                  </a:cubicBezTo>
                  <a:cubicBezTo>
                    <a:pt x="44" y="15"/>
                    <a:pt x="45" y="16"/>
                    <a:pt x="44" y="17"/>
                  </a:cubicBezTo>
                  <a:cubicBezTo>
                    <a:pt x="42" y="21"/>
                    <a:pt x="37" y="18"/>
                    <a:pt x="34" y="17"/>
                  </a:cubicBezTo>
                  <a:cubicBezTo>
                    <a:pt x="31" y="15"/>
                    <a:pt x="30" y="19"/>
                    <a:pt x="28" y="21"/>
                  </a:cubicBezTo>
                  <a:cubicBezTo>
                    <a:pt x="27" y="22"/>
                    <a:pt x="26" y="24"/>
                    <a:pt x="24" y="24"/>
                  </a:cubicBezTo>
                  <a:cubicBezTo>
                    <a:pt x="24" y="24"/>
                    <a:pt x="20" y="24"/>
                    <a:pt x="20" y="23"/>
                  </a:cubicBezTo>
                  <a:cubicBezTo>
                    <a:pt x="22" y="20"/>
                    <a:pt x="21" y="15"/>
                    <a:pt x="17" y="14"/>
                  </a:cubicBezTo>
                  <a:cubicBezTo>
                    <a:pt x="17" y="19"/>
                    <a:pt x="17" y="24"/>
                    <a:pt x="17" y="29"/>
                  </a:cubicBezTo>
                  <a:cubicBezTo>
                    <a:pt x="17" y="29"/>
                    <a:pt x="18" y="32"/>
                    <a:pt x="17" y="33"/>
                  </a:cubicBezTo>
                  <a:cubicBezTo>
                    <a:pt x="14" y="35"/>
                    <a:pt x="13" y="36"/>
                    <a:pt x="9" y="35"/>
                  </a:cubicBezTo>
                  <a:cubicBezTo>
                    <a:pt x="8" y="35"/>
                    <a:pt x="7" y="35"/>
                    <a:pt x="6" y="34"/>
                  </a:cubicBezTo>
                  <a:cubicBezTo>
                    <a:pt x="5" y="32"/>
                    <a:pt x="4" y="31"/>
                    <a:pt x="2" y="33"/>
                  </a:cubicBezTo>
                  <a:cubicBezTo>
                    <a:pt x="0" y="35"/>
                    <a:pt x="2" y="38"/>
                    <a:pt x="3" y="40"/>
                  </a:cubicBezTo>
                  <a:cubicBezTo>
                    <a:pt x="4" y="41"/>
                    <a:pt x="5" y="43"/>
                    <a:pt x="5" y="45"/>
                  </a:cubicBezTo>
                  <a:cubicBezTo>
                    <a:pt x="7" y="49"/>
                    <a:pt x="11" y="51"/>
                    <a:pt x="9" y="56"/>
                  </a:cubicBezTo>
                  <a:cubicBezTo>
                    <a:pt x="8" y="58"/>
                    <a:pt x="7" y="58"/>
                    <a:pt x="8" y="60"/>
                  </a:cubicBezTo>
                  <a:cubicBezTo>
                    <a:pt x="9" y="61"/>
                    <a:pt x="9" y="62"/>
                    <a:pt x="9" y="62"/>
                  </a:cubicBezTo>
                  <a:cubicBezTo>
                    <a:pt x="10" y="63"/>
                    <a:pt x="9" y="65"/>
                    <a:pt x="10" y="66"/>
                  </a:cubicBezTo>
                  <a:cubicBezTo>
                    <a:pt x="10" y="66"/>
                    <a:pt x="10" y="64"/>
                    <a:pt x="11" y="64"/>
                  </a:cubicBezTo>
                  <a:cubicBezTo>
                    <a:pt x="11" y="64"/>
                    <a:pt x="14" y="67"/>
                    <a:pt x="15" y="68"/>
                  </a:cubicBezTo>
                  <a:cubicBezTo>
                    <a:pt x="17" y="69"/>
                    <a:pt x="19" y="66"/>
                    <a:pt x="21" y="66"/>
                  </a:cubicBezTo>
                  <a:cubicBezTo>
                    <a:pt x="23" y="65"/>
                    <a:pt x="25" y="67"/>
                    <a:pt x="26" y="65"/>
                  </a:cubicBezTo>
                  <a:cubicBezTo>
                    <a:pt x="28" y="64"/>
                    <a:pt x="29" y="64"/>
                    <a:pt x="31" y="64"/>
                  </a:cubicBezTo>
                  <a:cubicBezTo>
                    <a:pt x="33" y="64"/>
                    <a:pt x="35" y="64"/>
                    <a:pt x="38" y="64"/>
                  </a:cubicBezTo>
                  <a:cubicBezTo>
                    <a:pt x="38" y="64"/>
                    <a:pt x="39" y="64"/>
                    <a:pt x="39" y="64"/>
                  </a:cubicBezTo>
                  <a:cubicBezTo>
                    <a:pt x="40" y="64"/>
                    <a:pt x="40" y="63"/>
                    <a:pt x="41" y="63"/>
                  </a:cubicBezTo>
                  <a:cubicBezTo>
                    <a:pt x="41" y="63"/>
                    <a:pt x="41" y="62"/>
                    <a:pt x="42" y="62"/>
                  </a:cubicBezTo>
                  <a:cubicBezTo>
                    <a:pt x="42" y="63"/>
                    <a:pt x="42" y="65"/>
                    <a:pt x="44" y="65"/>
                  </a:cubicBezTo>
                  <a:cubicBezTo>
                    <a:pt x="44" y="65"/>
                    <a:pt x="43" y="61"/>
                    <a:pt x="46" y="62"/>
                  </a:cubicBezTo>
                  <a:cubicBezTo>
                    <a:pt x="50" y="63"/>
                    <a:pt x="54" y="59"/>
                    <a:pt x="57" y="56"/>
                  </a:cubicBezTo>
                  <a:cubicBezTo>
                    <a:pt x="60" y="54"/>
                    <a:pt x="62" y="51"/>
                    <a:pt x="65" y="48"/>
                  </a:cubicBezTo>
                  <a:cubicBezTo>
                    <a:pt x="68" y="45"/>
                    <a:pt x="69" y="41"/>
                    <a:pt x="72" y="37"/>
                  </a:cubicBezTo>
                  <a:cubicBezTo>
                    <a:pt x="73" y="36"/>
                    <a:pt x="76" y="35"/>
                    <a:pt x="77" y="33"/>
                  </a:cubicBezTo>
                  <a:cubicBezTo>
                    <a:pt x="78" y="31"/>
                    <a:pt x="79" y="27"/>
                    <a:pt x="79" y="25"/>
                  </a:cubicBezTo>
                  <a:cubicBezTo>
                    <a:pt x="78" y="25"/>
                    <a:pt x="77" y="25"/>
                    <a:pt x="76" y="25"/>
                  </a:cubicBezTo>
                  <a:cubicBezTo>
                    <a:pt x="75" y="25"/>
                    <a:pt x="75" y="27"/>
                    <a:pt x="74" y="27"/>
                  </a:cubicBezTo>
                  <a:close/>
                  <a:moveTo>
                    <a:pt x="62" y="39"/>
                  </a:moveTo>
                  <a:cubicBezTo>
                    <a:pt x="61" y="39"/>
                    <a:pt x="61" y="41"/>
                    <a:pt x="61" y="41"/>
                  </a:cubicBezTo>
                  <a:cubicBezTo>
                    <a:pt x="60" y="43"/>
                    <a:pt x="58" y="42"/>
                    <a:pt x="57" y="43"/>
                  </a:cubicBezTo>
                  <a:cubicBezTo>
                    <a:pt x="56" y="43"/>
                    <a:pt x="56" y="44"/>
                    <a:pt x="55" y="44"/>
                  </a:cubicBezTo>
                  <a:cubicBezTo>
                    <a:pt x="53" y="44"/>
                    <a:pt x="52" y="42"/>
                    <a:pt x="52" y="41"/>
                  </a:cubicBezTo>
                  <a:cubicBezTo>
                    <a:pt x="51" y="39"/>
                    <a:pt x="54" y="36"/>
                    <a:pt x="56" y="35"/>
                  </a:cubicBezTo>
                  <a:cubicBezTo>
                    <a:pt x="57" y="34"/>
                    <a:pt x="59" y="34"/>
                    <a:pt x="60" y="35"/>
                  </a:cubicBezTo>
                  <a:cubicBezTo>
                    <a:pt x="61" y="36"/>
                    <a:pt x="64" y="38"/>
                    <a:pt x="62" y="39"/>
                  </a:cubicBezTo>
                  <a:cubicBezTo>
                    <a:pt x="61" y="39"/>
                    <a:pt x="63" y="38"/>
                    <a:pt x="62" y="3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71" name="Freeform 739">
              <a:extLst>
                <a:ext uri="{FF2B5EF4-FFF2-40B4-BE49-F238E27FC236}">
                  <a16:creationId xmlns:a16="http://schemas.microsoft.com/office/drawing/2014/main" id="{A4C88DDC-2DA2-5C45-B3C4-650E152AEE65}"/>
                </a:ext>
              </a:extLst>
            </p:cNvPr>
            <p:cNvSpPr>
              <a:spLocks/>
            </p:cNvSpPr>
            <p:nvPr/>
          </p:nvSpPr>
          <p:spPr bwMode="auto">
            <a:xfrm>
              <a:off x="12919924" y="10399673"/>
              <a:ext cx="121018" cy="124237"/>
            </a:xfrm>
            <a:custGeom>
              <a:avLst/>
              <a:gdLst>
                <a:gd name="T0" fmla="*/ 11 w 13"/>
                <a:gd name="T1" fmla="*/ 4 h 13"/>
                <a:gd name="T2" fmla="*/ 3 w 13"/>
                <a:gd name="T3" fmla="*/ 3 h 13"/>
                <a:gd name="T4" fmla="*/ 2 w 13"/>
                <a:gd name="T5" fmla="*/ 9 h 13"/>
                <a:gd name="T6" fmla="*/ 7 w 13"/>
                <a:gd name="T7" fmla="*/ 9 h 13"/>
                <a:gd name="T8" fmla="*/ 11 w 13"/>
                <a:gd name="T9" fmla="*/ 4 h 13"/>
                <a:gd name="T10" fmla="*/ 11 w 13"/>
                <a:gd name="T11" fmla="*/ 4 h 13"/>
              </a:gdLst>
              <a:ahLst/>
              <a:cxnLst>
                <a:cxn ang="0">
                  <a:pos x="T0" y="T1"/>
                </a:cxn>
                <a:cxn ang="0">
                  <a:pos x="T2" y="T3"/>
                </a:cxn>
                <a:cxn ang="0">
                  <a:pos x="T4" y="T5"/>
                </a:cxn>
                <a:cxn ang="0">
                  <a:pos x="T6" y="T7"/>
                </a:cxn>
                <a:cxn ang="0">
                  <a:pos x="T8" y="T9"/>
                </a:cxn>
                <a:cxn ang="0">
                  <a:pos x="T10" y="T11"/>
                </a:cxn>
              </a:cxnLst>
              <a:rect l="0" t="0" r="r" b="b"/>
              <a:pathLst>
                <a:path w="13" h="13">
                  <a:moveTo>
                    <a:pt x="11" y="4"/>
                  </a:moveTo>
                  <a:cubicBezTo>
                    <a:pt x="9" y="2"/>
                    <a:pt x="5" y="0"/>
                    <a:pt x="3" y="3"/>
                  </a:cubicBezTo>
                  <a:cubicBezTo>
                    <a:pt x="1" y="5"/>
                    <a:pt x="0" y="7"/>
                    <a:pt x="2" y="9"/>
                  </a:cubicBezTo>
                  <a:cubicBezTo>
                    <a:pt x="4" y="13"/>
                    <a:pt x="5" y="9"/>
                    <a:pt x="7" y="9"/>
                  </a:cubicBezTo>
                  <a:cubicBezTo>
                    <a:pt x="10" y="9"/>
                    <a:pt x="13" y="5"/>
                    <a:pt x="11" y="4"/>
                  </a:cubicBezTo>
                  <a:cubicBezTo>
                    <a:pt x="10" y="3"/>
                    <a:pt x="12" y="4"/>
                    <a:pt x="11"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72" name="Freeform 740">
              <a:extLst>
                <a:ext uri="{FF2B5EF4-FFF2-40B4-BE49-F238E27FC236}">
                  <a16:creationId xmlns:a16="http://schemas.microsoft.com/office/drawing/2014/main" id="{07DFA924-B5F6-6947-A260-E703C63E0744}"/>
                </a:ext>
              </a:extLst>
            </p:cNvPr>
            <p:cNvSpPr>
              <a:spLocks/>
            </p:cNvSpPr>
            <p:nvPr/>
          </p:nvSpPr>
          <p:spPr bwMode="auto">
            <a:xfrm>
              <a:off x="12263875" y="9240131"/>
              <a:ext cx="47770" cy="76452"/>
            </a:xfrm>
            <a:custGeom>
              <a:avLst/>
              <a:gdLst>
                <a:gd name="T0" fmla="*/ 2 w 5"/>
                <a:gd name="T1" fmla="*/ 5 h 8"/>
                <a:gd name="T2" fmla="*/ 5 w 5"/>
                <a:gd name="T3" fmla="*/ 1 h 8"/>
                <a:gd name="T4" fmla="*/ 1 w 5"/>
                <a:gd name="T5" fmla="*/ 3 h 8"/>
                <a:gd name="T6" fmla="*/ 0 w 5"/>
                <a:gd name="T7" fmla="*/ 8 h 8"/>
                <a:gd name="T8" fmla="*/ 2 w 5"/>
                <a:gd name="T9" fmla="*/ 5 h 8"/>
              </a:gdLst>
              <a:ahLst/>
              <a:cxnLst>
                <a:cxn ang="0">
                  <a:pos x="T0" y="T1"/>
                </a:cxn>
                <a:cxn ang="0">
                  <a:pos x="T2" y="T3"/>
                </a:cxn>
                <a:cxn ang="0">
                  <a:pos x="T4" y="T5"/>
                </a:cxn>
                <a:cxn ang="0">
                  <a:pos x="T6" y="T7"/>
                </a:cxn>
                <a:cxn ang="0">
                  <a:pos x="T8" y="T9"/>
                </a:cxn>
              </a:cxnLst>
              <a:rect l="0" t="0" r="r" b="b"/>
              <a:pathLst>
                <a:path w="5" h="8">
                  <a:moveTo>
                    <a:pt x="2" y="5"/>
                  </a:moveTo>
                  <a:cubicBezTo>
                    <a:pt x="2" y="4"/>
                    <a:pt x="4" y="2"/>
                    <a:pt x="5" y="1"/>
                  </a:cubicBezTo>
                  <a:cubicBezTo>
                    <a:pt x="4" y="0"/>
                    <a:pt x="2" y="2"/>
                    <a:pt x="1" y="3"/>
                  </a:cubicBezTo>
                  <a:cubicBezTo>
                    <a:pt x="0" y="4"/>
                    <a:pt x="0" y="6"/>
                    <a:pt x="0" y="8"/>
                  </a:cubicBezTo>
                  <a:cubicBezTo>
                    <a:pt x="2" y="7"/>
                    <a:pt x="2" y="6"/>
                    <a:pt x="2"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73" name="Freeform 741">
              <a:extLst>
                <a:ext uri="{FF2B5EF4-FFF2-40B4-BE49-F238E27FC236}">
                  <a16:creationId xmlns:a16="http://schemas.microsoft.com/office/drawing/2014/main" id="{FB84F6BA-83BD-5148-BF66-6DB855529A91}"/>
                </a:ext>
              </a:extLst>
            </p:cNvPr>
            <p:cNvSpPr>
              <a:spLocks/>
            </p:cNvSpPr>
            <p:nvPr/>
          </p:nvSpPr>
          <p:spPr bwMode="auto">
            <a:xfrm>
              <a:off x="12219287" y="8857868"/>
              <a:ext cx="324842" cy="420492"/>
            </a:xfrm>
            <a:custGeom>
              <a:avLst/>
              <a:gdLst>
                <a:gd name="T0" fmla="*/ 11 w 35"/>
                <a:gd name="T1" fmla="*/ 44 h 45"/>
                <a:gd name="T2" fmla="*/ 15 w 35"/>
                <a:gd name="T3" fmla="*/ 41 h 45"/>
                <a:gd name="T4" fmla="*/ 16 w 35"/>
                <a:gd name="T5" fmla="*/ 43 h 45"/>
                <a:gd name="T6" fmla="*/ 23 w 35"/>
                <a:gd name="T7" fmla="*/ 37 h 45"/>
                <a:gd name="T8" fmla="*/ 25 w 35"/>
                <a:gd name="T9" fmla="*/ 26 h 45"/>
                <a:gd name="T10" fmla="*/ 31 w 35"/>
                <a:gd name="T11" fmla="*/ 16 h 45"/>
                <a:gd name="T12" fmla="*/ 33 w 35"/>
                <a:gd name="T13" fmla="*/ 8 h 45"/>
                <a:gd name="T14" fmla="*/ 35 w 35"/>
                <a:gd name="T15" fmla="*/ 2 h 45"/>
                <a:gd name="T16" fmla="*/ 29 w 35"/>
                <a:gd name="T17" fmla="*/ 1 h 45"/>
                <a:gd name="T18" fmla="*/ 26 w 35"/>
                <a:gd name="T19" fmla="*/ 2 h 45"/>
                <a:gd name="T20" fmla="*/ 25 w 35"/>
                <a:gd name="T21" fmla="*/ 6 h 45"/>
                <a:gd name="T22" fmla="*/ 20 w 35"/>
                <a:gd name="T23" fmla="*/ 10 h 45"/>
                <a:gd name="T24" fmla="*/ 10 w 35"/>
                <a:gd name="T25" fmla="*/ 8 h 45"/>
                <a:gd name="T26" fmla="*/ 13 w 35"/>
                <a:gd name="T27" fmla="*/ 13 h 45"/>
                <a:gd name="T28" fmla="*/ 14 w 35"/>
                <a:gd name="T29" fmla="*/ 19 h 45"/>
                <a:gd name="T30" fmla="*/ 15 w 35"/>
                <a:gd name="T31" fmla="*/ 22 h 45"/>
                <a:gd name="T32" fmla="*/ 16 w 35"/>
                <a:gd name="T33" fmla="*/ 25 h 45"/>
                <a:gd name="T34" fmla="*/ 15 w 35"/>
                <a:gd name="T35" fmla="*/ 32 h 45"/>
                <a:gd name="T36" fmla="*/ 13 w 35"/>
                <a:gd name="T37" fmla="*/ 31 h 45"/>
                <a:gd name="T38" fmla="*/ 10 w 35"/>
                <a:gd name="T39" fmla="*/ 32 h 45"/>
                <a:gd name="T40" fmla="*/ 8 w 35"/>
                <a:gd name="T41" fmla="*/ 29 h 45"/>
                <a:gd name="T42" fmla="*/ 6 w 35"/>
                <a:gd name="T43" fmla="*/ 32 h 45"/>
                <a:gd name="T44" fmla="*/ 4 w 35"/>
                <a:gd name="T45" fmla="*/ 32 h 45"/>
                <a:gd name="T46" fmla="*/ 3 w 35"/>
                <a:gd name="T47" fmla="*/ 35 h 45"/>
                <a:gd name="T48" fmla="*/ 0 w 35"/>
                <a:gd name="T49" fmla="*/ 39 h 45"/>
                <a:gd name="T50" fmla="*/ 5 w 35"/>
                <a:gd name="T51" fmla="*/ 45 h 45"/>
                <a:gd name="T52" fmla="*/ 8 w 35"/>
                <a:gd name="T53" fmla="*/ 42 h 45"/>
                <a:gd name="T54" fmla="*/ 11 w 35"/>
                <a:gd name="T55" fmla="*/ 44 h 45"/>
                <a:gd name="T56" fmla="*/ 11 w 35"/>
                <a:gd name="T5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5">
                  <a:moveTo>
                    <a:pt x="11" y="44"/>
                  </a:moveTo>
                  <a:cubicBezTo>
                    <a:pt x="12" y="44"/>
                    <a:pt x="14" y="42"/>
                    <a:pt x="15" y="41"/>
                  </a:cubicBezTo>
                  <a:cubicBezTo>
                    <a:pt x="17" y="40"/>
                    <a:pt x="15" y="43"/>
                    <a:pt x="16" y="43"/>
                  </a:cubicBezTo>
                  <a:cubicBezTo>
                    <a:pt x="16" y="43"/>
                    <a:pt x="23" y="39"/>
                    <a:pt x="23" y="37"/>
                  </a:cubicBezTo>
                  <a:cubicBezTo>
                    <a:pt x="23" y="33"/>
                    <a:pt x="23" y="29"/>
                    <a:pt x="25" y="26"/>
                  </a:cubicBezTo>
                  <a:cubicBezTo>
                    <a:pt x="27" y="22"/>
                    <a:pt x="30" y="19"/>
                    <a:pt x="31" y="16"/>
                  </a:cubicBezTo>
                  <a:cubicBezTo>
                    <a:pt x="32" y="13"/>
                    <a:pt x="32" y="11"/>
                    <a:pt x="33" y="8"/>
                  </a:cubicBezTo>
                  <a:cubicBezTo>
                    <a:pt x="33" y="6"/>
                    <a:pt x="35" y="4"/>
                    <a:pt x="35" y="2"/>
                  </a:cubicBezTo>
                  <a:cubicBezTo>
                    <a:pt x="33" y="2"/>
                    <a:pt x="31" y="0"/>
                    <a:pt x="29" y="1"/>
                  </a:cubicBezTo>
                  <a:cubicBezTo>
                    <a:pt x="28" y="1"/>
                    <a:pt x="26" y="1"/>
                    <a:pt x="26" y="2"/>
                  </a:cubicBezTo>
                  <a:cubicBezTo>
                    <a:pt x="25" y="4"/>
                    <a:pt x="25" y="5"/>
                    <a:pt x="25" y="6"/>
                  </a:cubicBezTo>
                  <a:cubicBezTo>
                    <a:pt x="24" y="9"/>
                    <a:pt x="23" y="10"/>
                    <a:pt x="20" y="10"/>
                  </a:cubicBezTo>
                  <a:cubicBezTo>
                    <a:pt x="17" y="9"/>
                    <a:pt x="13" y="8"/>
                    <a:pt x="10" y="8"/>
                  </a:cubicBezTo>
                  <a:cubicBezTo>
                    <a:pt x="10" y="10"/>
                    <a:pt x="9" y="14"/>
                    <a:pt x="13" y="13"/>
                  </a:cubicBezTo>
                  <a:cubicBezTo>
                    <a:pt x="17" y="11"/>
                    <a:pt x="14" y="17"/>
                    <a:pt x="14" y="19"/>
                  </a:cubicBezTo>
                  <a:cubicBezTo>
                    <a:pt x="14" y="20"/>
                    <a:pt x="14" y="21"/>
                    <a:pt x="15" y="22"/>
                  </a:cubicBezTo>
                  <a:cubicBezTo>
                    <a:pt x="16" y="23"/>
                    <a:pt x="16" y="24"/>
                    <a:pt x="16" y="25"/>
                  </a:cubicBezTo>
                  <a:cubicBezTo>
                    <a:pt x="16" y="27"/>
                    <a:pt x="16" y="30"/>
                    <a:pt x="15" y="32"/>
                  </a:cubicBezTo>
                  <a:cubicBezTo>
                    <a:pt x="15" y="33"/>
                    <a:pt x="13" y="31"/>
                    <a:pt x="13" y="31"/>
                  </a:cubicBezTo>
                  <a:cubicBezTo>
                    <a:pt x="11" y="31"/>
                    <a:pt x="11" y="33"/>
                    <a:pt x="10" y="32"/>
                  </a:cubicBezTo>
                  <a:cubicBezTo>
                    <a:pt x="10" y="31"/>
                    <a:pt x="9" y="30"/>
                    <a:pt x="8" y="29"/>
                  </a:cubicBezTo>
                  <a:cubicBezTo>
                    <a:pt x="7" y="29"/>
                    <a:pt x="7" y="31"/>
                    <a:pt x="6" y="32"/>
                  </a:cubicBezTo>
                  <a:cubicBezTo>
                    <a:pt x="6" y="32"/>
                    <a:pt x="4" y="32"/>
                    <a:pt x="4" y="32"/>
                  </a:cubicBezTo>
                  <a:cubicBezTo>
                    <a:pt x="2" y="32"/>
                    <a:pt x="3" y="34"/>
                    <a:pt x="3" y="35"/>
                  </a:cubicBezTo>
                  <a:cubicBezTo>
                    <a:pt x="4" y="38"/>
                    <a:pt x="3" y="37"/>
                    <a:pt x="0" y="39"/>
                  </a:cubicBezTo>
                  <a:cubicBezTo>
                    <a:pt x="2" y="41"/>
                    <a:pt x="4" y="42"/>
                    <a:pt x="5" y="45"/>
                  </a:cubicBezTo>
                  <a:cubicBezTo>
                    <a:pt x="6" y="44"/>
                    <a:pt x="7" y="43"/>
                    <a:pt x="8" y="42"/>
                  </a:cubicBezTo>
                  <a:cubicBezTo>
                    <a:pt x="10" y="41"/>
                    <a:pt x="10" y="43"/>
                    <a:pt x="11" y="44"/>
                  </a:cubicBezTo>
                  <a:cubicBezTo>
                    <a:pt x="12" y="44"/>
                    <a:pt x="10" y="43"/>
                    <a:pt x="11" y="4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74" name="Freeform 742">
              <a:extLst>
                <a:ext uri="{FF2B5EF4-FFF2-40B4-BE49-F238E27FC236}">
                  <a16:creationId xmlns:a16="http://schemas.microsoft.com/office/drawing/2014/main" id="{1EC1E641-2941-CB40-BEDF-C393B40F3D96}"/>
                </a:ext>
              </a:extLst>
            </p:cNvPr>
            <p:cNvSpPr>
              <a:spLocks/>
            </p:cNvSpPr>
            <p:nvPr/>
          </p:nvSpPr>
          <p:spPr bwMode="auto">
            <a:xfrm>
              <a:off x="12359416" y="8520198"/>
              <a:ext cx="595541" cy="420492"/>
            </a:xfrm>
            <a:custGeom>
              <a:avLst/>
              <a:gdLst>
                <a:gd name="T0" fmla="*/ 12 w 64"/>
                <a:gd name="T1" fmla="*/ 37 h 45"/>
                <a:gd name="T2" fmla="*/ 17 w 64"/>
                <a:gd name="T3" fmla="*/ 37 h 45"/>
                <a:gd name="T4" fmla="*/ 20 w 64"/>
                <a:gd name="T5" fmla="*/ 38 h 45"/>
                <a:gd name="T6" fmla="*/ 21 w 64"/>
                <a:gd name="T7" fmla="*/ 33 h 45"/>
                <a:gd name="T8" fmla="*/ 25 w 64"/>
                <a:gd name="T9" fmla="*/ 30 h 45"/>
                <a:gd name="T10" fmla="*/ 30 w 64"/>
                <a:gd name="T11" fmla="*/ 33 h 45"/>
                <a:gd name="T12" fmla="*/ 36 w 64"/>
                <a:gd name="T13" fmla="*/ 34 h 45"/>
                <a:gd name="T14" fmla="*/ 39 w 64"/>
                <a:gd name="T15" fmla="*/ 34 h 45"/>
                <a:gd name="T16" fmla="*/ 41 w 64"/>
                <a:gd name="T17" fmla="*/ 30 h 45"/>
                <a:gd name="T18" fmla="*/ 45 w 64"/>
                <a:gd name="T19" fmla="*/ 31 h 45"/>
                <a:gd name="T20" fmla="*/ 50 w 64"/>
                <a:gd name="T21" fmla="*/ 31 h 45"/>
                <a:gd name="T22" fmla="*/ 55 w 64"/>
                <a:gd name="T23" fmla="*/ 29 h 45"/>
                <a:gd name="T24" fmla="*/ 60 w 64"/>
                <a:gd name="T25" fmla="*/ 30 h 45"/>
                <a:gd name="T26" fmla="*/ 58 w 64"/>
                <a:gd name="T27" fmla="*/ 24 h 45"/>
                <a:gd name="T28" fmla="*/ 55 w 64"/>
                <a:gd name="T29" fmla="*/ 20 h 45"/>
                <a:gd name="T30" fmla="*/ 51 w 64"/>
                <a:gd name="T31" fmla="*/ 16 h 45"/>
                <a:gd name="T32" fmla="*/ 47 w 64"/>
                <a:gd name="T33" fmla="*/ 13 h 45"/>
                <a:gd name="T34" fmla="*/ 46 w 64"/>
                <a:gd name="T35" fmla="*/ 12 h 45"/>
                <a:gd name="T36" fmla="*/ 44 w 64"/>
                <a:gd name="T37" fmla="*/ 12 h 45"/>
                <a:gd name="T38" fmla="*/ 44 w 64"/>
                <a:gd name="T39" fmla="*/ 6 h 45"/>
                <a:gd name="T40" fmla="*/ 41 w 64"/>
                <a:gd name="T41" fmla="*/ 1 h 45"/>
                <a:gd name="T42" fmla="*/ 41 w 64"/>
                <a:gd name="T43" fmla="*/ 0 h 45"/>
                <a:gd name="T44" fmla="*/ 38 w 64"/>
                <a:gd name="T45" fmla="*/ 0 h 45"/>
                <a:gd name="T46" fmla="*/ 35 w 64"/>
                <a:gd name="T47" fmla="*/ 3 h 45"/>
                <a:gd name="T48" fmla="*/ 26 w 64"/>
                <a:gd name="T49" fmla="*/ 10 h 45"/>
                <a:gd name="T50" fmla="*/ 22 w 64"/>
                <a:gd name="T51" fmla="*/ 11 h 45"/>
                <a:gd name="T52" fmla="*/ 19 w 64"/>
                <a:gd name="T53" fmla="*/ 15 h 45"/>
                <a:gd name="T54" fmla="*/ 13 w 64"/>
                <a:gd name="T55" fmla="*/ 17 h 45"/>
                <a:gd name="T56" fmla="*/ 9 w 64"/>
                <a:gd name="T57" fmla="*/ 17 h 45"/>
                <a:gd name="T58" fmla="*/ 6 w 64"/>
                <a:gd name="T59" fmla="*/ 18 h 45"/>
                <a:gd name="T60" fmla="*/ 3 w 64"/>
                <a:gd name="T61" fmla="*/ 23 h 45"/>
                <a:gd name="T62" fmla="*/ 4 w 64"/>
                <a:gd name="T63" fmla="*/ 34 h 45"/>
                <a:gd name="T64" fmla="*/ 6 w 64"/>
                <a:gd name="T65" fmla="*/ 39 h 45"/>
                <a:gd name="T66" fmla="*/ 9 w 64"/>
                <a:gd name="T67" fmla="*/ 45 h 45"/>
                <a:gd name="T68" fmla="*/ 12 w 64"/>
                <a:gd name="T69" fmla="*/ 3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 h="45">
                  <a:moveTo>
                    <a:pt x="12" y="37"/>
                  </a:moveTo>
                  <a:cubicBezTo>
                    <a:pt x="13" y="37"/>
                    <a:pt x="16" y="36"/>
                    <a:pt x="17" y="37"/>
                  </a:cubicBezTo>
                  <a:cubicBezTo>
                    <a:pt x="17" y="38"/>
                    <a:pt x="20" y="38"/>
                    <a:pt x="20" y="38"/>
                  </a:cubicBezTo>
                  <a:cubicBezTo>
                    <a:pt x="21" y="36"/>
                    <a:pt x="20" y="34"/>
                    <a:pt x="21" y="33"/>
                  </a:cubicBezTo>
                  <a:cubicBezTo>
                    <a:pt x="21" y="32"/>
                    <a:pt x="23" y="29"/>
                    <a:pt x="25" y="30"/>
                  </a:cubicBezTo>
                  <a:cubicBezTo>
                    <a:pt x="27" y="30"/>
                    <a:pt x="28" y="32"/>
                    <a:pt x="30" y="33"/>
                  </a:cubicBezTo>
                  <a:cubicBezTo>
                    <a:pt x="32" y="34"/>
                    <a:pt x="34" y="34"/>
                    <a:pt x="36" y="34"/>
                  </a:cubicBezTo>
                  <a:cubicBezTo>
                    <a:pt x="37" y="34"/>
                    <a:pt x="39" y="35"/>
                    <a:pt x="39" y="34"/>
                  </a:cubicBezTo>
                  <a:cubicBezTo>
                    <a:pt x="40" y="33"/>
                    <a:pt x="40" y="29"/>
                    <a:pt x="41" y="30"/>
                  </a:cubicBezTo>
                  <a:cubicBezTo>
                    <a:pt x="43" y="31"/>
                    <a:pt x="43" y="31"/>
                    <a:pt x="45" y="31"/>
                  </a:cubicBezTo>
                  <a:cubicBezTo>
                    <a:pt x="47" y="30"/>
                    <a:pt x="48" y="31"/>
                    <a:pt x="50" y="31"/>
                  </a:cubicBezTo>
                  <a:cubicBezTo>
                    <a:pt x="52" y="31"/>
                    <a:pt x="53" y="28"/>
                    <a:pt x="55" y="29"/>
                  </a:cubicBezTo>
                  <a:cubicBezTo>
                    <a:pt x="56" y="29"/>
                    <a:pt x="58" y="31"/>
                    <a:pt x="60" y="30"/>
                  </a:cubicBezTo>
                  <a:cubicBezTo>
                    <a:pt x="64" y="28"/>
                    <a:pt x="59" y="26"/>
                    <a:pt x="58" y="24"/>
                  </a:cubicBezTo>
                  <a:cubicBezTo>
                    <a:pt x="57" y="22"/>
                    <a:pt x="57" y="21"/>
                    <a:pt x="55" y="20"/>
                  </a:cubicBezTo>
                  <a:cubicBezTo>
                    <a:pt x="53" y="19"/>
                    <a:pt x="52" y="18"/>
                    <a:pt x="51" y="16"/>
                  </a:cubicBezTo>
                  <a:cubicBezTo>
                    <a:pt x="51" y="14"/>
                    <a:pt x="49" y="14"/>
                    <a:pt x="47" y="13"/>
                  </a:cubicBezTo>
                  <a:cubicBezTo>
                    <a:pt x="47" y="13"/>
                    <a:pt x="47" y="12"/>
                    <a:pt x="46" y="12"/>
                  </a:cubicBezTo>
                  <a:cubicBezTo>
                    <a:pt x="46" y="12"/>
                    <a:pt x="44" y="12"/>
                    <a:pt x="44" y="12"/>
                  </a:cubicBezTo>
                  <a:cubicBezTo>
                    <a:pt x="43" y="11"/>
                    <a:pt x="44" y="7"/>
                    <a:pt x="44" y="6"/>
                  </a:cubicBezTo>
                  <a:cubicBezTo>
                    <a:pt x="44" y="4"/>
                    <a:pt x="42" y="3"/>
                    <a:pt x="41" y="1"/>
                  </a:cubicBezTo>
                  <a:cubicBezTo>
                    <a:pt x="41" y="1"/>
                    <a:pt x="41" y="0"/>
                    <a:pt x="41" y="0"/>
                  </a:cubicBezTo>
                  <a:cubicBezTo>
                    <a:pt x="40" y="0"/>
                    <a:pt x="39" y="0"/>
                    <a:pt x="38" y="0"/>
                  </a:cubicBezTo>
                  <a:cubicBezTo>
                    <a:pt x="36" y="1"/>
                    <a:pt x="36" y="1"/>
                    <a:pt x="35" y="3"/>
                  </a:cubicBezTo>
                  <a:cubicBezTo>
                    <a:pt x="35" y="6"/>
                    <a:pt x="28" y="10"/>
                    <a:pt x="26" y="10"/>
                  </a:cubicBezTo>
                  <a:cubicBezTo>
                    <a:pt x="25" y="10"/>
                    <a:pt x="21" y="10"/>
                    <a:pt x="22" y="11"/>
                  </a:cubicBezTo>
                  <a:cubicBezTo>
                    <a:pt x="23" y="13"/>
                    <a:pt x="20" y="15"/>
                    <a:pt x="19" y="15"/>
                  </a:cubicBezTo>
                  <a:cubicBezTo>
                    <a:pt x="17" y="16"/>
                    <a:pt x="15" y="17"/>
                    <a:pt x="13" y="17"/>
                  </a:cubicBezTo>
                  <a:cubicBezTo>
                    <a:pt x="11" y="18"/>
                    <a:pt x="11" y="16"/>
                    <a:pt x="9" y="17"/>
                  </a:cubicBezTo>
                  <a:cubicBezTo>
                    <a:pt x="7" y="18"/>
                    <a:pt x="6" y="17"/>
                    <a:pt x="6" y="18"/>
                  </a:cubicBezTo>
                  <a:cubicBezTo>
                    <a:pt x="5" y="20"/>
                    <a:pt x="4" y="22"/>
                    <a:pt x="3" y="23"/>
                  </a:cubicBezTo>
                  <a:cubicBezTo>
                    <a:pt x="0" y="27"/>
                    <a:pt x="2" y="30"/>
                    <a:pt x="4" y="34"/>
                  </a:cubicBezTo>
                  <a:cubicBezTo>
                    <a:pt x="5" y="36"/>
                    <a:pt x="5" y="37"/>
                    <a:pt x="6" y="39"/>
                  </a:cubicBezTo>
                  <a:cubicBezTo>
                    <a:pt x="8" y="41"/>
                    <a:pt x="9" y="42"/>
                    <a:pt x="9" y="45"/>
                  </a:cubicBezTo>
                  <a:cubicBezTo>
                    <a:pt x="9" y="44"/>
                    <a:pt x="10" y="37"/>
                    <a:pt x="12" y="3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75" name="Freeform 743">
              <a:extLst>
                <a:ext uri="{FF2B5EF4-FFF2-40B4-BE49-F238E27FC236}">
                  <a16:creationId xmlns:a16="http://schemas.microsoft.com/office/drawing/2014/main" id="{A0E19240-18FB-9340-8144-0C009B2AE7DF}"/>
                </a:ext>
              </a:extLst>
            </p:cNvPr>
            <p:cNvSpPr>
              <a:spLocks/>
            </p:cNvSpPr>
            <p:nvPr/>
          </p:nvSpPr>
          <p:spPr bwMode="auto">
            <a:xfrm>
              <a:off x="11696995" y="7921316"/>
              <a:ext cx="1092358" cy="767717"/>
            </a:xfrm>
            <a:custGeom>
              <a:avLst/>
              <a:gdLst>
                <a:gd name="T0" fmla="*/ 83 w 117"/>
                <a:gd name="T1" fmla="*/ 82 h 82"/>
                <a:gd name="T2" fmla="*/ 93 w 117"/>
                <a:gd name="T3" fmla="*/ 76 h 82"/>
                <a:gd name="T4" fmla="*/ 105 w 117"/>
                <a:gd name="T5" fmla="*/ 68 h 82"/>
                <a:gd name="T6" fmla="*/ 112 w 117"/>
                <a:gd name="T7" fmla="*/ 64 h 82"/>
                <a:gd name="T8" fmla="*/ 107 w 117"/>
                <a:gd name="T9" fmla="*/ 55 h 82"/>
                <a:gd name="T10" fmla="*/ 110 w 117"/>
                <a:gd name="T11" fmla="*/ 46 h 82"/>
                <a:gd name="T12" fmla="*/ 114 w 117"/>
                <a:gd name="T13" fmla="*/ 40 h 82"/>
                <a:gd name="T14" fmla="*/ 117 w 117"/>
                <a:gd name="T15" fmla="*/ 21 h 82"/>
                <a:gd name="T16" fmla="*/ 81 w 117"/>
                <a:gd name="T17" fmla="*/ 1 h 82"/>
                <a:gd name="T18" fmla="*/ 75 w 117"/>
                <a:gd name="T19" fmla="*/ 2 h 82"/>
                <a:gd name="T20" fmla="*/ 67 w 117"/>
                <a:gd name="T21" fmla="*/ 2 h 82"/>
                <a:gd name="T22" fmla="*/ 59 w 117"/>
                <a:gd name="T23" fmla="*/ 1 h 82"/>
                <a:gd name="T24" fmla="*/ 29 w 117"/>
                <a:gd name="T25" fmla="*/ 21 h 82"/>
                <a:gd name="T26" fmla="*/ 22 w 117"/>
                <a:gd name="T27" fmla="*/ 25 h 82"/>
                <a:gd name="T28" fmla="*/ 19 w 117"/>
                <a:gd name="T29" fmla="*/ 42 h 82"/>
                <a:gd name="T30" fmla="*/ 8 w 117"/>
                <a:gd name="T31" fmla="*/ 43 h 82"/>
                <a:gd name="T32" fmla="*/ 5 w 117"/>
                <a:gd name="T33" fmla="*/ 51 h 82"/>
                <a:gd name="T34" fmla="*/ 11 w 117"/>
                <a:gd name="T35" fmla="*/ 56 h 82"/>
                <a:gd name="T36" fmla="*/ 19 w 117"/>
                <a:gd name="T37" fmla="*/ 62 h 82"/>
                <a:gd name="T38" fmla="*/ 21 w 117"/>
                <a:gd name="T39" fmla="*/ 55 h 82"/>
                <a:gd name="T40" fmla="*/ 28 w 117"/>
                <a:gd name="T41" fmla="*/ 50 h 82"/>
                <a:gd name="T42" fmla="*/ 35 w 117"/>
                <a:gd name="T43" fmla="*/ 53 h 82"/>
                <a:gd name="T44" fmla="*/ 46 w 117"/>
                <a:gd name="T45" fmla="*/ 55 h 82"/>
                <a:gd name="T46" fmla="*/ 64 w 117"/>
                <a:gd name="T47" fmla="*/ 53 h 82"/>
                <a:gd name="T48" fmla="*/ 68 w 117"/>
                <a:gd name="T49" fmla="*/ 47 h 82"/>
                <a:gd name="T50" fmla="*/ 77 w 117"/>
                <a:gd name="T51" fmla="*/ 31 h 82"/>
                <a:gd name="T52" fmla="*/ 79 w 117"/>
                <a:gd name="T53" fmla="*/ 16 h 82"/>
                <a:gd name="T54" fmla="*/ 75 w 117"/>
                <a:gd name="T55" fmla="*/ 2 h 82"/>
                <a:gd name="T56" fmla="*/ 78 w 117"/>
                <a:gd name="T57" fmla="*/ 16 h 82"/>
                <a:gd name="T58" fmla="*/ 77 w 117"/>
                <a:gd name="T59" fmla="*/ 35 h 82"/>
                <a:gd name="T60" fmla="*/ 68 w 117"/>
                <a:gd name="T61" fmla="*/ 46 h 82"/>
                <a:gd name="T62" fmla="*/ 72 w 117"/>
                <a:gd name="T63" fmla="*/ 55 h 82"/>
                <a:gd name="T64" fmla="*/ 75 w 117"/>
                <a:gd name="T65" fmla="*/ 65 h 82"/>
                <a:gd name="T66" fmla="*/ 72 w 117"/>
                <a:gd name="T67" fmla="*/ 74 h 82"/>
                <a:gd name="T68" fmla="*/ 77 w 117"/>
                <a:gd name="T69" fmla="*/ 81 h 82"/>
                <a:gd name="T70" fmla="*/ 80 w 117"/>
                <a:gd name="T71" fmla="*/ 8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82">
                  <a:moveTo>
                    <a:pt x="80" y="81"/>
                  </a:moveTo>
                  <a:cubicBezTo>
                    <a:pt x="81" y="80"/>
                    <a:pt x="82" y="82"/>
                    <a:pt x="83" y="82"/>
                  </a:cubicBezTo>
                  <a:cubicBezTo>
                    <a:pt x="85" y="81"/>
                    <a:pt x="87" y="80"/>
                    <a:pt x="89" y="79"/>
                  </a:cubicBezTo>
                  <a:cubicBezTo>
                    <a:pt x="90" y="79"/>
                    <a:pt x="93" y="78"/>
                    <a:pt x="93" y="76"/>
                  </a:cubicBezTo>
                  <a:cubicBezTo>
                    <a:pt x="93" y="74"/>
                    <a:pt x="94" y="75"/>
                    <a:pt x="96" y="74"/>
                  </a:cubicBezTo>
                  <a:cubicBezTo>
                    <a:pt x="99" y="74"/>
                    <a:pt x="103" y="71"/>
                    <a:pt x="105" y="68"/>
                  </a:cubicBezTo>
                  <a:cubicBezTo>
                    <a:pt x="106" y="67"/>
                    <a:pt x="106" y="66"/>
                    <a:pt x="107" y="65"/>
                  </a:cubicBezTo>
                  <a:cubicBezTo>
                    <a:pt x="108" y="64"/>
                    <a:pt x="110" y="64"/>
                    <a:pt x="112" y="64"/>
                  </a:cubicBezTo>
                  <a:cubicBezTo>
                    <a:pt x="112" y="62"/>
                    <a:pt x="110" y="61"/>
                    <a:pt x="109" y="59"/>
                  </a:cubicBezTo>
                  <a:cubicBezTo>
                    <a:pt x="109" y="58"/>
                    <a:pt x="110" y="55"/>
                    <a:pt x="107" y="55"/>
                  </a:cubicBezTo>
                  <a:cubicBezTo>
                    <a:pt x="106" y="55"/>
                    <a:pt x="109" y="53"/>
                    <a:pt x="108" y="52"/>
                  </a:cubicBezTo>
                  <a:cubicBezTo>
                    <a:pt x="108" y="49"/>
                    <a:pt x="109" y="48"/>
                    <a:pt x="110" y="46"/>
                  </a:cubicBezTo>
                  <a:cubicBezTo>
                    <a:pt x="110" y="44"/>
                    <a:pt x="112" y="44"/>
                    <a:pt x="112" y="42"/>
                  </a:cubicBezTo>
                  <a:cubicBezTo>
                    <a:pt x="112" y="41"/>
                    <a:pt x="113" y="40"/>
                    <a:pt x="114" y="40"/>
                  </a:cubicBezTo>
                  <a:cubicBezTo>
                    <a:pt x="117" y="40"/>
                    <a:pt x="117" y="40"/>
                    <a:pt x="117" y="38"/>
                  </a:cubicBezTo>
                  <a:cubicBezTo>
                    <a:pt x="117" y="32"/>
                    <a:pt x="117" y="27"/>
                    <a:pt x="117" y="21"/>
                  </a:cubicBezTo>
                  <a:cubicBezTo>
                    <a:pt x="117" y="19"/>
                    <a:pt x="113" y="18"/>
                    <a:pt x="111" y="17"/>
                  </a:cubicBezTo>
                  <a:cubicBezTo>
                    <a:pt x="101" y="12"/>
                    <a:pt x="91" y="6"/>
                    <a:pt x="81" y="1"/>
                  </a:cubicBezTo>
                  <a:cubicBezTo>
                    <a:pt x="80" y="1"/>
                    <a:pt x="80" y="0"/>
                    <a:pt x="79" y="0"/>
                  </a:cubicBezTo>
                  <a:cubicBezTo>
                    <a:pt x="78" y="1"/>
                    <a:pt x="76" y="2"/>
                    <a:pt x="75" y="2"/>
                  </a:cubicBezTo>
                  <a:cubicBezTo>
                    <a:pt x="74" y="3"/>
                    <a:pt x="72" y="5"/>
                    <a:pt x="71" y="5"/>
                  </a:cubicBezTo>
                  <a:cubicBezTo>
                    <a:pt x="70" y="5"/>
                    <a:pt x="69" y="3"/>
                    <a:pt x="67" y="2"/>
                  </a:cubicBezTo>
                  <a:cubicBezTo>
                    <a:pt x="66" y="1"/>
                    <a:pt x="65" y="1"/>
                    <a:pt x="64" y="1"/>
                  </a:cubicBezTo>
                  <a:cubicBezTo>
                    <a:pt x="62" y="0"/>
                    <a:pt x="61" y="0"/>
                    <a:pt x="59" y="1"/>
                  </a:cubicBezTo>
                  <a:cubicBezTo>
                    <a:pt x="52" y="5"/>
                    <a:pt x="45" y="10"/>
                    <a:pt x="38" y="14"/>
                  </a:cubicBezTo>
                  <a:cubicBezTo>
                    <a:pt x="35" y="16"/>
                    <a:pt x="32" y="18"/>
                    <a:pt x="29" y="21"/>
                  </a:cubicBezTo>
                  <a:cubicBezTo>
                    <a:pt x="28" y="22"/>
                    <a:pt x="27" y="22"/>
                    <a:pt x="26" y="22"/>
                  </a:cubicBezTo>
                  <a:cubicBezTo>
                    <a:pt x="23" y="22"/>
                    <a:pt x="22" y="22"/>
                    <a:pt x="22" y="25"/>
                  </a:cubicBezTo>
                  <a:cubicBezTo>
                    <a:pt x="22" y="28"/>
                    <a:pt x="22" y="31"/>
                    <a:pt x="22" y="34"/>
                  </a:cubicBezTo>
                  <a:cubicBezTo>
                    <a:pt x="22" y="37"/>
                    <a:pt x="21" y="40"/>
                    <a:pt x="19" y="42"/>
                  </a:cubicBezTo>
                  <a:cubicBezTo>
                    <a:pt x="18" y="43"/>
                    <a:pt x="15" y="43"/>
                    <a:pt x="14" y="43"/>
                  </a:cubicBezTo>
                  <a:cubicBezTo>
                    <a:pt x="12" y="43"/>
                    <a:pt x="10" y="43"/>
                    <a:pt x="8" y="43"/>
                  </a:cubicBezTo>
                  <a:cubicBezTo>
                    <a:pt x="6" y="43"/>
                    <a:pt x="4" y="44"/>
                    <a:pt x="2" y="44"/>
                  </a:cubicBezTo>
                  <a:cubicBezTo>
                    <a:pt x="0" y="44"/>
                    <a:pt x="5" y="51"/>
                    <a:pt x="5" y="51"/>
                  </a:cubicBezTo>
                  <a:cubicBezTo>
                    <a:pt x="6" y="54"/>
                    <a:pt x="7" y="56"/>
                    <a:pt x="10" y="57"/>
                  </a:cubicBezTo>
                  <a:cubicBezTo>
                    <a:pt x="10" y="57"/>
                    <a:pt x="11" y="56"/>
                    <a:pt x="11" y="56"/>
                  </a:cubicBezTo>
                  <a:cubicBezTo>
                    <a:pt x="12" y="57"/>
                    <a:pt x="12" y="60"/>
                    <a:pt x="14" y="58"/>
                  </a:cubicBezTo>
                  <a:cubicBezTo>
                    <a:pt x="16" y="56"/>
                    <a:pt x="18" y="61"/>
                    <a:pt x="19" y="62"/>
                  </a:cubicBezTo>
                  <a:cubicBezTo>
                    <a:pt x="19" y="61"/>
                    <a:pt x="20" y="59"/>
                    <a:pt x="20" y="58"/>
                  </a:cubicBezTo>
                  <a:cubicBezTo>
                    <a:pt x="20" y="57"/>
                    <a:pt x="21" y="56"/>
                    <a:pt x="21" y="55"/>
                  </a:cubicBezTo>
                  <a:cubicBezTo>
                    <a:pt x="22" y="52"/>
                    <a:pt x="22" y="52"/>
                    <a:pt x="25" y="51"/>
                  </a:cubicBezTo>
                  <a:cubicBezTo>
                    <a:pt x="26" y="50"/>
                    <a:pt x="27" y="50"/>
                    <a:pt x="28" y="50"/>
                  </a:cubicBezTo>
                  <a:cubicBezTo>
                    <a:pt x="29" y="49"/>
                    <a:pt x="30" y="51"/>
                    <a:pt x="31" y="51"/>
                  </a:cubicBezTo>
                  <a:cubicBezTo>
                    <a:pt x="33" y="51"/>
                    <a:pt x="34" y="52"/>
                    <a:pt x="35" y="53"/>
                  </a:cubicBezTo>
                  <a:cubicBezTo>
                    <a:pt x="36" y="54"/>
                    <a:pt x="37" y="54"/>
                    <a:pt x="39" y="54"/>
                  </a:cubicBezTo>
                  <a:cubicBezTo>
                    <a:pt x="42" y="52"/>
                    <a:pt x="43" y="55"/>
                    <a:pt x="46" y="55"/>
                  </a:cubicBezTo>
                  <a:cubicBezTo>
                    <a:pt x="49" y="55"/>
                    <a:pt x="52" y="53"/>
                    <a:pt x="55" y="53"/>
                  </a:cubicBezTo>
                  <a:cubicBezTo>
                    <a:pt x="57" y="53"/>
                    <a:pt x="61" y="54"/>
                    <a:pt x="64" y="53"/>
                  </a:cubicBezTo>
                  <a:cubicBezTo>
                    <a:pt x="65" y="53"/>
                    <a:pt x="66" y="52"/>
                    <a:pt x="67" y="51"/>
                  </a:cubicBezTo>
                  <a:cubicBezTo>
                    <a:pt x="69" y="50"/>
                    <a:pt x="68" y="49"/>
                    <a:pt x="68" y="47"/>
                  </a:cubicBezTo>
                  <a:cubicBezTo>
                    <a:pt x="68" y="42"/>
                    <a:pt x="73" y="39"/>
                    <a:pt x="77" y="35"/>
                  </a:cubicBezTo>
                  <a:cubicBezTo>
                    <a:pt x="78" y="34"/>
                    <a:pt x="77" y="32"/>
                    <a:pt x="77" y="31"/>
                  </a:cubicBezTo>
                  <a:cubicBezTo>
                    <a:pt x="77" y="28"/>
                    <a:pt x="77" y="26"/>
                    <a:pt x="77" y="23"/>
                  </a:cubicBezTo>
                  <a:cubicBezTo>
                    <a:pt x="78" y="21"/>
                    <a:pt x="79" y="18"/>
                    <a:pt x="79" y="16"/>
                  </a:cubicBezTo>
                  <a:cubicBezTo>
                    <a:pt x="78" y="14"/>
                    <a:pt x="77" y="12"/>
                    <a:pt x="76" y="11"/>
                  </a:cubicBezTo>
                  <a:cubicBezTo>
                    <a:pt x="74" y="8"/>
                    <a:pt x="75" y="5"/>
                    <a:pt x="75" y="2"/>
                  </a:cubicBezTo>
                  <a:cubicBezTo>
                    <a:pt x="75" y="5"/>
                    <a:pt x="75" y="7"/>
                    <a:pt x="75" y="9"/>
                  </a:cubicBezTo>
                  <a:cubicBezTo>
                    <a:pt x="75" y="11"/>
                    <a:pt x="78" y="14"/>
                    <a:pt x="78" y="16"/>
                  </a:cubicBezTo>
                  <a:cubicBezTo>
                    <a:pt x="79" y="19"/>
                    <a:pt x="77" y="23"/>
                    <a:pt x="77" y="26"/>
                  </a:cubicBezTo>
                  <a:cubicBezTo>
                    <a:pt x="77" y="28"/>
                    <a:pt x="78" y="32"/>
                    <a:pt x="77" y="35"/>
                  </a:cubicBezTo>
                  <a:cubicBezTo>
                    <a:pt x="76" y="37"/>
                    <a:pt x="72" y="39"/>
                    <a:pt x="71" y="41"/>
                  </a:cubicBezTo>
                  <a:cubicBezTo>
                    <a:pt x="69" y="42"/>
                    <a:pt x="68" y="44"/>
                    <a:pt x="68" y="46"/>
                  </a:cubicBezTo>
                  <a:cubicBezTo>
                    <a:pt x="67" y="49"/>
                    <a:pt x="69" y="50"/>
                    <a:pt x="70" y="53"/>
                  </a:cubicBezTo>
                  <a:cubicBezTo>
                    <a:pt x="70" y="54"/>
                    <a:pt x="71" y="54"/>
                    <a:pt x="72" y="55"/>
                  </a:cubicBezTo>
                  <a:cubicBezTo>
                    <a:pt x="74" y="56"/>
                    <a:pt x="75" y="57"/>
                    <a:pt x="75" y="59"/>
                  </a:cubicBezTo>
                  <a:cubicBezTo>
                    <a:pt x="75" y="61"/>
                    <a:pt x="75" y="63"/>
                    <a:pt x="75" y="65"/>
                  </a:cubicBezTo>
                  <a:cubicBezTo>
                    <a:pt x="75" y="66"/>
                    <a:pt x="76" y="68"/>
                    <a:pt x="77" y="70"/>
                  </a:cubicBezTo>
                  <a:cubicBezTo>
                    <a:pt x="74" y="70"/>
                    <a:pt x="67" y="70"/>
                    <a:pt x="72" y="74"/>
                  </a:cubicBezTo>
                  <a:cubicBezTo>
                    <a:pt x="74" y="75"/>
                    <a:pt x="75" y="76"/>
                    <a:pt x="76" y="78"/>
                  </a:cubicBezTo>
                  <a:cubicBezTo>
                    <a:pt x="76" y="79"/>
                    <a:pt x="77" y="80"/>
                    <a:pt x="77" y="81"/>
                  </a:cubicBezTo>
                  <a:cubicBezTo>
                    <a:pt x="77" y="82"/>
                    <a:pt x="80" y="81"/>
                    <a:pt x="80" y="81"/>
                  </a:cubicBezTo>
                  <a:cubicBezTo>
                    <a:pt x="82" y="80"/>
                    <a:pt x="80" y="81"/>
                    <a:pt x="80" y="8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76" name="Freeform 744">
              <a:extLst>
                <a:ext uri="{FF2B5EF4-FFF2-40B4-BE49-F238E27FC236}">
                  <a16:creationId xmlns:a16="http://schemas.microsoft.com/office/drawing/2014/main" id="{1320A86A-671A-3D48-8473-1FE6CCB3A45B}"/>
                </a:ext>
              </a:extLst>
            </p:cNvPr>
            <p:cNvSpPr>
              <a:spLocks/>
            </p:cNvSpPr>
            <p:nvPr/>
          </p:nvSpPr>
          <p:spPr bwMode="auto">
            <a:xfrm>
              <a:off x="12684255" y="7940430"/>
              <a:ext cx="767516" cy="946108"/>
            </a:xfrm>
            <a:custGeom>
              <a:avLst/>
              <a:gdLst>
                <a:gd name="T0" fmla="*/ 6 w 82"/>
                <a:gd name="T1" fmla="*/ 39 h 101"/>
                <a:gd name="T2" fmla="*/ 6 w 82"/>
                <a:gd name="T3" fmla="*/ 41 h 101"/>
                <a:gd name="T4" fmla="*/ 4 w 82"/>
                <a:gd name="T5" fmla="*/ 43 h 101"/>
                <a:gd name="T6" fmla="*/ 2 w 82"/>
                <a:gd name="T7" fmla="*/ 49 h 101"/>
                <a:gd name="T8" fmla="*/ 2 w 82"/>
                <a:gd name="T9" fmla="*/ 51 h 101"/>
                <a:gd name="T10" fmla="*/ 1 w 82"/>
                <a:gd name="T11" fmla="*/ 53 h 101"/>
                <a:gd name="T12" fmla="*/ 4 w 82"/>
                <a:gd name="T13" fmla="*/ 58 h 101"/>
                <a:gd name="T14" fmla="*/ 6 w 82"/>
                <a:gd name="T15" fmla="*/ 60 h 101"/>
                <a:gd name="T16" fmla="*/ 6 w 82"/>
                <a:gd name="T17" fmla="*/ 63 h 101"/>
                <a:gd name="T18" fmla="*/ 9 w 82"/>
                <a:gd name="T19" fmla="*/ 68 h 101"/>
                <a:gd name="T20" fmla="*/ 9 w 82"/>
                <a:gd name="T21" fmla="*/ 74 h 101"/>
                <a:gd name="T22" fmla="*/ 15 w 82"/>
                <a:gd name="T23" fmla="*/ 76 h 101"/>
                <a:gd name="T24" fmla="*/ 18 w 82"/>
                <a:gd name="T25" fmla="*/ 81 h 101"/>
                <a:gd name="T26" fmla="*/ 22 w 82"/>
                <a:gd name="T27" fmla="*/ 84 h 101"/>
                <a:gd name="T28" fmla="*/ 26 w 82"/>
                <a:gd name="T29" fmla="*/ 88 h 101"/>
                <a:gd name="T30" fmla="*/ 26 w 82"/>
                <a:gd name="T31" fmla="*/ 91 h 101"/>
                <a:gd name="T32" fmla="*/ 28 w 82"/>
                <a:gd name="T33" fmla="*/ 92 h 101"/>
                <a:gd name="T34" fmla="*/ 32 w 82"/>
                <a:gd name="T35" fmla="*/ 96 h 101"/>
                <a:gd name="T36" fmla="*/ 35 w 82"/>
                <a:gd name="T37" fmla="*/ 95 h 101"/>
                <a:gd name="T38" fmla="*/ 39 w 82"/>
                <a:gd name="T39" fmla="*/ 94 h 101"/>
                <a:gd name="T40" fmla="*/ 44 w 82"/>
                <a:gd name="T41" fmla="*/ 100 h 101"/>
                <a:gd name="T42" fmla="*/ 51 w 82"/>
                <a:gd name="T43" fmla="*/ 100 h 101"/>
                <a:gd name="T44" fmla="*/ 55 w 82"/>
                <a:gd name="T45" fmla="*/ 98 h 101"/>
                <a:gd name="T46" fmla="*/ 59 w 82"/>
                <a:gd name="T47" fmla="*/ 97 h 101"/>
                <a:gd name="T48" fmla="*/ 69 w 82"/>
                <a:gd name="T49" fmla="*/ 94 h 101"/>
                <a:gd name="T50" fmla="*/ 69 w 82"/>
                <a:gd name="T51" fmla="*/ 91 h 101"/>
                <a:gd name="T52" fmla="*/ 66 w 82"/>
                <a:gd name="T53" fmla="*/ 90 h 101"/>
                <a:gd name="T54" fmla="*/ 61 w 82"/>
                <a:gd name="T55" fmla="*/ 83 h 101"/>
                <a:gd name="T56" fmla="*/ 59 w 82"/>
                <a:gd name="T57" fmla="*/ 80 h 101"/>
                <a:gd name="T58" fmla="*/ 56 w 82"/>
                <a:gd name="T59" fmla="*/ 78 h 101"/>
                <a:gd name="T60" fmla="*/ 59 w 82"/>
                <a:gd name="T61" fmla="*/ 75 h 101"/>
                <a:gd name="T62" fmla="*/ 61 w 82"/>
                <a:gd name="T63" fmla="*/ 67 h 101"/>
                <a:gd name="T64" fmla="*/ 62 w 82"/>
                <a:gd name="T65" fmla="*/ 64 h 101"/>
                <a:gd name="T66" fmla="*/ 65 w 82"/>
                <a:gd name="T67" fmla="*/ 62 h 101"/>
                <a:gd name="T68" fmla="*/ 65 w 82"/>
                <a:gd name="T69" fmla="*/ 58 h 101"/>
                <a:gd name="T70" fmla="*/ 67 w 82"/>
                <a:gd name="T71" fmla="*/ 55 h 101"/>
                <a:gd name="T72" fmla="*/ 71 w 82"/>
                <a:gd name="T73" fmla="*/ 52 h 101"/>
                <a:gd name="T74" fmla="*/ 72 w 82"/>
                <a:gd name="T75" fmla="*/ 45 h 101"/>
                <a:gd name="T76" fmla="*/ 72 w 82"/>
                <a:gd name="T77" fmla="*/ 42 h 101"/>
                <a:gd name="T78" fmla="*/ 74 w 82"/>
                <a:gd name="T79" fmla="*/ 37 h 101"/>
                <a:gd name="T80" fmla="*/ 79 w 82"/>
                <a:gd name="T81" fmla="*/ 29 h 101"/>
                <a:gd name="T82" fmla="*/ 82 w 82"/>
                <a:gd name="T83" fmla="*/ 27 h 101"/>
                <a:gd name="T84" fmla="*/ 79 w 82"/>
                <a:gd name="T85" fmla="*/ 23 h 101"/>
                <a:gd name="T86" fmla="*/ 76 w 82"/>
                <a:gd name="T87" fmla="*/ 17 h 101"/>
                <a:gd name="T88" fmla="*/ 76 w 82"/>
                <a:gd name="T89" fmla="*/ 11 h 101"/>
                <a:gd name="T90" fmla="*/ 75 w 82"/>
                <a:gd name="T91" fmla="*/ 9 h 101"/>
                <a:gd name="T92" fmla="*/ 74 w 82"/>
                <a:gd name="T93" fmla="*/ 5 h 101"/>
                <a:gd name="T94" fmla="*/ 68 w 82"/>
                <a:gd name="T95" fmla="*/ 0 h 101"/>
                <a:gd name="T96" fmla="*/ 64 w 82"/>
                <a:gd name="T97" fmla="*/ 2 h 101"/>
                <a:gd name="T98" fmla="*/ 60 w 82"/>
                <a:gd name="T99" fmla="*/ 5 h 101"/>
                <a:gd name="T100" fmla="*/ 56 w 82"/>
                <a:gd name="T101" fmla="*/ 5 h 101"/>
                <a:gd name="T102" fmla="*/ 46 w 82"/>
                <a:gd name="T103" fmla="*/ 5 h 101"/>
                <a:gd name="T104" fmla="*/ 17 w 82"/>
                <a:gd name="T105" fmla="*/ 5 h 101"/>
                <a:gd name="T106" fmla="*/ 16 w 82"/>
                <a:gd name="T107" fmla="*/ 14 h 101"/>
                <a:gd name="T108" fmla="*/ 13 w 82"/>
                <a:gd name="T109" fmla="*/ 16 h 101"/>
                <a:gd name="T110" fmla="*/ 11 w 82"/>
                <a:gd name="T111" fmla="*/ 18 h 101"/>
                <a:gd name="T112" fmla="*/ 11 w 82"/>
                <a:gd name="T113" fmla="*/ 32 h 101"/>
                <a:gd name="T114" fmla="*/ 11 w 82"/>
                <a:gd name="T115" fmla="*/ 37 h 101"/>
                <a:gd name="T116" fmla="*/ 6 w 82"/>
                <a:gd name="T117" fmla="*/ 3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2" h="101">
                  <a:moveTo>
                    <a:pt x="6" y="39"/>
                  </a:moveTo>
                  <a:cubicBezTo>
                    <a:pt x="6" y="39"/>
                    <a:pt x="6" y="40"/>
                    <a:pt x="6" y="41"/>
                  </a:cubicBezTo>
                  <a:cubicBezTo>
                    <a:pt x="5" y="42"/>
                    <a:pt x="4" y="42"/>
                    <a:pt x="4" y="43"/>
                  </a:cubicBezTo>
                  <a:cubicBezTo>
                    <a:pt x="4" y="45"/>
                    <a:pt x="2" y="47"/>
                    <a:pt x="2" y="49"/>
                  </a:cubicBezTo>
                  <a:cubicBezTo>
                    <a:pt x="2" y="50"/>
                    <a:pt x="3" y="51"/>
                    <a:pt x="2" y="51"/>
                  </a:cubicBezTo>
                  <a:cubicBezTo>
                    <a:pt x="2" y="52"/>
                    <a:pt x="0" y="53"/>
                    <a:pt x="1" y="53"/>
                  </a:cubicBezTo>
                  <a:cubicBezTo>
                    <a:pt x="4" y="53"/>
                    <a:pt x="3" y="57"/>
                    <a:pt x="4" y="58"/>
                  </a:cubicBezTo>
                  <a:cubicBezTo>
                    <a:pt x="4" y="59"/>
                    <a:pt x="5" y="59"/>
                    <a:pt x="6" y="60"/>
                  </a:cubicBezTo>
                  <a:cubicBezTo>
                    <a:pt x="6" y="61"/>
                    <a:pt x="6" y="62"/>
                    <a:pt x="6" y="63"/>
                  </a:cubicBezTo>
                  <a:cubicBezTo>
                    <a:pt x="7" y="65"/>
                    <a:pt x="9" y="66"/>
                    <a:pt x="9" y="68"/>
                  </a:cubicBezTo>
                  <a:cubicBezTo>
                    <a:pt x="9" y="69"/>
                    <a:pt x="8" y="74"/>
                    <a:pt x="9" y="74"/>
                  </a:cubicBezTo>
                  <a:cubicBezTo>
                    <a:pt x="12" y="74"/>
                    <a:pt x="13" y="75"/>
                    <a:pt x="15" y="76"/>
                  </a:cubicBezTo>
                  <a:cubicBezTo>
                    <a:pt x="17" y="77"/>
                    <a:pt x="16" y="80"/>
                    <a:pt x="18" y="81"/>
                  </a:cubicBezTo>
                  <a:cubicBezTo>
                    <a:pt x="19" y="82"/>
                    <a:pt x="22" y="82"/>
                    <a:pt x="22" y="84"/>
                  </a:cubicBezTo>
                  <a:cubicBezTo>
                    <a:pt x="22" y="86"/>
                    <a:pt x="25" y="87"/>
                    <a:pt x="26" y="88"/>
                  </a:cubicBezTo>
                  <a:cubicBezTo>
                    <a:pt x="26" y="89"/>
                    <a:pt x="26" y="90"/>
                    <a:pt x="26" y="91"/>
                  </a:cubicBezTo>
                  <a:cubicBezTo>
                    <a:pt x="27" y="91"/>
                    <a:pt x="28" y="92"/>
                    <a:pt x="28" y="92"/>
                  </a:cubicBezTo>
                  <a:cubicBezTo>
                    <a:pt x="29" y="93"/>
                    <a:pt x="30" y="95"/>
                    <a:pt x="32" y="96"/>
                  </a:cubicBezTo>
                  <a:cubicBezTo>
                    <a:pt x="33" y="97"/>
                    <a:pt x="33" y="93"/>
                    <a:pt x="35" y="95"/>
                  </a:cubicBezTo>
                  <a:cubicBezTo>
                    <a:pt x="37" y="96"/>
                    <a:pt x="37" y="94"/>
                    <a:pt x="39" y="94"/>
                  </a:cubicBezTo>
                  <a:cubicBezTo>
                    <a:pt x="41" y="95"/>
                    <a:pt x="42" y="98"/>
                    <a:pt x="44" y="100"/>
                  </a:cubicBezTo>
                  <a:cubicBezTo>
                    <a:pt x="46" y="95"/>
                    <a:pt x="49" y="101"/>
                    <a:pt x="51" y="100"/>
                  </a:cubicBezTo>
                  <a:cubicBezTo>
                    <a:pt x="52" y="99"/>
                    <a:pt x="53" y="98"/>
                    <a:pt x="55" y="98"/>
                  </a:cubicBezTo>
                  <a:cubicBezTo>
                    <a:pt x="56" y="98"/>
                    <a:pt x="58" y="98"/>
                    <a:pt x="59" y="97"/>
                  </a:cubicBezTo>
                  <a:cubicBezTo>
                    <a:pt x="61" y="93"/>
                    <a:pt x="65" y="91"/>
                    <a:pt x="69" y="94"/>
                  </a:cubicBezTo>
                  <a:cubicBezTo>
                    <a:pt x="69" y="93"/>
                    <a:pt x="69" y="92"/>
                    <a:pt x="69" y="91"/>
                  </a:cubicBezTo>
                  <a:cubicBezTo>
                    <a:pt x="69" y="90"/>
                    <a:pt x="66" y="90"/>
                    <a:pt x="66" y="90"/>
                  </a:cubicBezTo>
                  <a:cubicBezTo>
                    <a:pt x="64" y="88"/>
                    <a:pt x="63" y="85"/>
                    <a:pt x="61" y="83"/>
                  </a:cubicBezTo>
                  <a:cubicBezTo>
                    <a:pt x="60" y="82"/>
                    <a:pt x="60" y="81"/>
                    <a:pt x="59" y="80"/>
                  </a:cubicBezTo>
                  <a:cubicBezTo>
                    <a:pt x="58" y="79"/>
                    <a:pt x="57" y="79"/>
                    <a:pt x="56" y="78"/>
                  </a:cubicBezTo>
                  <a:cubicBezTo>
                    <a:pt x="53" y="75"/>
                    <a:pt x="59" y="75"/>
                    <a:pt x="59" y="75"/>
                  </a:cubicBezTo>
                  <a:cubicBezTo>
                    <a:pt x="61" y="74"/>
                    <a:pt x="60" y="69"/>
                    <a:pt x="61" y="67"/>
                  </a:cubicBezTo>
                  <a:cubicBezTo>
                    <a:pt x="61" y="66"/>
                    <a:pt x="61" y="64"/>
                    <a:pt x="62" y="64"/>
                  </a:cubicBezTo>
                  <a:cubicBezTo>
                    <a:pt x="63" y="63"/>
                    <a:pt x="65" y="63"/>
                    <a:pt x="65" y="62"/>
                  </a:cubicBezTo>
                  <a:cubicBezTo>
                    <a:pt x="65" y="61"/>
                    <a:pt x="65" y="60"/>
                    <a:pt x="65" y="58"/>
                  </a:cubicBezTo>
                  <a:cubicBezTo>
                    <a:pt x="65" y="57"/>
                    <a:pt x="66" y="56"/>
                    <a:pt x="67" y="55"/>
                  </a:cubicBezTo>
                  <a:cubicBezTo>
                    <a:pt x="68" y="53"/>
                    <a:pt x="70" y="54"/>
                    <a:pt x="71" y="52"/>
                  </a:cubicBezTo>
                  <a:cubicBezTo>
                    <a:pt x="71" y="50"/>
                    <a:pt x="72" y="48"/>
                    <a:pt x="72" y="45"/>
                  </a:cubicBezTo>
                  <a:cubicBezTo>
                    <a:pt x="72" y="44"/>
                    <a:pt x="72" y="43"/>
                    <a:pt x="72" y="42"/>
                  </a:cubicBezTo>
                  <a:cubicBezTo>
                    <a:pt x="72" y="40"/>
                    <a:pt x="74" y="38"/>
                    <a:pt x="74" y="37"/>
                  </a:cubicBezTo>
                  <a:cubicBezTo>
                    <a:pt x="74" y="33"/>
                    <a:pt x="75" y="30"/>
                    <a:pt x="79" y="29"/>
                  </a:cubicBezTo>
                  <a:cubicBezTo>
                    <a:pt x="80" y="29"/>
                    <a:pt x="81" y="29"/>
                    <a:pt x="82" y="27"/>
                  </a:cubicBezTo>
                  <a:cubicBezTo>
                    <a:pt x="82" y="26"/>
                    <a:pt x="80" y="24"/>
                    <a:pt x="79" y="23"/>
                  </a:cubicBezTo>
                  <a:cubicBezTo>
                    <a:pt x="77" y="21"/>
                    <a:pt x="76" y="19"/>
                    <a:pt x="76" y="17"/>
                  </a:cubicBezTo>
                  <a:cubicBezTo>
                    <a:pt x="76" y="16"/>
                    <a:pt x="75" y="11"/>
                    <a:pt x="76" y="11"/>
                  </a:cubicBezTo>
                  <a:cubicBezTo>
                    <a:pt x="77" y="10"/>
                    <a:pt x="76" y="10"/>
                    <a:pt x="75" y="9"/>
                  </a:cubicBezTo>
                  <a:cubicBezTo>
                    <a:pt x="74" y="8"/>
                    <a:pt x="74" y="7"/>
                    <a:pt x="74" y="5"/>
                  </a:cubicBezTo>
                  <a:cubicBezTo>
                    <a:pt x="72" y="3"/>
                    <a:pt x="69" y="2"/>
                    <a:pt x="68" y="0"/>
                  </a:cubicBezTo>
                  <a:cubicBezTo>
                    <a:pt x="67" y="0"/>
                    <a:pt x="65" y="1"/>
                    <a:pt x="64" y="2"/>
                  </a:cubicBezTo>
                  <a:cubicBezTo>
                    <a:pt x="63" y="5"/>
                    <a:pt x="61" y="3"/>
                    <a:pt x="60" y="5"/>
                  </a:cubicBezTo>
                  <a:cubicBezTo>
                    <a:pt x="59" y="9"/>
                    <a:pt x="58" y="5"/>
                    <a:pt x="56" y="5"/>
                  </a:cubicBezTo>
                  <a:cubicBezTo>
                    <a:pt x="52" y="5"/>
                    <a:pt x="49" y="5"/>
                    <a:pt x="46" y="5"/>
                  </a:cubicBezTo>
                  <a:cubicBezTo>
                    <a:pt x="37" y="5"/>
                    <a:pt x="27" y="5"/>
                    <a:pt x="17" y="5"/>
                  </a:cubicBezTo>
                  <a:cubicBezTo>
                    <a:pt x="15" y="5"/>
                    <a:pt x="16" y="12"/>
                    <a:pt x="16" y="14"/>
                  </a:cubicBezTo>
                  <a:cubicBezTo>
                    <a:pt x="16" y="16"/>
                    <a:pt x="15" y="16"/>
                    <a:pt x="13" y="16"/>
                  </a:cubicBezTo>
                  <a:cubicBezTo>
                    <a:pt x="10" y="16"/>
                    <a:pt x="11" y="16"/>
                    <a:pt x="11" y="18"/>
                  </a:cubicBezTo>
                  <a:cubicBezTo>
                    <a:pt x="11" y="23"/>
                    <a:pt x="11" y="27"/>
                    <a:pt x="11" y="32"/>
                  </a:cubicBezTo>
                  <a:cubicBezTo>
                    <a:pt x="11" y="34"/>
                    <a:pt x="11" y="36"/>
                    <a:pt x="11" y="37"/>
                  </a:cubicBezTo>
                  <a:cubicBezTo>
                    <a:pt x="11" y="39"/>
                    <a:pt x="7" y="38"/>
                    <a:pt x="6" y="3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77" name="Freeform 745">
              <a:extLst>
                <a:ext uri="{FF2B5EF4-FFF2-40B4-BE49-F238E27FC236}">
                  <a16:creationId xmlns:a16="http://schemas.microsoft.com/office/drawing/2014/main" id="{0D38F854-8856-AE42-844C-41F7143CAAA8}"/>
                </a:ext>
              </a:extLst>
            </p:cNvPr>
            <p:cNvSpPr>
              <a:spLocks/>
            </p:cNvSpPr>
            <p:nvPr/>
          </p:nvSpPr>
          <p:spPr bwMode="auto">
            <a:xfrm>
              <a:off x="13356235" y="8182531"/>
              <a:ext cx="299364" cy="270773"/>
            </a:xfrm>
            <a:custGeom>
              <a:avLst/>
              <a:gdLst>
                <a:gd name="T0" fmla="*/ 3 w 32"/>
                <a:gd name="T1" fmla="*/ 19 h 29"/>
                <a:gd name="T2" fmla="*/ 7 w 32"/>
                <a:gd name="T3" fmla="*/ 20 h 29"/>
                <a:gd name="T4" fmla="*/ 7 w 32"/>
                <a:gd name="T5" fmla="*/ 17 h 29"/>
                <a:gd name="T6" fmla="*/ 10 w 32"/>
                <a:gd name="T7" fmla="*/ 19 h 29"/>
                <a:gd name="T8" fmla="*/ 12 w 32"/>
                <a:gd name="T9" fmla="*/ 18 h 29"/>
                <a:gd name="T10" fmla="*/ 14 w 32"/>
                <a:gd name="T11" fmla="*/ 18 h 29"/>
                <a:gd name="T12" fmla="*/ 29 w 32"/>
                <a:gd name="T13" fmla="*/ 29 h 29"/>
                <a:gd name="T14" fmla="*/ 32 w 32"/>
                <a:gd name="T15" fmla="*/ 27 h 29"/>
                <a:gd name="T16" fmla="*/ 24 w 32"/>
                <a:gd name="T17" fmla="*/ 19 h 29"/>
                <a:gd name="T18" fmla="*/ 19 w 32"/>
                <a:gd name="T19" fmla="*/ 16 h 29"/>
                <a:gd name="T20" fmla="*/ 17 w 32"/>
                <a:gd name="T21" fmla="*/ 14 h 29"/>
                <a:gd name="T22" fmla="*/ 17 w 32"/>
                <a:gd name="T23" fmla="*/ 16 h 29"/>
                <a:gd name="T24" fmla="*/ 16 w 32"/>
                <a:gd name="T25" fmla="*/ 14 h 29"/>
                <a:gd name="T26" fmla="*/ 14 w 32"/>
                <a:gd name="T27" fmla="*/ 9 h 29"/>
                <a:gd name="T28" fmla="*/ 10 w 32"/>
                <a:gd name="T29" fmla="*/ 0 h 29"/>
                <a:gd name="T30" fmla="*/ 2 w 32"/>
                <a:gd name="T31" fmla="*/ 7 h 29"/>
                <a:gd name="T32" fmla="*/ 1 w 32"/>
                <a:gd name="T33" fmla="*/ 13 h 29"/>
                <a:gd name="T34" fmla="*/ 0 w 32"/>
                <a:gd name="T35" fmla="*/ 20 h 29"/>
                <a:gd name="T36" fmla="*/ 3 w 32"/>
                <a:gd name="T37" fmla="*/ 1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29">
                  <a:moveTo>
                    <a:pt x="3" y="19"/>
                  </a:moveTo>
                  <a:cubicBezTo>
                    <a:pt x="4" y="19"/>
                    <a:pt x="6" y="21"/>
                    <a:pt x="7" y="20"/>
                  </a:cubicBezTo>
                  <a:cubicBezTo>
                    <a:pt x="7" y="19"/>
                    <a:pt x="6" y="17"/>
                    <a:pt x="7" y="17"/>
                  </a:cubicBezTo>
                  <a:cubicBezTo>
                    <a:pt x="9" y="17"/>
                    <a:pt x="9" y="19"/>
                    <a:pt x="10" y="19"/>
                  </a:cubicBezTo>
                  <a:cubicBezTo>
                    <a:pt x="11" y="19"/>
                    <a:pt x="12" y="18"/>
                    <a:pt x="12" y="18"/>
                  </a:cubicBezTo>
                  <a:cubicBezTo>
                    <a:pt x="13" y="17"/>
                    <a:pt x="14" y="18"/>
                    <a:pt x="14" y="18"/>
                  </a:cubicBezTo>
                  <a:cubicBezTo>
                    <a:pt x="22" y="18"/>
                    <a:pt x="25" y="24"/>
                    <a:pt x="29" y="29"/>
                  </a:cubicBezTo>
                  <a:cubicBezTo>
                    <a:pt x="30" y="29"/>
                    <a:pt x="31" y="28"/>
                    <a:pt x="32" y="27"/>
                  </a:cubicBezTo>
                  <a:cubicBezTo>
                    <a:pt x="29" y="25"/>
                    <a:pt x="26" y="22"/>
                    <a:pt x="24" y="19"/>
                  </a:cubicBezTo>
                  <a:cubicBezTo>
                    <a:pt x="23" y="17"/>
                    <a:pt x="21" y="17"/>
                    <a:pt x="19" y="16"/>
                  </a:cubicBezTo>
                  <a:cubicBezTo>
                    <a:pt x="18" y="16"/>
                    <a:pt x="18" y="14"/>
                    <a:pt x="17" y="14"/>
                  </a:cubicBezTo>
                  <a:cubicBezTo>
                    <a:pt x="16" y="14"/>
                    <a:pt x="17" y="15"/>
                    <a:pt x="17" y="16"/>
                  </a:cubicBezTo>
                  <a:cubicBezTo>
                    <a:pt x="17" y="16"/>
                    <a:pt x="16" y="14"/>
                    <a:pt x="16" y="14"/>
                  </a:cubicBezTo>
                  <a:cubicBezTo>
                    <a:pt x="15" y="12"/>
                    <a:pt x="14" y="11"/>
                    <a:pt x="14" y="9"/>
                  </a:cubicBezTo>
                  <a:cubicBezTo>
                    <a:pt x="13" y="6"/>
                    <a:pt x="13" y="3"/>
                    <a:pt x="10" y="0"/>
                  </a:cubicBezTo>
                  <a:cubicBezTo>
                    <a:pt x="9" y="4"/>
                    <a:pt x="4" y="4"/>
                    <a:pt x="2" y="7"/>
                  </a:cubicBezTo>
                  <a:cubicBezTo>
                    <a:pt x="1" y="9"/>
                    <a:pt x="2" y="11"/>
                    <a:pt x="1" y="13"/>
                  </a:cubicBezTo>
                  <a:cubicBezTo>
                    <a:pt x="0" y="15"/>
                    <a:pt x="0" y="17"/>
                    <a:pt x="0" y="20"/>
                  </a:cubicBezTo>
                  <a:cubicBezTo>
                    <a:pt x="1" y="19"/>
                    <a:pt x="2" y="19"/>
                    <a:pt x="3" y="1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78" name="Freeform 746">
              <a:extLst>
                <a:ext uri="{FF2B5EF4-FFF2-40B4-BE49-F238E27FC236}">
                  <a16:creationId xmlns:a16="http://schemas.microsoft.com/office/drawing/2014/main" id="{6DC28BE5-C207-D048-92F3-E0CD6E6EC47E}"/>
                </a:ext>
              </a:extLst>
            </p:cNvPr>
            <p:cNvSpPr>
              <a:spLocks/>
            </p:cNvSpPr>
            <p:nvPr/>
          </p:nvSpPr>
          <p:spPr bwMode="auto">
            <a:xfrm>
              <a:off x="13200180" y="8313140"/>
              <a:ext cx="691082" cy="573398"/>
            </a:xfrm>
            <a:custGeom>
              <a:avLst/>
              <a:gdLst>
                <a:gd name="T0" fmla="*/ 70 w 74"/>
                <a:gd name="T1" fmla="*/ 38 h 61"/>
                <a:gd name="T2" fmla="*/ 57 w 74"/>
                <a:gd name="T3" fmla="*/ 33 h 61"/>
                <a:gd name="T4" fmla="*/ 51 w 74"/>
                <a:gd name="T5" fmla="*/ 29 h 61"/>
                <a:gd name="T6" fmla="*/ 48 w 74"/>
                <a:gd name="T7" fmla="*/ 24 h 61"/>
                <a:gd name="T8" fmla="*/ 51 w 74"/>
                <a:gd name="T9" fmla="*/ 20 h 61"/>
                <a:gd name="T10" fmla="*/ 45 w 74"/>
                <a:gd name="T11" fmla="*/ 23 h 61"/>
                <a:gd name="T12" fmla="*/ 44 w 74"/>
                <a:gd name="T13" fmla="*/ 18 h 61"/>
                <a:gd name="T14" fmla="*/ 44 w 74"/>
                <a:gd name="T15" fmla="*/ 12 h 61"/>
                <a:gd name="T16" fmla="*/ 37 w 74"/>
                <a:gd name="T17" fmla="*/ 5 h 61"/>
                <a:gd name="T18" fmla="*/ 28 w 74"/>
                <a:gd name="T19" fmla="*/ 4 h 61"/>
                <a:gd name="T20" fmla="*/ 24 w 74"/>
                <a:gd name="T21" fmla="*/ 5 h 61"/>
                <a:gd name="T22" fmla="*/ 21 w 74"/>
                <a:gd name="T23" fmla="*/ 5 h 61"/>
                <a:gd name="T24" fmla="*/ 18 w 74"/>
                <a:gd name="T25" fmla="*/ 5 h 61"/>
                <a:gd name="T26" fmla="*/ 17 w 74"/>
                <a:gd name="T27" fmla="*/ 8 h 61"/>
                <a:gd name="T28" fmla="*/ 15 w 74"/>
                <a:gd name="T29" fmla="*/ 13 h 61"/>
                <a:gd name="T30" fmla="*/ 12 w 74"/>
                <a:gd name="T31" fmla="*/ 14 h 61"/>
                <a:gd name="T32" fmla="*/ 10 w 74"/>
                <a:gd name="T33" fmla="*/ 18 h 61"/>
                <a:gd name="T34" fmla="*/ 10 w 74"/>
                <a:gd name="T35" fmla="*/ 23 h 61"/>
                <a:gd name="T36" fmla="*/ 5 w 74"/>
                <a:gd name="T37" fmla="*/ 34 h 61"/>
                <a:gd name="T38" fmla="*/ 1 w 74"/>
                <a:gd name="T39" fmla="*/ 35 h 61"/>
                <a:gd name="T40" fmla="*/ 2 w 74"/>
                <a:gd name="T41" fmla="*/ 38 h 61"/>
                <a:gd name="T42" fmla="*/ 9 w 74"/>
                <a:gd name="T43" fmla="*/ 47 h 61"/>
                <a:gd name="T44" fmla="*/ 13 w 74"/>
                <a:gd name="T45" fmla="*/ 50 h 61"/>
                <a:gd name="T46" fmla="*/ 14 w 74"/>
                <a:gd name="T47" fmla="*/ 54 h 61"/>
                <a:gd name="T48" fmla="*/ 20 w 74"/>
                <a:gd name="T49" fmla="*/ 55 h 61"/>
                <a:gd name="T50" fmla="*/ 25 w 74"/>
                <a:gd name="T51" fmla="*/ 59 h 61"/>
                <a:gd name="T52" fmla="*/ 33 w 74"/>
                <a:gd name="T53" fmla="*/ 60 h 61"/>
                <a:gd name="T54" fmla="*/ 39 w 74"/>
                <a:gd name="T55" fmla="*/ 57 h 61"/>
                <a:gd name="T56" fmla="*/ 47 w 74"/>
                <a:gd name="T57" fmla="*/ 56 h 61"/>
                <a:gd name="T58" fmla="*/ 54 w 74"/>
                <a:gd name="T59" fmla="*/ 53 h 61"/>
                <a:gd name="T60" fmla="*/ 59 w 74"/>
                <a:gd name="T61" fmla="*/ 53 h 61"/>
                <a:gd name="T62" fmla="*/ 74 w 74"/>
                <a:gd name="T63" fmla="*/ 38 h 61"/>
                <a:gd name="T64" fmla="*/ 70 w 74"/>
                <a:gd name="T65"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4" h="61">
                  <a:moveTo>
                    <a:pt x="70" y="38"/>
                  </a:moveTo>
                  <a:cubicBezTo>
                    <a:pt x="65" y="36"/>
                    <a:pt x="61" y="35"/>
                    <a:pt x="57" y="33"/>
                  </a:cubicBezTo>
                  <a:cubicBezTo>
                    <a:pt x="54" y="32"/>
                    <a:pt x="53" y="31"/>
                    <a:pt x="51" y="29"/>
                  </a:cubicBezTo>
                  <a:cubicBezTo>
                    <a:pt x="50" y="28"/>
                    <a:pt x="49" y="26"/>
                    <a:pt x="48" y="24"/>
                  </a:cubicBezTo>
                  <a:cubicBezTo>
                    <a:pt x="48" y="23"/>
                    <a:pt x="51" y="21"/>
                    <a:pt x="51" y="20"/>
                  </a:cubicBezTo>
                  <a:cubicBezTo>
                    <a:pt x="49" y="21"/>
                    <a:pt x="47" y="22"/>
                    <a:pt x="45" y="23"/>
                  </a:cubicBezTo>
                  <a:cubicBezTo>
                    <a:pt x="43" y="23"/>
                    <a:pt x="43" y="19"/>
                    <a:pt x="44" y="18"/>
                  </a:cubicBezTo>
                  <a:cubicBezTo>
                    <a:pt x="47" y="15"/>
                    <a:pt x="46" y="15"/>
                    <a:pt x="44" y="12"/>
                  </a:cubicBezTo>
                  <a:cubicBezTo>
                    <a:pt x="42" y="10"/>
                    <a:pt x="40" y="6"/>
                    <a:pt x="37" y="5"/>
                  </a:cubicBezTo>
                  <a:cubicBezTo>
                    <a:pt x="35" y="5"/>
                    <a:pt x="30" y="3"/>
                    <a:pt x="28" y="4"/>
                  </a:cubicBezTo>
                  <a:cubicBezTo>
                    <a:pt x="26" y="7"/>
                    <a:pt x="24" y="0"/>
                    <a:pt x="24" y="5"/>
                  </a:cubicBezTo>
                  <a:cubicBezTo>
                    <a:pt x="24" y="7"/>
                    <a:pt x="22" y="6"/>
                    <a:pt x="21" y="5"/>
                  </a:cubicBezTo>
                  <a:cubicBezTo>
                    <a:pt x="20" y="5"/>
                    <a:pt x="19" y="5"/>
                    <a:pt x="18" y="5"/>
                  </a:cubicBezTo>
                  <a:cubicBezTo>
                    <a:pt x="16" y="6"/>
                    <a:pt x="17" y="6"/>
                    <a:pt x="17" y="8"/>
                  </a:cubicBezTo>
                  <a:cubicBezTo>
                    <a:pt x="17" y="9"/>
                    <a:pt x="16" y="12"/>
                    <a:pt x="15" y="13"/>
                  </a:cubicBezTo>
                  <a:cubicBezTo>
                    <a:pt x="15" y="14"/>
                    <a:pt x="12" y="13"/>
                    <a:pt x="12" y="14"/>
                  </a:cubicBezTo>
                  <a:cubicBezTo>
                    <a:pt x="12" y="16"/>
                    <a:pt x="10" y="17"/>
                    <a:pt x="10" y="18"/>
                  </a:cubicBezTo>
                  <a:cubicBezTo>
                    <a:pt x="10" y="19"/>
                    <a:pt x="11" y="22"/>
                    <a:pt x="10" y="23"/>
                  </a:cubicBezTo>
                  <a:cubicBezTo>
                    <a:pt x="4" y="24"/>
                    <a:pt x="6" y="30"/>
                    <a:pt x="5" y="34"/>
                  </a:cubicBezTo>
                  <a:cubicBezTo>
                    <a:pt x="4" y="35"/>
                    <a:pt x="3" y="35"/>
                    <a:pt x="1" y="35"/>
                  </a:cubicBezTo>
                  <a:cubicBezTo>
                    <a:pt x="0" y="36"/>
                    <a:pt x="0" y="38"/>
                    <a:pt x="2" y="38"/>
                  </a:cubicBezTo>
                  <a:cubicBezTo>
                    <a:pt x="5" y="39"/>
                    <a:pt x="8" y="45"/>
                    <a:pt x="9" y="47"/>
                  </a:cubicBezTo>
                  <a:cubicBezTo>
                    <a:pt x="10" y="49"/>
                    <a:pt x="11" y="49"/>
                    <a:pt x="13" y="50"/>
                  </a:cubicBezTo>
                  <a:cubicBezTo>
                    <a:pt x="14" y="51"/>
                    <a:pt x="13" y="53"/>
                    <a:pt x="14" y="54"/>
                  </a:cubicBezTo>
                  <a:cubicBezTo>
                    <a:pt x="16" y="56"/>
                    <a:pt x="18" y="54"/>
                    <a:pt x="20" y="55"/>
                  </a:cubicBezTo>
                  <a:cubicBezTo>
                    <a:pt x="21" y="56"/>
                    <a:pt x="23" y="58"/>
                    <a:pt x="25" y="59"/>
                  </a:cubicBezTo>
                  <a:cubicBezTo>
                    <a:pt x="27" y="59"/>
                    <a:pt x="31" y="61"/>
                    <a:pt x="33" y="60"/>
                  </a:cubicBezTo>
                  <a:cubicBezTo>
                    <a:pt x="35" y="58"/>
                    <a:pt x="36" y="56"/>
                    <a:pt x="39" y="57"/>
                  </a:cubicBezTo>
                  <a:cubicBezTo>
                    <a:pt x="42" y="58"/>
                    <a:pt x="45" y="57"/>
                    <a:pt x="47" y="56"/>
                  </a:cubicBezTo>
                  <a:cubicBezTo>
                    <a:pt x="49" y="54"/>
                    <a:pt x="51" y="53"/>
                    <a:pt x="54" y="53"/>
                  </a:cubicBezTo>
                  <a:cubicBezTo>
                    <a:pt x="55" y="53"/>
                    <a:pt x="59" y="53"/>
                    <a:pt x="59" y="53"/>
                  </a:cubicBezTo>
                  <a:cubicBezTo>
                    <a:pt x="64" y="48"/>
                    <a:pt x="69" y="43"/>
                    <a:pt x="74" y="38"/>
                  </a:cubicBezTo>
                  <a:cubicBezTo>
                    <a:pt x="73" y="38"/>
                    <a:pt x="71" y="38"/>
                    <a:pt x="70" y="3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79" name="Freeform 747">
              <a:extLst>
                <a:ext uri="{FF2B5EF4-FFF2-40B4-BE49-F238E27FC236}">
                  <a16:creationId xmlns:a16="http://schemas.microsoft.com/office/drawing/2014/main" id="{586FB040-B5F6-4142-A452-B17BE0A9C20F}"/>
                </a:ext>
              </a:extLst>
            </p:cNvPr>
            <p:cNvSpPr>
              <a:spLocks/>
            </p:cNvSpPr>
            <p:nvPr/>
          </p:nvSpPr>
          <p:spPr bwMode="auto">
            <a:xfrm>
              <a:off x="13235213" y="8481974"/>
              <a:ext cx="812103" cy="777272"/>
            </a:xfrm>
            <a:custGeom>
              <a:avLst/>
              <a:gdLst>
                <a:gd name="T0" fmla="*/ 86 w 87"/>
                <a:gd name="T1" fmla="*/ 1 h 83"/>
                <a:gd name="T2" fmla="*/ 83 w 87"/>
                <a:gd name="T3" fmla="*/ 0 h 83"/>
                <a:gd name="T4" fmla="*/ 79 w 87"/>
                <a:gd name="T5" fmla="*/ 3 h 83"/>
                <a:gd name="T6" fmla="*/ 71 w 87"/>
                <a:gd name="T7" fmla="*/ 3 h 83"/>
                <a:gd name="T8" fmla="*/ 69 w 87"/>
                <a:gd name="T9" fmla="*/ 4 h 83"/>
                <a:gd name="T10" fmla="*/ 68 w 87"/>
                <a:gd name="T11" fmla="*/ 3 h 83"/>
                <a:gd name="T12" fmla="*/ 63 w 87"/>
                <a:gd name="T13" fmla="*/ 6 h 83"/>
                <a:gd name="T14" fmla="*/ 58 w 87"/>
                <a:gd name="T15" fmla="*/ 5 h 83"/>
                <a:gd name="T16" fmla="*/ 53 w 87"/>
                <a:gd name="T17" fmla="*/ 7 h 83"/>
                <a:gd name="T18" fmla="*/ 47 w 87"/>
                <a:gd name="T19" fmla="*/ 2 h 83"/>
                <a:gd name="T20" fmla="*/ 44 w 87"/>
                <a:gd name="T21" fmla="*/ 6 h 83"/>
                <a:gd name="T22" fmla="*/ 48 w 87"/>
                <a:gd name="T23" fmla="*/ 12 h 83"/>
                <a:gd name="T24" fmla="*/ 56 w 87"/>
                <a:gd name="T25" fmla="*/ 16 h 83"/>
                <a:gd name="T26" fmla="*/ 70 w 87"/>
                <a:gd name="T27" fmla="*/ 20 h 83"/>
                <a:gd name="T28" fmla="*/ 63 w 87"/>
                <a:gd name="T29" fmla="*/ 27 h 83"/>
                <a:gd name="T30" fmla="*/ 58 w 87"/>
                <a:gd name="T31" fmla="*/ 33 h 83"/>
                <a:gd name="T32" fmla="*/ 55 w 87"/>
                <a:gd name="T33" fmla="*/ 35 h 83"/>
                <a:gd name="T34" fmla="*/ 48 w 87"/>
                <a:gd name="T35" fmla="*/ 35 h 83"/>
                <a:gd name="T36" fmla="*/ 42 w 87"/>
                <a:gd name="T37" fmla="*/ 38 h 83"/>
                <a:gd name="T38" fmla="*/ 36 w 87"/>
                <a:gd name="T39" fmla="*/ 39 h 83"/>
                <a:gd name="T40" fmla="*/ 32 w 87"/>
                <a:gd name="T41" fmla="*/ 39 h 83"/>
                <a:gd name="T42" fmla="*/ 26 w 87"/>
                <a:gd name="T43" fmla="*/ 42 h 83"/>
                <a:gd name="T44" fmla="*/ 21 w 87"/>
                <a:gd name="T45" fmla="*/ 41 h 83"/>
                <a:gd name="T46" fmla="*/ 16 w 87"/>
                <a:gd name="T47" fmla="*/ 37 h 83"/>
                <a:gd name="T48" fmla="*/ 11 w 87"/>
                <a:gd name="T49" fmla="*/ 37 h 83"/>
                <a:gd name="T50" fmla="*/ 7 w 87"/>
                <a:gd name="T51" fmla="*/ 34 h 83"/>
                <a:gd name="T52" fmla="*/ 0 w 87"/>
                <a:gd name="T53" fmla="*/ 39 h 83"/>
                <a:gd name="T54" fmla="*/ 3 w 87"/>
                <a:gd name="T55" fmla="*/ 41 h 83"/>
                <a:gd name="T56" fmla="*/ 4 w 87"/>
                <a:gd name="T57" fmla="*/ 45 h 83"/>
                <a:gd name="T58" fmla="*/ 3 w 87"/>
                <a:gd name="T59" fmla="*/ 54 h 83"/>
                <a:gd name="T60" fmla="*/ 0 w 87"/>
                <a:gd name="T61" fmla="*/ 58 h 83"/>
                <a:gd name="T62" fmla="*/ 3 w 87"/>
                <a:gd name="T63" fmla="*/ 60 h 83"/>
                <a:gd name="T64" fmla="*/ 1 w 87"/>
                <a:gd name="T65" fmla="*/ 65 h 83"/>
                <a:gd name="T66" fmla="*/ 4 w 87"/>
                <a:gd name="T67" fmla="*/ 66 h 83"/>
                <a:gd name="T68" fmla="*/ 15 w 87"/>
                <a:gd name="T69" fmla="*/ 73 h 83"/>
                <a:gd name="T70" fmla="*/ 19 w 87"/>
                <a:gd name="T71" fmla="*/ 77 h 83"/>
                <a:gd name="T72" fmla="*/ 26 w 87"/>
                <a:gd name="T73" fmla="*/ 83 h 83"/>
                <a:gd name="T74" fmla="*/ 30 w 87"/>
                <a:gd name="T75" fmla="*/ 76 h 83"/>
                <a:gd name="T76" fmla="*/ 33 w 87"/>
                <a:gd name="T77" fmla="*/ 72 h 83"/>
                <a:gd name="T78" fmla="*/ 35 w 87"/>
                <a:gd name="T79" fmla="*/ 69 h 83"/>
                <a:gd name="T80" fmla="*/ 40 w 87"/>
                <a:gd name="T81" fmla="*/ 65 h 83"/>
                <a:gd name="T82" fmla="*/ 59 w 87"/>
                <a:gd name="T83" fmla="*/ 48 h 83"/>
                <a:gd name="T84" fmla="*/ 77 w 87"/>
                <a:gd name="T85" fmla="*/ 24 h 83"/>
                <a:gd name="T86" fmla="*/ 84 w 87"/>
                <a:gd name="T87" fmla="*/ 14 h 83"/>
                <a:gd name="T88" fmla="*/ 86 w 87"/>
                <a:gd name="T89" fmla="*/ 7 h 83"/>
                <a:gd name="T90" fmla="*/ 86 w 87"/>
                <a:gd name="T91" fmla="*/ 1 h 83"/>
                <a:gd name="T92" fmla="*/ 86 w 87"/>
                <a:gd name="T93" fmla="*/ 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7" h="83">
                  <a:moveTo>
                    <a:pt x="86" y="1"/>
                  </a:moveTo>
                  <a:cubicBezTo>
                    <a:pt x="87" y="0"/>
                    <a:pt x="84" y="0"/>
                    <a:pt x="83" y="0"/>
                  </a:cubicBezTo>
                  <a:cubicBezTo>
                    <a:pt x="82" y="1"/>
                    <a:pt x="81" y="2"/>
                    <a:pt x="79" y="3"/>
                  </a:cubicBezTo>
                  <a:cubicBezTo>
                    <a:pt x="77" y="3"/>
                    <a:pt x="74" y="3"/>
                    <a:pt x="71" y="3"/>
                  </a:cubicBezTo>
                  <a:cubicBezTo>
                    <a:pt x="71" y="4"/>
                    <a:pt x="70" y="4"/>
                    <a:pt x="69" y="4"/>
                  </a:cubicBezTo>
                  <a:cubicBezTo>
                    <a:pt x="68" y="4"/>
                    <a:pt x="68" y="3"/>
                    <a:pt x="68" y="3"/>
                  </a:cubicBezTo>
                  <a:cubicBezTo>
                    <a:pt x="66" y="4"/>
                    <a:pt x="65" y="6"/>
                    <a:pt x="63" y="6"/>
                  </a:cubicBezTo>
                  <a:cubicBezTo>
                    <a:pt x="61" y="6"/>
                    <a:pt x="61" y="5"/>
                    <a:pt x="58" y="5"/>
                  </a:cubicBezTo>
                  <a:cubicBezTo>
                    <a:pt x="57" y="6"/>
                    <a:pt x="55" y="8"/>
                    <a:pt x="53" y="7"/>
                  </a:cubicBezTo>
                  <a:cubicBezTo>
                    <a:pt x="50" y="6"/>
                    <a:pt x="49" y="5"/>
                    <a:pt x="47" y="2"/>
                  </a:cubicBezTo>
                  <a:cubicBezTo>
                    <a:pt x="47" y="3"/>
                    <a:pt x="44" y="5"/>
                    <a:pt x="44" y="6"/>
                  </a:cubicBezTo>
                  <a:cubicBezTo>
                    <a:pt x="45" y="8"/>
                    <a:pt x="46" y="10"/>
                    <a:pt x="48" y="12"/>
                  </a:cubicBezTo>
                  <a:cubicBezTo>
                    <a:pt x="50" y="14"/>
                    <a:pt x="53" y="15"/>
                    <a:pt x="56" y="16"/>
                  </a:cubicBezTo>
                  <a:cubicBezTo>
                    <a:pt x="61" y="18"/>
                    <a:pt x="65" y="20"/>
                    <a:pt x="70" y="20"/>
                  </a:cubicBezTo>
                  <a:cubicBezTo>
                    <a:pt x="68" y="22"/>
                    <a:pt x="65" y="25"/>
                    <a:pt x="63" y="27"/>
                  </a:cubicBezTo>
                  <a:cubicBezTo>
                    <a:pt x="61" y="29"/>
                    <a:pt x="59" y="31"/>
                    <a:pt x="58" y="33"/>
                  </a:cubicBezTo>
                  <a:cubicBezTo>
                    <a:pt x="57" y="33"/>
                    <a:pt x="56" y="35"/>
                    <a:pt x="55" y="35"/>
                  </a:cubicBezTo>
                  <a:cubicBezTo>
                    <a:pt x="53" y="36"/>
                    <a:pt x="50" y="34"/>
                    <a:pt x="48" y="35"/>
                  </a:cubicBezTo>
                  <a:cubicBezTo>
                    <a:pt x="46" y="35"/>
                    <a:pt x="44" y="37"/>
                    <a:pt x="42" y="38"/>
                  </a:cubicBezTo>
                  <a:cubicBezTo>
                    <a:pt x="40" y="39"/>
                    <a:pt x="38" y="40"/>
                    <a:pt x="36" y="39"/>
                  </a:cubicBezTo>
                  <a:cubicBezTo>
                    <a:pt x="35" y="39"/>
                    <a:pt x="33" y="38"/>
                    <a:pt x="32" y="39"/>
                  </a:cubicBezTo>
                  <a:cubicBezTo>
                    <a:pt x="29" y="41"/>
                    <a:pt x="29" y="43"/>
                    <a:pt x="26" y="42"/>
                  </a:cubicBezTo>
                  <a:cubicBezTo>
                    <a:pt x="24" y="41"/>
                    <a:pt x="22" y="41"/>
                    <a:pt x="21" y="41"/>
                  </a:cubicBezTo>
                  <a:cubicBezTo>
                    <a:pt x="19" y="40"/>
                    <a:pt x="17" y="38"/>
                    <a:pt x="16" y="37"/>
                  </a:cubicBezTo>
                  <a:cubicBezTo>
                    <a:pt x="15" y="37"/>
                    <a:pt x="12" y="38"/>
                    <a:pt x="11" y="37"/>
                  </a:cubicBezTo>
                  <a:cubicBezTo>
                    <a:pt x="10" y="36"/>
                    <a:pt x="8" y="34"/>
                    <a:pt x="7" y="34"/>
                  </a:cubicBezTo>
                  <a:cubicBezTo>
                    <a:pt x="3" y="35"/>
                    <a:pt x="2" y="36"/>
                    <a:pt x="0" y="39"/>
                  </a:cubicBezTo>
                  <a:cubicBezTo>
                    <a:pt x="0" y="40"/>
                    <a:pt x="3" y="40"/>
                    <a:pt x="3" y="41"/>
                  </a:cubicBezTo>
                  <a:cubicBezTo>
                    <a:pt x="3" y="43"/>
                    <a:pt x="3" y="44"/>
                    <a:pt x="4" y="45"/>
                  </a:cubicBezTo>
                  <a:cubicBezTo>
                    <a:pt x="6" y="47"/>
                    <a:pt x="5" y="52"/>
                    <a:pt x="3" y="54"/>
                  </a:cubicBezTo>
                  <a:cubicBezTo>
                    <a:pt x="2" y="55"/>
                    <a:pt x="1" y="56"/>
                    <a:pt x="0" y="58"/>
                  </a:cubicBezTo>
                  <a:cubicBezTo>
                    <a:pt x="0" y="61"/>
                    <a:pt x="2" y="59"/>
                    <a:pt x="3" y="60"/>
                  </a:cubicBezTo>
                  <a:cubicBezTo>
                    <a:pt x="3" y="60"/>
                    <a:pt x="0" y="64"/>
                    <a:pt x="1" y="65"/>
                  </a:cubicBezTo>
                  <a:cubicBezTo>
                    <a:pt x="2" y="65"/>
                    <a:pt x="3" y="66"/>
                    <a:pt x="4" y="66"/>
                  </a:cubicBezTo>
                  <a:cubicBezTo>
                    <a:pt x="8" y="69"/>
                    <a:pt x="12" y="71"/>
                    <a:pt x="15" y="73"/>
                  </a:cubicBezTo>
                  <a:cubicBezTo>
                    <a:pt x="18" y="74"/>
                    <a:pt x="19" y="74"/>
                    <a:pt x="19" y="77"/>
                  </a:cubicBezTo>
                  <a:cubicBezTo>
                    <a:pt x="19" y="79"/>
                    <a:pt x="25" y="82"/>
                    <a:pt x="26" y="83"/>
                  </a:cubicBezTo>
                  <a:cubicBezTo>
                    <a:pt x="28" y="80"/>
                    <a:pt x="29" y="78"/>
                    <a:pt x="30" y="76"/>
                  </a:cubicBezTo>
                  <a:cubicBezTo>
                    <a:pt x="30" y="74"/>
                    <a:pt x="31" y="72"/>
                    <a:pt x="33" y="72"/>
                  </a:cubicBezTo>
                  <a:cubicBezTo>
                    <a:pt x="34" y="71"/>
                    <a:pt x="34" y="70"/>
                    <a:pt x="35" y="69"/>
                  </a:cubicBezTo>
                  <a:cubicBezTo>
                    <a:pt x="37" y="68"/>
                    <a:pt x="38" y="67"/>
                    <a:pt x="40" y="65"/>
                  </a:cubicBezTo>
                  <a:cubicBezTo>
                    <a:pt x="45" y="57"/>
                    <a:pt x="52" y="53"/>
                    <a:pt x="59" y="48"/>
                  </a:cubicBezTo>
                  <a:cubicBezTo>
                    <a:pt x="68" y="42"/>
                    <a:pt x="73" y="33"/>
                    <a:pt x="77" y="24"/>
                  </a:cubicBezTo>
                  <a:cubicBezTo>
                    <a:pt x="79" y="20"/>
                    <a:pt x="82" y="18"/>
                    <a:pt x="84" y="14"/>
                  </a:cubicBezTo>
                  <a:cubicBezTo>
                    <a:pt x="85" y="12"/>
                    <a:pt x="85" y="9"/>
                    <a:pt x="86" y="7"/>
                  </a:cubicBezTo>
                  <a:cubicBezTo>
                    <a:pt x="86" y="6"/>
                    <a:pt x="85" y="2"/>
                    <a:pt x="86" y="1"/>
                  </a:cubicBezTo>
                  <a:cubicBezTo>
                    <a:pt x="86" y="1"/>
                    <a:pt x="86" y="1"/>
                    <a:pt x="86"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80" name="Freeform 748">
              <a:extLst>
                <a:ext uri="{FF2B5EF4-FFF2-40B4-BE49-F238E27FC236}">
                  <a16:creationId xmlns:a16="http://schemas.microsoft.com/office/drawing/2014/main" id="{B02A42BE-30C7-C64C-815F-65DABD42E536}"/>
                </a:ext>
              </a:extLst>
            </p:cNvPr>
            <p:cNvSpPr>
              <a:spLocks/>
            </p:cNvSpPr>
            <p:nvPr/>
          </p:nvSpPr>
          <p:spPr bwMode="auto">
            <a:xfrm>
              <a:off x="13601457" y="8437375"/>
              <a:ext cx="82803" cy="101936"/>
            </a:xfrm>
            <a:custGeom>
              <a:avLst/>
              <a:gdLst>
                <a:gd name="T0" fmla="*/ 3 w 9"/>
                <a:gd name="T1" fmla="*/ 2 h 11"/>
                <a:gd name="T2" fmla="*/ 1 w 9"/>
                <a:gd name="T3" fmla="*/ 5 h 11"/>
                <a:gd name="T4" fmla="*/ 0 w 9"/>
                <a:gd name="T5" fmla="*/ 10 h 11"/>
                <a:gd name="T6" fmla="*/ 8 w 9"/>
                <a:gd name="T7" fmla="*/ 7 h 11"/>
                <a:gd name="T8" fmla="*/ 4 w 9"/>
                <a:gd name="T9" fmla="*/ 6 h 11"/>
                <a:gd name="T10" fmla="*/ 8 w 9"/>
                <a:gd name="T11" fmla="*/ 3 h 11"/>
                <a:gd name="T12" fmla="*/ 3 w 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3" y="2"/>
                  </a:moveTo>
                  <a:cubicBezTo>
                    <a:pt x="2" y="3"/>
                    <a:pt x="1" y="4"/>
                    <a:pt x="1" y="5"/>
                  </a:cubicBezTo>
                  <a:cubicBezTo>
                    <a:pt x="0" y="5"/>
                    <a:pt x="0" y="9"/>
                    <a:pt x="0" y="10"/>
                  </a:cubicBezTo>
                  <a:cubicBezTo>
                    <a:pt x="2" y="11"/>
                    <a:pt x="7" y="7"/>
                    <a:pt x="8" y="7"/>
                  </a:cubicBezTo>
                  <a:cubicBezTo>
                    <a:pt x="8" y="6"/>
                    <a:pt x="5" y="5"/>
                    <a:pt x="4" y="6"/>
                  </a:cubicBezTo>
                  <a:cubicBezTo>
                    <a:pt x="5" y="5"/>
                    <a:pt x="9" y="4"/>
                    <a:pt x="8" y="3"/>
                  </a:cubicBezTo>
                  <a:cubicBezTo>
                    <a:pt x="7" y="0"/>
                    <a:pt x="5" y="0"/>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81" name="Freeform 749">
              <a:extLst>
                <a:ext uri="{FF2B5EF4-FFF2-40B4-BE49-F238E27FC236}">
                  <a16:creationId xmlns:a16="http://schemas.microsoft.com/office/drawing/2014/main" id="{2036A381-61C8-5649-A10C-EA266CEC5E86}"/>
                </a:ext>
              </a:extLst>
            </p:cNvPr>
            <p:cNvSpPr>
              <a:spLocks/>
            </p:cNvSpPr>
            <p:nvPr/>
          </p:nvSpPr>
          <p:spPr bwMode="auto">
            <a:xfrm>
              <a:off x="13040947" y="8848312"/>
              <a:ext cx="242036" cy="261215"/>
            </a:xfrm>
            <a:custGeom>
              <a:avLst/>
              <a:gdLst>
                <a:gd name="T0" fmla="*/ 22 w 26"/>
                <a:gd name="T1" fmla="*/ 18 h 28"/>
                <a:gd name="T2" fmla="*/ 25 w 26"/>
                <a:gd name="T3" fmla="*/ 14 h 28"/>
                <a:gd name="T4" fmla="*/ 26 w 26"/>
                <a:gd name="T5" fmla="*/ 8 h 28"/>
                <a:gd name="T6" fmla="*/ 24 w 26"/>
                <a:gd name="T7" fmla="*/ 3 h 28"/>
                <a:gd name="T8" fmla="*/ 21 w 26"/>
                <a:gd name="T9" fmla="*/ 0 h 28"/>
                <a:gd name="T10" fmla="*/ 16 w 26"/>
                <a:gd name="T11" fmla="*/ 1 h 28"/>
                <a:gd name="T12" fmla="*/ 12 w 26"/>
                <a:gd name="T13" fmla="*/ 3 h 28"/>
                <a:gd name="T14" fmla="*/ 6 w 26"/>
                <a:gd name="T15" fmla="*/ 2 h 28"/>
                <a:gd name="T16" fmla="*/ 7 w 26"/>
                <a:gd name="T17" fmla="*/ 8 h 28"/>
                <a:gd name="T18" fmla="*/ 6 w 26"/>
                <a:gd name="T19" fmla="*/ 12 h 28"/>
                <a:gd name="T20" fmla="*/ 2 w 26"/>
                <a:gd name="T21" fmla="*/ 16 h 28"/>
                <a:gd name="T22" fmla="*/ 0 w 26"/>
                <a:gd name="T23" fmla="*/ 22 h 28"/>
                <a:gd name="T24" fmla="*/ 0 w 26"/>
                <a:gd name="T25" fmla="*/ 27 h 28"/>
                <a:gd name="T26" fmla="*/ 4 w 26"/>
                <a:gd name="T27" fmla="*/ 26 h 28"/>
                <a:gd name="T28" fmla="*/ 11 w 26"/>
                <a:gd name="T29" fmla="*/ 25 h 28"/>
                <a:gd name="T30" fmla="*/ 14 w 26"/>
                <a:gd name="T31" fmla="*/ 20 h 28"/>
                <a:gd name="T32" fmla="*/ 21 w 26"/>
                <a:gd name="T33" fmla="*/ 20 h 28"/>
                <a:gd name="T34" fmla="*/ 22 w 26"/>
                <a:gd name="T35" fmla="*/ 18 h 28"/>
                <a:gd name="T36" fmla="*/ 22 w 26"/>
                <a:gd name="T37" fmla="*/ 1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8">
                  <a:moveTo>
                    <a:pt x="22" y="18"/>
                  </a:moveTo>
                  <a:cubicBezTo>
                    <a:pt x="22" y="16"/>
                    <a:pt x="24" y="15"/>
                    <a:pt x="25" y="14"/>
                  </a:cubicBezTo>
                  <a:cubicBezTo>
                    <a:pt x="26" y="13"/>
                    <a:pt x="26" y="10"/>
                    <a:pt x="26" y="8"/>
                  </a:cubicBezTo>
                  <a:cubicBezTo>
                    <a:pt x="26" y="6"/>
                    <a:pt x="24" y="5"/>
                    <a:pt x="24" y="3"/>
                  </a:cubicBezTo>
                  <a:cubicBezTo>
                    <a:pt x="24" y="1"/>
                    <a:pt x="22" y="1"/>
                    <a:pt x="21" y="0"/>
                  </a:cubicBezTo>
                  <a:cubicBezTo>
                    <a:pt x="20" y="1"/>
                    <a:pt x="18" y="0"/>
                    <a:pt x="16" y="1"/>
                  </a:cubicBezTo>
                  <a:cubicBezTo>
                    <a:pt x="15" y="2"/>
                    <a:pt x="13" y="4"/>
                    <a:pt x="12" y="3"/>
                  </a:cubicBezTo>
                  <a:cubicBezTo>
                    <a:pt x="10" y="1"/>
                    <a:pt x="7" y="0"/>
                    <a:pt x="6" y="2"/>
                  </a:cubicBezTo>
                  <a:cubicBezTo>
                    <a:pt x="5" y="4"/>
                    <a:pt x="6" y="7"/>
                    <a:pt x="7" y="8"/>
                  </a:cubicBezTo>
                  <a:cubicBezTo>
                    <a:pt x="8" y="10"/>
                    <a:pt x="7" y="10"/>
                    <a:pt x="6" y="12"/>
                  </a:cubicBezTo>
                  <a:cubicBezTo>
                    <a:pt x="5" y="14"/>
                    <a:pt x="3" y="15"/>
                    <a:pt x="2" y="16"/>
                  </a:cubicBezTo>
                  <a:cubicBezTo>
                    <a:pt x="1" y="18"/>
                    <a:pt x="0" y="19"/>
                    <a:pt x="0" y="22"/>
                  </a:cubicBezTo>
                  <a:cubicBezTo>
                    <a:pt x="0" y="23"/>
                    <a:pt x="1" y="25"/>
                    <a:pt x="0" y="27"/>
                  </a:cubicBezTo>
                  <a:cubicBezTo>
                    <a:pt x="2" y="28"/>
                    <a:pt x="2" y="27"/>
                    <a:pt x="4" y="26"/>
                  </a:cubicBezTo>
                  <a:cubicBezTo>
                    <a:pt x="6" y="25"/>
                    <a:pt x="9" y="25"/>
                    <a:pt x="11" y="25"/>
                  </a:cubicBezTo>
                  <a:cubicBezTo>
                    <a:pt x="10" y="22"/>
                    <a:pt x="12" y="21"/>
                    <a:pt x="14" y="20"/>
                  </a:cubicBezTo>
                  <a:cubicBezTo>
                    <a:pt x="16" y="19"/>
                    <a:pt x="20" y="17"/>
                    <a:pt x="21" y="20"/>
                  </a:cubicBezTo>
                  <a:cubicBezTo>
                    <a:pt x="21" y="19"/>
                    <a:pt x="21" y="18"/>
                    <a:pt x="22" y="18"/>
                  </a:cubicBezTo>
                  <a:cubicBezTo>
                    <a:pt x="22" y="16"/>
                    <a:pt x="21" y="18"/>
                    <a:pt x="22" y="1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82" name="Freeform 750">
              <a:extLst>
                <a:ext uri="{FF2B5EF4-FFF2-40B4-BE49-F238E27FC236}">
                  <a16:creationId xmlns:a16="http://schemas.microsoft.com/office/drawing/2014/main" id="{BAE151A3-A82D-4348-8EF0-F145BE68CF1C}"/>
                </a:ext>
              </a:extLst>
            </p:cNvPr>
            <p:cNvSpPr>
              <a:spLocks/>
            </p:cNvSpPr>
            <p:nvPr/>
          </p:nvSpPr>
          <p:spPr bwMode="auto">
            <a:xfrm>
              <a:off x="13012283" y="9147752"/>
              <a:ext cx="92356" cy="92380"/>
            </a:xfrm>
            <a:custGeom>
              <a:avLst/>
              <a:gdLst>
                <a:gd name="T0" fmla="*/ 1 w 10"/>
                <a:gd name="T1" fmla="*/ 6 h 10"/>
                <a:gd name="T2" fmla="*/ 3 w 10"/>
                <a:gd name="T3" fmla="*/ 10 h 10"/>
                <a:gd name="T4" fmla="*/ 9 w 10"/>
                <a:gd name="T5" fmla="*/ 5 h 10"/>
                <a:gd name="T6" fmla="*/ 8 w 10"/>
                <a:gd name="T7" fmla="*/ 0 h 10"/>
                <a:gd name="T8" fmla="*/ 4 w 10"/>
                <a:gd name="T9" fmla="*/ 1 h 10"/>
                <a:gd name="T10" fmla="*/ 0 w 10"/>
                <a:gd name="T11" fmla="*/ 1 h 10"/>
                <a:gd name="T12" fmla="*/ 1 w 10"/>
                <a:gd name="T13" fmla="*/ 6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1" y="6"/>
                  </a:moveTo>
                  <a:cubicBezTo>
                    <a:pt x="2" y="7"/>
                    <a:pt x="2" y="9"/>
                    <a:pt x="3" y="10"/>
                  </a:cubicBezTo>
                  <a:cubicBezTo>
                    <a:pt x="5" y="9"/>
                    <a:pt x="7" y="7"/>
                    <a:pt x="9" y="5"/>
                  </a:cubicBezTo>
                  <a:cubicBezTo>
                    <a:pt x="10" y="3"/>
                    <a:pt x="5" y="4"/>
                    <a:pt x="8" y="0"/>
                  </a:cubicBezTo>
                  <a:cubicBezTo>
                    <a:pt x="7" y="0"/>
                    <a:pt x="3" y="0"/>
                    <a:pt x="4" y="1"/>
                  </a:cubicBezTo>
                  <a:cubicBezTo>
                    <a:pt x="5" y="3"/>
                    <a:pt x="1" y="2"/>
                    <a:pt x="0" y="1"/>
                  </a:cubicBezTo>
                  <a:cubicBezTo>
                    <a:pt x="0" y="3"/>
                    <a:pt x="1" y="4"/>
                    <a:pt x="1"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83" name="Freeform 751">
              <a:extLst>
                <a:ext uri="{FF2B5EF4-FFF2-40B4-BE49-F238E27FC236}">
                  <a16:creationId xmlns:a16="http://schemas.microsoft.com/office/drawing/2014/main" id="{369C9C3D-4A09-7647-AADD-3178BD575F1D}"/>
                </a:ext>
              </a:extLst>
            </p:cNvPr>
            <p:cNvSpPr>
              <a:spLocks/>
            </p:cNvSpPr>
            <p:nvPr/>
          </p:nvSpPr>
          <p:spPr bwMode="auto">
            <a:xfrm>
              <a:off x="13012283" y="9090414"/>
              <a:ext cx="101909" cy="86010"/>
            </a:xfrm>
            <a:custGeom>
              <a:avLst/>
              <a:gdLst>
                <a:gd name="T0" fmla="*/ 3 w 11"/>
                <a:gd name="T1" fmla="*/ 1 h 9"/>
                <a:gd name="T2" fmla="*/ 0 w 11"/>
                <a:gd name="T3" fmla="*/ 7 h 9"/>
                <a:gd name="T4" fmla="*/ 4 w 11"/>
                <a:gd name="T5" fmla="*/ 7 h 9"/>
                <a:gd name="T6" fmla="*/ 8 w 11"/>
                <a:gd name="T7" fmla="*/ 6 h 9"/>
                <a:gd name="T8" fmla="*/ 7 w 11"/>
                <a:gd name="T9" fmla="*/ 0 h 9"/>
                <a:gd name="T10" fmla="*/ 3 w 11"/>
                <a:gd name="T11" fmla="*/ 1 h 9"/>
                <a:gd name="T12" fmla="*/ 3 w 11"/>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1" h="9">
                  <a:moveTo>
                    <a:pt x="3" y="1"/>
                  </a:moveTo>
                  <a:cubicBezTo>
                    <a:pt x="1" y="2"/>
                    <a:pt x="0" y="5"/>
                    <a:pt x="0" y="7"/>
                  </a:cubicBezTo>
                  <a:cubicBezTo>
                    <a:pt x="1" y="8"/>
                    <a:pt x="5" y="9"/>
                    <a:pt x="4" y="7"/>
                  </a:cubicBezTo>
                  <a:cubicBezTo>
                    <a:pt x="3" y="6"/>
                    <a:pt x="7" y="6"/>
                    <a:pt x="8" y="6"/>
                  </a:cubicBezTo>
                  <a:cubicBezTo>
                    <a:pt x="11" y="5"/>
                    <a:pt x="8" y="1"/>
                    <a:pt x="7" y="0"/>
                  </a:cubicBezTo>
                  <a:cubicBezTo>
                    <a:pt x="5" y="1"/>
                    <a:pt x="5" y="2"/>
                    <a:pt x="3" y="1"/>
                  </a:cubicBezTo>
                  <a:cubicBezTo>
                    <a:pt x="2" y="1"/>
                    <a:pt x="4" y="1"/>
                    <a:pt x="3"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84" name="Freeform 752">
              <a:extLst>
                <a:ext uri="{FF2B5EF4-FFF2-40B4-BE49-F238E27FC236}">
                  <a16:creationId xmlns:a16="http://schemas.microsoft.com/office/drawing/2014/main" id="{DD8F76DD-BD38-3D46-905A-9DB5779DBBE8}"/>
                </a:ext>
              </a:extLst>
            </p:cNvPr>
            <p:cNvSpPr>
              <a:spLocks/>
            </p:cNvSpPr>
            <p:nvPr/>
          </p:nvSpPr>
          <p:spPr bwMode="auto">
            <a:xfrm>
              <a:off x="13031392" y="9061742"/>
              <a:ext cx="503185" cy="544729"/>
            </a:xfrm>
            <a:custGeom>
              <a:avLst/>
              <a:gdLst>
                <a:gd name="T0" fmla="*/ 41 w 54"/>
                <a:gd name="T1" fmla="*/ 13 h 58"/>
                <a:gd name="T2" fmla="*/ 23 w 54"/>
                <a:gd name="T3" fmla="*/ 3 h 58"/>
                <a:gd name="T4" fmla="*/ 17 w 54"/>
                <a:gd name="T5" fmla="*/ 7 h 58"/>
                <a:gd name="T6" fmla="*/ 21 w 54"/>
                <a:gd name="T7" fmla="*/ 9 h 58"/>
                <a:gd name="T8" fmla="*/ 17 w 54"/>
                <a:gd name="T9" fmla="*/ 9 h 58"/>
                <a:gd name="T10" fmla="*/ 13 w 54"/>
                <a:gd name="T11" fmla="*/ 10 h 58"/>
                <a:gd name="T12" fmla="*/ 11 w 54"/>
                <a:gd name="T13" fmla="*/ 8 h 58"/>
                <a:gd name="T14" fmla="*/ 12 w 54"/>
                <a:gd name="T15" fmla="*/ 4 h 58"/>
                <a:gd name="T16" fmla="*/ 5 w 54"/>
                <a:gd name="T17" fmla="*/ 3 h 58"/>
                <a:gd name="T18" fmla="*/ 7 w 54"/>
                <a:gd name="T19" fmla="*/ 8 h 58"/>
                <a:gd name="T20" fmla="*/ 5 w 54"/>
                <a:gd name="T21" fmla="*/ 12 h 58"/>
                <a:gd name="T22" fmla="*/ 6 w 54"/>
                <a:gd name="T23" fmla="*/ 16 h 58"/>
                <a:gd name="T24" fmla="*/ 2 w 54"/>
                <a:gd name="T25" fmla="*/ 18 h 58"/>
                <a:gd name="T26" fmla="*/ 1 w 54"/>
                <a:gd name="T27" fmla="*/ 21 h 58"/>
                <a:gd name="T28" fmla="*/ 5 w 54"/>
                <a:gd name="T29" fmla="*/ 33 h 58"/>
                <a:gd name="T30" fmla="*/ 12 w 54"/>
                <a:gd name="T31" fmla="*/ 42 h 58"/>
                <a:gd name="T32" fmla="*/ 15 w 54"/>
                <a:gd name="T33" fmla="*/ 43 h 58"/>
                <a:gd name="T34" fmla="*/ 17 w 54"/>
                <a:gd name="T35" fmla="*/ 45 h 58"/>
                <a:gd name="T36" fmla="*/ 24 w 54"/>
                <a:gd name="T37" fmla="*/ 47 h 58"/>
                <a:gd name="T38" fmla="*/ 25 w 54"/>
                <a:gd name="T39" fmla="*/ 53 h 58"/>
                <a:gd name="T40" fmla="*/ 27 w 54"/>
                <a:gd name="T41" fmla="*/ 55 h 58"/>
                <a:gd name="T42" fmla="*/ 30 w 54"/>
                <a:gd name="T43" fmla="*/ 55 h 58"/>
                <a:gd name="T44" fmla="*/ 33 w 54"/>
                <a:gd name="T45" fmla="*/ 56 h 58"/>
                <a:gd name="T46" fmla="*/ 36 w 54"/>
                <a:gd name="T47" fmla="*/ 55 h 58"/>
                <a:gd name="T48" fmla="*/ 42 w 54"/>
                <a:gd name="T49" fmla="*/ 55 h 58"/>
                <a:gd name="T50" fmla="*/ 46 w 54"/>
                <a:gd name="T51" fmla="*/ 54 h 58"/>
                <a:gd name="T52" fmla="*/ 54 w 54"/>
                <a:gd name="T53" fmla="*/ 49 h 58"/>
                <a:gd name="T54" fmla="*/ 49 w 54"/>
                <a:gd name="T55" fmla="*/ 36 h 58"/>
                <a:gd name="T56" fmla="*/ 49 w 54"/>
                <a:gd name="T57" fmla="*/ 32 h 58"/>
                <a:gd name="T58" fmla="*/ 46 w 54"/>
                <a:gd name="T59" fmla="*/ 28 h 58"/>
                <a:gd name="T60" fmla="*/ 48 w 54"/>
                <a:gd name="T61" fmla="*/ 20 h 58"/>
                <a:gd name="T62" fmla="*/ 45 w 54"/>
                <a:gd name="T63" fmla="*/ 18 h 58"/>
                <a:gd name="T64" fmla="*/ 41 w 54"/>
                <a:gd name="T65" fmla="*/ 16 h 58"/>
                <a:gd name="T66" fmla="*/ 41 w 54"/>
                <a:gd name="T6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4" h="58">
                  <a:moveTo>
                    <a:pt x="41" y="13"/>
                  </a:moveTo>
                  <a:cubicBezTo>
                    <a:pt x="35" y="9"/>
                    <a:pt x="29" y="6"/>
                    <a:pt x="23" y="3"/>
                  </a:cubicBezTo>
                  <a:cubicBezTo>
                    <a:pt x="22" y="5"/>
                    <a:pt x="19" y="7"/>
                    <a:pt x="17" y="7"/>
                  </a:cubicBezTo>
                  <a:cubicBezTo>
                    <a:pt x="17" y="7"/>
                    <a:pt x="21" y="8"/>
                    <a:pt x="21" y="9"/>
                  </a:cubicBezTo>
                  <a:cubicBezTo>
                    <a:pt x="20" y="10"/>
                    <a:pt x="18" y="9"/>
                    <a:pt x="17" y="9"/>
                  </a:cubicBezTo>
                  <a:cubicBezTo>
                    <a:pt x="15" y="8"/>
                    <a:pt x="15" y="9"/>
                    <a:pt x="13" y="10"/>
                  </a:cubicBezTo>
                  <a:cubicBezTo>
                    <a:pt x="13" y="10"/>
                    <a:pt x="11" y="9"/>
                    <a:pt x="11" y="8"/>
                  </a:cubicBezTo>
                  <a:cubicBezTo>
                    <a:pt x="10" y="7"/>
                    <a:pt x="11" y="5"/>
                    <a:pt x="12" y="4"/>
                  </a:cubicBezTo>
                  <a:cubicBezTo>
                    <a:pt x="13" y="0"/>
                    <a:pt x="7" y="2"/>
                    <a:pt x="5" y="3"/>
                  </a:cubicBezTo>
                  <a:cubicBezTo>
                    <a:pt x="6" y="4"/>
                    <a:pt x="8" y="7"/>
                    <a:pt x="7" y="8"/>
                  </a:cubicBezTo>
                  <a:cubicBezTo>
                    <a:pt x="7" y="9"/>
                    <a:pt x="3" y="12"/>
                    <a:pt x="5" y="12"/>
                  </a:cubicBezTo>
                  <a:cubicBezTo>
                    <a:pt x="8" y="13"/>
                    <a:pt x="7" y="14"/>
                    <a:pt x="6" y="16"/>
                  </a:cubicBezTo>
                  <a:cubicBezTo>
                    <a:pt x="5" y="16"/>
                    <a:pt x="3" y="17"/>
                    <a:pt x="2" y="18"/>
                  </a:cubicBezTo>
                  <a:cubicBezTo>
                    <a:pt x="0" y="19"/>
                    <a:pt x="1" y="19"/>
                    <a:pt x="1" y="21"/>
                  </a:cubicBezTo>
                  <a:cubicBezTo>
                    <a:pt x="2" y="26"/>
                    <a:pt x="4" y="29"/>
                    <a:pt x="5" y="33"/>
                  </a:cubicBezTo>
                  <a:cubicBezTo>
                    <a:pt x="5" y="38"/>
                    <a:pt x="9" y="40"/>
                    <a:pt x="12" y="42"/>
                  </a:cubicBezTo>
                  <a:cubicBezTo>
                    <a:pt x="13" y="43"/>
                    <a:pt x="14" y="43"/>
                    <a:pt x="15" y="43"/>
                  </a:cubicBezTo>
                  <a:cubicBezTo>
                    <a:pt x="16" y="43"/>
                    <a:pt x="16" y="44"/>
                    <a:pt x="17" y="45"/>
                  </a:cubicBezTo>
                  <a:cubicBezTo>
                    <a:pt x="19" y="45"/>
                    <a:pt x="22" y="45"/>
                    <a:pt x="24" y="47"/>
                  </a:cubicBezTo>
                  <a:cubicBezTo>
                    <a:pt x="25" y="48"/>
                    <a:pt x="25" y="51"/>
                    <a:pt x="25" y="53"/>
                  </a:cubicBezTo>
                  <a:cubicBezTo>
                    <a:pt x="26" y="54"/>
                    <a:pt x="25" y="55"/>
                    <a:pt x="27" y="55"/>
                  </a:cubicBezTo>
                  <a:cubicBezTo>
                    <a:pt x="28" y="55"/>
                    <a:pt x="29" y="55"/>
                    <a:pt x="30" y="55"/>
                  </a:cubicBezTo>
                  <a:cubicBezTo>
                    <a:pt x="31" y="55"/>
                    <a:pt x="32" y="55"/>
                    <a:pt x="33" y="56"/>
                  </a:cubicBezTo>
                  <a:cubicBezTo>
                    <a:pt x="34" y="57"/>
                    <a:pt x="35" y="56"/>
                    <a:pt x="36" y="55"/>
                  </a:cubicBezTo>
                  <a:cubicBezTo>
                    <a:pt x="38" y="54"/>
                    <a:pt x="40" y="58"/>
                    <a:pt x="42" y="55"/>
                  </a:cubicBezTo>
                  <a:cubicBezTo>
                    <a:pt x="42" y="53"/>
                    <a:pt x="45" y="54"/>
                    <a:pt x="46" y="54"/>
                  </a:cubicBezTo>
                  <a:cubicBezTo>
                    <a:pt x="49" y="53"/>
                    <a:pt x="51" y="51"/>
                    <a:pt x="54" y="49"/>
                  </a:cubicBezTo>
                  <a:cubicBezTo>
                    <a:pt x="49" y="46"/>
                    <a:pt x="49" y="42"/>
                    <a:pt x="49" y="36"/>
                  </a:cubicBezTo>
                  <a:cubicBezTo>
                    <a:pt x="48" y="35"/>
                    <a:pt x="50" y="33"/>
                    <a:pt x="49" y="32"/>
                  </a:cubicBezTo>
                  <a:cubicBezTo>
                    <a:pt x="48" y="31"/>
                    <a:pt x="46" y="30"/>
                    <a:pt x="46" y="28"/>
                  </a:cubicBezTo>
                  <a:cubicBezTo>
                    <a:pt x="46" y="27"/>
                    <a:pt x="48" y="20"/>
                    <a:pt x="48" y="20"/>
                  </a:cubicBezTo>
                  <a:cubicBezTo>
                    <a:pt x="47" y="20"/>
                    <a:pt x="46" y="19"/>
                    <a:pt x="45" y="18"/>
                  </a:cubicBezTo>
                  <a:cubicBezTo>
                    <a:pt x="44" y="17"/>
                    <a:pt x="43" y="17"/>
                    <a:pt x="41" y="16"/>
                  </a:cubicBezTo>
                  <a:cubicBezTo>
                    <a:pt x="41" y="15"/>
                    <a:pt x="41" y="14"/>
                    <a:pt x="41" y="1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85" name="Freeform 753">
              <a:extLst>
                <a:ext uri="{FF2B5EF4-FFF2-40B4-BE49-F238E27FC236}">
                  <a16:creationId xmlns:a16="http://schemas.microsoft.com/office/drawing/2014/main" id="{8363C82D-6100-1E49-B36A-38F1B92D7520}"/>
                </a:ext>
              </a:extLst>
            </p:cNvPr>
            <p:cNvSpPr>
              <a:spLocks/>
            </p:cNvSpPr>
            <p:nvPr/>
          </p:nvSpPr>
          <p:spPr bwMode="auto">
            <a:xfrm>
              <a:off x="12117381" y="8931134"/>
              <a:ext cx="251592" cy="289887"/>
            </a:xfrm>
            <a:custGeom>
              <a:avLst/>
              <a:gdLst>
                <a:gd name="T0" fmla="*/ 15 w 27"/>
                <a:gd name="T1" fmla="*/ 29 h 31"/>
                <a:gd name="T2" fmla="*/ 15 w 27"/>
                <a:gd name="T3" fmla="*/ 24 h 31"/>
                <a:gd name="T4" fmla="*/ 17 w 27"/>
                <a:gd name="T5" fmla="*/ 24 h 31"/>
                <a:gd name="T6" fmla="*/ 19 w 27"/>
                <a:gd name="T7" fmla="*/ 21 h 31"/>
                <a:gd name="T8" fmla="*/ 21 w 27"/>
                <a:gd name="T9" fmla="*/ 24 h 31"/>
                <a:gd name="T10" fmla="*/ 24 w 27"/>
                <a:gd name="T11" fmla="*/ 23 h 31"/>
                <a:gd name="T12" fmla="*/ 26 w 27"/>
                <a:gd name="T13" fmla="*/ 24 h 31"/>
                <a:gd name="T14" fmla="*/ 26 w 27"/>
                <a:gd name="T15" fmla="*/ 21 h 31"/>
                <a:gd name="T16" fmla="*/ 26 w 27"/>
                <a:gd name="T17" fmla="*/ 14 h 31"/>
                <a:gd name="T18" fmla="*/ 25 w 27"/>
                <a:gd name="T19" fmla="*/ 11 h 31"/>
                <a:gd name="T20" fmla="*/ 26 w 27"/>
                <a:gd name="T21" fmla="*/ 6 h 31"/>
                <a:gd name="T22" fmla="*/ 21 w 27"/>
                <a:gd name="T23" fmla="*/ 4 h 31"/>
                <a:gd name="T24" fmla="*/ 19 w 27"/>
                <a:gd name="T25" fmla="*/ 0 h 31"/>
                <a:gd name="T26" fmla="*/ 14 w 27"/>
                <a:gd name="T27" fmla="*/ 0 h 31"/>
                <a:gd name="T28" fmla="*/ 11 w 27"/>
                <a:gd name="T29" fmla="*/ 7 h 31"/>
                <a:gd name="T30" fmla="*/ 5 w 27"/>
                <a:gd name="T31" fmla="*/ 7 h 31"/>
                <a:gd name="T32" fmla="*/ 4 w 27"/>
                <a:gd name="T33" fmla="*/ 7 h 31"/>
                <a:gd name="T34" fmla="*/ 4 w 27"/>
                <a:gd name="T35" fmla="*/ 10 h 31"/>
                <a:gd name="T36" fmla="*/ 0 w 27"/>
                <a:gd name="T37" fmla="*/ 16 h 31"/>
                <a:gd name="T38" fmla="*/ 4 w 27"/>
                <a:gd name="T39" fmla="*/ 23 h 31"/>
                <a:gd name="T40" fmla="*/ 9 w 27"/>
                <a:gd name="T41" fmla="*/ 28 h 31"/>
                <a:gd name="T42" fmla="*/ 11 w 27"/>
                <a:gd name="T43" fmla="*/ 31 h 31"/>
                <a:gd name="T44" fmla="*/ 15 w 27"/>
                <a:gd name="T45" fmla="*/ 29 h 31"/>
                <a:gd name="T46" fmla="*/ 15 w 27"/>
                <a:gd name="T4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31">
                  <a:moveTo>
                    <a:pt x="15" y="29"/>
                  </a:moveTo>
                  <a:cubicBezTo>
                    <a:pt x="15" y="28"/>
                    <a:pt x="13" y="24"/>
                    <a:pt x="15" y="24"/>
                  </a:cubicBezTo>
                  <a:cubicBezTo>
                    <a:pt x="15" y="24"/>
                    <a:pt x="17" y="24"/>
                    <a:pt x="17" y="24"/>
                  </a:cubicBezTo>
                  <a:cubicBezTo>
                    <a:pt x="18" y="23"/>
                    <a:pt x="18" y="21"/>
                    <a:pt x="19" y="21"/>
                  </a:cubicBezTo>
                  <a:cubicBezTo>
                    <a:pt x="20" y="22"/>
                    <a:pt x="21" y="23"/>
                    <a:pt x="21" y="24"/>
                  </a:cubicBezTo>
                  <a:cubicBezTo>
                    <a:pt x="22" y="25"/>
                    <a:pt x="22" y="23"/>
                    <a:pt x="24" y="23"/>
                  </a:cubicBezTo>
                  <a:cubicBezTo>
                    <a:pt x="24" y="23"/>
                    <a:pt x="26" y="25"/>
                    <a:pt x="26" y="24"/>
                  </a:cubicBezTo>
                  <a:cubicBezTo>
                    <a:pt x="26" y="23"/>
                    <a:pt x="26" y="22"/>
                    <a:pt x="26" y="21"/>
                  </a:cubicBezTo>
                  <a:cubicBezTo>
                    <a:pt x="27" y="19"/>
                    <a:pt x="27" y="16"/>
                    <a:pt x="26" y="14"/>
                  </a:cubicBezTo>
                  <a:cubicBezTo>
                    <a:pt x="25" y="13"/>
                    <a:pt x="25" y="12"/>
                    <a:pt x="25" y="11"/>
                  </a:cubicBezTo>
                  <a:cubicBezTo>
                    <a:pt x="25" y="9"/>
                    <a:pt x="27" y="8"/>
                    <a:pt x="26" y="6"/>
                  </a:cubicBezTo>
                  <a:cubicBezTo>
                    <a:pt x="25" y="3"/>
                    <a:pt x="21" y="7"/>
                    <a:pt x="21" y="4"/>
                  </a:cubicBezTo>
                  <a:cubicBezTo>
                    <a:pt x="21" y="2"/>
                    <a:pt x="22" y="0"/>
                    <a:pt x="19" y="0"/>
                  </a:cubicBezTo>
                  <a:cubicBezTo>
                    <a:pt x="18" y="0"/>
                    <a:pt x="16" y="0"/>
                    <a:pt x="14" y="0"/>
                  </a:cubicBezTo>
                  <a:cubicBezTo>
                    <a:pt x="10" y="0"/>
                    <a:pt x="15" y="7"/>
                    <a:pt x="11" y="7"/>
                  </a:cubicBezTo>
                  <a:cubicBezTo>
                    <a:pt x="9" y="7"/>
                    <a:pt x="7" y="7"/>
                    <a:pt x="5" y="7"/>
                  </a:cubicBezTo>
                  <a:cubicBezTo>
                    <a:pt x="4" y="7"/>
                    <a:pt x="4" y="7"/>
                    <a:pt x="4" y="7"/>
                  </a:cubicBezTo>
                  <a:cubicBezTo>
                    <a:pt x="2" y="9"/>
                    <a:pt x="4" y="9"/>
                    <a:pt x="4" y="10"/>
                  </a:cubicBezTo>
                  <a:cubicBezTo>
                    <a:pt x="4" y="12"/>
                    <a:pt x="0" y="14"/>
                    <a:pt x="0" y="16"/>
                  </a:cubicBezTo>
                  <a:cubicBezTo>
                    <a:pt x="1" y="18"/>
                    <a:pt x="3" y="21"/>
                    <a:pt x="4" y="23"/>
                  </a:cubicBezTo>
                  <a:cubicBezTo>
                    <a:pt x="6" y="24"/>
                    <a:pt x="7" y="26"/>
                    <a:pt x="9" y="28"/>
                  </a:cubicBezTo>
                  <a:cubicBezTo>
                    <a:pt x="10" y="29"/>
                    <a:pt x="11" y="30"/>
                    <a:pt x="11" y="31"/>
                  </a:cubicBezTo>
                  <a:cubicBezTo>
                    <a:pt x="12" y="30"/>
                    <a:pt x="14" y="30"/>
                    <a:pt x="15" y="29"/>
                  </a:cubicBezTo>
                  <a:cubicBezTo>
                    <a:pt x="15" y="29"/>
                    <a:pt x="14" y="30"/>
                    <a:pt x="15" y="2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86" name="Freeform 754">
              <a:extLst>
                <a:ext uri="{FF2B5EF4-FFF2-40B4-BE49-F238E27FC236}">
                  <a16:creationId xmlns:a16="http://schemas.microsoft.com/office/drawing/2014/main" id="{6778B844-FAB0-6D41-9216-7E213EE9CE16}"/>
                </a:ext>
              </a:extLst>
            </p:cNvPr>
            <p:cNvSpPr>
              <a:spLocks/>
            </p:cNvSpPr>
            <p:nvPr/>
          </p:nvSpPr>
          <p:spPr bwMode="auto">
            <a:xfrm>
              <a:off x="12133301" y="8931134"/>
              <a:ext cx="105096" cy="66896"/>
            </a:xfrm>
            <a:custGeom>
              <a:avLst/>
              <a:gdLst>
                <a:gd name="T0" fmla="*/ 11 w 11"/>
                <a:gd name="T1" fmla="*/ 7 h 7"/>
                <a:gd name="T2" fmla="*/ 11 w 11"/>
                <a:gd name="T3" fmla="*/ 0 h 7"/>
                <a:gd name="T4" fmla="*/ 3 w 11"/>
                <a:gd name="T5" fmla="*/ 1 h 7"/>
                <a:gd name="T6" fmla="*/ 0 w 11"/>
                <a:gd name="T7" fmla="*/ 4 h 7"/>
                <a:gd name="T8" fmla="*/ 2 w 11"/>
                <a:gd name="T9" fmla="*/ 7 h 7"/>
                <a:gd name="T10" fmla="*/ 11 w 11"/>
                <a:gd name="T11" fmla="*/ 7 h 7"/>
              </a:gdLst>
              <a:ahLst/>
              <a:cxnLst>
                <a:cxn ang="0">
                  <a:pos x="T0" y="T1"/>
                </a:cxn>
                <a:cxn ang="0">
                  <a:pos x="T2" y="T3"/>
                </a:cxn>
                <a:cxn ang="0">
                  <a:pos x="T4" y="T5"/>
                </a:cxn>
                <a:cxn ang="0">
                  <a:pos x="T6" y="T7"/>
                </a:cxn>
                <a:cxn ang="0">
                  <a:pos x="T8" y="T9"/>
                </a:cxn>
                <a:cxn ang="0">
                  <a:pos x="T10" y="T11"/>
                </a:cxn>
              </a:cxnLst>
              <a:rect l="0" t="0" r="r" b="b"/>
              <a:pathLst>
                <a:path w="11" h="7">
                  <a:moveTo>
                    <a:pt x="11" y="7"/>
                  </a:moveTo>
                  <a:cubicBezTo>
                    <a:pt x="11" y="5"/>
                    <a:pt x="11" y="2"/>
                    <a:pt x="11" y="0"/>
                  </a:cubicBezTo>
                  <a:cubicBezTo>
                    <a:pt x="8" y="0"/>
                    <a:pt x="6" y="1"/>
                    <a:pt x="3" y="1"/>
                  </a:cubicBezTo>
                  <a:cubicBezTo>
                    <a:pt x="4" y="2"/>
                    <a:pt x="1" y="3"/>
                    <a:pt x="0" y="4"/>
                  </a:cubicBezTo>
                  <a:cubicBezTo>
                    <a:pt x="0" y="5"/>
                    <a:pt x="2" y="6"/>
                    <a:pt x="2" y="7"/>
                  </a:cubicBezTo>
                  <a:lnTo>
                    <a:pt x="11" y="7"/>
                  </a:ln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87" name="Freeform 755">
              <a:extLst>
                <a:ext uri="{FF2B5EF4-FFF2-40B4-BE49-F238E27FC236}">
                  <a16:creationId xmlns:a16="http://schemas.microsoft.com/office/drawing/2014/main" id="{C886626D-3BC2-FE42-ADA7-DBF233275D72}"/>
                </a:ext>
              </a:extLst>
            </p:cNvPr>
            <p:cNvSpPr>
              <a:spLocks/>
            </p:cNvSpPr>
            <p:nvPr/>
          </p:nvSpPr>
          <p:spPr bwMode="auto">
            <a:xfrm>
              <a:off x="12098268" y="8427820"/>
              <a:ext cx="343949" cy="531986"/>
            </a:xfrm>
            <a:custGeom>
              <a:avLst/>
              <a:gdLst>
                <a:gd name="T0" fmla="*/ 29 w 37"/>
                <a:gd name="T1" fmla="*/ 55 h 57"/>
                <a:gd name="T2" fmla="*/ 37 w 37"/>
                <a:gd name="T3" fmla="*/ 55 h 57"/>
                <a:gd name="T4" fmla="*/ 33 w 37"/>
                <a:gd name="T5" fmla="*/ 48 h 57"/>
                <a:gd name="T6" fmla="*/ 32 w 37"/>
                <a:gd name="T7" fmla="*/ 44 h 57"/>
                <a:gd name="T8" fmla="*/ 30 w 37"/>
                <a:gd name="T9" fmla="*/ 40 h 57"/>
                <a:gd name="T10" fmla="*/ 32 w 37"/>
                <a:gd name="T11" fmla="*/ 32 h 57"/>
                <a:gd name="T12" fmla="*/ 34 w 37"/>
                <a:gd name="T13" fmla="*/ 27 h 57"/>
                <a:gd name="T14" fmla="*/ 31 w 37"/>
                <a:gd name="T15" fmla="*/ 21 h 57"/>
                <a:gd name="T16" fmla="*/ 28 w 37"/>
                <a:gd name="T17" fmla="*/ 16 h 57"/>
                <a:gd name="T18" fmla="*/ 34 w 37"/>
                <a:gd name="T19" fmla="*/ 16 h 57"/>
                <a:gd name="T20" fmla="*/ 32 w 37"/>
                <a:gd name="T21" fmla="*/ 6 h 57"/>
                <a:gd name="T22" fmla="*/ 30 w 37"/>
                <a:gd name="T23" fmla="*/ 2 h 57"/>
                <a:gd name="T24" fmla="*/ 27 w 37"/>
                <a:gd name="T25" fmla="*/ 0 h 57"/>
                <a:gd name="T26" fmla="*/ 28 w 37"/>
                <a:gd name="T27" fmla="*/ 9 h 57"/>
                <a:gd name="T28" fmla="*/ 23 w 37"/>
                <a:gd name="T29" fmla="*/ 18 h 57"/>
                <a:gd name="T30" fmla="*/ 21 w 37"/>
                <a:gd name="T31" fmla="*/ 22 h 57"/>
                <a:gd name="T32" fmla="*/ 18 w 37"/>
                <a:gd name="T33" fmla="*/ 27 h 57"/>
                <a:gd name="T34" fmla="*/ 15 w 37"/>
                <a:gd name="T35" fmla="*/ 33 h 57"/>
                <a:gd name="T36" fmla="*/ 11 w 37"/>
                <a:gd name="T37" fmla="*/ 31 h 57"/>
                <a:gd name="T38" fmla="*/ 2 w 37"/>
                <a:gd name="T39" fmla="*/ 39 h 57"/>
                <a:gd name="T40" fmla="*/ 1 w 37"/>
                <a:gd name="T41" fmla="*/ 42 h 57"/>
                <a:gd name="T42" fmla="*/ 4 w 37"/>
                <a:gd name="T43" fmla="*/ 45 h 57"/>
                <a:gd name="T44" fmla="*/ 5 w 37"/>
                <a:gd name="T45" fmla="*/ 45 h 57"/>
                <a:gd name="T46" fmla="*/ 7 w 37"/>
                <a:gd name="T47" fmla="*/ 48 h 57"/>
                <a:gd name="T48" fmla="*/ 7 w 37"/>
                <a:gd name="T49" fmla="*/ 55 h 57"/>
                <a:gd name="T50" fmla="*/ 16 w 37"/>
                <a:gd name="T51" fmla="*/ 54 h 57"/>
                <a:gd name="T52" fmla="*/ 29 w 37"/>
                <a:gd name="T5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 h="57">
                  <a:moveTo>
                    <a:pt x="29" y="55"/>
                  </a:moveTo>
                  <a:cubicBezTo>
                    <a:pt x="32" y="55"/>
                    <a:pt x="35" y="57"/>
                    <a:pt x="37" y="55"/>
                  </a:cubicBezTo>
                  <a:cubicBezTo>
                    <a:pt x="37" y="51"/>
                    <a:pt x="35" y="50"/>
                    <a:pt x="33" y="48"/>
                  </a:cubicBezTo>
                  <a:cubicBezTo>
                    <a:pt x="32" y="47"/>
                    <a:pt x="32" y="46"/>
                    <a:pt x="32" y="44"/>
                  </a:cubicBezTo>
                  <a:cubicBezTo>
                    <a:pt x="31" y="43"/>
                    <a:pt x="30" y="42"/>
                    <a:pt x="30" y="40"/>
                  </a:cubicBezTo>
                  <a:cubicBezTo>
                    <a:pt x="29" y="36"/>
                    <a:pt x="31" y="35"/>
                    <a:pt x="32" y="32"/>
                  </a:cubicBezTo>
                  <a:cubicBezTo>
                    <a:pt x="33" y="30"/>
                    <a:pt x="34" y="29"/>
                    <a:pt x="34" y="27"/>
                  </a:cubicBezTo>
                  <a:cubicBezTo>
                    <a:pt x="33" y="25"/>
                    <a:pt x="33" y="23"/>
                    <a:pt x="31" y="21"/>
                  </a:cubicBezTo>
                  <a:cubicBezTo>
                    <a:pt x="31" y="21"/>
                    <a:pt x="26" y="18"/>
                    <a:pt x="28" y="16"/>
                  </a:cubicBezTo>
                  <a:cubicBezTo>
                    <a:pt x="29" y="15"/>
                    <a:pt x="32" y="16"/>
                    <a:pt x="34" y="16"/>
                  </a:cubicBezTo>
                  <a:cubicBezTo>
                    <a:pt x="32" y="12"/>
                    <a:pt x="32" y="10"/>
                    <a:pt x="32" y="6"/>
                  </a:cubicBezTo>
                  <a:cubicBezTo>
                    <a:pt x="32" y="5"/>
                    <a:pt x="32" y="3"/>
                    <a:pt x="30" y="2"/>
                  </a:cubicBezTo>
                  <a:cubicBezTo>
                    <a:pt x="30" y="1"/>
                    <a:pt x="27" y="0"/>
                    <a:pt x="27" y="0"/>
                  </a:cubicBezTo>
                  <a:cubicBezTo>
                    <a:pt x="27" y="2"/>
                    <a:pt x="33" y="7"/>
                    <a:pt x="28" y="9"/>
                  </a:cubicBezTo>
                  <a:cubicBezTo>
                    <a:pt x="25" y="11"/>
                    <a:pt x="24" y="14"/>
                    <a:pt x="23" y="18"/>
                  </a:cubicBezTo>
                  <a:cubicBezTo>
                    <a:pt x="22" y="19"/>
                    <a:pt x="22" y="22"/>
                    <a:pt x="21" y="22"/>
                  </a:cubicBezTo>
                  <a:cubicBezTo>
                    <a:pt x="19" y="23"/>
                    <a:pt x="19" y="25"/>
                    <a:pt x="18" y="27"/>
                  </a:cubicBezTo>
                  <a:cubicBezTo>
                    <a:pt x="17" y="29"/>
                    <a:pt x="16" y="31"/>
                    <a:pt x="15" y="33"/>
                  </a:cubicBezTo>
                  <a:cubicBezTo>
                    <a:pt x="13" y="35"/>
                    <a:pt x="12" y="31"/>
                    <a:pt x="11" y="31"/>
                  </a:cubicBezTo>
                  <a:cubicBezTo>
                    <a:pt x="6" y="31"/>
                    <a:pt x="3" y="35"/>
                    <a:pt x="2" y="39"/>
                  </a:cubicBezTo>
                  <a:cubicBezTo>
                    <a:pt x="2" y="40"/>
                    <a:pt x="0" y="41"/>
                    <a:pt x="1" y="42"/>
                  </a:cubicBezTo>
                  <a:cubicBezTo>
                    <a:pt x="2" y="43"/>
                    <a:pt x="3" y="44"/>
                    <a:pt x="4" y="45"/>
                  </a:cubicBezTo>
                  <a:cubicBezTo>
                    <a:pt x="4" y="46"/>
                    <a:pt x="5" y="44"/>
                    <a:pt x="5" y="45"/>
                  </a:cubicBezTo>
                  <a:cubicBezTo>
                    <a:pt x="6" y="46"/>
                    <a:pt x="7" y="47"/>
                    <a:pt x="7" y="48"/>
                  </a:cubicBezTo>
                  <a:cubicBezTo>
                    <a:pt x="8" y="50"/>
                    <a:pt x="7" y="53"/>
                    <a:pt x="7" y="55"/>
                  </a:cubicBezTo>
                  <a:cubicBezTo>
                    <a:pt x="10" y="54"/>
                    <a:pt x="13" y="54"/>
                    <a:pt x="16" y="54"/>
                  </a:cubicBezTo>
                  <a:cubicBezTo>
                    <a:pt x="20" y="54"/>
                    <a:pt x="25" y="55"/>
                    <a:pt x="29" y="5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88" name="Freeform 756">
              <a:extLst>
                <a:ext uri="{FF2B5EF4-FFF2-40B4-BE49-F238E27FC236}">
                  <a16:creationId xmlns:a16="http://schemas.microsoft.com/office/drawing/2014/main" id="{9C592C90-3333-2243-A82F-7023896AE8E9}"/>
                </a:ext>
              </a:extLst>
            </p:cNvPr>
            <p:cNvSpPr>
              <a:spLocks/>
            </p:cNvSpPr>
            <p:nvPr/>
          </p:nvSpPr>
          <p:spPr bwMode="auto">
            <a:xfrm>
              <a:off x="11732030" y="8453304"/>
              <a:ext cx="140127" cy="289887"/>
            </a:xfrm>
            <a:custGeom>
              <a:avLst/>
              <a:gdLst>
                <a:gd name="T0" fmla="*/ 11 w 15"/>
                <a:gd name="T1" fmla="*/ 0 h 31"/>
                <a:gd name="T2" fmla="*/ 9 w 15"/>
                <a:gd name="T3" fmla="*/ 4 h 31"/>
                <a:gd name="T4" fmla="*/ 4 w 15"/>
                <a:gd name="T5" fmla="*/ 5 h 31"/>
                <a:gd name="T6" fmla="*/ 1 w 15"/>
                <a:gd name="T7" fmla="*/ 8 h 31"/>
                <a:gd name="T8" fmla="*/ 3 w 15"/>
                <a:gd name="T9" fmla="*/ 13 h 31"/>
                <a:gd name="T10" fmla="*/ 6 w 15"/>
                <a:gd name="T11" fmla="*/ 31 h 31"/>
                <a:gd name="T12" fmla="*/ 11 w 15"/>
                <a:gd name="T13" fmla="*/ 30 h 31"/>
                <a:gd name="T14" fmla="*/ 11 w 15"/>
                <a:gd name="T15" fmla="*/ 27 h 31"/>
                <a:gd name="T16" fmla="*/ 11 w 15"/>
                <a:gd name="T17" fmla="*/ 18 h 31"/>
                <a:gd name="T18" fmla="*/ 15 w 15"/>
                <a:gd name="T19" fmla="*/ 9 h 31"/>
                <a:gd name="T20" fmla="*/ 14 w 15"/>
                <a:gd name="T21" fmla="*/ 3 h 31"/>
                <a:gd name="T22" fmla="*/ 11 w 15"/>
                <a:gd name="T23" fmla="*/ 0 h 31"/>
                <a:gd name="T24" fmla="*/ 11 w 15"/>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31">
                  <a:moveTo>
                    <a:pt x="11" y="0"/>
                  </a:moveTo>
                  <a:cubicBezTo>
                    <a:pt x="9" y="2"/>
                    <a:pt x="10" y="2"/>
                    <a:pt x="9" y="4"/>
                  </a:cubicBezTo>
                  <a:cubicBezTo>
                    <a:pt x="8" y="6"/>
                    <a:pt x="6" y="5"/>
                    <a:pt x="4" y="5"/>
                  </a:cubicBezTo>
                  <a:cubicBezTo>
                    <a:pt x="4" y="5"/>
                    <a:pt x="2" y="7"/>
                    <a:pt x="1" y="8"/>
                  </a:cubicBezTo>
                  <a:cubicBezTo>
                    <a:pt x="0" y="9"/>
                    <a:pt x="2" y="11"/>
                    <a:pt x="3" y="13"/>
                  </a:cubicBezTo>
                  <a:cubicBezTo>
                    <a:pt x="7" y="18"/>
                    <a:pt x="4" y="25"/>
                    <a:pt x="6" y="31"/>
                  </a:cubicBezTo>
                  <a:cubicBezTo>
                    <a:pt x="7" y="31"/>
                    <a:pt x="9" y="31"/>
                    <a:pt x="11" y="30"/>
                  </a:cubicBezTo>
                  <a:cubicBezTo>
                    <a:pt x="12" y="30"/>
                    <a:pt x="12" y="29"/>
                    <a:pt x="11" y="27"/>
                  </a:cubicBezTo>
                  <a:cubicBezTo>
                    <a:pt x="11" y="24"/>
                    <a:pt x="11" y="21"/>
                    <a:pt x="11" y="18"/>
                  </a:cubicBezTo>
                  <a:cubicBezTo>
                    <a:pt x="11" y="14"/>
                    <a:pt x="14" y="12"/>
                    <a:pt x="15" y="9"/>
                  </a:cubicBezTo>
                  <a:cubicBezTo>
                    <a:pt x="15" y="6"/>
                    <a:pt x="15" y="5"/>
                    <a:pt x="14" y="3"/>
                  </a:cubicBezTo>
                  <a:cubicBezTo>
                    <a:pt x="14" y="3"/>
                    <a:pt x="11" y="0"/>
                    <a:pt x="11" y="0"/>
                  </a:cubicBezTo>
                  <a:cubicBezTo>
                    <a:pt x="10" y="1"/>
                    <a:pt x="11" y="0"/>
                    <a:pt x="1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89" name="Freeform 757">
              <a:extLst>
                <a:ext uri="{FF2B5EF4-FFF2-40B4-BE49-F238E27FC236}">
                  <a16:creationId xmlns:a16="http://schemas.microsoft.com/office/drawing/2014/main" id="{3EE9190C-533C-574A-9BED-375C62C7D191}"/>
                </a:ext>
              </a:extLst>
            </p:cNvPr>
            <p:cNvSpPr>
              <a:spLocks/>
            </p:cNvSpPr>
            <p:nvPr/>
          </p:nvSpPr>
          <p:spPr bwMode="auto">
            <a:xfrm>
              <a:off x="11827572" y="8380032"/>
              <a:ext cx="550956" cy="477833"/>
            </a:xfrm>
            <a:custGeom>
              <a:avLst/>
              <a:gdLst>
                <a:gd name="T0" fmla="*/ 31 w 59"/>
                <a:gd name="T1" fmla="*/ 42 h 51"/>
                <a:gd name="T2" fmla="*/ 37 w 59"/>
                <a:gd name="T3" fmla="*/ 37 h 51"/>
                <a:gd name="T4" fmla="*/ 40 w 59"/>
                <a:gd name="T5" fmla="*/ 36 h 51"/>
                <a:gd name="T6" fmla="*/ 43 w 59"/>
                <a:gd name="T7" fmla="*/ 38 h 51"/>
                <a:gd name="T8" fmla="*/ 47 w 59"/>
                <a:gd name="T9" fmla="*/ 32 h 51"/>
                <a:gd name="T10" fmla="*/ 48 w 59"/>
                <a:gd name="T11" fmla="*/ 28 h 51"/>
                <a:gd name="T12" fmla="*/ 51 w 59"/>
                <a:gd name="T13" fmla="*/ 27 h 51"/>
                <a:gd name="T14" fmla="*/ 56 w 59"/>
                <a:gd name="T15" fmla="*/ 14 h 51"/>
                <a:gd name="T16" fmla="*/ 59 w 59"/>
                <a:gd name="T17" fmla="*/ 11 h 51"/>
                <a:gd name="T18" fmla="*/ 57 w 59"/>
                <a:gd name="T19" fmla="*/ 8 h 51"/>
                <a:gd name="T20" fmla="*/ 56 w 59"/>
                <a:gd name="T21" fmla="*/ 6 h 51"/>
                <a:gd name="T22" fmla="*/ 54 w 59"/>
                <a:gd name="T23" fmla="*/ 1 h 51"/>
                <a:gd name="T24" fmla="*/ 48 w 59"/>
                <a:gd name="T25" fmla="*/ 5 h 51"/>
                <a:gd name="T26" fmla="*/ 40 w 59"/>
                <a:gd name="T27" fmla="*/ 4 h 51"/>
                <a:gd name="T28" fmla="*/ 32 w 59"/>
                <a:gd name="T29" fmla="*/ 6 h 51"/>
                <a:gd name="T30" fmla="*/ 26 w 59"/>
                <a:gd name="T31" fmla="*/ 4 h 51"/>
                <a:gd name="T32" fmla="*/ 19 w 59"/>
                <a:gd name="T33" fmla="*/ 3 h 51"/>
                <a:gd name="T34" fmla="*/ 13 w 59"/>
                <a:gd name="T35" fmla="*/ 1 h 51"/>
                <a:gd name="T36" fmla="*/ 8 w 59"/>
                <a:gd name="T37" fmla="*/ 3 h 51"/>
                <a:gd name="T38" fmla="*/ 7 w 59"/>
                <a:gd name="T39" fmla="*/ 6 h 51"/>
                <a:gd name="T40" fmla="*/ 6 w 59"/>
                <a:gd name="T41" fmla="*/ 10 h 51"/>
                <a:gd name="T42" fmla="*/ 5 w 59"/>
                <a:gd name="T43" fmla="*/ 16 h 51"/>
                <a:gd name="T44" fmla="*/ 1 w 59"/>
                <a:gd name="T45" fmla="*/ 24 h 51"/>
                <a:gd name="T46" fmla="*/ 2 w 59"/>
                <a:gd name="T47" fmla="*/ 38 h 51"/>
                <a:gd name="T48" fmla="*/ 5 w 59"/>
                <a:gd name="T49" fmla="*/ 38 h 51"/>
                <a:gd name="T50" fmla="*/ 9 w 59"/>
                <a:gd name="T51" fmla="*/ 39 h 51"/>
                <a:gd name="T52" fmla="*/ 14 w 59"/>
                <a:gd name="T53" fmla="*/ 43 h 51"/>
                <a:gd name="T54" fmla="*/ 14 w 59"/>
                <a:gd name="T55" fmla="*/ 45 h 51"/>
                <a:gd name="T56" fmla="*/ 16 w 59"/>
                <a:gd name="T57" fmla="*/ 48 h 51"/>
                <a:gd name="T58" fmla="*/ 23 w 59"/>
                <a:gd name="T59" fmla="*/ 47 h 51"/>
                <a:gd name="T60" fmla="*/ 22 w 59"/>
                <a:gd name="T61" fmla="*/ 48 h 51"/>
                <a:gd name="T62" fmla="*/ 27 w 59"/>
                <a:gd name="T63" fmla="*/ 47 h 51"/>
                <a:gd name="T64" fmla="*/ 30 w 59"/>
                <a:gd name="T65" fmla="*/ 47 h 51"/>
                <a:gd name="T66" fmla="*/ 31 w 59"/>
                <a:gd name="T67" fmla="*/ 42 h 51"/>
                <a:gd name="T68" fmla="*/ 31 w 59"/>
                <a:gd name="T69" fmla="*/ 4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51">
                  <a:moveTo>
                    <a:pt x="31" y="42"/>
                  </a:moveTo>
                  <a:cubicBezTo>
                    <a:pt x="32" y="40"/>
                    <a:pt x="35" y="37"/>
                    <a:pt x="37" y="37"/>
                  </a:cubicBezTo>
                  <a:cubicBezTo>
                    <a:pt x="38" y="36"/>
                    <a:pt x="40" y="36"/>
                    <a:pt x="40" y="36"/>
                  </a:cubicBezTo>
                  <a:cubicBezTo>
                    <a:pt x="41" y="37"/>
                    <a:pt x="42" y="39"/>
                    <a:pt x="43" y="38"/>
                  </a:cubicBezTo>
                  <a:cubicBezTo>
                    <a:pt x="45" y="37"/>
                    <a:pt x="46" y="34"/>
                    <a:pt x="47" y="32"/>
                  </a:cubicBezTo>
                  <a:cubicBezTo>
                    <a:pt x="47" y="31"/>
                    <a:pt x="48" y="29"/>
                    <a:pt x="48" y="28"/>
                  </a:cubicBezTo>
                  <a:cubicBezTo>
                    <a:pt x="49" y="27"/>
                    <a:pt x="50" y="28"/>
                    <a:pt x="51" y="27"/>
                  </a:cubicBezTo>
                  <a:cubicBezTo>
                    <a:pt x="51" y="25"/>
                    <a:pt x="53" y="14"/>
                    <a:pt x="56" y="14"/>
                  </a:cubicBezTo>
                  <a:cubicBezTo>
                    <a:pt x="58" y="14"/>
                    <a:pt x="59" y="12"/>
                    <a:pt x="59" y="11"/>
                  </a:cubicBezTo>
                  <a:cubicBezTo>
                    <a:pt x="59" y="9"/>
                    <a:pt x="57" y="9"/>
                    <a:pt x="57" y="8"/>
                  </a:cubicBezTo>
                  <a:cubicBezTo>
                    <a:pt x="57" y="7"/>
                    <a:pt x="56" y="7"/>
                    <a:pt x="56" y="6"/>
                  </a:cubicBezTo>
                  <a:cubicBezTo>
                    <a:pt x="55" y="4"/>
                    <a:pt x="55" y="3"/>
                    <a:pt x="54" y="1"/>
                  </a:cubicBezTo>
                  <a:cubicBezTo>
                    <a:pt x="53" y="2"/>
                    <a:pt x="50" y="5"/>
                    <a:pt x="48" y="5"/>
                  </a:cubicBezTo>
                  <a:cubicBezTo>
                    <a:pt x="45" y="4"/>
                    <a:pt x="43" y="4"/>
                    <a:pt x="40" y="4"/>
                  </a:cubicBezTo>
                  <a:cubicBezTo>
                    <a:pt x="37" y="4"/>
                    <a:pt x="35" y="6"/>
                    <a:pt x="32" y="6"/>
                  </a:cubicBezTo>
                  <a:cubicBezTo>
                    <a:pt x="30" y="6"/>
                    <a:pt x="28" y="3"/>
                    <a:pt x="26" y="4"/>
                  </a:cubicBezTo>
                  <a:cubicBezTo>
                    <a:pt x="22" y="6"/>
                    <a:pt x="21" y="5"/>
                    <a:pt x="19" y="3"/>
                  </a:cubicBezTo>
                  <a:cubicBezTo>
                    <a:pt x="18" y="2"/>
                    <a:pt x="15" y="0"/>
                    <a:pt x="13" y="1"/>
                  </a:cubicBezTo>
                  <a:cubicBezTo>
                    <a:pt x="12" y="1"/>
                    <a:pt x="9" y="2"/>
                    <a:pt x="8" y="3"/>
                  </a:cubicBezTo>
                  <a:cubicBezTo>
                    <a:pt x="7" y="4"/>
                    <a:pt x="8" y="5"/>
                    <a:pt x="7" y="6"/>
                  </a:cubicBezTo>
                  <a:cubicBezTo>
                    <a:pt x="7" y="7"/>
                    <a:pt x="6" y="9"/>
                    <a:pt x="6" y="10"/>
                  </a:cubicBezTo>
                  <a:cubicBezTo>
                    <a:pt x="5" y="12"/>
                    <a:pt x="5" y="14"/>
                    <a:pt x="5" y="16"/>
                  </a:cubicBezTo>
                  <a:cubicBezTo>
                    <a:pt x="5" y="19"/>
                    <a:pt x="2" y="21"/>
                    <a:pt x="1" y="24"/>
                  </a:cubicBezTo>
                  <a:cubicBezTo>
                    <a:pt x="0" y="27"/>
                    <a:pt x="1" y="34"/>
                    <a:pt x="2" y="38"/>
                  </a:cubicBezTo>
                  <a:cubicBezTo>
                    <a:pt x="2" y="39"/>
                    <a:pt x="4" y="38"/>
                    <a:pt x="5" y="38"/>
                  </a:cubicBezTo>
                  <a:cubicBezTo>
                    <a:pt x="6" y="38"/>
                    <a:pt x="8" y="39"/>
                    <a:pt x="9" y="39"/>
                  </a:cubicBezTo>
                  <a:cubicBezTo>
                    <a:pt x="10" y="40"/>
                    <a:pt x="14" y="42"/>
                    <a:pt x="14" y="43"/>
                  </a:cubicBezTo>
                  <a:cubicBezTo>
                    <a:pt x="14" y="44"/>
                    <a:pt x="14" y="44"/>
                    <a:pt x="14" y="45"/>
                  </a:cubicBezTo>
                  <a:cubicBezTo>
                    <a:pt x="14" y="46"/>
                    <a:pt x="15" y="47"/>
                    <a:pt x="16" y="48"/>
                  </a:cubicBezTo>
                  <a:cubicBezTo>
                    <a:pt x="18" y="51"/>
                    <a:pt x="21" y="46"/>
                    <a:pt x="23" y="47"/>
                  </a:cubicBezTo>
                  <a:cubicBezTo>
                    <a:pt x="23" y="47"/>
                    <a:pt x="22" y="48"/>
                    <a:pt x="22" y="48"/>
                  </a:cubicBezTo>
                  <a:cubicBezTo>
                    <a:pt x="22" y="47"/>
                    <a:pt x="27" y="47"/>
                    <a:pt x="27" y="47"/>
                  </a:cubicBezTo>
                  <a:cubicBezTo>
                    <a:pt x="29" y="47"/>
                    <a:pt x="29" y="45"/>
                    <a:pt x="30" y="47"/>
                  </a:cubicBezTo>
                  <a:cubicBezTo>
                    <a:pt x="31" y="45"/>
                    <a:pt x="31" y="44"/>
                    <a:pt x="31" y="42"/>
                  </a:cubicBezTo>
                  <a:cubicBezTo>
                    <a:pt x="32" y="41"/>
                    <a:pt x="31" y="43"/>
                    <a:pt x="31" y="4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90" name="Freeform 758">
              <a:extLst>
                <a:ext uri="{FF2B5EF4-FFF2-40B4-BE49-F238E27FC236}">
                  <a16:creationId xmlns:a16="http://schemas.microsoft.com/office/drawing/2014/main" id="{02830E22-4C8D-4049-BC39-F3F076817EAD}"/>
                </a:ext>
              </a:extLst>
            </p:cNvPr>
            <p:cNvSpPr>
              <a:spLocks/>
            </p:cNvSpPr>
            <p:nvPr/>
          </p:nvSpPr>
          <p:spPr bwMode="auto">
            <a:xfrm>
              <a:off x="11432668" y="8322691"/>
              <a:ext cx="394904" cy="280329"/>
            </a:xfrm>
            <a:custGeom>
              <a:avLst/>
              <a:gdLst>
                <a:gd name="T0" fmla="*/ 35 w 42"/>
                <a:gd name="T1" fmla="*/ 20 h 30"/>
                <a:gd name="T2" fmla="*/ 41 w 42"/>
                <a:gd name="T3" fmla="*/ 17 h 30"/>
                <a:gd name="T4" fmla="*/ 38 w 42"/>
                <a:gd name="T5" fmla="*/ 13 h 30"/>
                <a:gd name="T6" fmla="*/ 33 w 42"/>
                <a:gd name="T7" fmla="*/ 10 h 30"/>
                <a:gd name="T8" fmla="*/ 32 w 42"/>
                <a:gd name="T9" fmla="*/ 7 h 30"/>
                <a:gd name="T10" fmla="*/ 30 w 42"/>
                <a:gd name="T11" fmla="*/ 1 h 30"/>
                <a:gd name="T12" fmla="*/ 26 w 42"/>
                <a:gd name="T13" fmla="*/ 0 h 30"/>
                <a:gd name="T14" fmla="*/ 22 w 42"/>
                <a:gd name="T15" fmla="*/ 2 h 30"/>
                <a:gd name="T16" fmla="*/ 19 w 42"/>
                <a:gd name="T17" fmla="*/ 4 h 30"/>
                <a:gd name="T18" fmla="*/ 17 w 42"/>
                <a:gd name="T19" fmla="*/ 5 h 30"/>
                <a:gd name="T20" fmla="*/ 11 w 42"/>
                <a:gd name="T21" fmla="*/ 10 h 30"/>
                <a:gd name="T22" fmla="*/ 9 w 42"/>
                <a:gd name="T23" fmla="*/ 10 h 30"/>
                <a:gd name="T24" fmla="*/ 7 w 42"/>
                <a:gd name="T25" fmla="*/ 14 h 30"/>
                <a:gd name="T26" fmla="*/ 5 w 42"/>
                <a:gd name="T27" fmla="*/ 16 h 30"/>
                <a:gd name="T28" fmla="*/ 2 w 42"/>
                <a:gd name="T29" fmla="*/ 18 h 30"/>
                <a:gd name="T30" fmla="*/ 1 w 42"/>
                <a:gd name="T31" fmla="*/ 24 h 30"/>
                <a:gd name="T32" fmla="*/ 8 w 42"/>
                <a:gd name="T33" fmla="*/ 28 h 30"/>
                <a:gd name="T34" fmla="*/ 16 w 42"/>
                <a:gd name="T35" fmla="*/ 30 h 30"/>
                <a:gd name="T36" fmla="*/ 15 w 42"/>
                <a:gd name="T37" fmla="*/ 22 h 30"/>
                <a:gd name="T38" fmla="*/ 26 w 42"/>
                <a:gd name="T39" fmla="*/ 22 h 30"/>
                <a:gd name="T40" fmla="*/ 35 w 42"/>
                <a:gd name="T41" fmla="*/ 20 h 30"/>
                <a:gd name="T42" fmla="*/ 35 w 42"/>
                <a:gd name="T43" fmla="*/ 2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30">
                  <a:moveTo>
                    <a:pt x="35" y="20"/>
                  </a:moveTo>
                  <a:cubicBezTo>
                    <a:pt x="37" y="17"/>
                    <a:pt x="40" y="20"/>
                    <a:pt x="41" y="17"/>
                  </a:cubicBezTo>
                  <a:cubicBezTo>
                    <a:pt x="42" y="16"/>
                    <a:pt x="39" y="13"/>
                    <a:pt x="38" y="13"/>
                  </a:cubicBezTo>
                  <a:cubicBezTo>
                    <a:pt x="37" y="15"/>
                    <a:pt x="34" y="11"/>
                    <a:pt x="33" y="10"/>
                  </a:cubicBezTo>
                  <a:cubicBezTo>
                    <a:pt x="33" y="9"/>
                    <a:pt x="33" y="8"/>
                    <a:pt x="32" y="7"/>
                  </a:cubicBezTo>
                  <a:cubicBezTo>
                    <a:pt x="30" y="5"/>
                    <a:pt x="30" y="4"/>
                    <a:pt x="30" y="1"/>
                  </a:cubicBezTo>
                  <a:cubicBezTo>
                    <a:pt x="29" y="1"/>
                    <a:pt x="27" y="0"/>
                    <a:pt x="26" y="0"/>
                  </a:cubicBezTo>
                  <a:cubicBezTo>
                    <a:pt x="24" y="1"/>
                    <a:pt x="23" y="2"/>
                    <a:pt x="22" y="2"/>
                  </a:cubicBezTo>
                  <a:cubicBezTo>
                    <a:pt x="21" y="3"/>
                    <a:pt x="20" y="4"/>
                    <a:pt x="19" y="4"/>
                  </a:cubicBezTo>
                  <a:cubicBezTo>
                    <a:pt x="18" y="6"/>
                    <a:pt x="18" y="4"/>
                    <a:pt x="17" y="5"/>
                  </a:cubicBezTo>
                  <a:cubicBezTo>
                    <a:pt x="15" y="6"/>
                    <a:pt x="13" y="11"/>
                    <a:pt x="11" y="10"/>
                  </a:cubicBezTo>
                  <a:cubicBezTo>
                    <a:pt x="10" y="10"/>
                    <a:pt x="9" y="8"/>
                    <a:pt x="9" y="10"/>
                  </a:cubicBezTo>
                  <a:cubicBezTo>
                    <a:pt x="8" y="11"/>
                    <a:pt x="8" y="13"/>
                    <a:pt x="7" y="14"/>
                  </a:cubicBezTo>
                  <a:cubicBezTo>
                    <a:pt x="7" y="15"/>
                    <a:pt x="7" y="16"/>
                    <a:pt x="5" y="16"/>
                  </a:cubicBezTo>
                  <a:cubicBezTo>
                    <a:pt x="5" y="16"/>
                    <a:pt x="1" y="17"/>
                    <a:pt x="2" y="18"/>
                  </a:cubicBezTo>
                  <a:cubicBezTo>
                    <a:pt x="5" y="20"/>
                    <a:pt x="0" y="23"/>
                    <a:pt x="1" y="24"/>
                  </a:cubicBezTo>
                  <a:cubicBezTo>
                    <a:pt x="3" y="25"/>
                    <a:pt x="5" y="30"/>
                    <a:pt x="8" y="28"/>
                  </a:cubicBezTo>
                  <a:cubicBezTo>
                    <a:pt x="11" y="26"/>
                    <a:pt x="13" y="27"/>
                    <a:pt x="16" y="30"/>
                  </a:cubicBezTo>
                  <a:cubicBezTo>
                    <a:pt x="15" y="27"/>
                    <a:pt x="15" y="24"/>
                    <a:pt x="15" y="22"/>
                  </a:cubicBezTo>
                  <a:cubicBezTo>
                    <a:pt x="19" y="22"/>
                    <a:pt x="22" y="22"/>
                    <a:pt x="26" y="22"/>
                  </a:cubicBezTo>
                  <a:cubicBezTo>
                    <a:pt x="29" y="22"/>
                    <a:pt x="34" y="23"/>
                    <a:pt x="35" y="20"/>
                  </a:cubicBezTo>
                  <a:cubicBezTo>
                    <a:pt x="36" y="18"/>
                    <a:pt x="35" y="20"/>
                    <a:pt x="35" y="2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91" name="Freeform 759">
              <a:extLst>
                <a:ext uri="{FF2B5EF4-FFF2-40B4-BE49-F238E27FC236}">
                  <a16:creationId xmlns:a16="http://schemas.microsoft.com/office/drawing/2014/main" id="{ABE643D2-87AD-564B-AF75-388B6E18A205}"/>
                </a:ext>
              </a:extLst>
            </p:cNvPr>
            <p:cNvSpPr>
              <a:spLocks/>
            </p:cNvSpPr>
            <p:nvPr/>
          </p:nvSpPr>
          <p:spPr bwMode="auto">
            <a:xfrm>
              <a:off x="11696997" y="8529752"/>
              <a:ext cx="92356" cy="222990"/>
            </a:xfrm>
            <a:custGeom>
              <a:avLst/>
              <a:gdLst>
                <a:gd name="T0" fmla="*/ 9 w 10"/>
                <a:gd name="T1" fmla="*/ 10 h 24"/>
                <a:gd name="T2" fmla="*/ 8 w 10"/>
                <a:gd name="T3" fmla="*/ 6 h 24"/>
                <a:gd name="T4" fmla="*/ 5 w 10"/>
                <a:gd name="T5" fmla="*/ 0 h 24"/>
                <a:gd name="T6" fmla="*/ 2 w 10"/>
                <a:gd name="T7" fmla="*/ 0 h 24"/>
                <a:gd name="T8" fmla="*/ 2 w 10"/>
                <a:gd name="T9" fmla="*/ 3 h 24"/>
                <a:gd name="T10" fmla="*/ 2 w 10"/>
                <a:gd name="T11" fmla="*/ 9 h 24"/>
                <a:gd name="T12" fmla="*/ 4 w 10"/>
                <a:gd name="T13" fmla="*/ 15 h 24"/>
                <a:gd name="T14" fmla="*/ 4 w 10"/>
                <a:gd name="T15" fmla="*/ 21 h 24"/>
                <a:gd name="T16" fmla="*/ 6 w 10"/>
                <a:gd name="T17" fmla="*/ 23 h 24"/>
                <a:gd name="T18" fmla="*/ 9 w 10"/>
                <a:gd name="T19" fmla="*/ 23 h 24"/>
                <a:gd name="T20" fmla="*/ 9 w 10"/>
                <a:gd name="T21" fmla="*/ 10 h 24"/>
                <a:gd name="T22" fmla="*/ 9 w 10"/>
                <a:gd name="T2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4">
                  <a:moveTo>
                    <a:pt x="9" y="10"/>
                  </a:moveTo>
                  <a:cubicBezTo>
                    <a:pt x="9" y="9"/>
                    <a:pt x="9" y="7"/>
                    <a:pt x="8" y="6"/>
                  </a:cubicBezTo>
                  <a:cubicBezTo>
                    <a:pt x="7" y="5"/>
                    <a:pt x="4" y="1"/>
                    <a:pt x="5" y="0"/>
                  </a:cubicBezTo>
                  <a:cubicBezTo>
                    <a:pt x="4" y="0"/>
                    <a:pt x="3" y="0"/>
                    <a:pt x="2" y="0"/>
                  </a:cubicBezTo>
                  <a:cubicBezTo>
                    <a:pt x="0" y="0"/>
                    <a:pt x="2" y="2"/>
                    <a:pt x="2" y="3"/>
                  </a:cubicBezTo>
                  <a:cubicBezTo>
                    <a:pt x="3" y="5"/>
                    <a:pt x="2" y="7"/>
                    <a:pt x="2" y="9"/>
                  </a:cubicBezTo>
                  <a:cubicBezTo>
                    <a:pt x="1" y="12"/>
                    <a:pt x="3" y="12"/>
                    <a:pt x="4" y="15"/>
                  </a:cubicBezTo>
                  <a:cubicBezTo>
                    <a:pt x="4" y="17"/>
                    <a:pt x="3" y="19"/>
                    <a:pt x="4" y="21"/>
                  </a:cubicBezTo>
                  <a:cubicBezTo>
                    <a:pt x="4" y="22"/>
                    <a:pt x="5" y="23"/>
                    <a:pt x="6" y="23"/>
                  </a:cubicBezTo>
                  <a:cubicBezTo>
                    <a:pt x="7" y="24"/>
                    <a:pt x="10" y="24"/>
                    <a:pt x="9" y="23"/>
                  </a:cubicBezTo>
                  <a:cubicBezTo>
                    <a:pt x="9" y="19"/>
                    <a:pt x="9" y="15"/>
                    <a:pt x="9" y="10"/>
                  </a:cubicBezTo>
                  <a:cubicBezTo>
                    <a:pt x="9" y="7"/>
                    <a:pt x="9" y="13"/>
                    <a:pt x="9"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92" name="Freeform 760">
              <a:extLst>
                <a:ext uri="{FF2B5EF4-FFF2-40B4-BE49-F238E27FC236}">
                  <a16:creationId xmlns:a16="http://schemas.microsoft.com/office/drawing/2014/main" id="{66E1F5FE-8005-8547-8B8A-19C62B18BB42}"/>
                </a:ext>
              </a:extLst>
            </p:cNvPr>
            <p:cNvSpPr>
              <a:spLocks/>
            </p:cNvSpPr>
            <p:nvPr/>
          </p:nvSpPr>
          <p:spPr bwMode="auto">
            <a:xfrm>
              <a:off x="11295722" y="8539311"/>
              <a:ext cx="296177" cy="289887"/>
            </a:xfrm>
            <a:custGeom>
              <a:avLst/>
              <a:gdLst>
                <a:gd name="T0" fmla="*/ 26 w 32"/>
                <a:gd name="T1" fmla="*/ 4 h 31"/>
                <a:gd name="T2" fmla="*/ 21 w 32"/>
                <a:gd name="T3" fmla="*/ 5 h 31"/>
                <a:gd name="T4" fmla="*/ 15 w 32"/>
                <a:gd name="T5" fmla="*/ 1 h 31"/>
                <a:gd name="T6" fmla="*/ 13 w 32"/>
                <a:gd name="T7" fmla="*/ 1 h 31"/>
                <a:gd name="T8" fmla="*/ 10 w 32"/>
                <a:gd name="T9" fmla="*/ 2 h 31"/>
                <a:gd name="T10" fmla="*/ 6 w 32"/>
                <a:gd name="T11" fmla="*/ 2 h 31"/>
                <a:gd name="T12" fmla="*/ 4 w 32"/>
                <a:gd name="T13" fmla="*/ 3 h 31"/>
                <a:gd name="T14" fmla="*/ 3 w 32"/>
                <a:gd name="T15" fmla="*/ 6 h 31"/>
                <a:gd name="T16" fmla="*/ 5 w 32"/>
                <a:gd name="T17" fmla="*/ 7 h 31"/>
                <a:gd name="T18" fmla="*/ 3 w 32"/>
                <a:gd name="T19" fmla="*/ 9 h 31"/>
                <a:gd name="T20" fmla="*/ 5 w 32"/>
                <a:gd name="T21" fmla="*/ 12 h 31"/>
                <a:gd name="T22" fmla="*/ 3 w 32"/>
                <a:gd name="T23" fmla="*/ 13 h 31"/>
                <a:gd name="T24" fmla="*/ 2 w 32"/>
                <a:gd name="T25" fmla="*/ 16 h 31"/>
                <a:gd name="T26" fmla="*/ 2 w 32"/>
                <a:gd name="T27" fmla="*/ 19 h 31"/>
                <a:gd name="T28" fmla="*/ 3 w 32"/>
                <a:gd name="T29" fmla="*/ 23 h 31"/>
                <a:gd name="T30" fmla="*/ 7 w 32"/>
                <a:gd name="T31" fmla="*/ 26 h 31"/>
                <a:gd name="T32" fmla="*/ 7 w 32"/>
                <a:gd name="T33" fmla="*/ 31 h 31"/>
                <a:gd name="T34" fmla="*/ 19 w 32"/>
                <a:gd name="T35" fmla="*/ 28 h 31"/>
                <a:gd name="T36" fmla="*/ 26 w 32"/>
                <a:gd name="T37" fmla="*/ 28 h 31"/>
                <a:gd name="T38" fmla="*/ 30 w 32"/>
                <a:gd name="T39" fmla="*/ 26 h 31"/>
                <a:gd name="T40" fmla="*/ 28 w 32"/>
                <a:gd name="T41" fmla="*/ 21 h 31"/>
                <a:gd name="T42" fmla="*/ 30 w 32"/>
                <a:gd name="T43" fmla="*/ 15 h 31"/>
                <a:gd name="T44" fmla="*/ 26 w 32"/>
                <a:gd name="T45"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 h="31">
                  <a:moveTo>
                    <a:pt x="26" y="4"/>
                  </a:moveTo>
                  <a:cubicBezTo>
                    <a:pt x="24" y="4"/>
                    <a:pt x="23" y="6"/>
                    <a:pt x="21" y="5"/>
                  </a:cubicBezTo>
                  <a:cubicBezTo>
                    <a:pt x="19" y="5"/>
                    <a:pt x="17" y="0"/>
                    <a:pt x="15" y="1"/>
                  </a:cubicBezTo>
                  <a:cubicBezTo>
                    <a:pt x="14" y="2"/>
                    <a:pt x="13" y="2"/>
                    <a:pt x="13" y="1"/>
                  </a:cubicBezTo>
                  <a:cubicBezTo>
                    <a:pt x="12" y="0"/>
                    <a:pt x="11" y="2"/>
                    <a:pt x="10" y="2"/>
                  </a:cubicBezTo>
                  <a:cubicBezTo>
                    <a:pt x="8" y="3"/>
                    <a:pt x="7" y="2"/>
                    <a:pt x="6" y="2"/>
                  </a:cubicBezTo>
                  <a:cubicBezTo>
                    <a:pt x="5" y="1"/>
                    <a:pt x="5" y="3"/>
                    <a:pt x="4" y="3"/>
                  </a:cubicBezTo>
                  <a:cubicBezTo>
                    <a:pt x="3" y="3"/>
                    <a:pt x="2" y="5"/>
                    <a:pt x="3" y="6"/>
                  </a:cubicBezTo>
                  <a:cubicBezTo>
                    <a:pt x="3" y="7"/>
                    <a:pt x="5" y="7"/>
                    <a:pt x="5" y="7"/>
                  </a:cubicBezTo>
                  <a:cubicBezTo>
                    <a:pt x="5" y="8"/>
                    <a:pt x="3" y="9"/>
                    <a:pt x="3" y="9"/>
                  </a:cubicBezTo>
                  <a:cubicBezTo>
                    <a:pt x="3" y="10"/>
                    <a:pt x="5" y="11"/>
                    <a:pt x="5" y="12"/>
                  </a:cubicBezTo>
                  <a:cubicBezTo>
                    <a:pt x="5" y="12"/>
                    <a:pt x="3" y="11"/>
                    <a:pt x="3" y="13"/>
                  </a:cubicBezTo>
                  <a:cubicBezTo>
                    <a:pt x="3" y="14"/>
                    <a:pt x="4" y="16"/>
                    <a:pt x="2" y="16"/>
                  </a:cubicBezTo>
                  <a:cubicBezTo>
                    <a:pt x="3" y="17"/>
                    <a:pt x="3" y="18"/>
                    <a:pt x="2" y="19"/>
                  </a:cubicBezTo>
                  <a:cubicBezTo>
                    <a:pt x="2" y="21"/>
                    <a:pt x="0" y="21"/>
                    <a:pt x="3" y="23"/>
                  </a:cubicBezTo>
                  <a:cubicBezTo>
                    <a:pt x="4" y="23"/>
                    <a:pt x="6" y="24"/>
                    <a:pt x="7" y="26"/>
                  </a:cubicBezTo>
                  <a:cubicBezTo>
                    <a:pt x="8" y="27"/>
                    <a:pt x="7" y="29"/>
                    <a:pt x="7" y="31"/>
                  </a:cubicBezTo>
                  <a:cubicBezTo>
                    <a:pt x="11" y="30"/>
                    <a:pt x="14" y="28"/>
                    <a:pt x="19" y="28"/>
                  </a:cubicBezTo>
                  <a:cubicBezTo>
                    <a:pt x="21" y="27"/>
                    <a:pt x="24" y="28"/>
                    <a:pt x="26" y="28"/>
                  </a:cubicBezTo>
                  <a:cubicBezTo>
                    <a:pt x="28" y="28"/>
                    <a:pt x="31" y="29"/>
                    <a:pt x="30" y="26"/>
                  </a:cubicBezTo>
                  <a:cubicBezTo>
                    <a:pt x="30" y="24"/>
                    <a:pt x="29" y="23"/>
                    <a:pt x="28" y="21"/>
                  </a:cubicBezTo>
                  <a:cubicBezTo>
                    <a:pt x="28" y="19"/>
                    <a:pt x="29" y="17"/>
                    <a:pt x="30" y="15"/>
                  </a:cubicBezTo>
                  <a:cubicBezTo>
                    <a:pt x="31" y="11"/>
                    <a:pt x="32" y="4"/>
                    <a:pt x="26"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93" name="Freeform 761">
              <a:extLst>
                <a:ext uri="{FF2B5EF4-FFF2-40B4-BE49-F238E27FC236}">
                  <a16:creationId xmlns:a16="http://schemas.microsoft.com/office/drawing/2014/main" id="{A50BB79B-C9BE-AB49-9598-78757BBA6236}"/>
                </a:ext>
              </a:extLst>
            </p:cNvPr>
            <p:cNvSpPr>
              <a:spLocks/>
            </p:cNvSpPr>
            <p:nvPr/>
          </p:nvSpPr>
          <p:spPr bwMode="auto">
            <a:xfrm>
              <a:off x="11547315" y="8529752"/>
              <a:ext cx="213379" cy="280329"/>
            </a:xfrm>
            <a:custGeom>
              <a:avLst/>
              <a:gdLst>
                <a:gd name="T0" fmla="*/ 19 w 23"/>
                <a:gd name="T1" fmla="*/ 13 h 30"/>
                <a:gd name="T2" fmla="*/ 18 w 23"/>
                <a:gd name="T3" fmla="*/ 6 h 30"/>
                <a:gd name="T4" fmla="*/ 17 w 23"/>
                <a:gd name="T5" fmla="*/ 0 h 30"/>
                <a:gd name="T6" fmla="*/ 3 w 23"/>
                <a:gd name="T7" fmla="*/ 0 h 30"/>
                <a:gd name="T8" fmla="*/ 4 w 23"/>
                <a:gd name="T9" fmla="*/ 11 h 30"/>
                <a:gd name="T10" fmla="*/ 1 w 23"/>
                <a:gd name="T11" fmla="*/ 22 h 30"/>
                <a:gd name="T12" fmla="*/ 3 w 23"/>
                <a:gd name="T13" fmla="*/ 30 h 30"/>
                <a:gd name="T14" fmla="*/ 10 w 23"/>
                <a:gd name="T15" fmla="*/ 29 h 30"/>
                <a:gd name="T16" fmla="*/ 23 w 23"/>
                <a:gd name="T17" fmla="*/ 24 h 30"/>
                <a:gd name="T18" fmla="*/ 20 w 23"/>
                <a:gd name="T19" fmla="*/ 19 h 30"/>
                <a:gd name="T20" fmla="*/ 19 w 23"/>
                <a:gd name="T21" fmla="*/ 13 h 30"/>
                <a:gd name="T22" fmla="*/ 19 w 23"/>
                <a:gd name="T2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0">
                  <a:moveTo>
                    <a:pt x="19" y="13"/>
                  </a:moveTo>
                  <a:cubicBezTo>
                    <a:pt x="17" y="11"/>
                    <a:pt x="18" y="8"/>
                    <a:pt x="18" y="6"/>
                  </a:cubicBezTo>
                  <a:cubicBezTo>
                    <a:pt x="19" y="4"/>
                    <a:pt x="16" y="2"/>
                    <a:pt x="17" y="0"/>
                  </a:cubicBezTo>
                  <a:cubicBezTo>
                    <a:pt x="12" y="0"/>
                    <a:pt x="8" y="0"/>
                    <a:pt x="3" y="0"/>
                  </a:cubicBezTo>
                  <a:cubicBezTo>
                    <a:pt x="3" y="3"/>
                    <a:pt x="4" y="7"/>
                    <a:pt x="4" y="11"/>
                  </a:cubicBezTo>
                  <a:cubicBezTo>
                    <a:pt x="4" y="15"/>
                    <a:pt x="0" y="18"/>
                    <a:pt x="1" y="22"/>
                  </a:cubicBezTo>
                  <a:cubicBezTo>
                    <a:pt x="2" y="25"/>
                    <a:pt x="4" y="26"/>
                    <a:pt x="3" y="30"/>
                  </a:cubicBezTo>
                  <a:cubicBezTo>
                    <a:pt x="6" y="30"/>
                    <a:pt x="7" y="30"/>
                    <a:pt x="10" y="29"/>
                  </a:cubicBezTo>
                  <a:cubicBezTo>
                    <a:pt x="15" y="28"/>
                    <a:pt x="19" y="26"/>
                    <a:pt x="23" y="24"/>
                  </a:cubicBezTo>
                  <a:cubicBezTo>
                    <a:pt x="21" y="23"/>
                    <a:pt x="20" y="21"/>
                    <a:pt x="20" y="19"/>
                  </a:cubicBezTo>
                  <a:cubicBezTo>
                    <a:pt x="20" y="17"/>
                    <a:pt x="20" y="15"/>
                    <a:pt x="19" y="13"/>
                  </a:cubicBezTo>
                  <a:cubicBezTo>
                    <a:pt x="17" y="11"/>
                    <a:pt x="20" y="15"/>
                    <a:pt x="19" y="1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94" name="Freeform 762">
              <a:extLst>
                <a:ext uri="{FF2B5EF4-FFF2-40B4-BE49-F238E27FC236}">
                  <a16:creationId xmlns:a16="http://schemas.microsoft.com/office/drawing/2014/main" id="{DEE76E19-FA7D-DE4F-8E6F-3059CD61651B}"/>
                </a:ext>
              </a:extLst>
            </p:cNvPr>
            <p:cNvSpPr>
              <a:spLocks/>
            </p:cNvSpPr>
            <p:nvPr/>
          </p:nvSpPr>
          <p:spPr bwMode="auto">
            <a:xfrm>
              <a:off x="11079162" y="8558421"/>
              <a:ext cx="140127" cy="168835"/>
            </a:xfrm>
            <a:custGeom>
              <a:avLst/>
              <a:gdLst>
                <a:gd name="T0" fmla="*/ 12 w 15"/>
                <a:gd name="T1" fmla="*/ 14 h 18"/>
                <a:gd name="T2" fmla="*/ 14 w 15"/>
                <a:gd name="T3" fmla="*/ 6 h 18"/>
                <a:gd name="T4" fmla="*/ 5 w 15"/>
                <a:gd name="T5" fmla="*/ 3 h 18"/>
                <a:gd name="T6" fmla="*/ 1 w 15"/>
                <a:gd name="T7" fmla="*/ 8 h 18"/>
                <a:gd name="T8" fmla="*/ 4 w 15"/>
                <a:gd name="T9" fmla="*/ 12 h 18"/>
                <a:gd name="T10" fmla="*/ 7 w 15"/>
                <a:gd name="T11" fmla="*/ 16 h 18"/>
                <a:gd name="T12" fmla="*/ 10 w 15"/>
                <a:gd name="T13" fmla="*/ 16 h 18"/>
                <a:gd name="T14" fmla="*/ 12 w 15"/>
                <a:gd name="T15" fmla="*/ 14 h 18"/>
                <a:gd name="T16" fmla="*/ 12 w 15"/>
                <a:gd name="T17"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12" y="14"/>
                  </a:moveTo>
                  <a:cubicBezTo>
                    <a:pt x="15" y="13"/>
                    <a:pt x="15" y="8"/>
                    <a:pt x="14" y="6"/>
                  </a:cubicBezTo>
                  <a:cubicBezTo>
                    <a:pt x="12" y="2"/>
                    <a:pt x="8" y="0"/>
                    <a:pt x="5" y="3"/>
                  </a:cubicBezTo>
                  <a:cubicBezTo>
                    <a:pt x="3" y="4"/>
                    <a:pt x="0" y="6"/>
                    <a:pt x="1" y="8"/>
                  </a:cubicBezTo>
                  <a:cubicBezTo>
                    <a:pt x="2" y="10"/>
                    <a:pt x="2" y="11"/>
                    <a:pt x="4" y="12"/>
                  </a:cubicBezTo>
                  <a:cubicBezTo>
                    <a:pt x="5" y="14"/>
                    <a:pt x="5" y="15"/>
                    <a:pt x="7" y="16"/>
                  </a:cubicBezTo>
                  <a:cubicBezTo>
                    <a:pt x="8" y="17"/>
                    <a:pt x="9" y="18"/>
                    <a:pt x="10" y="16"/>
                  </a:cubicBezTo>
                  <a:cubicBezTo>
                    <a:pt x="10" y="15"/>
                    <a:pt x="11" y="15"/>
                    <a:pt x="12" y="14"/>
                  </a:cubicBezTo>
                  <a:cubicBezTo>
                    <a:pt x="14" y="13"/>
                    <a:pt x="11" y="15"/>
                    <a:pt x="12" y="1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95" name="Freeform 763">
              <a:extLst>
                <a:ext uri="{FF2B5EF4-FFF2-40B4-BE49-F238E27FC236}">
                  <a16:creationId xmlns:a16="http://schemas.microsoft.com/office/drawing/2014/main" id="{A337F561-7984-714D-AFD5-7B681A8BDB46}"/>
                </a:ext>
              </a:extLst>
            </p:cNvPr>
            <p:cNvSpPr>
              <a:spLocks/>
            </p:cNvSpPr>
            <p:nvPr/>
          </p:nvSpPr>
          <p:spPr bwMode="auto">
            <a:xfrm>
              <a:off x="11161965" y="8631691"/>
              <a:ext cx="207005" cy="197506"/>
            </a:xfrm>
            <a:custGeom>
              <a:avLst/>
              <a:gdLst>
                <a:gd name="T0" fmla="*/ 21 w 22"/>
                <a:gd name="T1" fmla="*/ 17 h 21"/>
                <a:gd name="T2" fmla="*/ 19 w 22"/>
                <a:gd name="T3" fmla="*/ 13 h 21"/>
                <a:gd name="T4" fmla="*/ 16 w 22"/>
                <a:gd name="T5" fmla="*/ 11 h 21"/>
                <a:gd name="T6" fmla="*/ 16 w 22"/>
                <a:gd name="T7" fmla="*/ 6 h 21"/>
                <a:gd name="T8" fmla="*/ 13 w 22"/>
                <a:gd name="T9" fmla="*/ 8 h 21"/>
                <a:gd name="T10" fmla="*/ 9 w 22"/>
                <a:gd name="T11" fmla="*/ 1 h 21"/>
                <a:gd name="T12" fmla="*/ 5 w 22"/>
                <a:gd name="T13" fmla="*/ 4 h 21"/>
                <a:gd name="T14" fmla="*/ 0 w 22"/>
                <a:gd name="T15" fmla="*/ 9 h 21"/>
                <a:gd name="T16" fmla="*/ 12 w 22"/>
                <a:gd name="T17" fmla="*/ 18 h 21"/>
                <a:gd name="T18" fmla="*/ 19 w 22"/>
                <a:gd name="T19" fmla="*/ 21 h 21"/>
                <a:gd name="T20" fmla="*/ 21 w 22"/>
                <a:gd name="T21" fmla="*/ 17 h 21"/>
                <a:gd name="T22" fmla="*/ 21 w 22"/>
                <a:gd name="T23"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1">
                  <a:moveTo>
                    <a:pt x="21" y="17"/>
                  </a:moveTo>
                  <a:cubicBezTo>
                    <a:pt x="22" y="15"/>
                    <a:pt x="20" y="14"/>
                    <a:pt x="19" y="13"/>
                  </a:cubicBezTo>
                  <a:cubicBezTo>
                    <a:pt x="18" y="13"/>
                    <a:pt x="14" y="12"/>
                    <a:pt x="16" y="11"/>
                  </a:cubicBezTo>
                  <a:cubicBezTo>
                    <a:pt x="17" y="10"/>
                    <a:pt x="17" y="7"/>
                    <a:pt x="16" y="6"/>
                  </a:cubicBezTo>
                  <a:cubicBezTo>
                    <a:pt x="15" y="4"/>
                    <a:pt x="14" y="8"/>
                    <a:pt x="13" y="8"/>
                  </a:cubicBezTo>
                  <a:cubicBezTo>
                    <a:pt x="10" y="8"/>
                    <a:pt x="11" y="0"/>
                    <a:pt x="9" y="1"/>
                  </a:cubicBezTo>
                  <a:cubicBezTo>
                    <a:pt x="8" y="2"/>
                    <a:pt x="6" y="3"/>
                    <a:pt x="5" y="4"/>
                  </a:cubicBezTo>
                  <a:cubicBezTo>
                    <a:pt x="4" y="6"/>
                    <a:pt x="2" y="7"/>
                    <a:pt x="0" y="9"/>
                  </a:cubicBezTo>
                  <a:cubicBezTo>
                    <a:pt x="5" y="12"/>
                    <a:pt x="8" y="15"/>
                    <a:pt x="12" y="18"/>
                  </a:cubicBezTo>
                  <a:cubicBezTo>
                    <a:pt x="14" y="20"/>
                    <a:pt x="16" y="21"/>
                    <a:pt x="19" y="21"/>
                  </a:cubicBezTo>
                  <a:cubicBezTo>
                    <a:pt x="22" y="21"/>
                    <a:pt x="20" y="19"/>
                    <a:pt x="21" y="17"/>
                  </a:cubicBezTo>
                  <a:cubicBezTo>
                    <a:pt x="22" y="15"/>
                    <a:pt x="21" y="19"/>
                    <a:pt x="21" y="1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96" name="Freeform 764">
              <a:extLst>
                <a:ext uri="{FF2B5EF4-FFF2-40B4-BE49-F238E27FC236}">
                  <a16:creationId xmlns:a16="http://schemas.microsoft.com/office/drawing/2014/main" id="{A6C24184-1EEB-954D-B7D0-DAAE5DB595FA}"/>
                </a:ext>
              </a:extLst>
            </p:cNvPr>
            <p:cNvSpPr>
              <a:spLocks/>
            </p:cNvSpPr>
            <p:nvPr/>
          </p:nvSpPr>
          <p:spPr bwMode="auto">
            <a:xfrm>
              <a:off x="11015466" y="8443744"/>
              <a:ext cx="324842" cy="273958"/>
            </a:xfrm>
            <a:custGeom>
              <a:avLst/>
              <a:gdLst>
                <a:gd name="T0" fmla="*/ 10 w 35"/>
                <a:gd name="T1" fmla="*/ 16 h 29"/>
                <a:gd name="T2" fmla="*/ 20 w 35"/>
                <a:gd name="T3" fmla="*/ 17 h 29"/>
                <a:gd name="T4" fmla="*/ 21 w 35"/>
                <a:gd name="T5" fmla="*/ 23 h 29"/>
                <a:gd name="T6" fmla="*/ 25 w 35"/>
                <a:gd name="T7" fmla="*/ 21 h 29"/>
                <a:gd name="T8" fmla="*/ 29 w 35"/>
                <a:gd name="T9" fmla="*/ 27 h 29"/>
                <a:gd name="T10" fmla="*/ 31 w 35"/>
                <a:gd name="T11" fmla="*/ 26 h 29"/>
                <a:gd name="T12" fmla="*/ 33 w 35"/>
                <a:gd name="T13" fmla="*/ 25 h 29"/>
                <a:gd name="T14" fmla="*/ 33 w 35"/>
                <a:gd name="T15" fmla="*/ 23 h 29"/>
                <a:gd name="T16" fmla="*/ 35 w 35"/>
                <a:gd name="T17" fmla="*/ 22 h 29"/>
                <a:gd name="T18" fmla="*/ 34 w 35"/>
                <a:gd name="T19" fmla="*/ 19 h 29"/>
                <a:gd name="T20" fmla="*/ 33 w 35"/>
                <a:gd name="T21" fmla="*/ 16 h 29"/>
                <a:gd name="T22" fmla="*/ 33 w 35"/>
                <a:gd name="T23" fmla="*/ 12 h 29"/>
                <a:gd name="T24" fmla="*/ 32 w 35"/>
                <a:gd name="T25" fmla="*/ 8 h 29"/>
                <a:gd name="T26" fmla="*/ 26 w 35"/>
                <a:gd name="T27" fmla="*/ 2 h 29"/>
                <a:gd name="T28" fmla="*/ 24 w 35"/>
                <a:gd name="T29" fmla="*/ 3 h 29"/>
                <a:gd name="T30" fmla="*/ 22 w 35"/>
                <a:gd name="T31" fmla="*/ 3 h 29"/>
                <a:gd name="T32" fmla="*/ 19 w 35"/>
                <a:gd name="T33" fmla="*/ 3 h 29"/>
                <a:gd name="T34" fmla="*/ 18 w 35"/>
                <a:gd name="T35" fmla="*/ 3 h 29"/>
                <a:gd name="T36" fmla="*/ 15 w 35"/>
                <a:gd name="T37" fmla="*/ 2 h 29"/>
                <a:gd name="T38" fmla="*/ 10 w 35"/>
                <a:gd name="T39" fmla="*/ 1 h 29"/>
                <a:gd name="T40" fmla="*/ 5 w 35"/>
                <a:gd name="T41" fmla="*/ 1 h 29"/>
                <a:gd name="T42" fmla="*/ 5 w 35"/>
                <a:gd name="T43" fmla="*/ 4 h 29"/>
                <a:gd name="T44" fmla="*/ 3 w 35"/>
                <a:gd name="T45" fmla="*/ 6 h 29"/>
                <a:gd name="T46" fmla="*/ 0 w 35"/>
                <a:gd name="T47" fmla="*/ 8 h 29"/>
                <a:gd name="T48" fmla="*/ 3 w 35"/>
                <a:gd name="T49" fmla="*/ 13 h 29"/>
                <a:gd name="T50" fmla="*/ 8 w 35"/>
                <a:gd name="T51" fmla="*/ 19 h 29"/>
                <a:gd name="T52" fmla="*/ 10 w 35"/>
                <a:gd name="T53" fmla="*/ 16 h 29"/>
                <a:gd name="T54" fmla="*/ 10 w 35"/>
                <a:gd name="T55" fmla="*/ 1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29">
                  <a:moveTo>
                    <a:pt x="10" y="16"/>
                  </a:moveTo>
                  <a:cubicBezTo>
                    <a:pt x="14" y="14"/>
                    <a:pt x="18" y="12"/>
                    <a:pt x="20" y="17"/>
                  </a:cubicBezTo>
                  <a:cubicBezTo>
                    <a:pt x="22" y="19"/>
                    <a:pt x="21" y="20"/>
                    <a:pt x="21" y="23"/>
                  </a:cubicBezTo>
                  <a:cubicBezTo>
                    <a:pt x="22" y="24"/>
                    <a:pt x="24" y="21"/>
                    <a:pt x="25" y="21"/>
                  </a:cubicBezTo>
                  <a:cubicBezTo>
                    <a:pt x="27" y="20"/>
                    <a:pt x="27" y="29"/>
                    <a:pt x="29" y="27"/>
                  </a:cubicBezTo>
                  <a:cubicBezTo>
                    <a:pt x="30" y="27"/>
                    <a:pt x="30" y="26"/>
                    <a:pt x="31" y="26"/>
                  </a:cubicBezTo>
                  <a:cubicBezTo>
                    <a:pt x="31" y="25"/>
                    <a:pt x="33" y="26"/>
                    <a:pt x="33" y="25"/>
                  </a:cubicBezTo>
                  <a:cubicBezTo>
                    <a:pt x="34" y="24"/>
                    <a:pt x="33" y="23"/>
                    <a:pt x="33" y="23"/>
                  </a:cubicBezTo>
                  <a:cubicBezTo>
                    <a:pt x="33" y="21"/>
                    <a:pt x="35" y="22"/>
                    <a:pt x="35" y="22"/>
                  </a:cubicBezTo>
                  <a:cubicBezTo>
                    <a:pt x="35" y="21"/>
                    <a:pt x="32" y="20"/>
                    <a:pt x="34" y="19"/>
                  </a:cubicBezTo>
                  <a:cubicBezTo>
                    <a:pt x="35" y="18"/>
                    <a:pt x="35" y="17"/>
                    <a:pt x="33" y="16"/>
                  </a:cubicBezTo>
                  <a:cubicBezTo>
                    <a:pt x="32" y="15"/>
                    <a:pt x="34" y="13"/>
                    <a:pt x="33" y="12"/>
                  </a:cubicBezTo>
                  <a:cubicBezTo>
                    <a:pt x="32" y="11"/>
                    <a:pt x="33" y="10"/>
                    <a:pt x="32" y="8"/>
                  </a:cubicBezTo>
                  <a:cubicBezTo>
                    <a:pt x="31" y="7"/>
                    <a:pt x="29" y="0"/>
                    <a:pt x="26" y="2"/>
                  </a:cubicBezTo>
                  <a:cubicBezTo>
                    <a:pt x="26" y="2"/>
                    <a:pt x="25" y="3"/>
                    <a:pt x="24" y="3"/>
                  </a:cubicBezTo>
                  <a:cubicBezTo>
                    <a:pt x="23" y="3"/>
                    <a:pt x="23" y="3"/>
                    <a:pt x="22" y="3"/>
                  </a:cubicBezTo>
                  <a:cubicBezTo>
                    <a:pt x="21" y="4"/>
                    <a:pt x="20" y="3"/>
                    <a:pt x="19" y="3"/>
                  </a:cubicBezTo>
                  <a:cubicBezTo>
                    <a:pt x="18" y="3"/>
                    <a:pt x="18" y="4"/>
                    <a:pt x="18" y="3"/>
                  </a:cubicBezTo>
                  <a:cubicBezTo>
                    <a:pt x="16" y="2"/>
                    <a:pt x="17" y="2"/>
                    <a:pt x="15" y="2"/>
                  </a:cubicBezTo>
                  <a:cubicBezTo>
                    <a:pt x="12" y="3"/>
                    <a:pt x="12" y="1"/>
                    <a:pt x="10" y="1"/>
                  </a:cubicBezTo>
                  <a:cubicBezTo>
                    <a:pt x="8" y="0"/>
                    <a:pt x="6" y="0"/>
                    <a:pt x="5" y="1"/>
                  </a:cubicBezTo>
                  <a:cubicBezTo>
                    <a:pt x="5" y="2"/>
                    <a:pt x="3" y="3"/>
                    <a:pt x="5" y="4"/>
                  </a:cubicBezTo>
                  <a:cubicBezTo>
                    <a:pt x="6" y="5"/>
                    <a:pt x="5" y="6"/>
                    <a:pt x="3" y="6"/>
                  </a:cubicBezTo>
                  <a:cubicBezTo>
                    <a:pt x="1" y="6"/>
                    <a:pt x="0" y="6"/>
                    <a:pt x="0" y="8"/>
                  </a:cubicBezTo>
                  <a:cubicBezTo>
                    <a:pt x="1" y="10"/>
                    <a:pt x="2" y="11"/>
                    <a:pt x="3" y="13"/>
                  </a:cubicBezTo>
                  <a:cubicBezTo>
                    <a:pt x="5" y="15"/>
                    <a:pt x="6" y="16"/>
                    <a:pt x="8" y="19"/>
                  </a:cubicBezTo>
                  <a:cubicBezTo>
                    <a:pt x="9" y="18"/>
                    <a:pt x="9" y="17"/>
                    <a:pt x="10" y="16"/>
                  </a:cubicBezTo>
                  <a:cubicBezTo>
                    <a:pt x="11" y="16"/>
                    <a:pt x="10" y="17"/>
                    <a:pt x="10" y="1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97" name="Freeform 765">
              <a:extLst>
                <a:ext uri="{FF2B5EF4-FFF2-40B4-BE49-F238E27FC236}">
                  <a16:creationId xmlns:a16="http://schemas.microsoft.com/office/drawing/2014/main" id="{294EA7B9-0192-AC4C-8556-015AFE574C4F}"/>
                </a:ext>
              </a:extLst>
            </p:cNvPr>
            <p:cNvSpPr>
              <a:spLocks/>
            </p:cNvSpPr>
            <p:nvPr/>
          </p:nvSpPr>
          <p:spPr bwMode="auto">
            <a:xfrm>
              <a:off x="10929480" y="8453302"/>
              <a:ext cx="149682" cy="66896"/>
            </a:xfrm>
            <a:custGeom>
              <a:avLst/>
              <a:gdLst>
                <a:gd name="T0" fmla="*/ 10 w 16"/>
                <a:gd name="T1" fmla="*/ 5 h 7"/>
                <a:gd name="T2" fmla="*/ 14 w 16"/>
                <a:gd name="T3" fmla="*/ 3 h 7"/>
                <a:gd name="T4" fmla="*/ 14 w 16"/>
                <a:gd name="T5" fmla="*/ 0 h 7"/>
                <a:gd name="T6" fmla="*/ 7 w 16"/>
                <a:gd name="T7" fmla="*/ 0 h 7"/>
                <a:gd name="T8" fmla="*/ 4 w 16"/>
                <a:gd name="T9" fmla="*/ 0 h 7"/>
                <a:gd name="T10" fmla="*/ 0 w 16"/>
                <a:gd name="T11" fmla="*/ 1 h 7"/>
                <a:gd name="T12" fmla="*/ 3 w 16"/>
                <a:gd name="T13" fmla="*/ 3 h 7"/>
                <a:gd name="T14" fmla="*/ 7 w 16"/>
                <a:gd name="T15" fmla="*/ 3 h 7"/>
                <a:gd name="T16" fmla="*/ 9 w 16"/>
                <a:gd name="T17" fmla="*/ 7 h 7"/>
                <a:gd name="T18" fmla="*/ 10 w 16"/>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7">
                  <a:moveTo>
                    <a:pt x="10" y="5"/>
                  </a:moveTo>
                  <a:cubicBezTo>
                    <a:pt x="11" y="5"/>
                    <a:pt x="16" y="5"/>
                    <a:pt x="14" y="3"/>
                  </a:cubicBezTo>
                  <a:cubicBezTo>
                    <a:pt x="12" y="2"/>
                    <a:pt x="14" y="1"/>
                    <a:pt x="14" y="0"/>
                  </a:cubicBezTo>
                  <a:cubicBezTo>
                    <a:pt x="12" y="0"/>
                    <a:pt x="9" y="0"/>
                    <a:pt x="7" y="0"/>
                  </a:cubicBezTo>
                  <a:cubicBezTo>
                    <a:pt x="5" y="0"/>
                    <a:pt x="5" y="1"/>
                    <a:pt x="4" y="0"/>
                  </a:cubicBezTo>
                  <a:cubicBezTo>
                    <a:pt x="2" y="0"/>
                    <a:pt x="2" y="0"/>
                    <a:pt x="0" y="1"/>
                  </a:cubicBezTo>
                  <a:cubicBezTo>
                    <a:pt x="1" y="2"/>
                    <a:pt x="1" y="3"/>
                    <a:pt x="3" y="3"/>
                  </a:cubicBezTo>
                  <a:cubicBezTo>
                    <a:pt x="4" y="3"/>
                    <a:pt x="7" y="3"/>
                    <a:pt x="7" y="3"/>
                  </a:cubicBezTo>
                  <a:cubicBezTo>
                    <a:pt x="5" y="5"/>
                    <a:pt x="7" y="6"/>
                    <a:pt x="9" y="7"/>
                  </a:cubicBezTo>
                  <a:cubicBezTo>
                    <a:pt x="9" y="7"/>
                    <a:pt x="9" y="5"/>
                    <a:pt x="10"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98" name="Freeform 766">
              <a:extLst>
                <a:ext uri="{FF2B5EF4-FFF2-40B4-BE49-F238E27FC236}">
                  <a16:creationId xmlns:a16="http://schemas.microsoft.com/office/drawing/2014/main" id="{9151CDB4-C78A-A24C-9CAA-C7CEA00A6561}"/>
                </a:ext>
              </a:extLst>
            </p:cNvPr>
            <p:cNvSpPr>
              <a:spLocks/>
            </p:cNvSpPr>
            <p:nvPr/>
          </p:nvSpPr>
          <p:spPr bwMode="auto">
            <a:xfrm>
              <a:off x="10919925" y="8389590"/>
              <a:ext cx="140127" cy="38227"/>
            </a:xfrm>
            <a:custGeom>
              <a:avLst/>
              <a:gdLst>
                <a:gd name="T0" fmla="*/ 4 w 15"/>
                <a:gd name="T1" fmla="*/ 4 h 4"/>
                <a:gd name="T2" fmla="*/ 9 w 15"/>
                <a:gd name="T3" fmla="*/ 3 h 4"/>
                <a:gd name="T4" fmla="*/ 15 w 15"/>
                <a:gd name="T5" fmla="*/ 2 h 4"/>
                <a:gd name="T6" fmla="*/ 8 w 15"/>
                <a:gd name="T7" fmla="*/ 1 h 4"/>
                <a:gd name="T8" fmla="*/ 0 w 15"/>
                <a:gd name="T9" fmla="*/ 4 h 4"/>
                <a:gd name="T10" fmla="*/ 4 w 15"/>
                <a:gd name="T11" fmla="*/ 4 h 4"/>
                <a:gd name="T12" fmla="*/ 4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4" y="4"/>
                  </a:moveTo>
                  <a:cubicBezTo>
                    <a:pt x="6" y="3"/>
                    <a:pt x="7" y="2"/>
                    <a:pt x="9" y="3"/>
                  </a:cubicBezTo>
                  <a:cubicBezTo>
                    <a:pt x="10" y="3"/>
                    <a:pt x="14" y="4"/>
                    <a:pt x="15" y="2"/>
                  </a:cubicBezTo>
                  <a:cubicBezTo>
                    <a:pt x="15" y="3"/>
                    <a:pt x="9" y="0"/>
                    <a:pt x="8" y="1"/>
                  </a:cubicBezTo>
                  <a:cubicBezTo>
                    <a:pt x="5" y="2"/>
                    <a:pt x="1" y="0"/>
                    <a:pt x="0" y="4"/>
                  </a:cubicBezTo>
                  <a:cubicBezTo>
                    <a:pt x="2" y="4"/>
                    <a:pt x="3" y="4"/>
                    <a:pt x="4" y="4"/>
                  </a:cubicBezTo>
                  <a:cubicBezTo>
                    <a:pt x="5" y="4"/>
                    <a:pt x="4" y="4"/>
                    <a:pt x="4"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99" name="Freeform 767">
              <a:extLst>
                <a:ext uri="{FF2B5EF4-FFF2-40B4-BE49-F238E27FC236}">
                  <a16:creationId xmlns:a16="http://schemas.microsoft.com/office/drawing/2014/main" id="{1FD643EF-EC7B-704E-9C26-A9E0001E9D9C}"/>
                </a:ext>
              </a:extLst>
            </p:cNvPr>
            <p:cNvSpPr>
              <a:spLocks/>
            </p:cNvSpPr>
            <p:nvPr/>
          </p:nvSpPr>
          <p:spPr bwMode="auto">
            <a:xfrm>
              <a:off x="10900818" y="7733368"/>
              <a:ext cx="560508" cy="637107"/>
            </a:xfrm>
            <a:custGeom>
              <a:avLst/>
              <a:gdLst>
                <a:gd name="T0" fmla="*/ 5 w 60"/>
                <a:gd name="T1" fmla="*/ 57 h 68"/>
                <a:gd name="T2" fmla="*/ 15 w 60"/>
                <a:gd name="T3" fmla="*/ 57 h 68"/>
                <a:gd name="T4" fmla="*/ 18 w 60"/>
                <a:gd name="T5" fmla="*/ 59 h 68"/>
                <a:gd name="T6" fmla="*/ 21 w 60"/>
                <a:gd name="T7" fmla="*/ 63 h 68"/>
                <a:gd name="T8" fmla="*/ 27 w 60"/>
                <a:gd name="T9" fmla="*/ 64 h 68"/>
                <a:gd name="T10" fmla="*/ 32 w 60"/>
                <a:gd name="T11" fmla="*/ 64 h 68"/>
                <a:gd name="T12" fmla="*/ 35 w 60"/>
                <a:gd name="T13" fmla="*/ 62 h 68"/>
                <a:gd name="T14" fmla="*/ 39 w 60"/>
                <a:gd name="T15" fmla="*/ 62 h 68"/>
                <a:gd name="T16" fmla="*/ 44 w 60"/>
                <a:gd name="T17" fmla="*/ 61 h 68"/>
                <a:gd name="T18" fmla="*/ 53 w 60"/>
                <a:gd name="T19" fmla="*/ 61 h 68"/>
                <a:gd name="T20" fmla="*/ 58 w 60"/>
                <a:gd name="T21" fmla="*/ 61 h 68"/>
                <a:gd name="T22" fmla="*/ 58 w 60"/>
                <a:gd name="T23" fmla="*/ 54 h 68"/>
                <a:gd name="T24" fmla="*/ 56 w 60"/>
                <a:gd name="T25" fmla="*/ 38 h 68"/>
                <a:gd name="T26" fmla="*/ 52 w 60"/>
                <a:gd name="T27" fmla="*/ 12 h 68"/>
                <a:gd name="T28" fmla="*/ 60 w 60"/>
                <a:gd name="T29" fmla="*/ 12 h 68"/>
                <a:gd name="T30" fmla="*/ 43 w 60"/>
                <a:gd name="T31" fmla="*/ 0 h 68"/>
                <a:gd name="T32" fmla="*/ 42 w 60"/>
                <a:gd name="T33" fmla="*/ 7 h 68"/>
                <a:gd name="T34" fmla="*/ 37 w 60"/>
                <a:gd name="T35" fmla="*/ 7 h 68"/>
                <a:gd name="T36" fmla="*/ 29 w 60"/>
                <a:gd name="T37" fmla="*/ 7 h 68"/>
                <a:gd name="T38" fmla="*/ 26 w 60"/>
                <a:gd name="T39" fmla="*/ 7 h 68"/>
                <a:gd name="T40" fmla="*/ 26 w 60"/>
                <a:gd name="T41" fmla="*/ 12 h 68"/>
                <a:gd name="T42" fmla="*/ 26 w 60"/>
                <a:gd name="T43" fmla="*/ 19 h 68"/>
                <a:gd name="T44" fmla="*/ 20 w 60"/>
                <a:gd name="T45" fmla="*/ 25 h 68"/>
                <a:gd name="T46" fmla="*/ 20 w 60"/>
                <a:gd name="T47" fmla="*/ 32 h 68"/>
                <a:gd name="T48" fmla="*/ 16 w 60"/>
                <a:gd name="T49" fmla="*/ 32 h 68"/>
                <a:gd name="T50" fmla="*/ 3 w 60"/>
                <a:gd name="T51" fmla="*/ 32 h 68"/>
                <a:gd name="T52" fmla="*/ 1 w 60"/>
                <a:gd name="T53" fmla="*/ 33 h 68"/>
                <a:gd name="T54" fmla="*/ 4 w 60"/>
                <a:gd name="T55" fmla="*/ 36 h 68"/>
                <a:gd name="T56" fmla="*/ 3 w 60"/>
                <a:gd name="T57" fmla="*/ 41 h 68"/>
                <a:gd name="T58" fmla="*/ 6 w 60"/>
                <a:gd name="T59" fmla="*/ 48 h 68"/>
                <a:gd name="T60" fmla="*/ 3 w 60"/>
                <a:gd name="T61" fmla="*/ 58 h 68"/>
                <a:gd name="T62" fmla="*/ 5 w 60"/>
                <a:gd name="T63" fmla="*/ 5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 h="68">
                  <a:moveTo>
                    <a:pt x="5" y="57"/>
                  </a:moveTo>
                  <a:cubicBezTo>
                    <a:pt x="7" y="57"/>
                    <a:pt x="13" y="55"/>
                    <a:pt x="15" y="57"/>
                  </a:cubicBezTo>
                  <a:cubicBezTo>
                    <a:pt x="16" y="58"/>
                    <a:pt x="17" y="58"/>
                    <a:pt x="18" y="59"/>
                  </a:cubicBezTo>
                  <a:cubicBezTo>
                    <a:pt x="19" y="61"/>
                    <a:pt x="20" y="62"/>
                    <a:pt x="21" y="63"/>
                  </a:cubicBezTo>
                  <a:cubicBezTo>
                    <a:pt x="22" y="64"/>
                    <a:pt x="26" y="68"/>
                    <a:pt x="27" y="64"/>
                  </a:cubicBezTo>
                  <a:cubicBezTo>
                    <a:pt x="28" y="58"/>
                    <a:pt x="30" y="65"/>
                    <a:pt x="32" y="64"/>
                  </a:cubicBezTo>
                  <a:cubicBezTo>
                    <a:pt x="33" y="62"/>
                    <a:pt x="33" y="62"/>
                    <a:pt x="35" y="62"/>
                  </a:cubicBezTo>
                  <a:cubicBezTo>
                    <a:pt x="37" y="62"/>
                    <a:pt x="38" y="62"/>
                    <a:pt x="39" y="62"/>
                  </a:cubicBezTo>
                  <a:cubicBezTo>
                    <a:pt x="41" y="61"/>
                    <a:pt x="43" y="61"/>
                    <a:pt x="44" y="61"/>
                  </a:cubicBezTo>
                  <a:cubicBezTo>
                    <a:pt x="47" y="61"/>
                    <a:pt x="50" y="61"/>
                    <a:pt x="53" y="61"/>
                  </a:cubicBezTo>
                  <a:cubicBezTo>
                    <a:pt x="54" y="61"/>
                    <a:pt x="57" y="62"/>
                    <a:pt x="58" y="61"/>
                  </a:cubicBezTo>
                  <a:cubicBezTo>
                    <a:pt x="59" y="61"/>
                    <a:pt x="58" y="55"/>
                    <a:pt x="58" y="54"/>
                  </a:cubicBezTo>
                  <a:cubicBezTo>
                    <a:pt x="57" y="48"/>
                    <a:pt x="56" y="43"/>
                    <a:pt x="56" y="38"/>
                  </a:cubicBezTo>
                  <a:cubicBezTo>
                    <a:pt x="55" y="29"/>
                    <a:pt x="53" y="21"/>
                    <a:pt x="52" y="12"/>
                  </a:cubicBezTo>
                  <a:cubicBezTo>
                    <a:pt x="55" y="12"/>
                    <a:pt x="58" y="12"/>
                    <a:pt x="60" y="12"/>
                  </a:cubicBezTo>
                  <a:cubicBezTo>
                    <a:pt x="54" y="8"/>
                    <a:pt x="48" y="4"/>
                    <a:pt x="43" y="0"/>
                  </a:cubicBezTo>
                  <a:cubicBezTo>
                    <a:pt x="43" y="1"/>
                    <a:pt x="43" y="7"/>
                    <a:pt x="42" y="7"/>
                  </a:cubicBezTo>
                  <a:cubicBezTo>
                    <a:pt x="41" y="7"/>
                    <a:pt x="39" y="7"/>
                    <a:pt x="37" y="7"/>
                  </a:cubicBezTo>
                  <a:cubicBezTo>
                    <a:pt x="35" y="7"/>
                    <a:pt x="32" y="7"/>
                    <a:pt x="29" y="7"/>
                  </a:cubicBezTo>
                  <a:cubicBezTo>
                    <a:pt x="29" y="7"/>
                    <a:pt x="26" y="7"/>
                    <a:pt x="26" y="7"/>
                  </a:cubicBezTo>
                  <a:cubicBezTo>
                    <a:pt x="25" y="8"/>
                    <a:pt x="26" y="11"/>
                    <a:pt x="26" y="12"/>
                  </a:cubicBezTo>
                  <a:cubicBezTo>
                    <a:pt x="26" y="14"/>
                    <a:pt x="26" y="17"/>
                    <a:pt x="26" y="19"/>
                  </a:cubicBezTo>
                  <a:cubicBezTo>
                    <a:pt x="26" y="22"/>
                    <a:pt x="20" y="21"/>
                    <a:pt x="20" y="25"/>
                  </a:cubicBezTo>
                  <a:cubicBezTo>
                    <a:pt x="20" y="26"/>
                    <a:pt x="21" y="31"/>
                    <a:pt x="20" y="32"/>
                  </a:cubicBezTo>
                  <a:cubicBezTo>
                    <a:pt x="20" y="32"/>
                    <a:pt x="17" y="32"/>
                    <a:pt x="16" y="32"/>
                  </a:cubicBezTo>
                  <a:cubicBezTo>
                    <a:pt x="12" y="32"/>
                    <a:pt x="7" y="32"/>
                    <a:pt x="3" y="32"/>
                  </a:cubicBezTo>
                  <a:cubicBezTo>
                    <a:pt x="2" y="32"/>
                    <a:pt x="0" y="31"/>
                    <a:pt x="1" y="33"/>
                  </a:cubicBezTo>
                  <a:cubicBezTo>
                    <a:pt x="2" y="34"/>
                    <a:pt x="3" y="35"/>
                    <a:pt x="4" y="36"/>
                  </a:cubicBezTo>
                  <a:cubicBezTo>
                    <a:pt x="5" y="38"/>
                    <a:pt x="4" y="40"/>
                    <a:pt x="3" y="41"/>
                  </a:cubicBezTo>
                  <a:cubicBezTo>
                    <a:pt x="3" y="44"/>
                    <a:pt x="6" y="45"/>
                    <a:pt x="6" y="48"/>
                  </a:cubicBezTo>
                  <a:cubicBezTo>
                    <a:pt x="7" y="51"/>
                    <a:pt x="4" y="55"/>
                    <a:pt x="3" y="58"/>
                  </a:cubicBezTo>
                  <a:cubicBezTo>
                    <a:pt x="4" y="58"/>
                    <a:pt x="4" y="57"/>
                    <a:pt x="5" y="5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00" name="Freeform 768">
              <a:extLst>
                <a:ext uri="{FF2B5EF4-FFF2-40B4-BE49-F238E27FC236}">
                  <a16:creationId xmlns:a16="http://schemas.microsoft.com/office/drawing/2014/main" id="{5A50F344-6D18-2A4B-9333-077A6215A442}"/>
                </a:ext>
              </a:extLst>
            </p:cNvPr>
            <p:cNvSpPr>
              <a:spLocks/>
            </p:cNvSpPr>
            <p:nvPr/>
          </p:nvSpPr>
          <p:spPr bwMode="auto">
            <a:xfrm>
              <a:off x="10900818" y="8258982"/>
              <a:ext cx="270699" cy="213435"/>
            </a:xfrm>
            <a:custGeom>
              <a:avLst/>
              <a:gdLst>
                <a:gd name="T0" fmla="*/ 8 w 29"/>
                <a:gd name="T1" fmla="*/ 22 h 23"/>
                <a:gd name="T2" fmla="*/ 10 w 29"/>
                <a:gd name="T3" fmla="*/ 21 h 23"/>
                <a:gd name="T4" fmla="*/ 15 w 29"/>
                <a:gd name="T5" fmla="*/ 21 h 23"/>
                <a:gd name="T6" fmla="*/ 23 w 29"/>
                <a:gd name="T7" fmla="*/ 21 h 23"/>
                <a:gd name="T8" fmla="*/ 27 w 29"/>
                <a:gd name="T9" fmla="*/ 22 h 23"/>
                <a:gd name="T10" fmla="*/ 29 w 29"/>
                <a:gd name="T11" fmla="*/ 19 h 23"/>
                <a:gd name="T12" fmla="*/ 25 w 29"/>
                <a:gd name="T13" fmla="*/ 14 h 23"/>
                <a:gd name="T14" fmla="*/ 25 w 29"/>
                <a:gd name="T15" fmla="*/ 10 h 23"/>
                <a:gd name="T16" fmla="*/ 19 w 29"/>
                <a:gd name="T17" fmla="*/ 4 h 23"/>
                <a:gd name="T18" fmla="*/ 9 w 29"/>
                <a:gd name="T19" fmla="*/ 1 h 23"/>
                <a:gd name="T20" fmla="*/ 5 w 29"/>
                <a:gd name="T21" fmla="*/ 1 h 23"/>
                <a:gd name="T22" fmla="*/ 2 w 29"/>
                <a:gd name="T23" fmla="*/ 6 h 23"/>
                <a:gd name="T24" fmla="*/ 1 w 29"/>
                <a:gd name="T25" fmla="*/ 10 h 23"/>
                <a:gd name="T26" fmla="*/ 2 w 29"/>
                <a:gd name="T27" fmla="*/ 12 h 23"/>
                <a:gd name="T28" fmla="*/ 2 w 29"/>
                <a:gd name="T29" fmla="*/ 14 h 23"/>
                <a:gd name="T30" fmla="*/ 4 w 29"/>
                <a:gd name="T31" fmla="*/ 15 h 23"/>
                <a:gd name="T32" fmla="*/ 9 w 29"/>
                <a:gd name="T33" fmla="*/ 15 h 23"/>
                <a:gd name="T34" fmla="*/ 10 w 29"/>
                <a:gd name="T35" fmla="*/ 14 h 23"/>
                <a:gd name="T36" fmla="*/ 17 w 29"/>
                <a:gd name="T37" fmla="*/ 16 h 23"/>
                <a:gd name="T38" fmla="*/ 11 w 29"/>
                <a:gd name="T39" fmla="*/ 17 h 23"/>
                <a:gd name="T40" fmla="*/ 6 w 29"/>
                <a:gd name="T41" fmla="*/ 18 h 23"/>
                <a:gd name="T42" fmla="*/ 3 w 29"/>
                <a:gd name="T43" fmla="*/ 21 h 23"/>
                <a:gd name="T44" fmla="*/ 5 w 29"/>
                <a:gd name="T45" fmla="*/ 21 h 23"/>
                <a:gd name="T46" fmla="*/ 8 w 29"/>
                <a:gd name="T4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 h="23">
                  <a:moveTo>
                    <a:pt x="8" y="22"/>
                  </a:moveTo>
                  <a:cubicBezTo>
                    <a:pt x="9" y="22"/>
                    <a:pt x="9" y="21"/>
                    <a:pt x="10" y="21"/>
                  </a:cubicBezTo>
                  <a:cubicBezTo>
                    <a:pt x="12" y="21"/>
                    <a:pt x="13" y="21"/>
                    <a:pt x="15" y="21"/>
                  </a:cubicBezTo>
                  <a:cubicBezTo>
                    <a:pt x="17" y="21"/>
                    <a:pt x="20" y="20"/>
                    <a:pt x="23" y="21"/>
                  </a:cubicBezTo>
                  <a:cubicBezTo>
                    <a:pt x="24" y="22"/>
                    <a:pt x="25" y="23"/>
                    <a:pt x="27" y="22"/>
                  </a:cubicBezTo>
                  <a:cubicBezTo>
                    <a:pt x="29" y="22"/>
                    <a:pt x="29" y="21"/>
                    <a:pt x="29" y="19"/>
                  </a:cubicBezTo>
                  <a:cubicBezTo>
                    <a:pt x="29" y="17"/>
                    <a:pt x="25" y="16"/>
                    <a:pt x="25" y="14"/>
                  </a:cubicBezTo>
                  <a:cubicBezTo>
                    <a:pt x="25" y="14"/>
                    <a:pt x="25" y="10"/>
                    <a:pt x="25" y="10"/>
                  </a:cubicBezTo>
                  <a:cubicBezTo>
                    <a:pt x="24" y="10"/>
                    <a:pt x="20" y="5"/>
                    <a:pt x="19" y="4"/>
                  </a:cubicBezTo>
                  <a:cubicBezTo>
                    <a:pt x="16" y="1"/>
                    <a:pt x="13" y="0"/>
                    <a:pt x="9" y="1"/>
                  </a:cubicBezTo>
                  <a:cubicBezTo>
                    <a:pt x="8" y="1"/>
                    <a:pt x="5" y="0"/>
                    <a:pt x="5" y="1"/>
                  </a:cubicBezTo>
                  <a:cubicBezTo>
                    <a:pt x="4" y="2"/>
                    <a:pt x="2" y="4"/>
                    <a:pt x="2" y="6"/>
                  </a:cubicBezTo>
                  <a:cubicBezTo>
                    <a:pt x="3" y="8"/>
                    <a:pt x="3" y="9"/>
                    <a:pt x="1" y="10"/>
                  </a:cubicBezTo>
                  <a:cubicBezTo>
                    <a:pt x="0" y="10"/>
                    <a:pt x="3" y="12"/>
                    <a:pt x="2" y="12"/>
                  </a:cubicBezTo>
                  <a:cubicBezTo>
                    <a:pt x="4" y="13"/>
                    <a:pt x="2" y="13"/>
                    <a:pt x="2" y="14"/>
                  </a:cubicBezTo>
                  <a:cubicBezTo>
                    <a:pt x="2" y="14"/>
                    <a:pt x="3" y="15"/>
                    <a:pt x="4" y="15"/>
                  </a:cubicBezTo>
                  <a:cubicBezTo>
                    <a:pt x="4" y="16"/>
                    <a:pt x="8" y="15"/>
                    <a:pt x="9" y="15"/>
                  </a:cubicBezTo>
                  <a:cubicBezTo>
                    <a:pt x="10" y="15"/>
                    <a:pt x="10" y="14"/>
                    <a:pt x="10" y="14"/>
                  </a:cubicBezTo>
                  <a:cubicBezTo>
                    <a:pt x="11" y="14"/>
                    <a:pt x="17" y="17"/>
                    <a:pt x="17" y="16"/>
                  </a:cubicBezTo>
                  <a:cubicBezTo>
                    <a:pt x="16" y="18"/>
                    <a:pt x="12" y="17"/>
                    <a:pt x="11" y="17"/>
                  </a:cubicBezTo>
                  <a:cubicBezTo>
                    <a:pt x="9" y="16"/>
                    <a:pt x="8" y="18"/>
                    <a:pt x="6" y="18"/>
                  </a:cubicBezTo>
                  <a:cubicBezTo>
                    <a:pt x="3" y="18"/>
                    <a:pt x="1" y="18"/>
                    <a:pt x="3" y="21"/>
                  </a:cubicBezTo>
                  <a:cubicBezTo>
                    <a:pt x="3" y="22"/>
                    <a:pt x="4" y="21"/>
                    <a:pt x="5" y="21"/>
                  </a:cubicBezTo>
                  <a:cubicBezTo>
                    <a:pt x="6" y="21"/>
                    <a:pt x="7" y="22"/>
                    <a:pt x="8" y="2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01" name="Freeform 769">
              <a:extLst>
                <a:ext uri="{FF2B5EF4-FFF2-40B4-BE49-F238E27FC236}">
                  <a16:creationId xmlns:a16="http://schemas.microsoft.com/office/drawing/2014/main" id="{794FAF5D-05BB-514A-8A71-CDC1E3087588}"/>
                </a:ext>
              </a:extLst>
            </p:cNvPr>
            <p:cNvSpPr>
              <a:spLocks/>
            </p:cNvSpPr>
            <p:nvPr/>
          </p:nvSpPr>
          <p:spPr bwMode="auto">
            <a:xfrm>
              <a:off x="11136488" y="7838489"/>
              <a:ext cx="783438" cy="729492"/>
            </a:xfrm>
            <a:custGeom>
              <a:avLst/>
              <a:gdLst>
                <a:gd name="T0" fmla="*/ 27 w 84"/>
                <a:gd name="T1" fmla="*/ 1 h 78"/>
                <a:gd name="T2" fmla="*/ 33 w 84"/>
                <a:gd name="T3" fmla="*/ 45 h 78"/>
                <a:gd name="T4" fmla="*/ 32 w 84"/>
                <a:gd name="T5" fmla="*/ 50 h 78"/>
                <a:gd name="T6" fmla="*/ 19 w 84"/>
                <a:gd name="T7" fmla="*/ 50 h 78"/>
                <a:gd name="T8" fmla="*/ 15 w 84"/>
                <a:gd name="T9" fmla="*/ 50 h 78"/>
                <a:gd name="T10" fmla="*/ 12 w 84"/>
                <a:gd name="T11" fmla="*/ 51 h 78"/>
                <a:gd name="T12" fmla="*/ 8 w 84"/>
                <a:gd name="T13" fmla="*/ 51 h 78"/>
                <a:gd name="T14" fmla="*/ 6 w 84"/>
                <a:gd name="T15" fmla="*/ 52 h 78"/>
                <a:gd name="T16" fmla="*/ 3 w 84"/>
                <a:gd name="T17" fmla="*/ 50 h 78"/>
                <a:gd name="T18" fmla="*/ 0 w 84"/>
                <a:gd name="T19" fmla="*/ 55 h 78"/>
                <a:gd name="T20" fmla="*/ 0 w 84"/>
                <a:gd name="T21" fmla="*/ 59 h 78"/>
                <a:gd name="T22" fmla="*/ 3 w 84"/>
                <a:gd name="T23" fmla="*/ 63 h 78"/>
                <a:gd name="T24" fmla="*/ 4 w 84"/>
                <a:gd name="T25" fmla="*/ 67 h 78"/>
                <a:gd name="T26" fmla="*/ 7 w 84"/>
                <a:gd name="T27" fmla="*/ 68 h 78"/>
                <a:gd name="T28" fmla="*/ 11 w 84"/>
                <a:gd name="T29" fmla="*/ 68 h 78"/>
                <a:gd name="T30" fmla="*/ 15 w 84"/>
                <a:gd name="T31" fmla="*/ 66 h 78"/>
                <a:gd name="T32" fmla="*/ 20 w 84"/>
                <a:gd name="T33" fmla="*/ 75 h 78"/>
                <a:gd name="T34" fmla="*/ 20 w 84"/>
                <a:gd name="T35" fmla="*/ 77 h 78"/>
                <a:gd name="T36" fmla="*/ 23 w 84"/>
                <a:gd name="T37" fmla="*/ 77 h 78"/>
                <a:gd name="T38" fmla="*/ 27 w 84"/>
                <a:gd name="T39" fmla="*/ 77 h 78"/>
                <a:gd name="T40" fmla="*/ 30 w 84"/>
                <a:gd name="T41" fmla="*/ 77 h 78"/>
                <a:gd name="T42" fmla="*/ 35 w 84"/>
                <a:gd name="T43" fmla="*/ 71 h 78"/>
                <a:gd name="T44" fmla="*/ 35 w 84"/>
                <a:gd name="T45" fmla="*/ 69 h 78"/>
                <a:gd name="T46" fmla="*/ 39 w 84"/>
                <a:gd name="T47" fmla="*/ 67 h 78"/>
                <a:gd name="T48" fmla="*/ 40 w 84"/>
                <a:gd name="T49" fmla="*/ 63 h 78"/>
                <a:gd name="T50" fmla="*/ 42 w 84"/>
                <a:gd name="T51" fmla="*/ 62 h 78"/>
                <a:gd name="T52" fmla="*/ 49 w 84"/>
                <a:gd name="T53" fmla="*/ 57 h 78"/>
                <a:gd name="T54" fmla="*/ 51 w 84"/>
                <a:gd name="T55" fmla="*/ 57 h 78"/>
                <a:gd name="T56" fmla="*/ 52 w 84"/>
                <a:gd name="T57" fmla="*/ 56 h 78"/>
                <a:gd name="T58" fmla="*/ 55 w 84"/>
                <a:gd name="T59" fmla="*/ 54 h 78"/>
                <a:gd name="T60" fmla="*/ 65 w 84"/>
                <a:gd name="T61" fmla="*/ 53 h 78"/>
                <a:gd name="T62" fmla="*/ 70 w 84"/>
                <a:gd name="T63" fmla="*/ 52 h 78"/>
                <a:gd name="T64" fmla="*/ 78 w 84"/>
                <a:gd name="T65" fmla="*/ 51 h 78"/>
                <a:gd name="T66" fmla="*/ 82 w 84"/>
                <a:gd name="T67" fmla="*/ 31 h 78"/>
                <a:gd name="T68" fmla="*/ 77 w 84"/>
                <a:gd name="T69" fmla="*/ 32 h 78"/>
                <a:gd name="T70" fmla="*/ 77 w 84"/>
                <a:gd name="T71" fmla="*/ 28 h 78"/>
                <a:gd name="T72" fmla="*/ 70 w 84"/>
                <a:gd name="T73" fmla="*/ 26 h 78"/>
                <a:gd name="T74" fmla="*/ 66 w 84"/>
                <a:gd name="T75" fmla="*/ 22 h 78"/>
                <a:gd name="T76" fmla="*/ 63 w 84"/>
                <a:gd name="T77" fmla="*/ 20 h 78"/>
                <a:gd name="T78" fmla="*/ 56 w 84"/>
                <a:gd name="T79" fmla="*/ 14 h 78"/>
                <a:gd name="T80" fmla="*/ 39 w 84"/>
                <a:gd name="T81" fmla="*/ 3 h 78"/>
                <a:gd name="T82" fmla="*/ 35 w 84"/>
                <a:gd name="T83" fmla="*/ 1 h 78"/>
                <a:gd name="T84" fmla="*/ 27 w 84"/>
                <a:gd name="T85" fmla="*/ 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4" h="78">
                  <a:moveTo>
                    <a:pt x="27" y="1"/>
                  </a:moveTo>
                  <a:cubicBezTo>
                    <a:pt x="29" y="16"/>
                    <a:pt x="31" y="31"/>
                    <a:pt x="33" y="45"/>
                  </a:cubicBezTo>
                  <a:cubicBezTo>
                    <a:pt x="33" y="47"/>
                    <a:pt x="35" y="50"/>
                    <a:pt x="32" y="50"/>
                  </a:cubicBezTo>
                  <a:cubicBezTo>
                    <a:pt x="28" y="50"/>
                    <a:pt x="23" y="50"/>
                    <a:pt x="19" y="50"/>
                  </a:cubicBezTo>
                  <a:cubicBezTo>
                    <a:pt x="17" y="50"/>
                    <a:pt x="16" y="50"/>
                    <a:pt x="15" y="50"/>
                  </a:cubicBezTo>
                  <a:cubicBezTo>
                    <a:pt x="14" y="50"/>
                    <a:pt x="13" y="51"/>
                    <a:pt x="12" y="51"/>
                  </a:cubicBezTo>
                  <a:cubicBezTo>
                    <a:pt x="11" y="52"/>
                    <a:pt x="10" y="51"/>
                    <a:pt x="8" y="51"/>
                  </a:cubicBezTo>
                  <a:cubicBezTo>
                    <a:pt x="7" y="51"/>
                    <a:pt x="7" y="53"/>
                    <a:pt x="6" y="52"/>
                  </a:cubicBezTo>
                  <a:cubicBezTo>
                    <a:pt x="5" y="52"/>
                    <a:pt x="4" y="50"/>
                    <a:pt x="3" y="50"/>
                  </a:cubicBezTo>
                  <a:cubicBezTo>
                    <a:pt x="2" y="50"/>
                    <a:pt x="2" y="56"/>
                    <a:pt x="0" y="55"/>
                  </a:cubicBezTo>
                  <a:cubicBezTo>
                    <a:pt x="0" y="56"/>
                    <a:pt x="0" y="58"/>
                    <a:pt x="0" y="59"/>
                  </a:cubicBezTo>
                  <a:cubicBezTo>
                    <a:pt x="0" y="61"/>
                    <a:pt x="2" y="61"/>
                    <a:pt x="3" y="63"/>
                  </a:cubicBezTo>
                  <a:cubicBezTo>
                    <a:pt x="4" y="64"/>
                    <a:pt x="3" y="66"/>
                    <a:pt x="4" y="67"/>
                  </a:cubicBezTo>
                  <a:cubicBezTo>
                    <a:pt x="5" y="69"/>
                    <a:pt x="6" y="67"/>
                    <a:pt x="7" y="68"/>
                  </a:cubicBezTo>
                  <a:cubicBezTo>
                    <a:pt x="7" y="69"/>
                    <a:pt x="10" y="68"/>
                    <a:pt x="11" y="68"/>
                  </a:cubicBezTo>
                  <a:cubicBezTo>
                    <a:pt x="12" y="68"/>
                    <a:pt x="14" y="66"/>
                    <a:pt x="15" y="66"/>
                  </a:cubicBezTo>
                  <a:cubicBezTo>
                    <a:pt x="17" y="68"/>
                    <a:pt x="18" y="73"/>
                    <a:pt x="20" y="75"/>
                  </a:cubicBezTo>
                  <a:cubicBezTo>
                    <a:pt x="20" y="75"/>
                    <a:pt x="19" y="77"/>
                    <a:pt x="20" y="77"/>
                  </a:cubicBezTo>
                  <a:cubicBezTo>
                    <a:pt x="21" y="78"/>
                    <a:pt x="22" y="76"/>
                    <a:pt x="23" y="77"/>
                  </a:cubicBezTo>
                  <a:cubicBezTo>
                    <a:pt x="24" y="78"/>
                    <a:pt x="26" y="78"/>
                    <a:pt x="27" y="77"/>
                  </a:cubicBezTo>
                  <a:cubicBezTo>
                    <a:pt x="29" y="75"/>
                    <a:pt x="29" y="77"/>
                    <a:pt x="30" y="77"/>
                  </a:cubicBezTo>
                  <a:cubicBezTo>
                    <a:pt x="33" y="77"/>
                    <a:pt x="35" y="73"/>
                    <a:pt x="35" y="71"/>
                  </a:cubicBezTo>
                  <a:cubicBezTo>
                    <a:pt x="35" y="70"/>
                    <a:pt x="33" y="70"/>
                    <a:pt x="35" y="69"/>
                  </a:cubicBezTo>
                  <a:cubicBezTo>
                    <a:pt x="36" y="68"/>
                    <a:pt x="38" y="69"/>
                    <a:pt x="39" y="67"/>
                  </a:cubicBezTo>
                  <a:cubicBezTo>
                    <a:pt x="39" y="66"/>
                    <a:pt x="40" y="64"/>
                    <a:pt x="40" y="63"/>
                  </a:cubicBezTo>
                  <a:cubicBezTo>
                    <a:pt x="41" y="61"/>
                    <a:pt x="41" y="60"/>
                    <a:pt x="42" y="62"/>
                  </a:cubicBezTo>
                  <a:cubicBezTo>
                    <a:pt x="45" y="64"/>
                    <a:pt x="47" y="56"/>
                    <a:pt x="49" y="57"/>
                  </a:cubicBezTo>
                  <a:cubicBezTo>
                    <a:pt x="50" y="57"/>
                    <a:pt x="50" y="57"/>
                    <a:pt x="51" y="57"/>
                  </a:cubicBezTo>
                  <a:cubicBezTo>
                    <a:pt x="51" y="57"/>
                    <a:pt x="52" y="56"/>
                    <a:pt x="52" y="56"/>
                  </a:cubicBezTo>
                  <a:cubicBezTo>
                    <a:pt x="53" y="55"/>
                    <a:pt x="54" y="55"/>
                    <a:pt x="55" y="54"/>
                  </a:cubicBezTo>
                  <a:cubicBezTo>
                    <a:pt x="58" y="51"/>
                    <a:pt x="61" y="54"/>
                    <a:pt x="65" y="53"/>
                  </a:cubicBezTo>
                  <a:cubicBezTo>
                    <a:pt x="67" y="53"/>
                    <a:pt x="68" y="52"/>
                    <a:pt x="70" y="52"/>
                  </a:cubicBezTo>
                  <a:cubicBezTo>
                    <a:pt x="73" y="52"/>
                    <a:pt x="76" y="52"/>
                    <a:pt x="78" y="51"/>
                  </a:cubicBezTo>
                  <a:cubicBezTo>
                    <a:pt x="84" y="49"/>
                    <a:pt x="82" y="36"/>
                    <a:pt x="82" y="31"/>
                  </a:cubicBezTo>
                  <a:cubicBezTo>
                    <a:pt x="81" y="32"/>
                    <a:pt x="78" y="34"/>
                    <a:pt x="77" y="32"/>
                  </a:cubicBezTo>
                  <a:cubicBezTo>
                    <a:pt x="76" y="31"/>
                    <a:pt x="78" y="29"/>
                    <a:pt x="77" y="28"/>
                  </a:cubicBezTo>
                  <a:cubicBezTo>
                    <a:pt x="76" y="26"/>
                    <a:pt x="72" y="27"/>
                    <a:pt x="70" y="26"/>
                  </a:cubicBezTo>
                  <a:cubicBezTo>
                    <a:pt x="68" y="26"/>
                    <a:pt x="67" y="23"/>
                    <a:pt x="66" y="22"/>
                  </a:cubicBezTo>
                  <a:cubicBezTo>
                    <a:pt x="66" y="21"/>
                    <a:pt x="65" y="20"/>
                    <a:pt x="63" y="20"/>
                  </a:cubicBezTo>
                  <a:cubicBezTo>
                    <a:pt x="61" y="18"/>
                    <a:pt x="58" y="16"/>
                    <a:pt x="56" y="14"/>
                  </a:cubicBezTo>
                  <a:cubicBezTo>
                    <a:pt x="50" y="11"/>
                    <a:pt x="44" y="7"/>
                    <a:pt x="39" y="3"/>
                  </a:cubicBezTo>
                  <a:cubicBezTo>
                    <a:pt x="38" y="3"/>
                    <a:pt x="36" y="1"/>
                    <a:pt x="35" y="1"/>
                  </a:cubicBezTo>
                  <a:cubicBezTo>
                    <a:pt x="33" y="0"/>
                    <a:pt x="30" y="1"/>
                    <a:pt x="27"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02" name="Freeform 770">
              <a:extLst>
                <a:ext uri="{FF2B5EF4-FFF2-40B4-BE49-F238E27FC236}">
                  <a16:creationId xmlns:a16="http://schemas.microsoft.com/office/drawing/2014/main" id="{3096B2F0-845D-6348-B2B7-49BD54113E37}"/>
                </a:ext>
              </a:extLst>
            </p:cNvPr>
            <p:cNvSpPr>
              <a:spLocks/>
            </p:cNvSpPr>
            <p:nvPr/>
          </p:nvSpPr>
          <p:spPr bwMode="auto">
            <a:xfrm>
              <a:off x="12814832" y="7500821"/>
              <a:ext cx="515923" cy="503317"/>
            </a:xfrm>
            <a:custGeom>
              <a:avLst/>
              <a:gdLst>
                <a:gd name="T0" fmla="*/ 45 w 55"/>
                <a:gd name="T1" fmla="*/ 54 h 54"/>
                <a:gd name="T2" fmla="*/ 48 w 55"/>
                <a:gd name="T3" fmla="*/ 51 h 54"/>
                <a:gd name="T4" fmla="*/ 51 w 55"/>
                <a:gd name="T5" fmla="*/ 48 h 54"/>
                <a:gd name="T6" fmla="*/ 54 w 55"/>
                <a:gd name="T7" fmla="*/ 44 h 54"/>
                <a:gd name="T8" fmla="*/ 55 w 55"/>
                <a:gd name="T9" fmla="*/ 42 h 54"/>
                <a:gd name="T10" fmla="*/ 50 w 55"/>
                <a:gd name="T11" fmla="*/ 36 h 54"/>
                <a:gd name="T12" fmla="*/ 45 w 55"/>
                <a:gd name="T13" fmla="*/ 25 h 54"/>
                <a:gd name="T14" fmla="*/ 40 w 55"/>
                <a:gd name="T15" fmla="*/ 16 h 54"/>
                <a:gd name="T16" fmla="*/ 38 w 55"/>
                <a:gd name="T17" fmla="*/ 8 h 54"/>
                <a:gd name="T18" fmla="*/ 47 w 55"/>
                <a:gd name="T19" fmla="*/ 22 h 54"/>
                <a:gd name="T20" fmla="*/ 49 w 55"/>
                <a:gd name="T21" fmla="*/ 19 h 54"/>
                <a:gd name="T22" fmla="*/ 48 w 55"/>
                <a:gd name="T23" fmla="*/ 14 h 54"/>
                <a:gd name="T24" fmla="*/ 47 w 55"/>
                <a:gd name="T25" fmla="*/ 2 h 54"/>
                <a:gd name="T26" fmla="*/ 38 w 55"/>
                <a:gd name="T27" fmla="*/ 2 h 54"/>
                <a:gd name="T28" fmla="*/ 25 w 55"/>
                <a:gd name="T29" fmla="*/ 3 h 54"/>
                <a:gd name="T30" fmla="*/ 16 w 55"/>
                <a:gd name="T31" fmla="*/ 3 h 54"/>
                <a:gd name="T32" fmla="*/ 4 w 55"/>
                <a:gd name="T33" fmla="*/ 1 h 54"/>
                <a:gd name="T34" fmla="*/ 3 w 55"/>
                <a:gd name="T35" fmla="*/ 0 h 54"/>
                <a:gd name="T36" fmla="*/ 1 w 55"/>
                <a:gd name="T37" fmla="*/ 3 h 54"/>
                <a:gd name="T38" fmla="*/ 2 w 55"/>
                <a:gd name="T39" fmla="*/ 7 h 54"/>
                <a:gd name="T40" fmla="*/ 1 w 55"/>
                <a:gd name="T41" fmla="*/ 11 h 54"/>
                <a:gd name="T42" fmla="*/ 2 w 55"/>
                <a:gd name="T43" fmla="*/ 13 h 54"/>
                <a:gd name="T44" fmla="*/ 2 w 55"/>
                <a:gd name="T45" fmla="*/ 25 h 54"/>
                <a:gd name="T46" fmla="*/ 2 w 55"/>
                <a:gd name="T47" fmla="*/ 52 h 54"/>
                <a:gd name="T48" fmla="*/ 34 w 55"/>
                <a:gd name="T49" fmla="*/ 52 h 54"/>
                <a:gd name="T50" fmla="*/ 40 w 55"/>
                <a:gd name="T51" fmla="*/ 52 h 54"/>
                <a:gd name="T52" fmla="*/ 45 w 55"/>
                <a:gd name="T5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4">
                  <a:moveTo>
                    <a:pt x="45" y="54"/>
                  </a:moveTo>
                  <a:cubicBezTo>
                    <a:pt x="46" y="54"/>
                    <a:pt x="46" y="51"/>
                    <a:pt x="48" y="51"/>
                  </a:cubicBezTo>
                  <a:cubicBezTo>
                    <a:pt x="51" y="51"/>
                    <a:pt x="49" y="49"/>
                    <a:pt x="51" y="48"/>
                  </a:cubicBezTo>
                  <a:cubicBezTo>
                    <a:pt x="54" y="47"/>
                    <a:pt x="54" y="47"/>
                    <a:pt x="54" y="44"/>
                  </a:cubicBezTo>
                  <a:cubicBezTo>
                    <a:pt x="53" y="42"/>
                    <a:pt x="53" y="42"/>
                    <a:pt x="55" y="42"/>
                  </a:cubicBezTo>
                  <a:cubicBezTo>
                    <a:pt x="54" y="42"/>
                    <a:pt x="51" y="37"/>
                    <a:pt x="50" y="36"/>
                  </a:cubicBezTo>
                  <a:cubicBezTo>
                    <a:pt x="49" y="32"/>
                    <a:pt x="47" y="28"/>
                    <a:pt x="45" y="25"/>
                  </a:cubicBezTo>
                  <a:cubicBezTo>
                    <a:pt x="43" y="22"/>
                    <a:pt x="42" y="18"/>
                    <a:pt x="40" y="16"/>
                  </a:cubicBezTo>
                  <a:cubicBezTo>
                    <a:pt x="39" y="15"/>
                    <a:pt x="37" y="9"/>
                    <a:pt x="38" y="8"/>
                  </a:cubicBezTo>
                  <a:cubicBezTo>
                    <a:pt x="38" y="8"/>
                    <a:pt x="46" y="22"/>
                    <a:pt x="47" y="22"/>
                  </a:cubicBezTo>
                  <a:cubicBezTo>
                    <a:pt x="48" y="22"/>
                    <a:pt x="49" y="19"/>
                    <a:pt x="49" y="19"/>
                  </a:cubicBezTo>
                  <a:cubicBezTo>
                    <a:pt x="49" y="17"/>
                    <a:pt x="49" y="15"/>
                    <a:pt x="48" y="14"/>
                  </a:cubicBezTo>
                  <a:cubicBezTo>
                    <a:pt x="48" y="10"/>
                    <a:pt x="47" y="6"/>
                    <a:pt x="47" y="2"/>
                  </a:cubicBezTo>
                  <a:cubicBezTo>
                    <a:pt x="45" y="4"/>
                    <a:pt x="40" y="4"/>
                    <a:pt x="38" y="2"/>
                  </a:cubicBezTo>
                  <a:cubicBezTo>
                    <a:pt x="34" y="0"/>
                    <a:pt x="29" y="1"/>
                    <a:pt x="25" y="3"/>
                  </a:cubicBezTo>
                  <a:cubicBezTo>
                    <a:pt x="22" y="5"/>
                    <a:pt x="19" y="4"/>
                    <a:pt x="16" y="3"/>
                  </a:cubicBezTo>
                  <a:cubicBezTo>
                    <a:pt x="12" y="2"/>
                    <a:pt x="8" y="2"/>
                    <a:pt x="4" y="1"/>
                  </a:cubicBezTo>
                  <a:cubicBezTo>
                    <a:pt x="4" y="1"/>
                    <a:pt x="3" y="0"/>
                    <a:pt x="3" y="0"/>
                  </a:cubicBezTo>
                  <a:cubicBezTo>
                    <a:pt x="2" y="1"/>
                    <a:pt x="2" y="2"/>
                    <a:pt x="1" y="3"/>
                  </a:cubicBezTo>
                  <a:cubicBezTo>
                    <a:pt x="0" y="4"/>
                    <a:pt x="3" y="5"/>
                    <a:pt x="2" y="7"/>
                  </a:cubicBezTo>
                  <a:cubicBezTo>
                    <a:pt x="1" y="8"/>
                    <a:pt x="1" y="9"/>
                    <a:pt x="1" y="11"/>
                  </a:cubicBezTo>
                  <a:cubicBezTo>
                    <a:pt x="2" y="11"/>
                    <a:pt x="2" y="12"/>
                    <a:pt x="2" y="13"/>
                  </a:cubicBezTo>
                  <a:cubicBezTo>
                    <a:pt x="2" y="17"/>
                    <a:pt x="2" y="21"/>
                    <a:pt x="2" y="25"/>
                  </a:cubicBezTo>
                  <a:cubicBezTo>
                    <a:pt x="2" y="28"/>
                    <a:pt x="2" y="52"/>
                    <a:pt x="2" y="52"/>
                  </a:cubicBezTo>
                  <a:cubicBezTo>
                    <a:pt x="13" y="52"/>
                    <a:pt x="23" y="52"/>
                    <a:pt x="34" y="52"/>
                  </a:cubicBezTo>
                  <a:cubicBezTo>
                    <a:pt x="36" y="52"/>
                    <a:pt x="38" y="52"/>
                    <a:pt x="40" y="52"/>
                  </a:cubicBezTo>
                  <a:cubicBezTo>
                    <a:pt x="42" y="52"/>
                    <a:pt x="43" y="54"/>
                    <a:pt x="45" y="5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03" name="Freeform 771">
              <a:extLst>
                <a:ext uri="{FF2B5EF4-FFF2-40B4-BE49-F238E27FC236}">
                  <a16:creationId xmlns:a16="http://schemas.microsoft.com/office/drawing/2014/main" id="{B39FC252-A7F1-5C4B-9B7D-6E85CEBD6F69}"/>
                </a:ext>
              </a:extLst>
            </p:cNvPr>
            <p:cNvSpPr>
              <a:spLocks/>
            </p:cNvSpPr>
            <p:nvPr/>
          </p:nvSpPr>
          <p:spPr bwMode="auto">
            <a:xfrm>
              <a:off x="12050498" y="7210939"/>
              <a:ext cx="187902" cy="363153"/>
            </a:xfrm>
            <a:custGeom>
              <a:avLst/>
              <a:gdLst>
                <a:gd name="T0" fmla="*/ 14 w 20"/>
                <a:gd name="T1" fmla="*/ 34 h 39"/>
                <a:gd name="T2" fmla="*/ 17 w 20"/>
                <a:gd name="T3" fmla="*/ 30 h 39"/>
                <a:gd name="T4" fmla="*/ 20 w 20"/>
                <a:gd name="T5" fmla="*/ 27 h 39"/>
                <a:gd name="T6" fmla="*/ 20 w 20"/>
                <a:gd name="T7" fmla="*/ 24 h 39"/>
                <a:gd name="T8" fmla="*/ 19 w 20"/>
                <a:gd name="T9" fmla="*/ 23 h 39"/>
                <a:gd name="T10" fmla="*/ 17 w 20"/>
                <a:gd name="T11" fmla="*/ 20 h 39"/>
                <a:gd name="T12" fmla="*/ 14 w 20"/>
                <a:gd name="T13" fmla="*/ 20 h 39"/>
                <a:gd name="T14" fmla="*/ 16 w 20"/>
                <a:gd name="T15" fmla="*/ 16 h 39"/>
                <a:gd name="T16" fmla="*/ 17 w 20"/>
                <a:gd name="T17" fmla="*/ 10 h 39"/>
                <a:gd name="T18" fmla="*/ 15 w 20"/>
                <a:gd name="T19" fmla="*/ 6 h 39"/>
                <a:gd name="T20" fmla="*/ 18 w 20"/>
                <a:gd name="T21" fmla="*/ 4 h 39"/>
                <a:gd name="T22" fmla="*/ 18 w 20"/>
                <a:gd name="T23" fmla="*/ 1 h 39"/>
                <a:gd name="T24" fmla="*/ 15 w 20"/>
                <a:gd name="T25" fmla="*/ 3 h 39"/>
                <a:gd name="T26" fmla="*/ 14 w 20"/>
                <a:gd name="T27" fmla="*/ 2 h 39"/>
                <a:gd name="T28" fmla="*/ 11 w 20"/>
                <a:gd name="T29" fmla="*/ 0 h 39"/>
                <a:gd name="T30" fmla="*/ 5 w 20"/>
                <a:gd name="T31" fmla="*/ 4 h 39"/>
                <a:gd name="T32" fmla="*/ 2 w 20"/>
                <a:gd name="T33" fmla="*/ 17 h 39"/>
                <a:gd name="T34" fmla="*/ 1 w 20"/>
                <a:gd name="T35" fmla="*/ 21 h 39"/>
                <a:gd name="T36" fmla="*/ 4 w 20"/>
                <a:gd name="T37" fmla="*/ 26 h 39"/>
                <a:gd name="T38" fmla="*/ 8 w 20"/>
                <a:gd name="T39" fmla="*/ 30 h 39"/>
                <a:gd name="T40" fmla="*/ 10 w 20"/>
                <a:gd name="T41" fmla="*/ 39 h 39"/>
                <a:gd name="T42" fmla="*/ 14 w 20"/>
                <a:gd name="T43" fmla="*/ 34 h 39"/>
                <a:gd name="T44" fmla="*/ 14 w 20"/>
                <a:gd name="T45"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39">
                  <a:moveTo>
                    <a:pt x="14" y="34"/>
                  </a:moveTo>
                  <a:cubicBezTo>
                    <a:pt x="12" y="32"/>
                    <a:pt x="16" y="30"/>
                    <a:pt x="17" y="30"/>
                  </a:cubicBezTo>
                  <a:cubicBezTo>
                    <a:pt x="19" y="29"/>
                    <a:pt x="20" y="28"/>
                    <a:pt x="20" y="27"/>
                  </a:cubicBezTo>
                  <a:cubicBezTo>
                    <a:pt x="20" y="26"/>
                    <a:pt x="20" y="25"/>
                    <a:pt x="20" y="24"/>
                  </a:cubicBezTo>
                  <a:cubicBezTo>
                    <a:pt x="20" y="23"/>
                    <a:pt x="19" y="23"/>
                    <a:pt x="19" y="23"/>
                  </a:cubicBezTo>
                  <a:cubicBezTo>
                    <a:pt x="18" y="22"/>
                    <a:pt x="18" y="21"/>
                    <a:pt x="17" y="20"/>
                  </a:cubicBezTo>
                  <a:cubicBezTo>
                    <a:pt x="16" y="20"/>
                    <a:pt x="15" y="21"/>
                    <a:pt x="14" y="20"/>
                  </a:cubicBezTo>
                  <a:cubicBezTo>
                    <a:pt x="11" y="18"/>
                    <a:pt x="14" y="17"/>
                    <a:pt x="16" y="16"/>
                  </a:cubicBezTo>
                  <a:cubicBezTo>
                    <a:pt x="18" y="15"/>
                    <a:pt x="19" y="12"/>
                    <a:pt x="17" y="10"/>
                  </a:cubicBezTo>
                  <a:cubicBezTo>
                    <a:pt x="17" y="9"/>
                    <a:pt x="14" y="7"/>
                    <a:pt x="15" y="6"/>
                  </a:cubicBezTo>
                  <a:cubicBezTo>
                    <a:pt x="16" y="5"/>
                    <a:pt x="17" y="5"/>
                    <a:pt x="18" y="4"/>
                  </a:cubicBezTo>
                  <a:cubicBezTo>
                    <a:pt x="18" y="4"/>
                    <a:pt x="18" y="1"/>
                    <a:pt x="18" y="1"/>
                  </a:cubicBezTo>
                  <a:cubicBezTo>
                    <a:pt x="17" y="1"/>
                    <a:pt x="16" y="4"/>
                    <a:pt x="15" y="3"/>
                  </a:cubicBezTo>
                  <a:cubicBezTo>
                    <a:pt x="15" y="3"/>
                    <a:pt x="14" y="2"/>
                    <a:pt x="14" y="2"/>
                  </a:cubicBezTo>
                  <a:cubicBezTo>
                    <a:pt x="13" y="1"/>
                    <a:pt x="12" y="0"/>
                    <a:pt x="11" y="0"/>
                  </a:cubicBezTo>
                  <a:cubicBezTo>
                    <a:pt x="9" y="1"/>
                    <a:pt x="6" y="2"/>
                    <a:pt x="5" y="4"/>
                  </a:cubicBezTo>
                  <a:cubicBezTo>
                    <a:pt x="3" y="8"/>
                    <a:pt x="5" y="14"/>
                    <a:pt x="2" y="17"/>
                  </a:cubicBezTo>
                  <a:cubicBezTo>
                    <a:pt x="0" y="19"/>
                    <a:pt x="0" y="19"/>
                    <a:pt x="1" y="21"/>
                  </a:cubicBezTo>
                  <a:cubicBezTo>
                    <a:pt x="1" y="23"/>
                    <a:pt x="4" y="24"/>
                    <a:pt x="4" y="26"/>
                  </a:cubicBezTo>
                  <a:cubicBezTo>
                    <a:pt x="5" y="28"/>
                    <a:pt x="8" y="29"/>
                    <a:pt x="8" y="30"/>
                  </a:cubicBezTo>
                  <a:cubicBezTo>
                    <a:pt x="9" y="33"/>
                    <a:pt x="10" y="37"/>
                    <a:pt x="10" y="39"/>
                  </a:cubicBezTo>
                  <a:cubicBezTo>
                    <a:pt x="12" y="39"/>
                    <a:pt x="16" y="37"/>
                    <a:pt x="14" y="34"/>
                  </a:cubicBezTo>
                  <a:cubicBezTo>
                    <a:pt x="13" y="33"/>
                    <a:pt x="15" y="35"/>
                    <a:pt x="14" y="3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04" name="Freeform 772">
              <a:extLst>
                <a:ext uri="{FF2B5EF4-FFF2-40B4-BE49-F238E27FC236}">
                  <a16:creationId xmlns:a16="http://schemas.microsoft.com/office/drawing/2014/main" id="{337CADA1-8A92-9145-B812-C4F931E1E5BD}"/>
                </a:ext>
              </a:extLst>
            </p:cNvPr>
            <p:cNvSpPr>
              <a:spLocks/>
            </p:cNvSpPr>
            <p:nvPr/>
          </p:nvSpPr>
          <p:spPr bwMode="auto">
            <a:xfrm>
              <a:off x="12133305" y="7424368"/>
              <a:ext cx="710194" cy="684895"/>
            </a:xfrm>
            <a:custGeom>
              <a:avLst/>
              <a:gdLst>
                <a:gd name="T0" fmla="*/ 21 w 76"/>
                <a:gd name="T1" fmla="*/ 55 h 73"/>
                <a:gd name="T2" fmla="*/ 25 w 76"/>
                <a:gd name="T3" fmla="*/ 57 h 73"/>
                <a:gd name="T4" fmla="*/ 28 w 76"/>
                <a:gd name="T5" fmla="*/ 55 h 73"/>
                <a:gd name="T6" fmla="*/ 33 w 76"/>
                <a:gd name="T7" fmla="*/ 53 h 73"/>
                <a:gd name="T8" fmla="*/ 44 w 76"/>
                <a:gd name="T9" fmla="*/ 59 h 73"/>
                <a:gd name="T10" fmla="*/ 70 w 76"/>
                <a:gd name="T11" fmla="*/ 73 h 73"/>
                <a:gd name="T12" fmla="*/ 71 w 76"/>
                <a:gd name="T13" fmla="*/ 71 h 73"/>
                <a:gd name="T14" fmla="*/ 75 w 76"/>
                <a:gd name="T15" fmla="*/ 71 h 73"/>
                <a:gd name="T16" fmla="*/ 75 w 76"/>
                <a:gd name="T17" fmla="*/ 66 h 73"/>
                <a:gd name="T18" fmla="*/ 75 w 76"/>
                <a:gd name="T19" fmla="*/ 44 h 73"/>
                <a:gd name="T20" fmla="*/ 75 w 76"/>
                <a:gd name="T21" fmla="*/ 24 h 73"/>
                <a:gd name="T22" fmla="*/ 75 w 76"/>
                <a:gd name="T23" fmla="*/ 20 h 73"/>
                <a:gd name="T24" fmla="*/ 74 w 76"/>
                <a:gd name="T25" fmla="*/ 17 h 73"/>
                <a:gd name="T26" fmla="*/ 76 w 76"/>
                <a:gd name="T27" fmla="*/ 14 h 73"/>
                <a:gd name="T28" fmla="*/ 74 w 76"/>
                <a:gd name="T29" fmla="*/ 11 h 73"/>
                <a:gd name="T30" fmla="*/ 76 w 76"/>
                <a:gd name="T31" fmla="*/ 8 h 73"/>
                <a:gd name="T32" fmla="*/ 67 w 76"/>
                <a:gd name="T33" fmla="*/ 5 h 73"/>
                <a:gd name="T34" fmla="*/ 61 w 76"/>
                <a:gd name="T35" fmla="*/ 2 h 73"/>
                <a:gd name="T36" fmla="*/ 51 w 76"/>
                <a:gd name="T37" fmla="*/ 6 h 73"/>
                <a:gd name="T38" fmla="*/ 51 w 76"/>
                <a:gd name="T39" fmla="*/ 9 h 73"/>
                <a:gd name="T40" fmla="*/ 50 w 76"/>
                <a:gd name="T41" fmla="*/ 14 h 73"/>
                <a:gd name="T42" fmla="*/ 41 w 76"/>
                <a:gd name="T43" fmla="*/ 13 h 73"/>
                <a:gd name="T44" fmla="*/ 36 w 76"/>
                <a:gd name="T45" fmla="*/ 12 h 73"/>
                <a:gd name="T46" fmla="*/ 31 w 76"/>
                <a:gd name="T47" fmla="*/ 10 h 73"/>
                <a:gd name="T48" fmla="*/ 29 w 76"/>
                <a:gd name="T49" fmla="*/ 6 h 73"/>
                <a:gd name="T50" fmla="*/ 23 w 76"/>
                <a:gd name="T51" fmla="*/ 3 h 73"/>
                <a:gd name="T52" fmla="*/ 17 w 76"/>
                <a:gd name="T53" fmla="*/ 2 h 73"/>
                <a:gd name="T54" fmla="*/ 11 w 76"/>
                <a:gd name="T55" fmla="*/ 0 h 73"/>
                <a:gd name="T56" fmla="*/ 11 w 76"/>
                <a:gd name="T57" fmla="*/ 4 h 73"/>
                <a:gd name="T58" fmla="*/ 9 w 76"/>
                <a:gd name="T59" fmla="*/ 6 h 73"/>
                <a:gd name="T60" fmla="*/ 5 w 76"/>
                <a:gd name="T61" fmla="*/ 8 h 73"/>
                <a:gd name="T62" fmla="*/ 5 w 76"/>
                <a:gd name="T63" fmla="*/ 14 h 73"/>
                <a:gd name="T64" fmla="*/ 1 w 76"/>
                <a:gd name="T65" fmla="*/ 17 h 73"/>
                <a:gd name="T66" fmla="*/ 3 w 76"/>
                <a:gd name="T67" fmla="*/ 21 h 73"/>
                <a:gd name="T68" fmla="*/ 3 w 76"/>
                <a:gd name="T69" fmla="*/ 26 h 73"/>
                <a:gd name="T70" fmla="*/ 3 w 76"/>
                <a:gd name="T71" fmla="*/ 31 h 73"/>
                <a:gd name="T72" fmla="*/ 3 w 76"/>
                <a:gd name="T73" fmla="*/ 34 h 73"/>
                <a:gd name="T74" fmla="*/ 3 w 76"/>
                <a:gd name="T75" fmla="*/ 37 h 73"/>
                <a:gd name="T76" fmla="*/ 1 w 76"/>
                <a:gd name="T77" fmla="*/ 40 h 73"/>
                <a:gd name="T78" fmla="*/ 4 w 76"/>
                <a:gd name="T79" fmla="*/ 46 h 73"/>
                <a:gd name="T80" fmla="*/ 7 w 76"/>
                <a:gd name="T81" fmla="*/ 48 h 73"/>
                <a:gd name="T82" fmla="*/ 11 w 76"/>
                <a:gd name="T83" fmla="*/ 49 h 73"/>
                <a:gd name="T84" fmla="*/ 14 w 76"/>
                <a:gd name="T85" fmla="*/ 53 h 73"/>
                <a:gd name="T86" fmla="*/ 21 w 76"/>
                <a:gd name="T87" fmla="*/ 55 h 73"/>
                <a:gd name="T88" fmla="*/ 21 w 76"/>
                <a:gd name="T89"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6" h="73">
                  <a:moveTo>
                    <a:pt x="21" y="55"/>
                  </a:moveTo>
                  <a:cubicBezTo>
                    <a:pt x="21" y="56"/>
                    <a:pt x="24" y="58"/>
                    <a:pt x="25" y="57"/>
                  </a:cubicBezTo>
                  <a:cubicBezTo>
                    <a:pt x="26" y="56"/>
                    <a:pt x="27" y="56"/>
                    <a:pt x="28" y="55"/>
                  </a:cubicBezTo>
                  <a:cubicBezTo>
                    <a:pt x="29" y="55"/>
                    <a:pt x="32" y="53"/>
                    <a:pt x="33" y="53"/>
                  </a:cubicBezTo>
                  <a:cubicBezTo>
                    <a:pt x="37" y="55"/>
                    <a:pt x="40" y="57"/>
                    <a:pt x="44" y="59"/>
                  </a:cubicBezTo>
                  <a:cubicBezTo>
                    <a:pt x="53" y="64"/>
                    <a:pt x="61" y="69"/>
                    <a:pt x="70" y="73"/>
                  </a:cubicBezTo>
                  <a:cubicBezTo>
                    <a:pt x="70" y="71"/>
                    <a:pt x="69" y="71"/>
                    <a:pt x="71" y="71"/>
                  </a:cubicBezTo>
                  <a:cubicBezTo>
                    <a:pt x="71" y="71"/>
                    <a:pt x="75" y="71"/>
                    <a:pt x="75" y="71"/>
                  </a:cubicBezTo>
                  <a:cubicBezTo>
                    <a:pt x="75" y="69"/>
                    <a:pt x="75" y="68"/>
                    <a:pt x="75" y="66"/>
                  </a:cubicBezTo>
                  <a:cubicBezTo>
                    <a:pt x="75" y="59"/>
                    <a:pt x="75" y="52"/>
                    <a:pt x="75" y="44"/>
                  </a:cubicBezTo>
                  <a:cubicBezTo>
                    <a:pt x="75" y="37"/>
                    <a:pt x="75" y="30"/>
                    <a:pt x="75" y="24"/>
                  </a:cubicBezTo>
                  <a:cubicBezTo>
                    <a:pt x="75" y="22"/>
                    <a:pt x="75" y="21"/>
                    <a:pt x="75" y="20"/>
                  </a:cubicBezTo>
                  <a:cubicBezTo>
                    <a:pt x="74" y="19"/>
                    <a:pt x="74" y="18"/>
                    <a:pt x="74" y="17"/>
                  </a:cubicBezTo>
                  <a:cubicBezTo>
                    <a:pt x="74" y="16"/>
                    <a:pt x="76" y="15"/>
                    <a:pt x="76" y="14"/>
                  </a:cubicBezTo>
                  <a:cubicBezTo>
                    <a:pt x="76" y="13"/>
                    <a:pt x="74" y="12"/>
                    <a:pt x="74" y="11"/>
                  </a:cubicBezTo>
                  <a:cubicBezTo>
                    <a:pt x="74" y="10"/>
                    <a:pt x="75" y="9"/>
                    <a:pt x="76" y="8"/>
                  </a:cubicBezTo>
                  <a:cubicBezTo>
                    <a:pt x="73" y="6"/>
                    <a:pt x="70" y="7"/>
                    <a:pt x="67" y="5"/>
                  </a:cubicBezTo>
                  <a:cubicBezTo>
                    <a:pt x="65" y="4"/>
                    <a:pt x="64" y="2"/>
                    <a:pt x="61" y="2"/>
                  </a:cubicBezTo>
                  <a:cubicBezTo>
                    <a:pt x="57" y="2"/>
                    <a:pt x="53" y="3"/>
                    <a:pt x="51" y="6"/>
                  </a:cubicBezTo>
                  <a:cubicBezTo>
                    <a:pt x="50" y="7"/>
                    <a:pt x="50" y="8"/>
                    <a:pt x="51" y="9"/>
                  </a:cubicBezTo>
                  <a:cubicBezTo>
                    <a:pt x="52" y="11"/>
                    <a:pt x="51" y="12"/>
                    <a:pt x="50" y="14"/>
                  </a:cubicBezTo>
                  <a:cubicBezTo>
                    <a:pt x="48" y="17"/>
                    <a:pt x="44" y="15"/>
                    <a:pt x="41" y="13"/>
                  </a:cubicBezTo>
                  <a:cubicBezTo>
                    <a:pt x="39" y="13"/>
                    <a:pt x="38" y="12"/>
                    <a:pt x="36" y="12"/>
                  </a:cubicBezTo>
                  <a:cubicBezTo>
                    <a:pt x="34" y="11"/>
                    <a:pt x="32" y="12"/>
                    <a:pt x="31" y="10"/>
                  </a:cubicBezTo>
                  <a:cubicBezTo>
                    <a:pt x="30" y="9"/>
                    <a:pt x="30" y="7"/>
                    <a:pt x="29" y="6"/>
                  </a:cubicBezTo>
                  <a:cubicBezTo>
                    <a:pt x="28" y="4"/>
                    <a:pt x="25" y="4"/>
                    <a:pt x="23" y="3"/>
                  </a:cubicBezTo>
                  <a:cubicBezTo>
                    <a:pt x="21" y="2"/>
                    <a:pt x="19" y="2"/>
                    <a:pt x="17" y="2"/>
                  </a:cubicBezTo>
                  <a:cubicBezTo>
                    <a:pt x="15" y="2"/>
                    <a:pt x="14" y="1"/>
                    <a:pt x="11" y="0"/>
                  </a:cubicBezTo>
                  <a:cubicBezTo>
                    <a:pt x="11" y="1"/>
                    <a:pt x="11" y="2"/>
                    <a:pt x="11" y="4"/>
                  </a:cubicBezTo>
                  <a:cubicBezTo>
                    <a:pt x="11" y="5"/>
                    <a:pt x="11" y="4"/>
                    <a:pt x="9" y="6"/>
                  </a:cubicBezTo>
                  <a:cubicBezTo>
                    <a:pt x="8" y="7"/>
                    <a:pt x="7" y="7"/>
                    <a:pt x="5" y="8"/>
                  </a:cubicBezTo>
                  <a:cubicBezTo>
                    <a:pt x="3" y="10"/>
                    <a:pt x="6" y="12"/>
                    <a:pt x="5" y="14"/>
                  </a:cubicBezTo>
                  <a:cubicBezTo>
                    <a:pt x="4" y="16"/>
                    <a:pt x="1" y="16"/>
                    <a:pt x="1" y="17"/>
                  </a:cubicBezTo>
                  <a:cubicBezTo>
                    <a:pt x="1" y="19"/>
                    <a:pt x="2" y="20"/>
                    <a:pt x="3" y="21"/>
                  </a:cubicBezTo>
                  <a:cubicBezTo>
                    <a:pt x="3" y="23"/>
                    <a:pt x="3" y="25"/>
                    <a:pt x="3" y="26"/>
                  </a:cubicBezTo>
                  <a:cubicBezTo>
                    <a:pt x="3" y="28"/>
                    <a:pt x="4" y="29"/>
                    <a:pt x="3" y="31"/>
                  </a:cubicBezTo>
                  <a:cubicBezTo>
                    <a:pt x="3" y="32"/>
                    <a:pt x="3" y="33"/>
                    <a:pt x="3" y="34"/>
                  </a:cubicBezTo>
                  <a:cubicBezTo>
                    <a:pt x="3" y="35"/>
                    <a:pt x="4" y="36"/>
                    <a:pt x="3" y="37"/>
                  </a:cubicBezTo>
                  <a:cubicBezTo>
                    <a:pt x="3" y="38"/>
                    <a:pt x="0" y="38"/>
                    <a:pt x="1" y="40"/>
                  </a:cubicBezTo>
                  <a:cubicBezTo>
                    <a:pt x="3" y="42"/>
                    <a:pt x="4" y="43"/>
                    <a:pt x="4" y="46"/>
                  </a:cubicBezTo>
                  <a:cubicBezTo>
                    <a:pt x="4" y="48"/>
                    <a:pt x="6" y="47"/>
                    <a:pt x="7" y="48"/>
                  </a:cubicBezTo>
                  <a:cubicBezTo>
                    <a:pt x="9" y="48"/>
                    <a:pt x="10" y="48"/>
                    <a:pt x="11" y="49"/>
                  </a:cubicBezTo>
                  <a:cubicBezTo>
                    <a:pt x="12" y="50"/>
                    <a:pt x="13" y="52"/>
                    <a:pt x="14" y="53"/>
                  </a:cubicBezTo>
                  <a:cubicBezTo>
                    <a:pt x="16" y="54"/>
                    <a:pt x="19" y="53"/>
                    <a:pt x="21" y="55"/>
                  </a:cubicBezTo>
                  <a:cubicBezTo>
                    <a:pt x="22" y="56"/>
                    <a:pt x="20" y="54"/>
                    <a:pt x="21" y="5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05" name="Freeform 773">
              <a:extLst>
                <a:ext uri="{FF2B5EF4-FFF2-40B4-BE49-F238E27FC236}">
                  <a16:creationId xmlns:a16="http://schemas.microsoft.com/office/drawing/2014/main" id="{04AF5486-A642-EE40-9C3E-E513097DB9BC}"/>
                </a:ext>
              </a:extLst>
            </p:cNvPr>
            <p:cNvSpPr>
              <a:spLocks/>
            </p:cNvSpPr>
            <p:nvPr/>
          </p:nvSpPr>
          <p:spPr bwMode="auto">
            <a:xfrm>
              <a:off x="10910373" y="7714255"/>
              <a:ext cx="391720" cy="318556"/>
            </a:xfrm>
            <a:custGeom>
              <a:avLst/>
              <a:gdLst>
                <a:gd name="T0" fmla="*/ 19 w 42"/>
                <a:gd name="T1" fmla="*/ 34 h 34"/>
                <a:gd name="T2" fmla="*/ 20 w 42"/>
                <a:gd name="T3" fmla="*/ 25 h 34"/>
                <a:gd name="T4" fmla="*/ 24 w 42"/>
                <a:gd name="T5" fmla="*/ 22 h 34"/>
                <a:gd name="T6" fmla="*/ 25 w 42"/>
                <a:gd name="T7" fmla="*/ 20 h 34"/>
                <a:gd name="T8" fmla="*/ 25 w 42"/>
                <a:gd name="T9" fmla="*/ 9 h 34"/>
                <a:gd name="T10" fmla="*/ 32 w 42"/>
                <a:gd name="T11" fmla="*/ 9 h 34"/>
                <a:gd name="T12" fmla="*/ 41 w 42"/>
                <a:gd name="T13" fmla="*/ 9 h 34"/>
                <a:gd name="T14" fmla="*/ 42 w 42"/>
                <a:gd name="T15" fmla="*/ 2 h 34"/>
                <a:gd name="T16" fmla="*/ 40 w 42"/>
                <a:gd name="T17" fmla="*/ 0 h 34"/>
                <a:gd name="T18" fmla="*/ 20 w 42"/>
                <a:gd name="T19" fmla="*/ 0 h 34"/>
                <a:gd name="T20" fmla="*/ 15 w 42"/>
                <a:gd name="T21" fmla="*/ 6 h 34"/>
                <a:gd name="T22" fmla="*/ 10 w 42"/>
                <a:gd name="T23" fmla="*/ 17 h 34"/>
                <a:gd name="T24" fmla="*/ 8 w 42"/>
                <a:gd name="T25" fmla="*/ 18 h 34"/>
                <a:gd name="T26" fmla="*/ 4 w 42"/>
                <a:gd name="T27" fmla="*/ 25 h 34"/>
                <a:gd name="T28" fmla="*/ 0 w 42"/>
                <a:gd name="T29" fmla="*/ 34 h 34"/>
                <a:gd name="T30" fmla="*/ 19 w 42"/>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34">
                  <a:moveTo>
                    <a:pt x="19" y="34"/>
                  </a:moveTo>
                  <a:cubicBezTo>
                    <a:pt x="19" y="31"/>
                    <a:pt x="18" y="26"/>
                    <a:pt x="20" y="25"/>
                  </a:cubicBezTo>
                  <a:cubicBezTo>
                    <a:pt x="21" y="24"/>
                    <a:pt x="23" y="23"/>
                    <a:pt x="24" y="22"/>
                  </a:cubicBezTo>
                  <a:cubicBezTo>
                    <a:pt x="25" y="22"/>
                    <a:pt x="25" y="20"/>
                    <a:pt x="25" y="20"/>
                  </a:cubicBezTo>
                  <a:cubicBezTo>
                    <a:pt x="25" y="16"/>
                    <a:pt x="25" y="13"/>
                    <a:pt x="25" y="9"/>
                  </a:cubicBezTo>
                  <a:cubicBezTo>
                    <a:pt x="25" y="9"/>
                    <a:pt x="31" y="9"/>
                    <a:pt x="32" y="9"/>
                  </a:cubicBezTo>
                  <a:cubicBezTo>
                    <a:pt x="35" y="9"/>
                    <a:pt x="38" y="9"/>
                    <a:pt x="41" y="9"/>
                  </a:cubicBezTo>
                  <a:cubicBezTo>
                    <a:pt x="42" y="9"/>
                    <a:pt x="42" y="3"/>
                    <a:pt x="42" y="2"/>
                  </a:cubicBezTo>
                  <a:cubicBezTo>
                    <a:pt x="42" y="0"/>
                    <a:pt x="42" y="0"/>
                    <a:pt x="40" y="0"/>
                  </a:cubicBezTo>
                  <a:cubicBezTo>
                    <a:pt x="33" y="0"/>
                    <a:pt x="27" y="0"/>
                    <a:pt x="20" y="0"/>
                  </a:cubicBezTo>
                  <a:cubicBezTo>
                    <a:pt x="18" y="2"/>
                    <a:pt x="17" y="4"/>
                    <a:pt x="15" y="6"/>
                  </a:cubicBezTo>
                  <a:cubicBezTo>
                    <a:pt x="11" y="9"/>
                    <a:pt x="11" y="12"/>
                    <a:pt x="10" y="17"/>
                  </a:cubicBezTo>
                  <a:cubicBezTo>
                    <a:pt x="10" y="17"/>
                    <a:pt x="9" y="18"/>
                    <a:pt x="8" y="18"/>
                  </a:cubicBezTo>
                  <a:cubicBezTo>
                    <a:pt x="6" y="20"/>
                    <a:pt x="5" y="22"/>
                    <a:pt x="4" y="25"/>
                  </a:cubicBezTo>
                  <a:cubicBezTo>
                    <a:pt x="2" y="28"/>
                    <a:pt x="0" y="30"/>
                    <a:pt x="0" y="34"/>
                  </a:cubicBezTo>
                  <a:cubicBezTo>
                    <a:pt x="6" y="34"/>
                    <a:pt x="13" y="34"/>
                    <a:pt x="19" y="3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06" name="Freeform 774">
              <a:extLst>
                <a:ext uri="{FF2B5EF4-FFF2-40B4-BE49-F238E27FC236}">
                  <a16:creationId xmlns:a16="http://schemas.microsoft.com/office/drawing/2014/main" id="{0622C1A8-C3D0-424E-B8BA-C18A1F1C5631}"/>
                </a:ext>
              </a:extLst>
            </p:cNvPr>
            <p:cNvSpPr>
              <a:spLocks/>
            </p:cNvSpPr>
            <p:nvPr/>
          </p:nvSpPr>
          <p:spPr bwMode="auto">
            <a:xfrm>
              <a:off x="11098270" y="7265092"/>
              <a:ext cx="560508" cy="449163"/>
            </a:xfrm>
            <a:custGeom>
              <a:avLst/>
              <a:gdLst>
                <a:gd name="T0" fmla="*/ 22 w 60"/>
                <a:gd name="T1" fmla="*/ 48 h 48"/>
                <a:gd name="T2" fmla="*/ 23 w 60"/>
                <a:gd name="T3" fmla="*/ 41 h 48"/>
                <a:gd name="T4" fmla="*/ 29 w 60"/>
                <a:gd name="T5" fmla="*/ 37 h 48"/>
                <a:gd name="T6" fmla="*/ 33 w 60"/>
                <a:gd name="T7" fmla="*/ 37 h 48"/>
                <a:gd name="T8" fmla="*/ 38 w 60"/>
                <a:gd name="T9" fmla="*/ 35 h 48"/>
                <a:gd name="T10" fmla="*/ 40 w 60"/>
                <a:gd name="T11" fmla="*/ 32 h 48"/>
                <a:gd name="T12" fmla="*/ 45 w 60"/>
                <a:gd name="T13" fmla="*/ 31 h 48"/>
                <a:gd name="T14" fmla="*/ 46 w 60"/>
                <a:gd name="T15" fmla="*/ 28 h 48"/>
                <a:gd name="T16" fmla="*/ 50 w 60"/>
                <a:gd name="T17" fmla="*/ 25 h 48"/>
                <a:gd name="T18" fmla="*/ 53 w 60"/>
                <a:gd name="T19" fmla="*/ 23 h 48"/>
                <a:gd name="T20" fmla="*/ 58 w 60"/>
                <a:gd name="T21" fmla="*/ 24 h 48"/>
                <a:gd name="T22" fmla="*/ 56 w 60"/>
                <a:gd name="T23" fmla="*/ 16 h 48"/>
                <a:gd name="T24" fmla="*/ 56 w 60"/>
                <a:gd name="T25" fmla="*/ 10 h 48"/>
                <a:gd name="T26" fmla="*/ 55 w 60"/>
                <a:gd name="T27" fmla="*/ 7 h 48"/>
                <a:gd name="T28" fmla="*/ 51 w 60"/>
                <a:gd name="T29" fmla="*/ 6 h 48"/>
                <a:gd name="T30" fmla="*/ 47 w 60"/>
                <a:gd name="T31" fmla="*/ 6 h 48"/>
                <a:gd name="T32" fmla="*/ 42 w 60"/>
                <a:gd name="T33" fmla="*/ 6 h 48"/>
                <a:gd name="T34" fmla="*/ 35 w 60"/>
                <a:gd name="T35" fmla="*/ 4 h 48"/>
                <a:gd name="T36" fmla="*/ 30 w 60"/>
                <a:gd name="T37" fmla="*/ 13 h 48"/>
                <a:gd name="T38" fmla="*/ 20 w 60"/>
                <a:gd name="T39" fmla="*/ 19 h 48"/>
                <a:gd name="T40" fmla="*/ 16 w 60"/>
                <a:gd name="T41" fmla="*/ 27 h 48"/>
                <a:gd name="T42" fmla="*/ 16 w 60"/>
                <a:gd name="T43" fmla="*/ 35 h 48"/>
                <a:gd name="T44" fmla="*/ 14 w 60"/>
                <a:gd name="T45" fmla="*/ 39 h 48"/>
                <a:gd name="T46" fmla="*/ 9 w 60"/>
                <a:gd name="T47" fmla="*/ 42 h 48"/>
                <a:gd name="T48" fmla="*/ 5 w 60"/>
                <a:gd name="T49" fmla="*/ 45 h 48"/>
                <a:gd name="T50" fmla="*/ 0 w 60"/>
                <a:gd name="T51" fmla="*/ 48 h 48"/>
                <a:gd name="T52" fmla="*/ 22 w 60"/>
                <a:gd name="T5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48">
                  <a:moveTo>
                    <a:pt x="22" y="48"/>
                  </a:moveTo>
                  <a:cubicBezTo>
                    <a:pt x="22" y="45"/>
                    <a:pt x="21" y="43"/>
                    <a:pt x="23" y="41"/>
                  </a:cubicBezTo>
                  <a:cubicBezTo>
                    <a:pt x="25" y="40"/>
                    <a:pt x="28" y="39"/>
                    <a:pt x="29" y="37"/>
                  </a:cubicBezTo>
                  <a:cubicBezTo>
                    <a:pt x="30" y="37"/>
                    <a:pt x="32" y="37"/>
                    <a:pt x="33" y="37"/>
                  </a:cubicBezTo>
                  <a:cubicBezTo>
                    <a:pt x="34" y="36"/>
                    <a:pt x="36" y="36"/>
                    <a:pt x="38" y="35"/>
                  </a:cubicBezTo>
                  <a:cubicBezTo>
                    <a:pt x="39" y="34"/>
                    <a:pt x="39" y="33"/>
                    <a:pt x="40" y="32"/>
                  </a:cubicBezTo>
                  <a:cubicBezTo>
                    <a:pt x="41" y="31"/>
                    <a:pt x="44" y="32"/>
                    <a:pt x="45" y="31"/>
                  </a:cubicBezTo>
                  <a:cubicBezTo>
                    <a:pt x="46" y="30"/>
                    <a:pt x="46" y="29"/>
                    <a:pt x="46" y="28"/>
                  </a:cubicBezTo>
                  <a:cubicBezTo>
                    <a:pt x="46" y="26"/>
                    <a:pt x="49" y="26"/>
                    <a:pt x="50" y="25"/>
                  </a:cubicBezTo>
                  <a:cubicBezTo>
                    <a:pt x="51" y="24"/>
                    <a:pt x="51" y="23"/>
                    <a:pt x="53" y="23"/>
                  </a:cubicBezTo>
                  <a:cubicBezTo>
                    <a:pt x="54" y="23"/>
                    <a:pt x="57" y="24"/>
                    <a:pt x="58" y="24"/>
                  </a:cubicBezTo>
                  <a:cubicBezTo>
                    <a:pt x="60" y="23"/>
                    <a:pt x="56" y="17"/>
                    <a:pt x="56" y="16"/>
                  </a:cubicBezTo>
                  <a:cubicBezTo>
                    <a:pt x="56" y="14"/>
                    <a:pt x="56" y="12"/>
                    <a:pt x="56" y="10"/>
                  </a:cubicBezTo>
                  <a:cubicBezTo>
                    <a:pt x="55" y="9"/>
                    <a:pt x="55" y="8"/>
                    <a:pt x="55" y="7"/>
                  </a:cubicBezTo>
                  <a:cubicBezTo>
                    <a:pt x="53" y="7"/>
                    <a:pt x="52" y="6"/>
                    <a:pt x="51" y="6"/>
                  </a:cubicBezTo>
                  <a:cubicBezTo>
                    <a:pt x="50" y="5"/>
                    <a:pt x="48" y="6"/>
                    <a:pt x="47" y="6"/>
                  </a:cubicBezTo>
                  <a:cubicBezTo>
                    <a:pt x="46" y="5"/>
                    <a:pt x="44" y="6"/>
                    <a:pt x="42" y="6"/>
                  </a:cubicBezTo>
                  <a:cubicBezTo>
                    <a:pt x="40" y="6"/>
                    <a:pt x="36" y="0"/>
                    <a:pt x="35" y="4"/>
                  </a:cubicBezTo>
                  <a:cubicBezTo>
                    <a:pt x="34" y="7"/>
                    <a:pt x="33" y="10"/>
                    <a:pt x="30" y="13"/>
                  </a:cubicBezTo>
                  <a:cubicBezTo>
                    <a:pt x="27" y="16"/>
                    <a:pt x="23" y="16"/>
                    <a:pt x="20" y="19"/>
                  </a:cubicBezTo>
                  <a:cubicBezTo>
                    <a:pt x="18" y="21"/>
                    <a:pt x="17" y="24"/>
                    <a:pt x="16" y="27"/>
                  </a:cubicBezTo>
                  <a:cubicBezTo>
                    <a:pt x="16" y="29"/>
                    <a:pt x="17" y="32"/>
                    <a:pt x="16" y="35"/>
                  </a:cubicBezTo>
                  <a:cubicBezTo>
                    <a:pt x="15" y="36"/>
                    <a:pt x="14" y="38"/>
                    <a:pt x="14" y="39"/>
                  </a:cubicBezTo>
                  <a:cubicBezTo>
                    <a:pt x="13" y="41"/>
                    <a:pt x="11" y="41"/>
                    <a:pt x="9" y="42"/>
                  </a:cubicBezTo>
                  <a:cubicBezTo>
                    <a:pt x="8" y="43"/>
                    <a:pt x="7" y="44"/>
                    <a:pt x="5" y="45"/>
                  </a:cubicBezTo>
                  <a:cubicBezTo>
                    <a:pt x="4" y="46"/>
                    <a:pt x="2" y="46"/>
                    <a:pt x="0" y="48"/>
                  </a:cubicBezTo>
                  <a:lnTo>
                    <a:pt x="22" y="48"/>
                  </a:ln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07" name="Freeform 775">
              <a:extLst>
                <a:ext uri="{FF2B5EF4-FFF2-40B4-BE49-F238E27FC236}">
                  <a16:creationId xmlns:a16="http://schemas.microsoft.com/office/drawing/2014/main" id="{D3BC7EB3-FA3E-1749-8483-23ACE9F43888}"/>
                </a:ext>
              </a:extLst>
            </p:cNvPr>
            <p:cNvSpPr>
              <a:spLocks/>
            </p:cNvSpPr>
            <p:nvPr/>
          </p:nvSpPr>
          <p:spPr bwMode="auto">
            <a:xfrm>
              <a:off x="11295725" y="7220494"/>
              <a:ext cx="968153" cy="923808"/>
            </a:xfrm>
            <a:custGeom>
              <a:avLst/>
              <a:gdLst>
                <a:gd name="T0" fmla="*/ 35 w 104"/>
                <a:gd name="T1" fmla="*/ 22 h 99"/>
                <a:gd name="T2" fmla="*/ 36 w 104"/>
                <a:gd name="T3" fmla="*/ 29 h 99"/>
                <a:gd name="T4" fmla="*/ 31 w 104"/>
                <a:gd name="T5" fmla="*/ 28 h 99"/>
                <a:gd name="T6" fmla="*/ 29 w 104"/>
                <a:gd name="T7" fmla="*/ 30 h 99"/>
                <a:gd name="T8" fmla="*/ 26 w 104"/>
                <a:gd name="T9" fmla="*/ 31 h 99"/>
                <a:gd name="T10" fmla="*/ 24 w 104"/>
                <a:gd name="T11" fmla="*/ 35 h 99"/>
                <a:gd name="T12" fmla="*/ 20 w 104"/>
                <a:gd name="T13" fmla="*/ 37 h 99"/>
                <a:gd name="T14" fmla="*/ 17 w 104"/>
                <a:gd name="T15" fmla="*/ 40 h 99"/>
                <a:gd name="T16" fmla="*/ 11 w 104"/>
                <a:gd name="T17" fmla="*/ 42 h 99"/>
                <a:gd name="T18" fmla="*/ 8 w 104"/>
                <a:gd name="T19" fmla="*/ 43 h 99"/>
                <a:gd name="T20" fmla="*/ 4 w 104"/>
                <a:gd name="T21" fmla="*/ 45 h 99"/>
                <a:gd name="T22" fmla="*/ 1 w 104"/>
                <a:gd name="T23" fmla="*/ 52 h 99"/>
                <a:gd name="T24" fmla="*/ 2 w 104"/>
                <a:gd name="T25" fmla="*/ 56 h 99"/>
                <a:gd name="T26" fmla="*/ 6 w 104"/>
                <a:gd name="T27" fmla="*/ 59 h 99"/>
                <a:gd name="T28" fmla="*/ 37 w 104"/>
                <a:gd name="T29" fmla="*/ 79 h 99"/>
                <a:gd name="T30" fmla="*/ 48 w 104"/>
                <a:gd name="T31" fmla="*/ 86 h 99"/>
                <a:gd name="T32" fmla="*/ 49 w 104"/>
                <a:gd name="T33" fmla="*/ 87 h 99"/>
                <a:gd name="T34" fmla="*/ 58 w 104"/>
                <a:gd name="T35" fmla="*/ 93 h 99"/>
                <a:gd name="T36" fmla="*/ 61 w 104"/>
                <a:gd name="T37" fmla="*/ 99 h 99"/>
                <a:gd name="T38" fmla="*/ 67 w 104"/>
                <a:gd name="T39" fmla="*/ 97 h 99"/>
                <a:gd name="T40" fmla="*/ 72 w 104"/>
                <a:gd name="T41" fmla="*/ 96 h 99"/>
                <a:gd name="T42" fmla="*/ 85 w 104"/>
                <a:gd name="T43" fmla="*/ 87 h 99"/>
                <a:gd name="T44" fmla="*/ 100 w 104"/>
                <a:gd name="T45" fmla="*/ 77 h 99"/>
                <a:gd name="T46" fmla="*/ 104 w 104"/>
                <a:gd name="T47" fmla="*/ 75 h 99"/>
                <a:gd name="T48" fmla="*/ 97 w 104"/>
                <a:gd name="T49" fmla="*/ 69 h 99"/>
                <a:gd name="T50" fmla="*/ 94 w 104"/>
                <a:gd name="T51" fmla="*/ 69 h 99"/>
                <a:gd name="T52" fmla="*/ 92 w 104"/>
                <a:gd name="T53" fmla="*/ 63 h 99"/>
                <a:gd name="T54" fmla="*/ 92 w 104"/>
                <a:gd name="T55" fmla="*/ 60 h 99"/>
                <a:gd name="T56" fmla="*/ 93 w 104"/>
                <a:gd name="T57" fmla="*/ 55 h 99"/>
                <a:gd name="T58" fmla="*/ 93 w 104"/>
                <a:gd name="T59" fmla="*/ 50 h 99"/>
                <a:gd name="T60" fmla="*/ 93 w 104"/>
                <a:gd name="T61" fmla="*/ 46 h 99"/>
                <a:gd name="T62" fmla="*/ 92 w 104"/>
                <a:gd name="T63" fmla="*/ 42 h 99"/>
                <a:gd name="T64" fmla="*/ 91 w 104"/>
                <a:gd name="T65" fmla="*/ 37 h 99"/>
                <a:gd name="T66" fmla="*/ 87 w 104"/>
                <a:gd name="T67" fmla="*/ 27 h 99"/>
                <a:gd name="T68" fmla="*/ 82 w 104"/>
                <a:gd name="T69" fmla="*/ 20 h 99"/>
                <a:gd name="T70" fmla="*/ 85 w 104"/>
                <a:gd name="T71" fmla="*/ 13 h 99"/>
                <a:gd name="T72" fmla="*/ 86 w 104"/>
                <a:gd name="T73" fmla="*/ 2 h 99"/>
                <a:gd name="T74" fmla="*/ 84 w 104"/>
                <a:gd name="T75" fmla="*/ 1 h 99"/>
                <a:gd name="T76" fmla="*/ 81 w 104"/>
                <a:gd name="T77" fmla="*/ 0 h 99"/>
                <a:gd name="T78" fmla="*/ 79 w 104"/>
                <a:gd name="T79" fmla="*/ 1 h 99"/>
                <a:gd name="T80" fmla="*/ 75 w 104"/>
                <a:gd name="T81" fmla="*/ 0 h 99"/>
                <a:gd name="T82" fmla="*/ 72 w 104"/>
                <a:gd name="T83" fmla="*/ 2 h 99"/>
                <a:gd name="T84" fmla="*/ 68 w 104"/>
                <a:gd name="T85" fmla="*/ 1 h 99"/>
                <a:gd name="T86" fmla="*/ 61 w 104"/>
                <a:gd name="T87" fmla="*/ 2 h 99"/>
                <a:gd name="T88" fmla="*/ 46 w 104"/>
                <a:gd name="T89" fmla="*/ 5 h 99"/>
                <a:gd name="T90" fmla="*/ 43 w 104"/>
                <a:gd name="T91" fmla="*/ 7 h 99"/>
                <a:gd name="T92" fmla="*/ 39 w 104"/>
                <a:gd name="T93" fmla="*/ 8 h 99"/>
                <a:gd name="T94" fmla="*/ 34 w 104"/>
                <a:gd name="T95" fmla="*/ 12 h 99"/>
                <a:gd name="T96" fmla="*/ 35 w 104"/>
                <a:gd name="T97" fmla="*/ 22 h 99"/>
                <a:gd name="T98" fmla="*/ 35 w 104"/>
                <a:gd name="T99" fmla="*/ 2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4" h="99">
                  <a:moveTo>
                    <a:pt x="35" y="22"/>
                  </a:moveTo>
                  <a:cubicBezTo>
                    <a:pt x="36" y="23"/>
                    <a:pt x="40" y="29"/>
                    <a:pt x="36" y="29"/>
                  </a:cubicBezTo>
                  <a:cubicBezTo>
                    <a:pt x="35" y="28"/>
                    <a:pt x="32" y="27"/>
                    <a:pt x="31" y="28"/>
                  </a:cubicBezTo>
                  <a:cubicBezTo>
                    <a:pt x="30" y="29"/>
                    <a:pt x="30" y="29"/>
                    <a:pt x="29" y="30"/>
                  </a:cubicBezTo>
                  <a:cubicBezTo>
                    <a:pt x="28" y="31"/>
                    <a:pt x="27" y="31"/>
                    <a:pt x="26" y="31"/>
                  </a:cubicBezTo>
                  <a:cubicBezTo>
                    <a:pt x="24" y="32"/>
                    <a:pt x="25" y="34"/>
                    <a:pt x="24" y="35"/>
                  </a:cubicBezTo>
                  <a:cubicBezTo>
                    <a:pt x="24" y="37"/>
                    <a:pt x="21" y="36"/>
                    <a:pt x="20" y="37"/>
                  </a:cubicBezTo>
                  <a:cubicBezTo>
                    <a:pt x="18" y="37"/>
                    <a:pt x="18" y="39"/>
                    <a:pt x="17" y="40"/>
                  </a:cubicBezTo>
                  <a:cubicBezTo>
                    <a:pt x="15" y="42"/>
                    <a:pt x="13" y="41"/>
                    <a:pt x="11" y="42"/>
                  </a:cubicBezTo>
                  <a:cubicBezTo>
                    <a:pt x="10" y="42"/>
                    <a:pt x="9" y="42"/>
                    <a:pt x="8" y="43"/>
                  </a:cubicBezTo>
                  <a:cubicBezTo>
                    <a:pt x="7" y="43"/>
                    <a:pt x="5" y="44"/>
                    <a:pt x="4" y="45"/>
                  </a:cubicBezTo>
                  <a:cubicBezTo>
                    <a:pt x="0" y="47"/>
                    <a:pt x="1" y="48"/>
                    <a:pt x="1" y="52"/>
                  </a:cubicBezTo>
                  <a:cubicBezTo>
                    <a:pt x="1" y="55"/>
                    <a:pt x="0" y="55"/>
                    <a:pt x="2" y="56"/>
                  </a:cubicBezTo>
                  <a:cubicBezTo>
                    <a:pt x="3" y="57"/>
                    <a:pt x="5" y="58"/>
                    <a:pt x="6" y="59"/>
                  </a:cubicBezTo>
                  <a:cubicBezTo>
                    <a:pt x="16" y="66"/>
                    <a:pt x="26" y="72"/>
                    <a:pt x="37" y="79"/>
                  </a:cubicBezTo>
                  <a:cubicBezTo>
                    <a:pt x="40" y="81"/>
                    <a:pt x="44" y="84"/>
                    <a:pt x="48" y="86"/>
                  </a:cubicBezTo>
                  <a:cubicBezTo>
                    <a:pt x="48" y="87"/>
                    <a:pt x="49" y="87"/>
                    <a:pt x="49" y="87"/>
                  </a:cubicBezTo>
                  <a:cubicBezTo>
                    <a:pt x="52" y="92"/>
                    <a:pt x="54" y="92"/>
                    <a:pt x="58" y="93"/>
                  </a:cubicBezTo>
                  <a:cubicBezTo>
                    <a:pt x="61" y="94"/>
                    <a:pt x="58" y="98"/>
                    <a:pt x="61" y="99"/>
                  </a:cubicBezTo>
                  <a:cubicBezTo>
                    <a:pt x="62" y="99"/>
                    <a:pt x="65" y="98"/>
                    <a:pt x="67" y="97"/>
                  </a:cubicBezTo>
                  <a:cubicBezTo>
                    <a:pt x="68" y="97"/>
                    <a:pt x="71" y="97"/>
                    <a:pt x="72" y="96"/>
                  </a:cubicBezTo>
                  <a:cubicBezTo>
                    <a:pt x="76" y="93"/>
                    <a:pt x="80" y="90"/>
                    <a:pt x="85" y="87"/>
                  </a:cubicBezTo>
                  <a:cubicBezTo>
                    <a:pt x="90" y="84"/>
                    <a:pt x="95" y="80"/>
                    <a:pt x="100" y="77"/>
                  </a:cubicBezTo>
                  <a:cubicBezTo>
                    <a:pt x="101" y="77"/>
                    <a:pt x="102" y="76"/>
                    <a:pt x="104" y="75"/>
                  </a:cubicBezTo>
                  <a:cubicBezTo>
                    <a:pt x="102" y="71"/>
                    <a:pt x="101" y="70"/>
                    <a:pt x="97" y="69"/>
                  </a:cubicBezTo>
                  <a:cubicBezTo>
                    <a:pt x="96" y="69"/>
                    <a:pt x="94" y="69"/>
                    <a:pt x="94" y="69"/>
                  </a:cubicBezTo>
                  <a:cubicBezTo>
                    <a:pt x="94" y="66"/>
                    <a:pt x="94" y="65"/>
                    <a:pt x="92" y="63"/>
                  </a:cubicBezTo>
                  <a:cubicBezTo>
                    <a:pt x="91" y="61"/>
                    <a:pt x="91" y="61"/>
                    <a:pt x="92" y="60"/>
                  </a:cubicBezTo>
                  <a:cubicBezTo>
                    <a:pt x="94" y="58"/>
                    <a:pt x="93" y="57"/>
                    <a:pt x="93" y="55"/>
                  </a:cubicBezTo>
                  <a:cubicBezTo>
                    <a:pt x="93" y="53"/>
                    <a:pt x="94" y="52"/>
                    <a:pt x="93" y="50"/>
                  </a:cubicBezTo>
                  <a:cubicBezTo>
                    <a:pt x="93" y="49"/>
                    <a:pt x="93" y="48"/>
                    <a:pt x="93" y="46"/>
                  </a:cubicBezTo>
                  <a:cubicBezTo>
                    <a:pt x="93" y="45"/>
                    <a:pt x="93" y="43"/>
                    <a:pt x="92" y="42"/>
                  </a:cubicBezTo>
                  <a:cubicBezTo>
                    <a:pt x="91" y="41"/>
                    <a:pt x="91" y="39"/>
                    <a:pt x="91" y="37"/>
                  </a:cubicBezTo>
                  <a:cubicBezTo>
                    <a:pt x="91" y="34"/>
                    <a:pt x="90" y="30"/>
                    <a:pt x="87" y="27"/>
                  </a:cubicBezTo>
                  <a:cubicBezTo>
                    <a:pt x="85" y="25"/>
                    <a:pt x="83" y="23"/>
                    <a:pt x="82" y="20"/>
                  </a:cubicBezTo>
                  <a:cubicBezTo>
                    <a:pt x="80" y="16"/>
                    <a:pt x="84" y="17"/>
                    <a:pt x="85" y="13"/>
                  </a:cubicBezTo>
                  <a:cubicBezTo>
                    <a:pt x="85" y="9"/>
                    <a:pt x="85" y="6"/>
                    <a:pt x="86" y="2"/>
                  </a:cubicBezTo>
                  <a:cubicBezTo>
                    <a:pt x="85" y="2"/>
                    <a:pt x="85" y="1"/>
                    <a:pt x="84" y="1"/>
                  </a:cubicBezTo>
                  <a:cubicBezTo>
                    <a:pt x="82" y="2"/>
                    <a:pt x="82" y="0"/>
                    <a:pt x="81" y="0"/>
                  </a:cubicBezTo>
                  <a:cubicBezTo>
                    <a:pt x="80" y="0"/>
                    <a:pt x="80" y="1"/>
                    <a:pt x="79" y="1"/>
                  </a:cubicBezTo>
                  <a:cubicBezTo>
                    <a:pt x="77" y="1"/>
                    <a:pt x="77" y="0"/>
                    <a:pt x="75" y="0"/>
                  </a:cubicBezTo>
                  <a:cubicBezTo>
                    <a:pt x="74" y="1"/>
                    <a:pt x="73" y="1"/>
                    <a:pt x="72" y="2"/>
                  </a:cubicBezTo>
                  <a:cubicBezTo>
                    <a:pt x="70" y="3"/>
                    <a:pt x="70" y="2"/>
                    <a:pt x="68" y="1"/>
                  </a:cubicBezTo>
                  <a:cubicBezTo>
                    <a:pt x="66" y="1"/>
                    <a:pt x="63" y="1"/>
                    <a:pt x="61" y="2"/>
                  </a:cubicBezTo>
                  <a:cubicBezTo>
                    <a:pt x="56" y="3"/>
                    <a:pt x="51" y="3"/>
                    <a:pt x="46" y="5"/>
                  </a:cubicBezTo>
                  <a:cubicBezTo>
                    <a:pt x="45" y="6"/>
                    <a:pt x="44" y="7"/>
                    <a:pt x="43" y="7"/>
                  </a:cubicBezTo>
                  <a:cubicBezTo>
                    <a:pt x="42" y="8"/>
                    <a:pt x="40" y="8"/>
                    <a:pt x="39" y="8"/>
                  </a:cubicBezTo>
                  <a:cubicBezTo>
                    <a:pt x="37" y="9"/>
                    <a:pt x="37" y="12"/>
                    <a:pt x="34" y="12"/>
                  </a:cubicBezTo>
                  <a:cubicBezTo>
                    <a:pt x="35" y="15"/>
                    <a:pt x="35" y="18"/>
                    <a:pt x="35" y="22"/>
                  </a:cubicBezTo>
                  <a:cubicBezTo>
                    <a:pt x="36" y="23"/>
                    <a:pt x="35" y="20"/>
                    <a:pt x="35" y="2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08" name="Freeform 776">
              <a:extLst>
                <a:ext uri="{FF2B5EF4-FFF2-40B4-BE49-F238E27FC236}">
                  <a16:creationId xmlns:a16="http://schemas.microsoft.com/office/drawing/2014/main" id="{F81CA8EA-D842-4047-9FB8-96DC6A1C2B08}"/>
                </a:ext>
              </a:extLst>
            </p:cNvPr>
            <p:cNvSpPr>
              <a:spLocks/>
            </p:cNvSpPr>
            <p:nvPr/>
          </p:nvSpPr>
          <p:spPr bwMode="auto">
            <a:xfrm>
              <a:off x="8295722" y="3719583"/>
              <a:ext cx="2850319" cy="2124760"/>
            </a:xfrm>
            <a:custGeom>
              <a:avLst/>
              <a:gdLst>
                <a:gd name="T0" fmla="*/ 33 w 305"/>
                <a:gd name="T1" fmla="*/ 54 h 227"/>
                <a:gd name="T2" fmla="*/ 1 w 305"/>
                <a:gd name="T3" fmla="*/ 63 h 227"/>
                <a:gd name="T4" fmla="*/ 19 w 305"/>
                <a:gd name="T5" fmla="*/ 72 h 227"/>
                <a:gd name="T6" fmla="*/ 24 w 305"/>
                <a:gd name="T7" fmla="*/ 75 h 227"/>
                <a:gd name="T8" fmla="*/ 20 w 305"/>
                <a:gd name="T9" fmla="*/ 81 h 227"/>
                <a:gd name="T10" fmla="*/ 36 w 305"/>
                <a:gd name="T11" fmla="*/ 86 h 227"/>
                <a:gd name="T12" fmla="*/ 73 w 305"/>
                <a:gd name="T13" fmla="*/ 93 h 227"/>
                <a:gd name="T14" fmla="*/ 87 w 305"/>
                <a:gd name="T15" fmla="*/ 112 h 227"/>
                <a:gd name="T16" fmla="*/ 88 w 305"/>
                <a:gd name="T17" fmla="*/ 122 h 227"/>
                <a:gd name="T18" fmla="*/ 89 w 305"/>
                <a:gd name="T19" fmla="*/ 131 h 227"/>
                <a:gd name="T20" fmla="*/ 104 w 305"/>
                <a:gd name="T21" fmla="*/ 129 h 227"/>
                <a:gd name="T22" fmla="*/ 106 w 305"/>
                <a:gd name="T23" fmla="*/ 135 h 227"/>
                <a:gd name="T24" fmla="*/ 106 w 305"/>
                <a:gd name="T25" fmla="*/ 144 h 227"/>
                <a:gd name="T26" fmla="*/ 109 w 305"/>
                <a:gd name="T27" fmla="*/ 155 h 227"/>
                <a:gd name="T28" fmla="*/ 106 w 305"/>
                <a:gd name="T29" fmla="*/ 160 h 227"/>
                <a:gd name="T30" fmla="*/ 100 w 305"/>
                <a:gd name="T31" fmla="*/ 162 h 227"/>
                <a:gd name="T32" fmla="*/ 112 w 305"/>
                <a:gd name="T33" fmla="*/ 165 h 227"/>
                <a:gd name="T34" fmla="*/ 112 w 305"/>
                <a:gd name="T35" fmla="*/ 169 h 227"/>
                <a:gd name="T36" fmla="*/ 107 w 305"/>
                <a:gd name="T37" fmla="*/ 172 h 227"/>
                <a:gd name="T38" fmla="*/ 107 w 305"/>
                <a:gd name="T39" fmla="*/ 180 h 227"/>
                <a:gd name="T40" fmla="*/ 110 w 305"/>
                <a:gd name="T41" fmla="*/ 192 h 227"/>
                <a:gd name="T42" fmla="*/ 114 w 305"/>
                <a:gd name="T43" fmla="*/ 193 h 227"/>
                <a:gd name="T44" fmla="*/ 120 w 305"/>
                <a:gd name="T45" fmla="*/ 210 h 227"/>
                <a:gd name="T46" fmla="*/ 138 w 305"/>
                <a:gd name="T47" fmla="*/ 219 h 227"/>
                <a:gd name="T48" fmla="*/ 142 w 305"/>
                <a:gd name="T49" fmla="*/ 224 h 227"/>
                <a:gd name="T50" fmla="*/ 151 w 305"/>
                <a:gd name="T51" fmla="*/ 214 h 227"/>
                <a:gd name="T52" fmla="*/ 156 w 305"/>
                <a:gd name="T53" fmla="*/ 200 h 227"/>
                <a:gd name="T54" fmla="*/ 163 w 305"/>
                <a:gd name="T55" fmla="*/ 192 h 227"/>
                <a:gd name="T56" fmla="*/ 173 w 305"/>
                <a:gd name="T57" fmla="*/ 179 h 227"/>
                <a:gd name="T58" fmla="*/ 193 w 305"/>
                <a:gd name="T59" fmla="*/ 173 h 227"/>
                <a:gd name="T60" fmla="*/ 216 w 305"/>
                <a:gd name="T61" fmla="*/ 160 h 227"/>
                <a:gd name="T62" fmla="*/ 232 w 305"/>
                <a:gd name="T63" fmla="*/ 142 h 227"/>
                <a:gd name="T64" fmla="*/ 234 w 305"/>
                <a:gd name="T65" fmla="*/ 130 h 227"/>
                <a:gd name="T66" fmla="*/ 253 w 305"/>
                <a:gd name="T67" fmla="*/ 129 h 227"/>
                <a:gd name="T68" fmla="*/ 233 w 305"/>
                <a:gd name="T69" fmla="*/ 119 h 227"/>
                <a:gd name="T70" fmla="*/ 238 w 305"/>
                <a:gd name="T71" fmla="*/ 113 h 227"/>
                <a:gd name="T72" fmla="*/ 262 w 305"/>
                <a:gd name="T73" fmla="*/ 112 h 227"/>
                <a:gd name="T74" fmla="*/ 258 w 305"/>
                <a:gd name="T75" fmla="*/ 106 h 227"/>
                <a:gd name="T76" fmla="*/ 266 w 305"/>
                <a:gd name="T77" fmla="*/ 95 h 227"/>
                <a:gd name="T78" fmla="*/ 253 w 305"/>
                <a:gd name="T79" fmla="*/ 80 h 227"/>
                <a:gd name="T80" fmla="*/ 263 w 305"/>
                <a:gd name="T81" fmla="*/ 66 h 227"/>
                <a:gd name="T82" fmla="*/ 268 w 305"/>
                <a:gd name="T83" fmla="*/ 51 h 227"/>
                <a:gd name="T84" fmla="*/ 283 w 305"/>
                <a:gd name="T85" fmla="*/ 38 h 227"/>
                <a:gd name="T86" fmla="*/ 291 w 305"/>
                <a:gd name="T87" fmla="*/ 33 h 227"/>
                <a:gd name="T88" fmla="*/ 259 w 305"/>
                <a:gd name="T89" fmla="*/ 28 h 227"/>
                <a:gd name="T90" fmla="*/ 238 w 305"/>
                <a:gd name="T91" fmla="*/ 21 h 227"/>
                <a:gd name="T92" fmla="*/ 256 w 305"/>
                <a:gd name="T93" fmla="*/ 14 h 227"/>
                <a:gd name="T94" fmla="*/ 206 w 305"/>
                <a:gd name="T95" fmla="*/ 8 h 227"/>
                <a:gd name="T96" fmla="*/ 213 w 305"/>
                <a:gd name="T97" fmla="*/ 0 h 227"/>
                <a:gd name="T98" fmla="*/ 173 w 305"/>
                <a:gd name="T99" fmla="*/ 8 h 227"/>
                <a:gd name="T100" fmla="*/ 155 w 305"/>
                <a:gd name="T101" fmla="*/ 10 h 227"/>
                <a:gd name="T102" fmla="*/ 154 w 305"/>
                <a:gd name="T103" fmla="*/ 11 h 227"/>
                <a:gd name="T104" fmla="*/ 140 w 305"/>
                <a:gd name="T105" fmla="*/ 14 h 227"/>
                <a:gd name="T106" fmla="*/ 111 w 305"/>
                <a:gd name="T107" fmla="*/ 14 h 227"/>
                <a:gd name="T108" fmla="*/ 98 w 305"/>
                <a:gd name="T109" fmla="*/ 23 h 227"/>
                <a:gd name="T110" fmla="*/ 73 w 305"/>
                <a:gd name="T111" fmla="*/ 21 h 227"/>
                <a:gd name="T112" fmla="*/ 55 w 305"/>
                <a:gd name="T113" fmla="*/ 3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5" h="227">
                  <a:moveTo>
                    <a:pt x="32" y="37"/>
                  </a:moveTo>
                  <a:cubicBezTo>
                    <a:pt x="31" y="38"/>
                    <a:pt x="26" y="40"/>
                    <a:pt x="27" y="41"/>
                  </a:cubicBezTo>
                  <a:cubicBezTo>
                    <a:pt x="28" y="42"/>
                    <a:pt x="30" y="42"/>
                    <a:pt x="32" y="43"/>
                  </a:cubicBezTo>
                  <a:cubicBezTo>
                    <a:pt x="34" y="43"/>
                    <a:pt x="36" y="43"/>
                    <a:pt x="39" y="43"/>
                  </a:cubicBezTo>
                  <a:cubicBezTo>
                    <a:pt x="39" y="43"/>
                    <a:pt x="44" y="42"/>
                    <a:pt x="45" y="42"/>
                  </a:cubicBezTo>
                  <a:cubicBezTo>
                    <a:pt x="44" y="42"/>
                    <a:pt x="42" y="43"/>
                    <a:pt x="41" y="44"/>
                  </a:cubicBezTo>
                  <a:cubicBezTo>
                    <a:pt x="40" y="45"/>
                    <a:pt x="39" y="46"/>
                    <a:pt x="40" y="48"/>
                  </a:cubicBezTo>
                  <a:cubicBezTo>
                    <a:pt x="42" y="50"/>
                    <a:pt x="36" y="55"/>
                    <a:pt x="33" y="54"/>
                  </a:cubicBezTo>
                  <a:cubicBezTo>
                    <a:pt x="32" y="53"/>
                    <a:pt x="30" y="54"/>
                    <a:pt x="28" y="54"/>
                  </a:cubicBezTo>
                  <a:cubicBezTo>
                    <a:pt x="27" y="53"/>
                    <a:pt x="25" y="54"/>
                    <a:pt x="24" y="54"/>
                  </a:cubicBezTo>
                  <a:cubicBezTo>
                    <a:pt x="23" y="54"/>
                    <a:pt x="21" y="54"/>
                    <a:pt x="20" y="56"/>
                  </a:cubicBezTo>
                  <a:cubicBezTo>
                    <a:pt x="19" y="57"/>
                    <a:pt x="18" y="57"/>
                    <a:pt x="16" y="57"/>
                  </a:cubicBezTo>
                  <a:cubicBezTo>
                    <a:pt x="13" y="58"/>
                    <a:pt x="10" y="59"/>
                    <a:pt x="7" y="59"/>
                  </a:cubicBezTo>
                  <a:cubicBezTo>
                    <a:pt x="6" y="59"/>
                    <a:pt x="4" y="58"/>
                    <a:pt x="4" y="59"/>
                  </a:cubicBezTo>
                  <a:cubicBezTo>
                    <a:pt x="3" y="60"/>
                    <a:pt x="0" y="60"/>
                    <a:pt x="0" y="62"/>
                  </a:cubicBezTo>
                  <a:cubicBezTo>
                    <a:pt x="0" y="63"/>
                    <a:pt x="1" y="62"/>
                    <a:pt x="1" y="63"/>
                  </a:cubicBezTo>
                  <a:cubicBezTo>
                    <a:pt x="1" y="63"/>
                    <a:pt x="0" y="64"/>
                    <a:pt x="0" y="64"/>
                  </a:cubicBezTo>
                  <a:cubicBezTo>
                    <a:pt x="0" y="65"/>
                    <a:pt x="2" y="67"/>
                    <a:pt x="3" y="68"/>
                  </a:cubicBezTo>
                  <a:cubicBezTo>
                    <a:pt x="3" y="68"/>
                    <a:pt x="4" y="67"/>
                    <a:pt x="4" y="67"/>
                  </a:cubicBezTo>
                  <a:cubicBezTo>
                    <a:pt x="5" y="66"/>
                    <a:pt x="6" y="67"/>
                    <a:pt x="7" y="68"/>
                  </a:cubicBezTo>
                  <a:cubicBezTo>
                    <a:pt x="8" y="68"/>
                    <a:pt x="13" y="69"/>
                    <a:pt x="13" y="67"/>
                  </a:cubicBezTo>
                  <a:cubicBezTo>
                    <a:pt x="13" y="68"/>
                    <a:pt x="12" y="68"/>
                    <a:pt x="13" y="69"/>
                  </a:cubicBezTo>
                  <a:cubicBezTo>
                    <a:pt x="13" y="70"/>
                    <a:pt x="15" y="71"/>
                    <a:pt x="16" y="71"/>
                  </a:cubicBezTo>
                  <a:cubicBezTo>
                    <a:pt x="17" y="72"/>
                    <a:pt x="18" y="72"/>
                    <a:pt x="19" y="72"/>
                  </a:cubicBezTo>
                  <a:cubicBezTo>
                    <a:pt x="21" y="72"/>
                    <a:pt x="21" y="70"/>
                    <a:pt x="22" y="71"/>
                  </a:cubicBezTo>
                  <a:cubicBezTo>
                    <a:pt x="24" y="71"/>
                    <a:pt x="27" y="71"/>
                    <a:pt x="28" y="71"/>
                  </a:cubicBezTo>
                  <a:cubicBezTo>
                    <a:pt x="29" y="71"/>
                    <a:pt x="29" y="70"/>
                    <a:pt x="30" y="69"/>
                  </a:cubicBezTo>
                  <a:cubicBezTo>
                    <a:pt x="31" y="69"/>
                    <a:pt x="34" y="71"/>
                    <a:pt x="34" y="72"/>
                  </a:cubicBezTo>
                  <a:cubicBezTo>
                    <a:pt x="34" y="73"/>
                    <a:pt x="24" y="72"/>
                    <a:pt x="22" y="73"/>
                  </a:cubicBezTo>
                  <a:cubicBezTo>
                    <a:pt x="20" y="73"/>
                    <a:pt x="23" y="74"/>
                    <a:pt x="24" y="74"/>
                  </a:cubicBezTo>
                  <a:cubicBezTo>
                    <a:pt x="26" y="75"/>
                    <a:pt x="27" y="74"/>
                    <a:pt x="29" y="75"/>
                  </a:cubicBezTo>
                  <a:cubicBezTo>
                    <a:pt x="28" y="74"/>
                    <a:pt x="26" y="75"/>
                    <a:pt x="24" y="75"/>
                  </a:cubicBezTo>
                  <a:cubicBezTo>
                    <a:pt x="21" y="75"/>
                    <a:pt x="18" y="74"/>
                    <a:pt x="15" y="74"/>
                  </a:cubicBezTo>
                  <a:cubicBezTo>
                    <a:pt x="13" y="74"/>
                    <a:pt x="9" y="74"/>
                    <a:pt x="9" y="76"/>
                  </a:cubicBezTo>
                  <a:cubicBezTo>
                    <a:pt x="8" y="77"/>
                    <a:pt x="11" y="78"/>
                    <a:pt x="12" y="78"/>
                  </a:cubicBezTo>
                  <a:cubicBezTo>
                    <a:pt x="13" y="78"/>
                    <a:pt x="15" y="77"/>
                    <a:pt x="15" y="77"/>
                  </a:cubicBezTo>
                  <a:cubicBezTo>
                    <a:pt x="16" y="78"/>
                    <a:pt x="15" y="78"/>
                    <a:pt x="15" y="79"/>
                  </a:cubicBezTo>
                  <a:cubicBezTo>
                    <a:pt x="16" y="80"/>
                    <a:pt x="18" y="80"/>
                    <a:pt x="19" y="80"/>
                  </a:cubicBezTo>
                  <a:cubicBezTo>
                    <a:pt x="21" y="80"/>
                    <a:pt x="23" y="80"/>
                    <a:pt x="25" y="80"/>
                  </a:cubicBezTo>
                  <a:cubicBezTo>
                    <a:pt x="25" y="80"/>
                    <a:pt x="21" y="81"/>
                    <a:pt x="20" y="81"/>
                  </a:cubicBezTo>
                  <a:cubicBezTo>
                    <a:pt x="16" y="82"/>
                    <a:pt x="19" y="84"/>
                    <a:pt x="21" y="85"/>
                  </a:cubicBezTo>
                  <a:cubicBezTo>
                    <a:pt x="23" y="86"/>
                    <a:pt x="25" y="86"/>
                    <a:pt x="27" y="87"/>
                  </a:cubicBezTo>
                  <a:cubicBezTo>
                    <a:pt x="27" y="87"/>
                    <a:pt x="31" y="87"/>
                    <a:pt x="31" y="87"/>
                  </a:cubicBezTo>
                  <a:cubicBezTo>
                    <a:pt x="31" y="87"/>
                    <a:pt x="29" y="86"/>
                    <a:pt x="29" y="85"/>
                  </a:cubicBezTo>
                  <a:cubicBezTo>
                    <a:pt x="29" y="84"/>
                    <a:pt x="31" y="85"/>
                    <a:pt x="31" y="85"/>
                  </a:cubicBezTo>
                  <a:cubicBezTo>
                    <a:pt x="32" y="86"/>
                    <a:pt x="33" y="85"/>
                    <a:pt x="34" y="84"/>
                  </a:cubicBezTo>
                  <a:cubicBezTo>
                    <a:pt x="34" y="84"/>
                    <a:pt x="35" y="83"/>
                    <a:pt x="36" y="83"/>
                  </a:cubicBezTo>
                  <a:cubicBezTo>
                    <a:pt x="37" y="84"/>
                    <a:pt x="36" y="86"/>
                    <a:pt x="36" y="86"/>
                  </a:cubicBezTo>
                  <a:cubicBezTo>
                    <a:pt x="37" y="87"/>
                    <a:pt x="40" y="85"/>
                    <a:pt x="41" y="85"/>
                  </a:cubicBezTo>
                  <a:cubicBezTo>
                    <a:pt x="43" y="84"/>
                    <a:pt x="43" y="84"/>
                    <a:pt x="44" y="85"/>
                  </a:cubicBezTo>
                  <a:cubicBezTo>
                    <a:pt x="45" y="86"/>
                    <a:pt x="46" y="84"/>
                    <a:pt x="47" y="84"/>
                  </a:cubicBezTo>
                  <a:cubicBezTo>
                    <a:pt x="48" y="83"/>
                    <a:pt x="50" y="84"/>
                    <a:pt x="51" y="84"/>
                  </a:cubicBezTo>
                  <a:cubicBezTo>
                    <a:pt x="54" y="84"/>
                    <a:pt x="58" y="85"/>
                    <a:pt x="61" y="86"/>
                  </a:cubicBezTo>
                  <a:cubicBezTo>
                    <a:pt x="63" y="86"/>
                    <a:pt x="65" y="88"/>
                    <a:pt x="67" y="88"/>
                  </a:cubicBezTo>
                  <a:cubicBezTo>
                    <a:pt x="69" y="88"/>
                    <a:pt x="71" y="89"/>
                    <a:pt x="72" y="90"/>
                  </a:cubicBezTo>
                  <a:cubicBezTo>
                    <a:pt x="74" y="91"/>
                    <a:pt x="73" y="92"/>
                    <a:pt x="73" y="93"/>
                  </a:cubicBezTo>
                  <a:cubicBezTo>
                    <a:pt x="73" y="94"/>
                    <a:pt x="75" y="96"/>
                    <a:pt x="76" y="96"/>
                  </a:cubicBezTo>
                  <a:cubicBezTo>
                    <a:pt x="77" y="97"/>
                    <a:pt x="79" y="96"/>
                    <a:pt x="80" y="97"/>
                  </a:cubicBezTo>
                  <a:cubicBezTo>
                    <a:pt x="80" y="99"/>
                    <a:pt x="82" y="100"/>
                    <a:pt x="83" y="101"/>
                  </a:cubicBezTo>
                  <a:cubicBezTo>
                    <a:pt x="84" y="102"/>
                    <a:pt x="83" y="104"/>
                    <a:pt x="84" y="105"/>
                  </a:cubicBezTo>
                  <a:cubicBezTo>
                    <a:pt x="84" y="106"/>
                    <a:pt x="86" y="107"/>
                    <a:pt x="86" y="109"/>
                  </a:cubicBezTo>
                  <a:cubicBezTo>
                    <a:pt x="86" y="110"/>
                    <a:pt x="85" y="110"/>
                    <a:pt x="86" y="111"/>
                  </a:cubicBezTo>
                  <a:cubicBezTo>
                    <a:pt x="86" y="111"/>
                    <a:pt x="87" y="112"/>
                    <a:pt x="87" y="112"/>
                  </a:cubicBezTo>
                  <a:cubicBezTo>
                    <a:pt x="87" y="112"/>
                    <a:pt x="87" y="112"/>
                    <a:pt x="87" y="112"/>
                  </a:cubicBezTo>
                  <a:cubicBezTo>
                    <a:pt x="88" y="111"/>
                    <a:pt x="90" y="113"/>
                    <a:pt x="89" y="114"/>
                  </a:cubicBezTo>
                  <a:cubicBezTo>
                    <a:pt x="88" y="115"/>
                    <a:pt x="88" y="115"/>
                    <a:pt x="88" y="117"/>
                  </a:cubicBezTo>
                  <a:cubicBezTo>
                    <a:pt x="88" y="116"/>
                    <a:pt x="90" y="115"/>
                    <a:pt x="91" y="117"/>
                  </a:cubicBezTo>
                  <a:cubicBezTo>
                    <a:pt x="91" y="118"/>
                    <a:pt x="91" y="118"/>
                    <a:pt x="91" y="119"/>
                  </a:cubicBezTo>
                  <a:cubicBezTo>
                    <a:pt x="91" y="119"/>
                    <a:pt x="91" y="121"/>
                    <a:pt x="91" y="120"/>
                  </a:cubicBezTo>
                  <a:cubicBezTo>
                    <a:pt x="91" y="121"/>
                    <a:pt x="93" y="121"/>
                    <a:pt x="93" y="121"/>
                  </a:cubicBezTo>
                  <a:cubicBezTo>
                    <a:pt x="92" y="120"/>
                    <a:pt x="89" y="126"/>
                    <a:pt x="90" y="122"/>
                  </a:cubicBezTo>
                  <a:cubicBezTo>
                    <a:pt x="90" y="122"/>
                    <a:pt x="88" y="121"/>
                    <a:pt x="88" y="122"/>
                  </a:cubicBezTo>
                  <a:cubicBezTo>
                    <a:pt x="88" y="122"/>
                    <a:pt x="89" y="122"/>
                    <a:pt x="89" y="122"/>
                  </a:cubicBezTo>
                  <a:cubicBezTo>
                    <a:pt x="89" y="123"/>
                    <a:pt x="86" y="123"/>
                    <a:pt x="87" y="124"/>
                  </a:cubicBezTo>
                  <a:cubicBezTo>
                    <a:pt x="87" y="124"/>
                    <a:pt x="90" y="125"/>
                    <a:pt x="89" y="125"/>
                  </a:cubicBezTo>
                  <a:cubicBezTo>
                    <a:pt x="87" y="127"/>
                    <a:pt x="91" y="127"/>
                    <a:pt x="92" y="126"/>
                  </a:cubicBezTo>
                  <a:cubicBezTo>
                    <a:pt x="91" y="127"/>
                    <a:pt x="90" y="127"/>
                    <a:pt x="88" y="127"/>
                  </a:cubicBezTo>
                  <a:cubicBezTo>
                    <a:pt x="88" y="127"/>
                    <a:pt x="86" y="129"/>
                    <a:pt x="86" y="129"/>
                  </a:cubicBezTo>
                  <a:cubicBezTo>
                    <a:pt x="86" y="129"/>
                    <a:pt x="87" y="130"/>
                    <a:pt x="87" y="130"/>
                  </a:cubicBezTo>
                  <a:cubicBezTo>
                    <a:pt x="89" y="131"/>
                    <a:pt x="88" y="131"/>
                    <a:pt x="89" y="131"/>
                  </a:cubicBezTo>
                  <a:cubicBezTo>
                    <a:pt x="90" y="131"/>
                    <a:pt x="94" y="133"/>
                    <a:pt x="95" y="131"/>
                  </a:cubicBezTo>
                  <a:cubicBezTo>
                    <a:pt x="95" y="128"/>
                    <a:pt x="97" y="129"/>
                    <a:pt x="98" y="128"/>
                  </a:cubicBezTo>
                  <a:cubicBezTo>
                    <a:pt x="98" y="128"/>
                    <a:pt x="96" y="122"/>
                    <a:pt x="96" y="122"/>
                  </a:cubicBezTo>
                  <a:cubicBezTo>
                    <a:pt x="96" y="123"/>
                    <a:pt x="98" y="126"/>
                    <a:pt x="98" y="126"/>
                  </a:cubicBezTo>
                  <a:cubicBezTo>
                    <a:pt x="99" y="128"/>
                    <a:pt x="100" y="126"/>
                    <a:pt x="101" y="126"/>
                  </a:cubicBezTo>
                  <a:cubicBezTo>
                    <a:pt x="101" y="126"/>
                    <a:pt x="98" y="130"/>
                    <a:pt x="98" y="130"/>
                  </a:cubicBezTo>
                  <a:cubicBezTo>
                    <a:pt x="98" y="130"/>
                    <a:pt x="102" y="129"/>
                    <a:pt x="102" y="129"/>
                  </a:cubicBezTo>
                  <a:cubicBezTo>
                    <a:pt x="103" y="129"/>
                    <a:pt x="104" y="129"/>
                    <a:pt x="104" y="129"/>
                  </a:cubicBezTo>
                  <a:cubicBezTo>
                    <a:pt x="105" y="129"/>
                    <a:pt x="106" y="128"/>
                    <a:pt x="107" y="128"/>
                  </a:cubicBezTo>
                  <a:cubicBezTo>
                    <a:pt x="107" y="129"/>
                    <a:pt x="106" y="130"/>
                    <a:pt x="105" y="130"/>
                  </a:cubicBezTo>
                  <a:cubicBezTo>
                    <a:pt x="104" y="130"/>
                    <a:pt x="102" y="130"/>
                    <a:pt x="101" y="131"/>
                  </a:cubicBezTo>
                  <a:cubicBezTo>
                    <a:pt x="100" y="132"/>
                    <a:pt x="103" y="131"/>
                    <a:pt x="103" y="131"/>
                  </a:cubicBezTo>
                  <a:cubicBezTo>
                    <a:pt x="105" y="131"/>
                    <a:pt x="107" y="131"/>
                    <a:pt x="109" y="131"/>
                  </a:cubicBezTo>
                  <a:cubicBezTo>
                    <a:pt x="108" y="131"/>
                    <a:pt x="104" y="131"/>
                    <a:pt x="104" y="132"/>
                  </a:cubicBezTo>
                  <a:cubicBezTo>
                    <a:pt x="104" y="132"/>
                    <a:pt x="106" y="133"/>
                    <a:pt x="106" y="134"/>
                  </a:cubicBezTo>
                  <a:cubicBezTo>
                    <a:pt x="106" y="134"/>
                    <a:pt x="106" y="135"/>
                    <a:pt x="106" y="135"/>
                  </a:cubicBezTo>
                  <a:cubicBezTo>
                    <a:pt x="106" y="136"/>
                    <a:pt x="105" y="136"/>
                    <a:pt x="106" y="137"/>
                  </a:cubicBezTo>
                  <a:cubicBezTo>
                    <a:pt x="106" y="137"/>
                    <a:pt x="108" y="136"/>
                    <a:pt x="109" y="136"/>
                  </a:cubicBezTo>
                  <a:cubicBezTo>
                    <a:pt x="110" y="136"/>
                    <a:pt x="109" y="136"/>
                    <a:pt x="110" y="137"/>
                  </a:cubicBezTo>
                  <a:cubicBezTo>
                    <a:pt x="111" y="138"/>
                    <a:pt x="111" y="139"/>
                    <a:pt x="112" y="140"/>
                  </a:cubicBezTo>
                  <a:cubicBezTo>
                    <a:pt x="112" y="141"/>
                    <a:pt x="109" y="141"/>
                    <a:pt x="109" y="141"/>
                  </a:cubicBezTo>
                  <a:cubicBezTo>
                    <a:pt x="105" y="138"/>
                    <a:pt x="99" y="136"/>
                    <a:pt x="95" y="137"/>
                  </a:cubicBezTo>
                  <a:cubicBezTo>
                    <a:pt x="91" y="137"/>
                    <a:pt x="96" y="140"/>
                    <a:pt x="98" y="140"/>
                  </a:cubicBezTo>
                  <a:cubicBezTo>
                    <a:pt x="101" y="141"/>
                    <a:pt x="103" y="144"/>
                    <a:pt x="106" y="144"/>
                  </a:cubicBezTo>
                  <a:cubicBezTo>
                    <a:pt x="107" y="144"/>
                    <a:pt x="108" y="143"/>
                    <a:pt x="110" y="143"/>
                  </a:cubicBezTo>
                  <a:cubicBezTo>
                    <a:pt x="110" y="144"/>
                    <a:pt x="113" y="144"/>
                    <a:pt x="113" y="144"/>
                  </a:cubicBezTo>
                  <a:cubicBezTo>
                    <a:pt x="114" y="145"/>
                    <a:pt x="113" y="146"/>
                    <a:pt x="113" y="146"/>
                  </a:cubicBezTo>
                  <a:cubicBezTo>
                    <a:pt x="110" y="147"/>
                    <a:pt x="114" y="148"/>
                    <a:pt x="113" y="149"/>
                  </a:cubicBezTo>
                  <a:cubicBezTo>
                    <a:pt x="113" y="150"/>
                    <a:pt x="111" y="149"/>
                    <a:pt x="111" y="151"/>
                  </a:cubicBezTo>
                  <a:cubicBezTo>
                    <a:pt x="111" y="152"/>
                    <a:pt x="113" y="152"/>
                    <a:pt x="113" y="152"/>
                  </a:cubicBezTo>
                  <a:cubicBezTo>
                    <a:pt x="112" y="153"/>
                    <a:pt x="110" y="151"/>
                    <a:pt x="110" y="152"/>
                  </a:cubicBezTo>
                  <a:cubicBezTo>
                    <a:pt x="109" y="153"/>
                    <a:pt x="109" y="154"/>
                    <a:pt x="109" y="155"/>
                  </a:cubicBezTo>
                  <a:cubicBezTo>
                    <a:pt x="109" y="155"/>
                    <a:pt x="111" y="155"/>
                    <a:pt x="111" y="155"/>
                  </a:cubicBezTo>
                  <a:cubicBezTo>
                    <a:pt x="111" y="156"/>
                    <a:pt x="109" y="157"/>
                    <a:pt x="108" y="157"/>
                  </a:cubicBezTo>
                  <a:cubicBezTo>
                    <a:pt x="107" y="157"/>
                    <a:pt x="106" y="157"/>
                    <a:pt x="105" y="157"/>
                  </a:cubicBezTo>
                  <a:cubicBezTo>
                    <a:pt x="104" y="156"/>
                    <a:pt x="103" y="156"/>
                    <a:pt x="102" y="157"/>
                  </a:cubicBezTo>
                  <a:cubicBezTo>
                    <a:pt x="101" y="158"/>
                    <a:pt x="101" y="157"/>
                    <a:pt x="100" y="158"/>
                  </a:cubicBezTo>
                  <a:cubicBezTo>
                    <a:pt x="100" y="158"/>
                    <a:pt x="103" y="161"/>
                    <a:pt x="104" y="161"/>
                  </a:cubicBezTo>
                  <a:cubicBezTo>
                    <a:pt x="104" y="160"/>
                    <a:pt x="104" y="160"/>
                    <a:pt x="103" y="160"/>
                  </a:cubicBezTo>
                  <a:cubicBezTo>
                    <a:pt x="103" y="160"/>
                    <a:pt x="106" y="160"/>
                    <a:pt x="106" y="160"/>
                  </a:cubicBezTo>
                  <a:cubicBezTo>
                    <a:pt x="106" y="160"/>
                    <a:pt x="111" y="158"/>
                    <a:pt x="111" y="159"/>
                  </a:cubicBezTo>
                  <a:cubicBezTo>
                    <a:pt x="110" y="159"/>
                    <a:pt x="109" y="159"/>
                    <a:pt x="108" y="160"/>
                  </a:cubicBezTo>
                  <a:cubicBezTo>
                    <a:pt x="109" y="159"/>
                    <a:pt x="111" y="161"/>
                    <a:pt x="110" y="161"/>
                  </a:cubicBezTo>
                  <a:cubicBezTo>
                    <a:pt x="111" y="161"/>
                    <a:pt x="114" y="162"/>
                    <a:pt x="115" y="162"/>
                  </a:cubicBezTo>
                  <a:cubicBezTo>
                    <a:pt x="114" y="162"/>
                    <a:pt x="112" y="162"/>
                    <a:pt x="112" y="162"/>
                  </a:cubicBezTo>
                  <a:cubicBezTo>
                    <a:pt x="112" y="162"/>
                    <a:pt x="116" y="165"/>
                    <a:pt x="116" y="165"/>
                  </a:cubicBezTo>
                  <a:cubicBezTo>
                    <a:pt x="113" y="165"/>
                    <a:pt x="111" y="161"/>
                    <a:pt x="108" y="161"/>
                  </a:cubicBezTo>
                  <a:cubicBezTo>
                    <a:pt x="106" y="161"/>
                    <a:pt x="101" y="160"/>
                    <a:pt x="100" y="162"/>
                  </a:cubicBezTo>
                  <a:cubicBezTo>
                    <a:pt x="100" y="163"/>
                    <a:pt x="99" y="163"/>
                    <a:pt x="98" y="164"/>
                  </a:cubicBezTo>
                  <a:cubicBezTo>
                    <a:pt x="97" y="164"/>
                    <a:pt x="97" y="166"/>
                    <a:pt x="98" y="165"/>
                  </a:cubicBezTo>
                  <a:cubicBezTo>
                    <a:pt x="100" y="165"/>
                    <a:pt x="102" y="164"/>
                    <a:pt x="103" y="162"/>
                  </a:cubicBezTo>
                  <a:cubicBezTo>
                    <a:pt x="103" y="163"/>
                    <a:pt x="105" y="163"/>
                    <a:pt x="105" y="163"/>
                  </a:cubicBezTo>
                  <a:cubicBezTo>
                    <a:pt x="106" y="163"/>
                    <a:pt x="108" y="166"/>
                    <a:pt x="108" y="163"/>
                  </a:cubicBezTo>
                  <a:cubicBezTo>
                    <a:pt x="108" y="162"/>
                    <a:pt x="110" y="164"/>
                    <a:pt x="110" y="164"/>
                  </a:cubicBezTo>
                  <a:cubicBezTo>
                    <a:pt x="110" y="164"/>
                    <a:pt x="114" y="164"/>
                    <a:pt x="113" y="165"/>
                  </a:cubicBezTo>
                  <a:cubicBezTo>
                    <a:pt x="113" y="165"/>
                    <a:pt x="112" y="165"/>
                    <a:pt x="112" y="165"/>
                  </a:cubicBezTo>
                  <a:cubicBezTo>
                    <a:pt x="112" y="165"/>
                    <a:pt x="114" y="166"/>
                    <a:pt x="114" y="166"/>
                  </a:cubicBezTo>
                  <a:cubicBezTo>
                    <a:pt x="113" y="166"/>
                    <a:pt x="111" y="166"/>
                    <a:pt x="110" y="165"/>
                  </a:cubicBezTo>
                  <a:cubicBezTo>
                    <a:pt x="109" y="164"/>
                    <a:pt x="109" y="165"/>
                    <a:pt x="109" y="166"/>
                  </a:cubicBezTo>
                  <a:cubicBezTo>
                    <a:pt x="109" y="165"/>
                    <a:pt x="103" y="164"/>
                    <a:pt x="102" y="164"/>
                  </a:cubicBezTo>
                  <a:cubicBezTo>
                    <a:pt x="101" y="164"/>
                    <a:pt x="95" y="166"/>
                    <a:pt x="96" y="168"/>
                  </a:cubicBezTo>
                  <a:cubicBezTo>
                    <a:pt x="97" y="169"/>
                    <a:pt x="103" y="167"/>
                    <a:pt x="104" y="167"/>
                  </a:cubicBezTo>
                  <a:cubicBezTo>
                    <a:pt x="105" y="167"/>
                    <a:pt x="107" y="167"/>
                    <a:pt x="108" y="168"/>
                  </a:cubicBezTo>
                  <a:cubicBezTo>
                    <a:pt x="108" y="168"/>
                    <a:pt x="112" y="169"/>
                    <a:pt x="112" y="169"/>
                  </a:cubicBezTo>
                  <a:cubicBezTo>
                    <a:pt x="112" y="170"/>
                    <a:pt x="107" y="168"/>
                    <a:pt x="107" y="168"/>
                  </a:cubicBezTo>
                  <a:cubicBezTo>
                    <a:pt x="105" y="167"/>
                    <a:pt x="102" y="168"/>
                    <a:pt x="100" y="168"/>
                  </a:cubicBezTo>
                  <a:cubicBezTo>
                    <a:pt x="93" y="170"/>
                    <a:pt x="101" y="172"/>
                    <a:pt x="103" y="171"/>
                  </a:cubicBezTo>
                  <a:cubicBezTo>
                    <a:pt x="102" y="172"/>
                    <a:pt x="101" y="173"/>
                    <a:pt x="99" y="173"/>
                  </a:cubicBezTo>
                  <a:cubicBezTo>
                    <a:pt x="96" y="174"/>
                    <a:pt x="101" y="175"/>
                    <a:pt x="101" y="175"/>
                  </a:cubicBezTo>
                  <a:cubicBezTo>
                    <a:pt x="101" y="175"/>
                    <a:pt x="97" y="174"/>
                    <a:pt x="97" y="176"/>
                  </a:cubicBezTo>
                  <a:cubicBezTo>
                    <a:pt x="97" y="179"/>
                    <a:pt x="99" y="177"/>
                    <a:pt x="101" y="176"/>
                  </a:cubicBezTo>
                  <a:cubicBezTo>
                    <a:pt x="103" y="175"/>
                    <a:pt x="105" y="173"/>
                    <a:pt x="107" y="172"/>
                  </a:cubicBezTo>
                  <a:cubicBezTo>
                    <a:pt x="108" y="172"/>
                    <a:pt x="114" y="169"/>
                    <a:pt x="114" y="171"/>
                  </a:cubicBezTo>
                  <a:cubicBezTo>
                    <a:pt x="114" y="171"/>
                    <a:pt x="111" y="171"/>
                    <a:pt x="111" y="171"/>
                  </a:cubicBezTo>
                  <a:cubicBezTo>
                    <a:pt x="111" y="171"/>
                    <a:pt x="113" y="171"/>
                    <a:pt x="114" y="172"/>
                  </a:cubicBezTo>
                  <a:cubicBezTo>
                    <a:pt x="111" y="170"/>
                    <a:pt x="98" y="178"/>
                    <a:pt x="99" y="179"/>
                  </a:cubicBezTo>
                  <a:cubicBezTo>
                    <a:pt x="99" y="180"/>
                    <a:pt x="105" y="178"/>
                    <a:pt x="106" y="178"/>
                  </a:cubicBezTo>
                  <a:cubicBezTo>
                    <a:pt x="106" y="178"/>
                    <a:pt x="102" y="179"/>
                    <a:pt x="101" y="180"/>
                  </a:cubicBezTo>
                  <a:cubicBezTo>
                    <a:pt x="101" y="180"/>
                    <a:pt x="103" y="184"/>
                    <a:pt x="104" y="183"/>
                  </a:cubicBezTo>
                  <a:cubicBezTo>
                    <a:pt x="105" y="182"/>
                    <a:pt x="106" y="180"/>
                    <a:pt x="107" y="180"/>
                  </a:cubicBezTo>
                  <a:cubicBezTo>
                    <a:pt x="108" y="180"/>
                    <a:pt x="112" y="181"/>
                    <a:pt x="112" y="181"/>
                  </a:cubicBezTo>
                  <a:cubicBezTo>
                    <a:pt x="112" y="181"/>
                    <a:pt x="108" y="181"/>
                    <a:pt x="108" y="181"/>
                  </a:cubicBezTo>
                  <a:cubicBezTo>
                    <a:pt x="106" y="181"/>
                    <a:pt x="105" y="182"/>
                    <a:pt x="104" y="183"/>
                  </a:cubicBezTo>
                  <a:cubicBezTo>
                    <a:pt x="104" y="184"/>
                    <a:pt x="104" y="185"/>
                    <a:pt x="104" y="186"/>
                  </a:cubicBezTo>
                  <a:cubicBezTo>
                    <a:pt x="105" y="189"/>
                    <a:pt x="105" y="188"/>
                    <a:pt x="107" y="187"/>
                  </a:cubicBezTo>
                  <a:cubicBezTo>
                    <a:pt x="106" y="188"/>
                    <a:pt x="105" y="192"/>
                    <a:pt x="106" y="193"/>
                  </a:cubicBezTo>
                  <a:cubicBezTo>
                    <a:pt x="106" y="193"/>
                    <a:pt x="109" y="189"/>
                    <a:pt x="110" y="189"/>
                  </a:cubicBezTo>
                  <a:cubicBezTo>
                    <a:pt x="110" y="190"/>
                    <a:pt x="109" y="191"/>
                    <a:pt x="110" y="192"/>
                  </a:cubicBezTo>
                  <a:cubicBezTo>
                    <a:pt x="110" y="193"/>
                    <a:pt x="111" y="191"/>
                    <a:pt x="112" y="191"/>
                  </a:cubicBezTo>
                  <a:cubicBezTo>
                    <a:pt x="114" y="189"/>
                    <a:pt x="110" y="187"/>
                    <a:pt x="110" y="186"/>
                  </a:cubicBezTo>
                  <a:cubicBezTo>
                    <a:pt x="110" y="186"/>
                    <a:pt x="112" y="189"/>
                    <a:pt x="113" y="189"/>
                  </a:cubicBezTo>
                  <a:cubicBezTo>
                    <a:pt x="114" y="190"/>
                    <a:pt x="114" y="189"/>
                    <a:pt x="115" y="188"/>
                  </a:cubicBezTo>
                  <a:cubicBezTo>
                    <a:pt x="114" y="188"/>
                    <a:pt x="117" y="191"/>
                    <a:pt x="116" y="192"/>
                  </a:cubicBezTo>
                  <a:cubicBezTo>
                    <a:pt x="117" y="191"/>
                    <a:pt x="114" y="189"/>
                    <a:pt x="114" y="191"/>
                  </a:cubicBezTo>
                  <a:cubicBezTo>
                    <a:pt x="114" y="193"/>
                    <a:pt x="116" y="195"/>
                    <a:pt x="114" y="196"/>
                  </a:cubicBezTo>
                  <a:cubicBezTo>
                    <a:pt x="114" y="196"/>
                    <a:pt x="114" y="193"/>
                    <a:pt x="114" y="193"/>
                  </a:cubicBezTo>
                  <a:cubicBezTo>
                    <a:pt x="114" y="192"/>
                    <a:pt x="112" y="194"/>
                    <a:pt x="111" y="194"/>
                  </a:cubicBezTo>
                  <a:cubicBezTo>
                    <a:pt x="110" y="194"/>
                    <a:pt x="109" y="196"/>
                    <a:pt x="109" y="197"/>
                  </a:cubicBezTo>
                  <a:cubicBezTo>
                    <a:pt x="108" y="199"/>
                    <a:pt x="111" y="197"/>
                    <a:pt x="111" y="198"/>
                  </a:cubicBezTo>
                  <a:cubicBezTo>
                    <a:pt x="112" y="199"/>
                    <a:pt x="110" y="200"/>
                    <a:pt x="110" y="200"/>
                  </a:cubicBezTo>
                  <a:cubicBezTo>
                    <a:pt x="110" y="200"/>
                    <a:pt x="112" y="199"/>
                    <a:pt x="113" y="201"/>
                  </a:cubicBezTo>
                  <a:cubicBezTo>
                    <a:pt x="113" y="203"/>
                    <a:pt x="115" y="204"/>
                    <a:pt x="115" y="205"/>
                  </a:cubicBezTo>
                  <a:cubicBezTo>
                    <a:pt x="114" y="207"/>
                    <a:pt x="115" y="207"/>
                    <a:pt x="117" y="209"/>
                  </a:cubicBezTo>
                  <a:cubicBezTo>
                    <a:pt x="118" y="210"/>
                    <a:pt x="119" y="212"/>
                    <a:pt x="120" y="210"/>
                  </a:cubicBezTo>
                  <a:cubicBezTo>
                    <a:pt x="120" y="210"/>
                    <a:pt x="121" y="215"/>
                    <a:pt x="122" y="215"/>
                  </a:cubicBezTo>
                  <a:cubicBezTo>
                    <a:pt x="123" y="216"/>
                    <a:pt x="122" y="215"/>
                    <a:pt x="123" y="215"/>
                  </a:cubicBezTo>
                  <a:cubicBezTo>
                    <a:pt x="124" y="216"/>
                    <a:pt x="125" y="217"/>
                    <a:pt x="126" y="218"/>
                  </a:cubicBezTo>
                  <a:cubicBezTo>
                    <a:pt x="128" y="219"/>
                    <a:pt x="130" y="220"/>
                    <a:pt x="132" y="219"/>
                  </a:cubicBezTo>
                  <a:cubicBezTo>
                    <a:pt x="133" y="219"/>
                    <a:pt x="136" y="219"/>
                    <a:pt x="136" y="218"/>
                  </a:cubicBezTo>
                  <a:cubicBezTo>
                    <a:pt x="136" y="218"/>
                    <a:pt x="136" y="221"/>
                    <a:pt x="136" y="221"/>
                  </a:cubicBezTo>
                  <a:cubicBezTo>
                    <a:pt x="136" y="221"/>
                    <a:pt x="138" y="217"/>
                    <a:pt x="138" y="218"/>
                  </a:cubicBezTo>
                  <a:cubicBezTo>
                    <a:pt x="139" y="218"/>
                    <a:pt x="138" y="219"/>
                    <a:pt x="138" y="219"/>
                  </a:cubicBezTo>
                  <a:cubicBezTo>
                    <a:pt x="138" y="220"/>
                    <a:pt x="139" y="220"/>
                    <a:pt x="139" y="220"/>
                  </a:cubicBezTo>
                  <a:cubicBezTo>
                    <a:pt x="139" y="220"/>
                    <a:pt x="136" y="221"/>
                    <a:pt x="137" y="222"/>
                  </a:cubicBezTo>
                  <a:cubicBezTo>
                    <a:pt x="138" y="222"/>
                    <a:pt x="138" y="222"/>
                    <a:pt x="139" y="221"/>
                  </a:cubicBezTo>
                  <a:cubicBezTo>
                    <a:pt x="140" y="222"/>
                    <a:pt x="139" y="223"/>
                    <a:pt x="139" y="223"/>
                  </a:cubicBezTo>
                  <a:cubicBezTo>
                    <a:pt x="139" y="224"/>
                    <a:pt x="142" y="221"/>
                    <a:pt x="142" y="222"/>
                  </a:cubicBezTo>
                  <a:cubicBezTo>
                    <a:pt x="142" y="223"/>
                    <a:pt x="140" y="224"/>
                    <a:pt x="140" y="225"/>
                  </a:cubicBezTo>
                  <a:cubicBezTo>
                    <a:pt x="140" y="224"/>
                    <a:pt x="143" y="223"/>
                    <a:pt x="142" y="225"/>
                  </a:cubicBezTo>
                  <a:cubicBezTo>
                    <a:pt x="142" y="225"/>
                    <a:pt x="142" y="225"/>
                    <a:pt x="142" y="224"/>
                  </a:cubicBezTo>
                  <a:cubicBezTo>
                    <a:pt x="142" y="226"/>
                    <a:pt x="145" y="223"/>
                    <a:pt x="145" y="223"/>
                  </a:cubicBezTo>
                  <a:cubicBezTo>
                    <a:pt x="146" y="224"/>
                    <a:pt x="145" y="226"/>
                    <a:pt x="145" y="227"/>
                  </a:cubicBezTo>
                  <a:cubicBezTo>
                    <a:pt x="144" y="225"/>
                    <a:pt x="153" y="225"/>
                    <a:pt x="147" y="222"/>
                  </a:cubicBezTo>
                  <a:cubicBezTo>
                    <a:pt x="148" y="222"/>
                    <a:pt x="153" y="222"/>
                    <a:pt x="150" y="221"/>
                  </a:cubicBezTo>
                  <a:cubicBezTo>
                    <a:pt x="147" y="219"/>
                    <a:pt x="151" y="220"/>
                    <a:pt x="152" y="218"/>
                  </a:cubicBezTo>
                  <a:cubicBezTo>
                    <a:pt x="152" y="218"/>
                    <a:pt x="149" y="218"/>
                    <a:pt x="149" y="218"/>
                  </a:cubicBezTo>
                  <a:cubicBezTo>
                    <a:pt x="150" y="217"/>
                    <a:pt x="151" y="216"/>
                    <a:pt x="152" y="216"/>
                  </a:cubicBezTo>
                  <a:cubicBezTo>
                    <a:pt x="154" y="214"/>
                    <a:pt x="151" y="215"/>
                    <a:pt x="151" y="214"/>
                  </a:cubicBezTo>
                  <a:cubicBezTo>
                    <a:pt x="151" y="214"/>
                    <a:pt x="154" y="213"/>
                    <a:pt x="154" y="212"/>
                  </a:cubicBezTo>
                  <a:cubicBezTo>
                    <a:pt x="154" y="211"/>
                    <a:pt x="154" y="209"/>
                    <a:pt x="153" y="208"/>
                  </a:cubicBezTo>
                  <a:cubicBezTo>
                    <a:pt x="152" y="208"/>
                    <a:pt x="154" y="207"/>
                    <a:pt x="153" y="206"/>
                  </a:cubicBezTo>
                  <a:cubicBezTo>
                    <a:pt x="153" y="206"/>
                    <a:pt x="151" y="205"/>
                    <a:pt x="151" y="205"/>
                  </a:cubicBezTo>
                  <a:cubicBezTo>
                    <a:pt x="151" y="205"/>
                    <a:pt x="155" y="204"/>
                    <a:pt x="156" y="204"/>
                  </a:cubicBezTo>
                  <a:cubicBezTo>
                    <a:pt x="159" y="204"/>
                    <a:pt x="156" y="203"/>
                    <a:pt x="155" y="202"/>
                  </a:cubicBezTo>
                  <a:cubicBezTo>
                    <a:pt x="155" y="202"/>
                    <a:pt x="160" y="202"/>
                    <a:pt x="160" y="202"/>
                  </a:cubicBezTo>
                  <a:cubicBezTo>
                    <a:pt x="159" y="201"/>
                    <a:pt x="157" y="201"/>
                    <a:pt x="156" y="200"/>
                  </a:cubicBezTo>
                  <a:cubicBezTo>
                    <a:pt x="156" y="200"/>
                    <a:pt x="160" y="201"/>
                    <a:pt x="160" y="200"/>
                  </a:cubicBezTo>
                  <a:cubicBezTo>
                    <a:pt x="161" y="200"/>
                    <a:pt x="160" y="200"/>
                    <a:pt x="160" y="199"/>
                  </a:cubicBezTo>
                  <a:cubicBezTo>
                    <a:pt x="161" y="199"/>
                    <a:pt x="161" y="199"/>
                    <a:pt x="161" y="199"/>
                  </a:cubicBezTo>
                  <a:cubicBezTo>
                    <a:pt x="162" y="198"/>
                    <a:pt x="158" y="197"/>
                    <a:pt x="158" y="197"/>
                  </a:cubicBezTo>
                  <a:cubicBezTo>
                    <a:pt x="158" y="197"/>
                    <a:pt x="163" y="197"/>
                    <a:pt x="162" y="196"/>
                  </a:cubicBezTo>
                  <a:cubicBezTo>
                    <a:pt x="162" y="195"/>
                    <a:pt x="163" y="195"/>
                    <a:pt x="161" y="194"/>
                  </a:cubicBezTo>
                  <a:cubicBezTo>
                    <a:pt x="161" y="194"/>
                    <a:pt x="158" y="194"/>
                    <a:pt x="158" y="193"/>
                  </a:cubicBezTo>
                  <a:cubicBezTo>
                    <a:pt x="158" y="193"/>
                    <a:pt x="163" y="192"/>
                    <a:pt x="163" y="192"/>
                  </a:cubicBezTo>
                  <a:cubicBezTo>
                    <a:pt x="165" y="192"/>
                    <a:pt x="164" y="189"/>
                    <a:pt x="162" y="189"/>
                  </a:cubicBezTo>
                  <a:cubicBezTo>
                    <a:pt x="161" y="188"/>
                    <a:pt x="158" y="187"/>
                    <a:pt x="161" y="186"/>
                  </a:cubicBezTo>
                  <a:cubicBezTo>
                    <a:pt x="163" y="186"/>
                    <a:pt x="166" y="187"/>
                    <a:pt x="167" y="185"/>
                  </a:cubicBezTo>
                  <a:cubicBezTo>
                    <a:pt x="167" y="185"/>
                    <a:pt x="165" y="183"/>
                    <a:pt x="165" y="183"/>
                  </a:cubicBezTo>
                  <a:cubicBezTo>
                    <a:pt x="165" y="182"/>
                    <a:pt x="167" y="182"/>
                    <a:pt x="167" y="182"/>
                  </a:cubicBezTo>
                  <a:cubicBezTo>
                    <a:pt x="168" y="181"/>
                    <a:pt x="170" y="181"/>
                    <a:pt x="172" y="182"/>
                  </a:cubicBezTo>
                  <a:cubicBezTo>
                    <a:pt x="172" y="182"/>
                    <a:pt x="174" y="182"/>
                    <a:pt x="174" y="182"/>
                  </a:cubicBezTo>
                  <a:cubicBezTo>
                    <a:pt x="175" y="181"/>
                    <a:pt x="173" y="180"/>
                    <a:pt x="173" y="179"/>
                  </a:cubicBezTo>
                  <a:cubicBezTo>
                    <a:pt x="174" y="178"/>
                    <a:pt x="177" y="174"/>
                    <a:pt x="179" y="176"/>
                  </a:cubicBezTo>
                  <a:cubicBezTo>
                    <a:pt x="178" y="175"/>
                    <a:pt x="175" y="181"/>
                    <a:pt x="176" y="181"/>
                  </a:cubicBezTo>
                  <a:cubicBezTo>
                    <a:pt x="177" y="182"/>
                    <a:pt x="179" y="179"/>
                    <a:pt x="181" y="179"/>
                  </a:cubicBezTo>
                  <a:cubicBezTo>
                    <a:pt x="181" y="179"/>
                    <a:pt x="183" y="180"/>
                    <a:pt x="183" y="180"/>
                  </a:cubicBezTo>
                  <a:cubicBezTo>
                    <a:pt x="183" y="180"/>
                    <a:pt x="183" y="178"/>
                    <a:pt x="183" y="178"/>
                  </a:cubicBezTo>
                  <a:cubicBezTo>
                    <a:pt x="186" y="179"/>
                    <a:pt x="186" y="178"/>
                    <a:pt x="187" y="177"/>
                  </a:cubicBezTo>
                  <a:cubicBezTo>
                    <a:pt x="188" y="176"/>
                    <a:pt x="189" y="176"/>
                    <a:pt x="190" y="176"/>
                  </a:cubicBezTo>
                  <a:cubicBezTo>
                    <a:pt x="192" y="175"/>
                    <a:pt x="192" y="174"/>
                    <a:pt x="193" y="173"/>
                  </a:cubicBezTo>
                  <a:cubicBezTo>
                    <a:pt x="194" y="172"/>
                    <a:pt x="196" y="170"/>
                    <a:pt x="197" y="168"/>
                  </a:cubicBezTo>
                  <a:cubicBezTo>
                    <a:pt x="199" y="166"/>
                    <a:pt x="199" y="165"/>
                    <a:pt x="201" y="165"/>
                  </a:cubicBezTo>
                  <a:cubicBezTo>
                    <a:pt x="202" y="164"/>
                    <a:pt x="205" y="164"/>
                    <a:pt x="205" y="162"/>
                  </a:cubicBezTo>
                  <a:cubicBezTo>
                    <a:pt x="204" y="162"/>
                    <a:pt x="203" y="157"/>
                    <a:pt x="203" y="157"/>
                  </a:cubicBezTo>
                  <a:cubicBezTo>
                    <a:pt x="204" y="157"/>
                    <a:pt x="207" y="160"/>
                    <a:pt x="208" y="160"/>
                  </a:cubicBezTo>
                  <a:cubicBezTo>
                    <a:pt x="209" y="161"/>
                    <a:pt x="210" y="161"/>
                    <a:pt x="211" y="161"/>
                  </a:cubicBezTo>
                  <a:cubicBezTo>
                    <a:pt x="211" y="161"/>
                    <a:pt x="213" y="160"/>
                    <a:pt x="213" y="160"/>
                  </a:cubicBezTo>
                  <a:cubicBezTo>
                    <a:pt x="214" y="160"/>
                    <a:pt x="215" y="161"/>
                    <a:pt x="216" y="160"/>
                  </a:cubicBezTo>
                  <a:cubicBezTo>
                    <a:pt x="216" y="160"/>
                    <a:pt x="214" y="158"/>
                    <a:pt x="217" y="159"/>
                  </a:cubicBezTo>
                  <a:cubicBezTo>
                    <a:pt x="219" y="159"/>
                    <a:pt x="221" y="159"/>
                    <a:pt x="223" y="158"/>
                  </a:cubicBezTo>
                  <a:cubicBezTo>
                    <a:pt x="228" y="157"/>
                    <a:pt x="232" y="156"/>
                    <a:pt x="237" y="154"/>
                  </a:cubicBezTo>
                  <a:cubicBezTo>
                    <a:pt x="238" y="153"/>
                    <a:pt x="254" y="143"/>
                    <a:pt x="255" y="143"/>
                  </a:cubicBezTo>
                  <a:cubicBezTo>
                    <a:pt x="254" y="143"/>
                    <a:pt x="247" y="143"/>
                    <a:pt x="246" y="143"/>
                  </a:cubicBezTo>
                  <a:cubicBezTo>
                    <a:pt x="244" y="142"/>
                    <a:pt x="242" y="141"/>
                    <a:pt x="240" y="141"/>
                  </a:cubicBezTo>
                  <a:cubicBezTo>
                    <a:pt x="238" y="141"/>
                    <a:pt x="236" y="142"/>
                    <a:pt x="235" y="142"/>
                  </a:cubicBezTo>
                  <a:cubicBezTo>
                    <a:pt x="233" y="143"/>
                    <a:pt x="233" y="141"/>
                    <a:pt x="232" y="142"/>
                  </a:cubicBezTo>
                  <a:cubicBezTo>
                    <a:pt x="231" y="142"/>
                    <a:pt x="230" y="144"/>
                    <a:pt x="229" y="144"/>
                  </a:cubicBezTo>
                  <a:cubicBezTo>
                    <a:pt x="225" y="144"/>
                    <a:pt x="232" y="140"/>
                    <a:pt x="233" y="141"/>
                  </a:cubicBezTo>
                  <a:cubicBezTo>
                    <a:pt x="232" y="140"/>
                    <a:pt x="229" y="141"/>
                    <a:pt x="228" y="141"/>
                  </a:cubicBezTo>
                  <a:cubicBezTo>
                    <a:pt x="225" y="141"/>
                    <a:pt x="223" y="140"/>
                    <a:pt x="221" y="140"/>
                  </a:cubicBezTo>
                  <a:cubicBezTo>
                    <a:pt x="222" y="140"/>
                    <a:pt x="225" y="138"/>
                    <a:pt x="226" y="137"/>
                  </a:cubicBezTo>
                  <a:cubicBezTo>
                    <a:pt x="226" y="134"/>
                    <a:pt x="228" y="135"/>
                    <a:pt x="229" y="136"/>
                  </a:cubicBezTo>
                  <a:cubicBezTo>
                    <a:pt x="231" y="136"/>
                    <a:pt x="239" y="134"/>
                    <a:pt x="240" y="133"/>
                  </a:cubicBezTo>
                  <a:cubicBezTo>
                    <a:pt x="240" y="132"/>
                    <a:pt x="235" y="131"/>
                    <a:pt x="234" y="130"/>
                  </a:cubicBezTo>
                  <a:cubicBezTo>
                    <a:pt x="235" y="131"/>
                    <a:pt x="239" y="132"/>
                    <a:pt x="240" y="132"/>
                  </a:cubicBezTo>
                  <a:cubicBezTo>
                    <a:pt x="241" y="133"/>
                    <a:pt x="245" y="133"/>
                    <a:pt x="245" y="135"/>
                  </a:cubicBezTo>
                  <a:cubicBezTo>
                    <a:pt x="244" y="138"/>
                    <a:pt x="246" y="139"/>
                    <a:pt x="248" y="139"/>
                  </a:cubicBezTo>
                  <a:cubicBezTo>
                    <a:pt x="248" y="139"/>
                    <a:pt x="254" y="139"/>
                    <a:pt x="253" y="138"/>
                  </a:cubicBezTo>
                  <a:cubicBezTo>
                    <a:pt x="253" y="138"/>
                    <a:pt x="253" y="140"/>
                    <a:pt x="254" y="140"/>
                  </a:cubicBezTo>
                  <a:cubicBezTo>
                    <a:pt x="256" y="139"/>
                    <a:pt x="257" y="136"/>
                    <a:pt x="257" y="134"/>
                  </a:cubicBezTo>
                  <a:cubicBezTo>
                    <a:pt x="257" y="133"/>
                    <a:pt x="257" y="129"/>
                    <a:pt x="255" y="130"/>
                  </a:cubicBezTo>
                  <a:cubicBezTo>
                    <a:pt x="253" y="132"/>
                    <a:pt x="254" y="130"/>
                    <a:pt x="253" y="129"/>
                  </a:cubicBezTo>
                  <a:cubicBezTo>
                    <a:pt x="251" y="127"/>
                    <a:pt x="248" y="126"/>
                    <a:pt x="245" y="124"/>
                  </a:cubicBezTo>
                  <a:cubicBezTo>
                    <a:pt x="244" y="123"/>
                    <a:pt x="243" y="123"/>
                    <a:pt x="242" y="122"/>
                  </a:cubicBezTo>
                  <a:cubicBezTo>
                    <a:pt x="242" y="122"/>
                    <a:pt x="238" y="123"/>
                    <a:pt x="238" y="124"/>
                  </a:cubicBezTo>
                  <a:cubicBezTo>
                    <a:pt x="238" y="124"/>
                    <a:pt x="239" y="123"/>
                    <a:pt x="238" y="123"/>
                  </a:cubicBezTo>
                  <a:cubicBezTo>
                    <a:pt x="238" y="123"/>
                    <a:pt x="237" y="122"/>
                    <a:pt x="237" y="122"/>
                  </a:cubicBezTo>
                  <a:cubicBezTo>
                    <a:pt x="237" y="121"/>
                    <a:pt x="241" y="122"/>
                    <a:pt x="241" y="121"/>
                  </a:cubicBezTo>
                  <a:cubicBezTo>
                    <a:pt x="241" y="119"/>
                    <a:pt x="241" y="118"/>
                    <a:pt x="238" y="118"/>
                  </a:cubicBezTo>
                  <a:cubicBezTo>
                    <a:pt x="236" y="119"/>
                    <a:pt x="235" y="121"/>
                    <a:pt x="233" y="119"/>
                  </a:cubicBezTo>
                  <a:cubicBezTo>
                    <a:pt x="233" y="119"/>
                    <a:pt x="229" y="119"/>
                    <a:pt x="229" y="118"/>
                  </a:cubicBezTo>
                  <a:cubicBezTo>
                    <a:pt x="229" y="116"/>
                    <a:pt x="234" y="119"/>
                    <a:pt x="234" y="119"/>
                  </a:cubicBezTo>
                  <a:cubicBezTo>
                    <a:pt x="235" y="119"/>
                    <a:pt x="240" y="118"/>
                    <a:pt x="240" y="117"/>
                  </a:cubicBezTo>
                  <a:cubicBezTo>
                    <a:pt x="241" y="117"/>
                    <a:pt x="236" y="115"/>
                    <a:pt x="235" y="115"/>
                  </a:cubicBezTo>
                  <a:cubicBezTo>
                    <a:pt x="233" y="115"/>
                    <a:pt x="230" y="115"/>
                    <a:pt x="228" y="116"/>
                  </a:cubicBezTo>
                  <a:cubicBezTo>
                    <a:pt x="229" y="116"/>
                    <a:pt x="233" y="113"/>
                    <a:pt x="233" y="114"/>
                  </a:cubicBezTo>
                  <a:cubicBezTo>
                    <a:pt x="233" y="113"/>
                    <a:pt x="229" y="113"/>
                    <a:pt x="229" y="112"/>
                  </a:cubicBezTo>
                  <a:cubicBezTo>
                    <a:pt x="232" y="113"/>
                    <a:pt x="235" y="115"/>
                    <a:pt x="238" y="113"/>
                  </a:cubicBezTo>
                  <a:cubicBezTo>
                    <a:pt x="238" y="113"/>
                    <a:pt x="241" y="112"/>
                    <a:pt x="241" y="111"/>
                  </a:cubicBezTo>
                  <a:cubicBezTo>
                    <a:pt x="240" y="110"/>
                    <a:pt x="238" y="109"/>
                    <a:pt x="238" y="108"/>
                  </a:cubicBezTo>
                  <a:cubicBezTo>
                    <a:pt x="238" y="109"/>
                    <a:pt x="241" y="110"/>
                    <a:pt x="242" y="110"/>
                  </a:cubicBezTo>
                  <a:cubicBezTo>
                    <a:pt x="244" y="111"/>
                    <a:pt x="243" y="109"/>
                    <a:pt x="245" y="109"/>
                  </a:cubicBezTo>
                  <a:cubicBezTo>
                    <a:pt x="246" y="109"/>
                    <a:pt x="254" y="111"/>
                    <a:pt x="254" y="111"/>
                  </a:cubicBezTo>
                  <a:cubicBezTo>
                    <a:pt x="253" y="111"/>
                    <a:pt x="246" y="110"/>
                    <a:pt x="246" y="110"/>
                  </a:cubicBezTo>
                  <a:cubicBezTo>
                    <a:pt x="248" y="114"/>
                    <a:pt x="254" y="113"/>
                    <a:pt x="257" y="113"/>
                  </a:cubicBezTo>
                  <a:cubicBezTo>
                    <a:pt x="258" y="112"/>
                    <a:pt x="261" y="113"/>
                    <a:pt x="262" y="112"/>
                  </a:cubicBezTo>
                  <a:cubicBezTo>
                    <a:pt x="265" y="111"/>
                    <a:pt x="264" y="109"/>
                    <a:pt x="262" y="108"/>
                  </a:cubicBezTo>
                  <a:cubicBezTo>
                    <a:pt x="261" y="107"/>
                    <a:pt x="258" y="106"/>
                    <a:pt x="257" y="106"/>
                  </a:cubicBezTo>
                  <a:cubicBezTo>
                    <a:pt x="256" y="106"/>
                    <a:pt x="257" y="109"/>
                    <a:pt x="257" y="110"/>
                  </a:cubicBezTo>
                  <a:cubicBezTo>
                    <a:pt x="256" y="109"/>
                    <a:pt x="256" y="108"/>
                    <a:pt x="255" y="107"/>
                  </a:cubicBezTo>
                  <a:cubicBezTo>
                    <a:pt x="255" y="106"/>
                    <a:pt x="254" y="107"/>
                    <a:pt x="253" y="106"/>
                  </a:cubicBezTo>
                  <a:cubicBezTo>
                    <a:pt x="254" y="107"/>
                    <a:pt x="256" y="101"/>
                    <a:pt x="256" y="100"/>
                  </a:cubicBezTo>
                  <a:cubicBezTo>
                    <a:pt x="256" y="100"/>
                    <a:pt x="257" y="103"/>
                    <a:pt x="257" y="103"/>
                  </a:cubicBezTo>
                  <a:cubicBezTo>
                    <a:pt x="257" y="105"/>
                    <a:pt x="257" y="106"/>
                    <a:pt x="258" y="106"/>
                  </a:cubicBezTo>
                  <a:cubicBezTo>
                    <a:pt x="261" y="106"/>
                    <a:pt x="263" y="105"/>
                    <a:pt x="265" y="105"/>
                  </a:cubicBezTo>
                  <a:cubicBezTo>
                    <a:pt x="266" y="105"/>
                    <a:pt x="272" y="103"/>
                    <a:pt x="270" y="101"/>
                  </a:cubicBezTo>
                  <a:cubicBezTo>
                    <a:pt x="268" y="100"/>
                    <a:pt x="267" y="102"/>
                    <a:pt x="266" y="101"/>
                  </a:cubicBezTo>
                  <a:cubicBezTo>
                    <a:pt x="266" y="100"/>
                    <a:pt x="266" y="100"/>
                    <a:pt x="266" y="99"/>
                  </a:cubicBezTo>
                  <a:cubicBezTo>
                    <a:pt x="267" y="98"/>
                    <a:pt x="266" y="97"/>
                    <a:pt x="265" y="97"/>
                  </a:cubicBezTo>
                  <a:cubicBezTo>
                    <a:pt x="265" y="96"/>
                    <a:pt x="262" y="96"/>
                    <a:pt x="261" y="96"/>
                  </a:cubicBezTo>
                  <a:cubicBezTo>
                    <a:pt x="259" y="96"/>
                    <a:pt x="258" y="98"/>
                    <a:pt x="256" y="96"/>
                  </a:cubicBezTo>
                  <a:cubicBezTo>
                    <a:pt x="260" y="99"/>
                    <a:pt x="262" y="91"/>
                    <a:pt x="266" y="95"/>
                  </a:cubicBezTo>
                  <a:cubicBezTo>
                    <a:pt x="267" y="97"/>
                    <a:pt x="269" y="94"/>
                    <a:pt x="269" y="92"/>
                  </a:cubicBezTo>
                  <a:cubicBezTo>
                    <a:pt x="269" y="91"/>
                    <a:pt x="266" y="88"/>
                    <a:pt x="266" y="88"/>
                  </a:cubicBezTo>
                  <a:cubicBezTo>
                    <a:pt x="266" y="87"/>
                    <a:pt x="269" y="90"/>
                    <a:pt x="269" y="91"/>
                  </a:cubicBezTo>
                  <a:cubicBezTo>
                    <a:pt x="269" y="92"/>
                    <a:pt x="271" y="90"/>
                    <a:pt x="270" y="88"/>
                  </a:cubicBezTo>
                  <a:cubicBezTo>
                    <a:pt x="269" y="87"/>
                    <a:pt x="267" y="85"/>
                    <a:pt x="266" y="84"/>
                  </a:cubicBezTo>
                  <a:cubicBezTo>
                    <a:pt x="264" y="84"/>
                    <a:pt x="261" y="85"/>
                    <a:pt x="259" y="84"/>
                  </a:cubicBezTo>
                  <a:cubicBezTo>
                    <a:pt x="258" y="83"/>
                    <a:pt x="258" y="81"/>
                    <a:pt x="256" y="81"/>
                  </a:cubicBezTo>
                  <a:cubicBezTo>
                    <a:pt x="256" y="80"/>
                    <a:pt x="252" y="81"/>
                    <a:pt x="253" y="80"/>
                  </a:cubicBezTo>
                  <a:cubicBezTo>
                    <a:pt x="254" y="78"/>
                    <a:pt x="254" y="77"/>
                    <a:pt x="256" y="79"/>
                  </a:cubicBezTo>
                  <a:cubicBezTo>
                    <a:pt x="258" y="81"/>
                    <a:pt x="260" y="78"/>
                    <a:pt x="262" y="77"/>
                  </a:cubicBezTo>
                  <a:cubicBezTo>
                    <a:pt x="265" y="75"/>
                    <a:pt x="271" y="81"/>
                    <a:pt x="274" y="78"/>
                  </a:cubicBezTo>
                  <a:cubicBezTo>
                    <a:pt x="275" y="77"/>
                    <a:pt x="275" y="72"/>
                    <a:pt x="272" y="73"/>
                  </a:cubicBezTo>
                  <a:cubicBezTo>
                    <a:pt x="271" y="73"/>
                    <a:pt x="270" y="74"/>
                    <a:pt x="269" y="73"/>
                  </a:cubicBezTo>
                  <a:cubicBezTo>
                    <a:pt x="267" y="73"/>
                    <a:pt x="265" y="72"/>
                    <a:pt x="263" y="70"/>
                  </a:cubicBezTo>
                  <a:cubicBezTo>
                    <a:pt x="260" y="68"/>
                    <a:pt x="271" y="71"/>
                    <a:pt x="271" y="70"/>
                  </a:cubicBezTo>
                  <a:cubicBezTo>
                    <a:pt x="270" y="68"/>
                    <a:pt x="265" y="67"/>
                    <a:pt x="263" y="66"/>
                  </a:cubicBezTo>
                  <a:cubicBezTo>
                    <a:pt x="260" y="65"/>
                    <a:pt x="260" y="66"/>
                    <a:pt x="259" y="68"/>
                  </a:cubicBezTo>
                  <a:cubicBezTo>
                    <a:pt x="259" y="69"/>
                    <a:pt x="257" y="70"/>
                    <a:pt x="256" y="69"/>
                  </a:cubicBezTo>
                  <a:cubicBezTo>
                    <a:pt x="255" y="69"/>
                    <a:pt x="258" y="65"/>
                    <a:pt x="258" y="64"/>
                  </a:cubicBezTo>
                  <a:cubicBezTo>
                    <a:pt x="258" y="63"/>
                    <a:pt x="259" y="61"/>
                    <a:pt x="260" y="60"/>
                  </a:cubicBezTo>
                  <a:cubicBezTo>
                    <a:pt x="260" y="59"/>
                    <a:pt x="260" y="57"/>
                    <a:pt x="261" y="57"/>
                  </a:cubicBezTo>
                  <a:cubicBezTo>
                    <a:pt x="262" y="57"/>
                    <a:pt x="264" y="57"/>
                    <a:pt x="265" y="56"/>
                  </a:cubicBezTo>
                  <a:cubicBezTo>
                    <a:pt x="265" y="56"/>
                    <a:pt x="270" y="51"/>
                    <a:pt x="270" y="52"/>
                  </a:cubicBezTo>
                  <a:cubicBezTo>
                    <a:pt x="270" y="52"/>
                    <a:pt x="268" y="51"/>
                    <a:pt x="268" y="51"/>
                  </a:cubicBezTo>
                  <a:cubicBezTo>
                    <a:pt x="268" y="50"/>
                    <a:pt x="268" y="49"/>
                    <a:pt x="268" y="48"/>
                  </a:cubicBezTo>
                  <a:cubicBezTo>
                    <a:pt x="268" y="46"/>
                    <a:pt x="269" y="46"/>
                    <a:pt x="271" y="46"/>
                  </a:cubicBezTo>
                  <a:cubicBezTo>
                    <a:pt x="273" y="46"/>
                    <a:pt x="281" y="43"/>
                    <a:pt x="276" y="43"/>
                  </a:cubicBezTo>
                  <a:cubicBezTo>
                    <a:pt x="273" y="43"/>
                    <a:pt x="268" y="42"/>
                    <a:pt x="266" y="44"/>
                  </a:cubicBezTo>
                  <a:cubicBezTo>
                    <a:pt x="265" y="45"/>
                    <a:pt x="265" y="47"/>
                    <a:pt x="263" y="46"/>
                  </a:cubicBezTo>
                  <a:cubicBezTo>
                    <a:pt x="261" y="45"/>
                    <a:pt x="263" y="43"/>
                    <a:pt x="264" y="42"/>
                  </a:cubicBezTo>
                  <a:cubicBezTo>
                    <a:pt x="266" y="39"/>
                    <a:pt x="270" y="41"/>
                    <a:pt x="273" y="41"/>
                  </a:cubicBezTo>
                  <a:cubicBezTo>
                    <a:pt x="277" y="41"/>
                    <a:pt x="281" y="42"/>
                    <a:pt x="283" y="38"/>
                  </a:cubicBezTo>
                  <a:cubicBezTo>
                    <a:pt x="284" y="38"/>
                    <a:pt x="280" y="37"/>
                    <a:pt x="280" y="37"/>
                  </a:cubicBezTo>
                  <a:cubicBezTo>
                    <a:pt x="278" y="36"/>
                    <a:pt x="276" y="37"/>
                    <a:pt x="274" y="37"/>
                  </a:cubicBezTo>
                  <a:cubicBezTo>
                    <a:pt x="272" y="37"/>
                    <a:pt x="271" y="36"/>
                    <a:pt x="269" y="36"/>
                  </a:cubicBezTo>
                  <a:cubicBezTo>
                    <a:pt x="268" y="36"/>
                    <a:pt x="266" y="36"/>
                    <a:pt x="265" y="36"/>
                  </a:cubicBezTo>
                  <a:cubicBezTo>
                    <a:pt x="266" y="37"/>
                    <a:pt x="269" y="36"/>
                    <a:pt x="271" y="36"/>
                  </a:cubicBezTo>
                  <a:cubicBezTo>
                    <a:pt x="274" y="36"/>
                    <a:pt x="276" y="35"/>
                    <a:pt x="279" y="35"/>
                  </a:cubicBezTo>
                  <a:cubicBezTo>
                    <a:pt x="283" y="36"/>
                    <a:pt x="285" y="34"/>
                    <a:pt x="288" y="34"/>
                  </a:cubicBezTo>
                  <a:cubicBezTo>
                    <a:pt x="289" y="34"/>
                    <a:pt x="291" y="34"/>
                    <a:pt x="291" y="33"/>
                  </a:cubicBezTo>
                  <a:cubicBezTo>
                    <a:pt x="291" y="33"/>
                    <a:pt x="289" y="31"/>
                    <a:pt x="290" y="31"/>
                  </a:cubicBezTo>
                  <a:cubicBezTo>
                    <a:pt x="295" y="30"/>
                    <a:pt x="300" y="29"/>
                    <a:pt x="304" y="26"/>
                  </a:cubicBezTo>
                  <a:cubicBezTo>
                    <a:pt x="305" y="25"/>
                    <a:pt x="301" y="24"/>
                    <a:pt x="301" y="24"/>
                  </a:cubicBezTo>
                  <a:cubicBezTo>
                    <a:pt x="298" y="23"/>
                    <a:pt x="295" y="22"/>
                    <a:pt x="293" y="22"/>
                  </a:cubicBezTo>
                  <a:cubicBezTo>
                    <a:pt x="287" y="21"/>
                    <a:pt x="282" y="20"/>
                    <a:pt x="277" y="25"/>
                  </a:cubicBezTo>
                  <a:cubicBezTo>
                    <a:pt x="275" y="28"/>
                    <a:pt x="273" y="26"/>
                    <a:pt x="269" y="26"/>
                  </a:cubicBezTo>
                  <a:cubicBezTo>
                    <a:pt x="268" y="26"/>
                    <a:pt x="264" y="29"/>
                    <a:pt x="265" y="26"/>
                  </a:cubicBezTo>
                  <a:cubicBezTo>
                    <a:pt x="265" y="24"/>
                    <a:pt x="260" y="27"/>
                    <a:pt x="259" y="28"/>
                  </a:cubicBezTo>
                  <a:cubicBezTo>
                    <a:pt x="257" y="29"/>
                    <a:pt x="255" y="30"/>
                    <a:pt x="253" y="31"/>
                  </a:cubicBezTo>
                  <a:cubicBezTo>
                    <a:pt x="252" y="31"/>
                    <a:pt x="244" y="37"/>
                    <a:pt x="244" y="37"/>
                  </a:cubicBezTo>
                  <a:cubicBezTo>
                    <a:pt x="242" y="35"/>
                    <a:pt x="264" y="22"/>
                    <a:pt x="251" y="19"/>
                  </a:cubicBezTo>
                  <a:cubicBezTo>
                    <a:pt x="246" y="19"/>
                    <a:pt x="247" y="22"/>
                    <a:pt x="243" y="24"/>
                  </a:cubicBezTo>
                  <a:cubicBezTo>
                    <a:pt x="240" y="25"/>
                    <a:pt x="238" y="25"/>
                    <a:pt x="235" y="26"/>
                  </a:cubicBezTo>
                  <a:cubicBezTo>
                    <a:pt x="234" y="26"/>
                    <a:pt x="229" y="28"/>
                    <a:pt x="228" y="28"/>
                  </a:cubicBezTo>
                  <a:cubicBezTo>
                    <a:pt x="226" y="25"/>
                    <a:pt x="233" y="24"/>
                    <a:pt x="235" y="24"/>
                  </a:cubicBezTo>
                  <a:cubicBezTo>
                    <a:pt x="235" y="23"/>
                    <a:pt x="241" y="22"/>
                    <a:pt x="238" y="21"/>
                  </a:cubicBezTo>
                  <a:cubicBezTo>
                    <a:pt x="235" y="20"/>
                    <a:pt x="232" y="20"/>
                    <a:pt x="229" y="20"/>
                  </a:cubicBezTo>
                  <a:cubicBezTo>
                    <a:pt x="221" y="20"/>
                    <a:pt x="213" y="21"/>
                    <a:pt x="205" y="23"/>
                  </a:cubicBezTo>
                  <a:cubicBezTo>
                    <a:pt x="205" y="23"/>
                    <a:pt x="202" y="25"/>
                    <a:pt x="201" y="24"/>
                  </a:cubicBezTo>
                  <a:cubicBezTo>
                    <a:pt x="201" y="22"/>
                    <a:pt x="200" y="22"/>
                    <a:pt x="202" y="22"/>
                  </a:cubicBezTo>
                  <a:cubicBezTo>
                    <a:pt x="206" y="20"/>
                    <a:pt x="210" y="19"/>
                    <a:pt x="214" y="18"/>
                  </a:cubicBezTo>
                  <a:cubicBezTo>
                    <a:pt x="221" y="17"/>
                    <a:pt x="229" y="18"/>
                    <a:pt x="237" y="18"/>
                  </a:cubicBezTo>
                  <a:cubicBezTo>
                    <a:pt x="239" y="18"/>
                    <a:pt x="241" y="18"/>
                    <a:pt x="243" y="18"/>
                  </a:cubicBezTo>
                  <a:cubicBezTo>
                    <a:pt x="247" y="16"/>
                    <a:pt x="252" y="16"/>
                    <a:pt x="256" y="14"/>
                  </a:cubicBezTo>
                  <a:cubicBezTo>
                    <a:pt x="258" y="14"/>
                    <a:pt x="259" y="13"/>
                    <a:pt x="256" y="12"/>
                  </a:cubicBezTo>
                  <a:cubicBezTo>
                    <a:pt x="254" y="11"/>
                    <a:pt x="250" y="10"/>
                    <a:pt x="248" y="11"/>
                  </a:cubicBezTo>
                  <a:cubicBezTo>
                    <a:pt x="246" y="11"/>
                    <a:pt x="246" y="10"/>
                    <a:pt x="244" y="9"/>
                  </a:cubicBezTo>
                  <a:cubicBezTo>
                    <a:pt x="242" y="9"/>
                    <a:pt x="240" y="11"/>
                    <a:pt x="238" y="11"/>
                  </a:cubicBezTo>
                  <a:cubicBezTo>
                    <a:pt x="238" y="11"/>
                    <a:pt x="240" y="8"/>
                    <a:pt x="241" y="8"/>
                  </a:cubicBezTo>
                  <a:cubicBezTo>
                    <a:pt x="242" y="6"/>
                    <a:pt x="238" y="6"/>
                    <a:pt x="237" y="6"/>
                  </a:cubicBezTo>
                  <a:cubicBezTo>
                    <a:pt x="231" y="7"/>
                    <a:pt x="226" y="7"/>
                    <a:pt x="220" y="6"/>
                  </a:cubicBezTo>
                  <a:cubicBezTo>
                    <a:pt x="215" y="6"/>
                    <a:pt x="211" y="8"/>
                    <a:pt x="206" y="8"/>
                  </a:cubicBezTo>
                  <a:cubicBezTo>
                    <a:pt x="204" y="8"/>
                    <a:pt x="201" y="8"/>
                    <a:pt x="199" y="8"/>
                  </a:cubicBezTo>
                  <a:cubicBezTo>
                    <a:pt x="197" y="9"/>
                    <a:pt x="194" y="8"/>
                    <a:pt x="193" y="9"/>
                  </a:cubicBezTo>
                  <a:cubicBezTo>
                    <a:pt x="196" y="8"/>
                    <a:pt x="199" y="8"/>
                    <a:pt x="202" y="7"/>
                  </a:cubicBezTo>
                  <a:cubicBezTo>
                    <a:pt x="207" y="7"/>
                    <a:pt x="211" y="6"/>
                    <a:pt x="215" y="6"/>
                  </a:cubicBezTo>
                  <a:cubicBezTo>
                    <a:pt x="217" y="6"/>
                    <a:pt x="237" y="6"/>
                    <a:pt x="237" y="4"/>
                  </a:cubicBezTo>
                  <a:cubicBezTo>
                    <a:pt x="236" y="4"/>
                    <a:pt x="233" y="3"/>
                    <a:pt x="232" y="2"/>
                  </a:cubicBezTo>
                  <a:cubicBezTo>
                    <a:pt x="229" y="2"/>
                    <a:pt x="227" y="2"/>
                    <a:pt x="224" y="2"/>
                  </a:cubicBezTo>
                  <a:cubicBezTo>
                    <a:pt x="220" y="2"/>
                    <a:pt x="216" y="1"/>
                    <a:pt x="213" y="0"/>
                  </a:cubicBezTo>
                  <a:cubicBezTo>
                    <a:pt x="206" y="0"/>
                    <a:pt x="200" y="0"/>
                    <a:pt x="194" y="0"/>
                  </a:cubicBezTo>
                  <a:cubicBezTo>
                    <a:pt x="191" y="1"/>
                    <a:pt x="188" y="1"/>
                    <a:pt x="185" y="1"/>
                  </a:cubicBezTo>
                  <a:cubicBezTo>
                    <a:pt x="184" y="1"/>
                    <a:pt x="183" y="3"/>
                    <a:pt x="183" y="3"/>
                  </a:cubicBezTo>
                  <a:cubicBezTo>
                    <a:pt x="181" y="3"/>
                    <a:pt x="179" y="2"/>
                    <a:pt x="177" y="2"/>
                  </a:cubicBezTo>
                  <a:cubicBezTo>
                    <a:pt x="176" y="2"/>
                    <a:pt x="175" y="3"/>
                    <a:pt x="173" y="3"/>
                  </a:cubicBezTo>
                  <a:cubicBezTo>
                    <a:pt x="171" y="3"/>
                    <a:pt x="171" y="4"/>
                    <a:pt x="173" y="4"/>
                  </a:cubicBezTo>
                  <a:cubicBezTo>
                    <a:pt x="176" y="5"/>
                    <a:pt x="179" y="5"/>
                    <a:pt x="181" y="6"/>
                  </a:cubicBezTo>
                  <a:cubicBezTo>
                    <a:pt x="180" y="5"/>
                    <a:pt x="174" y="7"/>
                    <a:pt x="173" y="8"/>
                  </a:cubicBezTo>
                  <a:cubicBezTo>
                    <a:pt x="173" y="8"/>
                    <a:pt x="170" y="8"/>
                    <a:pt x="170" y="8"/>
                  </a:cubicBezTo>
                  <a:cubicBezTo>
                    <a:pt x="170" y="8"/>
                    <a:pt x="172" y="10"/>
                    <a:pt x="172" y="10"/>
                  </a:cubicBezTo>
                  <a:cubicBezTo>
                    <a:pt x="171" y="10"/>
                    <a:pt x="169" y="9"/>
                    <a:pt x="168" y="8"/>
                  </a:cubicBezTo>
                  <a:cubicBezTo>
                    <a:pt x="167" y="7"/>
                    <a:pt x="164" y="8"/>
                    <a:pt x="163" y="8"/>
                  </a:cubicBezTo>
                  <a:cubicBezTo>
                    <a:pt x="160" y="7"/>
                    <a:pt x="157" y="6"/>
                    <a:pt x="154" y="5"/>
                  </a:cubicBezTo>
                  <a:cubicBezTo>
                    <a:pt x="152" y="4"/>
                    <a:pt x="150" y="6"/>
                    <a:pt x="147" y="6"/>
                  </a:cubicBezTo>
                  <a:cubicBezTo>
                    <a:pt x="146" y="6"/>
                    <a:pt x="140" y="5"/>
                    <a:pt x="140" y="7"/>
                  </a:cubicBezTo>
                  <a:cubicBezTo>
                    <a:pt x="139" y="7"/>
                    <a:pt x="153" y="9"/>
                    <a:pt x="155" y="10"/>
                  </a:cubicBezTo>
                  <a:cubicBezTo>
                    <a:pt x="158" y="10"/>
                    <a:pt x="161" y="10"/>
                    <a:pt x="163" y="11"/>
                  </a:cubicBezTo>
                  <a:cubicBezTo>
                    <a:pt x="164" y="11"/>
                    <a:pt x="165" y="11"/>
                    <a:pt x="166" y="12"/>
                  </a:cubicBezTo>
                  <a:cubicBezTo>
                    <a:pt x="166" y="12"/>
                    <a:pt x="166" y="15"/>
                    <a:pt x="166" y="15"/>
                  </a:cubicBezTo>
                  <a:cubicBezTo>
                    <a:pt x="166" y="16"/>
                    <a:pt x="165" y="14"/>
                    <a:pt x="165" y="13"/>
                  </a:cubicBezTo>
                  <a:cubicBezTo>
                    <a:pt x="164" y="12"/>
                    <a:pt x="161" y="12"/>
                    <a:pt x="160" y="11"/>
                  </a:cubicBezTo>
                  <a:cubicBezTo>
                    <a:pt x="160" y="11"/>
                    <a:pt x="157" y="11"/>
                    <a:pt x="157" y="11"/>
                  </a:cubicBezTo>
                  <a:cubicBezTo>
                    <a:pt x="157" y="12"/>
                    <a:pt x="158" y="14"/>
                    <a:pt x="158" y="14"/>
                  </a:cubicBezTo>
                  <a:cubicBezTo>
                    <a:pt x="156" y="14"/>
                    <a:pt x="155" y="11"/>
                    <a:pt x="154" y="11"/>
                  </a:cubicBezTo>
                  <a:cubicBezTo>
                    <a:pt x="152" y="11"/>
                    <a:pt x="150" y="11"/>
                    <a:pt x="148" y="10"/>
                  </a:cubicBezTo>
                  <a:cubicBezTo>
                    <a:pt x="147" y="10"/>
                    <a:pt x="139" y="10"/>
                    <a:pt x="139" y="10"/>
                  </a:cubicBezTo>
                  <a:cubicBezTo>
                    <a:pt x="138" y="12"/>
                    <a:pt x="151" y="17"/>
                    <a:pt x="151" y="17"/>
                  </a:cubicBezTo>
                  <a:cubicBezTo>
                    <a:pt x="151" y="18"/>
                    <a:pt x="146" y="17"/>
                    <a:pt x="146" y="17"/>
                  </a:cubicBezTo>
                  <a:cubicBezTo>
                    <a:pt x="143" y="17"/>
                    <a:pt x="142" y="16"/>
                    <a:pt x="143" y="19"/>
                  </a:cubicBezTo>
                  <a:cubicBezTo>
                    <a:pt x="142" y="19"/>
                    <a:pt x="141" y="18"/>
                    <a:pt x="140" y="17"/>
                  </a:cubicBezTo>
                  <a:cubicBezTo>
                    <a:pt x="140" y="16"/>
                    <a:pt x="142" y="17"/>
                    <a:pt x="143" y="16"/>
                  </a:cubicBezTo>
                  <a:cubicBezTo>
                    <a:pt x="143" y="16"/>
                    <a:pt x="141" y="14"/>
                    <a:pt x="140" y="14"/>
                  </a:cubicBezTo>
                  <a:cubicBezTo>
                    <a:pt x="138" y="13"/>
                    <a:pt x="136" y="12"/>
                    <a:pt x="133" y="12"/>
                  </a:cubicBezTo>
                  <a:cubicBezTo>
                    <a:pt x="132" y="12"/>
                    <a:pt x="130" y="11"/>
                    <a:pt x="129" y="12"/>
                  </a:cubicBezTo>
                  <a:cubicBezTo>
                    <a:pt x="128" y="12"/>
                    <a:pt x="131" y="15"/>
                    <a:pt x="131" y="15"/>
                  </a:cubicBezTo>
                  <a:cubicBezTo>
                    <a:pt x="134" y="17"/>
                    <a:pt x="138" y="17"/>
                    <a:pt x="142" y="20"/>
                  </a:cubicBezTo>
                  <a:cubicBezTo>
                    <a:pt x="143" y="20"/>
                    <a:pt x="144" y="21"/>
                    <a:pt x="143" y="22"/>
                  </a:cubicBezTo>
                  <a:cubicBezTo>
                    <a:pt x="141" y="24"/>
                    <a:pt x="139" y="22"/>
                    <a:pt x="137" y="21"/>
                  </a:cubicBezTo>
                  <a:cubicBezTo>
                    <a:pt x="132" y="18"/>
                    <a:pt x="126" y="16"/>
                    <a:pt x="120" y="15"/>
                  </a:cubicBezTo>
                  <a:cubicBezTo>
                    <a:pt x="117" y="14"/>
                    <a:pt x="114" y="13"/>
                    <a:pt x="111" y="14"/>
                  </a:cubicBezTo>
                  <a:cubicBezTo>
                    <a:pt x="110" y="14"/>
                    <a:pt x="113" y="17"/>
                    <a:pt x="113" y="18"/>
                  </a:cubicBezTo>
                  <a:cubicBezTo>
                    <a:pt x="113" y="18"/>
                    <a:pt x="117" y="21"/>
                    <a:pt x="117" y="21"/>
                  </a:cubicBezTo>
                  <a:cubicBezTo>
                    <a:pt x="117" y="22"/>
                    <a:pt x="111" y="21"/>
                    <a:pt x="111" y="21"/>
                  </a:cubicBezTo>
                  <a:cubicBezTo>
                    <a:pt x="111" y="23"/>
                    <a:pt x="115" y="22"/>
                    <a:pt x="115" y="24"/>
                  </a:cubicBezTo>
                  <a:cubicBezTo>
                    <a:pt x="115" y="24"/>
                    <a:pt x="111" y="23"/>
                    <a:pt x="110" y="22"/>
                  </a:cubicBezTo>
                  <a:cubicBezTo>
                    <a:pt x="108" y="21"/>
                    <a:pt x="106" y="21"/>
                    <a:pt x="103" y="20"/>
                  </a:cubicBezTo>
                  <a:cubicBezTo>
                    <a:pt x="101" y="19"/>
                    <a:pt x="101" y="20"/>
                    <a:pt x="101" y="22"/>
                  </a:cubicBezTo>
                  <a:cubicBezTo>
                    <a:pt x="100" y="23"/>
                    <a:pt x="99" y="23"/>
                    <a:pt x="98" y="23"/>
                  </a:cubicBezTo>
                  <a:cubicBezTo>
                    <a:pt x="98" y="24"/>
                    <a:pt x="98" y="26"/>
                    <a:pt x="97" y="26"/>
                  </a:cubicBezTo>
                  <a:cubicBezTo>
                    <a:pt x="97" y="27"/>
                    <a:pt x="97" y="24"/>
                    <a:pt x="97" y="23"/>
                  </a:cubicBezTo>
                  <a:cubicBezTo>
                    <a:pt x="97" y="22"/>
                    <a:pt x="98" y="21"/>
                    <a:pt x="98" y="20"/>
                  </a:cubicBezTo>
                  <a:cubicBezTo>
                    <a:pt x="97" y="16"/>
                    <a:pt x="93" y="16"/>
                    <a:pt x="90" y="16"/>
                  </a:cubicBezTo>
                  <a:cubicBezTo>
                    <a:pt x="86" y="17"/>
                    <a:pt x="82" y="18"/>
                    <a:pt x="78" y="18"/>
                  </a:cubicBezTo>
                  <a:cubicBezTo>
                    <a:pt x="77" y="19"/>
                    <a:pt x="75" y="19"/>
                    <a:pt x="74" y="19"/>
                  </a:cubicBezTo>
                  <a:cubicBezTo>
                    <a:pt x="74" y="19"/>
                    <a:pt x="69" y="20"/>
                    <a:pt x="69" y="20"/>
                  </a:cubicBezTo>
                  <a:cubicBezTo>
                    <a:pt x="70" y="21"/>
                    <a:pt x="72" y="21"/>
                    <a:pt x="73" y="21"/>
                  </a:cubicBezTo>
                  <a:cubicBezTo>
                    <a:pt x="74" y="22"/>
                    <a:pt x="75" y="23"/>
                    <a:pt x="77" y="24"/>
                  </a:cubicBezTo>
                  <a:cubicBezTo>
                    <a:pt x="77" y="24"/>
                    <a:pt x="81" y="27"/>
                    <a:pt x="81" y="27"/>
                  </a:cubicBezTo>
                  <a:cubicBezTo>
                    <a:pt x="80" y="27"/>
                    <a:pt x="76" y="25"/>
                    <a:pt x="75" y="25"/>
                  </a:cubicBezTo>
                  <a:cubicBezTo>
                    <a:pt x="73" y="24"/>
                    <a:pt x="72" y="22"/>
                    <a:pt x="70" y="22"/>
                  </a:cubicBezTo>
                  <a:cubicBezTo>
                    <a:pt x="67" y="21"/>
                    <a:pt x="64" y="22"/>
                    <a:pt x="61" y="22"/>
                  </a:cubicBezTo>
                  <a:cubicBezTo>
                    <a:pt x="58" y="23"/>
                    <a:pt x="58" y="22"/>
                    <a:pt x="60" y="25"/>
                  </a:cubicBezTo>
                  <a:cubicBezTo>
                    <a:pt x="60" y="26"/>
                    <a:pt x="60" y="29"/>
                    <a:pt x="60" y="30"/>
                  </a:cubicBezTo>
                  <a:cubicBezTo>
                    <a:pt x="60" y="32"/>
                    <a:pt x="56" y="30"/>
                    <a:pt x="55" y="30"/>
                  </a:cubicBezTo>
                  <a:cubicBezTo>
                    <a:pt x="54" y="30"/>
                    <a:pt x="51" y="28"/>
                    <a:pt x="50" y="30"/>
                  </a:cubicBezTo>
                  <a:cubicBezTo>
                    <a:pt x="49" y="31"/>
                    <a:pt x="50" y="34"/>
                    <a:pt x="50" y="34"/>
                  </a:cubicBezTo>
                  <a:cubicBezTo>
                    <a:pt x="49" y="35"/>
                    <a:pt x="48" y="33"/>
                    <a:pt x="47" y="32"/>
                  </a:cubicBezTo>
                  <a:cubicBezTo>
                    <a:pt x="45" y="31"/>
                    <a:pt x="43" y="31"/>
                    <a:pt x="42" y="32"/>
                  </a:cubicBezTo>
                  <a:cubicBezTo>
                    <a:pt x="39" y="34"/>
                    <a:pt x="36" y="36"/>
                    <a:pt x="32" y="37"/>
                  </a:cubicBezTo>
                  <a:cubicBezTo>
                    <a:pt x="31" y="38"/>
                    <a:pt x="34" y="37"/>
                    <a:pt x="32" y="3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09" name="Freeform 777">
              <a:extLst>
                <a:ext uri="{FF2B5EF4-FFF2-40B4-BE49-F238E27FC236}">
                  <a16:creationId xmlns:a16="http://schemas.microsoft.com/office/drawing/2014/main" id="{A225336C-5569-BC4A-8609-9B0A46F39D11}"/>
                </a:ext>
              </a:extLst>
            </p:cNvPr>
            <p:cNvSpPr>
              <a:spLocks/>
            </p:cNvSpPr>
            <p:nvPr/>
          </p:nvSpPr>
          <p:spPr bwMode="auto">
            <a:xfrm>
              <a:off x="9136486" y="5038398"/>
              <a:ext cx="149682" cy="105124"/>
            </a:xfrm>
            <a:custGeom>
              <a:avLst/>
              <a:gdLst>
                <a:gd name="T0" fmla="*/ 16 w 16"/>
                <a:gd name="T1" fmla="*/ 6 h 11"/>
                <a:gd name="T2" fmla="*/ 11 w 16"/>
                <a:gd name="T3" fmla="*/ 3 h 11"/>
                <a:gd name="T4" fmla="*/ 5 w 16"/>
                <a:gd name="T5" fmla="*/ 1 h 11"/>
                <a:gd name="T6" fmla="*/ 1 w 16"/>
                <a:gd name="T7" fmla="*/ 1 h 11"/>
                <a:gd name="T8" fmla="*/ 3 w 16"/>
                <a:gd name="T9" fmla="*/ 3 h 11"/>
                <a:gd name="T10" fmla="*/ 1 w 16"/>
                <a:gd name="T11" fmla="*/ 7 h 11"/>
                <a:gd name="T12" fmla="*/ 5 w 16"/>
                <a:gd name="T13" fmla="*/ 7 h 11"/>
                <a:gd name="T14" fmla="*/ 5 w 16"/>
                <a:gd name="T15" fmla="*/ 9 h 11"/>
                <a:gd name="T16" fmla="*/ 16 w 16"/>
                <a:gd name="T17" fmla="*/ 6 h 11"/>
                <a:gd name="T18" fmla="*/ 16 w 16"/>
                <a:gd name="T19"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1">
                  <a:moveTo>
                    <a:pt x="16" y="6"/>
                  </a:moveTo>
                  <a:cubicBezTo>
                    <a:pt x="15" y="5"/>
                    <a:pt x="11" y="3"/>
                    <a:pt x="11" y="3"/>
                  </a:cubicBezTo>
                  <a:cubicBezTo>
                    <a:pt x="9" y="2"/>
                    <a:pt x="7" y="1"/>
                    <a:pt x="5" y="1"/>
                  </a:cubicBezTo>
                  <a:cubicBezTo>
                    <a:pt x="4" y="1"/>
                    <a:pt x="2" y="0"/>
                    <a:pt x="1" y="1"/>
                  </a:cubicBezTo>
                  <a:cubicBezTo>
                    <a:pt x="0" y="2"/>
                    <a:pt x="3" y="3"/>
                    <a:pt x="3" y="3"/>
                  </a:cubicBezTo>
                  <a:cubicBezTo>
                    <a:pt x="2" y="3"/>
                    <a:pt x="0" y="6"/>
                    <a:pt x="1" y="7"/>
                  </a:cubicBezTo>
                  <a:cubicBezTo>
                    <a:pt x="2" y="7"/>
                    <a:pt x="4" y="6"/>
                    <a:pt x="5" y="7"/>
                  </a:cubicBezTo>
                  <a:cubicBezTo>
                    <a:pt x="7" y="8"/>
                    <a:pt x="5" y="8"/>
                    <a:pt x="5" y="9"/>
                  </a:cubicBezTo>
                  <a:cubicBezTo>
                    <a:pt x="5" y="11"/>
                    <a:pt x="16" y="8"/>
                    <a:pt x="16" y="6"/>
                  </a:cubicBezTo>
                  <a:cubicBezTo>
                    <a:pt x="15" y="5"/>
                    <a:pt x="16" y="7"/>
                    <a:pt x="16"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10" name="Freeform 778">
              <a:extLst>
                <a:ext uri="{FF2B5EF4-FFF2-40B4-BE49-F238E27FC236}">
                  <a16:creationId xmlns:a16="http://schemas.microsoft.com/office/drawing/2014/main" id="{644F71BD-8714-1543-B7B7-A0970D85687A}"/>
                </a:ext>
              </a:extLst>
            </p:cNvPr>
            <p:cNvSpPr>
              <a:spLocks/>
            </p:cNvSpPr>
            <p:nvPr/>
          </p:nvSpPr>
          <p:spPr bwMode="auto">
            <a:xfrm>
              <a:off x="9184259" y="4965130"/>
              <a:ext cx="38217" cy="19114"/>
            </a:xfrm>
            <a:custGeom>
              <a:avLst/>
              <a:gdLst>
                <a:gd name="T0" fmla="*/ 2 w 4"/>
                <a:gd name="T1" fmla="*/ 2 h 2"/>
                <a:gd name="T2" fmla="*/ 2 w 4"/>
                <a:gd name="T3" fmla="*/ 0 h 2"/>
                <a:gd name="T4" fmla="*/ 2 w 4"/>
                <a:gd name="T5" fmla="*/ 2 h 2"/>
              </a:gdLst>
              <a:ahLst/>
              <a:cxnLst>
                <a:cxn ang="0">
                  <a:pos x="T0" y="T1"/>
                </a:cxn>
                <a:cxn ang="0">
                  <a:pos x="T2" y="T3"/>
                </a:cxn>
                <a:cxn ang="0">
                  <a:pos x="T4" y="T5"/>
                </a:cxn>
              </a:cxnLst>
              <a:rect l="0" t="0" r="r" b="b"/>
              <a:pathLst>
                <a:path w="4" h="2">
                  <a:moveTo>
                    <a:pt x="2" y="2"/>
                  </a:moveTo>
                  <a:cubicBezTo>
                    <a:pt x="0" y="2"/>
                    <a:pt x="1" y="0"/>
                    <a:pt x="2" y="0"/>
                  </a:cubicBezTo>
                  <a:cubicBezTo>
                    <a:pt x="3" y="0"/>
                    <a:pt x="4" y="2"/>
                    <a:pt x="2"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11" name="Freeform 779">
              <a:extLst>
                <a:ext uri="{FF2B5EF4-FFF2-40B4-BE49-F238E27FC236}">
                  <a16:creationId xmlns:a16="http://schemas.microsoft.com/office/drawing/2014/main" id="{0D958527-C74A-A74D-B29E-0244C8405DEA}"/>
                </a:ext>
              </a:extLst>
            </p:cNvPr>
            <p:cNvSpPr>
              <a:spLocks/>
            </p:cNvSpPr>
            <p:nvPr/>
          </p:nvSpPr>
          <p:spPr bwMode="auto">
            <a:xfrm>
              <a:off x="9212921" y="3859746"/>
              <a:ext cx="101909" cy="57338"/>
            </a:xfrm>
            <a:custGeom>
              <a:avLst/>
              <a:gdLst>
                <a:gd name="T0" fmla="*/ 9 w 11"/>
                <a:gd name="T1" fmla="*/ 4 h 6"/>
                <a:gd name="T2" fmla="*/ 9 w 11"/>
                <a:gd name="T3" fmla="*/ 5 h 6"/>
                <a:gd name="T4" fmla="*/ 3 w 11"/>
                <a:gd name="T5" fmla="*/ 4 h 6"/>
                <a:gd name="T6" fmla="*/ 2 w 11"/>
                <a:gd name="T7" fmla="*/ 1 h 6"/>
                <a:gd name="T8" fmla="*/ 9 w 11"/>
                <a:gd name="T9" fmla="*/ 4 h 6"/>
                <a:gd name="T10" fmla="*/ 9 w 11"/>
                <a:gd name="T11" fmla="*/ 4 h 6"/>
              </a:gdLst>
              <a:ahLst/>
              <a:cxnLst>
                <a:cxn ang="0">
                  <a:pos x="T0" y="T1"/>
                </a:cxn>
                <a:cxn ang="0">
                  <a:pos x="T2" y="T3"/>
                </a:cxn>
                <a:cxn ang="0">
                  <a:pos x="T4" y="T5"/>
                </a:cxn>
                <a:cxn ang="0">
                  <a:pos x="T6" y="T7"/>
                </a:cxn>
                <a:cxn ang="0">
                  <a:pos x="T8" y="T9"/>
                </a:cxn>
                <a:cxn ang="0">
                  <a:pos x="T10" y="T11"/>
                </a:cxn>
              </a:cxnLst>
              <a:rect l="0" t="0" r="r" b="b"/>
              <a:pathLst>
                <a:path w="11" h="6">
                  <a:moveTo>
                    <a:pt x="9" y="4"/>
                  </a:moveTo>
                  <a:cubicBezTo>
                    <a:pt x="11" y="5"/>
                    <a:pt x="11" y="6"/>
                    <a:pt x="9" y="5"/>
                  </a:cubicBezTo>
                  <a:cubicBezTo>
                    <a:pt x="7" y="5"/>
                    <a:pt x="4" y="4"/>
                    <a:pt x="3" y="4"/>
                  </a:cubicBezTo>
                  <a:cubicBezTo>
                    <a:pt x="2" y="3"/>
                    <a:pt x="0" y="0"/>
                    <a:pt x="2" y="1"/>
                  </a:cubicBezTo>
                  <a:cubicBezTo>
                    <a:pt x="4" y="2"/>
                    <a:pt x="7" y="3"/>
                    <a:pt x="9" y="4"/>
                  </a:cubicBezTo>
                  <a:cubicBezTo>
                    <a:pt x="11" y="5"/>
                    <a:pt x="7" y="3"/>
                    <a:pt x="9"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12" name="Freeform 780">
              <a:extLst>
                <a:ext uri="{FF2B5EF4-FFF2-40B4-BE49-F238E27FC236}">
                  <a16:creationId xmlns:a16="http://schemas.microsoft.com/office/drawing/2014/main" id="{B45EF88E-E84A-164C-B6AF-717B101A396A}"/>
                </a:ext>
              </a:extLst>
            </p:cNvPr>
            <p:cNvSpPr>
              <a:spLocks/>
            </p:cNvSpPr>
            <p:nvPr/>
          </p:nvSpPr>
          <p:spPr bwMode="auto">
            <a:xfrm>
              <a:off x="9528207" y="3776917"/>
              <a:ext cx="76432" cy="44598"/>
            </a:xfrm>
            <a:custGeom>
              <a:avLst/>
              <a:gdLst>
                <a:gd name="T0" fmla="*/ 8 w 8"/>
                <a:gd name="T1" fmla="*/ 3 h 5"/>
                <a:gd name="T2" fmla="*/ 0 w 8"/>
                <a:gd name="T3" fmla="*/ 2 h 5"/>
                <a:gd name="T4" fmla="*/ 8 w 8"/>
                <a:gd name="T5" fmla="*/ 3 h 5"/>
              </a:gdLst>
              <a:ahLst/>
              <a:cxnLst>
                <a:cxn ang="0">
                  <a:pos x="T0" y="T1"/>
                </a:cxn>
                <a:cxn ang="0">
                  <a:pos x="T2" y="T3"/>
                </a:cxn>
                <a:cxn ang="0">
                  <a:pos x="T4" y="T5"/>
                </a:cxn>
              </a:cxnLst>
              <a:rect l="0" t="0" r="r" b="b"/>
              <a:pathLst>
                <a:path w="8" h="5">
                  <a:moveTo>
                    <a:pt x="8" y="3"/>
                  </a:moveTo>
                  <a:cubicBezTo>
                    <a:pt x="8" y="5"/>
                    <a:pt x="0" y="4"/>
                    <a:pt x="0" y="2"/>
                  </a:cubicBezTo>
                  <a:cubicBezTo>
                    <a:pt x="0" y="0"/>
                    <a:pt x="8" y="1"/>
                    <a:pt x="8"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13" name="Freeform 782">
              <a:extLst>
                <a:ext uri="{FF2B5EF4-FFF2-40B4-BE49-F238E27FC236}">
                  <a16:creationId xmlns:a16="http://schemas.microsoft.com/office/drawing/2014/main" id="{BE1EBE0D-83F9-3542-AD8F-FE18FF664D76}"/>
                </a:ext>
              </a:extLst>
            </p:cNvPr>
            <p:cNvSpPr>
              <a:spLocks/>
            </p:cNvSpPr>
            <p:nvPr/>
          </p:nvSpPr>
          <p:spPr bwMode="auto">
            <a:xfrm>
              <a:off x="10735214" y="3897973"/>
              <a:ext cx="54142" cy="38227"/>
            </a:xfrm>
            <a:custGeom>
              <a:avLst/>
              <a:gdLst>
                <a:gd name="T0" fmla="*/ 5 w 6"/>
                <a:gd name="T1" fmla="*/ 3 h 4"/>
                <a:gd name="T2" fmla="*/ 1 w 6"/>
                <a:gd name="T3" fmla="*/ 0 h 4"/>
                <a:gd name="T4" fmla="*/ 5 w 6"/>
                <a:gd name="T5" fmla="*/ 3 h 4"/>
              </a:gdLst>
              <a:ahLst/>
              <a:cxnLst>
                <a:cxn ang="0">
                  <a:pos x="T0" y="T1"/>
                </a:cxn>
                <a:cxn ang="0">
                  <a:pos x="T2" y="T3"/>
                </a:cxn>
                <a:cxn ang="0">
                  <a:pos x="T4" y="T5"/>
                </a:cxn>
              </a:cxnLst>
              <a:rect l="0" t="0" r="r" b="b"/>
              <a:pathLst>
                <a:path w="6" h="4">
                  <a:moveTo>
                    <a:pt x="5" y="3"/>
                  </a:moveTo>
                  <a:cubicBezTo>
                    <a:pt x="4" y="4"/>
                    <a:pt x="0" y="0"/>
                    <a:pt x="1" y="0"/>
                  </a:cubicBezTo>
                  <a:cubicBezTo>
                    <a:pt x="2" y="0"/>
                    <a:pt x="6" y="2"/>
                    <a:pt x="5"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14" name="Freeform 783">
              <a:extLst>
                <a:ext uri="{FF2B5EF4-FFF2-40B4-BE49-F238E27FC236}">
                  <a16:creationId xmlns:a16="http://schemas.microsoft.com/office/drawing/2014/main" id="{C5E9A43C-3A84-E241-8C08-4EFB28357137}"/>
                </a:ext>
              </a:extLst>
            </p:cNvPr>
            <p:cNvSpPr>
              <a:spLocks/>
            </p:cNvSpPr>
            <p:nvPr/>
          </p:nvSpPr>
          <p:spPr bwMode="auto">
            <a:xfrm>
              <a:off x="10808464" y="3936196"/>
              <a:ext cx="47770" cy="9558"/>
            </a:xfrm>
            <a:custGeom>
              <a:avLst/>
              <a:gdLst>
                <a:gd name="T0" fmla="*/ 4 w 5"/>
                <a:gd name="T1" fmla="*/ 1 h 1"/>
                <a:gd name="T2" fmla="*/ 2 w 5"/>
                <a:gd name="T3" fmla="*/ 0 h 1"/>
                <a:gd name="T4" fmla="*/ 4 w 5"/>
                <a:gd name="T5" fmla="*/ 1 h 1"/>
              </a:gdLst>
              <a:ahLst/>
              <a:cxnLst>
                <a:cxn ang="0">
                  <a:pos x="T0" y="T1"/>
                </a:cxn>
                <a:cxn ang="0">
                  <a:pos x="T2" y="T3"/>
                </a:cxn>
                <a:cxn ang="0">
                  <a:pos x="T4" y="T5"/>
                </a:cxn>
              </a:cxnLst>
              <a:rect l="0" t="0" r="r" b="b"/>
              <a:pathLst>
                <a:path w="5" h="1">
                  <a:moveTo>
                    <a:pt x="4" y="1"/>
                  </a:moveTo>
                  <a:cubicBezTo>
                    <a:pt x="2" y="1"/>
                    <a:pt x="0" y="0"/>
                    <a:pt x="2" y="0"/>
                  </a:cubicBezTo>
                  <a:cubicBezTo>
                    <a:pt x="3" y="0"/>
                    <a:pt x="5" y="1"/>
                    <a:pt x="4"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15" name="Freeform 784">
              <a:extLst>
                <a:ext uri="{FF2B5EF4-FFF2-40B4-BE49-F238E27FC236}">
                  <a16:creationId xmlns:a16="http://schemas.microsoft.com/office/drawing/2014/main" id="{4B8CB8A1-E70C-0B45-A2B1-E5B42E523BE3}"/>
                </a:ext>
              </a:extLst>
            </p:cNvPr>
            <p:cNvSpPr>
              <a:spLocks/>
            </p:cNvSpPr>
            <p:nvPr/>
          </p:nvSpPr>
          <p:spPr bwMode="auto">
            <a:xfrm>
              <a:off x="10808464" y="4468183"/>
              <a:ext cx="38217" cy="66896"/>
            </a:xfrm>
            <a:custGeom>
              <a:avLst/>
              <a:gdLst>
                <a:gd name="T0" fmla="*/ 2 w 4"/>
                <a:gd name="T1" fmla="*/ 0 h 7"/>
                <a:gd name="T2" fmla="*/ 4 w 4"/>
                <a:gd name="T3" fmla="*/ 7 h 7"/>
                <a:gd name="T4" fmla="*/ 2 w 4"/>
                <a:gd name="T5" fmla="*/ 0 h 7"/>
              </a:gdLst>
              <a:ahLst/>
              <a:cxnLst>
                <a:cxn ang="0">
                  <a:pos x="T0" y="T1"/>
                </a:cxn>
                <a:cxn ang="0">
                  <a:pos x="T2" y="T3"/>
                </a:cxn>
                <a:cxn ang="0">
                  <a:pos x="T4" y="T5"/>
                </a:cxn>
              </a:cxnLst>
              <a:rect l="0" t="0" r="r" b="b"/>
              <a:pathLst>
                <a:path w="4" h="7">
                  <a:moveTo>
                    <a:pt x="2" y="0"/>
                  </a:moveTo>
                  <a:cubicBezTo>
                    <a:pt x="0" y="0"/>
                    <a:pt x="3" y="7"/>
                    <a:pt x="4" y="7"/>
                  </a:cubicBezTo>
                  <a:cubicBezTo>
                    <a:pt x="4" y="7"/>
                    <a:pt x="3"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16" name="Freeform 785">
              <a:extLst>
                <a:ext uri="{FF2B5EF4-FFF2-40B4-BE49-F238E27FC236}">
                  <a16:creationId xmlns:a16="http://schemas.microsoft.com/office/drawing/2014/main" id="{B8C9B072-2CEE-D94F-A17B-414500C969B9}"/>
                </a:ext>
              </a:extLst>
            </p:cNvPr>
            <p:cNvSpPr>
              <a:spLocks/>
            </p:cNvSpPr>
            <p:nvPr/>
          </p:nvSpPr>
          <p:spPr bwMode="auto">
            <a:xfrm>
              <a:off x="10827570" y="4589231"/>
              <a:ext cx="63695" cy="38227"/>
            </a:xfrm>
            <a:custGeom>
              <a:avLst/>
              <a:gdLst>
                <a:gd name="T0" fmla="*/ 1 w 7"/>
                <a:gd name="T1" fmla="*/ 0 h 4"/>
                <a:gd name="T2" fmla="*/ 1 w 7"/>
                <a:gd name="T3" fmla="*/ 4 h 4"/>
                <a:gd name="T4" fmla="*/ 5 w 7"/>
                <a:gd name="T5" fmla="*/ 4 h 4"/>
                <a:gd name="T6" fmla="*/ 1 w 7"/>
                <a:gd name="T7" fmla="*/ 0 h 4"/>
                <a:gd name="T8" fmla="*/ 1 w 7"/>
                <a:gd name="T9" fmla="*/ 0 h 4"/>
              </a:gdLst>
              <a:ahLst/>
              <a:cxnLst>
                <a:cxn ang="0">
                  <a:pos x="T0" y="T1"/>
                </a:cxn>
                <a:cxn ang="0">
                  <a:pos x="T2" y="T3"/>
                </a:cxn>
                <a:cxn ang="0">
                  <a:pos x="T4" y="T5"/>
                </a:cxn>
                <a:cxn ang="0">
                  <a:pos x="T6" y="T7"/>
                </a:cxn>
                <a:cxn ang="0">
                  <a:pos x="T8" y="T9"/>
                </a:cxn>
              </a:cxnLst>
              <a:rect l="0" t="0" r="r" b="b"/>
              <a:pathLst>
                <a:path w="7" h="4">
                  <a:moveTo>
                    <a:pt x="1" y="0"/>
                  </a:moveTo>
                  <a:cubicBezTo>
                    <a:pt x="0" y="1"/>
                    <a:pt x="0" y="3"/>
                    <a:pt x="1" y="4"/>
                  </a:cubicBezTo>
                  <a:cubicBezTo>
                    <a:pt x="2" y="4"/>
                    <a:pt x="3" y="4"/>
                    <a:pt x="5" y="4"/>
                  </a:cubicBezTo>
                  <a:cubicBezTo>
                    <a:pt x="7" y="4"/>
                    <a:pt x="1" y="0"/>
                    <a:pt x="1" y="0"/>
                  </a:cubicBezTo>
                  <a:cubicBezTo>
                    <a:pt x="0" y="1"/>
                    <a:pt x="1" y="0"/>
                    <a:pt x="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17" name="Freeform 786">
              <a:extLst>
                <a:ext uri="{FF2B5EF4-FFF2-40B4-BE49-F238E27FC236}">
                  <a16:creationId xmlns:a16="http://schemas.microsoft.com/office/drawing/2014/main" id="{4FC6FB48-6B4F-0F41-B2E1-BD71DCA1BF70}"/>
                </a:ext>
              </a:extLst>
            </p:cNvPr>
            <p:cNvSpPr>
              <a:spLocks/>
            </p:cNvSpPr>
            <p:nvPr/>
          </p:nvSpPr>
          <p:spPr bwMode="auto">
            <a:xfrm>
              <a:off x="10566421" y="4796293"/>
              <a:ext cx="159235" cy="92380"/>
            </a:xfrm>
            <a:custGeom>
              <a:avLst/>
              <a:gdLst>
                <a:gd name="T0" fmla="*/ 0 w 17"/>
                <a:gd name="T1" fmla="*/ 4 h 10"/>
                <a:gd name="T2" fmla="*/ 10 w 17"/>
                <a:gd name="T3" fmla="*/ 2 h 10"/>
                <a:gd name="T4" fmla="*/ 8 w 17"/>
                <a:gd name="T5" fmla="*/ 4 h 10"/>
                <a:gd name="T6" fmla="*/ 12 w 17"/>
                <a:gd name="T7" fmla="*/ 7 h 10"/>
                <a:gd name="T8" fmla="*/ 9 w 17"/>
                <a:gd name="T9" fmla="*/ 7 h 10"/>
                <a:gd name="T10" fmla="*/ 11 w 17"/>
                <a:gd name="T11" fmla="*/ 10 h 10"/>
                <a:gd name="T12" fmla="*/ 8 w 17"/>
                <a:gd name="T13" fmla="*/ 9 h 10"/>
                <a:gd name="T14" fmla="*/ 0 w 17"/>
                <a:gd name="T15" fmla="*/ 4 h 10"/>
                <a:gd name="T16" fmla="*/ 0 w 17"/>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0" y="4"/>
                  </a:moveTo>
                  <a:cubicBezTo>
                    <a:pt x="1" y="0"/>
                    <a:pt x="7" y="2"/>
                    <a:pt x="10" y="2"/>
                  </a:cubicBezTo>
                  <a:cubicBezTo>
                    <a:pt x="17" y="3"/>
                    <a:pt x="8" y="4"/>
                    <a:pt x="8" y="4"/>
                  </a:cubicBezTo>
                  <a:cubicBezTo>
                    <a:pt x="8" y="6"/>
                    <a:pt x="12" y="5"/>
                    <a:pt x="12" y="7"/>
                  </a:cubicBezTo>
                  <a:cubicBezTo>
                    <a:pt x="12" y="7"/>
                    <a:pt x="10" y="6"/>
                    <a:pt x="9" y="7"/>
                  </a:cubicBezTo>
                  <a:cubicBezTo>
                    <a:pt x="9" y="7"/>
                    <a:pt x="12" y="10"/>
                    <a:pt x="11" y="10"/>
                  </a:cubicBezTo>
                  <a:cubicBezTo>
                    <a:pt x="10" y="10"/>
                    <a:pt x="9" y="9"/>
                    <a:pt x="8" y="9"/>
                  </a:cubicBezTo>
                  <a:cubicBezTo>
                    <a:pt x="6" y="8"/>
                    <a:pt x="0" y="7"/>
                    <a:pt x="0" y="4"/>
                  </a:cubicBezTo>
                  <a:cubicBezTo>
                    <a:pt x="0" y="3"/>
                    <a:pt x="0" y="7"/>
                    <a:pt x="0"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18" name="Freeform 787">
              <a:extLst>
                <a:ext uri="{FF2B5EF4-FFF2-40B4-BE49-F238E27FC236}">
                  <a16:creationId xmlns:a16="http://schemas.microsoft.com/office/drawing/2014/main" id="{B579FF59-2640-374A-891A-6E036B159D50}"/>
                </a:ext>
              </a:extLst>
            </p:cNvPr>
            <p:cNvSpPr>
              <a:spLocks/>
            </p:cNvSpPr>
            <p:nvPr/>
          </p:nvSpPr>
          <p:spPr bwMode="auto">
            <a:xfrm>
              <a:off x="10537761" y="4777182"/>
              <a:ext cx="82803" cy="28672"/>
            </a:xfrm>
            <a:custGeom>
              <a:avLst/>
              <a:gdLst>
                <a:gd name="T0" fmla="*/ 8 w 9"/>
                <a:gd name="T1" fmla="*/ 1 h 3"/>
                <a:gd name="T2" fmla="*/ 5 w 9"/>
                <a:gd name="T3" fmla="*/ 0 h 3"/>
                <a:gd name="T4" fmla="*/ 0 w 9"/>
                <a:gd name="T5" fmla="*/ 0 h 3"/>
                <a:gd name="T6" fmla="*/ 8 w 9"/>
                <a:gd name="T7" fmla="*/ 1 h 3"/>
                <a:gd name="T8" fmla="*/ 8 w 9"/>
                <a:gd name="T9" fmla="*/ 1 h 3"/>
              </a:gdLst>
              <a:ahLst/>
              <a:cxnLst>
                <a:cxn ang="0">
                  <a:pos x="T0" y="T1"/>
                </a:cxn>
                <a:cxn ang="0">
                  <a:pos x="T2" y="T3"/>
                </a:cxn>
                <a:cxn ang="0">
                  <a:pos x="T4" y="T5"/>
                </a:cxn>
                <a:cxn ang="0">
                  <a:pos x="T6" y="T7"/>
                </a:cxn>
                <a:cxn ang="0">
                  <a:pos x="T8" y="T9"/>
                </a:cxn>
              </a:cxnLst>
              <a:rect l="0" t="0" r="r" b="b"/>
              <a:pathLst>
                <a:path w="9" h="3">
                  <a:moveTo>
                    <a:pt x="8" y="1"/>
                  </a:moveTo>
                  <a:cubicBezTo>
                    <a:pt x="9" y="1"/>
                    <a:pt x="5" y="0"/>
                    <a:pt x="5" y="0"/>
                  </a:cubicBezTo>
                  <a:cubicBezTo>
                    <a:pt x="3" y="0"/>
                    <a:pt x="1" y="0"/>
                    <a:pt x="0" y="0"/>
                  </a:cubicBezTo>
                  <a:cubicBezTo>
                    <a:pt x="2" y="0"/>
                    <a:pt x="6" y="3"/>
                    <a:pt x="8" y="1"/>
                  </a:cubicBezTo>
                  <a:cubicBezTo>
                    <a:pt x="9" y="1"/>
                    <a:pt x="7" y="2"/>
                    <a:pt x="8"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19" name="Freeform 788">
              <a:extLst>
                <a:ext uri="{FF2B5EF4-FFF2-40B4-BE49-F238E27FC236}">
                  <a16:creationId xmlns:a16="http://schemas.microsoft.com/office/drawing/2014/main" id="{C865DDC5-0351-6B42-815E-F6A5426C8D17}"/>
                </a:ext>
              </a:extLst>
            </p:cNvPr>
            <p:cNvSpPr>
              <a:spLocks/>
            </p:cNvSpPr>
            <p:nvPr/>
          </p:nvSpPr>
          <p:spPr bwMode="auto">
            <a:xfrm>
              <a:off x="10407189" y="4974684"/>
              <a:ext cx="121018" cy="63711"/>
            </a:xfrm>
            <a:custGeom>
              <a:avLst/>
              <a:gdLst>
                <a:gd name="T0" fmla="*/ 12 w 13"/>
                <a:gd name="T1" fmla="*/ 4 h 7"/>
                <a:gd name="T2" fmla="*/ 12 w 13"/>
                <a:gd name="T3" fmla="*/ 1 h 7"/>
                <a:gd name="T4" fmla="*/ 7 w 13"/>
                <a:gd name="T5" fmla="*/ 2 h 7"/>
                <a:gd name="T6" fmla="*/ 3 w 13"/>
                <a:gd name="T7" fmla="*/ 3 h 7"/>
                <a:gd name="T8" fmla="*/ 0 w 13"/>
                <a:gd name="T9" fmla="*/ 5 h 7"/>
                <a:gd name="T10" fmla="*/ 12 w 13"/>
                <a:gd name="T11" fmla="*/ 4 h 7"/>
                <a:gd name="T12" fmla="*/ 12 w 13"/>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13" h="7">
                  <a:moveTo>
                    <a:pt x="12" y="4"/>
                  </a:moveTo>
                  <a:cubicBezTo>
                    <a:pt x="13" y="3"/>
                    <a:pt x="13" y="2"/>
                    <a:pt x="12" y="1"/>
                  </a:cubicBezTo>
                  <a:cubicBezTo>
                    <a:pt x="11" y="0"/>
                    <a:pt x="8" y="1"/>
                    <a:pt x="7" y="2"/>
                  </a:cubicBezTo>
                  <a:cubicBezTo>
                    <a:pt x="6" y="2"/>
                    <a:pt x="4" y="2"/>
                    <a:pt x="3" y="3"/>
                  </a:cubicBezTo>
                  <a:cubicBezTo>
                    <a:pt x="3" y="3"/>
                    <a:pt x="0" y="5"/>
                    <a:pt x="0" y="5"/>
                  </a:cubicBezTo>
                  <a:cubicBezTo>
                    <a:pt x="3" y="7"/>
                    <a:pt x="10" y="6"/>
                    <a:pt x="12" y="4"/>
                  </a:cubicBezTo>
                  <a:cubicBezTo>
                    <a:pt x="13" y="3"/>
                    <a:pt x="9" y="6"/>
                    <a:pt x="12"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20" name="Freeform 789">
              <a:extLst>
                <a:ext uri="{FF2B5EF4-FFF2-40B4-BE49-F238E27FC236}">
                  <a16:creationId xmlns:a16="http://schemas.microsoft.com/office/drawing/2014/main" id="{D64279C4-2DF6-F543-8518-BAB4E75927AC}"/>
                </a:ext>
              </a:extLst>
            </p:cNvPr>
            <p:cNvSpPr>
              <a:spLocks/>
            </p:cNvSpPr>
            <p:nvPr/>
          </p:nvSpPr>
          <p:spPr bwMode="auto">
            <a:xfrm>
              <a:off x="9305277" y="5067066"/>
              <a:ext cx="38217" cy="57338"/>
            </a:xfrm>
            <a:custGeom>
              <a:avLst/>
              <a:gdLst>
                <a:gd name="T0" fmla="*/ 3 w 4"/>
                <a:gd name="T1" fmla="*/ 2 h 6"/>
                <a:gd name="T2" fmla="*/ 1 w 4"/>
                <a:gd name="T3" fmla="*/ 3 h 6"/>
                <a:gd name="T4" fmla="*/ 3 w 4"/>
                <a:gd name="T5" fmla="*/ 2 h 6"/>
                <a:gd name="T6" fmla="*/ 3 w 4"/>
                <a:gd name="T7" fmla="*/ 2 h 6"/>
              </a:gdLst>
              <a:ahLst/>
              <a:cxnLst>
                <a:cxn ang="0">
                  <a:pos x="T0" y="T1"/>
                </a:cxn>
                <a:cxn ang="0">
                  <a:pos x="T2" y="T3"/>
                </a:cxn>
                <a:cxn ang="0">
                  <a:pos x="T4" y="T5"/>
                </a:cxn>
                <a:cxn ang="0">
                  <a:pos x="T6" y="T7"/>
                </a:cxn>
              </a:cxnLst>
              <a:rect l="0" t="0" r="r" b="b"/>
              <a:pathLst>
                <a:path w="4" h="6">
                  <a:moveTo>
                    <a:pt x="3" y="2"/>
                  </a:moveTo>
                  <a:cubicBezTo>
                    <a:pt x="2" y="0"/>
                    <a:pt x="1" y="1"/>
                    <a:pt x="1" y="3"/>
                  </a:cubicBezTo>
                  <a:cubicBezTo>
                    <a:pt x="0" y="6"/>
                    <a:pt x="4" y="4"/>
                    <a:pt x="3" y="2"/>
                  </a:cubicBezTo>
                  <a:cubicBezTo>
                    <a:pt x="3" y="2"/>
                    <a:pt x="4" y="3"/>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21" name="Freeform 790">
              <a:extLst>
                <a:ext uri="{FF2B5EF4-FFF2-40B4-BE49-F238E27FC236}">
                  <a16:creationId xmlns:a16="http://schemas.microsoft.com/office/drawing/2014/main" id="{93B8FF60-81E2-8945-A87E-C72B8463DEAE}"/>
                </a:ext>
              </a:extLst>
            </p:cNvPr>
            <p:cNvSpPr>
              <a:spLocks/>
            </p:cNvSpPr>
            <p:nvPr/>
          </p:nvSpPr>
          <p:spPr bwMode="auto">
            <a:xfrm>
              <a:off x="9222474" y="4946015"/>
              <a:ext cx="35033" cy="38227"/>
            </a:xfrm>
            <a:custGeom>
              <a:avLst/>
              <a:gdLst>
                <a:gd name="T0" fmla="*/ 4 w 4"/>
                <a:gd name="T1" fmla="*/ 2 h 4"/>
                <a:gd name="T2" fmla="*/ 1 w 4"/>
                <a:gd name="T3" fmla="*/ 1 h 4"/>
                <a:gd name="T4" fmla="*/ 4 w 4"/>
                <a:gd name="T5" fmla="*/ 2 h 4"/>
                <a:gd name="T6" fmla="*/ 4 w 4"/>
                <a:gd name="T7" fmla="*/ 2 h 4"/>
              </a:gdLst>
              <a:ahLst/>
              <a:cxnLst>
                <a:cxn ang="0">
                  <a:pos x="T0" y="T1"/>
                </a:cxn>
                <a:cxn ang="0">
                  <a:pos x="T2" y="T3"/>
                </a:cxn>
                <a:cxn ang="0">
                  <a:pos x="T4" y="T5"/>
                </a:cxn>
                <a:cxn ang="0">
                  <a:pos x="T6" y="T7"/>
                </a:cxn>
              </a:cxnLst>
              <a:rect l="0" t="0" r="r" b="b"/>
              <a:pathLst>
                <a:path w="4" h="4">
                  <a:moveTo>
                    <a:pt x="4" y="2"/>
                  </a:moveTo>
                  <a:cubicBezTo>
                    <a:pt x="3" y="2"/>
                    <a:pt x="1" y="0"/>
                    <a:pt x="1" y="1"/>
                  </a:cubicBezTo>
                  <a:cubicBezTo>
                    <a:pt x="0" y="4"/>
                    <a:pt x="4" y="2"/>
                    <a:pt x="4" y="2"/>
                  </a:cubicBezTo>
                  <a:cubicBezTo>
                    <a:pt x="3" y="2"/>
                    <a:pt x="4" y="2"/>
                    <a:pt x="4"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22" name="Freeform 791">
              <a:extLst>
                <a:ext uri="{FF2B5EF4-FFF2-40B4-BE49-F238E27FC236}">
                  <a16:creationId xmlns:a16="http://schemas.microsoft.com/office/drawing/2014/main" id="{C82E18CF-8807-8F48-9742-509504279A74}"/>
                </a:ext>
              </a:extLst>
            </p:cNvPr>
            <p:cNvSpPr>
              <a:spLocks/>
            </p:cNvSpPr>
            <p:nvPr/>
          </p:nvSpPr>
          <p:spPr bwMode="auto">
            <a:xfrm>
              <a:off x="10865785" y="4347132"/>
              <a:ext cx="19109" cy="19114"/>
            </a:xfrm>
            <a:custGeom>
              <a:avLst/>
              <a:gdLst>
                <a:gd name="T0" fmla="*/ 2 w 2"/>
                <a:gd name="T1" fmla="*/ 1 h 2"/>
                <a:gd name="T2" fmla="*/ 0 w 2"/>
                <a:gd name="T3" fmla="*/ 2 h 2"/>
                <a:gd name="T4" fmla="*/ 2 w 2"/>
                <a:gd name="T5" fmla="*/ 1 h 2"/>
              </a:gdLst>
              <a:ahLst/>
              <a:cxnLst>
                <a:cxn ang="0">
                  <a:pos x="T0" y="T1"/>
                </a:cxn>
                <a:cxn ang="0">
                  <a:pos x="T2" y="T3"/>
                </a:cxn>
                <a:cxn ang="0">
                  <a:pos x="T4" y="T5"/>
                </a:cxn>
              </a:cxnLst>
              <a:rect l="0" t="0" r="r" b="b"/>
              <a:pathLst>
                <a:path w="2" h="2">
                  <a:moveTo>
                    <a:pt x="2" y="1"/>
                  </a:moveTo>
                  <a:cubicBezTo>
                    <a:pt x="2" y="0"/>
                    <a:pt x="0" y="1"/>
                    <a:pt x="0" y="2"/>
                  </a:cubicBezTo>
                  <a:cubicBezTo>
                    <a:pt x="1" y="2"/>
                    <a:pt x="2" y="2"/>
                    <a:pt x="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23" name="Freeform 792">
              <a:extLst>
                <a:ext uri="{FF2B5EF4-FFF2-40B4-BE49-F238E27FC236}">
                  <a16:creationId xmlns:a16="http://schemas.microsoft.com/office/drawing/2014/main" id="{19BF73D8-0377-D144-A6DF-00E3583C6FFB}"/>
                </a:ext>
              </a:extLst>
            </p:cNvPr>
            <p:cNvSpPr>
              <a:spLocks/>
            </p:cNvSpPr>
            <p:nvPr/>
          </p:nvSpPr>
          <p:spPr bwMode="auto">
            <a:xfrm>
              <a:off x="10789353" y="4245195"/>
              <a:ext cx="28664" cy="15928"/>
            </a:xfrm>
            <a:custGeom>
              <a:avLst/>
              <a:gdLst>
                <a:gd name="T0" fmla="*/ 2 w 3"/>
                <a:gd name="T1" fmla="*/ 0 h 2"/>
                <a:gd name="T2" fmla="*/ 1 w 3"/>
                <a:gd name="T3" fmla="*/ 1 h 2"/>
                <a:gd name="T4" fmla="*/ 2 w 3"/>
                <a:gd name="T5" fmla="*/ 0 h 2"/>
              </a:gdLst>
              <a:ahLst/>
              <a:cxnLst>
                <a:cxn ang="0">
                  <a:pos x="T0" y="T1"/>
                </a:cxn>
                <a:cxn ang="0">
                  <a:pos x="T2" y="T3"/>
                </a:cxn>
                <a:cxn ang="0">
                  <a:pos x="T4" y="T5"/>
                </a:cxn>
              </a:cxnLst>
              <a:rect l="0" t="0" r="r" b="b"/>
              <a:pathLst>
                <a:path w="3" h="2">
                  <a:moveTo>
                    <a:pt x="2" y="0"/>
                  </a:moveTo>
                  <a:cubicBezTo>
                    <a:pt x="1" y="0"/>
                    <a:pt x="0" y="1"/>
                    <a:pt x="1" y="1"/>
                  </a:cubicBezTo>
                  <a:cubicBezTo>
                    <a:pt x="2" y="2"/>
                    <a:pt x="3" y="1"/>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24" name="Freeform 793">
              <a:extLst>
                <a:ext uri="{FF2B5EF4-FFF2-40B4-BE49-F238E27FC236}">
                  <a16:creationId xmlns:a16="http://schemas.microsoft.com/office/drawing/2014/main" id="{CC7B075C-102D-8B4D-A380-0CAF75679F04}"/>
                </a:ext>
              </a:extLst>
            </p:cNvPr>
            <p:cNvSpPr>
              <a:spLocks/>
            </p:cNvSpPr>
            <p:nvPr/>
          </p:nvSpPr>
          <p:spPr bwMode="auto">
            <a:xfrm>
              <a:off x="10865785" y="4206967"/>
              <a:ext cx="25477" cy="28672"/>
            </a:xfrm>
            <a:custGeom>
              <a:avLst/>
              <a:gdLst>
                <a:gd name="T0" fmla="*/ 2 w 3"/>
                <a:gd name="T1" fmla="*/ 1 h 3"/>
                <a:gd name="T2" fmla="*/ 1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1"/>
                    <a:pt x="1" y="2"/>
                  </a:cubicBezTo>
                  <a:cubicBezTo>
                    <a:pt x="1" y="3"/>
                    <a:pt x="3" y="1"/>
                    <a:pt x="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25" name="Freeform 794">
              <a:extLst>
                <a:ext uri="{FF2B5EF4-FFF2-40B4-BE49-F238E27FC236}">
                  <a16:creationId xmlns:a16="http://schemas.microsoft.com/office/drawing/2014/main" id="{C8554F20-1823-994C-8324-B8BACC34F9B6}"/>
                </a:ext>
              </a:extLst>
            </p:cNvPr>
            <p:cNvSpPr>
              <a:spLocks/>
            </p:cNvSpPr>
            <p:nvPr/>
          </p:nvSpPr>
          <p:spPr bwMode="auto">
            <a:xfrm>
              <a:off x="8314831" y="4394915"/>
              <a:ext cx="47770" cy="6370"/>
            </a:xfrm>
            <a:custGeom>
              <a:avLst/>
              <a:gdLst>
                <a:gd name="T0" fmla="*/ 5 w 5"/>
                <a:gd name="T1" fmla="*/ 1 h 1"/>
                <a:gd name="T2" fmla="*/ 1 w 5"/>
                <a:gd name="T3" fmla="*/ 0 h 1"/>
                <a:gd name="T4" fmla="*/ 5 w 5"/>
                <a:gd name="T5" fmla="*/ 1 h 1"/>
              </a:gdLst>
              <a:ahLst/>
              <a:cxnLst>
                <a:cxn ang="0">
                  <a:pos x="T0" y="T1"/>
                </a:cxn>
                <a:cxn ang="0">
                  <a:pos x="T2" y="T3"/>
                </a:cxn>
                <a:cxn ang="0">
                  <a:pos x="T4" y="T5"/>
                </a:cxn>
              </a:cxnLst>
              <a:rect l="0" t="0" r="r" b="b"/>
              <a:pathLst>
                <a:path w="5" h="1">
                  <a:moveTo>
                    <a:pt x="5" y="1"/>
                  </a:moveTo>
                  <a:cubicBezTo>
                    <a:pt x="4" y="0"/>
                    <a:pt x="0" y="0"/>
                    <a:pt x="1" y="0"/>
                  </a:cubicBezTo>
                  <a:cubicBezTo>
                    <a:pt x="2" y="1"/>
                    <a:pt x="5" y="1"/>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26" name="Freeform 795">
              <a:extLst>
                <a:ext uri="{FF2B5EF4-FFF2-40B4-BE49-F238E27FC236}">
                  <a16:creationId xmlns:a16="http://schemas.microsoft.com/office/drawing/2014/main" id="{8069E52A-77CF-854B-9987-51454D59B534}"/>
                </a:ext>
              </a:extLst>
            </p:cNvPr>
            <p:cNvSpPr>
              <a:spLocks/>
            </p:cNvSpPr>
            <p:nvPr/>
          </p:nvSpPr>
          <p:spPr bwMode="auto">
            <a:xfrm>
              <a:off x="8372154" y="4394915"/>
              <a:ext cx="57323" cy="0"/>
            </a:xfrm>
            <a:custGeom>
              <a:avLst/>
              <a:gdLst>
                <a:gd name="T0" fmla="*/ 5 w 6"/>
                <a:gd name="T1" fmla="*/ 1 w 6"/>
                <a:gd name="T2" fmla="*/ 5 w 6"/>
              </a:gdLst>
              <a:ahLst/>
              <a:cxnLst>
                <a:cxn ang="0">
                  <a:pos x="T0" y="0"/>
                </a:cxn>
                <a:cxn ang="0">
                  <a:pos x="T1" y="0"/>
                </a:cxn>
                <a:cxn ang="0">
                  <a:pos x="T2" y="0"/>
                </a:cxn>
              </a:cxnLst>
              <a:rect l="0" t="0" r="r" b="b"/>
              <a:pathLst>
                <a:path w="6">
                  <a:moveTo>
                    <a:pt x="5" y="0"/>
                  </a:moveTo>
                  <a:cubicBezTo>
                    <a:pt x="4" y="0"/>
                    <a:pt x="0" y="0"/>
                    <a:pt x="1" y="0"/>
                  </a:cubicBezTo>
                  <a:cubicBezTo>
                    <a:pt x="2" y="0"/>
                    <a:pt x="6" y="0"/>
                    <a:pt x="5"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27" name="Freeform 796">
              <a:extLst>
                <a:ext uri="{FF2B5EF4-FFF2-40B4-BE49-F238E27FC236}">
                  <a16:creationId xmlns:a16="http://schemas.microsoft.com/office/drawing/2014/main" id="{29E5E2FC-C5F5-E24D-9360-2DAA66AE97DC}"/>
                </a:ext>
              </a:extLst>
            </p:cNvPr>
            <p:cNvSpPr>
              <a:spLocks/>
            </p:cNvSpPr>
            <p:nvPr/>
          </p:nvSpPr>
          <p:spPr bwMode="auto">
            <a:xfrm>
              <a:off x="9445406" y="3802406"/>
              <a:ext cx="38217" cy="19114"/>
            </a:xfrm>
            <a:custGeom>
              <a:avLst/>
              <a:gdLst>
                <a:gd name="T0" fmla="*/ 3 w 4"/>
                <a:gd name="T1" fmla="*/ 2 h 2"/>
                <a:gd name="T2" fmla="*/ 2 w 4"/>
                <a:gd name="T3" fmla="*/ 0 h 2"/>
                <a:gd name="T4" fmla="*/ 3 w 4"/>
                <a:gd name="T5" fmla="*/ 2 h 2"/>
              </a:gdLst>
              <a:ahLst/>
              <a:cxnLst>
                <a:cxn ang="0">
                  <a:pos x="T0" y="T1"/>
                </a:cxn>
                <a:cxn ang="0">
                  <a:pos x="T2" y="T3"/>
                </a:cxn>
                <a:cxn ang="0">
                  <a:pos x="T4" y="T5"/>
                </a:cxn>
              </a:cxnLst>
              <a:rect l="0" t="0" r="r" b="b"/>
              <a:pathLst>
                <a:path w="4" h="2">
                  <a:moveTo>
                    <a:pt x="3" y="2"/>
                  </a:moveTo>
                  <a:cubicBezTo>
                    <a:pt x="1" y="2"/>
                    <a:pt x="0" y="0"/>
                    <a:pt x="2" y="0"/>
                  </a:cubicBezTo>
                  <a:cubicBezTo>
                    <a:pt x="3" y="0"/>
                    <a:pt x="4" y="2"/>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28" name="Freeform 797">
              <a:extLst>
                <a:ext uri="{FF2B5EF4-FFF2-40B4-BE49-F238E27FC236}">
                  <a16:creationId xmlns:a16="http://schemas.microsoft.com/office/drawing/2014/main" id="{FAAD58D0-1E6C-384C-8BC0-8AFE4F436C6C}"/>
                </a:ext>
              </a:extLst>
            </p:cNvPr>
            <p:cNvSpPr>
              <a:spLocks/>
            </p:cNvSpPr>
            <p:nvPr/>
          </p:nvSpPr>
          <p:spPr bwMode="auto">
            <a:xfrm>
              <a:off x="5467694" y="6086410"/>
              <a:ext cx="85988" cy="111494"/>
            </a:xfrm>
            <a:custGeom>
              <a:avLst/>
              <a:gdLst>
                <a:gd name="T0" fmla="*/ 9 w 9"/>
                <a:gd name="T1" fmla="*/ 11 h 12"/>
                <a:gd name="T2" fmla="*/ 5 w 9"/>
                <a:gd name="T3" fmla="*/ 2 h 12"/>
                <a:gd name="T4" fmla="*/ 2 w 9"/>
                <a:gd name="T5" fmla="*/ 2 h 12"/>
                <a:gd name="T6" fmla="*/ 0 w 9"/>
                <a:gd name="T7" fmla="*/ 3 h 12"/>
                <a:gd name="T8" fmla="*/ 3 w 9"/>
                <a:gd name="T9" fmla="*/ 5 h 12"/>
                <a:gd name="T10" fmla="*/ 3 w 9"/>
                <a:gd name="T11" fmla="*/ 7 h 12"/>
                <a:gd name="T12" fmla="*/ 4 w 9"/>
                <a:gd name="T13" fmla="*/ 7 h 12"/>
                <a:gd name="T14" fmla="*/ 3 w 9"/>
                <a:gd name="T15" fmla="*/ 8 h 12"/>
                <a:gd name="T16" fmla="*/ 6 w 9"/>
                <a:gd name="T17" fmla="*/ 11 h 12"/>
                <a:gd name="T18" fmla="*/ 6 w 9"/>
                <a:gd name="T19" fmla="*/ 9 h 12"/>
                <a:gd name="T20" fmla="*/ 9 w 9"/>
                <a:gd name="T21" fmla="*/ 11 h 12"/>
                <a:gd name="T22" fmla="*/ 9 w 9"/>
                <a:gd name="T23" fmla="*/ 1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12">
                  <a:moveTo>
                    <a:pt x="9" y="11"/>
                  </a:moveTo>
                  <a:cubicBezTo>
                    <a:pt x="8" y="8"/>
                    <a:pt x="7" y="4"/>
                    <a:pt x="5" y="2"/>
                  </a:cubicBezTo>
                  <a:cubicBezTo>
                    <a:pt x="4" y="1"/>
                    <a:pt x="3" y="0"/>
                    <a:pt x="2" y="2"/>
                  </a:cubicBezTo>
                  <a:cubicBezTo>
                    <a:pt x="2" y="2"/>
                    <a:pt x="0" y="2"/>
                    <a:pt x="0" y="3"/>
                  </a:cubicBezTo>
                  <a:cubicBezTo>
                    <a:pt x="1" y="4"/>
                    <a:pt x="3" y="3"/>
                    <a:pt x="3" y="5"/>
                  </a:cubicBezTo>
                  <a:cubicBezTo>
                    <a:pt x="3" y="6"/>
                    <a:pt x="3" y="6"/>
                    <a:pt x="3" y="7"/>
                  </a:cubicBezTo>
                  <a:cubicBezTo>
                    <a:pt x="3" y="8"/>
                    <a:pt x="4" y="7"/>
                    <a:pt x="4" y="7"/>
                  </a:cubicBezTo>
                  <a:cubicBezTo>
                    <a:pt x="5" y="8"/>
                    <a:pt x="3" y="8"/>
                    <a:pt x="3" y="8"/>
                  </a:cubicBezTo>
                  <a:cubicBezTo>
                    <a:pt x="3" y="9"/>
                    <a:pt x="5" y="11"/>
                    <a:pt x="6" y="11"/>
                  </a:cubicBezTo>
                  <a:cubicBezTo>
                    <a:pt x="6" y="11"/>
                    <a:pt x="2" y="7"/>
                    <a:pt x="6" y="9"/>
                  </a:cubicBezTo>
                  <a:cubicBezTo>
                    <a:pt x="7" y="9"/>
                    <a:pt x="9" y="12"/>
                    <a:pt x="9" y="11"/>
                  </a:cubicBezTo>
                  <a:cubicBezTo>
                    <a:pt x="8" y="10"/>
                    <a:pt x="9" y="12"/>
                    <a:pt x="9" y="1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grpSp>
      <p:grpSp>
        <p:nvGrpSpPr>
          <p:cNvPr id="4" name="Group 3">
            <a:extLst>
              <a:ext uri="{FF2B5EF4-FFF2-40B4-BE49-F238E27FC236}">
                <a16:creationId xmlns:a16="http://schemas.microsoft.com/office/drawing/2014/main" id="{E6DC9551-103A-EA44-8774-A435F75ECD62}"/>
              </a:ext>
            </a:extLst>
          </p:cNvPr>
          <p:cNvGrpSpPr/>
          <p:nvPr/>
        </p:nvGrpSpPr>
        <p:grpSpPr>
          <a:xfrm>
            <a:off x="11409218" y="2291639"/>
            <a:ext cx="10086103" cy="2794178"/>
            <a:chOff x="10723418" y="4731160"/>
            <a:chExt cx="10086103" cy="2794178"/>
          </a:xfrm>
        </p:grpSpPr>
        <p:sp>
          <p:nvSpPr>
            <p:cNvPr id="436" name="Rounded Rectangle 435">
              <a:extLst>
                <a:ext uri="{FF2B5EF4-FFF2-40B4-BE49-F238E27FC236}">
                  <a16:creationId xmlns:a16="http://schemas.microsoft.com/office/drawing/2014/main" id="{BC38E408-152D-6F47-8B91-0A4B53488D83}"/>
                </a:ext>
              </a:extLst>
            </p:cNvPr>
            <p:cNvSpPr/>
            <p:nvPr/>
          </p:nvSpPr>
          <p:spPr>
            <a:xfrm>
              <a:off x="10723418" y="4731160"/>
              <a:ext cx="10086103" cy="2794178"/>
            </a:xfrm>
            <a:prstGeom prst="roundRect">
              <a:avLst/>
            </a:prstGeom>
            <a:solidFill>
              <a:schemeClr val="bg1"/>
            </a:solidFill>
            <a:ln>
              <a:solidFill>
                <a:srgbClr val="F0F1FA"/>
              </a:solidFill>
            </a:ln>
            <a:effectLst>
              <a:outerShdw blurRad="254000" dist="38100" dir="2700000" sx="102000" sy="102000" algn="tl"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7" name="Group 436">
              <a:extLst>
                <a:ext uri="{FF2B5EF4-FFF2-40B4-BE49-F238E27FC236}">
                  <a16:creationId xmlns:a16="http://schemas.microsoft.com/office/drawing/2014/main" id="{F178BF62-1C18-7149-B89B-CD0117916EA0}"/>
                </a:ext>
              </a:extLst>
            </p:cNvPr>
            <p:cNvGrpSpPr/>
            <p:nvPr/>
          </p:nvGrpSpPr>
          <p:grpSpPr>
            <a:xfrm>
              <a:off x="11404895" y="5259659"/>
              <a:ext cx="8754108" cy="1803637"/>
              <a:chOff x="11753838" y="5785592"/>
              <a:chExt cx="8754108" cy="1803637"/>
            </a:xfrm>
          </p:grpSpPr>
          <p:sp>
            <p:nvSpPr>
              <p:cNvPr id="438" name="TextBox 437">
                <a:extLst>
                  <a:ext uri="{FF2B5EF4-FFF2-40B4-BE49-F238E27FC236}">
                    <a16:creationId xmlns:a16="http://schemas.microsoft.com/office/drawing/2014/main" id="{49A585B9-3906-2049-AB4A-FDCE156E807A}"/>
                  </a:ext>
                </a:extLst>
              </p:cNvPr>
              <p:cNvSpPr txBox="1"/>
              <p:nvPr/>
            </p:nvSpPr>
            <p:spPr>
              <a:xfrm>
                <a:off x="11753838" y="6635122"/>
                <a:ext cx="8754108" cy="954107"/>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 domain.</a:t>
                </a:r>
              </a:p>
            </p:txBody>
          </p:sp>
          <p:sp>
            <p:nvSpPr>
              <p:cNvPr id="439" name="TextBox 438">
                <a:extLst>
                  <a:ext uri="{FF2B5EF4-FFF2-40B4-BE49-F238E27FC236}">
                    <a16:creationId xmlns:a16="http://schemas.microsoft.com/office/drawing/2014/main" id="{1730CC67-19B9-F941-BF3D-BB9A85CAF3E9}"/>
                  </a:ext>
                </a:extLst>
              </p:cNvPr>
              <p:cNvSpPr txBox="1"/>
              <p:nvPr/>
            </p:nvSpPr>
            <p:spPr>
              <a:xfrm>
                <a:off x="11753839" y="5785592"/>
                <a:ext cx="5757862"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Global Strategy</a:t>
                </a:r>
              </a:p>
            </p:txBody>
          </p:sp>
        </p:grpSp>
      </p:grpSp>
      <p:grpSp>
        <p:nvGrpSpPr>
          <p:cNvPr id="8" name="Group 7">
            <a:extLst>
              <a:ext uri="{FF2B5EF4-FFF2-40B4-BE49-F238E27FC236}">
                <a16:creationId xmlns:a16="http://schemas.microsoft.com/office/drawing/2014/main" id="{0282DF37-F2F0-6A43-9393-CAF49DE1327F}"/>
              </a:ext>
            </a:extLst>
          </p:cNvPr>
          <p:cNvGrpSpPr/>
          <p:nvPr/>
        </p:nvGrpSpPr>
        <p:grpSpPr>
          <a:xfrm>
            <a:off x="1481453" y="2432802"/>
            <a:ext cx="21424268" cy="8850396"/>
            <a:chOff x="1481453" y="3312549"/>
            <a:chExt cx="21424268" cy="8850396"/>
          </a:xfrm>
        </p:grpSpPr>
        <p:sp>
          <p:nvSpPr>
            <p:cNvPr id="433" name="Rectangle 25">
              <a:extLst>
                <a:ext uri="{FF2B5EF4-FFF2-40B4-BE49-F238E27FC236}">
                  <a16:creationId xmlns:a16="http://schemas.microsoft.com/office/drawing/2014/main" id="{2CC727EE-CC63-C847-B57A-BB9020EF2F02}"/>
                </a:ext>
              </a:extLst>
            </p:cNvPr>
            <p:cNvSpPr>
              <a:spLocks/>
            </p:cNvSpPr>
            <p:nvPr/>
          </p:nvSpPr>
          <p:spPr bwMode="auto">
            <a:xfrm>
              <a:off x="6575953" y="3312549"/>
              <a:ext cx="2941534" cy="881844"/>
            </a:xfrm>
            <a:prstGeom prst="rect">
              <a:avLst/>
            </a:prstGeom>
            <a:noFill/>
            <a:ln>
              <a:noFill/>
            </a:ln>
            <a:effectLst/>
          </p:spPr>
          <p:txBody>
            <a:bodyPr wrap="square" lIns="50800" tIns="50800" rIns="50800" bIns="50800" anchor="ctr">
              <a:spAutoFit/>
            </a:bodyPr>
            <a:lstStyle/>
            <a:p>
              <a:pPr algn="ctr" eaLnBrk="1">
                <a:lnSpc>
                  <a:spcPct val="70000"/>
                </a:lnSpc>
                <a:defRPr/>
              </a:pPr>
              <a:r>
                <a:rPr lang="en-US" altLang="x-none" sz="3600" b="1" dirty="0">
                  <a:solidFill>
                    <a:schemeClr val="tx2"/>
                  </a:solidFill>
                  <a:latin typeface="Century Gothic" panose="020B0502020202020204" pitchFamily="34" charset="0"/>
                  <a:ea typeface="Open Sans" charset="0"/>
                  <a:cs typeface="Open Sans" charset="0"/>
                  <a:sym typeface="Open Sans" charset="0"/>
                </a:rPr>
                <a:t>Sales Record</a:t>
              </a:r>
              <a:endParaRPr lang="x-none" altLang="x-none" sz="3600" b="1">
                <a:solidFill>
                  <a:schemeClr val="tx2"/>
                </a:solidFill>
                <a:latin typeface="Century Gothic" panose="020B0502020202020204" pitchFamily="34" charset="0"/>
                <a:ea typeface="Open Sans" charset="0"/>
                <a:cs typeface="Open Sans" charset="0"/>
                <a:sym typeface="Open Sans" charset="0"/>
              </a:endParaRPr>
            </a:p>
          </p:txBody>
        </p:sp>
        <p:sp>
          <p:nvSpPr>
            <p:cNvPr id="434" name="Line">
              <a:extLst>
                <a:ext uri="{FF2B5EF4-FFF2-40B4-BE49-F238E27FC236}">
                  <a16:creationId xmlns:a16="http://schemas.microsoft.com/office/drawing/2014/main" id="{41DD2B1F-5444-264A-85BB-6AB67E2DDB8F}"/>
                </a:ext>
              </a:extLst>
            </p:cNvPr>
            <p:cNvSpPr/>
            <p:nvPr/>
          </p:nvSpPr>
          <p:spPr>
            <a:xfrm flipV="1">
              <a:off x="8067502" y="4501662"/>
              <a:ext cx="0" cy="7237241"/>
            </a:xfrm>
            <a:prstGeom prst="line">
              <a:avLst/>
            </a:prstGeom>
            <a:ln w="63500">
              <a:solidFill>
                <a:schemeClr val="tx2"/>
              </a:solidFill>
              <a:prstDash val="sysDash"/>
              <a:miter lim="400000"/>
              <a:tailEnd type="triangle"/>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dirty="0"/>
            </a:p>
          </p:txBody>
        </p:sp>
        <p:graphicFrame>
          <p:nvGraphicFramePr>
            <p:cNvPr id="435" name="Chart 434">
              <a:extLst>
                <a:ext uri="{FF2B5EF4-FFF2-40B4-BE49-F238E27FC236}">
                  <a16:creationId xmlns:a16="http://schemas.microsoft.com/office/drawing/2014/main" id="{0498204C-6E38-0E45-91DF-E4292C7D9E31}"/>
                </a:ext>
              </a:extLst>
            </p:cNvPr>
            <p:cNvGraphicFramePr/>
            <p:nvPr>
              <p:extLst>
                <p:ext uri="{D42A27DB-BD31-4B8C-83A1-F6EECF244321}">
                  <p14:modId xmlns:p14="http://schemas.microsoft.com/office/powerpoint/2010/main" val="1879013485"/>
                </p:ext>
              </p:extLst>
            </p:nvPr>
          </p:nvGraphicFramePr>
          <p:xfrm>
            <a:off x="1481453" y="6079165"/>
            <a:ext cx="21424268" cy="6083780"/>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086939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AF3F9AA7-9341-2246-B068-0FEAF3CD1792}"/>
              </a:ext>
            </a:extLst>
          </p:cNvPr>
          <p:cNvGrpSpPr/>
          <p:nvPr/>
        </p:nvGrpSpPr>
        <p:grpSpPr>
          <a:xfrm>
            <a:off x="658933" y="912824"/>
            <a:ext cx="23069308" cy="12073232"/>
            <a:chOff x="3843494" y="3719583"/>
            <a:chExt cx="16665603" cy="8244191"/>
          </a:xfrm>
          <a:solidFill>
            <a:schemeClr val="bg1">
              <a:lumMod val="85000"/>
              <a:alpha val="50000"/>
            </a:schemeClr>
          </a:solidFill>
        </p:grpSpPr>
        <p:sp>
          <p:nvSpPr>
            <p:cNvPr id="27" name="Freeform 781">
              <a:extLst>
                <a:ext uri="{FF2B5EF4-FFF2-40B4-BE49-F238E27FC236}">
                  <a16:creationId xmlns:a16="http://schemas.microsoft.com/office/drawing/2014/main" id="{607471E4-4FE0-FE4C-80F0-CE6968A0247D}"/>
                </a:ext>
              </a:extLst>
            </p:cNvPr>
            <p:cNvSpPr>
              <a:spLocks/>
            </p:cNvSpPr>
            <p:nvPr/>
          </p:nvSpPr>
          <p:spPr bwMode="auto">
            <a:xfrm>
              <a:off x="9818016" y="3757809"/>
              <a:ext cx="85988" cy="38227"/>
            </a:xfrm>
            <a:custGeom>
              <a:avLst/>
              <a:gdLst>
                <a:gd name="T0" fmla="*/ 4 w 9"/>
                <a:gd name="T1" fmla="*/ 3 h 4"/>
                <a:gd name="T2" fmla="*/ 1 w 9"/>
                <a:gd name="T3" fmla="*/ 2 h 4"/>
                <a:gd name="T4" fmla="*/ 5 w 9"/>
                <a:gd name="T5" fmla="*/ 2 h 4"/>
                <a:gd name="T6" fmla="*/ 0 w 9"/>
                <a:gd name="T7" fmla="*/ 0 h 4"/>
                <a:gd name="T8" fmla="*/ 9 w 9"/>
                <a:gd name="T9" fmla="*/ 2 h 4"/>
                <a:gd name="T10" fmla="*/ 5 w 9"/>
                <a:gd name="T11" fmla="*/ 2 h 4"/>
                <a:gd name="T12" fmla="*/ 4 w 9"/>
                <a:gd name="T13" fmla="*/ 3 h 4"/>
                <a:gd name="T14" fmla="*/ 4 w 9"/>
                <a:gd name="T15" fmla="*/ 3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4">
                  <a:moveTo>
                    <a:pt x="4" y="3"/>
                  </a:moveTo>
                  <a:cubicBezTo>
                    <a:pt x="4" y="3"/>
                    <a:pt x="1" y="2"/>
                    <a:pt x="1" y="2"/>
                  </a:cubicBezTo>
                  <a:cubicBezTo>
                    <a:pt x="1" y="2"/>
                    <a:pt x="4" y="2"/>
                    <a:pt x="5" y="2"/>
                  </a:cubicBezTo>
                  <a:cubicBezTo>
                    <a:pt x="3" y="1"/>
                    <a:pt x="1" y="2"/>
                    <a:pt x="0" y="0"/>
                  </a:cubicBezTo>
                  <a:cubicBezTo>
                    <a:pt x="1" y="1"/>
                    <a:pt x="8" y="0"/>
                    <a:pt x="9" y="2"/>
                  </a:cubicBezTo>
                  <a:cubicBezTo>
                    <a:pt x="9" y="2"/>
                    <a:pt x="6" y="2"/>
                    <a:pt x="5" y="2"/>
                  </a:cubicBezTo>
                  <a:cubicBezTo>
                    <a:pt x="5" y="2"/>
                    <a:pt x="7" y="4"/>
                    <a:pt x="4" y="3"/>
                  </a:cubicBezTo>
                  <a:cubicBezTo>
                    <a:pt x="3" y="3"/>
                    <a:pt x="6" y="4"/>
                    <a:pt x="4"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1" name="Freeform 403">
              <a:extLst>
                <a:ext uri="{FF2B5EF4-FFF2-40B4-BE49-F238E27FC236}">
                  <a16:creationId xmlns:a16="http://schemas.microsoft.com/office/drawing/2014/main" id="{C90BDFE7-6CCF-7E46-932D-03D5EFB9E579}"/>
                </a:ext>
              </a:extLst>
            </p:cNvPr>
            <p:cNvSpPr>
              <a:spLocks/>
            </p:cNvSpPr>
            <p:nvPr/>
          </p:nvSpPr>
          <p:spPr bwMode="auto">
            <a:xfrm>
              <a:off x="16859418" y="9558687"/>
              <a:ext cx="1904458" cy="1423937"/>
            </a:xfrm>
            <a:custGeom>
              <a:avLst/>
              <a:gdLst>
                <a:gd name="T0" fmla="*/ 96 w 204"/>
                <a:gd name="T1" fmla="*/ 3 h 152"/>
                <a:gd name="T2" fmla="*/ 97 w 204"/>
                <a:gd name="T3" fmla="*/ 7 h 152"/>
                <a:gd name="T4" fmla="*/ 86 w 204"/>
                <a:gd name="T5" fmla="*/ 13 h 152"/>
                <a:gd name="T6" fmla="*/ 76 w 204"/>
                <a:gd name="T7" fmla="*/ 24 h 152"/>
                <a:gd name="T8" fmla="*/ 71 w 204"/>
                <a:gd name="T9" fmla="*/ 15 h 152"/>
                <a:gd name="T10" fmla="*/ 65 w 204"/>
                <a:gd name="T11" fmla="*/ 19 h 152"/>
                <a:gd name="T12" fmla="*/ 62 w 204"/>
                <a:gd name="T13" fmla="*/ 22 h 152"/>
                <a:gd name="T14" fmla="*/ 59 w 204"/>
                <a:gd name="T15" fmla="*/ 26 h 152"/>
                <a:gd name="T16" fmla="*/ 55 w 204"/>
                <a:gd name="T17" fmla="*/ 33 h 152"/>
                <a:gd name="T18" fmla="*/ 51 w 204"/>
                <a:gd name="T19" fmla="*/ 30 h 152"/>
                <a:gd name="T20" fmla="*/ 47 w 204"/>
                <a:gd name="T21" fmla="*/ 38 h 152"/>
                <a:gd name="T22" fmla="*/ 24 w 204"/>
                <a:gd name="T23" fmla="*/ 50 h 152"/>
                <a:gd name="T24" fmla="*/ 7 w 204"/>
                <a:gd name="T25" fmla="*/ 60 h 152"/>
                <a:gd name="T26" fmla="*/ 3 w 204"/>
                <a:gd name="T27" fmla="*/ 68 h 152"/>
                <a:gd name="T28" fmla="*/ 4 w 204"/>
                <a:gd name="T29" fmla="*/ 82 h 152"/>
                <a:gd name="T30" fmla="*/ 7 w 204"/>
                <a:gd name="T31" fmla="*/ 91 h 152"/>
                <a:gd name="T32" fmla="*/ 13 w 204"/>
                <a:gd name="T33" fmla="*/ 106 h 152"/>
                <a:gd name="T34" fmla="*/ 11 w 204"/>
                <a:gd name="T35" fmla="*/ 121 h 152"/>
                <a:gd name="T36" fmla="*/ 30 w 204"/>
                <a:gd name="T37" fmla="*/ 125 h 152"/>
                <a:gd name="T38" fmla="*/ 54 w 204"/>
                <a:gd name="T39" fmla="*/ 121 h 152"/>
                <a:gd name="T40" fmla="*/ 73 w 204"/>
                <a:gd name="T41" fmla="*/ 112 h 152"/>
                <a:gd name="T42" fmla="*/ 96 w 204"/>
                <a:gd name="T43" fmla="*/ 111 h 152"/>
                <a:gd name="T44" fmla="*/ 111 w 204"/>
                <a:gd name="T45" fmla="*/ 121 h 152"/>
                <a:gd name="T46" fmla="*/ 116 w 204"/>
                <a:gd name="T47" fmla="*/ 125 h 152"/>
                <a:gd name="T48" fmla="*/ 125 w 204"/>
                <a:gd name="T49" fmla="*/ 120 h 152"/>
                <a:gd name="T50" fmla="*/ 122 w 204"/>
                <a:gd name="T51" fmla="*/ 129 h 152"/>
                <a:gd name="T52" fmla="*/ 131 w 204"/>
                <a:gd name="T53" fmla="*/ 132 h 152"/>
                <a:gd name="T54" fmla="*/ 145 w 204"/>
                <a:gd name="T55" fmla="*/ 147 h 152"/>
                <a:gd name="T56" fmla="*/ 161 w 204"/>
                <a:gd name="T57" fmla="*/ 145 h 152"/>
                <a:gd name="T58" fmla="*/ 165 w 204"/>
                <a:gd name="T59" fmla="*/ 149 h 152"/>
                <a:gd name="T60" fmla="*/ 174 w 204"/>
                <a:gd name="T61" fmla="*/ 145 h 152"/>
                <a:gd name="T62" fmla="*/ 194 w 204"/>
                <a:gd name="T63" fmla="*/ 118 h 152"/>
                <a:gd name="T64" fmla="*/ 200 w 204"/>
                <a:gd name="T65" fmla="*/ 108 h 152"/>
                <a:gd name="T66" fmla="*/ 202 w 204"/>
                <a:gd name="T67" fmla="*/ 96 h 152"/>
                <a:gd name="T68" fmla="*/ 201 w 204"/>
                <a:gd name="T69" fmla="*/ 83 h 152"/>
                <a:gd name="T70" fmla="*/ 196 w 204"/>
                <a:gd name="T71" fmla="*/ 70 h 152"/>
                <a:gd name="T72" fmla="*/ 184 w 204"/>
                <a:gd name="T73" fmla="*/ 59 h 152"/>
                <a:gd name="T74" fmla="*/ 180 w 204"/>
                <a:gd name="T75" fmla="*/ 50 h 152"/>
                <a:gd name="T76" fmla="*/ 166 w 204"/>
                <a:gd name="T77" fmla="*/ 36 h 152"/>
                <a:gd name="T78" fmla="*/ 161 w 204"/>
                <a:gd name="T79" fmla="*/ 20 h 152"/>
                <a:gd name="T80" fmla="*/ 152 w 204"/>
                <a:gd name="T81" fmla="*/ 8 h 152"/>
                <a:gd name="T82" fmla="*/ 145 w 204"/>
                <a:gd name="T83" fmla="*/ 6 h 152"/>
                <a:gd name="T84" fmla="*/ 143 w 204"/>
                <a:gd name="T85" fmla="*/ 16 h 152"/>
                <a:gd name="T86" fmla="*/ 130 w 204"/>
                <a:gd name="T87" fmla="*/ 31 h 152"/>
                <a:gd name="T88" fmla="*/ 115 w 204"/>
                <a:gd name="T89" fmla="*/ 17 h 152"/>
                <a:gd name="T90" fmla="*/ 118 w 204"/>
                <a:gd name="T91" fmla="*/ 11 h 152"/>
                <a:gd name="T92" fmla="*/ 117 w 204"/>
                <a:gd name="T93" fmla="*/ 8 h 152"/>
                <a:gd name="T94" fmla="*/ 109 w 204"/>
                <a:gd name="T95" fmla="*/ 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4" h="152">
                  <a:moveTo>
                    <a:pt x="101" y="4"/>
                  </a:moveTo>
                  <a:cubicBezTo>
                    <a:pt x="99" y="4"/>
                    <a:pt x="98" y="2"/>
                    <a:pt x="96" y="2"/>
                  </a:cubicBezTo>
                  <a:cubicBezTo>
                    <a:pt x="95" y="1"/>
                    <a:pt x="95" y="2"/>
                    <a:pt x="96" y="3"/>
                  </a:cubicBezTo>
                  <a:cubicBezTo>
                    <a:pt x="96" y="4"/>
                    <a:pt x="98" y="3"/>
                    <a:pt x="98" y="3"/>
                  </a:cubicBezTo>
                  <a:cubicBezTo>
                    <a:pt x="99" y="4"/>
                    <a:pt x="98" y="6"/>
                    <a:pt x="99" y="6"/>
                  </a:cubicBezTo>
                  <a:cubicBezTo>
                    <a:pt x="99" y="7"/>
                    <a:pt x="98" y="7"/>
                    <a:pt x="97" y="7"/>
                  </a:cubicBezTo>
                  <a:cubicBezTo>
                    <a:pt x="96" y="8"/>
                    <a:pt x="95" y="8"/>
                    <a:pt x="94" y="8"/>
                  </a:cubicBezTo>
                  <a:cubicBezTo>
                    <a:pt x="92" y="7"/>
                    <a:pt x="92" y="8"/>
                    <a:pt x="90" y="8"/>
                  </a:cubicBezTo>
                  <a:cubicBezTo>
                    <a:pt x="87" y="9"/>
                    <a:pt x="88" y="12"/>
                    <a:pt x="86" y="13"/>
                  </a:cubicBezTo>
                  <a:cubicBezTo>
                    <a:pt x="84" y="15"/>
                    <a:pt x="83" y="18"/>
                    <a:pt x="84" y="20"/>
                  </a:cubicBezTo>
                  <a:cubicBezTo>
                    <a:pt x="86" y="23"/>
                    <a:pt x="81" y="21"/>
                    <a:pt x="80" y="21"/>
                  </a:cubicBezTo>
                  <a:cubicBezTo>
                    <a:pt x="79" y="21"/>
                    <a:pt x="76" y="24"/>
                    <a:pt x="76" y="24"/>
                  </a:cubicBezTo>
                  <a:cubicBezTo>
                    <a:pt x="76" y="24"/>
                    <a:pt x="75" y="19"/>
                    <a:pt x="74" y="18"/>
                  </a:cubicBezTo>
                  <a:cubicBezTo>
                    <a:pt x="74" y="17"/>
                    <a:pt x="73" y="17"/>
                    <a:pt x="72" y="17"/>
                  </a:cubicBezTo>
                  <a:cubicBezTo>
                    <a:pt x="71" y="16"/>
                    <a:pt x="71" y="16"/>
                    <a:pt x="71" y="15"/>
                  </a:cubicBezTo>
                  <a:cubicBezTo>
                    <a:pt x="70" y="14"/>
                    <a:pt x="70" y="16"/>
                    <a:pt x="70" y="17"/>
                  </a:cubicBezTo>
                  <a:cubicBezTo>
                    <a:pt x="69" y="17"/>
                    <a:pt x="68" y="17"/>
                    <a:pt x="68" y="16"/>
                  </a:cubicBezTo>
                  <a:cubicBezTo>
                    <a:pt x="66" y="16"/>
                    <a:pt x="67" y="20"/>
                    <a:pt x="65" y="19"/>
                  </a:cubicBezTo>
                  <a:cubicBezTo>
                    <a:pt x="65" y="19"/>
                    <a:pt x="64" y="18"/>
                    <a:pt x="64" y="18"/>
                  </a:cubicBezTo>
                  <a:cubicBezTo>
                    <a:pt x="63" y="19"/>
                    <a:pt x="63" y="19"/>
                    <a:pt x="63" y="19"/>
                  </a:cubicBezTo>
                  <a:cubicBezTo>
                    <a:pt x="60" y="18"/>
                    <a:pt x="62" y="22"/>
                    <a:pt x="62" y="22"/>
                  </a:cubicBezTo>
                  <a:cubicBezTo>
                    <a:pt x="62" y="22"/>
                    <a:pt x="60" y="22"/>
                    <a:pt x="60" y="22"/>
                  </a:cubicBezTo>
                  <a:cubicBezTo>
                    <a:pt x="60" y="23"/>
                    <a:pt x="61" y="23"/>
                    <a:pt x="61" y="23"/>
                  </a:cubicBezTo>
                  <a:cubicBezTo>
                    <a:pt x="60" y="25"/>
                    <a:pt x="59" y="23"/>
                    <a:pt x="59" y="26"/>
                  </a:cubicBezTo>
                  <a:cubicBezTo>
                    <a:pt x="59" y="27"/>
                    <a:pt x="60" y="27"/>
                    <a:pt x="60" y="28"/>
                  </a:cubicBezTo>
                  <a:cubicBezTo>
                    <a:pt x="60" y="30"/>
                    <a:pt x="53" y="26"/>
                    <a:pt x="53" y="29"/>
                  </a:cubicBezTo>
                  <a:cubicBezTo>
                    <a:pt x="53" y="30"/>
                    <a:pt x="57" y="32"/>
                    <a:pt x="55" y="33"/>
                  </a:cubicBezTo>
                  <a:cubicBezTo>
                    <a:pt x="54" y="33"/>
                    <a:pt x="54" y="32"/>
                    <a:pt x="54" y="33"/>
                  </a:cubicBezTo>
                  <a:cubicBezTo>
                    <a:pt x="53" y="34"/>
                    <a:pt x="53" y="34"/>
                    <a:pt x="52" y="33"/>
                  </a:cubicBezTo>
                  <a:cubicBezTo>
                    <a:pt x="51" y="33"/>
                    <a:pt x="52" y="31"/>
                    <a:pt x="51" y="30"/>
                  </a:cubicBezTo>
                  <a:cubicBezTo>
                    <a:pt x="50" y="28"/>
                    <a:pt x="48" y="32"/>
                    <a:pt x="47" y="33"/>
                  </a:cubicBezTo>
                  <a:cubicBezTo>
                    <a:pt x="47" y="34"/>
                    <a:pt x="46" y="35"/>
                    <a:pt x="46" y="36"/>
                  </a:cubicBezTo>
                  <a:cubicBezTo>
                    <a:pt x="46" y="36"/>
                    <a:pt x="47" y="37"/>
                    <a:pt x="47" y="38"/>
                  </a:cubicBezTo>
                  <a:cubicBezTo>
                    <a:pt x="47" y="38"/>
                    <a:pt x="45" y="40"/>
                    <a:pt x="44" y="41"/>
                  </a:cubicBezTo>
                  <a:cubicBezTo>
                    <a:pt x="41" y="44"/>
                    <a:pt x="38" y="46"/>
                    <a:pt x="34" y="47"/>
                  </a:cubicBezTo>
                  <a:cubicBezTo>
                    <a:pt x="31" y="47"/>
                    <a:pt x="28" y="49"/>
                    <a:pt x="24" y="50"/>
                  </a:cubicBezTo>
                  <a:cubicBezTo>
                    <a:pt x="21" y="51"/>
                    <a:pt x="18" y="51"/>
                    <a:pt x="15" y="53"/>
                  </a:cubicBezTo>
                  <a:cubicBezTo>
                    <a:pt x="13" y="55"/>
                    <a:pt x="12" y="55"/>
                    <a:pt x="10" y="56"/>
                  </a:cubicBezTo>
                  <a:cubicBezTo>
                    <a:pt x="9" y="57"/>
                    <a:pt x="7" y="60"/>
                    <a:pt x="7" y="60"/>
                  </a:cubicBezTo>
                  <a:cubicBezTo>
                    <a:pt x="6" y="60"/>
                    <a:pt x="7" y="57"/>
                    <a:pt x="7" y="56"/>
                  </a:cubicBezTo>
                  <a:cubicBezTo>
                    <a:pt x="5" y="56"/>
                    <a:pt x="4" y="61"/>
                    <a:pt x="4" y="61"/>
                  </a:cubicBezTo>
                  <a:cubicBezTo>
                    <a:pt x="5" y="64"/>
                    <a:pt x="3" y="65"/>
                    <a:pt x="3" y="68"/>
                  </a:cubicBezTo>
                  <a:cubicBezTo>
                    <a:pt x="3" y="69"/>
                    <a:pt x="8" y="80"/>
                    <a:pt x="6" y="81"/>
                  </a:cubicBezTo>
                  <a:cubicBezTo>
                    <a:pt x="6" y="81"/>
                    <a:pt x="3" y="77"/>
                    <a:pt x="3" y="77"/>
                  </a:cubicBezTo>
                  <a:cubicBezTo>
                    <a:pt x="3" y="78"/>
                    <a:pt x="6" y="81"/>
                    <a:pt x="4" y="82"/>
                  </a:cubicBezTo>
                  <a:cubicBezTo>
                    <a:pt x="2" y="82"/>
                    <a:pt x="2" y="77"/>
                    <a:pt x="0" y="77"/>
                  </a:cubicBezTo>
                  <a:cubicBezTo>
                    <a:pt x="0" y="77"/>
                    <a:pt x="6" y="85"/>
                    <a:pt x="6" y="86"/>
                  </a:cubicBezTo>
                  <a:cubicBezTo>
                    <a:pt x="7" y="87"/>
                    <a:pt x="6" y="89"/>
                    <a:pt x="7" y="91"/>
                  </a:cubicBezTo>
                  <a:cubicBezTo>
                    <a:pt x="8" y="93"/>
                    <a:pt x="9" y="94"/>
                    <a:pt x="10" y="96"/>
                  </a:cubicBezTo>
                  <a:cubicBezTo>
                    <a:pt x="11" y="97"/>
                    <a:pt x="11" y="100"/>
                    <a:pt x="11" y="101"/>
                  </a:cubicBezTo>
                  <a:cubicBezTo>
                    <a:pt x="11" y="103"/>
                    <a:pt x="12" y="105"/>
                    <a:pt x="13" y="106"/>
                  </a:cubicBezTo>
                  <a:cubicBezTo>
                    <a:pt x="14" y="109"/>
                    <a:pt x="14" y="110"/>
                    <a:pt x="14" y="113"/>
                  </a:cubicBezTo>
                  <a:cubicBezTo>
                    <a:pt x="14" y="114"/>
                    <a:pt x="14" y="119"/>
                    <a:pt x="14" y="119"/>
                  </a:cubicBezTo>
                  <a:cubicBezTo>
                    <a:pt x="13" y="120"/>
                    <a:pt x="12" y="120"/>
                    <a:pt x="11" y="121"/>
                  </a:cubicBezTo>
                  <a:cubicBezTo>
                    <a:pt x="10" y="124"/>
                    <a:pt x="12" y="124"/>
                    <a:pt x="13" y="125"/>
                  </a:cubicBezTo>
                  <a:cubicBezTo>
                    <a:pt x="17" y="127"/>
                    <a:pt x="20" y="129"/>
                    <a:pt x="25" y="128"/>
                  </a:cubicBezTo>
                  <a:cubicBezTo>
                    <a:pt x="27" y="127"/>
                    <a:pt x="29" y="126"/>
                    <a:pt x="30" y="125"/>
                  </a:cubicBezTo>
                  <a:cubicBezTo>
                    <a:pt x="33" y="124"/>
                    <a:pt x="32" y="125"/>
                    <a:pt x="33" y="123"/>
                  </a:cubicBezTo>
                  <a:cubicBezTo>
                    <a:pt x="35" y="121"/>
                    <a:pt x="42" y="121"/>
                    <a:pt x="44" y="122"/>
                  </a:cubicBezTo>
                  <a:cubicBezTo>
                    <a:pt x="47" y="122"/>
                    <a:pt x="52" y="124"/>
                    <a:pt x="54" y="121"/>
                  </a:cubicBezTo>
                  <a:cubicBezTo>
                    <a:pt x="55" y="120"/>
                    <a:pt x="55" y="118"/>
                    <a:pt x="57" y="117"/>
                  </a:cubicBezTo>
                  <a:cubicBezTo>
                    <a:pt x="59" y="116"/>
                    <a:pt x="61" y="115"/>
                    <a:pt x="63" y="114"/>
                  </a:cubicBezTo>
                  <a:cubicBezTo>
                    <a:pt x="66" y="112"/>
                    <a:pt x="70" y="114"/>
                    <a:pt x="73" y="112"/>
                  </a:cubicBezTo>
                  <a:cubicBezTo>
                    <a:pt x="78" y="110"/>
                    <a:pt x="82" y="110"/>
                    <a:pt x="88" y="109"/>
                  </a:cubicBezTo>
                  <a:cubicBezTo>
                    <a:pt x="89" y="109"/>
                    <a:pt x="90" y="108"/>
                    <a:pt x="92" y="108"/>
                  </a:cubicBezTo>
                  <a:cubicBezTo>
                    <a:pt x="93" y="109"/>
                    <a:pt x="95" y="110"/>
                    <a:pt x="96" y="111"/>
                  </a:cubicBezTo>
                  <a:cubicBezTo>
                    <a:pt x="97" y="111"/>
                    <a:pt x="107" y="113"/>
                    <a:pt x="107" y="114"/>
                  </a:cubicBezTo>
                  <a:cubicBezTo>
                    <a:pt x="106" y="115"/>
                    <a:pt x="105" y="118"/>
                    <a:pt x="107" y="117"/>
                  </a:cubicBezTo>
                  <a:cubicBezTo>
                    <a:pt x="108" y="117"/>
                    <a:pt x="110" y="120"/>
                    <a:pt x="111" y="121"/>
                  </a:cubicBezTo>
                  <a:cubicBezTo>
                    <a:pt x="112" y="122"/>
                    <a:pt x="112" y="123"/>
                    <a:pt x="112" y="125"/>
                  </a:cubicBezTo>
                  <a:cubicBezTo>
                    <a:pt x="113" y="126"/>
                    <a:pt x="115" y="128"/>
                    <a:pt x="115" y="128"/>
                  </a:cubicBezTo>
                  <a:cubicBezTo>
                    <a:pt x="115" y="127"/>
                    <a:pt x="114" y="126"/>
                    <a:pt x="116" y="125"/>
                  </a:cubicBezTo>
                  <a:cubicBezTo>
                    <a:pt x="117" y="124"/>
                    <a:pt x="118" y="123"/>
                    <a:pt x="120" y="122"/>
                  </a:cubicBezTo>
                  <a:cubicBezTo>
                    <a:pt x="121" y="121"/>
                    <a:pt x="126" y="116"/>
                    <a:pt x="125" y="115"/>
                  </a:cubicBezTo>
                  <a:cubicBezTo>
                    <a:pt x="126" y="117"/>
                    <a:pt x="125" y="118"/>
                    <a:pt x="125" y="120"/>
                  </a:cubicBezTo>
                  <a:cubicBezTo>
                    <a:pt x="126" y="121"/>
                    <a:pt x="124" y="122"/>
                    <a:pt x="124" y="122"/>
                  </a:cubicBezTo>
                  <a:cubicBezTo>
                    <a:pt x="123" y="124"/>
                    <a:pt x="123" y="125"/>
                    <a:pt x="123" y="126"/>
                  </a:cubicBezTo>
                  <a:cubicBezTo>
                    <a:pt x="123" y="128"/>
                    <a:pt x="119" y="129"/>
                    <a:pt x="122" y="129"/>
                  </a:cubicBezTo>
                  <a:cubicBezTo>
                    <a:pt x="126" y="129"/>
                    <a:pt x="124" y="125"/>
                    <a:pt x="125" y="123"/>
                  </a:cubicBezTo>
                  <a:cubicBezTo>
                    <a:pt x="125" y="123"/>
                    <a:pt x="129" y="127"/>
                    <a:pt x="128" y="129"/>
                  </a:cubicBezTo>
                  <a:cubicBezTo>
                    <a:pt x="125" y="133"/>
                    <a:pt x="129" y="130"/>
                    <a:pt x="131" y="132"/>
                  </a:cubicBezTo>
                  <a:cubicBezTo>
                    <a:pt x="134" y="135"/>
                    <a:pt x="134" y="136"/>
                    <a:pt x="134" y="139"/>
                  </a:cubicBezTo>
                  <a:cubicBezTo>
                    <a:pt x="133" y="142"/>
                    <a:pt x="137" y="145"/>
                    <a:pt x="139" y="145"/>
                  </a:cubicBezTo>
                  <a:cubicBezTo>
                    <a:pt x="141" y="146"/>
                    <a:pt x="143" y="147"/>
                    <a:pt x="145" y="147"/>
                  </a:cubicBezTo>
                  <a:cubicBezTo>
                    <a:pt x="147" y="147"/>
                    <a:pt x="151" y="152"/>
                    <a:pt x="153" y="151"/>
                  </a:cubicBezTo>
                  <a:cubicBezTo>
                    <a:pt x="155" y="150"/>
                    <a:pt x="157" y="149"/>
                    <a:pt x="158" y="147"/>
                  </a:cubicBezTo>
                  <a:cubicBezTo>
                    <a:pt x="158" y="147"/>
                    <a:pt x="160" y="144"/>
                    <a:pt x="161" y="145"/>
                  </a:cubicBezTo>
                  <a:cubicBezTo>
                    <a:pt x="161" y="146"/>
                    <a:pt x="159" y="147"/>
                    <a:pt x="160" y="148"/>
                  </a:cubicBezTo>
                  <a:cubicBezTo>
                    <a:pt x="161" y="149"/>
                    <a:pt x="161" y="146"/>
                    <a:pt x="162" y="146"/>
                  </a:cubicBezTo>
                  <a:cubicBezTo>
                    <a:pt x="162" y="146"/>
                    <a:pt x="164" y="149"/>
                    <a:pt x="165" y="149"/>
                  </a:cubicBezTo>
                  <a:cubicBezTo>
                    <a:pt x="165" y="150"/>
                    <a:pt x="167" y="152"/>
                    <a:pt x="168" y="152"/>
                  </a:cubicBezTo>
                  <a:cubicBezTo>
                    <a:pt x="167" y="152"/>
                    <a:pt x="170" y="149"/>
                    <a:pt x="170" y="149"/>
                  </a:cubicBezTo>
                  <a:cubicBezTo>
                    <a:pt x="172" y="148"/>
                    <a:pt x="173" y="146"/>
                    <a:pt x="174" y="145"/>
                  </a:cubicBezTo>
                  <a:cubicBezTo>
                    <a:pt x="177" y="144"/>
                    <a:pt x="185" y="146"/>
                    <a:pt x="185" y="142"/>
                  </a:cubicBezTo>
                  <a:cubicBezTo>
                    <a:pt x="186" y="137"/>
                    <a:pt x="187" y="134"/>
                    <a:pt x="188" y="130"/>
                  </a:cubicBezTo>
                  <a:cubicBezTo>
                    <a:pt x="190" y="126"/>
                    <a:pt x="191" y="122"/>
                    <a:pt x="194" y="118"/>
                  </a:cubicBezTo>
                  <a:cubicBezTo>
                    <a:pt x="195" y="117"/>
                    <a:pt x="197" y="116"/>
                    <a:pt x="198" y="114"/>
                  </a:cubicBezTo>
                  <a:cubicBezTo>
                    <a:pt x="198" y="113"/>
                    <a:pt x="198" y="113"/>
                    <a:pt x="198" y="112"/>
                  </a:cubicBezTo>
                  <a:cubicBezTo>
                    <a:pt x="199" y="111"/>
                    <a:pt x="200" y="110"/>
                    <a:pt x="200" y="108"/>
                  </a:cubicBezTo>
                  <a:cubicBezTo>
                    <a:pt x="201" y="106"/>
                    <a:pt x="200" y="104"/>
                    <a:pt x="201" y="102"/>
                  </a:cubicBezTo>
                  <a:cubicBezTo>
                    <a:pt x="201" y="101"/>
                    <a:pt x="202" y="100"/>
                    <a:pt x="202" y="99"/>
                  </a:cubicBezTo>
                  <a:cubicBezTo>
                    <a:pt x="203" y="98"/>
                    <a:pt x="201" y="97"/>
                    <a:pt x="202" y="96"/>
                  </a:cubicBezTo>
                  <a:cubicBezTo>
                    <a:pt x="203" y="95"/>
                    <a:pt x="204" y="92"/>
                    <a:pt x="203" y="91"/>
                  </a:cubicBezTo>
                  <a:cubicBezTo>
                    <a:pt x="203" y="89"/>
                    <a:pt x="202" y="88"/>
                    <a:pt x="202" y="87"/>
                  </a:cubicBezTo>
                  <a:cubicBezTo>
                    <a:pt x="201" y="86"/>
                    <a:pt x="201" y="84"/>
                    <a:pt x="201" y="83"/>
                  </a:cubicBezTo>
                  <a:cubicBezTo>
                    <a:pt x="200" y="79"/>
                    <a:pt x="203" y="77"/>
                    <a:pt x="202" y="73"/>
                  </a:cubicBezTo>
                  <a:cubicBezTo>
                    <a:pt x="202" y="74"/>
                    <a:pt x="201" y="76"/>
                    <a:pt x="200" y="76"/>
                  </a:cubicBezTo>
                  <a:cubicBezTo>
                    <a:pt x="198" y="76"/>
                    <a:pt x="197" y="72"/>
                    <a:pt x="196" y="70"/>
                  </a:cubicBezTo>
                  <a:cubicBezTo>
                    <a:pt x="194" y="67"/>
                    <a:pt x="190" y="67"/>
                    <a:pt x="190" y="62"/>
                  </a:cubicBezTo>
                  <a:cubicBezTo>
                    <a:pt x="189" y="60"/>
                    <a:pt x="188" y="60"/>
                    <a:pt x="187" y="59"/>
                  </a:cubicBezTo>
                  <a:cubicBezTo>
                    <a:pt x="185" y="58"/>
                    <a:pt x="185" y="61"/>
                    <a:pt x="184" y="59"/>
                  </a:cubicBezTo>
                  <a:cubicBezTo>
                    <a:pt x="184" y="56"/>
                    <a:pt x="183" y="55"/>
                    <a:pt x="181" y="53"/>
                  </a:cubicBezTo>
                  <a:cubicBezTo>
                    <a:pt x="181" y="53"/>
                    <a:pt x="180" y="52"/>
                    <a:pt x="180" y="51"/>
                  </a:cubicBezTo>
                  <a:cubicBezTo>
                    <a:pt x="179" y="51"/>
                    <a:pt x="180" y="49"/>
                    <a:pt x="180" y="50"/>
                  </a:cubicBezTo>
                  <a:cubicBezTo>
                    <a:pt x="178" y="48"/>
                    <a:pt x="176" y="47"/>
                    <a:pt x="174" y="46"/>
                  </a:cubicBezTo>
                  <a:cubicBezTo>
                    <a:pt x="172" y="44"/>
                    <a:pt x="169" y="45"/>
                    <a:pt x="168" y="43"/>
                  </a:cubicBezTo>
                  <a:cubicBezTo>
                    <a:pt x="166" y="41"/>
                    <a:pt x="167" y="37"/>
                    <a:pt x="166" y="36"/>
                  </a:cubicBezTo>
                  <a:cubicBezTo>
                    <a:pt x="166" y="34"/>
                    <a:pt x="166" y="32"/>
                    <a:pt x="165" y="31"/>
                  </a:cubicBezTo>
                  <a:cubicBezTo>
                    <a:pt x="164" y="30"/>
                    <a:pt x="163" y="30"/>
                    <a:pt x="163" y="28"/>
                  </a:cubicBezTo>
                  <a:cubicBezTo>
                    <a:pt x="163" y="26"/>
                    <a:pt x="163" y="23"/>
                    <a:pt x="161" y="20"/>
                  </a:cubicBezTo>
                  <a:cubicBezTo>
                    <a:pt x="160" y="20"/>
                    <a:pt x="158" y="17"/>
                    <a:pt x="158" y="18"/>
                  </a:cubicBezTo>
                  <a:cubicBezTo>
                    <a:pt x="156" y="18"/>
                    <a:pt x="156" y="19"/>
                    <a:pt x="155" y="17"/>
                  </a:cubicBezTo>
                  <a:cubicBezTo>
                    <a:pt x="153" y="15"/>
                    <a:pt x="154" y="11"/>
                    <a:pt x="152" y="8"/>
                  </a:cubicBezTo>
                  <a:cubicBezTo>
                    <a:pt x="152" y="7"/>
                    <a:pt x="148" y="0"/>
                    <a:pt x="148" y="0"/>
                  </a:cubicBezTo>
                  <a:cubicBezTo>
                    <a:pt x="147" y="0"/>
                    <a:pt x="147" y="2"/>
                    <a:pt x="147" y="3"/>
                  </a:cubicBezTo>
                  <a:cubicBezTo>
                    <a:pt x="147" y="4"/>
                    <a:pt x="146" y="5"/>
                    <a:pt x="145" y="6"/>
                  </a:cubicBezTo>
                  <a:cubicBezTo>
                    <a:pt x="145" y="6"/>
                    <a:pt x="143" y="8"/>
                    <a:pt x="144" y="9"/>
                  </a:cubicBezTo>
                  <a:cubicBezTo>
                    <a:pt x="144" y="9"/>
                    <a:pt x="146" y="9"/>
                    <a:pt x="145" y="10"/>
                  </a:cubicBezTo>
                  <a:cubicBezTo>
                    <a:pt x="144" y="10"/>
                    <a:pt x="143" y="15"/>
                    <a:pt x="143" y="16"/>
                  </a:cubicBezTo>
                  <a:cubicBezTo>
                    <a:pt x="144" y="18"/>
                    <a:pt x="144" y="20"/>
                    <a:pt x="144" y="22"/>
                  </a:cubicBezTo>
                  <a:cubicBezTo>
                    <a:pt x="143" y="26"/>
                    <a:pt x="143" y="36"/>
                    <a:pt x="137" y="36"/>
                  </a:cubicBezTo>
                  <a:cubicBezTo>
                    <a:pt x="133" y="36"/>
                    <a:pt x="133" y="32"/>
                    <a:pt x="130" y="31"/>
                  </a:cubicBezTo>
                  <a:cubicBezTo>
                    <a:pt x="128" y="30"/>
                    <a:pt x="126" y="30"/>
                    <a:pt x="124" y="28"/>
                  </a:cubicBezTo>
                  <a:cubicBezTo>
                    <a:pt x="123" y="27"/>
                    <a:pt x="112" y="21"/>
                    <a:pt x="113" y="20"/>
                  </a:cubicBezTo>
                  <a:cubicBezTo>
                    <a:pt x="113" y="19"/>
                    <a:pt x="114" y="18"/>
                    <a:pt x="115" y="17"/>
                  </a:cubicBezTo>
                  <a:cubicBezTo>
                    <a:pt x="115" y="16"/>
                    <a:pt x="117" y="16"/>
                    <a:pt x="117" y="15"/>
                  </a:cubicBezTo>
                  <a:cubicBezTo>
                    <a:pt x="117" y="15"/>
                    <a:pt x="116" y="14"/>
                    <a:pt x="116" y="13"/>
                  </a:cubicBezTo>
                  <a:cubicBezTo>
                    <a:pt x="117" y="12"/>
                    <a:pt x="117" y="12"/>
                    <a:pt x="118" y="11"/>
                  </a:cubicBezTo>
                  <a:cubicBezTo>
                    <a:pt x="118" y="10"/>
                    <a:pt x="120" y="9"/>
                    <a:pt x="121" y="8"/>
                  </a:cubicBezTo>
                  <a:cubicBezTo>
                    <a:pt x="121" y="7"/>
                    <a:pt x="119" y="5"/>
                    <a:pt x="118" y="6"/>
                  </a:cubicBezTo>
                  <a:cubicBezTo>
                    <a:pt x="118" y="6"/>
                    <a:pt x="117" y="8"/>
                    <a:pt x="117" y="8"/>
                  </a:cubicBezTo>
                  <a:cubicBezTo>
                    <a:pt x="116" y="7"/>
                    <a:pt x="116" y="7"/>
                    <a:pt x="115" y="6"/>
                  </a:cubicBezTo>
                  <a:cubicBezTo>
                    <a:pt x="115" y="5"/>
                    <a:pt x="113" y="7"/>
                    <a:pt x="112" y="7"/>
                  </a:cubicBezTo>
                  <a:cubicBezTo>
                    <a:pt x="111" y="8"/>
                    <a:pt x="110" y="7"/>
                    <a:pt x="109" y="7"/>
                  </a:cubicBezTo>
                  <a:cubicBezTo>
                    <a:pt x="107" y="6"/>
                    <a:pt x="104" y="5"/>
                    <a:pt x="101" y="4"/>
                  </a:cubicBezTo>
                  <a:cubicBezTo>
                    <a:pt x="99" y="4"/>
                    <a:pt x="103" y="5"/>
                    <a:pt x="101"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2" name="Freeform 404">
              <a:extLst>
                <a:ext uri="{FF2B5EF4-FFF2-40B4-BE49-F238E27FC236}">
                  <a16:creationId xmlns:a16="http://schemas.microsoft.com/office/drawing/2014/main" id="{D3D8D8B0-EE22-ED41-B581-8F33EC061F15}"/>
                </a:ext>
              </a:extLst>
            </p:cNvPr>
            <p:cNvSpPr>
              <a:spLocks/>
            </p:cNvSpPr>
            <p:nvPr/>
          </p:nvSpPr>
          <p:spPr bwMode="auto">
            <a:xfrm>
              <a:off x="11416742" y="5927165"/>
              <a:ext cx="372609" cy="563840"/>
            </a:xfrm>
            <a:custGeom>
              <a:avLst/>
              <a:gdLst>
                <a:gd name="T0" fmla="*/ 7 w 40"/>
                <a:gd name="T1" fmla="*/ 0 h 60"/>
                <a:gd name="T2" fmla="*/ 4 w 40"/>
                <a:gd name="T3" fmla="*/ 3 h 60"/>
                <a:gd name="T4" fmla="*/ 2 w 40"/>
                <a:gd name="T5" fmla="*/ 8 h 60"/>
                <a:gd name="T6" fmla="*/ 5 w 40"/>
                <a:gd name="T7" fmla="*/ 14 h 60"/>
                <a:gd name="T8" fmla="*/ 3 w 40"/>
                <a:gd name="T9" fmla="*/ 18 h 60"/>
                <a:gd name="T10" fmla="*/ 3 w 40"/>
                <a:gd name="T11" fmla="*/ 19 h 60"/>
                <a:gd name="T12" fmla="*/ 2 w 40"/>
                <a:gd name="T13" fmla="*/ 23 h 60"/>
                <a:gd name="T14" fmla="*/ 5 w 40"/>
                <a:gd name="T15" fmla="*/ 23 h 60"/>
                <a:gd name="T16" fmla="*/ 7 w 40"/>
                <a:gd name="T17" fmla="*/ 19 h 60"/>
                <a:gd name="T18" fmla="*/ 7 w 40"/>
                <a:gd name="T19" fmla="*/ 23 h 60"/>
                <a:gd name="T20" fmla="*/ 11 w 40"/>
                <a:gd name="T21" fmla="*/ 27 h 60"/>
                <a:gd name="T22" fmla="*/ 14 w 40"/>
                <a:gd name="T23" fmla="*/ 30 h 60"/>
                <a:gd name="T24" fmla="*/ 16 w 40"/>
                <a:gd name="T25" fmla="*/ 36 h 60"/>
                <a:gd name="T26" fmla="*/ 8 w 40"/>
                <a:gd name="T27" fmla="*/ 39 h 60"/>
                <a:gd name="T28" fmla="*/ 9 w 40"/>
                <a:gd name="T29" fmla="*/ 42 h 60"/>
                <a:gd name="T30" fmla="*/ 5 w 40"/>
                <a:gd name="T31" fmla="*/ 47 h 60"/>
                <a:gd name="T32" fmla="*/ 9 w 40"/>
                <a:gd name="T33" fmla="*/ 48 h 60"/>
                <a:gd name="T34" fmla="*/ 18 w 40"/>
                <a:gd name="T35" fmla="*/ 48 h 60"/>
                <a:gd name="T36" fmla="*/ 10 w 40"/>
                <a:gd name="T37" fmla="*/ 52 h 60"/>
                <a:gd name="T38" fmla="*/ 7 w 40"/>
                <a:gd name="T39" fmla="*/ 55 h 60"/>
                <a:gd name="T40" fmla="*/ 3 w 40"/>
                <a:gd name="T41" fmla="*/ 59 h 60"/>
                <a:gd name="T42" fmla="*/ 5 w 40"/>
                <a:gd name="T43" fmla="*/ 60 h 60"/>
                <a:gd name="T44" fmla="*/ 12 w 40"/>
                <a:gd name="T45" fmla="*/ 57 h 60"/>
                <a:gd name="T46" fmla="*/ 19 w 40"/>
                <a:gd name="T47" fmla="*/ 55 h 60"/>
                <a:gd name="T48" fmla="*/ 27 w 40"/>
                <a:gd name="T49" fmla="*/ 54 h 60"/>
                <a:gd name="T50" fmla="*/ 38 w 40"/>
                <a:gd name="T51" fmla="*/ 51 h 60"/>
                <a:gd name="T52" fmla="*/ 38 w 40"/>
                <a:gd name="T53" fmla="*/ 46 h 60"/>
                <a:gd name="T54" fmla="*/ 32 w 40"/>
                <a:gd name="T55" fmla="*/ 41 h 60"/>
                <a:gd name="T56" fmla="*/ 31 w 40"/>
                <a:gd name="T57" fmla="*/ 36 h 60"/>
                <a:gd name="T58" fmla="*/ 30 w 40"/>
                <a:gd name="T59" fmla="*/ 34 h 60"/>
                <a:gd name="T60" fmla="*/ 23 w 40"/>
                <a:gd name="T61" fmla="*/ 25 h 60"/>
                <a:gd name="T62" fmla="*/ 12 w 40"/>
                <a:gd name="T63" fmla="*/ 18 h 60"/>
                <a:gd name="T64" fmla="*/ 14 w 40"/>
                <a:gd name="T65" fmla="*/ 16 h 60"/>
                <a:gd name="T66" fmla="*/ 21 w 40"/>
                <a:gd name="T67" fmla="*/ 8 h 60"/>
                <a:gd name="T68" fmla="*/ 9 w 40"/>
                <a:gd name="T69" fmla="*/ 7 h 60"/>
                <a:gd name="T70" fmla="*/ 9 w 40"/>
                <a:gd name="T71" fmla="*/ 6 h 60"/>
                <a:gd name="T72" fmla="*/ 15 w 40"/>
                <a:gd name="T73"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 h="60">
                  <a:moveTo>
                    <a:pt x="15" y="0"/>
                  </a:moveTo>
                  <a:cubicBezTo>
                    <a:pt x="12" y="0"/>
                    <a:pt x="10" y="1"/>
                    <a:pt x="7" y="0"/>
                  </a:cubicBezTo>
                  <a:cubicBezTo>
                    <a:pt x="6" y="0"/>
                    <a:pt x="5" y="0"/>
                    <a:pt x="5" y="1"/>
                  </a:cubicBezTo>
                  <a:cubicBezTo>
                    <a:pt x="6" y="3"/>
                    <a:pt x="5" y="2"/>
                    <a:pt x="4" y="3"/>
                  </a:cubicBezTo>
                  <a:cubicBezTo>
                    <a:pt x="5" y="2"/>
                    <a:pt x="5" y="4"/>
                    <a:pt x="5" y="4"/>
                  </a:cubicBezTo>
                  <a:cubicBezTo>
                    <a:pt x="4" y="6"/>
                    <a:pt x="1" y="5"/>
                    <a:pt x="2" y="8"/>
                  </a:cubicBezTo>
                  <a:cubicBezTo>
                    <a:pt x="4" y="10"/>
                    <a:pt x="3" y="11"/>
                    <a:pt x="2" y="13"/>
                  </a:cubicBezTo>
                  <a:cubicBezTo>
                    <a:pt x="2" y="15"/>
                    <a:pt x="4" y="15"/>
                    <a:pt x="5" y="14"/>
                  </a:cubicBezTo>
                  <a:cubicBezTo>
                    <a:pt x="4" y="15"/>
                    <a:pt x="5" y="15"/>
                    <a:pt x="5" y="16"/>
                  </a:cubicBezTo>
                  <a:cubicBezTo>
                    <a:pt x="5" y="15"/>
                    <a:pt x="3" y="18"/>
                    <a:pt x="3" y="18"/>
                  </a:cubicBezTo>
                  <a:cubicBezTo>
                    <a:pt x="2" y="18"/>
                    <a:pt x="0" y="18"/>
                    <a:pt x="0" y="20"/>
                  </a:cubicBezTo>
                  <a:cubicBezTo>
                    <a:pt x="1" y="20"/>
                    <a:pt x="2" y="18"/>
                    <a:pt x="3" y="19"/>
                  </a:cubicBezTo>
                  <a:cubicBezTo>
                    <a:pt x="3" y="20"/>
                    <a:pt x="3" y="21"/>
                    <a:pt x="3" y="21"/>
                  </a:cubicBezTo>
                  <a:cubicBezTo>
                    <a:pt x="2" y="22"/>
                    <a:pt x="2" y="23"/>
                    <a:pt x="2" y="23"/>
                  </a:cubicBezTo>
                  <a:cubicBezTo>
                    <a:pt x="2" y="24"/>
                    <a:pt x="3" y="22"/>
                    <a:pt x="4" y="22"/>
                  </a:cubicBezTo>
                  <a:cubicBezTo>
                    <a:pt x="4" y="21"/>
                    <a:pt x="5" y="23"/>
                    <a:pt x="5" y="23"/>
                  </a:cubicBezTo>
                  <a:cubicBezTo>
                    <a:pt x="6" y="23"/>
                    <a:pt x="5" y="19"/>
                    <a:pt x="4" y="19"/>
                  </a:cubicBezTo>
                  <a:cubicBezTo>
                    <a:pt x="5" y="19"/>
                    <a:pt x="7" y="20"/>
                    <a:pt x="7" y="19"/>
                  </a:cubicBezTo>
                  <a:cubicBezTo>
                    <a:pt x="7" y="19"/>
                    <a:pt x="6" y="20"/>
                    <a:pt x="6" y="20"/>
                  </a:cubicBezTo>
                  <a:cubicBezTo>
                    <a:pt x="6" y="21"/>
                    <a:pt x="7" y="22"/>
                    <a:pt x="7" y="23"/>
                  </a:cubicBezTo>
                  <a:cubicBezTo>
                    <a:pt x="7" y="24"/>
                    <a:pt x="4" y="27"/>
                    <a:pt x="7" y="27"/>
                  </a:cubicBezTo>
                  <a:cubicBezTo>
                    <a:pt x="7" y="27"/>
                    <a:pt x="10" y="27"/>
                    <a:pt x="11" y="27"/>
                  </a:cubicBezTo>
                  <a:cubicBezTo>
                    <a:pt x="12" y="26"/>
                    <a:pt x="15" y="26"/>
                    <a:pt x="15" y="26"/>
                  </a:cubicBezTo>
                  <a:cubicBezTo>
                    <a:pt x="14" y="28"/>
                    <a:pt x="13" y="28"/>
                    <a:pt x="14" y="30"/>
                  </a:cubicBezTo>
                  <a:cubicBezTo>
                    <a:pt x="15" y="33"/>
                    <a:pt x="15" y="31"/>
                    <a:pt x="16" y="32"/>
                  </a:cubicBezTo>
                  <a:cubicBezTo>
                    <a:pt x="16" y="33"/>
                    <a:pt x="15" y="35"/>
                    <a:pt x="16" y="36"/>
                  </a:cubicBezTo>
                  <a:cubicBezTo>
                    <a:pt x="17" y="38"/>
                    <a:pt x="14" y="38"/>
                    <a:pt x="13" y="38"/>
                  </a:cubicBezTo>
                  <a:cubicBezTo>
                    <a:pt x="11" y="39"/>
                    <a:pt x="10" y="37"/>
                    <a:pt x="8" y="39"/>
                  </a:cubicBezTo>
                  <a:cubicBezTo>
                    <a:pt x="7" y="41"/>
                    <a:pt x="12" y="40"/>
                    <a:pt x="11" y="41"/>
                  </a:cubicBezTo>
                  <a:cubicBezTo>
                    <a:pt x="11" y="41"/>
                    <a:pt x="9" y="42"/>
                    <a:pt x="9" y="42"/>
                  </a:cubicBezTo>
                  <a:cubicBezTo>
                    <a:pt x="9" y="43"/>
                    <a:pt x="10" y="43"/>
                    <a:pt x="9" y="44"/>
                  </a:cubicBezTo>
                  <a:cubicBezTo>
                    <a:pt x="8" y="45"/>
                    <a:pt x="7" y="46"/>
                    <a:pt x="5" y="47"/>
                  </a:cubicBezTo>
                  <a:cubicBezTo>
                    <a:pt x="4" y="48"/>
                    <a:pt x="6" y="49"/>
                    <a:pt x="6" y="49"/>
                  </a:cubicBezTo>
                  <a:cubicBezTo>
                    <a:pt x="7" y="49"/>
                    <a:pt x="9" y="48"/>
                    <a:pt x="9" y="48"/>
                  </a:cubicBezTo>
                  <a:cubicBezTo>
                    <a:pt x="9" y="49"/>
                    <a:pt x="12" y="49"/>
                    <a:pt x="13" y="50"/>
                  </a:cubicBezTo>
                  <a:cubicBezTo>
                    <a:pt x="15" y="50"/>
                    <a:pt x="17" y="48"/>
                    <a:pt x="18" y="48"/>
                  </a:cubicBezTo>
                  <a:cubicBezTo>
                    <a:pt x="18" y="48"/>
                    <a:pt x="16" y="53"/>
                    <a:pt x="13" y="52"/>
                  </a:cubicBezTo>
                  <a:cubicBezTo>
                    <a:pt x="12" y="51"/>
                    <a:pt x="11" y="52"/>
                    <a:pt x="10" y="52"/>
                  </a:cubicBezTo>
                  <a:cubicBezTo>
                    <a:pt x="8" y="52"/>
                    <a:pt x="9" y="51"/>
                    <a:pt x="8" y="51"/>
                  </a:cubicBezTo>
                  <a:cubicBezTo>
                    <a:pt x="8" y="51"/>
                    <a:pt x="8" y="54"/>
                    <a:pt x="7" y="55"/>
                  </a:cubicBezTo>
                  <a:cubicBezTo>
                    <a:pt x="7" y="55"/>
                    <a:pt x="6" y="56"/>
                    <a:pt x="5" y="57"/>
                  </a:cubicBezTo>
                  <a:cubicBezTo>
                    <a:pt x="5" y="57"/>
                    <a:pt x="3" y="58"/>
                    <a:pt x="3" y="59"/>
                  </a:cubicBezTo>
                  <a:cubicBezTo>
                    <a:pt x="3" y="59"/>
                    <a:pt x="5" y="59"/>
                    <a:pt x="5" y="59"/>
                  </a:cubicBezTo>
                  <a:cubicBezTo>
                    <a:pt x="5" y="59"/>
                    <a:pt x="4" y="59"/>
                    <a:pt x="5" y="60"/>
                  </a:cubicBezTo>
                  <a:cubicBezTo>
                    <a:pt x="5" y="60"/>
                    <a:pt x="7" y="57"/>
                    <a:pt x="8" y="57"/>
                  </a:cubicBezTo>
                  <a:cubicBezTo>
                    <a:pt x="9" y="57"/>
                    <a:pt x="11" y="58"/>
                    <a:pt x="12" y="57"/>
                  </a:cubicBezTo>
                  <a:cubicBezTo>
                    <a:pt x="14" y="57"/>
                    <a:pt x="13" y="55"/>
                    <a:pt x="15" y="55"/>
                  </a:cubicBezTo>
                  <a:cubicBezTo>
                    <a:pt x="16" y="54"/>
                    <a:pt x="17" y="55"/>
                    <a:pt x="19" y="55"/>
                  </a:cubicBezTo>
                  <a:cubicBezTo>
                    <a:pt x="20" y="56"/>
                    <a:pt x="21" y="54"/>
                    <a:pt x="23" y="55"/>
                  </a:cubicBezTo>
                  <a:cubicBezTo>
                    <a:pt x="24" y="56"/>
                    <a:pt x="26" y="55"/>
                    <a:pt x="27" y="54"/>
                  </a:cubicBezTo>
                  <a:cubicBezTo>
                    <a:pt x="29" y="54"/>
                    <a:pt x="32" y="54"/>
                    <a:pt x="34" y="54"/>
                  </a:cubicBezTo>
                  <a:cubicBezTo>
                    <a:pt x="34" y="54"/>
                    <a:pt x="38" y="51"/>
                    <a:pt x="38" y="51"/>
                  </a:cubicBezTo>
                  <a:cubicBezTo>
                    <a:pt x="37" y="50"/>
                    <a:pt x="33" y="51"/>
                    <a:pt x="33" y="50"/>
                  </a:cubicBezTo>
                  <a:cubicBezTo>
                    <a:pt x="33" y="49"/>
                    <a:pt x="37" y="46"/>
                    <a:pt x="38" y="46"/>
                  </a:cubicBezTo>
                  <a:cubicBezTo>
                    <a:pt x="39" y="44"/>
                    <a:pt x="40" y="40"/>
                    <a:pt x="36" y="40"/>
                  </a:cubicBezTo>
                  <a:cubicBezTo>
                    <a:pt x="35" y="40"/>
                    <a:pt x="33" y="41"/>
                    <a:pt x="32" y="41"/>
                  </a:cubicBezTo>
                  <a:cubicBezTo>
                    <a:pt x="30" y="40"/>
                    <a:pt x="32" y="40"/>
                    <a:pt x="32" y="39"/>
                  </a:cubicBezTo>
                  <a:cubicBezTo>
                    <a:pt x="32" y="38"/>
                    <a:pt x="32" y="37"/>
                    <a:pt x="31" y="36"/>
                  </a:cubicBezTo>
                  <a:cubicBezTo>
                    <a:pt x="31" y="36"/>
                    <a:pt x="27" y="35"/>
                    <a:pt x="28" y="34"/>
                  </a:cubicBezTo>
                  <a:cubicBezTo>
                    <a:pt x="28" y="34"/>
                    <a:pt x="30" y="35"/>
                    <a:pt x="30" y="34"/>
                  </a:cubicBezTo>
                  <a:cubicBezTo>
                    <a:pt x="31" y="33"/>
                    <a:pt x="30" y="32"/>
                    <a:pt x="29" y="31"/>
                  </a:cubicBezTo>
                  <a:cubicBezTo>
                    <a:pt x="26" y="29"/>
                    <a:pt x="25" y="29"/>
                    <a:pt x="23" y="25"/>
                  </a:cubicBezTo>
                  <a:cubicBezTo>
                    <a:pt x="22" y="23"/>
                    <a:pt x="21" y="21"/>
                    <a:pt x="18" y="19"/>
                  </a:cubicBezTo>
                  <a:cubicBezTo>
                    <a:pt x="17" y="18"/>
                    <a:pt x="13" y="20"/>
                    <a:pt x="12" y="18"/>
                  </a:cubicBezTo>
                  <a:cubicBezTo>
                    <a:pt x="12" y="18"/>
                    <a:pt x="18" y="17"/>
                    <a:pt x="17" y="16"/>
                  </a:cubicBezTo>
                  <a:cubicBezTo>
                    <a:pt x="17" y="16"/>
                    <a:pt x="15" y="17"/>
                    <a:pt x="14" y="16"/>
                  </a:cubicBezTo>
                  <a:cubicBezTo>
                    <a:pt x="14" y="16"/>
                    <a:pt x="18" y="15"/>
                    <a:pt x="18" y="15"/>
                  </a:cubicBezTo>
                  <a:cubicBezTo>
                    <a:pt x="19" y="14"/>
                    <a:pt x="22" y="9"/>
                    <a:pt x="21" y="8"/>
                  </a:cubicBezTo>
                  <a:cubicBezTo>
                    <a:pt x="20" y="6"/>
                    <a:pt x="17" y="6"/>
                    <a:pt x="15" y="6"/>
                  </a:cubicBezTo>
                  <a:cubicBezTo>
                    <a:pt x="14" y="7"/>
                    <a:pt x="9" y="7"/>
                    <a:pt x="9" y="7"/>
                  </a:cubicBezTo>
                  <a:cubicBezTo>
                    <a:pt x="9" y="7"/>
                    <a:pt x="11" y="6"/>
                    <a:pt x="11" y="6"/>
                  </a:cubicBezTo>
                  <a:cubicBezTo>
                    <a:pt x="11" y="6"/>
                    <a:pt x="9" y="5"/>
                    <a:pt x="9" y="6"/>
                  </a:cubicBezTo>
                  <a:cubicBezTo>
                    <a:pt x="9" y="5"/>
                    <a:pt x="18" y="1"/>
                    <a:pt x="15" y="0"/>
                  </a:cubicBezTo>
                  <a:cubicBezTo>
                    <a:pt x="14" y="0"/>
                    <a:pt x="17" y="1"/>
                    <a:pt x="15"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3" name="Freeform 405">
              <a:extLst>
                <a:ext uri="{FF2B5EF4-FFF2-40B4-BE49-F238E27FC236}">
                  <a16:creationId xmlns:a16="http://schemas.microsoft.com/office/drawing/2014/main" id="{DAB06A61-320B-E644-BCF4-8B3C9F52DB36}"/>
                </a:ext>
              </a:extLst>
            </p:cNvPr>
            <p:cNvSpPr>
              <a:spLocks/>
            </p:cNvSpPr>
            <p:nvPr/>
          </p:nvSpPr>
          <p:spPr bwMode="auto">
            <a:xfrm>
              <a:off x="10566422" y="5337841"/>
              <a:ext cx="503185" cy="245289"/>
            </a:xfrm>
            <a:custGeom>
              <a:avLst/>
              <a:gdLst>
                <a:gd name="T0" fmla="*/ 53 w 54"/>
                <a:gd name="T1" fmla="*/ 10 h 26"/>
                <a:gd name="T2" fmla="*/ 49 w 54"/>
                <a:gd name="T3" fmla="*/ 9 h 26"/>
                <a:gd name="T4" fmla="*/ 50 w 54"/>
                <a:gd name="T5" fmla="*/ 8 h 26"/>
                <a:gd name="T6" fmla="*/ 48 w 54"/>
                <a:gd name="T7" fmla="*/ 7 h 26"/>
                <a:gd name="T8" fmla="*/ 49 w 54"/>
                <a:gd name="T9" fmla="*/ 6 h 26"/>
                <a:gd name="T10" fmla="*/ 46 w 54"/>
                <a:gd name="T11" fmla="*/ 5 h 26"/>
                <a:gd name="T12" fmla="*/ 48 w 54"/>
                <a:gd name="T13" fmla="*/ 3 h 26"/>
                <a:gd name="T14" fmla="*/ 43 w 54"/>
                <a:gd name="T15" fmla="*/ 3 h 26"/>
                <a:gd name="T16" fmla="*/ 39 w 54"/>
                <a:gd name="T17" fmla="*/ 1 h 26"/>
                <a:gd name="T18" fmla="*/ 39 w 54"/>
                <a:gd name="T19" fmla="*/ 4 h 26"/>
                <a:gd name="T20" fmla="*/ 36 w 54"/>
                <a:gd name="T21" fmla="*/ 5 h 26"/>
                <a:gd name="T22" fmla="*/ 32 w 54"/>
                <a:gd name="T23" fmla="*/ 5 h 26"/>
                <a:gd name="T24" fmla="*/ 32 w 54"/>
                <a:gd name="T25" fmla="*/ 9 h 26"/>
                <a:gd name="T26" fmla="*/ 26 w 54"/>
                <a:gd name="T27" fmla="*/ 5 h 26"/>
                <a:gd name="T28" fmla="*/ 25 w 54"/>
                <a:gd name="T29" fmla="*/ 8 h 26"/>
                <a:gd name="T30" fmla="*/ 21 w 54"/>
                <a:gd name="T31" fmla="*/ 5 h 26"/>
                <a:gd name="T32" fmla="*/ 21 w 54"/>
                <a:gd name="T33" fmla="*/ 9 h 26"/>
                <a:gd name="T34" fmla="*/ 19 w 54"/>
                <a:gd name="T35" fmla="*/ 9 h 26"/>
                <a:gd name="T36" fmla="*/ 17 w 54"/>
                <a:gd name="T37" fmla="*/ 12 h 26"/>
                <a:gd name="T38" fmla="*/ 14 w 54"/>
                <a:gd name="T39" fmla="*/ 8 h 26"/>
                <a:gd name="T40" fmla="*/ 16 w 54"/>
                <a:gd name="T41" fmla="*/ 8 h 26"/>
                <a:gd name="T42" fmla="*/ 14 w 54"/>
                <a:gd name="T43" fmla="*/ 5 h 26"/>
                <a:gd name="T44" fmla="*/ 7 w 54"/>
                <a:gd name="T45" fmla="*/ 2 h 26"/>
                <a:gd name="T46" fmla="*/ 9 w 54"/>
                <a:gd name="T47" fmla="*/ 4 h 26"/>
                <a:gd name="T48" fmla="*/ 8 w 54"/>
                <a:gd name="T49" fmla="*/ 4 h 26"/>
                <a:gd name="T50" fmla="*/ 10 w 54"/>
                <a:gd name="T51" fmla="*/ 8 h 26"/>
                <a:gd name="T52" fmla="*/ 5 w 54"/>
                <a:gd name="T53" fmla="*/ 6 h 26"/>
                <a:gd name="T54" fmla="*/ 3 w 54"/>
                <a:gd name="T55" fmla="*/ 6 h 26"/>
                <a:gd name="T56" fmla="*/ 5 w 54"/>
                <a:gd name="T57" fmla="*/ 7 h 26"/>
                <a:gd name="T58" fmla="*/ 5 w 54"/>
                <a:gd name="T59" fmla="*/ 8 h 26"/>
                <a:gd name="T60" fmla="*/ 2 w 54"/>
                <a:gd name="T61" fmla="*/ 7 h 26"/>
                <a:gd name="T62" fmla="*/ 1 w 54"/>
                <a:gd name="T63" fmla="*/ 9 h 26"/>
                <a:gd name="T64" fmla="*/ 8 w 54"/>
                <a:gd name="T65" fmla="*/ 10 h 26"/>
                <a:gd name="T66" fmla="*/ 13 w 54"/>
                <a:gd name="T67" fmla="*/ 11 h 26"/>
                <a:gd name="T68" fmla="*/ 11 w 54"/>
                <a:gd name="T69" fmla="*/ 12 h 26"/>
                <a:gd name="T70" fmla="*/ 12 w 54"/>
                <a:gd name="T71" fmla="*/ 13 h 26"/>
                <a:gd name="T72" fmla="*/ 8 w 54"/>
                <a:gd name="T73" fmla="*/ 14 h 26"/>
                <a:gd name="T74" fmla="*/ 3 w 54"/>
                <a:gd name="T75" fmla="*/ 15 h 26"/>
                <a:gd name="T76" fmla="*/ 10 w 54"/>
                <a:gd name="T77" fmla="*/ 16 h 26"/>
                <a:gd name="T78" fmla="*/ 12 w 54"/>
                <a:gd name="T79" fmla="*/ 18 h 26"/>
                <a:gd name="T80" fmla="*/ 15 w 54"/>
                <a:gd name="T81" fmla="*/ 17 h 26"/>
                <a:gd name="T82" fmla="*/ 13 w 54"/>
                <a:gd name="T83" fmla="*/ 18 h 26"/>
                <a:gd name="T84" fmla="*/ 15 w 54"/>
                <a:gd name="T85" fmla="*/ 18 h 26"/>
                <a:gd name="T86" fmla="*/ 10 w 54"/>
                <a:gd name="T87" fmla="*/ 23 h 26"/>
                <a:gd name="T88" fmla="*/ 15 w 54"/>
                <a:gd name="T89" fmla="*/ 23 h 26"/>
                <a:gd name="T90" fmla="*/ 21 w 54"/>
                <a:gd name="T91" fmla="*/ 24 h 26"/>
                <a:gd name="T92" fmla="*/ 20 w 54"/>
                <a:gd name="T93" fmla="*/ 24 h 26"/>
                <a:gd name="T94" fmla="*/ 22 w 54"/>
                <a:gd name="T95" fmla="*/ 25 h 26"/>
                <a:gd name="T96" fmla="*/ 29 w 54"/>
                <a:gd name="T97" fmla="*/ 26 h 26"/>
                <a:gd name="T98" fmla="*/ 33 w 54"/>
                <a:gd name="T99" fmla="*/ 25 h 26"/>
                <a:gd name="T100" fmla="*/ 39 w 54"/>
                <a:gd name="T101" fmla="*/ 23 h 26"/>
                <a:gd name="T102" fmla="*/ 46 w 54"/>
                <a:gd name="T103" fmla="*/ 19 h 26"/>
                <a:gd name="T104" fmla="*/ 52 w 54"/>
                <a:gd name="T105" fmla="*/ 16 h 26"/>
                <a:gd name="T106" fmla="*/ 52 w 54"/>
                <a:gd name="T107" fmla="*/ 14 h 26"/>
                <a:gd name="T108" fmla="*/ 54 w 54"/>
                <a:gd name="T109" fmla="*/ 13 h 26"/>
                <a:gd name="T110" fmla="*/ 52 w 54"/>
                <a:gd name="T111" fmla="*/ 12 h 26"/>
                <a:gd name="T112" fmla="*/ 53 w 54"/>
                <a:gd name="T113" fmla="*/ 10 h 26"/>
                <a:gd name="T114" fmla="*/ 53 w 54"/>
                <a:gd name="T115"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26">
                  <a:moveTo>
                    <a:pt x="53" y="10"/>
                  </a:moveTo>
                  <a:cubicBezTo>
                    <a:pt x="53" y="10"/>
                    <a:pt x="49" y="9"/>
                    <a:pt x="49" y="9"/>
                  </a:cubicBezTo>
                  <a:cubicBezTo>
                    <a:pt x="49" y="9"/>
                    <a:pt x="50" y="8"/>
                    <a:pt x="50" y="8"/>
                  </a:cubicBezTo>
                  <a:cubicBezTo>
                    <a:pt x="49" y="8"/>
                    <a:pt x="47" y="8"/>
                    <a:pt x="48" y="7"/>
                  </a:cubicBezTo>
                  <a:cubicBezTo>
                    <a:pt x="48" y="7"/>
                    <a:pt x="49" y="6"/>
                    <a:pt x="49" y="6"/>
                  </a:cubicBezTo>
                  <a:cubicBezTo>
                    <a:pt x="48" y="5"/>
                    <a:pt x="46" y="5"/>
                    <a:pt x="46" y="5"/>
                  </a:cubicBezTo>
                  <a:cubicBezTo>
                    <a:pt x="46" y="4"/>
                    <a:pt x="48" y="3"/>
                    <a:pt x="48" y="3"/>
                  </a:cubicBezTo>
                  <a:cubicBezTo>
                    <a:pt x="48" y="3"/>
                    <a:pt x="44" y="4"/>
                    <a:pt x="43" y="3"/>
                  </a:cubicBezTo>
                  <a:cubicBezTo>
                    <a:pt x="42" y="2"/>
                    <a:pt x="41" y="1"/>
                    <a:pt x="39" y="1"/>
                  </a:cubicBezTo>
                  <a:cubicBezTo>
                    <a:pt x="38" y="1"/>
                    <a:pt x="40" y="3"/>
                    <a:pt x="39" y="4"/>
                  </a:cubicBezTo>
                  <a:cubicBezTo>
                    <a:pt x="38" y="5"/>
                    <a:pt x="37" y="4"/>
                    <a:pt x="36" y="5"/>
                  </a:cubicBezTo>
                  <a:cubicBezTo>
                    <a:pt x="35" y="6"/>
                    <a:pt x="34" y="5"/>
                    <a:pt x="32" y="5"/>
                  </a:cubicBezTo>
                  <a:cubicBezTo>
                    <a:pt x="30" y="4"/>
                    <a:pt x="33" y="8"/>
                    <a:pt x="32" y="9"/>
                  </a:cubicBezTo>
                  <a:cubicBezTo>
                    <a:pt x="32" y="9"/>
                    <a:pt x="28" y="2"/>
                    <a:pt x="26" y="5"/>
                  </a:cubicBezTo>
                  <a:cubicBezTo>
                    <a:pt x="25" y="5"/>
                    <a:pt x="26" y="7"/>
                    <a:pt x="25" y="8"/>
                  </a:cubicBezTo>
                  <a:cubicBezTo>
                    <a:pt x="25" y="9"/>
                    <a:pt x="22" y="5"/>
                    <a:pt x="21" y="5"/>
                  </a:cubicBezTo>
                  <a:cubicBezTo>
                    <a:pt x="20" y="5"/>
                    <a:pt x="23" y="9"/>
                    <a:pt x="21" y="9"/>
                  </a:cubicBezTo>
                  <a:cubicBezTo>
                    <a:pt x="20" y="9"/>
                    <a:pt x="20" y="9"/>
                    <a:pt x="19" y="9"/>
                  </a:cubicBezTo>
                  <a:cubicBezTo>
                    <a:pt x="18" y="9"/>
                    <a:pt x="17" y="11"/>
                    <a:pt x="17" y="12"/>
                  </a:cubicBezTo>
                  <a:cubicBezTo>
                    <a:pt x="17" y="11"/>
                    <a:pt x="14" y="9"/>
                    <a:pt x="14" y="8"/>
                  </a:cubicBezTo>
                  <a:cubicBezTo>
                    <a:pt x="14" y="8"/>
                    <a:pt x="16" y="8"/>
                    <a:pt x="16" y="8"/>
                  </a:cubicBezTo>
                  <a:cubicBezTo>
                    <a:pt x="16" y="7"/>
                    <a:pt x="14" y="5"/>
                    <a:pt x="14" y="5"/>
                  </a:cubicBezTo>
                  <a:cubicBezTo>
                    <a:pt x="13" y="5"/>
                    <a:pt x="8" y="0"/>
                    <a:pt x="7" y="2"/>
                  </a:cubicBezTo>
                  <a:cubicBezTo>
                    <a:pt x="7" y="3"/>
                    <a:pt x="10" y="3"/>
                    <a:pt x="9" y="4"/>
                  </a:cubicBezTo>
                  <a:cubicBezTo>
                    <a:pt x="9" y="4"/>
                    <a:pt x="9" y="4"/>
                    <a:pt x="8" y="4"/>
                  </a:cubicBezTo>
                  <a:cubicBezTo>
                    <a:pt x="10" y="3"/>
                    <a:pt x="11" y="7"/>
                    <a:pt x="10" y="8"/>
                  </a:cubicBezTo>
                  <a:cubicBezTo>
                    <a:pt x="10" y="8"/>
                    <a:pt x="2" y="1"/>
                    <a:pt x="5" y="6"/>
                  </a:cubicBezTo>
                  <a:cubicBezTo>
                    <a:pt x="5" y="6"/>
                    <a:pt x="3" y="6"/>
                    <a:pt x="3" y="6"/>
                  </a:cubicBezTo>
                  <a:cubicBezTo>
                    <a:pt x="3" y="7"/>
                    <a:pt x="5" y="7"/>
                    <a:pt x="5" y="7"/>
                  </a:cubicBezTo>
                  <a:cubicBezTo>
                    <a:pt x="5" y="6"/>
                    <a:pt x="5" y="8"/>
                    <a:pt x="5" y="8"/>
                  </a:cubicBezTo>
                  <a:cubicBezTo>
                    <a:pt x="5" y="8"/>
                    <a:pt x="3" y="7"/>
                    <a:pt x="2" y="7"/>
                  </a:cubicBezTo>
                  <a:cubicBezTo>
                    <a:pt x="3" y="7"/>
                    <a:pt x="0" y="10"/>
                    <a:pt x="1" y="9"/>
                  </a:cubicBezTo>
                  <a:cubicBezTo>
                    <a:pt x="0" y="11"/>
                    <a:pt x="8" y="10"/>
                    <a:pt x="8" y="10"/>
                  </a:cubicBezTo>
                  <a:cubicBezTo>
                    <a:pt x="9" y="10"/>
                    <a:pt x="13" y="11"/>
                    <a:pt x="13" y="11"/>
                  </a:cubicBezTo>
                  <a:cubicBezTo>
                    <a:pt x="12" y="11"/>
                    <a:pt x="11" y="11"/>
                    <a:pt x="11" y="12"/>
                  </a:cubicBezTo>
                  <a:cubicBezTo>
                    <a:pt x="11" y="12"/>
                    <a:pt x="12" y="13"/>
                    <a:pt x="12" y="13"/>
                  </a:cubicBezTo>
                  <a:cubicBezTo>
                    <a:pt x="11" y="14"/>
                    <a:pt x="9" y="14"/>
                    <a:pt x="8" y="14"/>
                  </a:cubicBezTo>
                  <a:cubicBezTo>
                    <a:pt x="8" y="14"/>
                    <a:pt x="2" y="15"/>
                    <a:pt x="3" y="15"/>
                  </a:cubicBezTo>
                  <a:cubicBezTo>
                    <a:pt x="5" y="16"/>
                    <a:pt x="8" y="15"/>
                    <a:pt x="10" y="16"/>
                  </a:cubicBezTo>
                  <a:cubicBezTo>
                    <a:pt x="11" y="17"/>
                    <a:pt x="11" y="18"/>
                    <a:pt x="12" y="18"/>
                  </a:cubicBezTo>
                  <a:cubicBezTo>
                    <a:pt x="12" y="18"/>
                    <a:pt x="14" y="17"/>
                    <a:pt x="15" y="17"/>
                  </a:cubicBezTo>
                  <a:cubicBezTo>
                    <a:pt x="14" y="17"/>
                    <a:pt x="13" y="18"/>
                    <a:pt x="13" y="18"/>
                  </a:cubicBezTo>
                  <a:cubicBezTo>
                    <a:pt x="13" y="19"/>
                    <a:pt x="15" y="18"/>
                    <a:pt x="15" y="18"/>
                  </a:cubicBezTo>
                  <a:cubicBezTo>
                    <a:pt x="16" y="19"/>
                    <a:pt x="8" y="23"/>
                    <a:pt x="10" y="23"/>
                  </a:cubicBezTo>
                  <a:cubicBezTo>
                    <a:pt x="12" y="24"/>
                    <a:pt x="14" y="23"/>
                    <a:pt x="15" y="23"/>
                  </a:cubicBezTo>
                  <a:cubicBezTo>
                    <a:pt x="17" y="23"/>
                    <a:pt x="19" y="23"/>
                    <a:pt x="21" y="24"/>
                  </a:cubicBezTo>
                  <a:cubicBezTo>
                    <a:pt x="20" y="23"/>
                    <a:pt x="20" y="24"/>
                    <a:pt x="20" y="24"/>
                  </a:cubicBezTo>
                  <a:cubicBezTo>
                    <a:pt x="21" y="25"/>
                    <a:pt x="22" y="25"/>
                    <a:pt x="22" y="25"/>
                  </a:cubicBezTo>
                  <a:cubicBezTo>
                    <a:pt x="24" y="26"/>
                    <a:pt x="27" y="26"/>
                    <a:pt x="29" y="26"/>
                  </a:cubicBezTo>
                  <a:cubicBezTo>
                    <a:pt x="31" y="26"/>
                    <a:pt x="31" y="25"/>
                    <a:pt x="33" y="25"/>
                  </a:cubicBezTo>
                  <a:cubicBezTo>
                    <a:pt x="35" y="24"/>
                    <a:pt x="37" y="24"/>
                    <a:pt x="39" y="23"/>
                  </a:cubicBezTo>
                  <a:cubicBezTo>
                    <a:pt x="42" y="21"/>
                    <a:pt x="43" y="20"/>
                    <a:pt x="46" y="19"/>
                  </a:cubicBezTo>
                  <a:cubicBezTo>
                    <a:pt x="48" y="19"/>
                    <a:pt x="49" y="16"/>
                    <a:pt x="52" y="16"/>
                  </a:cubicBezTo>
                  <a:cubicBezTo>
                    <a:pt x="52" y="15"/>
                    <a:pt x="53" y="15"/>
                    <a:pt x="52" y="14"/>
                  </a:cubicBezTo>
                  <a:cubicBezTo>
                    <a:pt x="51" y="13"/>
                    <a:pt x="53" y="13"/>
                    <a:pt x="54" y="13"/>
                  </a:cubicBezTo>
                  <a:cubicBezTo>
                    <a:pt x="54" y="13"/>
                    <a:pt x="52" y="12"/>
                    <a:pt x="52" y="12"/>
                  </a:cubicBezTo>
                  <a:cubicBezTo>
                    <a:pt x="52" y="11"/>
                    <a:pt x="54" y="10"/>
                    <a:pt x="53" y="10"/>
                  </a:cubicBezTo>
                  <a:cubicBezTo>
                    <a:pt x="51" y="9"/>
                    <a:pt x="54" y="10"/>
                    <a:pt x="53"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4" name="Freeform 406">
              <a:extLst>
                <a:ext uri="{FF2B5EF4-FFF2-40B4-BE49-F238E27FC236}">
                  <a16:creationId xmlns:a16="http://schemas.microsoft.com/office/drawing/2014/main" id="{28BFA889-803C-AF4E-BFC6-4CDAE1EE356D}"/>
                </a:ext>
              </a:extLst>
            </p:cNvPr>
            <p:cNvSpPr>
              <a:spLocks/>
            </p:cNvSpPr>
            <p:nvPr/>
          </p:nvSpPr>
          <p:spPr bwMode="auto">
            <a:xfrm>
              <a:off x="14085530" y="4439516"/>
              <a:ext cx="840764" cy="579771"/>
            </a:xfrm>
            <a:custGeom>
              <a:avLst/>
              <a:gdLst>
                <a:gd name="T0" fmla="*/ 77 w 90"/>
                <a:gd name="T1" fmla="*/ 2 h 62"/>
                <a:gd name="T2" fmla="*/ 66 w 90"/>
                <a:gd name="T3" fmla="*/ 6 h 62"/>
                <a:gd name="T4" fmla="*/ 51 w 90"/>
                <a:gd name="T5" fmla="*/ 8 h 62"/>
                <a:gd name="T6" fmla="*/ 48 w 90"/>
                <a:gd name="T7" fmla="*/ 9 h 62"/>
                <a:gd name="T8" fmla="*/ 39 w 90"/>
                <a:gd name="T9" fmla="*/ 11 h 62"/>
                <a:gd name="T10" fmla="*/ 32 w 90"/>
                <a:gd name="T11" fmla="*/ 14 h 62"/>
                <a:gd name="T12" fmla="*/ 26 w 90"/>
                <a:gd name="T13" fmla="*/ 19 h 62"/>
                <a:gd name="T14" fmla="*/ 26 w 90"/>
                <a:gd name="T15" fmla="*/ 21 h 62"/>
                <a:gd name="T16" fmla="*/ 27 w 90"/>
                <a:gd name="T17" fmla="*/ 23 h 62"/>
                <a:gd name="T18" fmla="*/ 23 w 90"/>
                <a:gd name="T19" fmla="*/ 25 h 62"/>
                <a:gd name="T20" fmla="*/ 21 w 90"/>
                <a:gd name="T21" fmla="*/ 28 h 62"/>
                <a:gd name="T22" fmla="*/ 21 w 90"/>
                <a:gd name="T23" fmla="*/ 29 h 62"/>
                <a:gd name="T24" fmla="*/ 14 w 90"/>
                <a:gd name="T25" fmla="*/ 31 h 62"/>
                <a:gd name="T26" fmla="*/ 19 w 90"/>
                <a:gd name="T27" fmla="*/ 34 h 62"/>
                <a:gd name="T28" fmla="*/ 9 w 90"/>
                <a:gd name="T29" fmla="*/ 38 h 62"/>
                <a:gd name="T30" fmla="*/ 6 w 90"/>
                <a:gd name="T31" fmla="*/ 41 h 62"/>
                <a:gd name="T32" fmla="*/ 5 w 90"/>
                <a:gd name="T33" fmla="*/ 47 h 62"/>
                <a:gd name="T34" fmla="*/ 4 w 90"/>
                <a:gd name="T35" fmla="*/ 53 h 62"/>
                <a:gd name="T36" fmla="*/ 12 w 90"/>
                <a:gd name="T37" fmla="*/ 55 h 62"/>
                <a:gd name="T38" fmla="*/ 12 w 90"/>
                <a:gd name="T39" fmla="*/ 56 h 62"/>
                <a:gd name="T40" fmla="*/ 16 w 90"/>
                <a:gd name="T41" fmla="*/ 62 h 62"/>
                <a:gd name="T42" fmla="*/ 26 w 90"/>
                <a:gd name="T43" fmla="*/ 61 h 62"/>
                <a:gd name="T44" fmla="*/ 26 w 90"/>
                <a:gd name="T45" fmla="*/ 59 h 62"/>
                <a:gd name="T46" fmla="*/ 20 w 90"/>
                <a:gd name="T47" fmla="*/ 48 h 62"/>
                <a:gd name="T48" fmla="*/ 20 w 90"/>
                <a:gd name="T49" fmla="*/ 42 h 62"/>
                <a:gd name="T50" fmla="*/ 22 w 90"/>
                <a:gd name="T51" fmla="*/ 40 h 62"/>
                <a:gd name="T52" fmla="*/ 21 w 90"/>
                <a:gd name="T53" fmla="*/ 36 h 62"/>
                <a:gd name="T54" fmla="*/ 27 w 90"/>
                <a:gd name="T55" fmla="*/ 34 h 62"/>
                <a:gd name="T56" fmla="*/ 27 w 90"/>
                <a:gd name="T57" fmla="*/ 32 h 62"/>
                <a:gd name="T58" fmla="*/ 32 w 90"/>
                <a:gd name="T59" fmla="*/ 31 h 62"/>
                <a:gd name="T60" fmla="*/ 35 w 90"/>
                <a:gd name="T61" fmla="*/ 29 h 62"/>
                <a:gd name="T62" fmla="*/ 35 w 90"/>
                <a:gd name="T63" fmla="*/ 26 h 62"/>
                <a:gd name="T64" fmla="*/ 42 w 90"/>
                <a:gd name="T65" fmla="*/ 24 h 62"/>
                <a:gd name="T66" fmla="*/ 45 w 90"/>
                <a:gd name="T67" fmla="*/ 22 h 62"/>
                <a:gd name="T68" fmla="*/ 58 w 90"/>
                <a:gd name="T69" fmla="*/ 15 h 62"/>
                <a:gd name="T70" fmla="*/ 81 w 90"/>
                <a:gd name="T71" fmla="*/ 8 h 62"/>
                <a:gd name="T72" fmla="*/ 84 w 90"/>
                <a:gd name="T73" fmla="*/ 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 h="62">
                  <a:moveTo>
                    <a:pt x="84" y="1"/>
                  </a:moveTo>
                  <a:cubicBezTo>
                    <a:pt x="81" y="1"/>
                    <a:pt x="80" y="0"/>
                    <a:pt x="77" y="2"/>
                  </a:cubicBezTo>
                  <a:cubicBezTo>
                    <a:pt x="76" y="2"/>
                    <a:pt x="72" y="3"/>
                    <a:pt x="73" y="4"/>
                  </a:cubicBezTo>
                  <a:cubicBezTo>
                    <a:pt x="72" y="4"/>
                    <a:pt x="68" y="6"/>
                    <a:pt x="66" y="6"/>
                  </a:cubicBezTo>
                  <a:cubicBezTo>
                    <a:pt x="64" y="6"/>
                    <a:pt x="61" y="7"/>
                    <a:pt x="59" y="8"/>
                  </a:cubicBezTo>
                  <a:cubicBezTo>
                    <a:pt x="56" y="8"/>
                    <a:pt x="54" y="8"/>
                    <a:pt x="51" y="8"/>
                  </a:cubicBezTo>
                  <a:cubicBezTo>
                    <a:pt x="51" y="8"/>
                    <a:pt x="45" y="8"/>
                    <a:pt x="46" y="9"/>
                  </a:cubicBezTo>
                  <a:cubicBezTo>
                    <a:pt x="46" y="9"/>
                    <a:pt x="48" y="9"/>
                    <a:pt x="48" y="9"/>
                  </a:cubicBezTo>
                  <a:cubicBezTo>
                    <a:pt x="47" y="10"/>
                    <a:pt x="45" y="10"/>
                    <a:pt x="44" y="11"/>
                  </a:cubicBezTo>
                  <a:cubicBezTo>
                    <a:pt x="43" y="11"/>
                    <a:pt x="41" y="11"/>
                    <a:pt x="39" y="11"/>
                  </a:cubicBezTo>
                  <a:cubicBezTo>
                    <a:pt x="38" y="11"/>
                    <a:pt x="38" y="11"/>
                    <a:pt x="36" y="12"/>
                  </a:cubicBezTo>
                  <a:cubicBezTo>
                    <a:pt x="35" y="15"/>
                    <a:pt x="34" y="14"/>
                    <a:pt x="32" y="14"/>
                  </a:cubicBezTo>
                  <a:cubicBezTo>
                    <a:pt x="30" y="15"/>
                    <a:pt x="31" y="17"/>
                    <a:pt x="28" y="17"/>
                  </a:cubicBezTo>
                  <a:cubicBezTo>
                    <a:pt x="26" y="17"/>
                    <a:pt x="27" y="19"/>
                    <a:pt x="26" y="19"/>
                  </a:cubicBezTo>
                  <a:cubicBezTo>
                    <a:pt x="25" y="20"/>
                    <a:pt x="22" y="18"/>
                    <a:pt x="23" y="19"/>
                  </a:cubicBezTo>
                  <a:cubicBezTo>
                    <a:pt x="23" y="20"/>
                    <a:pt x="26" y="21"/>
                    <a:pt x="26" y="21"/>
                  </a:cubicBezTo>
                  <a:cubicBezTo>
                    <a:pt x="26" y="21"/>
                    <a:pt x="22" y="22"/>
                    <a:pt x="22" y="22"/>
                  </a:cubicBezTo>
                  <a:cubicBezTo>
                    <a:pt x="22" y="23"/>
                    <a:pt x="27" y="23"/>
                    <a:pt x="27" y="23"/>
                  </a:cubicBezTo>
                  <a:cubicBezTo>
                    <a:pt x="27" y="24"/>
                    <a:pt x="20" y="24"/>
                    <a:pt x="21" y="25"/>
                  </a:cubicBezTo>
                  <a:cubicBezTo>
                    <a:pt x="21" y="24"/>
                    <a:pt x="23" y="25"/>
                    <a:pt x="23" y="25"/>
                  </a:cubicBezTo>
                  <a:cubicBezTo>
                    <a:pt x="21" y="26"/>
                    <a:pt x="20" y="25"/>
                    <a:pt x="20" y="26"/>
                  </a:cubicBezTo>
                  <a:cubicBezTo>
                    <a:pt x="19" y="27"/>
                    <a:pt x="21" y="28"/>
                    <a:pt x="21" y="28"/>
                  </a:cubicBezTo>
                  <a:cubicBezTo>
                    <a:pt x="20" y="28"/>
                    <a:pt x="19" y="28"/>
                    <a:pt x="18" y="28"/>
                  </a:cubicBezTo>
                  <a:cubicBezTo>
                    <a:pt x="18" y="28"/>
                    <a:pt x="20" y="29"/>
                    <a:pt x="21" y="29"/>
                  </a:cubicBezTo>
                  <a:cubicBezTo>
                    <a:pt x="19" y="29"/>
                    <a:pt x="18" y="29"/>
                    <a:pt x="17" y="30"/>
                  </a:cubicBezTo>
                  <a:cubicBezTo>
                    <a:pt x="16" y="31"/>
                    <a:pt x="15" y="31"/>
                    <a:pt x="14" y="31"/>
                  </a:cubicBezTo>
                  <a:cubicBezTo>
                    <a:pt x="12" y="32"/>
                    <a:pt x="12" y="33"/>
                    <a:pt x="14" y="33"/>
                  </a:cubicBezTo>
                  <a:cubicBezTo>
                    <a:pt x="15" y="33"/>
                    <a:pt x="18" y="34"/>
                    <a:pt x="19" y="34"/>
                  </a:cubicBezTo>
                  <a:cubicBezTo>
                    <a:pt x="17" y="35"/>
                    <a:pt x="15" y="33"/>
                    <a:pt x="15" y="36"/>
                  </a:cubicBezTo>
                  <a:cubicBezTo>
                    <a:pt x="15" y="37"/>
                    <a:pt x="10" y="37"/>
                    <a:pt x="9" y="38"/>
                  </a:cubicBezTo>
                  <a:cubicBezTo>
                    <a:pt x="8" y="39"/>
                    <a:pt x="9" y="39"/>
                    <a:pt x="9" y="40"/>
                  </a:cubicBezTo>
                  <a:cubicBezTo>
                    <a:pt x="9" y="40"/>
                    <a:pt x="6" y="41"/>
                    <a:pt x="6" y="41"/>
                  </a:cubicBezTo>
                  <a:cubicBezTo>
                    <a:pt x="2" y="42"/>
                    <a:pt x="7" y="42"/>
                    <a:pt x="7" y="43"/>
                  </a:cubicBezTo>
                  <a:cubicBezTo>
                    <a:pt x="8" y="44"/>
                    <a:pt x="5" y="47"/>
                    <a:pt x="5" y="47"/>
                  </a:cubicBezTo>
                  <a:cubicBezTo>
                    <a:pt x="3" y="49"/>
                    <a:pt x="0" y="47"/>
                    <a:pt x="0" y="51"/>
                  </a:cubicBezTo>
                  <a:cubicBezTo>
                    <a:pt x="0" y="55"/>
                    <a:pt x="2" y="53"/>
                    <a:pt x="4" y="53"/>
                  </a:cubicBezTo>
                  <a:cubicBezTo>
                    <a:pt x="6" y="54"/>
                    <a:pt x="7" y="55"/>
                    <a:pt x="9" y="54"/>
                  </a:cubicBezTo>
                  <a:cubicBezTo>
                    <a:pt x="9" y="54"/>
                    <a:pt x="11" y="56"/>
                    <a:pt x="12" y="55"/>
                  </a:cubicBezTo>
                  <a:cubicBezTo>
                    <a:pt x="12" y="55"/>
                    <a:pt x="10" y="55"/>
                    <a:pt x="10" y="56"/>
                  </a:cubicBezTo>
                  <a:cubicBezTo>
                    <a:pt x="11" y="56"/>
                    <a:pt x="12" y="56"/>
                    <a:pt x="12" y="56"/>
                  </a:cubicBezTo>
                  <a:cubicBezTo>
                    <a:pt x="12" y="56"/>
                    <a:pt x="10" y="60"/>
                    <a:pt x="10" y="60"/>
                  </a:cubicBezTo>
                  <a:cubicBezTo>
                    <a:pt x="12" y="61"/>
                    <a:pt x="14" y="61"/>
                    <a:pt x="16" y="62"/>
                  </a:cubicBezTo>
                  <a:cubicBezTo>
                    <a:pt x="19" y="62"/>
                    <a:pt x="20" y="62"/>
                    <a:pt x="23" y="62"/>
                  </a:cubicBezTo>
                  <a:cubicBezTo>
                    <a:pt x="24" y="61"/>
                    <a:pt x="25" y="61"/>
                    <a:pt x="26" y="61"/>
                  </a:cubicBezTo>
                  <a:cubicBezTo>
                    <a:pt x="27" y="62"/>
                    <a:pt x="28" y="62"/>
                    <a:pt x="30" y="62"/>
                  </a:cubicBezTo>
                  <a:cubicBezTo>
                    <a:pt x="31" y="62"/>
                    <a:pt x="27" y="59"/>
                    <a:pt x="26" y="59"/>
                  </a:cubicBezTo>
                  <a:cubicBezTo>
                    <a:pt x="24" y="57"/>
                    <a:pt x="23" y="55"/>
                    <a:pt x="22" y="53"/>
                  </a:cubicBezTo>
                  <a:cubicBezTo>
                    <a:pt x="20" y="51"/>
                    <a:pt x="21" y="50"/>
                    <a:pt x="20" y="48"/>
                  </a:cubicBezTo>
                  <a:cubicBezTo>
                    <a:pt x="19" y="45"/>
                    <a:pt x="18" y="45"/>
                    <a:pt x="20" y="43"/>
                  </a:cubicBezTo>
                  <a:cubicBezTo>
                    <a:pt x="21" y="43"/>
                    <a:pt x="20" y="43"/>
                    <a:pt x="20" y="42"/>
                  </a:cubicBezTo>
                  <a:cubicBezTo>
                    <a:pt x="21" y="41"/>
                    <a:pt x="24" y="42"/>
                    <a:pt x="24" y="41"/>
                  </a:cubicBezTo>
                  <a:cubicBezTo>
                    <a:pt x="24" y="41"/>
                    <a:pt x="22" y="40"/>
                    <a:pt x="22" y="40"/>
                  </a:cubicBezTo>
                  <a:cubicBezTo>
                    <a:pt x="23" y="39"/>
                    <a:pt x="26" y="40"/>
                    <a:pt x="26" y="39"/>
                  </a:cubicBezTo>
                  <a:cubicBezTo>
                    <a:pt x="26" y="38"/>
                    <a:pt x="21" y="37"/>
                    <a:pt x="21" y="36"/>
                  </a:cubicBezTo>
                  <a:cubicBezTo>
                    <a:pt x="21" y="36"/>
                    <a:pt x="29" y="37"/>
                    <a:pt x="29" y="37"/>
                  </a:cubicBezTo>
                  <a:cubicBezTo>
                    <a:pt x="29" y="36"/>
                    <a:pt x="27" y="35"/>
                    <a:pt x="27" y="34"/>
                  </a:cubicBezTo>
                  <a:cubicBezTo>
                    <a:pt x="27" y="33"/>
                    <a:pt x="30" y="35"/>
                    <a:pt x="31" y="34"/>
                  </a:cubicBezTo>
                  <a:cubicBezTo>
                    <a:pt x="31" y="33"/>
                    <a:pt x="27" y="31"/>
                    <a:pt x="27" y="32"/>
                  </a:cubicBezTo>
                  <a:cubicBezTo>
                    <a:pt x="27" y="31"/>
                    <a:pt x="31" y="33"/>
                    <a:pt x="32" y="32"/>
                  </a:cubicBezTo>
                  <a:cubicBezTo>
                    <a:pt x="32" y="32"/>
                    <a:pt x="33" y="31"/>
                    <a:pt x="32" y="31"/>
                  </a:cubicBezTo>
                  <a:cubicBezTo>
                    <a:pt x="32" y="31"/>
                    <a:pt x="30" y="29"/>
                    <a:pt x="30" y="29"/>
                  </a:cubicBezTo>
                  <a:cubicBezTo>
                    <a:pt x="32" y="29"/>
                    <a:pt x="33" y="30"/>
                    <a:pt x="35" y="29"/>
                  </a:cubicBezTo>
                  <a:cubicBezTo>
                    <a:pt x="35" y="28"/>
                    <a:pt x="37" y="27"/>
                    <a:pt x="37" y="27"/>
                  </a:cubicBezTo>
                  <a:cubicBezTo>
                    <a:pt x="37" y="26"/>
                    <a:pt x="35" y="26"/>
                    <a:pt x="35" y="26"/>
                  </a:cubicBezTo>
                  <a:cubicBezTo>
                    <a:pt x="36" y="26"/>
                    <a:pt x="39" y="26"/>
                    <a:pt x="39" y="24"/>
                  </a:cubicBezTo>
                  <a:cubicBezTo>
                    <a:pt x="39" y="22"/>
                    <a:pt x="41" y="25"/>
                    <a:pt x="42" y="24"/>
                  </a:cubicBezTo>
                  <a:cubicBezTo>
                    <a:pt x="42" y="24"/>
                    <a:pt x="41" y="23"/>
                    <a:pt x="41" y="23"/>
                  </a:cubicBezTo>
                  <a:cubicBezTo>
                    <a:pt x="42" y="22"/>
                    <a:pt x="45" y="23"/>
                    <a:pt x="45" y="22"/>
                  </a:cubicBezTo>
                  <a:cubicBezTo>
                    <a:pt x="46" y="21"/>
                    <a:pt x="45" y="20"/>
                    <a:pt x="44" y="20"/>
                  </a:cubicBezTo>
                  <a:cubicBezTo>
                    <a:pt x="49" y="18"/>
                    <a:pt x="53" y="16"/>
                    <a:pt x="58" y="15"/>
                  </a:cubicBezTo>
                  <a:cubicBezTo>
                    <a:pt x="61" y="14"/>
                    <a:pt x="65" y="13"/>
                    <a:pt x="68" y="12"/>
                  </a:cubicBezTo>
                  <a:cubicBezTo>
                    <a:pt x="73" y="11"/>
                    <a:pt x="77" y="10"/>
                    <a:pt x="81" y="8"/>
                  </a:cubicBezTo>
                  <a:cubicBezTo>
                    <a:pt x="83" y="8"/>
                    <a:pt x="86" y="6"/>
                    <a:pt x="88" y="4"/>
                  </a:cubicBezTo>
                  <a:cubicBezTo>
                    <a:pt x="90" y="2"/>
                    <a:pt x="86" y="1"/>
                    <a:pt x="84" y="1"/>
                  </a:cubicBezTo>
                  <a:cubicBezTo>
                    <a:pt x="82" y="1"/>
                    <a:pt x="86" y="1"/>
                    <a:pt x="84"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5" name="Freeform 407">
              <a:extLst>
                <a:ext uri="{FF2B5EF4-FFF2-40B4-BE49-F238E27FC236}">
                  <a16:creationId xmlns:a16="http://schemas.microsoft.com/office/drawing/2014/main" id="{4DD574C4-306B-F141-85E5-A20BCCE42E8B}"/>
                </a:ext>
              </a:extLst>
            </p:cNvPr>
            <p:cNvSpPr>
              <a:spLocks/>
            </p:cNvSpPr>
            <p:nvPr/>
          </p:nvSpPr>
          <p:spPr bwMode="auto">
            <a:xfrm>
              <a:off x="16241583" y="4197415"/>
              <a:ext cx="299364" cy="149721"/>
            </a:xfrm>
            <a:custGeom>
              <a:avLst/>
              <a:gdLst>
                <a:gd name="T0" fmla="*/ 16 w 32"/>
                <a:gd name="T1" fmla="*/ 6 h 16"/>
                <a:gd name="T2" fmla="*/ 19 w 32"/>
                <a:gd name="T3" fmla="*/ 1 h 16"/>
                <a:gd name="T4" fmla="*/ 16 w 32"/>
                <a:gd name="T5" fmla="*/ 0 h 16"/>
                <a:gd name="T6" fmla="*/ 15 w 32"/>
                <a:gd name="T7" fmla="*/ 2 h 16"/>
                <a:gd name="T8" fmla="*/ 10 w 32"/>
                <a:gd name="T9" fmla="*/ 2 h 16"/>
                <a:gd name="T10" fmla="*/ 9 w 32"/>
                <a:gd name="T11" fmla="*/ 4 h 16"/>
                <a:gd name="T12" fmla="*/ 12 w 32"/>
                <a:gd name="T13" fmla="*/ 4 h 16"/>
                <a:gd name="T14" fmla="*/ 10 w 32"/>
                <a:gd name="T15" fmla="*/ 8 h 16"/>
                <a:gd name="T16" fmla="*/ 5 w 32"/>
                <a:gd name="T17" fmla="*/ 10 h 16"/>
                <a:gd name="T18" fmla="*/ 1 w 32"/>
                <a:gd name="T19" fmla="*/ 15 h 16"/>
                <a:gd name="T20" fmla="*/ 8 w 32"/>
                <a:gd name="T21" fmla="*/ 15 h 16"/>
                <a:gd name="T22" fmla="*/ 17 w 32"/>
                <a:gd name="T23" fmla="*/ 14 h 16"/>
                <a:gd name="T24" fmla="*/ 28 w 32"/>
                <a:gd name="T25" fmla="*/ 12 h 16"/>
                <a:gd name="T26" fmla="*/ 29 w 32"/>
                <a:gd name="T27" fmla="*/ 7 h 16"/>
                <a:gd name="T28" fmla="*/ 22 w 32"/>
                <a:gd name="T29" fmla="*/ 3 h 16"/>
                <a:gd name="T30" fmla="*/ 16 w 32"/>
                <a:gd name="T31" fmla="*/ 6 h 16"/>
                <a:gd name="T32" fmla="*/ 16 w 32"/>
                <a:gd name="T33"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16">
                  <a:moveTo>
                    <a:pt x="16" y="6"/>
                  </a:moveTo>
                  <a:cubicBezTo>
                    <a:pt x="16" y="6"/>
                    <a:pt x="19" y="2"/>
                    <a:pt x="19" y="1"/>
                  </a:cubicBezTo>
                  <a:cubicBezTo>
                    <a:pt x="18" y="0"/>
                    <a:pt x="17" y="0"/>
                    <a:pt x="16" y="0"/>
                  </a:cubicBezTo>
                  <a:cubicBezTo>
                    <a:pt x="15" y="0"/>
                    <a:pt x="15" y="2"/>
                    <a:pt x="15" y="2"/>
                  </a:cubicBezTo>
                  <a:cubicBezTo>
                    <a:pt x="13" y="2"/>
                    <a:pt x="12" y="0"/>
                    <a:pt x="10" y="2"/>
                  </a:cubicBezTo>
                  <a:cubicBezTo>
                    <a:pt x="10" y="2"/>
                    <a:pt x="8" y="3"/>
                    <a:pt x="9" y="4"/>
                  </a:cubicBezTo>
                  <a:cubicBezTo>
                    <a:pt x="10" y="4"/>
                    <a:pt x="11" y="5"/>
                    <a:pt x="12" y="4"/>
                  </a:cubicBezTo>
                  <a:cubicBezTo>
                    <a:pt x="10" y="5"/>
                    <a:pt x="5" y="6"/>
                    <a:pt x="10" y="8"/>
                  </a:cubicBezTo>
                  <a:cubicBezTo>
                    <a:pt x="7" y="7"/>
                    <a:pt x="6" y="8"/>
                    <a:pt x="5" y="10"/>
                  </a:cubicBezTo>
                  <a:cubicBezTo>
                    <a:pt x="4" y="11"/>
                    <a:pt x="0" y="15"/>
                    <a:pt x="1" y="15"/>
                  </a:cubicBezTo>
                  <a:cubicBezTo>
                    <a:pt x="3" y="16"/>
                    <a:pt x="6" y="16"/>
                    <a:pt x="8" y="15"/>
                  </a:cubicBezTo>
                  <a:cubicBezTo>
                    <a:pt x="11" y="13"/>
                    <a:pt x="14" y="13"/>
                    <a:pt x="17" y="14"/>
                  </a:cubicBezTo>
                  <a:cubicBezTo>
                    <a:pt x="21" y="14"/>
                    <a:pt x="24" y="13"/>
                    <a:pt x="28" y="12"/>
                  </a:cubicBezTo>
                  <a:cubicBezTo>
                    <a:pt x="30" y="11"/>
                    <a:pt x="32" y="8"/>
                    <a:pt x="29" y="7"/>
                  </a:cubicBezTo>
                  <a:cubicBezTo>
                    <a:pt x="27" y="6"/>
                    <a:pt x="24" y="2"/>
                    <a:pt x="22" y="3"/>
                  </a:cubicBezTo>
                  <a:cubicBezTo>
                    <a:pt x="20" y="3"/>
                    <a:pt x="18" y="6"/>
                    <a:pt x="16" y="6"/>
                  </a:cubicBezTo>
                  <a:cubicBezTo>
                    <a:pt x="15" y="6"/>
                    <a:pt x="17" y="6"/>
                    <a:pt x="16"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6" name="Freeform 408">
              <a:extLst>
                <a:ext uri="{FF2B5EF4-FFF2-40B4-BE49-F238E27FC236}">
                  <a16:creationId xmlns:a16="http://schemas.microsoft.com/office/drawing/2014/main" id="{1939CD15-BFD5-854C-B7EE-7259FC97DFB6}"/>
                </a:ext>
              </a:extLst>
            </p:cNvPr>
            <p:cNvSpPr>
              <a:spLocks/>
            </p:cNvSpPr>
            <p:nvPr/>
          </p:nvSpPr>
          <p:spPr bwMode="auto">
            <a:xfrm>
              <a:off x="15999545" y="4111405"/>
              <a:ext cx="280255" cy="149721"/>
            </a:xfrm>
            <a:custGeom>
              <a:avLst/>
              <a:gdLst>
                <a:gd name="T0" fmla="*/ 26 w 30"/>
                <a:gd name="T1" fmla="*/ 10 h 16"/>
                <a:gd name="T2" fmla="*/ 28 w 30"/>
                <a:gd name="T3" fmla="*/ 7 h 16"/>
                <a:gd name="T4" fmla="*/ 29 w 30"/>
                <a:gd name="T5" fmla="*/ 5 h 16"/>
                <a:gd name="T6" fmla="*/ 26 w 30"/>
                <a:gd name="T7" fmla="*/ 3 h 16"/>
                <a:gd name="T8" fmla="*/ 22 w 30"/>
                <a:gd name="T9" fmla="*/ 3 h 16"/>
                <a:gd name="T10" fmla="*/ 17 w 30"/>
                <a:gd name="T11" fmla="*/ 4 h 16"/>
                <a:gd name="T12" fmla="*/ 18 w 30"/>
                <a:gd name="T13" fmla="*/ 1 h 16"/>
                <a:gd name="T14" fmla="*/ 12 w 30"/>
                <a:gd name="T15" fmla="*/ 1 h 16"/>
                <a:gd name="T16" fmla="*/ 5 w 30"/>
                <a:gd name="T17" fmla="*/ 4 h 16"/>
                <a:gd name="T18" fmla="*/ 7 w 30"/>
                <a:gd name="T19" fmla="*/ 4 h 16"/>
                <a:gd name="T20" fmla="*/ 0 w 30"/>
                <a:gd name="T21" fmla="*/ 8 h 16"/>
                <a:gd name="T22" fmla="*/ 4 w 30"/>
                <a:gd name="T23" fmla="*/ 9 h 16"/>
                <a:gd name="T24" fmla="*/ 7 w 30"/>
                <a:gd name="T25" fmla="*/ 12 h 16"/>
                <a:gd name="T26" fmla="*/ 12 w 30"/>
                <a:gd name="T27" fmla="*/ 13 h 16"/>
                <a:gd name="T28" fmla="*/ 19 w 30"/>
                <a:gd name="T29" fmla="*/ 16 h 16"/>
                <a:gd name="T30" fmla="*/ 28 w 30"/>
                <a:gd name="T31" fmla="*/ 15 h 16"/>
                <a:gd name="T32" fmla="*/ 26 w 30"/>
                <a:gd name="T33" fmla="*/ 10 h 16"/>
                <a:gd name="T34" fmla="*/ 26 w 30"/>
                <a:gd name="T35"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16">
                  <a:moveTo>
                    <a:pt x="26" y="10"/>
                  </a:moveTo>
                  <a:cubicBezTo>
                    <a:pt x="29" y="11"/>
                    <a:pt x="27" y="9"/>
                    <a:pt x="28" y="7"/>
                  </a:cubicBezTo>
                  <a:cubicBezTo>
                    <a:pt x="28" y="6"/>
                    <a:pt x="29" y="6"/>
                    <a:pt x="29" y="5"/>
                  </a:cubicBezTo>
                  <a:cubicBezTo>
                    <a:pt x="29" y="4"/>
                    <a:pt x="27" y="3"/>
                    <a:pt x="26" y="3"/>
                  </a:cubicBezTo>
                  <a:cubicBezTo>
                    <a:pt x="25" y="2"/>
                    <a:pt x="23" y="2"/>
                    <a:pt x="22" y="3"/>
                  </a:cubicBezTo>
                  <a:cubicBezTo>
                    <a:pt x="22" y="3"/>
                    <a:pt x="17" y="4"/>
                    <a:pt x="17" y="4"/>
                  </a:cubicBezTo>
                  <a:cubicBezTo>
                    <a:pt x="17" y="4"/>
                    <a:pt x="21" y="2"/>
                    <a:pt x="18" y="1"/>
                  </a:cubicBezTo>
                  <a:cubicBezTo>
                    <a:pt x="16" y="0"/>
                    <a:pt x="14" y="1"/>
                    <a:pt x="12" y="1"/>
                  </a:cubicBezTo>
                  <a:cubicBezTo>
                    <a:pt x="11" y="1"/>
                    <a:pt x="6" y="2"/>
                    <a:pt x="5" y="4"/>
                  </a:cubicBezTo>
                  <a:cubicBezTo>
                    <a:pt x="5" y="4"/>
                    <a:pt x="7" y="4"/>
                    <a:pt x="7" y="4"/>
                  </a:cubicBezTo>
                  <a:cubicBezTo>
                    <a:pt x="7" y="4"/>
                    <a:pt x="0" y="7"/>
                    <a:pt x="0" y="8"/>
                  </a:cubicBezTo>
                  <a:cubicBezTo>
                    <a:pt x="0" y="8"/>
                    <a:pt x="4" y="9"/>
                    <a:pt x="4" y="9"/>
                  </a:cubicBezTo>
                  <a:cubicBezTo>
                    <a:pt x="5" y="9"/>
                    <a:pt x="6" y="11"/>
                    <a:pt x="7" y="12"/>
                  </a:cubicBezTo>
                  <a:cubicBezTo>
                    <a:pt x="9" y="13"/>
                    <a:pt x="10" y="13"/>
                    <a:pt x="12" y="13"/>
                  </a:cubicBezTo>
                  <a:cubicBezTo>
                    <a:pt x="14" y="14"/>
                    <a:pt x="17" y="16"/>
                    <a:pt x="19" y="16"/>
                  </a:cubicBezTo>
                  <a:cubicBezTo>
                    <a:pt x="22" y="16"/>
                    <a:pt x="25" y="16"/>
                    <a:pt x="28" y="15"/>
                  </a:cubicBezTo>
                  <a:cubicBezTo>
                    <a:pt x="30" y="15"/>
                    <a:pt x="26" y="10"/>
                    <a:pt x="26" y="10"/>
                  </a:cubicBezTo>
                  <a:cubicBezTo>
                    <a:pt x="27" y="10"/>
                    <a:pt x="25" y="10"/>
                    <a:pt x="26"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7" name="Freeform 409">
              <a:extLst>
                <a:ext uri="{FF2B5EF4-FFF2-40B4-BE49-F238E27FC236}">
                  <a16:creationId xmlns:a16="http://schemas.microsoft.com/office/drawing/2014/main" id="{29F633A0-4524-CB4B-8FE1-662E9D40C0F3}"/>
                </a:ext>
              </a:extLst>
            </p:cNvPr>
            <p:cNvSpPr>
              <a:spLocks/>
            </p:cNvSpPr>
            <p:nvPr/>
          </p:nvSpPr>
          <p:spPr bwMode="auto">
            <a:xfrm>
              <a:off x="15916741" y="4120961"/>
              <a:ext cx="140127" cy="47785"/>
            </a:xfrm>
            <a:custGeom>
              <a:avLst/>
              <a:gdLst>
                <a:gd name="T0" fmla="*/ 9 w 15"/>
                <a:gd name="T1" fmla="*/ 1 h 5"/>
                <a:gd name="T2" fmla="*/ 4 w 15"/>
                <a:gd name="T3" fmla="*/ 1 h 5"/>
                <a:gd name="T4" fmla="*/ 0 w 15"/>
                <a:gd name="T5" fmla="*/ 1 h 5"/>
                <a:gd name="T6" fmla="*/ 1 w 15"/>
                <a:gd name="T7" fmla="*/ 3 h 5"/>
                <a:gd name="T8" fmla="*/ 6 w 15"/>
                <a:gd name="T9" fmla="*/ 5 h 5"/>
                <a:gd name="T10" fmla="*/ 9 w 15"/>
                <a:gd name="T11" fmla="*/ 1 h 5"/>
                <a:gd name="T12" fmla="*/ 9 w 15"/>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15" h="5">
                  <a:moveTo>
                    <a:pt x="9" y="1"/>
                  </a:moveTo>
                  <a:cubicBezTo>
                    <a:pt x="8" y="1"/>
                    <a:pt x="6" y="1"/>
                    <a:pt x="4" y="1"/>
                  </a:cubicBezTo>
                  <a:cubicBezTo>
                    <a:pt x="3" y="1"/>
                    <a:pt x="1" y="0"/>
                    <a:pt x="0" y="1"/>
                  </a:cubicBezTo>
                  <a:cubicBezTo>
                    <a:pt x="0" y="1"/>
                    <a:pt x="0" y="3"/>
                    <a:pt x="1" y="3"/>
                  </a:cubicBezTo>
                  <a:cubicBezTo>
                    <a:pt x="3" y="4"/>
                    <a:pt x="4" y="5"/>
                    <a:pt x="6" y="5"/>
                  </a:cubicBezTo>
                  <a:cubicBezTo>
                    <a:pt x="8" y="5"/>
                    <a:pt x="15" y="2"/>
                    <a:pt x="9" y="1"/>
                  </a:cubicBezTo>
                  <a:cubicBezTo>
                    <a:pt x="8" y="1"/>
                    <a:pt x="10" y="2"/>
                    <a:pt x="9"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4" name="Freeform 410">
              <a:extLst>
                <a:ext uri="{FF2B5EF4-FFF2-40B4-BE49-F238E27FC236}">
                  <a16:creationId xmlns:a16="http://schemas.microsoft.com/office/drawing/2014/main" id="{3CC76B44-5C46-304C-B86C-44AFACE0E0CB}"/>
                </a:ext>
              </a:extLst>
            </p:cNvPr>
            <p:cNvSpPr>
              <a:spLocks/>
            </p:cNvSpPr>
            <p:nvPr/>
          </p:nvSpPr>
          <p:spPr bwMode="auto">
            <a:xfrm>
              <a:off x="15942218" y="3990355"/>
              <a:ext cx="235667" cy="149721"/>
            </a:xfrm>
            <a:custGeom>
              <a:avLst/>
              <a:gdLst>
                <a:gd name="T0" fmla="*/ 7 w 25"/>
                <a:gd name="T1" fmla="*/ 15 h 16"/>
                <a:gd name="T2" fmla="*/ 3 w 25"/>
                <a:gd name="T3" fmla="*/ 13 h 16"/>
                <a:gd name="T4" fmla="*/ 4 w 25"/>
                <a:gd name="T5" fmla="*/ 12 h 16"/>
                <a:gd name="T6" fmla="*/ 0 w 25"/>
                <a:gd name="T7" fmla="*/ 12 h 16"/>
                <a:gd name="T8" fmla="*/ 3 w 25"/>
                <a:gd name="T9" fmla="*/ 11 h 16"/>
                <a:gd name="T10" fmla="*/ 2 w 25"/>
                <a:gd name="T11" fmla="*/ 10 h 16"/>
                <a:gd name="T12" fmla="*/ 6 w 25"/>
                <a:gd name="T13" fmla="*/ 6 h 16"/>
                <a:gd name="T14" fmla="*/ 5 w 25"/>
                <a:gd name="T15" fmla="*/ 6 h 16"/>
                <a:gd name="T16" fmla="*/ 11 w 25"/>
                <a:gd name="T17" fmla="*/ 3 h 16"/>
                <a:gd name="T18" fmla="*/ 18 w 25"/>
                <a:gd name="T19" fmla="*/ 0 h 16"/>
                <a:gd name="T20" fmla="*/ 20 w 25"/>
                <a:gd name="T21" fmla="*/ 4 h 16"/>
                <a:gd name="T22" fmla="*/ 25 w 25"/>
                <a:gd name="T23" fmla="*/ 7 h 16"/>
                <a:gd name="T24" fmla="*/ 21 w 25"/>
                <a:gd name="T25" fmla="*/ 9 h 16"/>
                <a:gd name="T26" fmla="*/ 23 w 25"/>
                <a:gd name="T27" fmla="*/ 12 h 16"/>
                <a:gd name="T28" fmla="*/ 19 w 25"/>
                <a:gd name="T29" fmla="*/ 13 h 16"/>
                <a:gd name="T30" fmla="*/ 7 w 25"/>
                <a:gd name="T31" fmla="*/ 15 h 16"/>
                <a:gd name="T32" fmla="*/ 7 w 25"/>
                <a:gd name="T33"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16">
                  <a:moveTo>
                    <a:pt x="7" y="15"/>
                  </a:moveTo>
                  <a:cubicBezTo>
                    <a:pt x="6" y="14"/>
                    <a:pt x="4" y="14"/>
                    <a:pt x="3" y="13"/>
                  </a:cubicBezTo>
                  <a:cubicBezTo>
                    <a:pt x="2" y="12"/>
                    <a:pt x="4" y="12"/>
                    <a:pt x="4" y="12"/>
                  </a:cubicBezTo>
                  <a:cubicBezTo>
                    <a:pt x="4" y="12"/>
                    <a:pt x="0" y="13"/>
                    <a:pt x="0" y="12"/>
                  </a:cubicBezTo>
                  <a:cubicBezTo>
                    <a:pt x="0" y="10"/>
                    <a:pt x="3" y="11"/>
                    <a:pt x="3" y="11"/>
                  </a:cubicBezTo>
                  <a:cubicBezTo>
                    <a:pt x="3" y="10"/>
                    <a:pt x="2" y="10"/>
                    <a:pt x="2" y="10"/>
                  </a:cubicBezTo>
                  <a:cubicBezTo>
                    <a:pt x="2" y="10"/>
                    <a:pt x="7" y="7"/>
                    <a:pt x="6" y="6"/>
                  </a:cubicBezTo>
                  <a:cubicBezTo>
                    <a:pt x="6" y="6"/>
                    <a:pt x="5" y="6"/>
                    <a:pt x="5" y="6"/>
                  </a:cubicBezTo>
                  <a:cubicBezTo>
                    <a:pt x="6" y="4"/>
                    <a:pt x="9" y="4"/>
                    <a:pt x="11" y="3"/>
                  </a:cubicBezTo>
                  <a:cubicBezTo>
                    <a:pt x="13" y="2"/>
                    <a:pt x="16" y="1"/>
                    <a:pt x="18" y="0"/>
                  </a:cubicBezTo>
                  <a:cubicBezTo>
                    <a:pt x="18" y="0"/>
                    <a:pt x="19" y="3"/>
                    <a:pt x="20" y="4"/>
                  </a:cubicBezTo>
                  <a:cubicBezTo>
                    <a:pt x="20" y="4"/>
                    <a:pt x="25" y="6"/>
                    <a:pt x="25" y="7"/>
                  </a:cubicBezTo>
                  <a:cubicBezTo>
                    <a:pt x="25" y="8"/>
                    <a:pt x="20" y="7"/>
                    <a:pt x="21" y="9"/>
                  </a:cubicBezTo>
                  <a:cubicBezTo>
                    <a:pt x="21" y="9"/>
                    <a:pt x="23" y="10"/>
                    <a:pt x="23" y="12"/>
                  </a:cubicBezTo>
                  <a:cubicBezTo>
                    <a:pt x="22" y="12"/>
                    <a:pt x="20" y="12"/>
                    <a:pt x="19" y="13"/>
                  </a:cubicBezTo>
                  <a:cubicBezTo>
                    <a:pt x="16" y="14"/>
                    <a:pt x="10" y="16"/>
                    <a:pt x="7" y="15"/>
                  </a:cubicBezTo>
                  <a:cubicBezTo>
                    <a:pt x="6" y="14"/>
                    <a:pt x="9" y="16"/>
                    <a:pt x="7" y="1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5" name="Freeform 411">
              <a:extLst>
                <a:ext uri="{FF2B5EF4-FFF2-40B4-BE49-F238E27FC236}">
                  <a16:creationId xmlns:a16="http://schemas.microsoft.com/office/drawing/2014/main" id="{677185C8-DAE1-C14F-AA05-12C4524F6D66}"/>
                </a:ext>
              </a:extLst>
            </p:cNvPr>
            <p:cNvSpPr>
              <a:spLocks/>
            </p:cNvSpPr>
            <p:nvPr/>
          </p:nvSpPr>
          <p:spPr bwMode="auto">
            <a:xfrm>
              <a:off x="18426297" y="4579679"/>
              <a:ext cx="235667" cy="76452"/>
            </a:xfrm>
            <a:custGeom>
              <a:avLst/>
              <a:gdLst>
                <a:gd name="T0" fmla="*/ 5 w 25"/>
                <a:gd name="T1" fmla="*/ 3 h 8"/>
                <a:gd name="T2" fmla="*/ 3 w 25"/>
                <a:gd name="T3" fmla="*/ 1 h 8"/>
                <a:gd name="T4" fmla="*/ 1 w 25"/>
                <a:gd name="T5" fmla="*/ 2 h 8"/>
                <a:gd name="T6" fmla="*/ 2 w 25"/>
                <a:gd name="T7" fmla="*/ 4 h 8"/>
                <a:gd name="T8" fmla="*/ 5 w 25"/>
                <a:gd name="T9" fmla="*/ 6 h 8"/>
                <a:gd name="T10" fmla="*/ 16 w 25"/>
                <a:gd name="T11" fmla="*/ 8 h 8"/>
                <a:gd name="T12" fmla="*/ 24 w 25"/>
                <a:gd name="T13" fmla="*/ 5 h 8"/>
                <a:gd name="T14" fmla="*/ 23 w 25"/>
                <a:gd name="T15" fmla="*/ 6 h 8"/>
                <a:gd name="T16" fmla="*/ 20 w 25"/>
                <a:gd name="T17" fmla="*/ 4 h 8"/>
                <a:gd name="T18" fmla="*/ 15 w 25"/>
                <a:gd name="T19" fmla="*/ 4 h 8"/>
                <a:gd name="T20" fmla="*/ 10 w 25"/>
                <a:gd name="T21" fmla="*/ 2 h 8"/>
                <a:gd name="T22" fmla="*/ 5 w 25"/>
                <a:gd name="T23"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8">
                  <a:moveTo>
                    <a:pt x="5" y="3"/>
                  </a:moveTo>
                  <a:cubicBezTo>
                    <a:pt x="4" y="3"/>
                    <a:pt x="4" y="1"/>
                    <a:pt x="3" y="1"/>
                  </a:cubicBezTo>
                  <a:cubicBezTo>
                    <a:pt x="3" y="0"/>
                    <a:pt x="1" y="2"/>
                    <a:pt x="1" y="2"/>
                  </a:cubicBezTo>
                  <a:cubicBezTo>
                    <a:pt x="0" y="4"/>
                    <a:pt x="1" y="4"/>
                    <a:pt x="2" y="4"/>
                  </a:cubicBezTo>
                  <a:cubicBezTo>
                    <a:pt x="3" y="4"/>
                    <a:pt x="4" y="6"/>
                    <a:pt x="5" y="6"/>
                  </a:cubicBezTo>
                  <a:cubicBezTo>
                    <a:pt x="9" y="7"/>
                    <a:pt x="12" y="8"/>
                    <a:pt x="16" y="8"/>
                  </a:cubicBezTo>
                  <a:cubicBezTo>
                    <a:pt x="17" y="8"/>
                    <a:pt x="25" y="7"/>
                    <a:pt x="24" y="5"/>
                  </a:cubicBezTo>
                  <a:cubicBezTo>
                    <a:pt x="23" y="5"/>
                    <a:pt x="23" y="6"/>
                    <a:pt x="23" y="6"/>
                  </a:cubicBezTo>
                  <a:cubicBezTo>
                    <a:pt x="22" y="6"/>
                    <a:pt x="21" y="5"/>
                    <a:pt x="20" y="4"/>
                  </a:cubicBezTo>
                  <a:cubicBezTo>
                    <a:pt x="19" y="4"/>
                    <a:pt x="17" y="3"/>
                    <a:pt x="15" y="4"/>
                  </a:cubicBezTo>
                  <a:cubicBezTo>
                    <a:pt x="14" y="4"/>
                    <a:pt x="12" y="2"/>
                    <a:pt x="10" y="2"/>
                  </a:cubicBezTo>
                  <a:cubicBezTo>
                    <a:pt x="8" y="2"/>
                    <a:pt x="7" y="3"/>
                    <a:pt x="5"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6" name="Freeform 412">
              <a:extLst>
                <a:ext uri="{FF2B5EF4-FFF2-40B4-BE49-F238E27FC236}">
                  <a16:creationId xmlns:a16="http://schemas.microsoft.com/office/drawing/2014/main" id="{D39D6185-2D06-FE4B-81BC-930756DA12A2}"/>
                </a:ext>
              </a:extLst>
            </p:cNvPr>
            <p:cNvSpPr>
              <a:spLocks/>
            </p:cNvSpPr>
            <p:nvPr/>
          </p:nvSpPr>
          <p:spPr bwMode="auto">
            <a:xfrm>
              <a:off x="18126934" y="4729399"/>
              <a:ext cx="197453" cy="76452"/>
            </a:xfrm>
            <a:custGeom>
              <a:avLst/>
              <a:gdLst>
                <a:gd name="T0" fmla="*/ 2 w 21"/>
                <a:gd name="T1" fmla="*/ 6 h 8"/>
                <a:gd name="T2" fmla="*/ 8 w 21"/>
                <a:gd name="T3" fmla="*/ 6 h 8"/>
                <a:gd name="T4" fmla="*/ 14 w 21"/>
                <a:gd name="T5" fmla="*/ 8 h 8"/>
                <a:gd name="T6" fmla="*/ 19 w 21"/>
                <a:gd name="T7" fmla="*/ 7 h 8"/>
                <a:gd name="T8" fmla="*/ 17 w 21"/>
                <a:gd name="T9" fmla="*/ 4 h 8"/>
                <a:gd name="T10" fmla="*/ 7 w 21"/>
                <a:gd name="T11" fmla="*/ 2 h 8"/>
                <a:gd name="T12" fmla="*/ 4 w 21"/>
                <a:gd name="T13" fmla="*/ 5 h 8"/>
                <a:gd name="T14" fmla="*/ 2 w 21"/>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8">
                  <a:moveTo>
                    <a:pt x="2" y="6"/>
                  </a:moveTo>
                  <a:cubicBezTo>
                    <a:pt x="5" y="6"/>
                    <a:pt x="6" y="6"/>
                    <a:pt x="8" y="6"/>
                  </a:cubicBezTo>
                  <a:cubicBezTo>
                    <a:pt x="10" y="7"/>
                    <a:pt x="12" y="7"/>
                    <a:pt x="14" y="8"/>
                  </a:cubicBezTo>
                  <a:cubicBezTo>
                    <a:pt x="16" y="8"/>
                    <a:pt x="18" y="8"/>
                    <a:pt x="19" y="7"/>
                  </a:cubicBezTo>
                  <a:cubicBezTo>
                    <a:pt x="21" y="6"/>
                    <a:pt x="18" y="5"/>
                    <a:pt x="17" y="4"/>
                  </a:cubicBezTo>
                  <a:cubicBezTo>
                    <a:pt x="14" y="2"/>
                    <a:pt x="11" y="0"/>
                    <a:pt x="7" y="2"/>
                  </a:cubicBezTo>
                  <a:cubicBezTo>
                    <a:pt x="5" y="3"/>
                    <a:pt x="5" y="4"/>
                    <a:pt x="4" y="5"/>
                  </a:cubicBezTo>
                  <a:cubicBezTo>
                    <a:pt x="3" y="5"/>
                    <a:pt x="0" y="6"/>
                    <a:pt x="2"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7" name="Freeform 413">
              <a:extLst>
                <a:ext uri="{FF2B5EF4-FFF2-40B4-BE49-F238E27FC236}">
                  <a16:creationId xmlns:a16="http://schemas.microsoft.com/office/drawing/2014/main" id="{1090B65E-5AF6-BB4F-A140-9D3C3404C0CC}"/>
                </a:ext>
              </a:extLst>
            </p:cNvPr>
            <p:cNvSpPr>
              <a:spLocks/>
            </p:cNvSpPr>
            <p:nvPr/>
          </p:nvSpPr>
          <p:spPr bwMode="auto">
            <a:xfrm>
              <a:off x="18136489" y="4694361"/>
              <a:ext cx="76432" cy="44598"/>
            </a:xfrm>
            <a:custGeom>
              <a:avLst/>
              <a:gdLst>
                <a:gd name="T0" fmla="*/ 3 w 8"/>
                <a:gd name="T1" fmla="*/ 5 h 5"/>
                <a:gd name="T2" fmla="*/ 4 w 8"/>
                <a:gd name="T3" fmla="*/ 1 h 5"/>
                <a:gd name="T4" fmla="*/ 3 w 8"/>
                <a:gd name="T5" fmla="*/ 5 h 5"/>
                <a:gd name="T6" fmla="*/ 3 w 8"/>
                <a:gd name="T7" fmla="*/ 5 h 5"/>
              </a:gdLst>
              <a:ahLst/>
              <a:cxnLst>
                <a:cxn ang="0">
                  <a:pos x="T0" y="T1"/>
                </a:cxn>
                <a:cxn ang="0">
                  <a:pos x="T2" y="T3"/>
                </a:cxn>
                <a:cxn ang="0">
                  <a:pos x="T4" y="T5"/>
                </a:cxn>
                <a:cxn ang="0">
                  <a:pos x="T6" y="T7"/>
                </a:cxn>
              </a:cxnLst>
              <a:rect l="0" t="0" r="r" b="b"/>
              <a:pathLst>
                <a:path w="8" h="5">
                  <a:moveTo>
                    <a:pt x="3" y="5"/>
                  </a:moveTo>
                  <a:cubicBezTo>
                    <a:pt x="0" y="5"/>
                    <a:pt x="1" y="0"/>
                    <a:pt x="4" y="1"/>
                  </a:cubicBezTo>
                  <a:cubicBezTo>
                    <a:pt x="8" y="2"/>
                    <a:pt x="6" y="4"/>
                    <a:pt x="3" y="5"/>
                  </a:cubicBezTo>
                  <a:cubicBezTo>
                    <a:pt x="1" y="5"/>
                    <a:pt x="5" y="5"/>
                    <a:pt x="3"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8" name="Freeform 414">
              <a:extLst>
                <a:ext uri="{FF2B5EF4-FFF2-40B4-BE49-F238E27FC236}">
                  <a16:creationId xmlns:a16="http://schemas.microsoft.com/office/drawing/2014/main" id="{AE7CF4D4-6714-4C40-9C1D-011E6427EF3D}"/>
                </a:ext>
              </a:extLst>
            </p:cNvPr>
            <p:cNvSpPr>
              <a:spLocks/>
            </p:cNvSpPr>
            <p:nvPr/>
          </p:nvSpPr>
          <p:spPr bwMode="auto">
            <a:xfrm>
              <a:off x="17932664" y="4560566"/>
              <a:ext cx="28662" cy="47785"/>
            </a:xfrm>
            <a:custGeom>
              <a:avLst/>
              <a:gdLst>
                <a:gd name="T0" fmla="*/ 1 w 3"/>
                <a:gd name="T1" fmla="*/ 3 h 5"/>
                <a:gd name="T2" fmla="*/ 3 w 3"/>
                <a:gd name="T3" fmla="*/ 1 h 5"/>
                <a:gd name="T4" fmla="*/ 1 w 3"/>
                <a:gd name="T5" fmla="*/ 5 h 5"/>
                <a:gd name="T6" fmla="*/ 1 w 3"/>
                <a:gd name="T7" fmla="*/ 3 h 5"/>
                <a:gd name="T8" fmla="*/ 1 w 3"/>
                <a:gd name="T9" fmla="*/ 3 h 5"/>
              </a:gdLst>
              <a:ahLst/>
              <a:cxnLst>
                <a:cxn ang="0">
                  <a:pos x="T0" y="T1"/>
                </a:cxn>
                <a:cxn ang="0">
                  <a:pos x="T2" y="T3"/>
                </a:cxn>
                <a:cxn ang="0">
                  <a:pos x="T4" y="T5"/>
                </a:cxn>
                <a:cxn ang="0">
                  <a:pos x="T6" y="T7"/>
                </a:cxn>
                <a:cxn ang="0">
                  <a:pos x="T8" y="T9"/>
                </a:cxn>
              </a:cxnLst>
              <a:rect l="0" t="0" r="r" b="b"/>
              <a:pathLst>
                <a:path w="3" h="5">
                  <a:moveTo>
                    <a:pt x="1" y="3"/>
                  </a:moveTo>
                  <a:cubicBezTo>
                    <a:pt x="0" y="2"/>
                    <a:pt x="2" y="0"/>
                    <a:pt x="3" y="1"/>
                  </a:cubicBezTo>
                  <a:cubicBezTo>
                    <a:pt x="3" y="2"/>
                    <a:pt x="2" y="5"/>
                    <a:pt x="1" y="5"/>
                  </a:cubicBezTo>
                  <a:cubicBezTo>
                    <a:pt x="1" y="5"/>
                    <a:pt x="1" y="3"/>
                    <a:pt x="1" y="3"/>
                  </a:cubicBezTo>
                  <a:cubicBezTo>
                    <a:pt x="0" y="2"/>
                    <a:pt x="1" y="3"/>
                    <a:pt x="1"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9" name="Freeform 415">
              <a:extLst>
                <a:ext uri="{FF2B5EF4-FFF2-40B4-BE49-F238E27FC236}">
                  <a16:creationId xmlns:a16="http://schemas.microsoft.com/office/drawing/2014/main" id="{431FF932-4D4F-8E44-BA70-9EF845380FAD}"/>
                </a:ext>
              </a:extLst>
            </p:cNvPr>
            <p:cNvSpPr>
              <a:spLocks/>
            </p:cNvSpPr>
            <p:nvPr/>
          </p:nvSpPr>
          <p:spPr bwMode="auto">
            <a:xfrm>
              <a:off x="17932664" y="4700729"/>
              <a:ext cx="38217" cy="47785"/>
            </a:xfrm>
            <a:custGeom>
              <a:avLst/>
              <a:gdLst>
                <a:gd name="T0" fmla="*/ 4 w 4"/>
                <a:gd name="T1" fmla="*/ 4 h 5"/>
                <a:gd name="T2" fmla="*/ 0 w 4"/>
                <a:gd name="T3" fmla="*/ 1 h 5"/>
                <a:gd name="T4" fmla="*/ 4 w 4"/>
                <a:gd name="T5" fmla="*/ 4 h 5"/>
              </a:gdLst>
              <a:ahLst/>
              <a:cxnLst>
                <a:cxn ang="0">
                  <a:pos x="T0" y="T1"/>
                </a:cxn>
                <a:cxn ang="0">
                  <a:pos x="T2" y="T3"/>
                </a:cxn>
                <a:cxn ang="0">
                  <a:pos x="T4" y="T5"/>
                </a:cxn>
              </a:cxnLst>
              <a:rect l="0" t="0" r="r" b="b"/>
              <a:pathLst>
                <a:path w="4" h="5">
                  <a:moveTo>
                    <a:pt x="4" y="4"/>
                  </a:moveTo>
                  <a:cubicBezTo>
                    <a:pt x="4" y="3"/>
                    <a:pt x="1" y="0"/>
                    <a:pt x="0" y="1"/>
                  </a:cubicBezTo>
                  <a:cubicBezTo>
                    <a:pt x="0" y="1"/>
                    <a:pt x="3" y="5"/>
                    <a:pt x="4"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50" name="Freeform 416">
              <a:extLst>
                <a:ext uri="{FF2B5EF4-FFF2-40B4-BE49-F238E27FC236}">
                  <a16:creationId xmlns:a16="http://schemas.microsoft.com/office/drawing/2014/main" id="{2760EBE0-2EBA-F941-9491-A6DBB2281D19}"/>
                </a:ext>
              </a:extLst>
            </p:cNvPr>
            <p:cNvSpPr>
              <a:spLocks/>
            </p:cNvSpPr>
            <p:nvPr/>
          </p:nvSpPr>
          <p:spPr bwMode="auto">
            <a:xfrm>
              <a:off x="17996359" y="4525526"/>
              <a:ext cx="394904" cy="149721"/>
            </a:xfrm>
            <a:custGeom>
              <a:avLst/>
              <a:gdLst>
                <a:gd name="T0" fmla="*/ 34 w 42"/>
                <a:gd name="T1" fmla="*/ 4 h 16"/>
                <a:gd name="T2" fmla="*/ 29 w 42"/>
                <a:gd name="T3" fmla="*/ 3 h 16"/>
                <a:gd name="T4" fmla="*/ 23 w 42"/>
                <a:gd name="T5" fmla="*/ 0 h 16"/>
                <a:gd name="T6" fmla="*/ 22 w 42"/>
                <a:gd name="T7" fmla="*/ 2 h 16"/>
                <a:gd name="T8" fmla="*/ 20 w 42"/>
                <a:gd name="T9" fmla="*/ 6 h 16"/>
                <a:gd name="T10" fmla="*/ 11 w 42"/>
                <a:gd name="T11" fmla="*/ 1 h 16"/>
                <a:gd name="T12" fmla="*/ 4 w 42"/>
                <a:gd name="T13" fmla="*/ 3 h 16"/>
                <a:gd name="T14" fmla="*/ 2 w 42"/>
                <a:gd name="T15" fmla="*/ 6 h 16"/>
                <a:gd name="T16" fmla="*/ 1 w 42"/>
                <a:gd name="T17" fmla="*/ 10 h 16"/>
                <a:gd name="T18" fmla="*/ 9 w 42"/>
                <a:gd name="T19" fmla="*/ 14 h 16"/>
                <a:gd name="T20" fmla="*/ 13 w 42"/>
                <a:gd name="T21" fmla="*/ 15 h 16"/>
                <a:gd name="T22" fmla="*/ 15 w 42"/>
                <a:gd name="T23" fmla="*/ 13 h 16"/>
                <a:gd name="T24" fmla="*/ 16 w 42"/>
                <a:gd name="T25" fmla="*/ 14 h 16"/>
                <a:gd name="T26" fmla="*/ 18 w 42"/>
                <a:gd name="T27" fmla="*/ 14 h 16"/>
                <a:gd name="T28" fmla="*/ 25 w 42"/>
                <a:gd name="T29" fmla="*/ 12 h 16"/>
                <a:gd name="T30" fmla="*/ 28 w 42"/>
                <a:gd name="T31" fmla="*/ 14 h 16"/>
                <a:gd name="T32" fmla="*/ 34 w 42"/>
                <a:gd name="T33" fmla="*/ 13 h 16"/>
                <a:gd name="T34" fmla="*/ 33 w 42"/>
                <a:gd name="T35" fmla="*/ 12 h 16"/>
                <a:gd name="T36" fmla="*/ 37 w 42"/>
                <a:gd name="T37" fmla="*/ 12 h 16"/>
                <a:gd name="T38" fmla="*/ 39 w 42"/>
                <a:gd name="T39" fmla="*/ 11 h 16"/>
                <a:gd name="T40" fmla="*/ 40 w 42"/>
                <a:gd name="T41" fmla="*/ 9 h 16"/>
                <a:gd name="T42" fmla="*/ 39 w 42"/>
                <a:gd name="T43" fmla="*/ 9 h 16"/>
                <a:gd name="T44" fmla="*/ 42 w 42"/>
                <a:gd name="T45" fmla="*/ 6 h 16"/>
                <a:gd name="T46" fmla="*/ 34 w 42"/>
                <a:gd name="T47" fmla="*/ 4 h 16"/>
                <a:gd name="T48" fmla="*/ 34 w 42"/>
                <a:gd name="T4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2" h="16">
                  <a:moveTo>
                    <a:pt x="34" y="4"/>
                  </a:moveTo>
                  <a:cubicBezTo>
                    <a:pt x="32" y="3"/>
                    <a:pt x="31" y="4"/>
                    <a:pt x="29" y="3"/>
                  </a:cubicBezTo>
                  <a:cubicBezTo>
                    <a:pt x="29" y="3"/>
                    <a:pt x="24" y="0"/>
                    <a:pt x="23" y="0"/>
                  </a:cubicBezTo>
                  <a:cubicBezTo>
                    <a:pt x="23" y="0"/>
                    <a:pt x="24" y="1"/>
                    <a:pt x="22" y="2"/>
                  </a:cubicBezTo>
                  <a:cubicBezTo>
                    <a:pt x="20" y="2"/>
                    <a:pt x="22" y="5"/>
                    <a:pt x="20" y="6"/>
                  </a:cubicBezTo>
                  <a:cubicBezTo>
                    <a:pt x="19" y="6"/>
                    <a:pt x="12" y="1"/>
                    <a:pt x="11" y="1"/>
                  </a:cubicBezTo>
                  <a:cubicBezTo>
                    <a:pt x="9" y="0"/>
                    <a:pt x="4" y="1"/>
                    <a:pt x="4" y="3"/>
                  </a:cubicBezTo>
                  <a:cubicBezTo>
                    <a:pt x="4" y="5"/>
                    <a:pt x="0" y="4"/>
                    <a:pt x="2" y="6"/>
                  </a:cubicBezTo>
                  <a:cubicBezTo>
                    <a:pt x="3" y="7"/>
                    <a:pt x="0" y="9"/>
                    <a:pt x="1" y="10"/>
                  </a:cubicBezTo>
                  <a:cubicBezTo>
                    <a:pt x="3" y="12"/>
                    <a:pt x="6" y="13"/>
                    <a:pt x="9" y="14"/>
                  </a:cubicBezTo>
                  <a:cubicBezTo>
                    <a:pt x="10" y="15"/>
                    <a:pt x="12" y="16"/>
                    <a:pt x="13" y="15"/>
                  </a:cubicBezTo>
                  <a:cubicBezTo>
                    <a:pt x="14" y="15"/>
                    <a:pt x="14" y="12"/>
                    <a:pt x="15" y="13"/>
                  </a:cubicBezTo>
                  <a:cubicBezTo>
                    <a:pt x="15" y="13"/>
                    <a:pt x="15" y="14"/>
                    <a:pt x="16" y="14"/>
                  </a:cubicBezTo>
                  <a:cubicBezTo>
                    <a:pt x="17" y="14"/>
                    <a:pt x="18" y="14"/>
                    <a:pt x="18" y="14"/>
                  </a:cubicBezTo>
                  <a:cubicBezTo>
                    <a:pt x="20" y="13"/>
                    <a:pt x="22" y="13"/>
                    <a:pt x="25" y="12"/>
                  </a:cubicBezTo>
                  <a:cubicBezTo>
                    <a:pt x="27" y="12"/>
                    <a:pt x="27" y="14"/>
                    <a:pt x="28" y="14"/>
                  </a:cubicBezTo>
                  <a:cubicBezTo>
                    <a:pt x="29" y="14"/>
                    <a:pt x="34" y="13"/>
                    <a:pt x="34" y="13"/>
                  </a:cubicBezTo>
                  <a:cubicBezTo>
                    <a:pt x="34" y="13"/>
                    <a:pt x="33" y="12"/>
                    <a:pt x="33" y="12"/>
                  </a:cubicBezTo>
                  <a:cubicBezTo>
                    <a:pt x="33" y="11"/>
                    <a:pt x="36" y="12"/>
                    <a:pt x="37" y="12"/>
                  </a:cubicBezTo>
                  <a:cubicBezTo>
                    <a:pt x="37" y="12"/>
                    <a:pt x="39" y="12"/>
                    <a:pt x="39" y="11"/>
                  </a:cubicBezTo>
                  <a:cubicBezTo>
                    <a:pt x="39" y="10"/>
                    <a:pt x="40" y="9"/>
                    <a:pt x="40" y="9"/>
                  </a:cubicBezTo>
                  <a:cubicBezTo>
                    <a:pt x="40" y="9"/>
                    <a:pt x="40" y="9"/>
                    <a:pt x="39" y="9"/>
                  </a:cubicBezTo>
                  <a:cubicBezTo>
                    <a:pt x="39" y="8"/>
                    <a:pt x="42" y="7"/>
                    <a:pt x="42" y="6"/>
                  </a:cubicBezTo>
                  <a:cubicBezTo>
                    <a:pt x="41" y="5"/>
                    <a:pt x="36" y="4"/>
                    <a:pt x="34" y="4"/>
                  </a:cubicBezTo>
                  <a:cubicBezTo>
                    <a:pt x="32" y="3"/>
                    <a:pt x="36" y="4"/>
                    <a:pt x="34"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51" name="Freeform 417">
              <a:extLst>
                <a:ext uri="{FF2B5EF4-FFF2-40B4-BE49-F238E27FC236}">
                  <a16:creationId xmlns:a16="http://schemas.microsoft.com/office/drawing/2014/main" id="{6041935D-D358-ED49-8599-A4444B31875E}"/>
                </a:ext>
              </a:extLst>
            </p:cNvPr>
            <p:cNvSpPr>
              <a:spLocks/>
            </p:cNvSpPr>
            <p:nvPr/>
          </p:nvSpPr>
          <p:spPr bwMode="auto">
            <a:xfrm>
              <a:off x="18222476" y="4570124"/>
              <a:ext cx="73248" cy="76452"/>
            </a:xfrm>
            <a:custGeom>
              <a:avLst/>
              <a:gdLst>
                <a:gd name="T0" fmla="*/ 7 w 8"/>
                <a:gd name="T1" fmla="*/ 6 h 8"/>
                <a:gd name="T2" fmla="*/ 4 w 8"/>
                <a:gd name="T3" fmla="*/ 0 h 8"/>
                <a:gd name="T4" fmla="*/ 6 w 8"/>
                <a:gd name="T5" fmla="*/ 2 h 8"/>
                <a:gd name="T6" fmla="*/ 7 w 8"/>
                <a:gd name="T7" fmla="*/ 6 h 8"/>
                <a:gd name="T8" fmla="*/ 7 w 8"/>
                <a:gd name="T9" fmla="*/ 6 h 8"/>
              </a:gdLst>
              <a:ahLst/>
              <a:cxnLst>
                <a:cxn ang="0">
                  <a:pos x="T0" y="T1"/>
                </a:cxn>
                <a:cxn ang="0">
                  <a:pos x="T2" y="T3"/>
                </a:cxn>
                <a:cxn ang="0">
                  <a:pos x="T4" y="T5"/>
                </a:cxn>
                <a:cxn ang="0">
                  <a:pos x="T6" y="T7"/>
                </a:cxn>
                <a:cxn ang="0">
                  <a:pos x="T8" y="T9"/>
                </a:cxn>
              </a:cxnLst>
              <a:rect l="0" t="0" r="r" b="b"/>
              <a:pathLst>
                <a:path w="8" h="8">
                  <a:moveTo>
                    <a:pt x="7" y="6"/>
                  </a:moveTo>
                  <a:cubicBezTo>
                    <a:pt x="6" y="7"/>
                    <a:pt x="0" y="1"/>
                    <a:pt x="4" y="0"/>
                  </a:cubicBezTo>
                  <a:cubicBezTo>
                    <a:pt x="5" y="0"/>
                    <a:pt x="8" y="0"/>
                    <a:pt x="6" y="2"/>
                  </a:cubicBezTo>
                  <a:cubicBezTo>
                    <a:pt x="3" y="4"/>
                    <a:pt x="7" y="4"/>
                    <a:pt x="7" y="6"/>
                  </a:cubicBezTo>
                  <a:cubicBezTo>
                    <a:pt x="6" y="8"/>
                    <a:pt x="7" y="5"/>
                    <a:pt x="7"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52" name="Freeform 418">
              <a:extLst>
                <a:ext uri="{FF2B5EF4-FFF2-40B4-BE49-F238E27FC236}">
                  <a16:creationId xmlns:a16="http://schemas.microsoft.com/office/drawing/2014/main" id="{B23D70C9-E1C7-C941-8073-F714AC4033DB}"/>
                </a:ext>
              </a:extLst>
            </p:cNvPr>
            <p:cNvSpPr>
              <a:spLocks/>
            </p:cNvSpPr>
            <p:nvPr/>
          </p:nvSpPr>
          <p:spPr bwMode="auto">
            <a:xfrm>
              <a:off x="19445405" y="5076623"/>
              <a:ext cx="101909" cy="57338"/>
            </a:xfrm>
            <a:custGeom>
              <a:avLst/>
              <a:gdLst>
                <a:gd name="T0" fmla="*/ 3 w 11"/>
                <a:gd name="T1" fmla="*/ 4 h 6"/>
                <a:gd name="T2" fmla="*/ 1 w 11"/>
                <a:gd name="T3" fmla="*/ 1 h 6"/>
                <a:gd name="T4" fmla="*/ 6 w 11"/>
                <a:gd name="T5" fmla="*/ 1 h 6"/>
                <a:gd name="T6" fmla="*/ 3 w 11"/>
                <a:gd name="T7" fmla="*/ 4 h 6"/>
                <a:gd name="T8" fmla="*/ 3 w 11"/>
                <a:gd name="T9" fmla="*/ 4 h 6"/>
              </a:gdLst>
              <a:ahLst/>
              <a:cxnLst>
                <a:cxn ang="0">
                  <a:pos x="T0" y="T1"/>
                </a:cxn>
                <a:cxn ang="0">
                  <a:pos x="T2" y="T3"/>
                </a:cxn>
                <a:cxn ang="0">
                  <a:pos x="T4" y="T5"/>
                </a:cxn>
                <a:cxn ang="0">
                  <a:pos x="T6" y="T7"/>
                </a:cxn>
                <a:cxn ang="0">
                  <a:pos x="T8" y="T9"/>
                </a:cxn>
              </a:cxnLst>
              <a:rect l="0" t="0" r="r" b="b"/>
              <a:pathLst>
                <a:path w="11" h="6">
                  <a:moveTo>
                    <a:pt x="3" y="4"/>
                  </a:moveTo>
                  <a:cubicBezTo>
                    <a:pt x="1" y="3"/>
                    <a:pt x="0" y="3"/>
                    <a:pt x="1" y="1"/>
                  </a:cubicBezTo>
                  <a:cubicBezTo>
                    <a:pt x="2" y="0"/>
                    <a:pt x="4" y="1"/>
                    <a:pt x="6" y="1"/>
                  </a:cubicBezTo>
                  <a:cubicBezTo>
                    <a:pt x="11" y="2"/>
                    <a:pt x="6" y="6"/>
                    <a:pt x="3" y="4"/>
                  </a:cubicBezTo>
                  <a:cubicBezTo>
                    <a:pt x="2" y="3"/>
                    <a:pt x="4" y="5"/>
                    <a:pt x="3"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53" name="Freeform 419">
              <a:extLst>
                <a:ext uri="{FF2B5EF4-FFF2-40B4-BE49-F238E27FC236}">
                  <a16:creationId xmlns:a16="http://schemas.microsoft.com/office/drawing/2014/main" id="{BB78333A-7EC1-784F-9293-6E30936437BC}"/>
                </a:ext>
              </a:extLst>
            </p:cNvPr>
            <p:cNvSpPr>
              <a:spLocks/>
            </p:cNvSpPr>
            <p:nvPr/>
          </p:nvSpPr>
          <p:spPr bwMode="auto">
            <a:xfrm>
              <a:off x="19247950" y="5898497"/>
              <a:ext cx="57323" cy="47785"/>
            </a:xfrm>
            <a:custGeom>
              <a:avLst/>
              <a:gdLst>
                <a:gd name="T0" fmla="*/ 5 w 6"/>
                <a:gd name="T1" fmla="*/ 2 h 5"/>
                <a:gd name="T2" fmla="*/ 5 w 6"/>
                <a:gd name="T3" fmla="*/ 1 h 5"/>
                <a:gd name="T4" fmla="*/ 2 w 6"/>
                <a:gd name="T5" fmla="*/ 1 h 5"/>
                <a:gd name="T6" fmla="*/ 1 w 6"/>
                <a:gd name="T7" fmla="*/ 3 h 5"/>
                <a:gd name="T8" fmla="*/ 0 w 6"/>
                <a:gd name="T9" fmla="*/ 4 h 5"/>
                <a:gd name="T10" fmla="*/ 5 w 6"/>
                <a:gd name="T11" fmla="*/ 2 h 5"/>
                <a:gd name="T12" fmla="*/ 5 w 6"/>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5" y="2"/>
                  </a:moveTo>
                  <a:cubicBezTo>
                    <a:pt x="6" y="2"/>
                    <a:pt x="5" y="1"/>
                    <a:pt x="5" y="1"/>
                  </a:cubicBezTo>
                  <a:cubicBezTo>
                    <a:pt x="4" y="0"/>
                    <a:pt x="3" y="1"/>
                    <a:pt x="2" y="1"/>
                  </a:cubicBezTo>
                  <a:cubicBezTo>
                    <a:pt x="1" y="1"/>
                    <a:pt x="0" y="2"/>
                    <a:pt x="1" y="3"/>
                  </a:cubicBezTo>
                  <a:cubicBezTo>
                    <a:pt x="1" y="3"/>
                    <a:pt x="0" y="5"/>
                    <a:pt x="0" y="4"/>
                  </a:cubicBezTo>
                  <a:cubicBezTo>
                    <a:pt x="0" y="4"/>
                    <a:pt x="5" y="2"/>
                    <a:pt x="5" y="2"/>
                  </a:cubicBezTo>
                  <a:cubicBezTo>
                    <a:pt x="6" y="2"/>
                    <a:pt x="3" y="3"/>
                    <a:pt x="5"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54" name="Freeform 420">
              <a:extLst>
                <a:ext uri="{FF2B5EF4-FFF2-40B4-BE49-F238E27FC236}">
                  <a16:creationId xmlns:a16="http://schemas.microsoft.com/office/drawing/2014/main" id="{277C4E8D-5705-5F4B-B10C-3ACFCD61411C}"/>
                </a:ext>
              </a:extLst>
            </p:cNvPr>
            <p:cNvSpPr>
              <a:spLocks/>
            </p:cNvSpPr>
            <p:nvPr/>
          </p:nvSpPr>
          <p:spPr bwMode="auto">
            <a:xfrm>
              <a:off x="18005912" y="6172454"/>
              <a:ext cx="47770" cy="25484"/>
            </a:xfrm>
            <a:custGeom>
              <a:avLst/>
              <a:gdLst>
                <a:gd name="T0" fmla="*/ 3 w 5"/>
                <a:gd name="T1" fmla="*/ 3 h 3"/>
                <a:gd name="T2" fmla="*/ 3 w 5"/>
                <a:gd name="T3" fmla="*/ 0 h 3"/>
                <a:gd name="T4" fmla="*/ 3 w 5"/>
                <a:gd name="T5" fmla="*/ 3 h 3"/>
              </a:gdLst>
              <a:ahLst/>
              <a:cxnLst>
                <a:cxn ang="0">
                  <a:pos x="T0" y="T1"/>
                </a:cxn>
                <a:cxn ang="0">
                  <a:pos x="T2" y="T3"/>
                </a:cxn>
                <a:cxn ang="0">
                  <a:pos x="T4" y="T5"/>
                </a:cxn>
              </a:cxnLst>
              <a:rect l="0" t="0" r="r" b="b"/>
              <a:pathLst>
                <a:path w="5" h="3">
                  <a:moveTo>
                    <a:pt x="3" y="3"/>
                  </a:moveTo>
                  <a:cubicBezTo>
                    <a:pt x="1" y="3"/>
                    <a:pt x="0" y="1"/>
                    <a:pt x="3" y="0"/>
                  </a:cubicBezTo>
                  <a:cubicBezTo>
                    <a:pt x="5" y="0"/>
                    <a:pt x="4" y="3"/>
                    <a:pt x="3"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55" name="Freeform 421">
              <a:extLst>
                <a:ext uri="{FF2B5EF4-FFF2-40B4-BE49-F238E27FC236}">
                  <a16:creationId xmlns:a16="http://schemas.microsoft.com/office/drawing/2014/main" id="{2E81BA7E-022C-D54E-A084-981BA85A84B5}"/>
                </a:ext>
              </a:extLst>
            </p:cNvPr>
            <p:cNvSpPr>
              <a:spLocks/>
            </p:cNvSpPr>
            <p:nvPr/>
          </p:nvSpPr>
          <p:spPr bwMode="auto">
            <a:xfrm>
              <a:off x="18846677" y="6452780"/>
              <a:ext cx="47770" cy="44598"/>
            </a:xfrm>
            <a:custGeom>
              <a:avLst/>
              <a:gdLst>
                <a:gd name="T0" fmla="*/ 5 w 5"/>
                <a:gd name="T1" fmla="*/ 1 h 5"/>
                <a:gd name="T2" fmla="*/ 1 w 5"/>
                <a:gd name="T3" fmla="*/ 5 h 5"/>
                <a:gd name="T4" fmla="*/ 4 w 5"/>
                <a:gd name="T5" fmla="*/ 3 h 5"/>
                <a:gd name="T6" fmla="*/ 5 w 5"/>
                <a:gd name="T7" fmla="*/ 1 h 5"/>
              </a:gdLst>
              <a:ahLst/>
              <a:cxnLst>
                <a:cxn ang="0">
                  <a:pos x="T0" y="T1"/>
                </a:cxn>
                <a:cxn ang="0">
                  <a:pos x="T2" y="T3"/>
                </a:cxn>
                <a:cxn ang="0">
                  <a:pos x="T4" y="T5"/>
                </a:cxn>
                <a:cxn ang="0">
                  <a:pos x="T6" y="T7"/>
                </a:cxn>
              </a:cxnLst>
              <a:rect l="0" t="0" r="r" b="b"/>
              <a:pathLst>
                <a:path w="5" h="5">
                  <a:moveTo>
                    <a:pt x="5" y="1"/>
                  </a:moveTo>
                  <a:cubicBezTo>
                    <a:pt x="5" y="1"/>
                    <a:pt x="0" y="5"/>
                    <a:pt x="1" y="5"/>
                  </a:cubicBezTo>
                  <a:cubicBezTo>
                    <a:pt x="2" y="5"/>
                    <a:pt x="4" y="3"/>
                    <a:pt x="4" y="3"/>
                  </a:cubicBezTo>
                  <a:cubicBezTo>
                    <a:pt x="5" y="2"/>
                    <a:pt x="5" y="0"/>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56" name="Freeform 422">
              <a:extLst>
                <a:ext uri="{FF2B5EF4-FFF2-40B4-BE49-F238E27FC236}">
                  <a16:creationId xmlns:a16="http://schemas.microsoft.com/office/drawing/2014/main" id="{00AF91D0-EDCE-F949-A6B0-6AC8090C104E}"/>
                </a:ext>
              </a:extLst>
            </p:cNvPr>
            <p:cNvSpPr>
              <a:spLocks/>
            </p:cNvSpPr>
            <p:nvPr/>
          </p:nvSpPr>
          <p:spPr bwMode="auto">
            <a:xfrm>
              <a:off x="18818016" y="6526047"/>
              <a:ext cx="19109" cy="9556"/>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0" y="1"/>
                    <a:pt x="1" y="1"/>
                  </a:cubicBezTo>
                  <a:cubicBezTo>
                    <a:pt x="1" y="1"/>
                    <a:pt x="2" y="0"/>
                    <a:pt x="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57" name="Freeform 423">
              <a:extLst>
                <a:ext uri="{FF2B5EF4-FFF2-40B4-BE49-F238E27FC236}">
                  <a16:creationId xmlns:a16="http://schemas.microsoft.com/office/drawing/2014/main" id="{4AC97CA2-C891-9744-A6F4-1762B07B2E36}"/>
                </a:ext>
              </a:extLst>
            </p:cNvPr>
            <p:cNvSpPr>
              <a:spLocks/>
            </p:cNvSpPr>
            <p:nvPr/>
          </p:nvSpPr>
          <p:spPr bwMode="auto">
            <a:xfrm>
              <a:off x="18687443" y="6675768"/>
              <a:ext cx="28662" cy="9556"/>
            </a:xfrm>
            <a:custGeom>
              <a:avLst/>
              <a:gdLst>
                <a:gd name="T0" fmla="*/ 2 w 3"/>
                <a:gd name="T1" fmla="*/ 0 h 1"/>
                <a:gd name="T2" fmla="*/ 1 w 3"/>
                <a:gd name="T3" fmla="*/ 1 h 1"/>
                <a:gd name="T4" fmla="*/ 2 w 3"/>
                <a:gd name="T5" fmla="*/ 0 h 1"/>
              </a:gdLst>
              <a:ahLst/>
              <a:cxnLst>
                <a:cxn ang="0">
                  <a:pos x="T0" y="T1"/>
                </a:cxn>
                <a:cxn ang="0">
                  <a:pos x="T2" y="T3"/>
                </a:cxn>
                <a:cxn ang="0">
                  <a:pos x="T4" y="T5"/>
                </a:cxn>
              </a:cxnLst>
              <a:rect l="0" t="0" r="r" b="b"/>
              <a:pathLst>
                <a:path w="3" h="1">
                  <a:moveTo>
                    <a:pt x="2" y="0"/>
                  </a:moveTo>
                  <a:cubicBezTo>
                    <a:pt x="2" y="0"/>
                    <a:pt x="0" y="1"/>
                    <a:pt x="1" y="1"/>
                  </a:cubicBezTo>
                  <a:cubicBezTo>
                    <a:pt x="1" y="1"/>
                    <a:pt x="3"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58" name="Freeform 424">
              <a:extLst>
                <a:ext uri="{FF2B5EF4-FFF2-40B4-BE49-F238E27FC236}">
                  <a16:creationId xmlns:a16="http://schemas.microsoft.com/office/drawing/2014/main" id="{5EE321BB-7B27-5646-B0CA-335749CAB2C0}"/>
                </a:ext>
              </a:extLst>
            </p:cNvPr>
            <p:cNvSpPr>
              <a:spLocks/>
            </p:cNvSpPr>
            <p:nvPr/>
          </p:nvSpPr>
          <p:spPr bwMode="auto">
            <a:xfrm>
              <a:off x="18575977" y="6723551"/>
              <a:ext cx="66879" cy="38227"/>
            </a:xfrm>
            <a:custGeom>
              <a:avLst/>
              <a:gdLst>
                <a:gd name="T0" fmla="*/ 6 w 7"/>
                <a:gd name="T1" fmla="*/ 0 h 4"/>
                <a:gd name="T2" fmla="*/ 1 w 7"/>
                <a:gd name="T3" fmla="*/ 3 h 4"/>
                <a:gd name="T4" fmla="*/ 6 w 7"/>
                <a:gd name="T5" fmla="*/ 0 h 4"/>
              </a:gdLst>
              <a:ahLst/>
              <a:cxnLst>
                <a:cxn ang="0">
                  <a:pos x="T0" y="T1"/>
                </a:cxn>
                <a:cxn ang="0">
                  <a:pos x="T2" y="T3"/>
                </a:cxn>
                <a:cxn ang="0">
                  <a:pos x="T4" y="T5"/>
                </a:cxn>
              </a:cxnLst>
              <a:rect l="0" t="0" r="r" b="b"/>
              <a:pathLst>
                <a:path w="7" h="4">
                  <a:moveTo>
                    <a:pt x="6" y="0"/>
                  </a:moveTo>
                  <a:cubicBezTo>
                    <a:pt x="5" y="0"/>
                    <a:pt x="0" y="2"/>
                    <a:pt x="1" y="3"/>
                  </a:cubicBezTo>
                  <a:cubicBezTo>
                    <a:pt x="2" y="4"/>
                    <a:pt x="7" y="0"/>
                    <a:pt x="6"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59" name="Freeform 425">
              <a:extLst>
                <a:ext uri="{FF2B5EF4-FFF2-40B4-BE49-F238E27FC236}">
                  <a16:creationId xmlns:a16="http://schemas.microsoft.com/office/drawing/2014/main" id="{3C403FEE-5368-E44D-BE6A-CD61D4FBD2E5}"/>
                </a:ext>
              </a:extLst>
            </p:cNvPr>
            <p:cNvSpPr>
              <a:spLocks/>
            </p:cNvSpPr>
            <p:nvPr/>
          </p:nvSpPr>
          <p:spPr bwMode="auto">
            <a:xfrm>
              <a:off x="18502729" y="6761778"/>
              <a:ext cx="54139" cy="35042"/>
            </a:xfrm>
            <a:custGeom>
              <a:avLst/>
              <a:gdLst>
                <a:gd name="T0" fmla="*/ 5 w 6"/>
                <a:gd name="T1" fmla="*/ 0 h 4"/>
                <a:gd name="T2" fmla="*/ 1 w 6"/>
                <a:gd name="T3" fmla="*/ 3 h 4"/>
                <a:gd name="T4" fmla="*/ 5 w 6"/>
                <a:gd name="T5" fmla="*/ 0 h 4"/>
                <a:gd name="T6" fmla="*/ 5 w 6"/>
                <a:gd name="T7" fmla="*/ 0 h 4"/>
              </a:gdLst>
              <a:ahLst/>
              <a:cxnLst>
                <a:cxn ang="0">
                  <a:pos x="T0" y="T1"/>
                </a:cxn>
                <a:cxn ang="0">
                  <a:pos x="T2" y="T3"/>
                </a:cxn>
                <a:cxn ang="0">
                  <a:pos x="T4" y="T5"/>
                </a:cxn>
                <a:cxn ang="0">
                  <a:pos x="T6" y="T7"/>
                </a:cxn>
              </a:cxnLst>
              <a:rect l="0" t="0" r="r" b="b"/>
              <a:pathLst>
                <a:path w="6" h="4">
                  <a:moveTo>
                    <a:pt x="5" y="0"/>
                  </a:moveTo>
                  <a:cubicBezTo>
                    <a:pt x="5" y="0"/>
                    <a:pt x="0" y="2"/>
                    <a:pt x="1" y="3"/>
                  </a:cubicBezTo>
                  <a:cubicBezTo>
                    <a:pt x="2" y="4"/>
                    <a:pt x="5" y="0"/>
                    <a:pt x="5" y="0"/>
                  </a:cubicBezTo>
                  <a:cubicBezTo>
                    <a:pt x="5" y="0"/>
                    <a:pt x="6" y="0"/>
                    <a:pt x="5"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60" name="Freeform 426">
              <a:extLst>
                <a:ext uri="{FF2B5EF4-FFF2-40B4-BE49-F238E27FC236}">
                  <a16:creationId xmlns:a16="http://schemas.microsoft.com/office/drawing/2014/main" id="{541172F0-6CA3-0B44-AA10-A03DA9924848}"/>
                </a:ext>
              </a:extLst>
            </p:cNvPr>
            <p:cNvSpPr>
              <a:spLocks/>
            </p:cNvSpPr>
            <p:nvPr/>
          </p:nvSpPr>
          <p:spPr bwMode="auto">
            <a:xfrm>
              <a:off x="18454959" y="6790447"/>
              <a:ext cx="47770" cy="44598"/>
            </a:xfrm>
            <a:custGeom>
              <a:avLst/>
              <a:gdLst>
                <a:gd name="T0" fmla="*/ 4 w 5"/>
                <a:gd name="T1" fmla="*/ 0 h 5"/>
                <a:gd name="T2" fmla="*/ 0 w 5"/>
                <a:gd name="T3" fmla="*/ 4 h 5"/>
                <a:gd name="T4" fmla="*/ 4 w 5"/>
                <a:gd name="T5" fmla="*/ 0 h 5"/>
                <a:gd name="T6" fmla="*/ 4 w 5"/>
                <a:gd name="T7" fmla="*/ 0 h 5"/>
              </a:gdLst>
              <a:ahLst/>
              <a:cxnLst>
                <a:cxn ang="0">
                  <a:pos x="T0" y="T1"/>
                </a:cxn>
                <a:cxn ang="0">
                  <a:pos x="T2" y="T3"/>
                </a:cxn>
                <a:cxn ang="0">
                  <a:pos x="T4" y="T5"/>
                </a:cxn>
                <a:cxn ang="0">
                  <a:pos x="T6" y="T7"/>
                </a:cxn>
              </a:cxnLst>
              <a:rect l="0" t="0" r="r" b="b"/>
              <a:pathLst>
                <a:path w="5" h="5">
                  <a:moveTo>
                    <a:pt x="4" y="0"/>
                  </a:moveTo>
                  <a:cubicBezTo>
                    <a:pt x="4" y="0"/>
                    <a:pt x="0" y="4"/>
                    <a:pt x="0" y="4"/>
                  </a:cubicBezTo>
                  <a:cubicBezTo>
                    <a:pt x="2" y="5"/>
                    <a:pt x="4" y="0"/>
                    <a:pt x="4" y="0"/>
                  </a:cubicBezTo>
                  <a:cubicBezTo>
                    <a:pt x="4" y="0"/>
                    <a:pt x="5" y="0"/>
                    <a:pt x="4"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61" name="Freeform 427">
              <a:extLst>
                <a:ext uri="{FF2B5EF4-FFF2-40B4-BE49-F238E27FC236}">
                  <a16:creationId xmlns:a16="http://schemas.microsoft.com/office/drawing/2014/main" id="{DBCEE705-DE0E-1B4E-BC69-80E36276F385}"/>
                </a:ext>
              </a:extLst>
            </p:cNvPr>
            <p:cNvSpPr>
              <a:spLocks/>
            </p:cNvSpPr>
            <p:nvPr/>
          </p:nvSpPr>
          <p:spPr bwMode="auto">
            <a:xfrm>
              <a:off x="18445403" y="6854158"/>
              <a:ext cx="9553" cy="9556"/>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0" y="0"/>
                    <a:pt x="0" y="1"/>
                    <a:pt x="1" y="1"/>
                  </a:cubicBezTo>
                  <a:cubicBezTo>
                    <a:pt x="1" y="1"/>
                    <a:pt x="1" y="0"/>
                    <a:pt x="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62" name="Freeform 428">
              <a:extLst>
                <a:ext uri="{FF2B5EF4-FFF2-40B4-BE49-F238E27FC236}">
                  <a16:creationId xmlns:a16="http://schemas.microsoft.com/office/drawing/2014/main" id="{2B9DBF99-0D91-2C49-9804-6A957D9B9088}"/>
                </a:ext>
              </a:extLst>
            </p:cNvPr>
            <p:cNvSpPr>
              <a:spLocks/>
            </p:cNvSpPr>
            <p:nvPr/>
          </p:nvSpPr>
          <p:spPr bwMode="auto">
            <a:xfrm>
              <a:off x="18397633" y="6815932"/>
              <a:ext cx="47770" cy="38227"/>
            </a:xfrm>
            <a:custGeom>
              <a:avLst/>
              <a:gdLst>
                <a:gd name="T0" fmla="*/ 4 w 5"/>
                <a:gd name="T1" fmla="*/ 1 h 4"/>
                <a:gd name="T2" fmla="*/ 0 w 5"/>
                <a:gd name="T3" fmla="*/ 4 h 4"/>
                <a:gd name="T4" fmla="*/ 4 w 5"/>
                <a:gd name="T5" fmla="*/ 1 h 4"/>
                <a:gd name="T6" fmla="*/ 4 w 5"/>
                <a:gd name="T7" fmla="*/ 1 h 4"/>
              </a:gdLst>
              <a:ahLst/>
              <a:cxnLst>
                <a:cxn ang="0">
                  <a:pos x="T0" y="T1"/>
                </a:cxn>
                <a:cxn ang="0">
                  <a:pos x="T2" y="T3"/>
                </a:cxn>
                <a:cxn ang="0">
                  <a:pos x="T4" y="T5"/>
                </a:cxn>
                <a:cxn ang="0">
                  <a:pos x="T6" y="T7"/>
                </a:cxn>
              </a:cxnLst>
              <a:rect l="0" t="0" r="r" b="b"/>
              <a:pathLst>
                <a:path w="5" h="4">
                  <a:moveTo>
                    <a:pt x="4" y="1"/>
                  </a:moveTo>
                  <a:cubicBezTo>
                    <a:pt x="2" y="2"/>
                    <a:pt x="0" y="3"/>
                    <a:pt x="0" y="4"/>
                  </a:cubicBezTo>
                  <a:cubicBezTo>
                    <a:pt x="0" y="4"/>
                    <a:pt x="4" y="1"/>
                    <a:pt x="4" y="1"/>
                  </a:cubicBezTo>
                  <a:cubicBezTo>
                    <a:pt x="3" y="1"/>
                    <a:pt x="5" y="0"/>
                    <a:pt x="4"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63" name="Freeform 429">
              <a:extLst>
                <a:ext uri="{FF2B5EF4-FFF2-40B4-BE49-F238E27FC236}">
                  <a16:creationId xmlns:a16="http://schemas.microsoft.com/office/drawing/2014/main" id="{9B8C368F-ED0B-EC48-A2D9-8E6C8F340E56}"/>
                </a:ext>
              </a:extLst>
            </p:cNvPr>
            <p:cNvSpPr>
              <a:spLocks/>
            </p:cNvSpPr>
            <p:nvPr/>
          </p:nvSpPr>
          <p:spPr bwMode="auto">
            <a:xfrm>
              <a:off x="18053683" y="7163156"/>
              <a:ext cx="19109" cy="28669"/>
            </a:xfrm>
            <a:custGeom>
              <a:avLst/>
              <a:gdLst>
                <a:gd name="T0" fmla="*/ 1 w 2"/>
                <a:gd name="T1" fmla="*/ 0 h 3"/>
                <a:gd name="T2" fmla="*/ 1 w 2"/>
                <a:gd name="T3" fmla="*/ 3 h 3"/>
                <a:gd name="T4" fmla="*/ 1 w 2"/>
                <a:gd name="T5" fmla="*/ 0 h 3"/>
              </a:gdLst>
              <a:ahLst/>
              <a:cxnLst>
                <a:cxn ang="0">
                  <a:pos x="T0" y="T1"/>
                </a:cxn>
                <a:cxn ang="0">
                  <a:pos x="T2" y="T3"/>
                </a:cxn>
                <a:cxn ang="0">
                  <a:pos x="T4" y="T5"/>
                </a:cxn>
              </a:cxnLst>
              <a:rect l="0" t="0" r="r" b="b"/>
              <a:pathLst>
                <a:path w="2" h="3">
                  <a:moveTo>
                    <a:pt x="1" y="0"/>
                  </a:moveTo>
                  <a:cubicBezTo>
                    <a:pt x="1" y="0"/>
                    <a:pt x="0" y="3"/>
                    <a:pt x="1" y="3"/>
                  </a:cubicBezTo>
                  <a:cubicBezTo>
                    <a:pt x="2" y="3"/>
                    <a:pt x="2" y="0"/>
                    <a:pt x="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grpSp>
          <p:nvGrpSpPr>
            <p:cNvPr id="64" name="Group 63">
              <a:extLst>
                <a:ext uri="{FF2B5EF4-FFF2-40B4-BE49-F238E27FC236}">
                  <a16:creationId xmlns:a16="http://schemas.microsoft.com/office/drawing/2014/main" id="{457BCDBB-AD65-C94B-B3C3-D8083776973E}"/>
                </a:ext>
              </a:extLst>
            </p:cNvPr>
            <p:cNvGrpSpPr/>
            <p:nvPr/>
          </p:nvGrpSpPr>
          <p:grpSpPr>
            <a:xfrm>
              <a:off x="17709738" y="6761778"/>
              <a:ext cx="697448" cy="662593"/>
              <a:chOff x="5961121" y="2686387"/>
              <a:chExt cx="288233" cy="273757"/>
            </a:xfrm>
            <a:grpFill/>
          </p:grpSpPr>
          <p:sp>
            <p:nvSpPr>
              <p:cNvPr id="429" name="Freeform 430">
                <a:extLst>
                  <a:ext uri="{FF2B5EF4-FFF2-40B4-BE49-F238E27FC236}">
                    <a16:creationId xmlns:a16="http://schemas.microsoft.com/office/drawing/2014/main" id="{CDACE5B3-590E-8047-B5DE-2E9B9BA5CC43}"/>
                  </a:ext>
                </a:extLst>
              </p:cNvPr>
              <p:cNvSpPr>
                <a:spLocks/>
              </p:cNvSpPr>
              <p:nvPr/>
            </p:nvSpPr>
            <p:spPr bwMode="auto">
              <a:xfrm>
                <a:off x="6130902" y="2686387"/>
                <a:ext cx="118452" cy="100026"/>
              </a:xfrm>
              <a:custGeom>
                <a:avLst/>
                <a:gdLst>
                  <a:gd name="T0" fmla="*/ 28 w 31"/>
                  <a:gd name="T1" fmla="*/ 10 h 26"/>
                  <a:gd name="T2" fmla="*/ 29 w 31"/>
                  <a:gd name="T3" fmla="*/ 7 h 26"/>
                  <a:gd name="T4" fmla="*/ 27 w 31"/>
                  <a:gd name="T5" fmla="*/ 10 h 26"/>
                  <a:gd name="T6" fmla="*/ 20 w 31"/>
                  <a:gd name="T7" fmla="*/ 8 h 26"/>
                  <a:gd name="T8" fmla="*/ 11 w 31"/>
                  <a:gd name="T9" fmla="*/ 1 h 26"/>
                  <a:gd name="T10" fmla="*/ 11 w 31"/>
                  <a:gd name="T11" fmla="*/ 5 h 26"/>
                  <a:gd name="T12" fmla="*/ 9 w 31"/>
                  <a:gd name="T13" fmla="*/ 11 h 26"/>
                  <a:gd name="T14" fmla="*/ 7 w 31"/>
                  <a:gd name="T15" fmla="*/ 14 h 26"/>
                  <a:gd name="T16" fmla="*/ 4 w 31"/>
                  <a:gd name="T17" fmla="*/ 14 h 26"/>
                  <a:gd name="T18" fmla="*/ 5 w 31"/>
                  <a:gd name="T19" fmla="*/ 16 h 26"/>
                  <a:gd name="T20" fmla="*/ 1 w 31"/>
                  <a:gd name="T21" fmla="*/ 18 h 26"/>
                  <a:gd name="T22" fmla="*/ 2 w 31"/>
                  <a:gd name="T23" fmla="*/ 23 h 26"/>
                  <a:gd name="T24" fmla="*/ 4 w 31"/>
                  <a:gd name="T25" fmla="*/ 25 h 26"/>
                  <a:gd name="T26" fmla="*/ 6 w 31"/>
                  <a:gd name="T27" fmla="*/ 23 h 26"/>
                  <a:gd name="T28" fmla="*/ 7 w 31"/>
                  <a:gd name="T29" fmla="*/ 23 h 26"/>
                  <a:gd name="T30" fmla="*/ 4 w 31"/>
                  <a:gd name="T31" fmla="*/ 20 h 26"/>
                  <a:gd name="T32" fmla="*/ 7 w 31"/>
                  <a:gd name="T33" fmla="*/ 19 h 26"/>
                  <a:gd name="T34" fmla="*/ 12 w 31"/>
                  <a:gd name="T35" fmla="*/ 18 h 26"/>
                  <a:gd name="T36" fmla="*/ 17 w 31"/>
                  <a:gd name="T37" fmla="*/ 21 h 26"/>
                  <a:gd name="T38" fmla="*/ 21 w 31"/>
                  <a:gd name="T39" fmla="*/ 16 h 26"/>
                  <a:gd name="T40" fmla="*/ 31 w 31"/>
                  <a:gd name="T41" fmla="*/ 14 h 26"/>
                  <a:gd name="T42" fmla="*/ 29 w 31"/>
                  <a:gd name="T43" fmla="*/ 12 h 26"/>
                  <a:gd name="T44" fmla="*/ 28 w 31"/>
                  <a:gd name="T45" fmla="*/ 10 h 26"/>
                  <a:gd name="T46" fmla="*/ 28 w 31"/>
                  <a:gd name="T4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26">
                    <a:moveTo>
                      <a:pt x="28" y="10"/>
                    </a:moveTo>
                    <a:cubicBezTo>
                      <a:pt x="28" y="10"/>
                      <a:pt x="29" y="8"/>
                      <a:pt x="29" y="7"/>
                    </a:cubicBezTo>
                    <a:cubicBezTo>
                      <a:pt x="29" y="8"/>
                      <a:pt x="27" y="10"/>
                      <a:pt x="27" y="10"/>
                    </a:cubicBezTo>
                    <a:cubicBezTo>
                      <a:pt x="25" y="10"/>
                      <a:pt x="21" y="9"/>
                      <a:pt x="20" y="8"/>
                    </a:cubicBezTo>
                    <a:cubicBezTo>
                      <a:pt x="17" y="7"/>
                      <a:pt x="15" y="2"/>
                      <a:pt x="11" y="1"/>
                    </a:cubicBezTo>
                    <a:cubicBezTo>
                      <a:pt x="9" y="0"/>
                      <a:pt x="10" y="4"/>
                      <a:pt x="11" y="5"/>
                    </a:cubicBezTo>
                    <a:cubicBezTo>
                      <a:pt x="11" y="7"/>
                      <a:pt x="10" y="9"/>
                      <a:pt x="9" y="11"/>
                    </a:cubicBezTo>
                    <a:cubicBezTo>
                      <a:pt x="8" y="12"/>
                      <a:pt x="10" y="15"/>
                      <a:pt x="7" y="14"/>
                    </a:cubicBezTo>
                    <a:cubicBezTo>
                      <a:pt x="7" y="14"/>
                      <a:pt x="5" y="13"/>
                      <a:pt x="4" y="14"/>
                    </a:cubicBezTo>
                    <a:cubicBezTo>
                      <a:pt x="4" y="15"/>
                      <a:pt x="5" y="16"/>
                      <a:pt x="5" y="16"/>
                    </a:cubicBezTo>
                    <a:cubicBezTo>
                      <a:pt x="5" y="16"/>
                      <a:pt x="2" y="18"/>
                      <a:pt x="1" y="18"/>
                    </a:cubicBezTo>
                    <a:cubicBezTo>
                      <a:pt x="0" y="20"/>
                      <a:pt x="3" y="21"/>
                      <a:pt x="2" y="23"/>
                    </a:cubicBezTo>
                    <a:cubicBezTo>
                      <a:pt x="1" y="24"/>
                      <a:pt x="3" y="26"/>
                      <a:pt x="4" y="25"/>
                    </a:cubicBezTo>
                    <a:cubicBezTo>
                      <a:pt x="5" y="24"/>
                      <a:pt x="5" y="23"/>
                      <a:pt x="6" y="23"/>
                    </a:cubicBezTo>
                    <a:cubicBezTo>
                      <a:pt x="6" y="23"/>
                      <a:pt x="7" y="24"/>
                      <a:pt x="7" y="23"/>
                    </a:cubicBezTo>
                    <a:cubicBezTo>
                      <a:pt x="7" y="22"/>
                      <a:pt x="5" y="21"/>
                      <a:pt x="4" y="20"/>
                    </a:cubicBezTo>
                    <a:cubicBezTo>
                      <a:pt x="3" y="18"/>
                      <a:pt x="7" y="19"/>
                      <a:pt x="7" y="19"/>
                    </a:cubicBezTo>
                    <a:cubicBezTo>
                      <a:pt x="9" y="19"/>
                      <a:pt x="10" y="17"/>
                      <a:pt x="12" y="18"/>
                    </a:cubicBezTo>
                    <a:cubicBezTo>
                      <a:pt x="14" y="19"/>
                      <a:pt x="15" y="20"/>
                      <a:pt x="17" y="21"/>
                    </a:cubicBezTo>
                    <a:cubicBezTo>
                      <a:pt x="20" y="23"/>
                      <a:pt x="19" y="17"/>
                      <a:pt x="21" y="16"/>
                    </a:cubicBezTo>
                    <a:cubicBezTo>
                      <a:pt x="21" y="16"/>
                      <a:pt x="31" y="16"/>
                      <a:pt x="31" y="14"/>
                    </a:cubicBezTo>
                    <a:cubicBezTo>
                      <a:pt x="30" y="13"/>
                      <a:pt x="27" y="15"/>
                      <a:pt x="29" y="12"/>
                    </a:cubicBezTo>
                    <a:cubicBezTo>
                      <a:pt x="30" y="11"/>
                      <a:pt x="27" y="12"/>
                      <a:pt x="28" y="10"/>
                    </a:cubicBezTo>
                    <a:cubicBezTo>
                      <a:pt x="29" y="7"/>
                      <a:pt x="28" y="11"/>
                      <a:pt x="28"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30" name="Freeform 431">
                <a:extLst>
                  <a:ext uri="{FF2B5EF4-FFF2-40B4-BE49-F238E27FC236}">
                    <a16:creationId xmlns:a16="http://schemas.microsoft.com/office/drawing/2014/main" id="{AB3D2683-A7E5-C24D-A1F4-76CAE4755DBE}"/>
                  </a:ext>
                </a:extLst>
              </p:cNvPr>
              <p:cNvSpPr>
                <a:spLocks/>
              </p:cNvSpPr>
              <p:nvPr/>
            </p:nvSpPr>
            <p:spPr bwMode="auto">
              <a:xfrm>
                <a:off x="5961121" y="2778517"/>
                <a:ext cx="215847" cy="181627"/>
              </a:xfrm>
              <a:custGeom>
                <a:avLst/>
                <a:gdLst>
                  <a:gd name="T0" fmla="*/ 52 w 56"/>
                  <a:gd name="T1" fmla="*/ 1 h 47"/>
                  <a:gd name="T2" fmla="*/ 51 w 56"/>
                  <a:gd name="T3" fmla="*/ 1 h 47"/>
                  <a:gd name="T4" fmla="*/ 52 w 56"/>
                  <a:gd name="T5" fmla="*/ 3 h 47"/>
                  <a:gd name="T6" fmla="*/ 49 w 56"/>
                  <a:gd name="T7" fmla="*/ 3 h 47"/>
                  <a:gd name="T8" fmla="*/ 47 w 56"/>
                  <a:gd name="T9" fmla="*/ 5 h 47"/>
                  <a:gd name="T10" fmla="*/ 45 w 56"/>
                  <a:gd name="T11" fmla="*/ 6 h 47"/>
                  <a:gd name="T12" fmla="*/ 46 w 56"/>
                  <a:gd name="T13" fmla="*/ 7 h 47"/>
                  <a:gd name="T14" fmla="*/ 46 w 56"/>
                  <a:gd name="T15" fmla="*/ 10 h 47"/>
                  <a:gd name="T16" fmla="*/ 46 w 56"/>
                  <a:gd name="T17" fmla="*/ 13 h 47"/>
                  <a:gd name="T18" fmla="*/ 41 w 56"/>
                  <a:gd name="T19" fmla="*/ 22 h 47"/>
                  <a:gd name="T20" fmla="*/ 36 w 56"/>
                  <a:gd name="T21" fmla="*/ 27 h 47"/>
                  <a:gd name="T22" fmla="*/ 31 w 56"/>
                  <a:gd name="T23" fmla="*/ 27 h 47"/>
                  <a:gd name="T24" fmla="*/ 32 w 56"/>
                  <a:gd name="T25" fmla="*/ 24 h 47"/>
                  <a:gd name="T26" fmla="*/ 30 w 56"/>
                  <a:gd name="T27" fmla="*/ 25 h 47"/>
                  <a:gd name="T28" fmla="*/ 29 w 56"/>
                  <a:gd name="T29" fmla="*/ 27 h 47"/>
                  <a:gd name="T30" fmla="*/ 25 w 56"/>
                  <a:gd name="T31" fmla="*/ 33 h 47"/>
                  <a:gd name="T32" fmla="*/ 25 w 56"/>
                  <a:gd name="T33" fmla="*/ 34 h 47"/>
                  <a:gd name="T34" fmla="*/ 23 w 56"/>
                  <a:gd name="T35" fmla="*/ 36 h 47"/>
                  <a:gd name="T36" fmla="*/ 21 w 56"/>
                  <a:gd name="T37" fmla="*/ 35 h 47"/>
                  <a:gd name="T38" fmla="*/ 17 w 56"/>
                  <a:gd name="T39" fmla="*/ 35 h 47"/>
                  <a:gd name="T40" fmla="*/ 9 w 56"/>
                  <a:gd name="T41" fmla="*/ 36 h 47"/>
                  <a:gd name="T42" fmla="*/ 2 w 56"/>
                  <a:gd name="T43" fmla="*/ 42 h 47"/>
                  <a:gd name="T44" fmla="*/ 1 w 56"/>
                  <a:gd name="T45" fmla="*/ 44 h 47"/>
                  <a:gd name="T46" fmla="*/ 3 w 56"/>
                  <a:gd name="T47" fmla="*/ 43 h 47"/>
                  <a:gd name="T48" fmla="*/ 5 w 56"/>
                  <a:gd name="T49" fmla="*/ 44 h 47"/>
                  <a:gd name="T50" fmla="*/ 22 w 56"/>
                  <a:gd name="T51" fmla="*/ 40 h 47"/>
                  <a:gd name="T52" fmla="*/ 21 w 56"/>
                  <a:gd name="T53" fmla="*/ 43 h 47"/>
                  <a:gd name="T54" fmla="*/ 24 w 56"/>
                  <a:gd name="T55" fmla="*/ 47 h 47"/>
                  <a:gd name="T56" fmla="*/ 27 w 56"/>
                  <a:gd name="T57" fmla="*/ 44 h 47"/>
                  <a:gd name="T58" fmla="*/ 30 w 56"/>
                  <a:gd name="T59" fmla="*/ 43 h 47"/>
                  <a:gd name="T60" fmla="*/ 31 w 56"/>
                  <a:gd name="T61" fmla="*/ 40 h 47"/>
                  <a:gd name="T62" fmla="*/ 38 w 56"/>
                  <a:gd name="T63" fmla="*/ 39 h 47"/>
                  <a:gd name="T64" fmla="*/ 41 w 56"/>
                  <a:gd name="T65" fmla="*/ 40 h 47"/>
                  <a:gd name="T66" fmla="*/ 43 w 56"/>
                  <a:gd name="T67" fmla="*/ 37 h 47"/>
                  <a:gd name="T68" fmla="*/ 45 w 56"/>
                  <a:gd name="T69" fmla="*/ 35 h 47"/>
                  <a:gd name="T70" fmla="*/ 46 w 56"/>
                  <a:gd name="T71" fmla="*/ 38 h 47"/>
                  <a:gd name="T72" fmla="*/ 48 w 56"/>
                  <a:gd name="T73" fmla="*/ 37 h 47"/>
                  <a:gd name="T74" fmla="*/ 49 w 56"/>
                  <a:gd name="T75" fmla="*/ 35 h 47"/>
                  <a:gd name="T76" fmla="*/ 49 w 56"/>
                  <a:gd name="T77" fmla="*/ 32 h 47"/>
                  <a:gd name="T78" fmla="*/ 51 w 56"/>
                  <a:gd name="T79" fmla="*/ 26 h 47"/>
                  <a:gd name="T80" fmla="*/ 51 w 56"/>
                  <a:gd name="T81" fmla="*/ 19 h 47"/>
                  <a:gd name="T82" fmla="*/ 53 w 56"/>
                  <a:gd name="T83" fmla="*/ 19 h 47"/>
                  <a:gd name="T84" fmla="*/ 55 w 56"/>
                  <a:gd name="T85" fmla="*/ 17 h 47"/>
                  <a:gd name="T86" fmla="*/ 55 w 56"/>
                  <a:gd name="T87" fmla="*/ 9 h 47"/>
                  <a:gd name="T88" fmla="*/ 52 w 56"/>
                  <a:gd name="T89" fmla="*/ 1 h 47"/>
                  <a:gd name="T90" fmla="*/ 52 w 56"/>
                  <a:gd name="T91"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47">
                    <a:moveTo>
                      <a:pt x="52" y="1"/>
                    </a:moveTo>
                    <a:cubicBezTo>
                      <a:pt x="51" y="1"/>
                      <a:pt x="51" y="0"/>
                      <a:pt x="51" y="1"/>
                    </a:cubicBezTo>
                    <a:cubicBezTo>
                      <a:pt x="49" y="2"/>
                      <a:pt x="51" y="2"/>
                      <a:pt x="52" y="3"/>
                    </a:cubicBezTo>
                    <a:cubicBezTo>
                      <a:pt x="53" y="4"/>
                      <a:pt x="50" y="5"/>
                      <a:pt x="49" y="3"/>
                    </a:cubicBezTo>
                    <a:cubicBezTo>
                      <a:pt x="48" y="1"/>
                      <a:pt x="47" y="4"/>
                      <a:pt x="47" y="5"/>
                    </a:cubicBezTo>
                    <a:cubicBezTo>
                      <a:pt x="46" y="5"/>
                      <a:pt x="45" y="6"/>
                      <a:pt x="45" y="6"/>
                    </a:cubicBezTo>
                    <a:cubicBezTo>
                      <a:pt x="45" y="8"/>
                      <a:pt x="46" y="7"/>
                      <a:pt x="46" y="7"/>
                    </a:cubicBezTo>
                    <a:cubicBezTo>
                      <a:pt x="46" y="8"/>
                      <a:pt x="46" y="9"/>
                      <a:pt x="46" y="10"/>
                    </a:cubicBezTo>
                    <a:cubicBezTo>
                      <a:pt x="46" y="11"/>
                      <a:pt x="47" y="11"/>
                      <a:pt x="46" y="13"/>
                    </a:cubicBezTo>
                    <a:cubicBezTo>
                      <a:pt x="44" y="16"/>
                      <a:pt x="43" y="19"/>
                      <a:pt x="41" y="22"/>
                    </a:cubicBezTo>
                    <a:cubicBezTo>
                      <a:pt x="40" y="23"/>
                      <a:pt x="37" y="27"/>
                      <a:pt x="36" y="27"/>
                    </a:cubicBezTo>
                    <a:cubicBezTo>
                      <a:pt x="34" y="27"/>
                      <a:pt x="32" y="28"/>
                      <a:pt x="31" y="27"/>
                    </a:cubicBezTo>
                    <a:cubicBezTo>
                      <a:pt x="30" y="26"/>
                      <a:pt x="32" y="25"/>
                      <a:pt x="32" y="24"/>
                    </a:cubicBezTo>
                    <a:cubicBezTo>
                      <a:pt x="33" y="23"/>
                      <a:pt x="30" y="25"/>
                      <a:pt x="30" y="25"/>
                    </a:cubicBezTo>
                    <a:cubicBezTo>
                      <a:pt x="29" y="26"/>
                      <a:pt x="29" y="26"/>
                      <a:pt x="29" y="27"/>
                    </a:cubicBezTo>
                    <a:cubicBezTo>
                      <a:pt x="29" y="30"/>
                      <a:pt x="26" y="31"/>
                      <a:pt x="25" y="33"/>
                    </a:cubicBezTo>
                    <a:cubicBezTo>
                      <a:pt x="25" y="33"/>
                      <a:pt x="25" y="34"/>
                      <a:pt x="25" y="34"/>
                    </a:cubicBezTo>
                    <a:cubicBezTo>
                      <a:pt x="25" y="35"/>
                      <a:pt x="23" y="36"/>
                      <a:pt x="23" y="36"/>
                    </a:cubicBezTo>
                    <a:cubicBezTo>
                      <a:pt x="22" y="36"/>
                      <a:pt x="23" y="35"/>
                      <a:pt x="21" y="35"/>
                    </a:cubicBezTo>
                    <a:cubicBezTo>
                      <a:pt x="20" y="35"/>
                      <a:pt x="19" y="35"/>
                      <a:pt x="17" y="35"/>
                    </a:cubicBezTo>
                    <a:cubicBezTo>
                      <a:pt x="14" y="36"/>
                      <a:pt x="12" y="35"/>
                      <a:pt x="9" y="36"/>
                    </a:cubicBezTo>
                    <a:cubicBezTo>
                      <a:pt x="7" y="38"/>
                      <a:pt x="4" y="40"/>
                      <a:pt x="2" y="42"/>
                    </a:cubicBezTo>
                    <a:cubicBezTo>
                      <a:pt x="0" y="42"/>
                      <a:pt x="0" y="45"/>
                      <a:pt x="1" y="44"/>
                    </a:cubicBezTo>
                    <a:cubicBezTo>
                      <a:pt x="2" y="44"/>
                      <a:pt x="2" y="43"/>
                      <a:pt x="3" y="43"/>
                    </a:cubicBezTo>
                    <a:cubicBezTo>
                      <a:pt x="4" y="44"/>
                      <a:pt x="5" y="45"/>
                      <a:pt x="5" y="44"/>
                    </a:cubicBezTo>
                    <a:cubicBezTo>
                      <a:pt x="10" y="43"/>
                      <a:pt x="17" y="39"/>
                      <a:pt x="22" y="40"/>
                    </a:cubicBezTo>
                    <a:cubicBezTo>
                      <a:pt x="23" y="41"/>
                      <a:pt x="21" y="43"/>
                      <a:pt x="21" y="43"/>
                    </a:cubicBezTo>
                    <a:cubicBezTo>
                      <a:pt x="22" y="44"/>
                      <a:pt x="23" y="47"/>
                      <a:pt x="24" y="47"/>
                    </a:cubicBezTo>
                    <a:cubicBezTo>
                      <a:pt x="25" y="46"/>
                      <a:pt x="26" y="45"/>
                      <a:pt x="27" y="44"/>
                    </a:cubicBezTo>
                    <a:cubicBezTo>
                      <a:pt x="28" y="42"/>
                      <a:pt x="28" y="43"/>
                      <a:pt x="30" y="43"/>
                    </a:cubicBezTo>
                    <a:cubicBezTo>
                      <a:pt x="29" y="43"/>
                      <a:pt x="28" y="35"/>
                      <a:pt x="31" y="40"/>
                    </a:cubicBezTo>
                    <a:cubicBezTo>
                      <a:pt x="32" y="42"/>
                      <a:pt x="37" y="40"/>
                      <a:pt x="38" y="39"/>
                    </a:cubicBezTo>
                    <a:cubicBezTo>
                      <a:pt x="40" y="36"/>
                      <a:pt x="40" y="42"/>
                      <a:pt x="41" y="40"/>
                    </a:cubicBezTo>
                    <a:cubicBezTo>
                      <a:pt x="41" y="39"/>
                      <a:pt x="42" y="37"/>
                      <a:pt x="43" y="37"/>
                    </a:cubicBezTo>
                    <a:cubicBezTo>
                      <a:pt x="44" y="36"/>
                      <a:pt x="44" y="37"/>
                      <a:pt x="45" y="35"/>
                    </a:cubicBezTo>
                    <a:cubicBezTo>
                      <a:pt x="45" y="35"/>
                      <a:pt x="45" y="39"/>
                      <a:pt x="46" y="38"/>
                    </a:cubicBezTo>
                    <a:cubicBezTo>
                      <a:pt x="46" y="38"/>
                      <a:pt x="47" y="38"/>
                      <a:pt x="48" y="37"/>
                    </a:cubicBezTo>
                    <a:cubicBezTo>
                      <a:pt x="49" y="37"/>
                      <a:pt x="48" y="36"/>
                      <a:pt x="49" y="35"/>
                    </a:cubicBezTo>
                    <a:cubicBezTo>
                      <a:pt x="51" y="34"/>
                      <a:pt x="51" y="34"/>
                      <a:pt x="49" y="32"/>
                    </a:cubicBezTo>
                    <a:cubicBezTo>
                      <a:pt x="48" y="31"/>
                      <a:pt x="51" y="28"/>
                      <a:pt x="51" y="26"/>
                    </a:cubicBezTo>
                    <a:cubicBezTo>
                      <a:pt x="52" y="24"/>
                      <a:pt x="50" y="21"/>
                      <a:pt x="51" y="19"/>
                    </a:cubicBezTo>
                    <a:cubicBezTo>
                      <a:pt x="52" y="18"/>
                      <a:pt x="52" y="19"/>
                      <a:pt x="53" y="19"/>
                    </a:cubicBezTo>
                    <a:cubicBezTo>
                      <a:pt x="54" y="19"/>
                      <a:pt x="55" y="17"/>
                      <a:pt x="55" y="17"/>
                    </a:cubicBezTo>
                    <a:cubicBezTo>
                      <a:pt x="56" y="14"/>
                      <a:pt x="56" y="11"/>
                      <a:pt x="55" y="9"/>
                    </a:cubicBezTo>
                    <a:cubicBezTo>
                      <a:pt x="55" y="8"/>
                      <a:pt x="52" y="1"/>
                      <a:pt x="52" y="1"/>
                    </a:cubicBezTo>
                    <a:cubicBezTo>
                      <a:pt x="52" y="1"/>
                      <a:pt x="52" y="1"/>
                      <a:pt x="5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grpSp>
        <p:sp>
          <p:nvSpPr>
            <p:cNvPr id="65" name="Freeform 432">
              <a:extLst>
                <a:ext uri="{FF2B5EF4-FFF2-40B4-BE49-F238E27FC236}">
                  <a16:creationId xmlns:a16="http://schemas.microsoft.com/office/drawing/2014/main" id="{7D687E85-A7FD-794A-874D-8951262362DA}"/>
                </a:ext>
              </a:extLst>
            </p:cNvPr>
            <p:cNvSpPr>
              <a:spLocks/>
            </p:cNvSpPr>
            <p:nvPr/>
          </p:nvSpPr>
          <p:spPr bwMode="auto">
            <a:xfrm>
              <a:off x="17884892" y="7370216"/>
              <a:ext cx="19109" cy="25484"/>
            </a:xfrm>
            <a:custGeom>
              <a:avLst/>
              <a:gdLst>
                <a:gd name="T0" fmla="*/ 2 w 2"/>
                <a:gd name="T1" fmla="*/ 0 h 3"/>
                <a:gd name="T2" fmla="*/ 0 w 2"/>
                <a:gd name="T3" fmla="*/ 1 h 3"/>
                <a:gd name="T4" fmla="*/ 2 w 2"/>
                <a:gd name="T5" fmla="*/ 0 h 3"/>
              </a:gdLst>
              <a:ahLst/>
              <a:cxnLst>
                <a:cxn ang="0">
                  <a:pos x="T0" y="T1"/>
                </a:cxn>
                <a:cxn ang="0">
                  <a:pos x="T2" y="T3"/>
                </a:cxn>
                <a:cxn ang="0">
                  <a:pos x="T4" y="T5"/>
                </a:cxn>
              </a:cxnLst>
              <a:rect l="0" t="0" r="r" b="b"/>
              <a:pathLst>
                <a:path w="2" h="3">
                  <a:moveTo>
                    <a:pt x="2" y="0"/>
                  </a:moveTo>
                  <a:cubicBezTo>
                    <a:pt x="2" y="0"/>
                    <a:pt x="0" y="1"/>
                    <a:pt x="0" y="1"/>
                  </a:cubicBezTo>
                  <a:cubicBezTo>
                    <a:pt x="1" y="3"/>
                    <a:pt x="2" y="1"/>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66" name="Freeform 433">
              <a:extLst>
                <a:ext uri="{FF2B5EF4-FFF2-40B4-BE49-F238E27FC236}">
                  <a16:creationId xmlns:a16="http://schemas.microsoft.com/office/drawing/2014/main" id="{7A34F84E-E127-8B4D-8865-FACC1D14CE86}"/>
                </a:ext>
              </a:extLst>
            </p:cNvPr>
            <p:cNvSpPr>
              <a:spLocks/>
            </p:cNvSpPr>
            <p:nvPr/>
          </p:nvSpPr>
          <p:spPr bwMode="auto">
            <a:xfrm>
              <a:off x="17773427" y="7370216"/>
              <a:ext cx="121018" cy="92380"/>
            </a:xfrm>
            <a:custGeom>
              <a:avLst/>
              <a:gdLst>
                <a:gd name="T0" fmla="*/ 11 w 13"/>
                <a:gd name="T1" fmla="*/ 2 h 10"/>
                <a:gd name="T2" fmla="*/ 7 w 13"/>
                <a:gd name="T3" fmla="*/ 2 h 10"/>
                <a:gd name="T4" fmla="*/ 5 w 13"/>
                <a:gd name="T5" fmla="*/ 3 h 10"/>
                <a:gd name="T6" fmla="*/ 3 w 13"/>
                <a:gd name="T7" fmla="*/ 4 h 10"/>
                <a:gd name="T8" fmla="*/ 0 w 13"/>
                <a:gd name="T9" fmla="*/ 6 h 10"/>
                <a:gd name="T10" fmla="*/ 3 w 13"/>
                <a:gd name="T11" fmla="*/ 9 h 10"/>
                <a:gd name="T12" fmla="*/ 6 w 13"/>
                <a:gd name="T13" fmla="*/ 6 h 10"/>
                <a:gd name="T14" fmla="*/ 10 w 13"/>
                <a:gd name="T15" fmla="*/ 6 h 10"/>
                <a:gd name="T16" fmla="*/ 11 w 13"/>
                <a:gd name="T17" fmla="*/ 2 h 10"/>
                <a:gd name="T18" fmla="*/ 11 w 13"/>
                <a:gd name="T1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0">
                  <a:moveTo>
                    <a:pt x="11" y="2"/>
                  </a:moveTo>
                  <a:cubicBezTo>
                    <a:pt x="9" y="2"/>
                    <a:pt x="9" y="0"/>
                    <a:pt x="7" y="2"/>
                  </a:cubicBezTo>
                  <a:cubicBezTo>
                    <a:pt x="6" y="2"/>
                    <a:pt x="5" y="4"/>
                    <a:pt x="5" y="3"/>
                  </a:cubicBezTo>
                  <a:cubicBezTo>
                    <a:pt x="4" y="2"/>
                    <a:pt x="3" y="4"/>
                    <a:pt x="3" y="4"/>
                  </a:cubicBezTo>
                  <a:cubicBezTo>
                    <a:pt x="2" y="6"/>
                    <a:pt x="1" y="5"/>
                    <a:pt x="0" y="6"/>
                  </a:cubicBezTo>
                  <a:cubicBezTo>
                    <a:pt x="0" y="5"/>
                    <a:pt x="2" y="9"/>
                    <a:pt x="3" y="9"/>
                  </a:cubicBezTo>
                  <a:cubicBezTo>
                    <a:pt x="3" y="10"/>
                    <a:pt x="5" y="6"/>
                    <a:pt x="6" y="6"/>
                  </a:cubicBezTo>
                  <a:cubicBezTo>
                    <a:pt x="7" y="6"/>
                    <a:pt x="9" y="7"/>
                    <a:pt x="10" y="6"/>
                  </a:cubicBezTo>
                  <a:cubicBezTo>
                    <a:pt x="11" y="6"/>
                    <a:pt x="13" y="3"/>
                    <a:pt x="11" y="2"/>
                  </a:cubicBezTo>
                  <a:cubicBezTo>
                    <a:pt x="10" y="2"/>
                    <a:pt x="11" y="2"/>
                    <a:pt x="11"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67" name="Freeform 434">
              <a:extLst>
                <a:ext uri="{FF2B5EF4-FFF2-40B4-BE49-F238E27FC236}">
                  <a16:creationId xmlns:a16="http://schemas.microsoft.com/office/drawing/2014/main" id="{EAF3805D-EF55-9040-9316-D0123F2FA9F9}"/>
                </a:ext>
              </a:extLst>
            </p:cNvPr>
            <p:cNvSpPr>
              <a:spLocks/>
            </p:cNvSpPr>
            <p:nvPr/>
          </p:nvSpPr>
          <p:spPr bwMode="auto">
            <a:xfrm>
              <a:off x="17652409" y="7405258"/>
              <a:ext cx="101909" cy="149721"/>
            </a:xfrm>
            <a:custGeom>
              <a:avLst/>
              <a:gdLst>
                <a:gd name="T0" fmla="*/ 7 w 11"/>
                <a:gd name="T1" fmla="*/ 0 h 16"/>
                <a:gd name="T2" fmla="*/ 2 w 11"/>
                <a:gd name="T3" fmla="*/ 2 h 16"/>
                <a:gd name="T4" fmla="*/ 0 w 11"/>
                <a:gd name="T5" fmla="*/ 6 h 16"/>
                <a:gd name="T6" fmla="*/ 2 w 11"/>
                <a:gd name="T7" fmla="*/ 6 h 16"/>
                <a:gd name="T8" fmla="*/ 3 w 11"/>
                <a:gd name="T9" fmla="*/ 4 h 16"/>
                <a:gd name="T10" fmla="*/ 4 w 11"/>
                <a:gd name="T11" fmla="*/ 5 h 16"/>
                <a:gd name="T12" fmla="*/ 3 w 11"/>
                <a:gd name="T13" fmla="*/ 10 h 16"/>
                <a:gd name="T14" fmla="*/ 3 w 11"/>
                <a:gd name="T15" fmla="*/ 11 h 16"/>
                <a:gd name="T16" fmla="*/ 3 w 11"/>
                <a:gd name="T17" fmla="*/ 13 h 16"/>
                <a:gd name="T18" fmla="*/ 5 w 11"/>
                <a:gd name="T19" fmla="*/ 12 h 16"/>
                <a:gd name="T20" fmla="*/ 6 w 11"/>
                <a:gd name="T21" fmla="*/ 15 h 16"/>
                <a:gd name="T22" fmla="*/ 8 w 11"/>
                <a:gd name="T23" fmla="*/ 12 h 16"/>
                <a:gd name="T24" fmla="*/ 11 w 11"/>
                <a:gd name="T25" fmla="*/ 7 h 16"/>
                <a:gd name="T26" fmla="*/ 10 w 11"/>
                <a:gd name="T27" fmla="*/ 2 h 16"/>
                <a:gd name="T28" fmla="*/ 7 w 11"/>
                <a:gd name="T2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6">
                  <a:moveTo>
                    <a:pt x="7" y="0"/>
                  </a:moveTo>
                  <a:cubicBezTo>
                    <a:pt x="5" y="0"/>
                    <a:pt x="3" y="1"/>
                    <a:pt x="2" y="2"/>
                  </a:cubicBezTo>
                  <a:cubicBezTo>
                    <a:pt x="0" y="3"/>
                    <a:pt x="0" y="4"/>
                    <a:pt x="0" y="6"/>
                  </a:cubicBezTo>
                  <a:cubicBezTo>
                    <a:pt x="0" y="5"/>
                    <a:pt x="3" y="5"/>
                    <a:pt x="2" y="6"/>
                  </a:cubicBezTo>
                  <a:cubicBezTo>
                    <a:pt x="3" y="5"/>
                    <a:pt x="2" y="4"/>
                    <a:pt x="3" y="4"/>
                  </a:cubicBezTo>
                  <a:cubicBezTo>
                    <a:pt x="3" y="4"/>
                    <a:pt x="4" y="4"/>
                    <a:pt x="4" y="5"/>
                  </a:cubicBezTo>
                  <a:cubicBezTo>
                    <a:pt x="4" y="7"/>
                    <a:pt x="4" y="8"/>
                    <a:pt x="3" y="10"/>
                  </a:cubicBezTo>
                  <a:cubicBezTo>
                    <a:pt x="2" y="11"/>
                    <a:pt x="3" y="11"/>
                    <a:pt x="3" y="11"/>
                  </a:cubicBezTo>
                  <a:cubicBezTo>
                    <a:pt x="3" y="12"/>
                    <a:pt x="3" y="13"/>
                    <a:pt x="3" y="13"/>
                  </a:cubicBezTo>
                  <a:cubicBezTo>
                    <a:pt x="3" y="16"/>
                    <a:pt x="5" y="12"/>
                    <a:pt x="5" y="12"/>
                  </a:cubicBezTo>
                  <a:cubicBezTo>
                    <a:pt x="5" y="12"/>
                    <a:pt x="5" y="15"/>
                    <a:pt x="6" y="15"/>
                  </a:cubicBezTo>
                  <a:cubicBezTo>
                    <a:pt x="6" y="16"/>
                    <a:pt x="8" y="13"/>
                    <a:pt x="8" y="12"/>
                  </a:cubicBezTo>
                  <a:cubicBezTo>
                    <a:pt x="10" y="10"/>
                    <a:pt x="10" y="8"/>
                    <a:pt x="11" y="7"/>
                  </a:cubicBezTo>
                  <a:cubicBezTo>
                    <a:pt x="11" y="5"/>
                    <a:pt x="10" y="4"/>
                    <a:pt x="10" y="2"/>
                  </a:cubicBezTo>
                  <a:cubicBezTo>
                    <a:pt x="10" y="0"/>
                    <a:pt x="7" y="2"/>
                    <a:pt x="7"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68" name="Freeform 435">
              <a:extLst>
                <a:ext uri="{FF2B5EF4-FFF2-40B4-BE49-F238E27FC236}">
                  <a16:creationId xmlns:a16="http://schemas.microsoft.com/office/drawing/2014/main" id="{317007EE-52C5-5E40-A8CC-F42B7FFDD4ED}"/>
                </a:ext>
              </a:extLst>
            </p:cNvPr>
            <p:cNvSpPr>
              <a:spLocks/>
            </p:cNvSpPr>
            <p:nvPr/>
          </p:nvSpPr>
          <p:spPr bwMode="auto">
            <a:xfrm>
              <a:off x="17550500" y="7771599"/>
              <a:ext cx="35033" cy="28669"/>
            </a:xfrm>
            <a:custGeom>
              <a:avLst/>
              <a:gdLst>
                <a:gd name="T0" fmla="*/ 4 w 4"/>
                <a:gd name="T1" fmla="*/ 0 h 3"/>
                <a:gd name="T2" fmla="*/ 1 w 4"/>
                <a:gd name="T3" fmla="*/ 3 h 3"/>
                <a:gd name="T4" fmla="*/ 4 w 4"/>
                <a:gd name="T5" fmla="*/ 0 h 3"/>
              </a:gdLst>
              <a:ahLst/>
              <a:cxnLst>
                <a:cxn ang="0">
                  <a:pos x="T0" y="T1"/>
                </a:cxn>
                <a:cxn ang="0">
                  <a:pos x="T2" y="T3"/>
                </a:cxn>
                <a:cxn ang="0">
                  <a:pos x="T4" y="T5"/>
                </a:cxn>
              </a:cxnLst>
              <a:rect l="0" t="0" r="r" b="b"/>
              <a:pathLst>
                <a:path w="4" h="3">
                  <a:moveTo>
                    <a:pt x="4" y="0"/>
                  </a:moveTo>
                  <a:cubicBezTo>
                    <a:pt x="3" y="0"/>
                    <a:pt x="0" y="1"/>
                    <a:pt x="1" y="3"/>
                  </a:cubicBezTo>
                  <a:cubicBezTo>
                    <a:pt x="1" y="3"/>
                    <a:pt x="4" y="0"/>
                    <a:pt x="4"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69" name="Freeform 436">
              <a:extLst>
                <a:ext uri="{FF2B5EF4-FFF2-40B4-BE49-F238E27FC236}">
                  <a16:creationId xmlns:a16="http://schemas.microsoft.com/office/drawing/2014/main" id="{197D38A4-3087-1B4E-8FFA-612CD90837A3}"/>
                </a:ext>
              </a:extLst>
            </p:cNvPr>
            <p:cNvSpPr>
              <a:spLocks/>
            </p:cNvSpPr>
            <p:nvPr/>
          </p:nvSpPr>
          <p:spPr bwMode="auto">
            <a:xfrm>
              <a:off x="17633300" y="7679215"/>
              <a:ext cx="19109" cy="15928"/>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1" y="0"/>
                    <a:pt x="0" y="1"/>
                    <a:pt x="0" y="1"/>
                  </a:cubicBezTo>
                  <a:cubicBezTo>
                    <a:pt x="0" y="2"/>
                    <a:pt x="2"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70" name="Freeform 437">
              <a:extLst>
                <a:ext uri="{FF2B5EF4-FFF2-40B4-BE49-F238E27FC236}">
                  <a16:creationId xmlns:a16="http://schemas.microsoft.com/office/drawing/2014/main" id="{2D95A0C5-48C0-9340-AE20-930B610D0F84}"/>
                </a:ext>
              </a:extLst>
            </p:cNvPr>
            <p:cNvSpPr>
              <a:spLocks/>
            </p:cNvSpPr>
            <p:nvPr/>
          </p:nvSpPr>
          <p:spPr bwMode="auto">
            <a:xfrm>
              <a:off x="17381709" y="7873535"/>
              <a:ext cx="19109" cy="9556"/>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71" name="Freeform 438">
              <a:extLst>
                <a:ext uri="{FF2B5EF4-FFF2-40B4-BE49-F238E27FC236}">
                  <a16:creationId xmlns:a16="http://schemas.microsoft.com/office/drawing/2014/main" id="{5DD92895-B95E-B242-AD04-208011F5B734}"/>
                </a:ext>
              </a:extLst>
            </p:cNvPr>
            <p:cNvSpPr>
              <a:spLocks/>
            </p:cNvSpPr>
            <p:nvPr/>
          </p:nvSpPr>
          <p:spPr bwMode="auto">
            <a:xfrm>
              <a:off x="17203368" y="7838493"/>
              <a:ext cx="111465" cy="156092"/>
            </a:xfrm>
            <a:custGeom>
              <a:avLst/>
              <a:gdLst>
                <a:gd name="T0" fmla="*/ 8 w 12"/>
                <a:gd name="T1" fmla="*/ 1 h 17"/>
                <a:gd name="T2" fmla="*/ 0 w 12"/>
                <a:gd name="T3" fmla="*/ 8 h 17"/>
                <a:gd name="T4" fmla="*/ 1 w 12"/>
                <a:gd name="T5" fmla="*/ 14 h 17"/>
                <a:gd name="T6" fmla="*/ 3 w 12"/>
                <a:gd name="T7" fmla="*/ 17 h 17"/>
                <a:gd name="T8" fmla="*/ 8 w 12"/>
                <a:gd name="T9" fmla="*/ 1 h 17"/>
                <a:gd name="T10" fmla="*/ 8 w 12"/>
                <a:gd name="T11" fmla="*/ 1 h 17"/>
              </a:gdLst>
              <a:ahLst/>
              <a:cxnLst>
                <a:cxn ang="0">
                  <a:pos x="T0" y="T1"/>
                </a:cxn>
                <a:cxn ang="0">
                  <a:pos x="T2" y="T3"/>
                </a:cxn>
                <a:cxn ang="0">
                  <a:pos x="T4" y="T5"/>
                </a:cxn>
                <a:cxn ang="0">
                  <a:pos x="T6" y="T7"/>
                </a:cxn>
                <a:cxn ang="0">
                  <a:pos x="T8" y="T9"/>
                </a:cxn>
                <a:cxn ang="0">
                  <a:pos x="T10" y="T11"/>
                </a:cxn>
              </a:cxnLst>
              <a:rect l="0" t="0" r="r" b="b"/>
              <a:pathLst>
                <a:path w="12" h="17">
                  <a:moveTo>
                    <a:pt x="8" y="1"/>
                  </a:moveTo>
                  <a:cubicBezTo>
                    <a:pt x="5" y="0"/>
                    <a:pt x="1" y="6"/>
                    <a:pt x="0" y="8"/>
                  </a:cubicBezTo>
                  <a:cubicBezTo>
                    <a:pt x="0" y="10"/>
                    <a:pt x="0" y="12"/>
                    <a:pt x="1" y="14"/>
                  </a:cubicBezTo>
                  <a:cubicBezTo>
                    <a:pt x="1" y="14"/>
                    <a:pt x="3" y="17"/>
                    <a:pt x="3" y="17"/>
                  </a:cubicBezTo>
                  <a:cubicBezTo>
                    <a:pt x="4" y="15"/>
                    <a:pt x="12" y="2"/>
                    <a:pt x="8" y="1"/>
                  </a:cubicBezTo>
                  <a:cubicBezTo>
                    <a:pt x="7" y="1"/>
                    <a:pt x="9" y="1"/>
                    <a:pt x="8"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72" name="Freeform 439">
              <a:extLst>
                <a:ext uri="{FF2B5EF4-FFF2-40B4-BE49-F238E27FC236}">
                  <a16:creationId xmlns:a16="http://schemas.microsoft.com/office/drawing/2014/main" id="{94C17110-F44D-0947-BD30-1C83BF981C22}"/>
                </a:ext>
              </a:extLst>
            </p:cNvPr>
            <p:cNvSpPr>
              <a:spLocks/>
            </p:cNvSpPr>
            <p:nvPr/>
          </p:nvSpPr>
          <p:spPr bwMode="auto">
            <a:xfrm>
              <a:off x="16652412" y="8099708"/>
              <a:ext cx="130573" cy="92380"/>
            </a:xfrm>
            <a:custGeom>
              <a:avLst/>
              <a:gdLst>
                <a:gd name="T0" fmla="*/ 13 w 14"/>
                <a:gd name="T1" fmla="*/ 1 h 10"/>
                <a:gd name="T2" fmla="*/ 9 w 14"/>
                <a:gd name="T3" fmla="*/ 0 h 10"/>
                <a:gd name="T4" fmla="*/ 4 w 14"/>
                <a:gd name="T5" fmla="*/ 2 h 10"/>
                <a:gd name="T6" fmla="*/ 4 w 14"/>
                <a:gd name="T7" fmla="*/ 9 h 10"/>
                <a:gd name="T8" fmla="*/ 11 w 14"/>
                <a:gd name="T9" fmla="*/ 6 h 10"/>
                <a:gd name="T10" fmla="*/ 13 w 14"/>
                <a:gd name="T11" fmla="*/ 1 h 10"/>
              </a:gdLst>
              <a:ahLst/>
              <a:cxnLst>
                <a:cxn ang="0">
                  <a:pos x="T0" y="T1"/>
                </a:cxn>
                <a:cxn ang="0">
                  <a:pos x="T2" y="T3"/>
                </a:cxn>
                <a:cxn ang="0">
                  <a:pos x="T4" y="T5"/>
                </a:cxn>
                <a:cxn ang="0">
                  <a:pos x="T6" y="T7"/>
                </a:cxn>
                <a:cxn ang="0">
                  <a:pos x="T8" y="T9"/>
                </a:cxn>
                <a:cxn ang="0">
                  <a:pos x="T10" y="T11"/>
                </a:cxn>
              </a:cxnLst>
              <a:rect l="0" t="0" r="r" b="b"/>
              <a:pathLst>
                <a:path w="14" h="10">
                  <a:moveTo>
                    <a:pt x="13" y="1"/>
                  </a:moveTo>
                  <a:cubicBezTo>
                    <a:pt x="12" y="1"/>
                    <a:pt x="11" y="0"/>
                    <a:pt x="9" y="0"/>
                  </a:cubicBezTo>
                  <a:cubicBezTo>
                    <a:pt x="7" y="0"/>
                    <a:pt x="6" y="1"/>
                    <a:pt x="4" y="2"/>
                  </a:cubicBezTo>
                  <a:cubicBezTo>
                    <a:pt x="2" y="4"/>
                    <a:pt x="0" y="7"/>
                    <a:pt x="4" y="9"/>
                  </a:cubicBezTo>
                  <a:cubicBezTo>
                    <a:pt x="6" y="10"/>
                    <a:pt x="10" y="8"/>
                    <a:pt x="11" y="6"/>
                  </a:cubicBezTo>
                  <a:cubicBezTo>
                    <a:pt x="11" y="5"/>
                    <a:pt x="14" y="1"/>
                    <a:pt x="13"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73" name="Freeform 440">
              <a:extLst>
                <a:ext uri="{FF2B5EF4-FFF2-40B4-BE49-F238E27FC236}">
                  <a16:creationId xmlns:a16="http://schemas.microsoft.com/office/drawing/2014/main" id="{8EBD34BF-3A8A-084D-82E8-17672B8D6EE4}"/>
                </a:ext>
              </a:extLst>
            </p:cNvPr>
            <p:cNvSpPr>
              <a:spLocks/>
            </p:cNvSpPr>
            <p:nvPr/>
          </p:nvSpPr>
          <p:spPr bwMode="auto">
            <a:xfrm>
              <a:off x="17184259" y="8163420"/>
              <a:ext cx="187897" cy="264400"/>
            </a:xfrm>
            <a:custGeom>
              <a:avLst/>
              <a:gdLst>
                <a:gd name="T0" fmla="*/ 12 w 20"/>
                <a:gd name="T1" fmla="*/ 2 h 28"/>
                <a:gd name="T2" fmla="*/ 9 w 20"/>
                <a:gd name="T3" fmla="*/ 2 h 28"/>
                <a:gd name="T4" fmla="*/ 4 w 20"/>
                <a:gd name="T5" fmla="*/ 3 h 28"/>
                <a:gd name="T6" fmla="*/ 3 w 20"/>
                <a:gd name="T7" fmla="*/ 11 h 28"/>
                <a:gd name="T8" fmla="*/ 3 w 20"/>
                <a:gd name="T9" fmla="*/ 13 h 28"/>
                <a:gd name="T10" fmla="*/ 0 w 20"/>
                <a:gd name="T11" fmla="*/ 13 h 28"/>
                <a:gd name="T12" fmla="*/ 3 w 20"/>
                <a:gd name="T13" fmla="*/ 22 h 28"/>
                <a:gd name="T14" fmla="*/ 5 w 20"/>
                <a:gd name="T15" fmla="*/ 20 h 28"/>
                <a:gd name="T16" fmla="*/ 7 w 20"/>
                <a:gd name="T17" fmla="*/ 22 h 28"/>
                <a:gd name="T18" fmla="*/ 4 w 20"/>
                <a:gd name="T19" fmla="*/ 23 h 28"/>
                <a:gd name="T20" fmla="*/ 8 w 20"/>
                <a:gd name="T21" fmla="*/ 26 h 28"/>
                <a:gd name="T22" fmla="*/ 11 w 20"/>
                <a:gd name="T23" fmla="*/ 25 h 28"/>
                <a:gd name="T24" fmla="*/ 15 w 20"/>
                <a:gd name="T25" fmla="*/ 28 h 28"/>
                <a:gd name="T26" fmla="*/ 14 w 20"/>
                <a:gd name="T27" fmla="*/ 25 h 28"/>
                <a:gd name="T28" fmla="*/ 17 w 20"/>
                <a:gd name="T29" fmla="*/ 24 h 28"/>
                <a:gd name="T30" fmla="*/ 10 w 20"/>
                <a:gd name="T31" fmla="*/ 22 h 28"/>
                <a:gd name="T32" fmla="*/ 9 w 20"/>
                <a:gd name="T33" fmla="*/ 16 h 28"/>
                <a:gd name="T34" fmla="*/ 12 w 20"/>
                <a:gd name="T35" fmla="*/ 12 h 28"/>
                <a:gd name="T36" fmla="*/ 13 w 20"/>
                <a:gd name="T37" fmla="*/ 7 h 28"/>
                <a:gd name="T38" fmla="*/ 12 w 20"/>
                <a:gd name="T39" fmla="*/ 2 h 28"/>
                <a:gd name="T40" fmla="*/ 12 w 20"/>
                <a:gd name="T41"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 h="28">
                  <a:moveTo>
                    <a:pt x="12" y="2"/>
                  </a:moveTo>
                  <a:cubicBezTo>
                    <a:pt x="10" y="1"/>
                    <a:pt x="11" y="5"/>
                    <a:pt x="9" y="2"/>
                  </a:cubicBezTo>
                  <a:cubicBezTo>
                    <a:pt x="8" y="0"/>
                    <a:pt x="4" y="1"/>
                    <a:pt x="4" y="3"/>
                  </a:cubicBezTo>
                  <a:cubicBezTo>
                    <a:pt x="3" y="6"/>
                    <a:pt x="4" y="8"/>
                    <a:pt x="3" y="11"/>
                  </a:cubicBezTo>
                  <a:cubicBezTo>
                    <a:pt x="3" y="12"/>
                    <a:pt x="3" y="13"/>
                    <a:pt x="3" y="13"/>
                  </a:cubicBezTo>
                  <a:cubicBezTo>
                    <a:pt x="2" y="14"/>
                    <a:pt x="0" y="13"/>
                    <a:pt x="0" y="13"/>
                  </a:cubicBezTo>
                  <a:cubicBezTo>
                    <a:pt x="0" y="13"/>
                    <a:pt x="2" y="22"/>
                    <a:pt x="3" y="22"/>
                  </a:cubicBezTo>
                  <a:cubicBezTo>
                    <a:pt x="3" y="22"/>
                    <a:pt x="4" y="19"/>
                    <a:pt x="5" y="20"/>
                  </a:cubicBezTo>
                  <a:cubicBezTo>
                    <a:pt x="5" y="20"/>
                    <a:pt x="7" y="21"/>
                    <a:pt x="7" y="22"/>
                  </a:cubicBezTo>
                  <a:cubicBezTo>
                    <a:pt x="7" y="23"/>
                    <a:pt x="4" y="21"/>
                    <a:pt x="4" y="23"/>
                  </a:cubicBezTo>
                  <a:cubicBezTo>
                    <a:pt x="4" y="25"/>
                    <a:pt x="6" y="27"/>
                    <a:pt x="8" y="26"/>
                  </a:cubicBezTo>
                  <a:cubicBezTo>
                    <a:pt x="9" y="26"/>
                    <a:pt x="10" y="24"/>
                    <a:pt x="11" y="25"/>
                  </a:cubicBezTo>
                  <a:cubicBezTo>
                    <a:pt x="11" y="25"/>
                    <a:pt x="15" y="28"/>
                    <a:pt x="15" y="28"/>
                  </a:cubicBezTo>
                  <a:cubicBezTo>
                    <a:pt x="16" y="27"/>
                    <a:pt x="13" y="26"/>
                    <a:pt x="14" y="25"/>
                  </a:cubicBezTo>
                  <a:cubicBezTo>
                    <a:pt x="13" y="26"/>
                    <a:pt x="20" y="28"/>
                    <a:pt x="17" y="24"/>
                  </a:cubicBezTo>
                  <a:cubicBezTo>
                    <a:pt x="15" y="22"/>
                    <a:pt x="11" y="25"/>
                    <a:pt x="10" y="22"/>
                  </a:cubicBezTo>
                  <a:cubicBezTo>
                    <a:pt x="9" y="20"/>
                    <a:pt x="9" y="19"/>
                    <a:pt x="9" y="16"/>
                  </a:cubicBezTo>
                  <a:cubicBezTo>
                    <a:pt x="9" y="14"/>
                    <a:pt x="11" y="14"/>
                    <a:pt x="12" y="12"/>
                  </a:cubicBezTo>
                  <a:cubicBezTo>
                    <a:pt x="14" y="10"/>
                    <a:pt x="14" y="9"/>
                    <a:pt x="13" y="7"/>
                  </a:cubicBezTo>
                  <a:cubicBezTo>
                    <a:pt x="13" y="7"/>
                    <a:pt x="13" y="2"/>
                    <a:pt x="12" y="2"/>
                  </a:cubicBezTo>
                  <a:cubicBezTo>
                    <a:pt x="11" y="2"/>
                    <a:pt x="13" y="2"/>
                    <a:pt x="12"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74" name="Freeform 441">
              <a:extLst>
                <a:ext uri="{FF2B5EF4-FFF2-40B4-BE49-F238E27FC236}">
                  <a16:creationId xmlns:a16="http://schemas.microsoft.com/office/drawing/2014/main" id="{42EB6063-3CE3-5C47-9428-9A77063DB99B}"/>
                </a:ext>
              </a:extLst>
            </p:cNvPr>
            <p:cNvSpPr>
              <a:spLocks/>
            </p:cNvSpPr>
            <p:nvPr/>
          </p:nvSpPr>
          <p:spPr bwMode="auto">
            <a:xfrm>
              <a:off x="17343495" y="8389592"/>
              <a:ext cx="57323" cy="73269"/>
            </a:xfrm>
            <a:custGeom>
              <a:avLst/>
              <a:gdLst>
                <a:gd name="T0" fmla="*/ 3 w 6"/>
                <a:gd name="T1" fmla="*/ 1 h 8"/>
                <a:gd name="T2" fmla="*/ 1 w 6"/>
                <a:gd name="T3" fmla="*/ 1 h 8"/>
                <a:gd name="T4" fmla="*/ 0 w 6"/>
                <a:gd name="T5" fmla="*/ 3 h 8"/>
                <a:gd name="T6" fmla="*/ 2 w 6"/>
                <a:gd name="T7" fmla="*/ 6 h 8"/>
                <a:gd name="T8" fmla="*/ 5 w 6"/>
                <a:gd name="T9" fmla="*/ 7 h 8"/>
                <a:gd name="T10" fmla="*/ 4 w 6"/>
                <a:gd name="T11" fmla="*/ 4 h 8"/>
                <a:gd name="T12" fmla="*/ 3 w 6"/>
                <a:gd name="T13" fmla="*/ 1 h 8"/>
                <a:gd name="T14" fmla="*/ 3 w 6"/>
                <a:gd name="T15" fmla="*/ 1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8">
                  <a:moveTo>
                    <a:pt x="3" y="1"/>
                  </a:moveTo>
                  <a:cubicBezTo>
                    <a:pt x="3" y="1"/>
                    <a:pt x="2" y="0"/>
                    <a:pt x="1" y="1"/>
                  </a:cubicBezTo>
                  <a:cubicBezTo>
                    <a:pt x="1" y="2"/>
                    <a:pt x="0" y="2"/>
                    <a:pt x="0" y="3"/>
                  </a:cubicBezTo>
                  <a:cubicBezTo>
                    <a:pt x="1" y="4"/>
                    <a:pt x="0" y="5"/>
                    <a:pt x="2" y="6"/>
                  </a:cubicBezTo>
                  <a:cubicBezTo>
                    <a:pt x="2" y="6"/>
                    <a:pt x="6" y="8"/>
                    <a:pt x="5" y="7"/>
                  </a:cubicBezTo>
                  <a:cubicBezTo>
                    <a:pt x="5" y="6"/>
                    <a:pt x="5" y="5"/>
                    <a:pt x="4" y="4"/>
                  </a:cubicBezTo>
                  <a:cubicBezTo>
                    <a:pt x="2" y="4"/>
                    <a:pt x="2" y="1"/>
                    <a:pt x="3" y="1"/>
                  </a:cubicBezTo>
                  <a:cubicBezTo>
                    <a:pt x="2" y="1"/>
                    <a:pt x="4" y="1"/>
                    <a:pt x="3"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75" name="Freeform 442">
              <a:extLst>
                <a:ext uri="{FF2B5EF4-FFF2-40B4-BE49-F238E27FC236}">
                  <a16:creationId xmlns:a16="http://schemas.microsoft.com/office/drawing/2014/main" id="{55C7E652-9B69-7449-8DE5-9BD1E012F8D3}"/>
                </a:ext>
              </a:extLst>
            </p:cNvPr>
            <p:cNvSpPr>
              <a:spLocks/>
            </p:cNvSpPr>
            <p:nvPr/>
          </p:nvSpPr>
          <p:spPr bwMode="auto">
            <a:xfrm>
              <a:off x="17381709" y="8453303"/>
              <a:ext cx="92356" cy="124237"/>
            </a:xfrm>
            <a:custGeom>
              <a:avLst/>
              <a:gdLst>
                <a:gd name="T0" fmla="*/ 4 w 10"/>
                <a:gd name="T1" fmla="*/ 0 h 13"/>
                <a:gd name="T2" fmla="*/ 2 w 10"/>
                <a:gd name="T3" fmla="*/ 1 h 13"/>
                <a:gd name="T4" fmla="*/ 4 w 10"/>
                <a:gd name="T5" fmla="*/ 4 h 13"/>
                <a:gd name="T6" fmla="*/ 4 w 10"/>
                <a:gd name="T7" fmla="*/ 9 h 13"/>
                <a:gd name="T8" fmla="*/ 5 w 10"/>
                <a:gd name="T9" fmla="*/ 13 h 13"/>
                <a:gd name="T10" fmla="*/ 5 w 10"/>
                <a:gd name="T11" fmla="*/ 11 h 13"/>
                <a:gd name="T12" fmla="*/ 9 w 10"/>
                <a:gd name="T13" fmla="*/ 8 h 13"/>
                <a:gd name="T14" fmla="*/ 8 w 10"/>
                <a:gd name="T15" fmla="*/ 6 h 13"/>
                <a:gd name="T16" fmla="*/ 9 w 10"/>
                <a:gd name="T17" fmla="*/ 5 h 13"/>
                <a:gd name="T18" fmla="*/ 7 w 10"/>
                <a:gd name="T19" fmla="*/ 1 h 13"/>
                <a:gd name="T20" fmla="*/ 4 w 10"/>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3">
                  <a:moveTo>
                    <a:pt x="4" y="0"/>
                  </a:moveTo>
                  <a:cubicBezTo>
                    <a:pt x="3" y="0"/>
                    <a:pt x="4" y="0"/>
                    <a:pt x="2" y="1"/>
                  </a:cubicBezTo>
                  <a:cubicBezTo>
                    <a:pt x="1" y="2"/>
                    <a:pt x="3" y="3"/>
                    <a:pt x="4" y="4"/>
                  </a:cubicBezTo>
                  <a:cubicBezTo>
                    <a:pt x="5" y="6"/>
                    <a:pt x="0" y="7"/>
                    <a:pt x="4" y="9"/>
                  </a:cubicBezTo>
                  <a:cubicBezTo>
                    <a:pt x="5" y="10"/>
                    <a:pt x="3" y="12"/>
                    <a:pt x="5" y="13"/>
                  </a:cubicBezTo>
                  <a:cubicBezTo>
                    <a:pt x="6" y="13"/>
                    <a:pt x="6" y="12"/>
                    <a:pt x="5" y="11"/>
                  </a:cubicBezTo>
                  <a:cubicBezTo>
                    <a:pt x="3" y="5"/>
                    <a:pt x="9" y="10"/>
                    <a:pt x="9" y="8"/>
                  </a:cubicBezTo>
                  <a:cubicBezTo>
                    <a:pt x="9" y="7"/>
                    <a:pt x="7" y="6"/>
                    <a:pt x="8" y="6"/>
                  </a:cubicBezTo>
                  <a:cubicBezTo>
                    <a:pt x="8" y="5"/>
                    <a:pt x="10" y="6"/>
                    <a:pt x="9" y="5"/>
                  </a:cubicBezTo>
                  <a:cubicBezTo>
                    <a:pt x="8" y="4"/>
                    <a:pt x="6" y="3"/>
                    <a:pt x="7" y="1"/>
                  </a:cubicBezTo>
                  <a:cubicBezTo>
                    <a:pt x="7" y="0"/>
                    <a:pt x="5" y="0"/>
                    <a:pt x="4"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76" name="Freeform 443">
              <a:extLst>
                <a:ext uri="{FF2B5EF4-FFF2-40B4-BE49-F238E27FC236}">
                  <a16:creationId xmlns:a16="http://schemas.microsoft.com/office/drawing/2014/main" id="{B7DC8402-1E12-5849-A0B7-4DA0263388AD}"/>
                </a:ext>
              </a:extLst>
            </p:cNvPr>
            <p:cNvSpPr>
              <a:spLocks/>
            </p:cNvSpPr>
            <p:nvPr/>
          </p:nvSpPr>
          <p:spPr bwMode="auto">
            <a:xfrm>
              <a:off x="17212918" y="8399150"/>
              <a:ext cx="57323" cy="73269"/>
            </a:xfrm>
            <a:custGeom>
              <a:avLst/>
              <a:gdLst>
                <a:gd name="T0" fmla="*/ 6 w 6"/>
                <a:gd name="T1" fmla="*/ 5 h 8"/>
                <a:gd name="T2" fmla="*/ 0 w 6"/>
                <a:gd name="T3" fmla="*/ 2 h 8"/>
                <a:gd name="T4" fmla="*/ 3 w 6"/>
                <a:gd name="T5" fmla="*/ 6 h 8"/>
                <a:gd name="T6" fmla="*/ 6 w 6"/>
                <a:gd name="T7" fmla="*/ 5 h 8"/>
                <a:gd name="T8" fmla="*/ 6 w 6"/>
                <a:gd name="T9" fmla="*/ 5 h 8"/>
              </a:gdLst>
              <a:ahLst/>
              <a:cxnLst>
                <a:cxn ang="0">
                  <a:pos x="T0" y="T1"/>
                </a:cxn>
                <a:cxn ang="0">
                  <a:pos x="T2" y="T3"/>
                </a:cxn>
                <a:cxn ang="0">
                  <a:pos x="T4" y="T5"/>
                </a:cxn>
                <a:cxn ang="0">
                  <a:pos x="T6" y="T7"/>
                </a:cxn>
                <a:cxn ang="0">
                  <a:pos x="T8" y="T9"/>
                </a:cxn>
              </a:cxnLst>
              <a:rect l="0" t="0" r="r" b="b"/>
              <a:pathLst>
                <a:path w="6" h="8">
                  <a:moveTo>
                    <a:pt x="6" y="5"/>
                  </a:moveTo>
                  <a:cubicBezTo>
                    <a:pt x="5" y="4"/>
                    <a:pt x="3" y="0"/>
                    <a:pt x="0" y="2"/>
                  </a:cubicBezTo>
                  <a:cubicBezTo>
                    <a:pt x="0" y="2"/>
                    <a:pt x="3" y="5"/>
                    <a:pt x="3" y="6"/>
                  </a:cubicBezTo>
                  <a:cubicBezTo>
                    <a:pt x="3" y="8"/>
                    <a:pt x="6" y="8"/>
                    <a:pt x="6" y="5"/>
                  </a:cubicBezTo>
                  <a:cubicBezTo>
                    <a:pt x="6" y="5"/>
                    <a:pt x="6" y="6"/>
                    <a:pt x="6"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77" name="Freeform 444">
              <a:extLst>
                <a:ext uri="{FF2B5EF4-FFF2-40B4-BE49-F238E27FC236}">
                  <a16:creationId xmlns:a16="http://schemas.microsoft.com/office/drawing/2014/main" id="{718ED9CD-1BBC-D843-BF29-6B785C6A5FB8}"/>
                </a:ext>
              </a:extLst>
            </p:cNvPr>
            <p:cNvSpPr>
              <a:spLocks/>
            </p:cNvSpPr>
            <p:nvPr/>
          </p:nvSpPr>
          <p:spPr bwMode="auto">
            <a:xfrm>
              <a:off x="17279800" y="8472417"/>
              <a:ext cx="82803" cy="95566"/>
            </a:xfrm>
            <a:custGeom>
              <a:avLst/>
              <a:gdLst>
                <a:gd name="T0" fmla="*/ 3 w 9"/>
                <a:gd name="T1" fmla="*/ 2 h 10"/>
                <a:gd name="T2" fmla="*/ 0 w 9"/>
                <a:gd name="T3" fmla="*/ 2 h 10"/>
                <a:gd name="T4" fmla="*/ 2 w 9"/>
                <a:gd name="T5" fmla="*/ 4 h 10"/>
                <a:gd name="T6" fmla="*/ 1 w 9"/>
                <a:gd name="T7" fmla="*/ 9 h 10"/>
                <a:gd name="T8" fmla="*/ 6 w 9"/>
                <a:gd name="T9" fmla="*/ 6 h 10"/>
                <a:gd name="T10" fmla="*/ 3 w 9"/>
                <a:gd name="T11" fmla="*/ 2 h 10"/>
                <a:gd name="T12" fmla="*/ 3 w 9"/>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3" y="2"/>
                  </a:moveTo>
                  <a:cubicBezTo>
                    <a:pt x="2" y="1"/>
                    <a:pt x="1" y="1"/>
                    <a:pt x="0" y="2"/>
                  </a:cubicBezTo>
                  <a:cubicBezTo>
                    <a:pt x="0" y="3"/>
                    <a:pt x="2" y="3"/>
                    <a:pt x="2" y="4"/>
                  </a:cubicBezTo>
                  <a:cubicBezTo>
                    <a:pt x="3" y="5"/>
                    <a:pt x="0" y="8"/>
                    <a:pt x="1" y="9"/>
                  </a:cubicBezTo>
                  <a:cubicBezTo>
                    <a:pt x="1" y="10"/>
                    <a:pt x="5" y="6"/>
                    <a:pt x="6" y="6"/>
                  </a:cubicBezTo>
                  <a:cubicBezTo>
                    <a:pt x="9" y="6"/>
                    <a:pt x="3" y="2"/>
                    <a:pt x="3" y="2"/>
                  </a:cubicBezTo>
                  <a:cubicBezTo>
                    <a:pt x="1" y="0"/>
                    <a:pt x="3" y="2"/>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78" name="Freeform 445">
              <a:extLst>
                <a:ext uri="{FF2B5EF4-FFF2-40B4-BE49-F238E27FC236}">
                  <a16:creationId xmlns:a16="http://schemas.microsoft.com/office/drawing/2014/main" id="{B673CE53-2C74-3E44-B813-F6363406A3BC}"/>
                </a:ext>
              </a:extLst>
            </p:cNvPr>
            <p:cNvSpPr>
              <a:spLocks/>
            </p:cNvSpPr>
            <p:nvPr/>
          </p:nvSpPr>
          <p:spPr bwMode="auto">
            <a:xfrm>
              <a:off x="17298908" y="8529755"/>
              <a:ext cx="63695" cy="101936"/>
            </a:xfrm>
            <a:custGeom>
              <a:avLst/>
              <a:gdLst>
                <a:gd name="T0" fmla="*/ 6 w 7"/>
                <a:gd name="T1" fmla="*/ 1 h 11"/>
                <a:gd name="T2" fmla="*/ 3 w 7"/>
                <a:gd name="T3" fmla="*/ 5 h 11"/>
                <a:gd name="T4" fmla="*/ 3 w 7"/>
                <a:gd name="T5" fmla="*/ 9 h 11"/>
                <a:gd name="T6" fmla="*/ 5 w 7"/>
                <a:gd name="T7" fmla="*/ 6 h 11"/>
                <a:gd name="T8" fmla="*/ 6 w 7"/>
                <a:gd name="T9" fmla="*/ 1 h 11"/>
                <a:gd name="T10" fmla="*/ 6 w 7"/>
                <a:gd name="T11" fmla="*/ 1 h 11"/>
              </a:gdLst>
              <a:ahLst/>
              <a:cxnLst>
                <a:cxn ang="0">
                  <a:pos x="T0" y="T1"/>
                </a:cxn>
                <a:cxn ang="0">
                  <a:pos x="T2" y="T3"/>
                </a:cxn>
                <a:cxn ang="0">
                  <a:pos x="T4" y="T5"/>
                </a:cxn>
                <a:cxn ang="0">
                  <a:pos x="T6" y="T7"/>
                </a:cxn>
                <a:cxn ang="0">
                  <a:pos x="T8" y="T9"/>
                </a:cxn>
                <a:cxn ang="0">
                  <a:pos x="T10" y="T11"/>
                </a:cxn>
              </a:cxnLst>
              <a:rect l="0" t="0" r="r" b="b"/>
              <a:pathLst>
                <a:path w="7" h="11">
                  <a:moveTo>
                    <a:pt x="6" y="1"/>
                  </a:moveTo>
                  <a:cubicBezTo>
                    <a:pt x="3" y="1"/>
                    <a:pt x="4" y="4"/>
                    <a:pt x="3" y="5"/>
                  </a:cubicBezTo>
                  <a:cubicBezTo>
                    <a:pt x="0" y="7"/>
                    <a:pt x="1" y="7"/>
                    <a:pt x="3" y="9"/>
                  </a:cubicBezTo>
                  <a:cubicBezTo>
                    <a:pt x="6" y="11"/>
                    <a:pt x="4" y="8"/>
                    <a:pt x="5" y="6"/>
                  </a:cubicBezTo>
                  <a:cubicBezTo>
                    <a:pt x="5" y="6"/>
                    <a:pt x="7" y="0"/>
                    <a:pt x="6" y="1"/>
                  </a:cubicBezTo>
                  <a:cubicBezTo>
                    <a:pt x="5" y="1"/>
                    <a:pt x="6" y="0"/>
                    <a:pt x="6"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79" name="Freeform 446">
              <a:extLst>
                <a:ext uri="{FF2B5EF4-FFF2-40B4-BE49-F238E27FC236}">
                  <a16:creationId xmlns:a16="http://schemas.microsoft.com/office/drawing/2014/main" id="{80BB40E0-CFEC-4847-9988-E1942EF5CF71}"/>
                </a:ext>
              </a:extLst>
            </p:cNvPr>
            <p:cNvSpPr>
              <a:spLocks/>
            </p:cNvSpPr>
            <p:nvPr/>
          </p:nvSpPr>
          <p:spPr bwMode="auto">
            <a:xfrm>
              <a:off x="17353045" y="8520200"/>
              <a:ext cx="38217" cy="73269"/>
            </a:xfrm>
            <a:custGeom>
              <a:avLst/>
              <a:gdLst>
                <a:gd name="T0" fmla="*/ 3 w 4"/>
                <a:gd name="T1" fmla="*/ 1 h 8"/>
                <a:gd name="T2" fmla="*/ 0 w 4"/>
                <a:gd name="T3" fmla="*/ 8 h 8"/>
                <a:gd name="T4" fmla="*/ 3 w 4"/>
                <a:gd name="T5" fmla="*/ 5 h 8"/>
                <a:gd name="T6" fmla="*/ 3 w 4"/>
                <a:gd name="T7" fmla="*/ 1 h 8"/>
                <a:gd name="T8" fmla="*/ 3 w 4"/>
                <a:gd name="T9" fmla="*/ 1 h 8"/>
              </a:gdLst>
              <a:ahLst/>
              <a:cxnLst>
                <a:cxn ang="0">
                  <a:pos x="T0" y="T1"/>
                </a:cxn>
                <a:cxn ang="0">
                  <a:pos x="T2" y="T3"/>
                </a:cxn>
                <a:cxn ang="0">
                  <a:pos x="T4" y="T5"/>
                </a:cxn>
                <a:cxn ang="0">
                  <a:pos x="T6" y="T7"/>
                </a:cxn>
                <a:cxn ang="0">
                  <a:pos x="T8" y="T9"/>
                </a:cxn>
              </a:cxnLst>
              <a:rect l="0" t="0" r="r" b="b"/>
              <a:pathLst>
                <a:path w="4" h="8">
                  <a:moveTo>
                    <a:pt x="3" y="1"/>
                  </a:moveTo>
                  <a:cubicBezTo>
                    <a:pt x="2" y="1"/>
                    <a:pt x="0" y="7"/>
                    <a:pt x="0" y="8"/>
                  </a:cubicBezTo>
                  <a:cubicBezTo>
                    <a:pt x="0" y="8"/>
                    <a:pt x="2" y="6"/>
                    <a:pt x="3" y="5"/>
                  </a:cubicBezTo>
                  <a:cubicBezTo>
                    <a:pt x="3" y="5"/>
                    <a:pt x="4" y="0"/>
                    <a:pt x="3" y="1"/>
                  </a:cubicBezTo>
                  <a:cubicBezTo>
                    <a:pt x="2" y="1"/>
                    <a:pt x="3" y="1"/>
                    <a:pt x="3"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80" name="Freeform 447">
              <a:extLst>
                <a:ext uri="{FF2B5EF4-FFF2-40B4-BE49-F238E27FC236}">
                  <a16:creationId xmlns:a16="http://schemas.microsoft.com/office/drawing/2014/main" id="{1DE4977A-B916-5B41-AC3B-85835B17D669}"/>
                </a:ext>
              </a:extLst>
            </p:cNvPr>
            <p:cNvSpPr>
              <a:spLocks/>
            </p:cNvSpPr>
            <p:nvPr/>
          </p:nvSpPr>
          <p:spPr bwMode="auto">
            <a:xfrm>
              <a:off x="17372156" y="8567983"/>
              <a:ext cx="57323" cy="35042"/>
            </a:xfrm>
            <a:custGeom>
              <a:avLst/>
              <a:gdLst>
                <a:gd name="T0" fmla="*/ 1 w 6"/>
                <a:gd name="T1" fmla="*/ 1 h 4"/>
                <a:gd name="T2" fmla="*/ 3 w 6"/>
                <a:gd name="T3" fmla="*/ 3 h 4"/>
                <a:gd name="T4" fmla="*/ 1 w 6"/>
                <a:gd name="T5" fmla="*/ 1 h 4"/>
                <a:gd name="T6" fmla="*/ 1 w 6"/>
                <a:gd name="T7" fmla="*/ 1 h 4"/>
              </a:gdLst>
              <a:ahLst/>
              <a:cxnLst>
                <a:cxn ang="0">
                  <a:pos x="T0" y="T1"/>
                </a:cxn>
                <a:cxn ang="0">
                  <a:pos x="T2" y="T3"/>
                </a:cxn>
                <a:cxn ang="0">
                  <a:pos x="T4" y="T5"/>
                </a:cxn>
                <a:cxn ang="0">
                  <a:pos x="T6" y="T7"/>
                </a:cxn>
              </a:cxnLst>
              <a:rect l="0" t="0" r="r" b="b"/>
              <a:pathLst>
                <a:path w="6" h="4">
                  <a:moveTo>
                    <a:pt x="1" y="1"/>
                  </a:moveTo>
                  <a:cubicBezTo>
                    <a:pt x="0" y="3"/>
                    <a:pt x="1" y="4"/>
                    <a:pt x="3" y="3"/>
                  </a:cubicBezTo>
                  <a:cubicBezTo>
                    <a:pt x="6" y="3"/>
                    <a:pt x="2" y="0"/>
                    <a:pt x="1" y="1"/>
                  </a:cubicBezTo>
                  <a:cubicBezTo>
                    <a:pt x="1" y="2"/>
                    <a:pt x="2" y="1"/>
                    <a:pt x="1"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81" name="Freeform 448">
              <a:extLst>
                <a:ext uri="{FF2B5EF4-FFF2-40B4-BE49-F238E27FC236}">
                  <a16:creationId xmlns:a16="http://schemas.microsoft.com/office/drawing/2014/main" id="{0AF066D4-F1B3-6740-A16E-73D32EC1E14C}"/>
                </a:ext>
              </a:extLst>
            </p:cNvPr>
            <p:cNvSpPr>
              <a:spLocks/>
            </p:cNvSpPr>
            <p:nvPr/>
          </p:nvSpPr>
          <p:spPr bwMode="auto">
            <a:xfrm>
              <a:off x="17372156" y="8593469"/>
              <a:ext cx="130573" cy="197506"/>
            </a:xfrm>
            <a:custGeom>
              <a:avLst/>
              <a:gdLst>
                <a:gd name="T0" fmla="*/ 10 w 14"/>
                <a:gd name="T1" fmla="*/ 0 h 21"/>
                <a:gd name="T2" fmla="*/ 9 w 14"/>
                <a:gd name="T3" fmla="*/ 2 h 21"/>
                <a:gd name="T4" fmla="*/ 7 w 14"/>
                <a:gd name="T5" fmla="*/ 4 h 21"/>
                <a:gd name="T6" fmla="*/ 3 w 14"/>
                <a:gd name="T7" fmla="*/ 6 h 21"/>
                <a:gd name="T8" fmla="*/ 2 w 14"/>
                <a:gd name="T9" fmla="*/ 11 h 21"/>
                <a:gd name="T10" fmla="*/ 2 w 14"/>
                <a:gd name="T11" fmla="*/ 14 h 21"/>
                <a:gd name="T12" fmla="*/ 3 w 14"/>
                <a:gd name="T13" fmla="*/ 18 h 21"/>
                <a:gd name="T14" fmla="*/ 8 w 14"/>
                <a:gd name="T15" fmla="*/ 19 h 21"/>
                <a:gd name="T16" fmla="*/ 8 w 14"/>
                <a:gd name="T17" fmla="*/ 16 h 21"/>
                <a:gd name="T18" fmla="*/ 10 w 14"/>
                <a:gd name="T19" fmla="*/ 12 h 21"/>
                <a:gd name="T20" fmla="*/ 12 w 14"/>
                <a:gd name="T21" fmla="*/ 17 h 21"/>
                <a:gd name="T22" fmla="*/ 13 w 14"/>
                <a:gd name="T23" fmla="*/ 14 h 21"/>
                <a:gd name="T24" fmla="*/ 13 w 14"/>
                <a:gd name="T25" fmla="*/ 10 h 21"/>
                <a:gd name="T26" fmla="*/ 10 w 14"/>
                <a:gd name="T27" fmla="*/ 0 h 21"/>
                <a:gd name="T28" fmla="*/ 10 w 14"/>
                <a:gd name="T2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21">
                  <a:moveTo>
                    <a:pt x="10" y="0"/>
                  </a:moveTo>
                  <a:cubicBezTo>
                    <a:pt x="9" y="0"/>
                    <a:pt x="9" y="1"/>
                    <a:pt x="9" y="2"/>
                  </a:cubicBezTo>
                  <a:cubicBezTo>
                    <a:pt x="9" y="3"/>
                    <a:pt x="9" y="3"/>
                    <a:pt x="7" y="4"/>
                  </a:cubicBezTo>
                  <a:cubicBezTo>
                    <a:pt x="6" y="4"/>
                    <a:pt x="4" y="6"/>
                    <a:pt x="3" y="6"/>
                  </a:cubicBezTo>
                  <a:cubicBezTo>
                    <a:pt x="1" y="9"/>
                    <a:pt x="0" y="9"/>
                    <a:pt x="2" y="11"/>
                  </a:cubicBezTo>
                  <a:cubicBezTo>
                    <a:pt x="3" y="12"/>
                    <a:pt x="2" y="13"/>
                    <a:pt x="2" y="14"/>
                  </a:cubicBezTo>
                  <a:cubicBezTo>
                    <a:pt x="1" y="16"/>
                    <a:pt x="2" y="17"/>
                    <a:pt x="3" y="18"/>
                  </a:cubicBezTo>
                  <a:cubicBezTo>
                    <a:pt x="5" y="19"/>
                    <a:pt x="7" y="19"/>
                    <a:pt x="8" y="19"/>
                  </a:cubicBezTo>
                  <a:cubicBezTo>
                    <a:pt x="11" y="21"/>
                    <a:pt x="9" y="18"/>
                    <a:pt x="8" y="16"/>
                  </a:cubicBezTo>
                  <a:cubicBezTo>
                    <a:pt x="8" y="16"/>
                    <a:pt x="8" y="12"/>
                    <a:pt x="10" y="12"/>
                  </a:cubicBezTo>
                  <a:cubicBezTo>
                    <a:pt x="11" y="12"/>
                    <a:pt x="11" y="17"/>
                    <a:pt x="12" y="17"/>
                  </a:cubicBezTo>
                  <a:cubicBezTo>
                    <a:pt x="12" y="17"/>
                    <a:pt x="13" y="14"/>
                    <a:pt x="13" y="14"/>
                  </a:cubicBezTo>
                  <a:cubicBezTo>
                    <a:pt x="14" y="12"/>
                    <a:pt x="14" y="11"/>
                    <a:pt x="13" y="10"/>
                  </a:cubicBezTo>
                  <a:cubicBezTo>
                    <a:pt x="13" y="7"/>
                    <a:pt x="13" y="1"/>
                    <a:pt x="10" y="0"/>
                  </a:cubicBezTo>
                  <a:cubicBezTo>
                    <a:pt x="9" y="0"/>
                    <a:pt x="10" y="1"/>
                    <a:pt x="10"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82" name="Freeform 449">
              <a:extLst>
                <a:ext uri="{FF2B5EF4-FFF2-40B4-BE49-F238E27FC236}">
                  <a16:creationId xmlns:a16="http://schemas.microsoft.com/office/drawing/2014/main" id="{F2116AF5-C5CF-9B49-A8D8-E798CD8F9CB3}"/>
                </a:ext>
              </a:extLst>
            </p:cNvPr>
            <p:cNvSpPr>
              <a:spLocks/>
            </p:cNvSpPr>
            <p:nvPr/>
          </p:nvSpPr>
          <p:spPr bwMode="auto">
            <a:xfrm>
              <a:off x="17289353" y="8631694"/>
              <a:ext cx="111465" cy="95566"/>
            </a:xfrm>
            <a:custGeom>
              <a:avLst/>
              <a:gdLst>
                <a:gd name="T0" fmla="*/ 8 w 12"/>
                <a:gd name="T1" fmla="*/ 1 h 10"/>
                <a:gd name="T2" fmla="*/ 2 w 12"/>
                <a:gd name="T3" fmla="*/ 4 h 10"/>
                <a:gd name="T4" fmla="*/ 0 w 12"/>
                <a:gd name="T5" fmla="*/ 10 h 10"/>
                <a:gd name="T6" fmla="*/ 2 w 12"/>
                <a:gd name="T7" fmla="*/ 6 h 10"/>
                <a:gd name="T8" fmla="*/ 4 w 12"/>
                <a:gd name="T9" fmla="*/ 6 h 10"/>
                <a:gd name="T10" fmla="*/ 6 w 12"/>
                <a:gd name="T11" fmla="*/ 7 h 10"/>
                <a:gd name="T12" fmla="*/ 8 w 12"/>
                <a:gd name="T13" fmla="*/ 7 h 10"/>
                <a:gd name="T14" fmla="*/ 8 w 12"/>
                <a:gd name="T15" fmla="*/ 5 h 10"/>
                <a:gd name="T16" fmla="*/ 8 w 12"/>
                <a:gd name="T17" fmla="*/ 1 h 10"/>
                <a:gd name="T18" fmla="*/ 8 w 12"/>
                <a:gd name="T19"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0">
                  <a:moveTo>
                    <a:pt x="8" y="1"/>
                  </a:moveTo>
                  <a:cubicBezTo>
                    <a:pt x="6" y="0"/>
                    <a:pt x="5" y="4"/>
                    <a:pt x="2" y="4"/>
                  </a:cubicBezTo>
                  <a:cubicBezTo>
                    <a:pt x="0" y="5"/>
                    <a:pt x="0" y="9"/>
                    <a:pt x="0" y="10"/>
                  </a:cubicBezTo>
                  <a:cubicBezTo>
                    <a:pt x="1" y="9"/>
                    <a:pt x="1" y="7"/>
                    <a:pt x="2" y="6"/>
                  </a:cubicBezTo>
                  <a:cubicBezTo>
                    <a:pt x="2" y="6"/>
                    <a:pt x="4" y="5"/>
                    <a:pt x="4" y="6"/>
                  </a:cubicBezTo>
                  <a:cubicBezTo>
                    <a:pt x="4" y="7"/>
                    <a:pt x="6" y="7"/>
                    <a:pt x="6" y="7"/>
                  </a:cubicBezTo>
                  <a:cubicBezTo>
                    <a:pt x="7" y="7"/>
                    <a:pt x="7" y="8"/>
                    <a:pt x="8" y="7"/>
                  </a:cubicBezTo>
                  <a:cubicBezTo>
                    <a:pt x="8" y="7"/>
                    <a:pt x="8" y="5"/>
                    <a:pt x="8" y="5"/>
                  </a:cubicBezTo>
                  <a:cubicBezTo>
                    <a:pt x="9" y="3"/>
                    <a:pt x="11" y="2"/>
                    <a:pt x="8" y="1"/>
                  </a:cubicBezTo>
                  <a:cubicBezTo>
                    <a:pt x="7" y="1"/>
                    <a:pt x="12" y="3"/>
                    <a:pt x="8"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83" name="Freeform 450">
              <a:extLst>
                <a:ext uri="{FF2B5EF4-FFF2-40B4-BE49-F238E27FC236}">
                  <a16:creationId xmlns:a16="http://schemas.microsoft.com/office/drawing/2014/main" id="{11B6E608-F53D-3540-84CF-87826C4CB4B5}"/>
                </a:ext>
              </a:extLst>
            </p:cNvPr>
            <p:cNvSpPr>
              <a:spLocks/>
            </p:cNvSpPr>
            <p:nvPr/>
          </p:nvSpPr>
          <p:spPr bwMode="auto">
            <a:xfrm>
              <a:off x="17063238" y="8539312"/>
              <a:ext cx="111465" cy="111494"/>
            </a:xfrm>
            <a:custGeom>
              <a:avLst/>
              <a:gdLst>
                <a:gd name="T0" fmla="*/ 11 w 12"/>
                <a:gd name="T1" fmla="*/ 0 h 12"/>
                <a:gd name="T2" fmla="*/ 6 w 12"/>
                <a:gd name="T3" fmla="*/ 6 h 12"/>
                <a:gd name="T4" fmla="*/ 0 w 12"/>
                <a:gd name="T5" fmla="*/ 12 h 12"/>
                <a:gd name="T6" fmla="*/ 4 w 12"/>
                <a:gd name="T7" fmla="*/ 10 h 12"/>
                <a:gd name="T8" fmla="*/ 8 w 12"/>
                <a:gd name="T9" fmla="*/ 7 h 12"/>
                <a:gd name="T10" fmla="*/ 10 w 12"/>
                <a:gd name="T11" fmla="*/ 3 h 12"/>
                <a:gd name="T12" fmla="*/ 11 w 12"/>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12" h="12">
                  <a:moveTo>
                    <a:pt x="11" y="0"/>
                  </a:moveTo>
                  <a:cubicBezTo>
                    <a:pt x="9" y="1"/>
                    <a:pt x="7" y="4"/>
                    <a:pt x="6" y="6"/>
                  </a:cubicBezTo>
                  <a:cubicBezTo>
                    <a:pt x="5" y="7"/>
                    <a:pt x="0" y="10"/>
                    <a:pt x="0" y="12"/>
                  </a:cubicBezTo>
                  <a:cubicBezTo>
                    <a:pt x="0" y="12"/>
                    <a:pt x="3" y="11"/>
                    <a:pt x="4" y="10"/>
                  </a:cubicBezTo>
                  <a:cubicBezTo>
                    <a:pt x="5" y="10"/>
                    <a:pt x="7" y="8"/>
                    <a:pt x="8" y="7"/>
                  </a:cubicBezTo>
                  <a:cubicBezTo>
                    <a:pt x="8" y="5"/>
                    <a:pt x="9" y="4"/>
                    <a:pt x="10" y="3"/>
                  </a:cubicBezTo>
                  <a:cubicBezTo>
                    <a:pt x="11" y="3"/>
                    <a:pt x="12" y="0"/>
                    <a:pt x="1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84" name="Freeform 451">
              <a:extLst>
                <a:ext uri="{FF2B5EF4-FFF2-40B4-BE49-F238E27FC236}">
                  <a16:creationId xmlns:a16="http://schemas.microsoft.com/office/drawing/2014/main" id="{C0DD96CC-72B3-1B4B-A394-0350CBB39EC6}"/>
                </a:ext>
              </a:extLst>
            </p:cNvPr>
            <p:cNvSpPr>
              <a:spLocks/>
            </p:cNvSpPr>
            <p:nvPr/>
          </p:nvSpPr>
          <p:spPr bwMode="auto">
            <a:xfrm>
              <a:off x="17391265" y="8399150"/>
              <a:ext cx="19109" cy="9556"/>
            </a:xfrm>
            <a:custGeom>
              <a:avLst/>
              <a:gdLst>
                <a:gd name="T0" fmla="*/ 0 w 2"/>
                <a:gd name="T1" fmla="*/ 1 h 1"/>
                <a:gd name="T2" fmla="*/ 1 w 2"/>
                <a:gd name="T3" fmla="*/ 0 h 1"/>
                <a:gd name="T4" fmla="*/ 0 w 2"/>
                <a:gd name="T5" fmla="*/ 1 h 1"/>
              </a:gdLst>
              <a:ahLst/>
              <a:cxnLst>
                <a:cxn ang="0">
                  <a:pos x="T0" y="T1"/>
                </a:cxn>
                <a:cxn ang="0">
                  <a:pos x="T2" y="T3"/>
                </a:cxn>
                <a:cxn ang="0">
                  <a:pos x="T4" y="T5"/>
                </a:cxn>
              </a:cxnLst>
              <a:rect l="0" t="0" r="r" b="b"/>
              <a:pathLst>
                <a:path w="2" h="1">
                  <a:moveTo>
                    <a:pt x="0" y="1"/>
                  </a:moveTo>
                  <a:cubicBezTo>
                    <a:pt x="1" y="1"/>
                    <a:pt x="2" y="0"/>
                    <a:pt x="1" y="0"/>
                  </a:cubicBezTo>
                  <a:cubicBezTo>
                    <a:pt x="0" y="0"/>
                    <a:pt x="0" y="1"/>
                    <a:pt x="0"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85" name="Freeform 452">
              <a:extLst>
                <a:ext uri="{FF2B5EF4-FFF2-40B4-BE49-F238E27FC236}">
                  <a16:creationId xmlns:a16="http://schemas.microsoft.com/office/drawing/2014/main" id="{C82879AF-A801-4942-8036-2F350683ECC0}"/>
                </a:ext>
              </a:extLst>
            </p:cNvPr>
            <p:cNvSpPr>
              <a:spLocks/>
            </p:cNvSpPr>
            <p:nvPr/>
          </p:nvSpPr>
          <p:spPr bwMode="auto">
            <a:xfrm>
              <a:off x="16037759" y="8781415"/>
              <a:ext cx="522294" cy="544729"/>
            </a:xfrm>
            <a:custGeom>
              <a:avLst/>
              <a:gdLst>
                <a:gd name="T0" fmla="*/ 12 w 56"/>
                <a:gd name="T1" fmla="*/ 3 h 58"/>
                <a:gd name="T2" fmla="*/ 4 w 56"/>
                <a:gd name="T3" fmla="*/ 2 h 58"/>
                <a:gd name="T4" fmla="*/ 2 w 56"/>
                <a:gd name="T5" fmla="*/ 3 h 58"/>
                <a:gd name="T6" fmla="*/ 6 w 56"/>
                <a:gd name="T7" fmla="*/ 9 h 58"/>
                <a:gd name="T8" fmla="*/ 11 w 56"/>
                <a:gd name="T9" fmla="*/ 13 h 58"/>
                <a:gd name="T10" fmla="*/ 13 w 56"/>
                <a:gd name="T11" fmla="*/ 17 h 58"/>
                <a:gd name="T12" fmla="*/ 17 w 56"/>
                <a:gd name="T13" fmla="*/ 19 h 58"/>
                <a:gd name="T14" fmla="*/ 20 w 56"/>
                <a:gd name="T15" fmla="*/ 26 h 58"/>
                <a:gd name="T16" fmla="*/ 22 w 56"/>
                <a:gd name="T17" fmla="*/ 28 h 58"/>
                <a:gd name="T18" fmla="*/ 26 w 56"/>
                <a:gd name="T19" fmla="*/ 33 h 58"/>
                <a:gd name="T20" fmla="*/ 30 w 56"/>
                <a:gd name="T21" fmla="*/ 42 h 58"/>
                <a:gd name="T22" fmla="*/ 41 w 56"/>
                <a:gd name="T23" fmla="*/ 52 h 58"/>
                <a:gd name="T24" fmla="*/ 46 w 56"/>
                <a:gd name="T25" fmla="*/ 57 h 58"/>
                <a:gd name="T26" fmla="*/ 54 w 56"/>
                <a:gd name="T27" fmla="*/ 57 h 58"/>
                <a:gd name="T28" fmla="*/ 54 w 56"/>
                <a:gd name="T29" fmla="*/ 46 h 58"/>
                <a:gd name="T30" fmla="*/ 55 w 56"/>
                <a:gd name="T31" fmla="*/ 44 h 58"/>
                <a:gd name="T32" fmla="*/ 52 w 56"/>
                <a:gd name="T33" fmla="*/ 41 h 58"/>
                <a:gd name="T34" fmla="*/ 50 w 56"/>
                <a:gd name="T35" fmla="*/ 40 h 58"/>
                <a:gd name="T36" fmla="*/ 48 w 56"/>
                <a:gd name="T37" fmla="*/ 42 h 58"/>
                <a:gd name="T38" fmla="*/ 48 w 56"/>
                <a:gd name="T39" fmla="*/ 38 h 58"/>
                <a:gd name="T40" fmla="*/ 47 w 56"/>
                <a:gd name="T41" fmla="*/ 36 h 58"/>
                <a:gd name="T42" fmla="*/ 44 w 56"/>
                <a:gd name="T43" fmla="*/ 34 h 58"/>
                <a:gd name="T44" fmla="*/ 42 w 56"/>
                <a:gd name="T45" fmla="*/ 30 h 58"/>
                <a:gd name="T46" fmla="*/ 42 w 56"/>
                <a:gd name="T47" fmla="*/ 29 h 58"/>
                <a:gd name="T48" fmla="*/ 43 w 56"/>
                <a:gd name="T49" fmla="*/ 28 h 58"/>
                <a:gd name="T50" fmla="*/ 38 w 56"/>
                <a:gd name="T51" fmla="*/ 27 h 58"/>
                <a:gd name="T52" fmla="*/ 38 w 56"/>
                <a:gd name="T53" fmla="*/ 25 h 58"/>
                <a:gd name="T54" fmla="*/ 36 w 56"/>
                <a:gd name="T55" fmla="*/ 24 h 58"/>
                <a:gd name="T56" fmla="*/ 37 w 56"/>
                <a:gd name="T57" fmla="*/ 23 h 58"/>
                <a:gd name="T58" fmla="*/ 35 w 56"/>
                <a:gd name="T59" fmla="*/ 22 h 58"/>
                <a:gd name="T60" fmla="*/ 34 w 56"/>
                <a:gd name="T61" fmla="*/ 21 h 58"/>
                <a:gd name="T62" fmla="*/ 31 w 56"/>
                <a:gd name="T63" fmla="*/ 19 h 58"/>
                <a:gd name="T64" fmla="*/ 30 w 56"/>
                <a:gd name="T65" fmla="*/ 19 h 58"/>
                <a:gd name="T66" fmla="*/ 25 w 56"/>
                <a:gd name="T67" fmla="*/ 16 h 58"/>
                <a:gd name="T68" fmla="*/ 21 w 56"/>
                <a:gd name="T69" fmla="*/ 11 h 58"/>
                <a:gd name="T70" fmla="*/ 16 w 56"/>
                <a:gd name="T71" fmla="*/ 7 h 58"/>
                <a:gd name="T72" fmla="*/ 12 w 56"/>
                <a:gd name="T73"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 h="58">
                  <a:moveTo>
                    <a:pt x="12" y="3"/>
                  </a:moveTo>
                  <a:cubicBezTo>
                    <a:pt x="9" y="3"/>
                    <a:pt x="7" y="3"/>
                    <a:pt x="4" y="2"/>
                  </a:cubicBezTo>
                  <a:cubicBezTo>
                    <a:pt x="2" y="1"/>
                    <a:pt x="0" y="0"/>
                    <a:pt x="2" y="3"/>
                  </a:cubicBezTo>
                  <a:cubicBezTo>
                    <a:pt x="3" y="5"/>
                    <a:pt x="4" y="8"/>
                    <a:pt x="6" y="9"/>
                  </a:cubicBezTo>
                  <a:cubicBezTo>
                    <a:pt x="8" y="10"/>
                    <a:pt x="10" y="11"/>
                    <a:pt x="11" y="13"/>
                  </a:cubicBezTo>
                  <a:cubicBezTo>
                    <a:pt x="12" y="14"/>
                    <a:pt x="12" y="16"/>
                    <a:pt x="13" y="17"/>
                  </a:cubicBezTo>
                  <a:cubicBezTo>
                    <a:pt x="15" y="18"/>
                    <a:pt x="16" y="18"/>
                    <a:pt x="17" y="19"/>
                  </a:cubicBezTo>
                  <a:cubicBezTo>
                    <a:pt x="19" y="21"/>
                    <a:pt x="19" y="24"/>
                    <a:pt x="20" y="26"/>
                  </a:cubicBezTo>
                  <a:cubicBezTo>
                    <a:pt x="21" y="27"/>
                    <a:pt x="22" y="28"/>
                    <a:pt x="22" y="28"/>
                  </a:cubicBezTo>
                  <a:cubicBezTo>
                    <a:pt x="24" y="30"/>
                    <a:pt x="25" y="31"/>
                    <a:pt x="26" y="33"/>
                  </a:cubicBezTo>
                  <a:cubicBezTo>
                    <a:pt x="28" y="36"/>
                    <a:pt x="28" y="39"/>
                    <a:pt x="30" y="42"/>
                  </a:cubicBezTo>
                  <a:cubicBezTo>
                    <a:pt x="34" y="45"/>
                    <a:pt x="37" y="49"/>
                    <a:pt x="41" y="52"/>
                  </a:cubicBezTo>
                  <a:cubicBezTo>
                    <a:pt x="43" y="54"/>
                    <a:pt x="44" y="55"/>
                    <a:pt x="46" y="57"/>
                  </a:cubicBezTo>
                  <a:cubicBezTo>
                    <a:pt x="47" y="57"/>
                    <a:pt x="53" y="58"/>
                    <a:pt x="54" y="57"/>
                  </a:cubicBezTo>
                  <a:cubicBezTo>
                    <a:pt x="55" y="56"/>
                    <a:pt x="53" y="48"/>
                    <a:pt x="54" y="46"/>
                  </a:cubicBezTo>
                  <a:cubicBezTo>
                    <a:pt x="54" y="45"/>
                    <a:pt x="56" y="45"/>
                    <a:pt x="55" y="44"/>
                  </a:cubicBezTo>
                  <a:cubicBezTo>
                    <a:pt x="54" y="43"/>
                    <a:pt x="53" y="42"/>
                    <a:pt x="52" y="41"/>
                  </a:cubicBezTo>
                  <a:cubicBezTo>
                    <a:pt x="52" y="41"/>
                    <a:pt x="51" y="40"/>
                    <a:pt x="50" y="40"/>
                  </a:cubicBezTo>
                  <a:cubicBezTo>
                    <a:pt x="49" y="40"/>
                    <a:pt x="49" y="42"/>
                    <a:pt x="48" y="42"/>
                  </a:cubicBezTo>
                  <a:cubicBezTo>
                    <a:pt x="49" y="42"/>
                    <a:pt x="48" y="38"/>
                    <a:pt x="48" y="38"/>
                  </a:cubicBezTo>
                  <a:cubicBezTo>
                    <a:pt x="47" y="37"/>
                    <a:pt x="47" y="37"/>
                    <a:pt x="47" y="36"/>
                  </a:cubicBezTo>
                  <a:cubicBezTo>
                    <a:pt x="47" y="35"/>
                    <a:pt x="45" y="34"/>
                    <a:pt x="44" y="34"/>
                  </a:cubicBezTo>
                  <a:cubicBezTo>
                    <a:pt x="43" y="33"/>
                    <a:pt x="41" y="32"/>
                    <a:pt x="42" y="30"/>
                  </a:cubicBezTo>
                  <a:cubicBezTo>
                    <a:pt x="42" y="30"/>
                    <a:pt x="41" y="29"/>
                    <a:pt x="42" y="29"/>
                  </a:cubicBezTo>
                  <a:cubicBezTo>
                    <a:pt x="42" y="28"/>
                    <a:pt x="43" y="29"/>
                    <a:pt x="43" y="28"/>
                  </a:cubicBezTo>
                  <a:cubicBezTo>
                    <a:pt x="44" y="26"/>
                    <a:pt x="38" y="26"/>
                    <a:pt x="38" y="27"/>
                  </a:cubicBezTo>
                  <a:cubicBezTo>
                    <a:pt x="38" y="26"/>
                    <a:pt x="42" y="25"/>
                    <a:pt x="38" y="25"/>
                  </a:cubicBezTo>
                  <a:cubicBezTo>
                    <a:pt x="37" y="25"/>
                    <a:pt x="36" y="24"/>
                    <a:pt x="36" y="24"/>
                  </a:cubicBezTo>
                  <a:cubicBezTo>
                    <a:pt x="36" y="23"/>
                    <a:pt x="37" y="23"/>
                    <a:pt x="37" y="23"/>
                  </a:cubicBezTo>
                  <a:cubicBezTo>
                    <a:pt x="37" y="22"/>
                    <a:pt x="35" y="22"/>
                    <a:pt x="35" y="22"/>
                  </a:cubicBezTo>
                  <a:cubicBezTo>
                    <a:pt x="35" y="22"/>
                    <a:pt x="36" y="21"/>
                    <a:pt x="34" y="21"/>
                  </a:cubicBezTo>
                  <a:cubicBezTo>
                    <a:pt x="33" y="20"/>
                    <a:pt x="32" y="20"/>
                    <a:pt x="31" y="19"/>
                  </a:cubicBezTo>
                  <a:cubicBezTo>
                    <a:pt x="28" y="15"/>
                    <a:pt x="30" y="19"/>
                    <a:pt x="30" y="19"/>
                  </a:cubicBezTo>
                  <a:cubicBezTo>
                    <a:pt x="29" y="19"/>
                    <a:pt x="26" y="16"/>
                    <a:pt x="25" y="16"/>
                  </a:cubicBezTo>
                  <a:cubicBezTo>
                    <a:pt x="24" y="14"/>
                    <a:pt x="23" y="12"/>
                    <a:pt x="21" y="11"/>
                  </a:cubicBezTo>
                  <a:cubicBezTo>
                    <a:pt x="19" y="10"/>
                    <a:pt x="18" y="9"/>
                    <a:pt x="16" y="7"/>
                  </a:cubicBezTo>
                  <a:cubicBezTo>
                    <a:pt x="15" y="6"/>
                    <a:pt x="14" y="3"/>
                    <a:pt x="12"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86" name="Freeform 453">
              <a:extLst>
                <a:ext uri="{FF2B5EF4-FFF2-40B4-BE49-F238E27FC236}">
                  <a16:creationId xmlns:a16="http://schemas.microsoft.com/office/drawing/2014/main" id="{6ACE6DBA-CC3F-C64D-8EBD-6C8C19B34B29}"/>
                </a:ext>
              </a:extLst>
            </p:cNvPr>
            <p:cNvSpPr>
              <a:spLocks/>
            </p:cNvSpPr>
            <p:nvPr/>
          </p:nvSpPr>
          <p:spPr bwMode="auto">
            <a:xfrm>
              <a:off x="16130115" y="8978922"/>
              <a:ext cx="47770" cy="47785"/>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87" name="Freeform 454">
              <a:extLst>
                <a:ext uri="{FF2B5EF4-FFF2-40B4-BE49-F238E27FC236}">
                  <a16:creationId xmlns:a16="http://schemas.microsoft.com/office/drawing/2014/main" id="{423BB7EC-BD0E-FE48-B0DB-3DBE1C03105D}"/>
                </a:ext>
              </a:extLst>
            </p:cNvPr>
            <p:cNvSpPr>
              <a:spLocks/>
            </p:cNvSpPr>
            <p:nvPr/>
          </p:nvSpPr>
          <p:spPr bwMode="auto">
            <a:xfrm>
              <a:off x="16196997" y="9090416"/>
              <a:ext cx="44586" cy="47785"/>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88" name="Freeform 455">
              <a:extLst>
                <a:ext uri="{FF2B5EF4-FFF2-40B4-BE49-F238E27FC236}">
                  <a16:creationId xmlns:a16="http://schemas.microsoft.com/office/drawing/2014/main" id="{965E3AC5-9D10-6645-A768-FC7CB5FB7BF8}"/>
                </a:ext>
              </a:extLst>
            </p:cNvPr>
            <p:cNvSpPr>
              <a:spLocks/>
            </p:cNvSpPr>
            <p:nvPr/>
          </p:nvSpPr>
          <p:spPr bwMode="auto">
            <a:xfrm>
              <a:off x="16512283" y="9119082"/>
              <a:ext cx="66879" cy="66896"/>
            </a:xfrm>
            <a:custGeom>
              <a:avLst/>
              <a:gdLst>
                <a:gd name="T0" fmla="*/ 7 w 7"/>
                <a:gd name="T1" fmla="*/ 7 h 7"/>
                <a:gd name="T2" fmla="*/ 5 w 7"/>
                <a:gd name="T3" fmla="*/ 3 h 7"/>
                <a:gd name="T4" fmla="*/ 0 w 7"/>
                <a:gd name="T5" fmla="*/ 1 h 7"/>
                <a:gd name="T6" fmla="*/ 1 w 7"/>
                <a:gd name="T7" fmla="*/ 3 h 7"/>
                <a:gd name="T8" fmla="*/ 3 w 7"/>
                <a:gd name="T9" fmla="*/ 5 h 7"/>
                <a:gd name="T10" fmla="*/ 7 w 7"/>
                <a:gd name="T11" fmla="*/ 7 h 7"/>
              </a:gdLst>
              <a:ahLst/>
              <a:cxnLst>
                <a:cxn ang="0">
                  <a:pos x="T0" y="T1"/>
                </a:cxn>
                <a:cxn ang="0">
                  <a:pos x="T2" y="T3"/>
                </a:cxn>
                <a:cxn ang="0">
                  <a:pos x="T4" y="T5"/>
                </a:cxn>
                <a:cxn ang="0">
                  <a:pos x="T6" y="T7"/>
                </a:cxn>
                <a:cxn ang="0">
                  <a:pos x="T8" y="T9"/>
                </a:cxn>
                <a:cxn ang="0">
                  <a:pos x="T10" y="T11"/>
                </a:cxn>
              </a:cxnLst>
              <a:rect l="0" t="0" r="r" b="b"/>
              <a:pathLst>
                <a:path w="7" h="7">
                  <a:moveTo>
                    <a:pt x="7" y="7"/>
                  </a:moveTo>
                  <a:cubicBezTo>
                    <a:pt x="7" y="5"/>
                    <a:pt x="5" y="5"/>
                    <a:pt x="5" y="3"/>
                  </a:cubicBezTo>
                  <a:cubicBezTo>
                    <a:pt x="5" y="1"/>
                    <a:pt x="2" y="0"/>
                    <a:pt x="0" y="1"/>
                  </a:cubicBezTo>
                  <a:cubicBezTo>
                    <a:pt x="0" y="2"/>
                    <a:pt x="0" y="3"/>
                    <a:pt x="1" y="3"/>
                  </a:cubicBezTo>
                  <a:cubicBezTo>
                    <a:pt x="3" y="3"/>
                    <a:pt x="2" y="4"/>
                    <a:pt x="3" y="5"/>
                  </a:cubicBezTo>
                  <a:cubicBezTo>
                    <a:pt x="3" y="6"/>
                    <a:pt x="7" y="7"/>
                    <a:pt x="7"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89" name="Freeform 456">
              <a:extLst>
                <a:ext uri="{FF2B5EF4-FFF2-40B4-BE49-F238E27FC236}">
                  <a16:creationId xmlns:a16="http://schemas.microsoft.com/office/drawing/2014/main" id="{F9F310F7-47AA-1748-82F3-AD2C90C97A35}"/>
                </a:ext>
              </a:extLst>
            </p:cNvPr>
            <p:cNvSpPr>
              <a:spLocks/>
            </p:cNvSpPr>
            <p:nvPr/>
          </p:nvSpPr>
          <p:spPr bwMode="auto">
            <a:xfrm>
              <a:off x="16617379" y="9166867"/>
              <a:ext cx="35033" cy="35042"/>
            </a:xfrm>
            <a:custGeom>
              <a:avLst/>
              <a:gdLst>
                <a:gd name="T0" fmla="*/ 2 w 4"/>
                <a:gd name="T1" fmla="*/ 3 h 4"/>
                <a:gd name="T2" fmla="*/ 2 w 4"/>
                <a:gd name="T3" fmla="*/ 0 h 4"/>
                <a:gd name="T4" fmla="*/ 2 w 4"/>
                <a:gd name="T5" fmla="*/ 3 h 4"/>
                <a:gd name="T6" fmla="*/ 2 w 4"/>
                <a:gd name="T7" fmla="*/ 3 h 4"/>
              </a:gdLst>
              <a:ahLst/>
              <a:cxnLst>
                <a:cxn ang="0">
                  <a:pos x="T0" y="T1"/>
                </a:cxn>
                <a:cxn ang="0">
                  <a:pos x="T2" y="T3"/>
                </a:cxn>
                <a:cxn ang="0">
                  <a:pos x="T4" y="T5"/>
                </a:cxn>
                <a:cxn ang="0">
                  <a:pos x="T6" y="T7"/>
                </a:cxn>
              </a:cxnLst>
              <a:rect l="0" t="0" r="r" b="b"/>
              <a:pathLst>
                <a:path w="4" h="4">
                  <a:moveTo>
                    <a:pt x="2" y="3"/>
                  </a:moveTo>
                  <a:cubicBezTo>
                    <a:pt x="0" y="4"/>
                    <a:pt x="0" y="1"/>
                    <a:pt x="2" y="0"/>
                  </a:cubicBezTo>
                  <a:cubicBezTo>
                    <a:pt x="4" y="0"/>
                    <a:pt x="4" y="3"/>
                    <a:pt x="2" y="3"/>
                  </a:cubicBezTo>
                  <a:cubicBezTo>
                    <a:pt x="1" y="4"/>
                    <a:pt x="3" y="3"/>
                    <a:pt x="2"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90" name="Freeform 457">
              <a:extLst>
                <a:ext uri="{FF2B5EF4-FFF2-40B4-BE49-F238E27FC236}">
                  <a16:creationId xmlns:a16="http://schemas.microsoft.com/office/drawing/2014/main" id="{6E801D29-5D4F-6A40-B7BC-3CA819A1C10F}"/>
                </a:ext>
              </a:extLst>
            </p:cNvPr>
            <p:cNvSpPr>
              <a:spLocks/>
            </p:cNvSpPr>
            <p:nvPr/>
          </p:nvSpPr>
          <p:spPr bwMode="auto">
            <a:xfrm>
              <a:off x="16521836" y="9326143"/>
              <a:ext cx="429937" cy="140163"/>
            </a:xfrm>
            <a:custGeom>
              <a:avLst/>
              <a:gdLst>
                <a:gd name="T0" fmla="*/ 9 w 46"/>
                <a:gd name="T1" fmla="*/ 0 h 15"/>
                <a:gd name="T2" fmla="*/ 3 w 46"/>
                <a:gd name="T3" fmla="*/ 0 h 15"/>
                <a:gd name="T4" fmla="*/ 0 w 46"/>
                <a:gd name="T5" fmla="*/ 4 h 15"/>
                <a:gd name="T6" fmla="*/ 5 w 46"/>
                <a:gd name="T7" fmla="*/ 6 h 15"/>
                <a:gd name="T8" fmla="*/ 11 w 46"/>
                <a:gd name="T9" fmla="*/ 9 h 15"/>
                <a:gd name="T10" fmla="*/ 15 w 46"/>
                <a:gd name="T11" fmla="*/ 9 h 15"/>
                <a:gd name="T12" fmla="*/ 24 w 46"/>
                <a:gd name="T13" fmla="*/ 11 h 15"/>
                <a:gd name="T14" fmla="*/ 40 w 46"/>
                <a:gd name="T15" fmla="*/ 13 h 15"/>
                <a:gd name="T16" fmla="*/ 45 w 46"/>
                <a:gd name="T17" fmla="*/ 13 h 15"/>
                <a:gd name="T18" fmla="*/ 43 w 46"/>
                <a:gd name="T19" fmla="*/ 9 h 15"/>
                <a:gd name="T20" fmla="*/ 41 w 46"/>
                <a:gd name="T21" fmla="*/ 9 h 15"/>
                <a:gd name="T22" fmla="*/ 37 w 46"/>
                <a:gd name="T23" fmla="*/ 9 h 15"/>
                <a:gd name="T24" fmla="*/ 35 w 46"/>
                <a:gd name="T25" fmla="*/ 6 h 15"/>
                <a:gd name="T26" fmla="*/ 32 w 46"/>
                <a:gd name="T27" fmla="*/ 4 h 15"/>
                <a:gd name="T28" fmla="*/ 27 w 46"/>
                <a:gd name="T29" fmla="*/ 3 h 15"/>
                <a:gd name="T30" fmla="*/ 25 w 46"/>
                <a:gd name="T31" fmla="*/ 4 h 15"/>
                <a:gd name="T32" fmla="*/ 21 w 46"/>
                <a:gd name="T33" fmla="*/ 5 h 15"/>
                <a:gd name="T34" fmla="*/ 15 w 46"/>
                <a:gd name="T35" fmla="*/ 3 h 15"/>
                <a:gd name="T36" fmla="*/ 11 w 46"/>
                <a:gd name="T37" fmla="*/ 2 h 15"/>
                <a:gd name="T38" fmla="*/ 9 w 46"/>
                <a:gd name="T39" fmla="*/ 0 h 15"/>
                <a:gd name="T40" fmla="*/ 9 w 46"/>
                <a:gd name="T4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15">
                  <a:moveTo>
                    <a:pt x="9" y="0"/>
                  </a:moveTo>
                  <a:cubicBezTo>
                    <a:pt x="7" y="1"/>
                    <a:pt x="6" y="0"/>
                    <a:pt x="3" y="0"/>
                  </a:cubicBezTo>
                  <a:cubicBezTo>
                    <a:pt x="3" y="0"/>
                    <a:pt x="0" y="3"/>
                    <a:pt x="0" y="4"/>
                  </a:cubicBezTo>
                  <a:cubicBezTo>
                    <a:pt x="0" y="5"/>
                    <a:pt x="4" y="4"/>
                    <a:pt x="5" y="6"/>
                  </a:cubicBezTo>
                  <a:cubicBezTo>
                    <a:pt x="6" y="8"/>
                    <a:pt x="9" y="8"/>
                    <a:pt x="11" y="9"/>
                  </a:cubicBezTo>
                  <a:cubicBezTo>
                    <a:pt x="13" y="9"/>
                    <a:pt x="14" y="9"/>
                    <a:pt x="15" y="9"/>
                  </a:cubicBezTo>
                  <a:cubicBezTo>
                    <a:pt x="18" y="9"/>
                    <a:pt x="21" y="10"/>
                    <a:pt x="24" y="11"/>
                  </a:cubicBezTo>
                  <a:cubicBezTo>
                    <a:pt x="29" y="12"/>
                    <a:pt x="35" y="11"/>
                    <a:pt x="40" y="13"/>
                  </a:cubicBezTo>
                  <a:cubicBezTo>
                    <a:pt x="41" y="13"/>
                    <a:pt x="44" y="15"/>
                    <a:pt x="45" y="13"/>
                  </a:cubicBezTo>
                  <a:cubicBezTo>
                    <a:pt x="46" y="13"/>
                    <a:pt x="44" y="9"/>
                    <a:pt x="43" y="9"/>
                  </a:cubicBezTo>
                  <a:cubicBezTo>
                    <a:pt x="42" y="8"/>
                    <a:pt x="42" y="9"/>
                    <a:pt x="41" y="9"/>
                  </a:cubicBezTo>
                  <a:cubicBezTo>
                    <a:pt x="39" y="10"/>
                    <a:pt x="38" y="9"/>
                    <a:pt x="37" y="9"/>
                  </a:cubicBezTo>
                  <a:cubicBezTo>
                    <a:pt x="36" y="8"/>
                    <a:pt x="36" y="7"/>
                    <a:pt x="35" y="6"/>
                  </a:cubicBezTo>
                  <a:cubicBezTo>
                    <a:pt x="35" y="5"/>
                    <a:pt x="33" y="5"/>
                    <a:pt x="32" y="4"/>
                  </a:cubicBezTo>
                  <a:cubicBezTo>
                    <a:pt x="31" y="4"/>
                    <a:pt x="28" y="3"/>
                    <a:pt x="27" y="3"/>
                  </a:cubicBezTo>
                  <a:cubicBezTo>
                    <a:pt x="26" y="3"/>
                    <a:pt x="25" y="4"/>
                    <a:pt x="25" y="4"/>
                  </a:cubicBezTo>
                  <a:cubicBezTo>
                    <a:pt x="24" y="5"/>
                    <a:pt x="23" y="5"/>
                    <a:pt x="21" y="5"/>
                  </a:cubicBezTo>
                  <a:cubicBezTo>
                    <a:pt x="19" y="5"/>
                    <a:pt x="17" y="4"/>
                    <a:pt x="15" y="3"/>
                  </a:cubicBezTo>
                  <a:cubicBezTo>
                    <a:pt x="14" y="2"/>
                    <a:pt x="12" y="2"/>
                    <a:pt x="11" y="2"/>
                  </a:cubicBezTo>
                  <a:cubicBezTo>
                    <a:pt x="11" y="2"/>
                    <a:pt x="10" y="0"/>
                    <a:pt x="9" y="0"/>
                  </a:cubicBezTo>
                  <a:cubicBezTo>
                    <a:pt x="8" y="1"/>
                    <a:pt x="10" y="0"/>
                    <a:pt x="9"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91" name="Freeform 458">
              <a:extLst>
                <a:ext uri="{FF2B5EF4-FFF2-40B4-BE49-F238E27FC236}">
                  <a16:creationId xmlns:a16="http://schemas.microsoft.com/office/drawing/2014/main" id="{9EE454A1-9193-E745-91F8-CD8263F2B7AD}"/>
                </a:ext>
              </a:extLst>
            </p:cNvPr>
            <p:cNvSpPr>
              <a:spLocks/>
            </p:cNvSpPr>
            <p:nvPr/>
          </p:nvSpPr>
          <p:spPr bwMode="auto">
            <a:xfrm>
              <a:off x="16840308" y="9361183"/>
              <a:ext cx="73248" cy="28669"/>
            </a:xfrm>
            <a:custGeom>
              <a:avLst/>
              <a:gdLst>
                <a:gd name="T0" fmla="*/ 3 w 8"/>
                <a:gd name="T1" fmla="*/ 3 h 3"/>
                <a:gd name="T2" fmla="*/ 8 w 8"/>
                <a:gd name="T3" fmla="*/ 1 h 3"/>
                <a:gd name="T4" fmla="*/ 3 w 8"/>
                <a:gd name="T5" fmla="*/ 3 h 3"/>
                <a:gd name="T6" fmla="*/ 3 w 8"/>
                <a:gd name="T7" fmla="*/ 3 h 3"/>
              </a:gdLst>
              <a:ahLst/>
              <a:cxnLst>
                <a:cxn ang="0">
                  <a:pos x="T0" y="T1"/>
                </a:cxn>
                <a:cxn ang="0">
                  <a:pos x="T2" y="T3"/>
                </a:cxn>
                <a:cxn ang="0">
                  <a:pos x="T4" y="T5"/>
                </a:cxn>
                <a:cxn ang="0">
                  <a:pos x="T6" y="T7"/>
                </a:cxn>
              </a:cxnLst>
              <a:rect l="0" t="0" r="r" b="b"/>
              <a:pathLst>
                <a:path w="8" h="3">
                  <a:moveTo>
                    <a:pt x="3" y="3"/>
                  </a:moveTo>
                  <a:cubicBezTo>
                    <a:pt x="0" y="2"/>
                    <a:pt x="7" y="0"/>
                    <a:pt x="8" y="1"/>
                  </a:cubicBezTo>
                  <a:cubicBezTo>
                    <a:pt x="8" y="2"/>
                    <a:pt x="4" y="3"/>
                    <a:pt x="3" y="3"/>
                  </a:cubicBezTo>
                  <a:cubicBezTo>
                    <a:pt x="2" y="3"/>
                    <a:pt x="4" y="3"/>
                    <a:pt x="3"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92" name="Freeform 459">
              <a:extLst>
                <a:ext uri="{FF2B5EF4-FFF2-40B4-BE49-F238E27FC236}">
                  <a16:creationId xmlns:a16="http://schemas.microsoft.com/office/drawing/2014/main" id="{61FF2908-94D1-3340-98FF-71EBF91CC89B}"/>
                </a:ext>
              </a:extLst>
            </p:cNvPr>
            <p:cNvSpPr>
              <a:spLocks/>
            </p:cNvSpPr>
            <p:nvPr/>
          </p:nvSpPr>
          <p:spPr bwMode="auto">
            <a:xfrm>
              <a:off x="16942218" y="9428080"/>
              <a:ext cx="57323" cy="38227"/>
            </a:xfrm>
            <a:custGeom>
              <a:avLst/>
              <a:gdLst>
                <a:gd name="T0" fmla="*/ 3 w 6"/>
                <a:gd name="T1" fmla="*/ 0 h 4"/>
                <a:gd name="T2" fmla="*/ 1 w 6"/>
                <a:gd name="T3" fmla="*/ 1 h 4"/>
                <a:gd name="T4" fmla="*/ 3 w 6"/>
                <a:gd name="T5" fmla="*/ 4 h 4"/>
                <a:gd name="T6" fmla="*/ 3 w 6"/>
                <a:gd name="T7" fmla="*/ 0 h 4"/>
              </a:gdLst>
              <a:ahLst/>
              <a:cxnLst>
                <a:cxn ang="0">
                  <a:pos x="T0" y="T1"/>
                </a:cxn>
                <a:cxn ang="0">
                  <a:pos x="T2" y="T3"/>
                </a:cxn>
                <a:cxn ang="0">
                  <a:pos x="T4" y="T5"/>
                </a:cxn>
                <a:cxn ang="0">
                  <a:pos x="T6" y="T7"/>
                </a:cxn>
              </a:cxnLst>
              <a:rect l="0" t="0" r="r" b="b"/>
              <a:pathLst>
                <a:path w="6" h="4">
                  <a:moveTo>
                    <a:pt x="3" y="0"/>
                  </a:moveTo>
                  <a:cubicBezTo>
                    <a:pt x="2" y="0"/>
                    <a:pt x="0" y="0"/>
                    <a:pt x="1" y="1"/>
                  </a:cubicBezTo>
                  <a:cubicBezTo>
                    <a:pt x="1" y="1"/>
                    <a:pt x="3" y="4"/>
                    <a:pt x="3" y="4"/>
                  </a:cubicBezTo>
                  <a:cubicBezTo>
                    <a:pt x="5" y="4"/>
                    <a:pt x="6" y="0"/>
                    <a:pt x="3"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93" name="Freeform 460">
              <a:extLst>
                <a:ext uri="{FF2B5EF4-FFF2-40B4-BE49-F238E27FC236}">
                  <a16:creationId xmlns:a16="http://schemas.microsoft.com/office/drawing/2014/main" id="{E464F160-46E3-2049-B046-20737F6FE8CE}"/>
                </a:ext>
              </a:extLst>
            </p:cNvPr>
            <p:cNvSpPr>
              <a:spLocks/>
            </p:cNvSpPr>
            <p:nvPr/>
          </p:nvSpPr>
          <p:spPr bwMode="auto">
            <a:xfrm>
              <a:off x="16999544" y="9437635"/>
              <a:ext cx="44586" cy="28669"/>
            </a:xfrm>
            <a:custGeom>
              <a:avLst/>
              <a:gdLst>
                <a:gd name="T0" fmla="*/ 4 w 5"/>
                <a:gd name="T1" fmla="*/ 1 h 3"/>
                <a:gd name="T2" fmla="*/ 2 w 5"/>
                <a:gd name="T3" fmla="*/ 0 h 3"/>
                <a:gd name="T4" fmla="*/ 1 w 5"/>
                <a:gd name="T5" fmla="*/ 2 h 3"/>
                <a:gd name="T6" fmla="*/ 2 w 5"/>
                <a:gd name="T7" fmla="*/ 2 h 3"/>
                <a:gd name="T8" fmla="*/ 4 w 5"/>
                <a:gd name="T9" fmla="*/ 1 h 3"/>
                <a:gd name="T10" fmla="*/ 4 w 5"/>
                <a:gd name="T11" fmla="*/ 1 h 3"/>
              </a:gdLst>
              <a:ahLst/>
              <a:cxnLst>
                <a:cxn ang="0">
                  <a:pos x="T0" y="T1"/>
                </a:cxn>
                <a:cxn ang="0">
                  <a:pos x="T2" y="T3"/>
                </a:cxn>
                <a:cxn ang="0">
                  <a:pos x="T4" y="T5"/>
                </a:cxn>
                <a:cxn ang="0">
                  <a:pos x="T6" y="T7"/>
                </a:cxn>
                <a:cxn ang="0">
                  <a:pos x="T8" y="T9"/>
                </a:cxn>
                <a:cxn ang="0">
                  <a:pos x="T10" y="T11"/>
                </a:cxn>
              </a:cxnLst>
              <a:rect l="0" t="0" r="r" b="b"/>
              <a:pathLst>
                <a:path w="5" h="3">
                  <a:moveTo>
                    <a:pt x="4" y="1"/>
                  </a:moveTo>
                  <a:cubicBezTo>
                    <a:pt x="4" y="1"/>
                    <a:pt x="3" y="0"/>
                    <a:pt x="2" y="0"/>
                  </a:cubicBezTo>
                  <a:cubicBezTo>
                    <a:pt x="2" y="1"/>
                    <a:pt x="0" y="2"/>
                    <a:pt x="1" y="2"/>
                  </a:cubicBezTo>
                  <a:cubicBezTo>
                    <a:pt x="1" y="2"/>
                    <a:pt x="2" y="3"/>
                    <a:pt x="2" y="2"/>
                  </a:cubicBezTo>
                  <a:cubicBezTo>
                    <a:pt x="3" y="2"/>
                    <a:pt x="5" y="2"/>
                    <a:pt x="4" y="1"/>
                  </a:cubicBezTo>
                  <a:cubicBezTo>
                    <a:pt x="4" y="1"/>
                    <a:pt x="5" y="2"/>
                    <a:pt x="4"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94" name="Freeform 461">
              <a:extLst>
                <a:ext uri="{FF2B5EF4-FFF2-40B4-BE49-F238E27FC236}">
                  <a16:creationId xmlns:a16="http://schemas.microsoft.com/office/drawing/2014/main" id="{053D36C4-5FB1-8740-B860-C4A0890BFB2B}"/>
                </a:ext>
              </a:extLst>
            </p:cNvPr>
            <p:cNvSpPr>
              <a:spLocks/>
            </p:cNvSpPr>
            <p:nvPr/>
          </p:nvSpPr>
          <p:spPr bwMode="auto">
            <a:xfrm>
              <a:off x="17034575" y="9437635"/>
              <a:ext cx="66879" cy="38227"/>
            </a:xfrm>
            <a:custGeom>
              <a:avLst/>
              <a:gdLst>
                <a:gd name="T0" fmla="*/ 2 w 7"/>
                <a:gd name="T1" fmla="*/ 1 h 4"/>
                <a:gd name="T2" fmla="*/ 2 w 7"/>
                <a:gd name="T3" fmla="*/ 4 h 4"/>
                <a:gd name="T4" fmla="*/ 6 w 7"/>
                <a:gd name="T5" fmla="*/ 3 h 4"/>
                <a:gd name="T6" fmla="*/ 5 w 7"/>
                <a:gd name="T7" fmla="*/ 1 h 4"/>
                <a:gd name="T8" fmla="*/ 2 w 7"/>
                <a:gd name="T9" fmla="*/ 1 h 4"/>
              </a:gdLst>
              <a:ahLst/>
              <a:cxnLst>
                <a:cxn ang="0">
                  <a:pos x="T0" y="T1"/>
                </a:cxn>
                <a:cxn ang="0">
                  <a:pos x="T2" y="T3"/>
                </a:cxn>
                <a:cxn ang="0">
                  <a:pos x="T4" y="T5"/>
                </a:cxn>
                <a:cxn ang="0">
                  <a:pos x="T6" y="T7"/>
                </a:cxn>
                <a:cxn ang="0">
                  <a:pos x="T8" y="T9"/>
                </a:cxn>
              </a:cxnLst>
              <a:rect l="0" t="0" r="r" b="b"/>
              <a:pathLst>
                <a:path w="7" h="4">
                  <a:moveTo>
                    <a:pt x="2" y="1"/>
                  </a:moveTo>
                  <a:cubicBezTo>
                    <a:pt x="1" y="2"/>
                    <a:pt x="0" y="4"/>
                    <a:pt x="2" y="4"/>
                  </a:cubicBezTo>
                  <a:cubicBezTo>
                    <a:pt x="4" y="4"/>
                    <a:pt x="5" y="4"/>
                    <a:pt x="6" y="3"/>
                  </a:cubicBezTo>
                  <a:cubicBezTo>
                    <a:pt x="7" y="3"/>
                    <a:pt x="5" y="2"/>
                    <a:pt x="5" y="1"/>
                  </a:cubicBezTo>
                  <a:cubicBezTo>
                    <a:pt x="4" y="0"/>
                    <a:pt x="3" y="0"/>
                    <a:pt x="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95" name="Freeform 462">
              <a:extLst>
                <a:ext uri="{FF2B5EF4-FFF2-40B4-BE49-F238E27FC236}">
                  <a16:creationId xmlns:a16="http://schemas.microsoft.com/office/drawing/2014/main" id="{B3F37A68-52BC-454A-840C-41768981109C}"/>
                </a:ext>
              </a:extLst>
            </p:cNvPr>
            <p:cNvSpPr>
              <a:spLocks/>
            </p:cNvSpPr>
            <p:nvPr/>
          </p:nvSpPr>
          <p:spPr bwMode="auto">
            <a:xfrm>
              <a:off x="17082346" y="9428080"/>
              <a:ext cx="76432" cy="47785"/>
            </a:xfrm>
            <a:custGeom>
              <a:avLst/>
              <a:gdLst>
                <a:gd name="T0" fmla="*/ 1 w 8"/>
                <a:gd name="T1" fmla="*/ 0 h 5"/>
                <a:gd name="T2" fmla="*/ 0 w 8"/>
                <a:gd name="T3" fmla="*/ 1 h 5"/>
                <a:gd name="T4" fmla="*/ 2 w 8"/>
                <a:gd name="T5" fmla="*/ 2 h 5"/>
                <a:gd name="T6" fmla="*/ 2 w 8"/>
                <a:gd name="T7" fmla="*/ 3 h 5"/>
                <a:gd name="T8" fmla="*/ 7 w 8"/>
                <a:gd name="T9" fmla="*/ 4 h 5"/>
                <a:gd name="T10" fmla="*/ 7 w 8"/>
                <a:gd name="T11" fmla="*/ 1 h 5"/>
                <a:gd name="T12" fmla="*/ 1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1" y="0"/>
                  </a:moveTo>
                  <a:cubicBezTo>
                    <a:pt x="0" y="0"/>
                    <a:pt x="0" y="0"/>
                    <a:pt x="0" y="1"/>
                  </a:cubicBezTo>
                  <a:cubicBezTo>
                    <a:pt x="0" y="1"/>
                    <a:pt x="2" y="1"/>
                    <a:pt x="2" y="2"/>
                  </a:cubicBezTo>
                  <a:cubicBezTo>
                    <a:pt x="2" y="2"/>
                    <a:pt x="2" y="3"/>
                    <a:pt x="2" y="3"/>
                  </a:cubicBezTo>
                  <a:cubicBezTo>
                    <a:pt x="2" y="4"/>
                    <a:pt x="6" y="5"/>
                    <a:pt x="7" y="4"/>
                  </a:cubicBezTo>
                  <a:cubicBezTo>
                    <a:pt x="8" y="3"/>
                    <a:pt x="8" y="2"/>
                    <a:pt x="7" y="1"/>
                  </a:cubicBezTo>
                  <a:cubicBezTo>
                    <a:pt x="5" y="1"/>
                    <a:pt x="3" y="1"/>
                    <a:pt x="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96" name="Freeform 463">
              <a:extLst>
                <a:ext uri="{FF2B5EF4-FFF2-40B4-BE49-F238E27FC236}">
                  <a16:creationId xmlns:a16="http://schemas.microsoft.com/office/drawing/2014/main" id="{590C4E06-CF98-1F4B-AC52-272A2298FE5B}"/>
                </a:ext>
              </a:extLst>
            </p:cNvPr>
            <p:cNvSpPr>
              <a:spLocks/>
            </p:cNvSpPr>
            <p:nvPr/>
          </p:nvSpPr>
          <p:spPr bwMode="auto">
            <a:xfrm>
              <a:off x="17184259" y="9437635"/>
              <a:ext cx="114649" cy="38227"/>
            </a:xfrm>
            <a:custGeom>
              <a:avLst/>
              <a:gdLst>
                <a:gd name="T0" fmla="*/ 2 w 12"/>
                <a:gd name="T1" fmla="*/ 0 h 4"/>
                <a:gd name="T2" fmla="*/ 0 w 12"/>
                <a:gd name="T3" fmla="*/ 2 h 4"/>
                <a:gd name="T4" fmla="*/ 12 w 12"/>
                <a:gd name="T5" fmla="*/ 2 h 4"/>
                <a:gd name="T6" fmla="*/ 9 w 12"/>
                <a:gd name="T7" fmla="*/ 2 h 4"/>
                <a:gd name="T8" fmla="*/ 2 w 12"/>
                <a:gd name="T9" fmla="*/ 0 h 4"/>
                <a:gd name="T10" fmla="*/ 2 w 12"/>
                <a:gd name="T11" fmla="*/ 0 h 4"/>
              </a:gdLst>
              <a:ahLst/>
              <a:cxnLst>
                <a:cxn ang="0">
                  <a:pos x="T0" y="T1"/>
                </a:cxn>
                <a:cxn ang="0">
                  <a:pos x="T2" y="T3"/>
                </a:cxn>
                <a:cxn ang="0">
                  <a:pos x="T4" y="T5"/>
                </a:cxn>
                <a:cxn ang="0">
                  <a:pos x="T6" y="T7"/>
                </a:cxn>
                <a:cxn ang="0">
                  <a:pos x="T8" y="T9"/>
                </a:cxn>
                <a:cxn ang="0">
                  <a:pos x="T10" y="T11"/>
                </a:cxn>
              </a:cxnLst>
              <a:rect l="0" t="0" r="r" b="b"/>
              <a:pathLst>
                <a:path w="12" h="4">
                  <a:moveTo>
                    <a:pt x="2" y="0"/>
                  </a:moveTo>
                  <a:cubicBezTo>
                    <a:pt x="2" y="0"/>
                    <a:pt x="0" y="1"/>
                    <a:pt x="0" y="2"/>
                  </a:cubicBezTo>
                  <a:cubicBezTo>
                    <a:pt x="0" y="2"/>
                    <a:pt x="11" y="4"/>
                    <a:pt x="12" y="2"/>
                  </a:cubicBezTo>
                  <a:cubicBezTo>
                    <a:pt x="12" y="1"/>
                    <a:pt x="9" y="2"/>
                    <a:pt x="9" y="2"/>
                  </a:cubicBezTo>
                  <a:cubicBezTo>
                    <a:pt x="7" y="2"/>
                    <a:pt x="4" y="1"/>
                    <a:pt x="2" y="0"/>
                  </a:cubicBezTo>
                  <a:cubicBezTo>
                    <a:pt x="2" y="0"/>
                    <a:pt x="3"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97" name="Freeform 464">
              <a:extLst>
                <a:ext uri="{FF2B5EF4-FFF2-40B4-BE49-F238E27FC236}">
                  <a16:creationId xmlns:a16="http://schemas.microsoft.com/office/drawing/2014/main" id="{8CD136E5-DB4C-1945-B9A7-E8ADD248265E}"/>
                </a:ext>
              </a:extLst>
            </p:cNvPr>
            <p:cNvSpPr>
              <a:spLocks/>
            </p:cNvSpPr>
            <p:nvPr/>
          </p:nvSpPr>
          <p:spPr bwMode="auto">
            <a:xfrm>
              <a:off x="17149226" y="9491791"/>
              <a:ext cx="101909" cy="57338"/>
            </a:xfrm>
            <a:custGeom>
              <a:avLst/>
              <a:gdLst>
                <a:gd name="T0" fmla="*/ 0 w 11"/>
                <a:gd name="T1" fmla="*/ 0 h 6"/>
                <a:gd name="T2" fmla="*/ 8 w 11"/>
                <a:gd name="T3" fmla="*/ 4 h 6"/>
                <a:gd name="T4" fmla="*/ 0 w 11"/>
                <a:gd name="T5" fmla="*/ 0 h 6"/>
              </a:gdLst>
              <a:ahLst/>
              <a:cxnLst>
                <a:cxn ang="0">
                  <a:pos x="T0" y="T1"/>
                </a:cxn>
                <a:cxn ang="0">
                  <a:pos x="T2" y="T3"/>
                </a:cxn>
                <a:cxn ang="0">
                  <a:pos x="T4" y="T5"/>
                </a:cxn>
              </a:cxnLst>
              <a:rect l="0" t="0" r="r" b="b"/>
              <a:pathLst>
                <a:path w="11" h="6">
                  <a:moveTo>
                    <a:pt x="0" y="0"/>
                  </a:moveTo>
                  <a:cubicBezTo>
                    <a:pt x="1" y="0"/>
                    <a:pt x="7" y="6"/>
                    <a:pt x="8" y="4"/>
                  </a:cubicBezTo>
                  <a:cubicBezTo>
                    <a:pt x="11" y="1"/>
                    <a:pt x="1" y="0"/>
                    <a:pt x="0"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98" name="Freeform 465">
              <a:extLst>
                <a:ext uri="{FF2B5EF4-FFF2-40B4-BE49-F238E27FC236}">
                  <a16:creationId xmlns:a16="http://schemas.microsoft.com/office/drawing/2014/main" id="{26C9553C-F5DD-D544-AFB8-3393F55C521C}"/>
                </a:ext>
              </a:extLst>
            </p:cNvPr>
            <p:cNvSpPr>
              <a:spLocks/>
            </p:cNvSpPr>
            <p:nvPr/>
          </p:nvSpPr>
          <p:spPr bwMode="auto">
            <a:xfrm>
              <a:off x="17474065" y="9192351"/>
              <a:ext cx="57323" cy="38227"/>
            </a:xfrm>
            <a:custGeom>
              <a:avLst/>
              <a:gdLst>
                <a:gd name="T0" fmla="*/ 3 w 6"/>
                <a:gd name="T1" fmla="*/ 3 h 4"/>
                <a:gd name="T2" fmla="*/ 4 w 6"/>
                <a:gd name="T3" fmla="*/ 0 h 4"/>
                <a:gd name="T4" fmla="*/ 3 w 6"/>
                <a:gd name="T5" fmla="*/ 3 h 4"/>
                <a:gd name="T6" fmla="*/ 3 w 6"/>
                <a:gd name="T7" fmla="*/ 3 h 4"/>
              </a:gdLst>
              <a:ahLst/>
              <a:cxnLst>
                <a:cxn ang="0">
                  <a:pos x="T0" y="T1"/>
                </a:cxn>
                <a:cxn ang="0">
                  <a:pos x="T2" y="T3"/>
                </a:cxn>
                <a:cxn ang="0">
                  <a:pos x="T4" y="T5"/>
                </a:cxn>
                <a:cxn ang="0">
                  <a:pos x="T6" y="T7"/>
                </a:cxn>
              </a:cxnLst>
              <a:rect l="0" t="0" r="r" b="b"/>
              <a:pathLst>
                <a:path w="6" h="4">
                  <a:moveTo>
                    <a:pt x="3" y="3"/>
                  </a:moveTo>
                  <a:cubicBezTo>
                    <a:pt x="0" y="4"/>
                    <a:pt x="1" y="0"/>
                    <a:pt x="4" y="0"/>
                  </a:cubicBezTo>
                  <a:cubicBezTo>
                    <a:pt x="6" y="0"/>
                    <a:pt x="5" y="3"/>
                    <a:pt x="3" y="3"/>
                  </a:cubicBezTo>
                  <a:cubicBezTo>
                    <a:pt x="2" y="4"/>
                    <a:pt x="5" y="3"/>
                    <a:pt x="3"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99" name="Freeform 466">
              <a:extLst>
                <a:ext uri="{FF2B5EF4-FFF2-40B4-BE49-F238E27FC236}">
                  <a16:creationId xmlns:a16="http://schemas.microsoft.com/office/drawing/2014/main" id="{3D5E40F1-BCD0-F048-BE40-E4E86409EF44}"/>
                </a:ext>
              </a:extLst>
            </p:cNvPr>
            <p:cNvSpPr>
              <a:spLocks/>
            </p:cNvSpPr>
            <p:nvPr/>
          </p:nvSpPr>
          <p:spPr bwMode="auto">
            <a:xfrm>
              <a:off x="17569608" y="9185981"/>
              <a:ext cx="140127" cy="44598"/>
            </a:xfrm>
            <a:custGeom>
              <a:avLst/>
              <a:gdLst>
                <a:gd name="T0" fmla="*/ 2 w 15"/>
                <a:gd name="T1" fmla="*/ 3 h 5"/>
                <a:gd name="T2" fmla="*/ 1 w 15"/>
                <a:gd name="T3" fmla="*/ 1 h 5"/>
                <a:gd name="T4" fmla="*/ 5 w 15"/>
                <a:gd name="T5" fmla="*/ 0 h 5"/>
                <a:gd name="T6" fmla="*/ 13 w 15"/>
                <a:gd name="T7" fmla="*/ 2 h 5"/>
                <a:gd name="T8" fmla="*/ 15 w 15"/>
                <a:gd name="T9" fmla="*/ 5 h 5"/>
                <a:gd name="T10" fmla="*/ 11 w 15"/>
                <a:gd name="T11" fmla="*/ 3 h 5"/>
                <a:gd name="T12" fmla="*/ 2 w 15"/>
                <a:gd name="T13" fmla="*/ 3 h 5"/>
                <a:gd name="T14" fmla="*/ 2 w 15"/>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
                  <a:moveTo>
                    <a:pt x="2" y="3"/>
                  </a:moveTo>
                  <a:cubicBezTo>
                    <a:pt x="1" y="3"/>
                    <a:pt x="0" y="2"/>
                    <a:pt x="1" y="1"/>
                  </a:cubicBezTo>
                  <a:cubicBezTo>
                    <a:pt x="2" y="0"/>
                    <a:pt x="3" y="0"/>
                    <a:pt x="5" y="0"/>
                  </a:cubicBezTo>
                  <a:cubicBezTo>
                    <a:pt x="8" y="0"/>
                    <a:pt x="10" y="0"/>
                    <a:pt x="13" y="2"/>
                  </a:cubicBezTo>
                  <a:cubicBezTo>
                    <a:pt x="14" y="3"/>
                    <a:pt x="15" y="4"/>
                    <a:pt x="15" y="5"/>
                  </a:cubicBezTo>
                  <a:cubicBezTo>
                    <a:pt x="14" y="5"/>
                    <a:pt x="11" y="3"/>
                    <a:pt x="11" y="3"/>
                  </a:cubicBezTo>
                  <a:cubicBezTo>
                    <a:pt x="8" y="2"/>
                    <a:pt x="5" y="3"/>
                    <a:pt x="2" y="3"/>
                  </a:cubicBezTo>
                  <a:cubicBezTo>
                    <a:pt x="1" y="3"/>
                    <a:pt x="3" y="3"/>
                    <a:pt x="2"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00" name="Freeform 467">
              <a:extLst>
                <a:ext uri="{FF2B5EF4-FFF2-40B4-BE49-F238E27FC236}">
                  <a16:creationId xmlns:a16="http://schemas.microsoft.com/office/drawing/2014/main" id="{6AC77FB3-1006-9F4F-AF7B-9791EC7C6554}"/>
                </a:ext>
              </a:extLst>
            </p:cNvPr>
            <p:cNvSpPr>
              <a:spLocks/>
            </p:cNvSpPr>
            <p:nvPr/>
          </p:nvSpPr>
          <p:spPr bwMode="auto">
            <a:xfrm>
              <a:off x="17139671" y="8969361"/>
              <a:ext cx="299364" cy="337667"/>
            </a:xfrm>
            <a:custGeom>
              <a:avLst/>
              <a:gdLst>
                <a:gd name="T0" fmla="*/ 13 w 32"/>
                <a:gd name="T1" fmla="*/ 32 h 36"/>
                <a:gd name="T2" fmla="*/ 14 w 32"/>
                <a:gd name="T3" fmla="*/ 30 h 36"/>
                <a:gd name="T4" fmla="*/ 11 w 32"/>
                <a:gd name="T5" fmla="*/ 28 h 36"/>
                <a:gd name="T6" fmla="*/ 12 w 32"/>
                <a:gd name="T7" fmla="*/ 23 h 36"/>
                <a:gd name="T8" fmla="*/ 8 w 32"/>
                <a:gd name="T9" fmla="*/ 23 h 36"/>
                <a:gd name="T10" fmla="*/ 8 w 32"/>
                <a:gd name="T11" fmla="*/ 29 h 36"/>
                <a:gd name="T12" fmla="*/ 8 w 32"/>
                <a:gd name="T13" fmla="*/ 30 h 36"/>
                <a:gd name="T14" fmla="*/ 7 w 32"/>
                <a:gd name="T15" fmla="*/ 34 h 36"/>
                <a:gd name="T16" fmla="*/ 4 w 32"/>
                <a:gd name="T17" fmla="*/ 36 h 36"/>
                <a:gd name="T18" fmla="*/ 4 w 32"/>
                <a:gd name="T19" fmla="*/ 31 h 36"/>
                <a:gd name="T20" fmla="*/ 2 w 32"/>
                <a:gd name="T21" fmla="*/ 26 h 36"/>
                <a:gd name="T22" fmla="*/ 1 w 32"/>
                <a:gd name="T23" fmla="*/ 21 h 36"/>
                <a:gd name="T24" fmla="*/ 3 w 32"/>
                <a:gd name="T25" fmla="*/ 14 h 36"/>
                <a:gd name="T26" fmla="*/ 9 w 32"/>
                <a:gd name="T27" fmla="*/ 5 h 36"/>
                <a:gd name="T28" fmla="*/ 11 w 32"/>
                <a:gd name="T29" fmla="*/ 2 h 36"/>
                <a:gd name="T30" fmla="*/ 18 w 32"/>
                <a:gd name="T31" fmla="*/ 4 h 36"/>
                <a:gd name="T32" fmla="*/ 25 w 32"/>
                <a:gd name="T33" fmla="*/ 4 h 36"/>
                <a:gd name="T34" fmla="*/ 32 w 32"/>
                <a:gd name="T35" fmla="*/ 1 h 36"/>
                <a:gd name="T36" fmla="*/ 29 w 32"/>
                <a:gd name="T37" fmla="*/ 6 h 36"/>
                <a:gd name="T38" fmla="*/ 23 w 32"/>
                <a:gd name="T39" fmla="*/ 7 h 36"/>
                <a:gd name="T40" fmla="*/ 10 w 32"/>
                <a:gd name="T41" fmla="*/ 7 h 36"/>
                <a:gd name="T42" fmla="*/ 6 w 32"/>
                <a:gd name="T43" fmla="*/ 10 h 36"/>
                <a:gd name="T44" fmla="*/ 10 w 32"/>
                <a:gd name="T45" fmla="*/ 15 h 36"/>
                <a:gd name="T46" fmla="*/ 13 w 32"/>
                <a:gd name="T47" fmla="*/ 14 h 36"/>
                <a:gd name="T48" fmla="*/ 20 w 32"/>
                <a:gd name="T49" fmla="*/ 13 h 36"/>
                <a:gd name="T50" fmla="*/ 17 w 32"/>
                <a:gd name="T51" fmla="*/ 16 h 36"/>
                <a:gd name="T52" fmla="*/ 13 w 32"/>
                <a:gd name="T53" fmla="*/ 17 h 36"/>
                <a:gd name="T54" fmla="*/ 14 w 32"/>
                <a:gd name="T55" fmla="*/ 20 h 36"/>
                <a:gd name="T56" fmla="*/ 18 w 32"/>
                <a:gd name="T57" fmla="*/ 25 h 36"/>
                <a:gd name="T58" fmla="*/ 19 w 32"/>
                <a:gd name="T59" fmla="*/ 28 h 36"/>
                <a:gd name="T60" fmla="*/ 22 w 32"/>
                <a:gd name="T61" fmla="*/ 30 h 36"/>
                <a:gd name="T62" fmla="*/ 13 w 32"/>
                <a:gd name="T63" fmla="*/ 32 h 36"/>
                <a:gd name="T64" fmla="*/ 13 w 32"/>
                <a:gd name="T65"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6">
                  <a:moveTo>
                    <a:pt x="13" y="32"/>
                  </a:moveTo>
                  <a:cubicBezTo>
                    <a:pt x="13" y="31"/>
                    <a:pt x="14" y="31"/>
                    <a:pt x="14" y="30"/>
                  </a:cubicBezTo>
                  <a:cubicBezTo>
                    <a:pt x="14" y="29"/>
                    <a:pt x="12" y="28"/>
                    <a:pt x="11" y="28"/>
                  </a:cubicBezTo>
                  <a:cubicBezTo>
                    <a:pt x="10" y="26"/>
                    <a:pt x="12" y="25"/>
                    <a:pt x="12" y="23"/>
                  </a:cubicBezTo>
                  <a:cubicBezTo>
                    <a:pt x="12" y="22"/>
                    <a:pt x="8" y="22"/>
                    <a:pt x="8" y="23"/>
                  </a:cubicBezTo>
                  <a:cubicBezTo>
                    <a:pt x="7" y="25"/>
                    <a:pt x="8" y="27"/>
                    <a:pt x="8" y="29"/>
                  </a:cubicBezTo>
                  <a:cubicBezTo>
                    <a:pt x="7" y="29"/>
                    <a:pt x="8" y="30"/>
                    <a:pt x="8" y="30"/>
                  </a:cubicBezTo>
                  <a:cubicBezTo>
                    <a:pt x="8" y="32"/>
                    <a:pt x="7" y="33"/>
                    <a:pt x="7" y="34"/>
                  </a:cubicBezTo>
                  <a:cubicBezTo>
                    <a:pt x="6" y="36"/>
                    <a:pt x="7" y="36"/>
                    <a:pt x="4" y="36"/>
                  </a:cubicBezTo>
                  <a:cubicBezTo>
                    <a:pt x="1" y="36"/>
                    <a:pt x="4" y="32"/>
                    <a:pt x="4" y="31"/>
                  </a:cubicBezTo>
                  <a:cubicBezTo>
                    <a:pt x="5" y="30"/>
                    <a:pt x="4" y="27"/>
                    <a:pt x="2" y="26"/>
                  </a:cubicBezTo>
                  <a:cubicBezTo>
                    <a:pt x="0" y="25"/>
                    <a:pt x="0" y="23"/>
                    <a:pt x="1" y="21"/>
                  </a:cubicBezTo>
                  <a:cubicBezTo>
                    <a:pt x="2" y="19"/>
                    <a:pt x="2" y="16"/>
                    <a:pt x="3" y="14"/>
                  </a:cubicBezTo>
                  <a:cubicBezTo>
                    <a:pt x="5" y="11"/>
                    <a:pt x="4" y="5"/>
                    <a:pt x="9" y="5"/>
                  </a:cubicBezTo>
                  <a:cubicBezTo>
                    <a:pt x="10" y="5"/>
                    <a:pt x="9" y="2"/>
                    <a:pt x="11" y="2"/>
                  </a:cubicBezTo>
                  <a:cubicBezTo>
                    <a:pt x="14" y="3"/>
                    <a:pt x="16" y="4"/>
                    <a:pt x="18" y="4"/>
                  </a:cubicBezTo>
                  <a:cubicBezTo>
                    <a:pt x="20" y="4"/>
                    <a:pt x="23" y="5"/>
                    <a:pt x="25" y="4"/>
                  </a:cubicBezTo>
                  <a:cubicBezTo>
                    <a:pt x="26" y="4"/>
                    <a:pt x="32" y="0"/>
                    <a:pt x="32" y="1"/>
                  </a:cubicBezTo>
                  <a:cubicBezTo>
                    <a:pt x="32" y="2"/>
                    <a:pt x="29" y="5"/>
                    <a:pt x="29" y="6"/>
                  </a:cubicBezTo>
                  <a:cubicBezTo>
                    <a:pt x="27" y="7"/>
                    <a:pt x="25" y="7"/>
                    <a:pt x="23" y="7"/>
                  </a:cubicBezTo>
                  <a:cubicBezTo>
                    <a:pt x="18" y="6"/>
                    <a:pt x="14" y="7"/>
                    <a:pt x="10" y="7"/>
                  </a:cubicBezTo>
                  <a:cubicBezTo>
                    <a:pt x="7" y="6"/>
                    <a:pt x="6" y="7"/>
                    <a:pt x="6" y="10"/>
                  </a:cubicBezTo>
                  <a:cubicBezTo>
                    <a:pt x="6" y="13"/>
                    <a:pt x="9" y="13"/>
                    <a:pt x="10" y="15"/>
                  </a:cubicBezTo>
                  <a:cubicBezTo>
                    <a:pt x="11" y="17"/>
                    <a:pt x="12" y="15"/>
                    <a:pt x="13" y="14"/>
                  </a:cubicBezTo>
                  <a:cubicBezTo>
                    <a:pt x="13" y="13"/>
                    <a:pt x="20" y="12"/>
                    <a:pt x="20" y="13"/>
                  </a:cubicBezTo>
                  <a:cubicBezTo>
                    <a:pt x="21" y="13"/>
                    <a:pt x="18" y="16"/>
                    <a:pt x="17" y="16"/>
                  </a:cubicBezTo>
                  <a:cubicBezTo>
                    <a:pt x="15" y="18"/>
                    <a:pt x="15" y="18"/>
                    <a:pt x="13" y="17"/>
                  </a:cubicBezTo>
                  <a:cubicBezTo>
                    <a:pt x="13" y="17"/>
                    <a:pt x="14" y="20"/>
                    <a:pt x="14" y="20"/>
                  </a:cubicBezTo>
                  <a:cubicBezTo>
                    <a:pt x="15" y="21"/>
                    <a:pt x="18" y="23"/>
                    <a:pt x="18" y="25"/>
                  </a:cubicBezTo>
                  <a:cubicBezTo>
                    <a:pt x="18" y="26"/>
                    <a:pt x="18" y="27"/>
                    <a:pt x="19" y="28"/>
                  </a:cubicBezTo>
                  <a:cubicBezTo>
                    <a:pt x="19" y="28"/>
                    <a:pt x="21" y="30"/>
                    <a:pt x="22" y="30"/>
                  </a:cubicBezTo>
                  <a:cubicBezTo>
                    <a:pt x="20" y="31"/>
                    <a:pt x="15" y="33"/>
                    <a:pt x="13" y="32"/>
                  </a:cubicBezTo>
                  <a:cubicBezTo>
                    <a:pt x="13" y="31"/>
                    <a:pt x="14" y="33"/>
                    <a:pt x="13" y="3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01" name="Freeform 468">
              <a:extLst>
                <a:ext uri="{FF2B5EF4-FFF2-40B4-BE49-F238E27FC236}">
                  <a16:creationId xmlns:a16="http://schemas.microsoft.com/office/drawing/2014/main" id="{A7ED2BFF-0474-5A45-9C99-07855700EDA1}"/>
                </a:ext>
              </a:extLst>
            </p:cNvPr>
            <p:cNvSpPr>
              <a:spLocks/>
            </p:cNvSpPr>
            <p:nvPr/>
          </p:nvSpPr>
          <p:spPr bwMode="auto">
            <a:xfrm>
              <a:off x="17540944" y="8950247"/>
              <a:ext cx="73248" cy="140163"/>
            </a:xfrm>
            <a:custGeom>
              <a:avLst/>
              <a:gdLst>
                <a:gd name="T0" fmla="*/ 3 w 8"/>
                <a:gd name="T1" fmla="*/ 2 h 15"/>
                <a:gd name="T2" fmla="*/ 3 w 8"/>
                <a:gd name="T3" fmla="*/ 0 h 15"/>
                <a:gd name="T4" fmla="*/ 0 w 8"/>
                <a:gd name="T5" fmla="*/ 4 h 15"/>
                <a:gd name="T6" fmla="*/ 1 w 8"/>
                <a:gd name="T7" fmla="*/ 8 h 15"/>
                <a:gd name="T8" fmla="*/ 2 w 8"/>
                <a:gd name="T9" fmla="*/ 12 h 15"/>
                <a:gd name="T10" fmla="*/ 5 w 8"/>
                <a:gd name="T11" fmla="*/ 15 h 15"/>
                <a:gd name="T12" fmla="*/ 4 w 8"/>
                <a:gd name="T13" fmla="*/ 13 h 15"/>
                <a:gd name="T14" fmla="*/ 3 w 8"/>
                <a:gd name="T15" fmla="*/ 9 h 15"/>
                <a:gd name="T16" fmla="*/ 7 w 8"/>
                <a:gd name="T17" fmla="*/ 9 h 15"/>
                <a:gd name="T18" fmla="*/ 5 w 8"/>
                <a:gd name="T19" fmla="*/ 7 h 15"/>
                <a:gd name="T20" fmla="*/ 6 w 8"/>
                <a:gd name="T21" fmla="*/ 5 h 15"/>
                <a:gd name="T22" fmla="*/ 2 w 8"/>
                <a:gd name="T23" fmla="*/ 6 h 15"/>
                <a:gd name="T24" fmla="*/ 3 w 8"/>
                <a:gd name="T25" fmla="*/ 2 h 15"/>
                <a:gd name="T26" fmla="*/ 3 w 8"/>
                <a:gd name="T27"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5">
                  <a:moveTo>
                    <a:pt x="3" y="2"/>
                  </a:moveTo>
                  <a:cubicBezTo>
                    <a:pt x="3" y="1"/>
                    <a:pt x="3" y="1"/>
                    <a:pt x="3" y="0"/>
                  </a:cubicBezTo>
                  <a:cubicBezTo>
                    <a:pt x="2" y="0"/>
                    <a:pt x="0" y="3"/>
                    <a:pt x="0" y="4"/>
                  </a:cubicBezTo>
                  <a:cubicBezTo>
                    <a:pt x="0" y="5"/>
                    <a:pt x="1" y="6"/>
                    <a:pt x="1" y="8"/>
                  </a:cubicBezTo>
                  <a:cubicBezTo>
                    <a:pt x="1" y="9"/>
                    <a:pt x="1" y="11"/>
                    <a:pt x="2" y="12"/>
                  </a:cubicBezTo>
                  <a:cubicBezTo>
                    <a:pt x="2" y="12"/>
                    <a:pt x="5" y="15"/>
                    <a:pt x="5" y="15"/>
                  </a:cubicBezTo>
                  <a:cubicBezTo>
                    <a:pt x="5" y="15"/>
                    <a:pt x="4" y="13"/>
                    <a:pt x="4" y="13"/>
                  </a:cubicBezTo>
                  <a:cubicBezTo>
                    <a:pt x="3" y="12"/>
                    <a:pt x="3" y="10"/>
                    <a:pt x="3" y="9"/>
                  </a:cubicBezTo>
                  <a:cubicBezTo>
                    <a:pt x="3" y="8"/>
                    <a:pt x="7" y="9"/>
                    <a:pt x="7" y="9"/>
                  </a:cubicBezTo>
                  <a:cubicBezTo>
                    <a:pt x="8" y="9"/>
                    <a:pt x="6" y="8"/>
                    <a:pt x="5" y="7"/>
                  </a:cubicBezTo>
                  <a:cubicBezTo>
                    <a:pt x="5" y="7"/>
                    <a:pt x="6" y="6"/>
                    <a:pt x="6" y="5"/>
                  </a:cubicBezTo>
                  <a:cubicBezTo>
                    <a:pt x="7" y="1"/>
                    <a:pt x="3" y="6"/>
                    <a:pt x="2" y="6"/>
                  </a:cubicBezTo>
                  <a:cubicBezTo>
                    <a:pt x="2" y="6"/>
                    <a:pt x="4" y="3"/>
                    <a:pt x="3" y="2"/>
                  </a:cubicBezTo>
                  <a:cubicBezTo>
                    <a:pt x="3" y="1"/>
                    <a:pt x="4" y="3"/>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02" name="Freeform 469">
              <a:extLst>
                <a:ext uri="{FF2B5EF4-FFF2-40B4-BE49-F238E27FC236}">
                  <a16:creationId xmlns:a16="http://schemas.microsoft.com/office/drawing/2014/main" id="{C7FB98B3-5ABA-6641-91E2-87E7FEABE22F}"/>
                </a:ext>
              </a:extLst>
            </p:cNvPr>
            <p:cNvSpPr>
              <a:spLocks/>
            </p:cNvSpPr>
            <p:nvPr/>
          </p:nvSpPr>
          <p:spPr bwMode="auto">
            <a:xfrm>
              <a:off x="17579164" y="8931137"/>
              <a:ext cx="25477" cy="19114"/>
            </a:xfrm>
            <a:custGeom>
              <a:avLst/>
              <a:gdLst>
                <a:gd name="T0" fmla="*/ 1 w 3"/>
                <a:gd name="T1" fmla="*/ 2 h 2"/>
                <a:gd name="T2" fmla="*/ 2 w 3"/>
                <a:gd name="T3" fmla="*/ 0 h 2"/>
                <a:gd name="T4" fmla="*/ 1 w 3"/>
                <a:gd name="T5" fmla="*/ 2 h 2"/>
              </a:gdLst>
              <a:ahLst/>
              <a:cxnLst>
                <a:cxn ang="0">
                  <a:pos x="T0" y="T1"/>
                </a:cxn>
                <a:cxn ang="0">
                  <a:pos x="T2" y="T3"/>
                </a:cxn>
                <a:cxn ang="0">
                  <a:pos x="T4" y="T5"/>
                </a:cxn>
              </a:cxnLst>
              <a:rect l="0" t="0" r="r" b="b"/>
              <a:pathLst>
                <a:path w="3" h="2">
                  <a:moveTo>
                    <a:pt x="1" y="2"/>
                  </a:moveTo>
                  <a:cubicBezTo>
                    <a:pt x="0" y="2"/>
                    <a:pt x="1" y="0"/>
                    <a:pt x="2" y="0"/>
                  </a:cubicBezTo>
                  <a:cubicBezTo>
                    <a:pt x="3" y="0"/>
                    <a:pt x="2" y="2"/>
                    <a:pt x="1"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03" name="Freeform 470">
              <a:extLst>
                <a:ext uri="{FF2B5EF4-FFF2-40B4-BE49-F238E27FC236}">
                  <a16:creationId xmlns:a16="http://schemas.microsoft.com/office/drawing/2014/main" id="{8039006E-40E3-5C46-8CD6-73C2A7F7A863}"/>
                </a:ext>
              </a:extLst>
            </p:cNvPr>
            <p:cNvSpPr>
              <a:spLocks/>
            </p:cNvSpPr>
            <p:nvPr/>
          </p:nvSpPr>
          <p:spPr bwMode="auto">
            <a:xfrm>
              <a:off x="17681073" y="9052186"/>
              <a:ext cx="44586" cy="19114"/>
            </a:xfrm>
            <a:custGeom>
              <a:avLst/>
              <a:gdLst>
                <a:gd name="T0" fmla="*/ 5 w 5"/>
                <a:gd name="T1" fmla="*/ 1 h 2"/>
                <a:gd name="T2" fmla="*/ 0 w 5"/>
                <a:gd name="T3" fmla="*/ 1 h 2"/>
                <a:gd name="T4" fmla="*/ 5 w 5"/>
                <a:gd name="T5" fmla="*/ 1 h 2"/>
              </a:gdLst>
              <a:ahLst/>
              <a:cxnLst>
                <a:cxn ang="0">
                  <a:pos x="T0" y="T1"/>
                </a:cxn>
                <a:cxn ang="0">
                  <a:pos x="T2" y="T3"/>
                </a:cxn>
                <a:cxn ang="0">
                  <a:pos x="T4" y="T5"/>
                </a:cxn>
              </a:cxnLst>
              <a:rect l="0" t="0" r="r" b="b"/>
              <a:pathLst>
                <a:path w="5" h="2">
                  <a:moveTo>
                    <a:pt x="5" y="1"/>
                  </a:moveTo>
                  <a:cubicBezTo>
                    <a:pt x="5" y="0"/>
                    <a:pt x="0" y="0"/>
                    <a:pt x="0" y="1"/>
                  </a:cubicBezTo>
                  <a:cubicBezTo>
                    <a:pt x="0" y="1"/>
                    <a:pt x="5" y="2"/>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04" name="Freeform 471">
              <a:extLst>
                <a:ext uri="{FF2B5EF4-FFF2-40B4-BE49-F238E27FC236}">
                  <a16:creationId xmlns:a16="http://schemas.microsoft.com/office/drawing/2014/main" id="{AC06F9D1-38A0-C047-BBA5-45D95A08D22F}"/>
                </a:ext>
              </a:extLst>
            </p:cNvPr>
            <p:cNvSpPr>
              <a:spLocks/>
            </p:cNvSpPr>
            <p:nvPr/>
          </p:nvSpPr>
          <p:spPr bwMode="auto">
            <a:xfrm>
              <a:off x="17690628" y="9061741"/>
              <a:ext cx="175160" cy="105124"/>
            </a:xfrm>
            <a:custGeom>
              <a:avLst/>
              <a:gdLst>
                <a:gd name="T0" fmla="*/ 10 w 19"/>
                <a:gd name="T1" fmla="*/ 1 h 11"/>
                <a:gd name="T2" fmla="*/ 4 w 19"/>
                <a:gd name="T3" fmla="*/ 3 h 11"/>
                <a:gd name="T4" fmla="*/ 3 w 19"/>
                <a:gd name="T5" fmla="*/ 4 h 11"/>
                <a:gd name="T6" fmla="*/ 1 w 19"/>
                <a:gd name="T7" fmla="*/ 3 h 11"/>
                <a:gd name="T8" fmla="*/ 3 w 19"/>
                <a:gd name="T9" fmla="*/ 6 h 11"/>
                <a:gd name="T10" fmla="*/ 6 w 19"/>
                <a:gd name="T11" fmla="*/ 7 h 11"/>
                <a:gd name="T12" fmla="*/ 9 w 19"/>
                <a:gd name="T13" fmla="*/ 10 h 11"/>
                <a:gd name="T14" fmla="*/ 14 w 19"/>
                <a:gd name="T15" fmla="*/ 10 h 11"/>
                <a:gd name="T16" fmla="*/ 18 w 19"/>
                <a:gd name="T17" fmla="*/ 5 h 11"/>
                <a:gd name="T18" fmla="*/ 15 w 19"/>
                <a:gd name="T19" fmla="*/ 2 h 11"/>
                <a:gd name="T20" fmla="*/ 10 w 19"/>
                <a:gd name="T21" fmla="*/ 1 h 11"/>
                <a:gd name="T22" fmla="*/ 10 w 19"/>
                <a:gd name="T23"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11">
                  <a:moveTo>
                    <a:pt x="10" y="1"/>
                  </a:moveTo>
                  <a:cubicBezTo>
                    <a:pt x="9" y="0"/>
                    <a:pt x="5" y="2"/>
                    <a:pt x="4" y="3"/>
                  </a:cubicBezTo>
                  <a:cubicBezTo>
                    <a:pt x="3" y="3"/>
                    <a:pt x="4" y="3"/>
                    <a:pt x="3" y="4"/>
                  </a:cubicBezTo>
                  <a:cubicBezTo>
                    <a:pt x="3" y="5"/>
                    <a:pt x="2" y="3"/>
                    <a:pt x="1" y="3"/>
                  </a:cubicBezTo>
                  <a:cubicBezTo>
                    <a:pt x="0" y="3"/>
                    <a:pt x="2" y="6"/>
                    <a:pt x="3" y="6"/>
                  </a:cubicBezTo>
                  <a:cubicBezTo>
                    <a:pt x="3" y="7"/>
                    <a:pt x="5" y="7"/>
                    <a:pt x="6" y="7"/>
                  </a:cubicBezTo>
                  <a:cubicBezTo>
                    <a:pt x="8" y="7"/>
                    <a:pt x="8" y="9"/>
                    <a:pt x="9" y="10"/>
                  </a:cubicBezTo>
                  <a:cubicBezTo>
                    <a:pt x="10" y="11"/>
                    <a:pt x="13" y="10"/>
                    <a:pt x="14" y="10"/>
                  </a:cubicBezTo>
                  <a:cubicBezTo>
                    <a:pt x="18" y="10"/>
                    <a:pt x="19" y="8"/>
                    <a:pt x="18" y="5"/>
                  </a:cubicBezTo>
                  <a:cubicBezTo>
                    <a:pt x="18" y="3"/>
                    <a:pt x="17" y="2"/>
                    <a:pt x="15" y="2"/>
                  </a:cubicBezTo>
                  <a:cubicBezTo>
                    <a:pt x="14" y="2"/>
                    <a:pt x="12" y="1"/>
                    <a:pt x="10" y="1"/>
                  </a:cubicBezTo>
                  <a:cubicBezTo>
                    <a:pt x="10" y="1"/>
                    <a:pt x="11" y="1"/>
                    <a:pt x="10"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05" name="Freeform 472">
              <a:extLst>
                <a:ext uri="{FF2B5EF4-FFF2-40B4-BE49-F238E27FC236}">
                  <a16:creationId xmlns:a16="http://schemas.microsoft.com/office/drawing/2014/main" id="{FF1A083E-F5C5-164D-B996-C27DAB4E72EB}"/>
                </a:ext>
              </a:extLst>
            </p:cNvPr>
            <p:cNvSpPr>
              <a:spLocks/>
            </p:cNvSpPr>
            <p:nvPr/>
          </p:nvSpPr>
          <p:spPr bwMode="auto">
            <a:xfrm>
              <a:off x="18521838" y="9240134"/>
              <a:ext cx="194267" cy="111494"/>
            </a:xfrm>
            <a:custGeom>
              <a:avLst/>
              <a:gdLst>
                <a:gd name="T0" fmla="*/ 0 w 21"/>
                <a:gd name="T1" fmla="*/ 8 h 12"/>
                <a:gd name="T2" fmla="*/ 6 w 21"/>
                <a:gd name="T3" fmla="*/ 8 h 12"/>
                <a:gd name="T4" fmla="*/ 9 w 21"/>
                <a:gd name="T5" fmla="*/ 7 h 12"/>
                <a:gd name="T6" fmla="*/ 13 w 21"/>
                <a:gd name="T7" fmla="*/ 7 h 12"/>
                <a:gd name="T8" fmla="*/ 14 w 21"/>
                <a:gd name="T9" fmla="*/ 5 h 12"/>
                <a:gd name="T10" fmla="*/ 17 w 21"/>
                <a:gd name="T11" fmla="*/ 3 h 12"/>
                <a:gd name="T12" fmla="*/ 20 w 21"/>
                <a:gd name="T13" fmla="*/ 4 h 12"/>
                <a:gd name="T14" fmla="*/ 18 w 21"/>
                <a:gd name="T15" fmla="*/ 7 h 12"/>
                <a:gd name="T16" fmla="*/ 11 w 21"/>
                <a:gd name="T17" fmla="*/ 11 h 12"/>
                <a:gd name="T18" fmla="*/ 0 w 21"/>
                <a:gd name="T19" fmla="*/ 8 h 12"/>
                <a:gd name="T20" fmla="*/ 0 w 21"/>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2">
                  <a:moveTo>
                    <a:pt x="0" y="8"/>
                  </a:moveTo>
                  <a:cubicBezTo>
                    <a:pt x="1" y="7"/>
                    <a:pt x="5" y="8"/>
                    <a:pt x="6" y="8"/>
                  </a:cubicBezTo>
                  <a:cubicBezTo>
                    <a:pt x="7" y="8"/>
                    <a:pt x="8" y="6"/>
                    <a:pt x="9" y="7"/>
                  </a:cubicBezTo>
                  <a:cubicBezTo>
                    <a:pt x="10" y="8"/>
                    <a:pt x="12" y="8"/>
                    <a:pt x="13" y="7"/>
                  </a:cubicBezTo>
                  <a:cubicBezTo>
                    <a:pt x="13" y="6"/>
                    <a:pt x="14" y="5"/>
                    <a:pt x="14" y="5"/>
                  </a:cubicBezTo>
                  <a:cubicBezTo>
                    <a:pt x="15" y="5"/>
                    <a:pt x="17" y="5"/>
                    <a:pt x="17" y="3"/>
                  </a:cubicBezTo>
                  <a:cubicBezTo>
                    <a:pt x="17" y="0"/>
                    <a:pt x="21" y="2"/>
                    <a:pt x="20" y="4"/>
                  </a:cubicBezTo>
                  <a:cubicBezTo>
                    <a:pt x="19" y="5"/>
                    <a:pt x="18" y="7"/>
                    <a:pt x="18" y="7"/>
                  </a:cubicBezTo>
                  <a:cubicBezTo>
                    <a:pt x="15" y="8"/>
                    <a:pt x="14" y="10"/>
                    <a:pt x="11" y="11"/>
                  </a:cubicBezTo>
                  <a:cubicBezTo>
                    <a:pt x="9" y="12"/>
                    <a:pt x="0" y="11"/>
                    <a:pt x="0" y="8"/>
                  </a:cubicBezTo>
                  <a:cubicBezTo>
                    <a:pt x="0" y="7"/>
                    <a:pt x="0" y="10"/>
                    <a:pt x="0" y="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06" name="Freeform 473">
              <a:extLst>
                <a:ext uri="{FF2B5EF4-FFF2-40B4-BE49-F238E27FC236}">
                  <a16:creationId xmlns:a16="http://schemas.microsoft.com/office/drawing/2014/main" id="{932A672C-D85D-8443-AB6E-B4A09D0A26C8}"/>
                </a:ext>
              </a:extLst>
            </p:cNvPr>
            <p:cNvSpPr>
              <a:spLocks/>
            </p:cNvSpPr>
            <p:nvPr/>
          </p:nvSpPr>
          <p:spPr bwMode="auto">
            <a:xfrm>
              <a:off x="18802094" y="9297472"/>
              <a:ext cx="82803" cy="101936"/>
            </a:xfrm>
            <a:custGeom>
              <a:avLst/>
              <a:gdLst>
                <a:gd name="T0" fmla="*/ 1 w 9"/>
                <a:gd name="T1" fmla="*/ 0 h 11"/>
                <a:gd name="T2" fmla="*/ 8 w 9"/>
                <a:gd name="T3" fmla="*/ 8 h 11"/>
                <a:gd name="T4" fmla="*/ 5 w 9"/>
                <a:gd name="T5" fmla="*/ 4 h 11"/>
                <a:gd name="T6" fmla="*/ 1 w 9"/>
                <a:gd name="T7" fmla="*/ 0 h 11"/>
                <a:gd name="T8" fmla="*/ 1 w 9"/>
                <a:gd name="T9" fmla="*/ 0 h 11"/>
              </a:gdLst>
              <a:ahLst/>
              <a:cxnLst>
                <a:cxn ang="0">
                  <a:pos x="T0" y="T1"/>
                </a:cxn>
                <a:cxn ang="0">
                  <a:pos x="T2" y="T3"/>
                </a:cxn>
                <a:cxn ang="0">
                  <a:pos x="T4" y="T5"/>
                </a:cxn>
                <a:cxn ang="0">
                  <a:pos x="T6" y="T7"/>
                </a:cxn>
                <a:cxn ang="0">
                  <a:pos x="T8" y="T9"/>
                </a:cxn>
              </a:cxnLst>
              <a:rect l="0" t="0" r="r" b="b"/>
              <a:pathLst>
                <a:path w="9" h="11">
                  <a:moveTo>
                    <a:pt x="1" y="0"/>
                  </a:moveTo>
                  <a:cubicBezTo>
                    <a:pt x="0" y="1"/>
                    <a:pt x="5" y="11"/>
                    <a:pt x="8" y="8"/>
                  </a:cubicBezTo>
                  <a:cubicBezTo>
                    <a:pt x="9" y="6"/>
                    <a:pt x="6" y="4"/>
                    <a:pt x="5" y="4"/>
                  </a:cubicBezTo>
                  <a:cubicBezTo>
                    <a:pt x="4" y="3"/>
                    <a:pt x="1" y="0"/>
                    <a:pt x="1" y="0"/>
                  </a:cubicBezTo>
                  <a:cubicBezTo>
                    <a:pt x="0" y="1"/>
                    <a:pt x="2" y="0"/>
                    <a:pt x="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07" name="Freeform 474">
              <a:extLst>
                <a:ext uri="{FF2B5EF4-FFF2-40B4-BE49-F238E27FC236}">
                  <a16:creationId xmlns:a16="http://schemas.microsoft.com/office/drawing/2014/main" id="{A5E4CD31-47C8-BE48-A3AC-FB2A718A540C}"/>
                </a:ext>
              </a:extLst>
            </p:cNvPr>
            <p:cNvSpPr>
              <a:spLocks/>
            </p:cNvSpPr>
            <p:nvPr/>
          </p:nvSpPr>
          <p:spPr bwMode="auto">
            <a:xfrm>
              <a:off x="19044130" y="9485422"/>
              <a:ext cx="54139" cy="54153"/>
            </a:xfrm>
            <a:custGeom>
              <a:avLst/>
              <a:gdLst>
                <a:gd name="T0" fmla="*/ 6 w 6"/>
                <a:gd name="T1" fmla="*/ 4 h 6"/>
                <a:gd name="T2" fmla="*/ 1 w 6"/>
                <a:gd name="T3" fmla="*/ 2 h 6"/>
                <a:gd name="T4" fmla="*/ 6 w 6"/>
                <a:gd name="T5" fmla="*/ 4 h 6"/>
                <a:gd name="T6" fmla="*/ 6 w 6"/>
                <a:gd name="T7" fmla="*/ 4 h 6"/>
              </a:gdLst>
              <a:ahLst/>
              <a:cxnLst>
                <a:cxn ang="0">
                  <a:pos x="T0" y="T1"/>
                </a:cxn>
                <a:cxn ang="0">
                  <a:pos x="T2" y="T3"/>
                </a:cxn>
                <a:cxn ang="0">
                  <a:pos x="T4" y="T5"/>
                </a:cxn>
                <a:cxn ang="0">
                  <a:pos x="T6" y="T7"/>
                </a:cxn>
              </a:cxnLst>
              <a:rect l="0" t="0" r="r" b="b"/>
              <a:pathLst>
                <a:path w="6" h="6">
                  <a:moveTo>
                    <a:pt x="6" y="4"/>
                  </a:moveTo>
                  <a:cubicBezTo>
                    <a:pt x="6" y="2"/>
                    <a:pt x="0" y="0"/>
                    <a:pt x="1" y="2"/>
                  </a:cubicBezTo>
                  <a:cubicBezTo>
                    <a:pt x="1" y="3"/>
                    <a:pt x="6" y="5"/>
                    <a:pt x="6" y="4"/>
                  </a:cubicBezTo>
                  <a:cubicBezTo>
                    <a:pt x="6" y="3"/>
                    <a:pt x="6" y="6"/>
                    <a:pt x="6"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08" name="Freeform 475">
              <a:extLst>
                <a:ext uri="{FF2B5EF4-FFF2-40B4-BE49-F238E27FC236}">
                  <a16:creationId xmlns:a16="http://schemas.microsoft.com/office/drawing/2014/main" id="{477387E6-E58C-184F-85D5-F250DB47638D}"/>
                </a:ext>
              </a:extLst>
            </p:cNvPr>
            <p:cNvSpPr>
              <a:spLocks/>
            </p:cNvSpPr>
            <p:nvPr/>
          </p:nvSpPr>
          <p:spPr bwMode="auto">
            <a:xfrm>
              <a:off x="18986805" y="9399411"/>
              <a:ext cx="85988" cy="57338"/>
            </a:xfrm>
            <a:custGeom>
              <a:avLst/>
              <a:gdLst>
                <a:gd name="T0" fmla="*/ 8 w 9"/>
                <a:gd name="T1" fmla="*/ 6 h 6"/>
                <a:gd name="T2" fmla="*/ 0 w 9"/>
                <a:gd name="T3" fmla="*/ 1 h 6"/>
                <a:gd name="T4" fmla="*/ 3 w 9"/>
                <a:gd name="T5" fmla="*/ 4 h 6"/>
                <a:gd name="T6" fmla="*/ 8 w 9"/>
                <a:gd name="T7" fmla="*/ 6 h 6"/>
                <a:gd name="T8" fmla="*/ 8 w 9"/>
                <a:gd name="T9" fmla="*/ 6 h 6"/>
              </a:gdLst>
              <a:ahLst/>
              <a:cxnLst>
                <a:cxn ang="0">
                  <a:pos x="T0" y="T1"/>
                </a:cxn>
                <a:cxn ang="0">
                  <a:pos x="T2" y="T3"/>
                </a:cxn>
                <a:cxn ang="0">
                  <a:pos x="T4" y="T5"/>
                </a:cxn>
                <a:cxn ang="0">
                  <a:pos x="T6" y="T7"/>
                </a:cxn>
                <a:cxn ang="0">
                  <a:pos x="T8" y="T9"/>
                </a:cxn>
              </a:cxnLst>
              <a:rect l="0" t="0" r="r" b="b"/>
              <a:pathLst>
                <a:path w="9" h="6">
                  <a:moveTo>
                    <a:pt x="8" y="6"/>
                  </a:moveTo>
                  <a:cubicBezTo>
                    <a:pt x="6" y="5"/>
                    <a:pt x="3" y="0"/>
                    <a:pt x="0" y="1"/>
                  </a:cubicBezTo>
                  <a:cubicBezTo>
                    <a:pt x="0" y="2"/>
                    <a:pt x="3" y="3"/>
                    <a:pt x="3" y="4"/>
                  </a:cubicBezTo>
                  <a:cubicBezTo>
                    <a:pt x="5" y="4"/>
                    <a:pt x="6" y="5"/>
                    <a:pt x="8" y="6"/>
                  </a:cubicBezTo>
                  <a:cubicBezTo>
                    <a:pt x="9" y="6"/>
                    <a:pt x="6" y="5"/>
                    <a:pt x="8"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09" name="Freeform 476">
              <a:extLst>
                <a:ext uri="{FF2B5EF4-FFF2-40B4-BE49-F238E27FC236}">
                  <a16:creationId xmlns:a16="http://schemas.microsoft.com/office/drawing/2014/main" id="{AF344142-E9FE-044F-B014-D5889EACF7B7}"/>
                </a:ext>
              </a:extLst>
            </p:cNvPr>
            <p:cNvSpPr>
              <a:spLocks/>
            </p:cNvSpPr>
            <p:nvPr/>
          </p:nvSpPr>
          <p:spPr bwMode="auto">
            <a:xfrm>
              <a:off x="18904002" y="9361183"/>
              <a:ext cx="38217" cy="47785"/>
            </a:xfrm>
            <a:custGeom>
              <a:avLst/>
              <a:gdLst>
                <a:gd name="T0" fmla="*/ 4 w 4"/>
                <a:gd name="T1" fmla="*/ 4 h 5"/>
                <a:gd name="T2" fmla="*/ 0 w 4"/>
                <a:gd name="T3" fmla="*/ 0 h 5"/>
                <a:gd name="T4" fmla="*/ 4 w 4"/>
                <a:gd name="T5" fmla="*/ 4 h 5"/>
              </a:gdLst>
              <a:ahLst/>
              <a:cxnLst>
                <a:cxn ang="0">
                  <a:pos x="T0" y="T1"/>
                </a:cxn>
                <a:cxn ang="0">
                  <a:pos x="T2" y="T3"/>
                </a:cxn>
                <a:cxn ang="0">
                  <a:pos x="T4" y="T5"/>
                </a:cxn>
              </a:cxnLst>
              <a:rect l="0" t="0" r="r" b="b"/>
              <a:pathLst>
                <a:path w="4" h="5">
                  <a:moveTo>
                    <a:pt x="4" y="4"/>
                  </a:moveTo>
                  <a:cubicBezTo>
                    <a:pt x="4" y="2"/>
                    <a:pt x="0" y="0"/>
                    <a:pt x="0" y="0"/>
                  </a:cubicBezTo>
                  <a:cubicBezTo>
                    <a:pt x="0" y="1"/>
                    <a:pt x="4" y="5"/>
                    <a:pt x="4"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10" name="Freeform 477">
              <a:extLst>
                <a:ext uri="{FF2B5EF4-FFF2-40B4-BE49-F238E27FC236}">
                  <a16:creationId xmlns:a16="http://schemas.microsoft.com/office/drawing/2014/main" id="{09DFFF6F-2E71-D74A-9E4F-C75E0567F1AC}"/>
                </a:ext>
              </a:extLst>
            </p:cNvPr>
            <p:cNvSpPr>
              <a:spLocks/>
            </p:cNvSpPr>
            <p:nvPr/>
          </p:nvSpPr>
          <p:spPr bwMode="auto">
            <a:xfrm>
              <a:off x="19247950" y="10017406"/>
              <a:ext cx="149680" cy="111494"/>
            </a:xfrm>
            <a:custGeom>
              <a:avLst/>
              <a:gdLst>
                <a:gd name="T0" fmla="*/ 15 w 16"/>
                <a:gd name="T1" fmla="*/ 11 h 12"/>
                <a:gd name="T2" fmla="*/ 2 w 16"/>
                <a:gd name="T3" fmla="*/ 0 h 12"/>
                <a:gd name="T4" fmla="*/ 15 w 16"/>
                <a:gd name="T5" fmla="*/ 11 h 12"/>
              </a:gdLst>
              <a:ahLst/>
              <a:cxnLst>
                <a:cxn ang="0">
                  <a:pos x="T0" y="T1"/>
                </a:cxn>
                <a:cxn ang="0">
                  <a:pos x="T2" y="T3"/>
                </a:cxn>
                <a:cxn ang="0">
                  <a:pos x="T4" y="T5"/>
                </a:cxn>
              </a:cxnLst>
              <a:rect l="0" t="0" r="r" b="b"/>
              <a:pathLst>
                <a:path w="16" h="12">
                  <a:moveTo>
                    <a:pt x="15" y="11"/>
                  </a:moveTo>
                  <a:cubicBezTo>
                    <a:pt x="16" y="12"/>
                    <a:pt x="3" y="0"/>
                    <a:pt x="2" y="0"/>
                  </a:cubicBezTo>
                  <a:cubicBezTo>
                    <a:pt x="0" y="0"/>
                    <a:pt x="7" y="9"/>
                    <a:pt x="15" y="1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11" name="Freeform 478">
              <a:extLst>
                <a:ext uri="{FF2B5EF4-FFF2-40B4-BE49-F238E27FC236}">
                  <a16:creationId xmlns:a16="http://schemas.microsoft.com/office/drawing/2014/main" id="{4EAFA584-2864-5D4B-9C8C-F924BD428114}"/>
                </a:ext>
              </a:extLst>
            </p:cNvPr>
            <p:cNvSpPr>
              <a:spLocks/>
            </p:cNvSpPr>
            <p:nvPr/>
          </p:nvSpPr>
          <p:spPr bwMode="auto">
            <a:xfrm>
              <a:off x="19649224" y="10727782"/>
              <a:ext cx="105096" cy="130608"/>
            </a:xfrm>
            <a:custGeom>
              <a:avLst/>
              <a:gdLst>
                <a:gd name="T0" fmla="*/ 11 w 11"/>
                <a:gd name="T1" fmla="*/ 14 h 14"/>
                <a:gd name="T2" fmla="*/ 9 w 11"/>
                <a:gd name="T3" fmla="*/ 10 h 14"/>
                <a:gd name="T4" fmla="*/ 9 w 11"/>
                <a:gd name="T5" fmla="*/ 7 h 14"/>
                <a:gd name="T6" fmla="*/ 0 w 11"/>
                <a:gd name="T7" fmla="*/ 0 h 14"/>
                <a:gd name="T8" fmla="*/ 3 w 11"/>
                <a:gd name="T9" fmla="*/ 4 h 14"/>
                <a:gd name="T10" fmla="*/ 5 w 11"/>
                <a:gd name="T11" fmla="*/ 8 h 14"/>
                <a:gd name="T12" fmla="*/ 8 w 11"/>
                <a:gd name="T13" fmla="*/ 11 h 14"/>
                <a:gd name="T14" fmla="*/ 11 w 11"/>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4">
                  <a:moveTo>
                    <a:pt x="11" y="14"/>
                  </a:moveTo>
                  <a:cubicBezTo>
                    <a:pt x="10" y="12"/>
                    <a:pt x="11" y="11"/>
                    <a:pt x="9" y="10"/>
                  </a:cubicBezTo>
                  <a:cubicBezTo>
                    <a:pt x="8" y="8"/>
                    <a:pt x="9" y="8"/>
                    <a:pt x="9" y="7"/>
                  </a:cubicBezTo>
                  <a:cubicBezTo>
                    <a:pt x="8" y="5"/>
                    <a:pt x="0" y="1"/>
                    <a:pt x="0" y="0"/>
                  </a:cubicBezTo>
                  <a:cubicBezTo>
                    <a:pt x="0" y="1"/>
                    <a:pt x="3" y="3"/>
                    <a:pt x="3" y="4"/>
                  </a:cubicBezTo>
                  <a:cubicBezTo>
                    <a:pt x="4" y="6"/>
                    <a:pt x="4" y="7"/>
                    <a:pt x="5" y="8"/>
                  </a:cubicBezTo>
                  <a:cubicBezTo>
                    <a:pt x="6" y="9"/>
                    <a:pt x="9" y="10"/>
                    <a:pt x="8" y="11"/>
                  </a:cubicBezTo>
                  <a:cubicBezTo>
                    <a:pt x="8" y="13"/>
                    <a:pt x="9" y="13"/>
                    <a:pt x="11" y="1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12" name="Freeform 479">
              <a:extLst>
                <a:ext uri="{FF2B5EF4-FFF2-40B4-BE49-F238E27FC236}">
                  <a16:creationId xmlns:a16="http://schemas.microsoft.com/office/drawing/2014/main" id="{3572A981-1DC8-F840-94C3-86D41C5B8E8E}"/>
                </a:ext>
              </a:extLst>
            </p:cNvPr>
            <p:cNvSpPr>
              <a:spLocks/>
            </p:cNvSpPr>
            <p:nvPr/>
          </p:nvSpPr>
          <p:spPr bwMode="auto">
            <a:xfrm>
              <a:off x="19677888" y="10848834"/>
              <a:ext cx="242036" cy="283514"/>
            </a:xfrm>
            <a:custGeom>
              <a:avLst/>
              <a:gdLst>
                <a:gd name="T0" fmla="*/ 8 w 26"/>
                <a:gd name="T1" fmla="*/ 2 h 30"/>
                <a:gd name="T2" fmla="*/ 7 w 26"/>
                <a:gd name="T3" fmla="*/ 11 h 30"/>
                <a:gd name="T4" fmla="*/ 5 w 26"/>
                <a:gd name="T5" fmla="*/ 18 h 30"/>
                <a:gd name="T6" fmla="*/ 9 w 26"/>
                <a:gd name="T7" fmla="*/ 25 h 30"/>
                <a:gd name="T8" fmla="*/ 14 w 26"/>
                <a:gd name="T9" fmla="*/ 26 h 30"/>
                <a:gd name="T10" fmla="*/ 17 w 26"/>
                <a:gd name="T11" fmla="*/ 22 h 30"/>
                <a:gd name="T12" fmla="*/ 18 w 26"/>
                <a:gd name="T13" fmla="*/ 16 h 30"/>
                <a:gd name="T14" fmla="*/ 22 w 26"/>
                <a:gd name="T15" fmla="*/ 14 h 30"/>
                <a:gd name="T16" fmla="*/ 26 w 26"/>
                <a:gd name="T17" fmla="*/ 10 h 30"/>
                <a:gd name="T18" fmla="*/ 25 w 26"/>
                <a:gd name="T19" fmla="*/ 6 h 30"/>
                <a:gd name="T20" fmla="*/ 20 w 26"/>
                <a:gd name="T21" fmla="*/ 8 h 30"/>
                <a:gd name="T22" fmla="*/ 14 w 26"/>
                <a:gd name="T23" fmla="*/ 5 h 30"/>
                <a:gd name="T24" fmla="*/ 11 w 26"/>
                <a:gd name="T25" fmla="*/ 0 h 30"/>
                <a:gd name="T26" fmla="*/ 11 w 26"/>
                <a:gd name="T27" fmla="*/ 3 h 30"/>
                <a:gd name="T28" fmla="*/ 8 w 26"/>
                <a:gd name="T29" fmla="*/ 2 h 30"/>
                <a:gd name="T30" fmla="*/ 8 w 26"/>
                <a:gd name="T31" fmla="*/ 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 h="30">
                  <a:moveTo>
                    <a:pt x="8" y="2"/>
                  </a:moveTo>
                  <a:cubicBezTo>
                    <a:pt x="7" y="2"/>
                    <a:pt x="7" y="9"/>
                    <a:pt x="7" y="11"/>
                  </a:cubicBezTo>
                  <a:cubicBezTo>
                    <a:pt x="6" y="13"/>
                    <a:pt x="0" y="16"/>
                    <a:pt x="5" y="18"/>
                  </a:cubicBezTo>
                  <a:cubicBezTo>
                    <a:pt x="8" y="19"/>
                    <a:pt x="11" y="21"/>
                    <a:pt x="9" y="25"/>
                  </a:cubicBezTo>
                  <a:cubicBezTo>
                    <a:pt x="6" y="30"/>
                    <a:pt x="11" y="29"/>
                    <a:pt x="14" y="26"/>
                  </a:cubicBezTo>
                  <a:cubicBezTo>
                    <a:pt x="15" y="25"/>
                    <a:pt x="16" y="23"/>
                    <a:pt x="17" y="22"/>
                  </a:cubicBezTo>
                  <a:cubicBezTo>
                    <a:pt x="19" y="19"/>
                    <a:pt x="18" y="19"/>
                    <a:pt x="18" y="16"/>
                  </a:cubicBezTo>
                  <a:cubicBezTo>
                    <a:pt x="19" y="14"/>
                    <a:pt x="21" y="14"/>
                    <a:pt x="22" y="14"/>
                  </a:cubicBezTo>
                  <a:cubicBezTo>
                    <a:pt x="23" y="15"/>
                    <a:pt x="25" y="11"/>
                    <a:pt x="26" y="10"/>
                  </a:cubicBezTo>
                  <a:cubicBezTo>
                    <a:pt x="26" y="9"/>
                    <a:pt x="26" y="6"/>
                    <a:pt x="25" y="6"/>
                  </a:cubicBezTo>
                  <a:cubicBezTo>
                    <a:pt x="23" y="6"/>
                    <a:pt x="21" y="8"/>
                    <a:pt x="20" y="8"/>
                  </a:cubicBezTo>
                  <a:cubicBezTo>
                    <a:pt x="18" y="8"/>
                    <a:pt x="15" y="7"/>
                    <a:pt x="14" y="5"/>
                  </a:cubicBezTo>
                  <a:cubicBezTo>
                    <a:pt x="13" y="4"/>
                    <a:pt x="13" y="0"/>
                    <a:pt x="11" y="0"/>
                  </a:cubicBezTo>
                  <a:cubicBezTo>
                    <a:pt x="11" y="0"/>
                    <a:pt x="11" y="3"/>
                    <a:pt x="11" y="3"/>
                  </a:cubicBezTo>
                  <a:cubicBezTo>
                    <a:pt x="10" y="3"/>
                    <a:pt x="9" y="1"/>
                    <a:pt x="8" y="2"/>
                  </a:cubicBezTo>
                  <a:cubicBezTo>
                    <a:pt x="7" y="2"/>
                    <a:pt x="9" y="1"/>
                    <a:pt x="8"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13" name="Freeform 480">
              <a:extLst>
                <a:ext uri="{FF2B5EF4-FFF2-40B4-BE49-F238E27FC236}">
                  <a16:creationId xmlns:a16="http://schemas.microsoft.com/office/drawing/2014/main" id="{1020BF29-5891-E94E-8279-788199A19702}"/>
                </a:ext>
              </a:extLst>
            </p:cNvPr>
            <p:cNvSpPr>
              <a:spLocks/>
            </p:cNvSpPr>
            <p:nvPr/>
          </p:nvSpPr>
          <p:spPr bwMode="auto">
            <a:xfrm>
              <a:off x="19359418" y="11055894"/>
              <a:ext cx="366242" cy="356781"/>
            </a:xfrm>
            <a:custGeom>
              <a:avLst/>
              <a:gdLst>
                <a:gd name="T0" fmla="*/ 33 w 39"/>
                <a:gd name="T1" fmla="*/ 4 h 38"/>
                <a:gd name="T2" fmla="*/ 30 w 39"/>
                <a:gd name="T3" fmla="*/ 1 h 38"/>
                <a:gd name="T4" fmla="*/ 26 w 39"/>
                <a:gd name="T5" fmla="*/ 8 h 38"/>
                <a:gd name="T6" fmla="*/ 22 w 39"/>
                <a:gd name="T7" fmla="*/ 13 h 38"/>
                <a:gd name="T8" fmla="*/ 15 w 39"/>
                <a:gd name="T9" fmla="*/ 18 h 38"/>
                <a:gd name="T10" fmla="*/ 9 w 39"/>
                <a:gd name="T11" fmla="*/ 22 h 38"/>
                <a:gd name="T12" fmla="*/ 4 w 39"/>
                <a:gd name="T13" fmla="*/ 27 h 38"/>
                <a:gd name="T14" fmla="*/ 2 w 39"/>
                <a:gd name="T15" fmla="*/ 33 h 38"/>
                <a:gd name="T16" fmla="*/ 1 w 39"/>
                <a:gd name="T17" fmla="*/ 34 h 38"/>
                <a:gd name="T18" fmla="*/ 3 w 39"/>
                <a:gd name="T19" fmla="*/ 35 h 38"/>
                <a:gd name="T20" fmla="*/ 10 w 39"/>
                <a:gd name="T21" fmla="*/ 37 h 38"/>
                <a:gd name="T22" fmla="*/ 19 w 39"/>
                <a:gd name="T23" fmla="*/ 34 h 38"/>
                <a:gd name="T24" fmla="*/ 22 w 39"/>
                <a:gd name="T25" fmla="*/ 27 h 38"/>
                <a:gd name="T26" fmla="*/ 27 w 39"/>
                <a:gd name="T27" fmla="*/ 22 h 38"/>
                <a:gd name="T28" fmla="*/ 29 w 39"/>
                <a:gd name="T29" fmla="*/ 21 h 38"/>
                <a:gd name="T30" fmla="*/ 33 w 39"/>
                <a:gd name="T31" fmla="*/ 21 h 38"/>
                <a:gd name="T32" fmla="*/ 32 w 39"/>
                <a:gd name="T33" fmla="*/ 19 h 38"/>
                <a:gd name="T34" fmla="*/ 32 w 39"/>
                <a:gd name="T35" fmla="*/ 17 h 38"/>
                <a:gd name="T36" fmla="*/ 38 w 39"/>
                <a:gd name="T37" fmla="*/ 9 h 38"/>
                <a:gd name="T38" fmla="*/ 38 w 39"/>
                <a:gd name="T39" fmla="*/ 6 h 38"/>
                <a:gd name="T40" fmla="*/ 38 w 39"/>
                <a:gd name="T41" fmla="*/ 4 h 38"/>
                <a:gd name="T42" fmla="*/ 37 w 39"/>
                <a:gd name="T43" fmla="*/ 4 h 38"/>
                <a:gd name="T44" fmla="*/ 37 w 39"/>
                <a:gd name="T45" fmla="*/ 2 h 38"/>
                <a:gd name="T46" fmla="*/ 33 w 39"/>
                <a:gd name="T47"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38">
                  <a:moveTo>
                    <a:pt x="33" y="4"/>
                  </a:moveTo>
                  <a:cubicBezTo>
                    <a:pt x="33" y="4"/>
                    <a:pt x="32" y="0"/>
                    <a:pt x="30" y="1"/>
                  </a:cubicBezTo>
                  <a:cubicBezTo>
                    <a:pt x="27" y="3"/>
                    <a:pt x="28" y="5"/>
                    <a:pt x="26" y="8"/>
                  </a:cubicBezTo>
                  <a:cubicBezTo>
                    <a:pt x="25" y="9"/>
                    <a:pt x="24" y="12"/>
                    <a:pt x="22" y="13"/>
                  </a:cubicBezTo>
                  <a:cubicBezTo>
                    <a:pt x="20" y="16"/>
                    <a:pt x="18" y="17"/>
                    <a:pt x="15" y="18"/>
                  </a:cubicBezTo>
                  <a:cubicBezTo>
                    <a:pt x="13" y="19"/>
                    <a:pt x="12" y="21"/>
                    <a:pt x="9" y="22"/>
                  </a:cubicBezTo>
                  <a:cubicBezTo>
                    <a:pt x="7" y="23"/>
                    <a:pt x="7" y="27"/>
                    <a:pt x="4" y="27"/>
                  </a:cubicBezTo>
                  <a:cubicBezTo>
                    <a:pt x="0" y="28"/>
                    <a:pt x="4" y="31"/>
                    <a:pt x="2" y="33"/>
                  </a:cubicBezTo>
                  <a:cubicBezTo>
                    <a:pt x="1" y="33"/>
                    <a:pt x="0" y="33"/>
                    <a:pt x="1" y="34"/>
                  </a:cubicBezTo>
                  <a:cubicBezTo>
                    <a:pt x="1" y="35"/>
                    <a:pt x="1" y="35"/>
                    <a:pt x="3" y="35"/>
                  </a:cubicBezTo>
                  <a:cubicBezTo>
                    <a:pt x="5" y="35"/>
                    <a:pt x="8" y="37"/>
                    <a:pt x="10" y="37"/>
                  </a:cubicBezTo>
                  <a:cubicBezTo>
                    <a:pt x="14" y="38"/>
                    <a:pt x="16" y="36"/>
                    <a:pt x="19" y="34"/>
                  </a:cubicBezTo>
                  <a:cubicBezTo>
                    <a:pt x="21" y="32"/>
                    <a:pt x="22" y="30"/>
                    <a:pt x="22" y="27"/>
                  </a:cubicBezTo>
                  <a:cubicBezTo>
                    <a:pt x="23" y="24"/>
                    <a:pt x="24" y="24"/>
                    <a:pt x="27" y="22"/>
                  </a:cubicBezTo>
                  <a:cubicBezTo>
                    <a:pt x="28" y="22"/>
                    <a:pt x="28" y="21"/>
                    <a:pt x="29" y="21"/>
                  </a:cubicBezTo>
                  <a:cubicBezTo>
                    <a:pt x="30" y="21"/>
                    <a:pt x="31" y="21"/>
                    <a:pt x="33" y="21"/>
                  </a:cubicBezTo>
                  <a:cubicBezTo>
                    <a:pt x="34" y="20"/>
                    <a:pt x="33" y="19"/>
                    <a:pt x="32" y="19"/>
                  </a:cubicBezTo>
                  <a:cubicBezTo>
                    <a:pt x="31" y="18"/>
                    <a:pt x="31" y="18"/>
                    <a:pt x="32" y="17"/>
                  </a:cubicBezTo>
                  <a:cubicBezTo>
                    <a:pt x="34" y="14"/>
                    <a:pt x="36" y="12"/>
                    <a:pt x="38" y="9"/>
                  </a:cubicBezTo>
                  <a:cubicBezTo>
                    <a:pt x="38" y="8"/>
                    <a:pt x="38" y="7"/>
                    <a:pt x="38" y="6"/>
                  </a:cubicBezTo>
                  <a:cubicBezTo>
                    <a:pt x="38" y="5"/>
                    <a:pt x="38" y="5"/>
                    <a:pt x="38" y="4"/>
                  </a:cubicBezTo>
                  <a:cubicBezTo>
                    <a:pt x="39" y="3"/>
                    <a:pt x="37" y="4"/>
                    <a:pt x="37" y="4"/>
                  </a:cubicBezTo>
                  <a:cubicBezTo>
                    <a:pt x="37" y="3"/>
                    <a:pt x="37" y="3"/>
                    <a:pt x="37" y="2"/>
                  </a:cubicBezTo>
                  <a:cubicBezTo>
                    <a:pt x="36" y="3"/>
                    <a:pt x="35" y="5"/>
                    <a:pt x="33"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14" name="Freeform 481">
              <a:extLst>
                <a:ext uri="{FF2B5EF4-FFF2-40B4-BE49-F238E27FC236}">
                  <a16:creationId xmlns:a16="http://schemas.microsoft.com/office/drawing/2014/main" id="{DAD96E7D-686A-B947-95A9-C227254DAE87}"/>
                </a:ext>
              </a:extLst>
            </p:cNvPr>
            <p:cNvSpPr>
              <a:spLocks/>
            </p:cNvSpPr>
            <p:nvPr/>
          </p:nvSpPr>
          <p:spPr bwMode="auto">
            <a:xfrm>
              <a:off x="19416741" y="11412677"/>
              <a:ext cx="19109" cy="19114"/>
            </a:xfrm>
            <a:custGeom>
              <a:avLst/>
              <a:gdLst>
                <a:gd name="T0" fmla="*/ 2 w 2"/>
                <a:gd name="T1" fmla="*/ 2 h 2"/>
                <a:gd name="T2" fmla="*/ 1 w 2"/>
                <a:gd name="T3" fmla="*/ 0 h 2"/>
                <a:gd name="T4" fmla="*/ 0 w 2"/>
                <a:gd name="T5" fmla="*/ 2 h 2"/>
                <a:gd name="T6" fmla="*/ 2 w 2"/>
                <a:gd name="T7" fmla="*/ 2 h 2"/>
              </a:gdLst>
              <a:ahLst/>
              <a:cxnLst>
                <a:cxn ang="0">
                  <a:pos x="T0" y="T1"/>
                </a:cxn>
                <a:cxn ang="0">
                  <a:pos x="T2" y="T3"/>
                </a:cxn>
                <a:cxn ang="0">
                  <a:pos x="T4" y="T5"/>
                </a:cxn>
                <a:cxn ang="0">
                  <a:pos x="T6" y="T7"/>
                </a:cxn>
              </a:cxnLst>
              <a:rect l="0" t="0" r="r" b="b"/>
              <a:pathLst>
                <a:path w="2" h="2">
                  <a:moveTo>
                    <a:pt x="2" y="2"/>
                  </a:moveTo>
                  <a:cubicBezTo>
                    <a:pt x="2" y="1"/>
                    <a:pt x="1" y="1"/>
                    <a:pt x="1" y="0"/>
                  </a:cubicBezTo>
                  <a:cubicBezTo>
                    <a:pt x="0" y="1"/>
                    <a:pt x="0" y="1"/>
                    <a:pt x="0" y="2"/>
                  </a:cubicBezTo>
                  <a:cubicBezTo>
                    <a:pt x="1" y="2"/>
                    <a:pt x="2" y="2"/>
                    <a:pt x="2"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15" name="Freeform 482">
              <a:extLst>
                <a:ext uri="{FF2B5EF4-FFF2-40B4-BE49-F238E27FC236}">
                  <a16:creationId xmlns:a16="http://schemas.microsoft.com/office/drawing/2014/main" id="{49C93281-02CC-0745-B0C6-6E4B6B7C089D}"/>
                </a:ext>
              </a:extLst>
            </p:cNvPr>
            <p:cNvSpPr>
              <a:spLocks/>
            </p:cNvSpPr>
            <p:nvPr/>
          </p:nvSpPr>
          <p:spPr bwMode="auto">
            <a:xfrm>
              <a:off x="18343494" y="11065452"/>
              <a:ext cx="178346" cy="168835"/>
            </a:xfrm>
            <a:custGeom>
              <a:avLst/>
              <a:gdLst>
                <a:gd name="T0" fmla="*/ 0 w 19"/>
                <a:gd name="T1" fmla="*/ 2 h 18"/>
                <a:gd name="T2" fmla="*/ 2 w 19"/>
                <a:gd name="T3" fmla="*/ 7 h 18"/>
                <a:gd name="T4" fmla="*/ 4 w 19"/>
                <a:gd name="T5" fmla="*/ 10 h 18"/>
                <a:gd name="T6" fmla="*/ 3 w 19"/>
                <a:gd name="T7" fmla="*/ 12 h 18"/>
                <a:gd name="T8" fmla="*/ 9 w 19"/>
                <a:gd name="T9" fmla="*/ 18 h 18"/>
                <a:gd name="T10" fmla="*/ 12 w 19"/>
                <a:gd name="T11" fmla="*/ 15 h 18"/>
                <a:gd name="T12" fmla="*/ 13 w 19"/>
                <a:gd name="T13" fmla="*/ 17 h 18"/>
                <a:gd name="T14" fmla="*/ 14 w 19"/>
                <a:gd name="T15" fmla="*/ 14 h 18"/>
                <a:gd name="T16" fmla="*/ 16 w 19"/>
                <a:gd name="T17" fmla="*/ 15 h 18"/>
                <a:gd name="T18" fmla="*/ 18 w 19"/>
                <a:gd name="T19" fmla="*/ 7 h 18"/>
                <a:gd name="T20" fmla="*/ 16 w 19"/>
                <a:gd name="T21" fmla="*/ 1 h 18"/>
                <a:gd name="T22" fmla="*/ 7 w 19"/>
                <a:gd name="T23" fmla="*/ 3 h 18"/>
                <a:gd name="T24" fmla="*/ 0 w 19"/>
                <a:gd name="T25" fmla="*/ 2 h 18"/>
                <a:gd name="T26" fmla="*/ 0 w 19"/>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8">
                  <a:moveTo>
                    <a:pt x="0" y="2"/>
                  </a:moveTo>
                  <a:cubicBezTo>
                    <a:pt x="0" y="3"/>
                    <a:pt x="2" y="6"/>
                    <a:pt x="2" y="7"/>
                  </a:cubicBezTo>
                  <a:cubicBezTo>
                    <a:pt x="3" y="8"/>
                    <a:pt x="4" y="9"/>
                    <a:pt x="4" y="10"/>
                  </a:cubicBezTo>
                  <a:cubicBezTo>
                    <a:pt x="4" y="11"/>
                    <a:pt x="3" y="11"/>
                    <a:pt x="3" y="12"/>
                  </a:cubicBezTo>
                  <a:cubicBezTo>
                    <a:pt x="4" y="15"/>
                    <a:pt x="7" y="17"/>
                    <a:pt x="9" y="18"/>
                  </a:cubicBezTo>
                  <a:cubicBezTo>
                    <a:pt x="11" y="18"/>
                    <a:pt x="11" y="16"/>
                    <a:pt x="12" y="15"/>
                  </a:cubicBezTo>
                  <a:cubicBezTo>
                    <a:pt x="12" y="15"/>
                    <a:pt x="13" y="17"/>
                    <a:pt x="13" y="17"/>
                  </a:cubicBezTo>
                  <a:cubicBezTo>
                    <a:pt x="13" y="16"/>
                    <a:pt x="13" y="14"/>
                    <a:pt x="14" y="14"/>
                  </a:cubicBezTo>
                  <a:cubicBezTo>
                    <a:pt x="15" y="13"/>
                    <a:pt x="15" y="15"/>
                    <a:pt x="16" y="15"/>
                  </a:cubicBezTo>
                  <a:cubicBezTo>
                    <a:pt x="15" y="15"/>
                    <a:pt x="18" y="8"/>
                    <a:pt x="18" y="7"/>
                  </a:cubicBezTo>
                  <a:cubicBezTo>
                    <a:pt x="18" y="6"/>
                    <a:pt x="19" y="0"/>
                    <a:pt x="16" y="1"/>
                  </a:cubicBezTo>
                  <a:cubicBezTo>
                    <a:pt x="13" y="2"/>
                    <a:pt x="10" y="4"/>
                    <a:pt x="7" y="3"/>
                  </a:cubicBezTo>
                  <a:cubicBezTo>
                    <a:pt x="6" y="3"/>
                    <a:pt x="1" y="0"/>
                    <a:pt x="0" y="2"/>
                  </a:cubicBezTo>
                  <a:cubicBezTo>
                    <a:pt x="0" y="3"/>
                    <a:pt x="1" y="0"/>
                    <a:pt x="0"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16" name="Freeform 483">
              <a:extLst>
                <a:ext uri="{FF2B5EF4-FFF2-40B4-BE49-F238E27FC236}">
                  <a16:creationId xmlns:a16="http://schemas.microsoft.com/office/drawing/2014/main" id="{B878748B-7E9B-D745-A7B4-AC9BA6ECC890}"/>
                </a:ext>
              </a:extLst>
            </p:cNvPr>
            <p:cNvSpPr>
              <a:spLocks/>
            </p:cNvSpPr>
            <p:nvPr/>
          </p:nvSpPr>
          <p:spPr bwMode="auto">
            <a:xfrm>
              <a:off x="18483621" y="11017669"/>
              <a:ext cx="28662" cy="47785"/>
            </a:xfrm>
            <a:custGeom>
              <a:avLst/>
              <a:gdLst>
                <a:gd name="T0" fmla="*/ 3 w 3"/>
                <a:gd name="T1" fmla="*/ 4 h 5"/>
                <a:gd name="T2" fmla="*/ 1 w 3"/>
                <a:gd name="T3" fmla="*/ 0 h 5"/>
                <a:gd name="T4" fmla="*/ 3 w 3"/>
                <a:gd name="T5" fmla="*/ 4 h 5"/>
              </a:gdLst>
              <a:ahLst/>
              <a:cxnLst>
                <a:cxn ang="0">
                  <a:pos x="T0" y="T1"/>
                </a:cxn>
                <a:cxn ang="0">
                  <a:pos x="T2" y="T3"/>
                </a:cxn>
                <a:cxn ang="0">
                  <a:pos x="T4" y="T5"/>
                </a:cxn>
              </a:cxnLst>
              <a:rect l="0" t="0" r="r" b="b"/>
              <a:pathLst>
                <a:path w="3" h="5">
                  <a:moveTo>
                    <a:pt x="3" y="4"/>
                  </a:moveTo>
                  <a:cubicBezTo>
                    <a:pt x="3" y="5"/>
                    <a:pt x="0" y="1"/>
                    <a:pt x="1" y="0"/>
                  </a:cubicBezTo>
                  <a:cubicBezTo>
                    <a:pt x="2" y="0"/>
                    <a:pt x="3" y="1"/>
                    <a:pt x="3"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17" name="Freeform 484">
              <a:extLst>
                <a:ext uri="{FF2B5EF4-FFF2-40B4-BE49-F238E27FC236}">
                  <a16:creationId xmlns:a16="http://schemas.microsoft.com/office/drawing/2014/main" id="{071F76E7-619B-F245-85CE-927486254625}"/>
                </a:ext>
              </a:extLst>
            </p:cNvPr>
            <p:cNvSpPr>
              <a:spLocks/>
            </p:cNvSpPr>
            <p:nvPr/>
          </p:nvSpPr>
          <p:spPr bwMode="auto">
            <a:xfrm>
              <a:off x="18295723" y="11017669"/>
              <a:ext cx="19109" cy="19114"/>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0"/>
                    <a:pt x="1" y="0"/>
                  </a:cubicBezTo>
                  <a:cubicBezTo>
                    <a:pt x="2" y="0"/>
                    <a:pt x="2" y="2"/>
                    <a:pt x="1"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18" name="Freeform 485">
              <a:extLst>
                <a:ext uri="{FF2B5EF4-FFF2-40B4-BE49-F238E27FC236}">
                  <a16:creationId xmlns:a16="http://schemas.microsoft.com/office/drawing/2014/main" id="{2AAC3431-8336-4041-9FE0-FEFC69F4611F}"/>
                </a:ext>
              </a:extLst>
            </p:cNvPr>
            <p:cNvSpPr>
              <a:spLocks/>
            </p:cNvSpPr>
            <p:nvPr/>
          </p:nvSpPr>
          <p:spPr bwMode="auto">
            <a:xfrm>
              <a:off x="15384894" y="8593469"/>
              <a:ext cx="101909" cy="168835"/>
            </a:xfrm>
            <a:custGeom>
              <a:avLst/>
              <a:gdLst>
                <a:gd name="T0" fmla="*/ 2 w 11"/>
                <a:gd name="T1" fmla="*/ 0 h 18"/>
                <a:gd name="T2" fmla="*/ 1 w 11"/>
                <a:gd name="T3" fmla="*/ 0 h 18"/>
                <a:gd name="T4" fmla="*/ 1 w 11"/>
                <a:gd name="T5" fmla="*/ 3 h 18"/>
                <a:gd name="T6" fmla="*/ 0 w 11"/>
                <a:gd name="T7" fmla="*/ 8 h 18"/>
                <a:gd name="T8" fmla="*/ 4 w 11"/>
                <a:gd name="T9" fmla="*/ 18 h 18"/>
                <a:gd name="T10" fmla="*/ 9 w 11"/>
                <a:gd name="T11" fmla="*/ 15 h 18"/>
                <a:gd name="T12" fmla="*/ 9 w 11"/>
                <a:gd name="T13" fmla="*/ 8 h 18"/>
                <a:gd name="T14" fmla="*/ 2 w 11"/>
                <a:gd name="T15" fmla="*/ 0 h 18"/>
                <a:gd name="T16" fmla="*/ 2 w 11"/>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8">
                  <a:moveTo>
                    <a:pt x="2" y="0"/>
                  </a:moveTo>
                  <a:cubicBezTo>
                    <a:pt x="2" y="0"/>
                    <a:pt x="2" y="0"/>
                    <a:pt x="1" y="0"/>
                  </a:cubicBezTo>
                  <a:cubicBezTo>
                    <a:pt x="1" y="0"/>
                    <a:pt x="1" y="3"/>
                    <a:pt x="1" y="3"/>
                  </a:cubicBezTo>
                  <a:cubicBezTo>
                    <a:pt x="1" y="5"/>
                    <a:pt x="0" y="6"/>
                    <a:pt x="0" y="8"/>
                  </a:cubicBezTo>
                  <a:cubicBezTo>
                    <a:pt x="0" y="11"/>
                    <a:pt x="0" y="18"/>
                    <a:pt x="4" y="18"/>
                  </a:cubicBezTo>
                  <a:cubicBezTo>
                    <a:pt x="6" y="18"/>
                    <a:pt x="9" y="17"/>
                    <a:pt x="9" y="15"/>
                  </a:cubicBezTo>
                  <a:cubicBezTo>
                    <a:pt x="11" y="13"/>
                    <a:pt x="9" y="10"/>
                    <a:pt x="9" y="8"/>
                  </a:cubicBezTo>
                  <a:cubicBezTo>
                    <a:pt x="7" y="6"/>
                    <a:pt x="5" y="0"/>
                    <a:pt x="2" y="0"/>
                  </a:cubicBezTo>
                  <a:cubicBezTo>
                    <a:pt x="1" y="0"/>
                    <a:pt x="3"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19" name="Freeform 486">
              <a:extLst>
                <a:ext uri="{FF2B5EF4-FFF2-40B4-BE49-F238E27FC236}">
                  <a16:creationId xmlns:a16="http://schemas.microsoft.com/office/drawing/2014/main" id="{44DCF2C3-AA06-574E-B932-A9B3148EBF30}"/>
                </a:ext>
              </a:extLst>
            </p:cNvPr>
            <p:cNvSpPr>
              <a:spLocks/>
            </p:cNvSpPr>
            <p:nvPr/>
          </p:nvSpPr>
          <p:spPr bwMode="auto">
            <a:xfrm>
              <a:off x="13665150" y="9606474"/>
              <a:ext cx="337579" cy="653035"/>
            </a:xfrm>
            <a:custGeom>
              <a:avLst/>
              <a:gdLst>
                <a:gd name="T0" fmla="*/ 31 w 36"/>
                <a:gd name="T1" fmla="*/ 2 h 70"/>
                <a:gd name="T2" fmla="*/ 29 w 36"/>
                <a:gd name="T3" fmla="*/ 0 h 70"/>
                <a:gd name="T4" fmla="*/ 28 w 36"/>
                <a:gd name="T5" fmla="*/ 3 h 70"/>
                <a:gd name="T6" fmla="*/ 26 w 36"/>
                <a:gd name="T7" fmla="*/ 8 h 70"/>
                <a:gd name="T8" fmla="*/ 23 w 36"/>
                <a:gd name="T9" fmla="*/ 8 h 70"/>
                <a:gd name="T10" fmla="*/ 23 w 36"/>
                <a:gd name="T11" fmla="*/ 10 h 70"/>
                <a:gd name="T12" fmla="*/ 22 w 36"/>
                <a:gd name="T13" fmla="*/ 12 h 70"/>
                <a:gd name="T14" fmla="*/ 23 w 36"/>
                <a:gd name="T15" fmla="*/ 13 h 70"/>
                <a:gd name="T16" fmla="*/ 21 w 36"/>
                <a:gd name="T17" fmla="*/ 14 h 70"/>
                <a:gd name="T18" fmla="*/ 19 w 36"/>
                <a:gd name="T19" fmla="*/ 16 h 70"/>
                <a:gd name="T20" fmla="*/ 15 w 36"/>
                <a:gd name="T21" fmla="*/ 18 h 70"/>
                <a:gd name="T22" fmla="*/ 15 w 36"/>
                <a:gd name="T23" fmla="*/ 19 h 70"/>
                <a:gd name="T24" fmla="*/ 13 w 36"/>
                <a:gd name="T25" fmla="*/ 19 h 70"/>
                <a:gd name="T26" fmla="*/ 8 w 36"/>
                <a:gd name="T27" fmla="*/ 21 h 70"/>
                <a:gd name="T28" fmla="*/ 6 w 36"/>
                <a:gd name="T29" fmla="*/ 21 h 70"/>
                <a:gd name="T30" fmla="*/ 4 w 36"/>
                <a:gd name="T31" fmla="*/ 27 h 70"/>
                <a:gd name="T32" fmla="*/ 4 w 36"/>
                <a:gd name="T33" fmla="*/ 44 h 70"/>
                <a:gd name="T34" fmla="*/ 0 w 36"/>
                <a:gd name="T35" fmla="*/ 51 h 70"/>
                <a:gd name="T36" fmla="*/ 0 w 36"/>
                <a:gd name="T37" fmla="*/ 55 h 70"/>
                <a:gd name="T38" fmla="*/ 2 w 36"/>
                <a:gd name="T39" fmla="*/ 59 h 70"/>
                <a:gd name="T40" fmla="*/ 5 w 36"/>
                <a:gd name="T41" fmla="*/ 68 h 70"/>
                <a:gd name="T42" fmla="*/ 16 w 36"/>
                <a:gd name="T43" fmla="*/ 68 h 70"/>
                <a:gd name="T44" fmla="*/ 24 w 36"/>
                <a:gd name="T45" fmla="*/ 50 h 70"/>
                <a:gd name="T46" fmla="*/ 31 w 36"/>
                <a:gd name="T47" fmla="*/ 30 h 70"/>
                <a:gd name="T48" fmla="*/ 32 w 36"/>
                <a:gd name="T49" fmla="*/ 23 h 70"/>
                <a:gd name="T50" fmla="*/ 34 w 36"/>
                <a:gd name="T51" fmla="*/ 19 h 70"/>
                <a:gd name="T52" fmla="*/ 36 w 36"/>
                <a:gd name="T53" fmla="*/ 17 h 70"/>
                <a:gd name="T54" fmla="*/ 35 w 36"/>
                <a:gd name="T55" fmla="*/ 11 h 70"/>
                <a:gd name="T56" fmla="*/ 31 w 36"/>
                <a:gd name="T57" fmla="*/ 2 h 70"/>
                <a:gd name="T58" fmla="*/ 31 w 36"/>
                <a:gd name="T59"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70">
                  <a:moveTo>
                    <a:pt x="31" y="2"/>
                  </a:moveTo>
                  <a:cubicBezTo>
                    <a:pt x="31" y="2"/>
                    <a:pt x="30" y="0"/>
                    <a:pt x="29" y="0"/>
                  </a:cubicBezTo>
                  <a:cubicBezTo>
                    <a:pt x="29" y="1"/>
                    <a:pt x="28" y="2"/>
                    <a:pt x="28" y="3"/>
                  </a:cubicBezTo>
                  <a:cubicBezTo>
                    <a:pt x="27" y="5"/>
                    <a:pt x="27" y="6"/>
                    <a:pt x="26" y="8"/>
                  </a:cubicBezTo>
                  <a:cubicBezTo>
                    <a:pt x="25" y="9"/>
                    <a:pt x="24" y="8"/>
                    <a:pt x="23" y="8"/>
                  </a:cubicBezTo>
                  <a:cubicBezTo>
                    <a:pt x="23" y="8"/>
                    <a:pt x="24" y="9"/>
                    <a:pt x="23" y="10"/>
                  </a:cubicBezTo>
                  <a:cubicBezTo>
                    <a:pt x="23" y="11"/>
                    <a:pt x="22" y="11"/>
                    <a:pt x="22" y="12"/>
                  </a:cubicBezTo>
                  <a:cubicBezTo>
                    <a:pt x="22" y="12"/>
                    <a:pt x="23" y="13"/>
                    <a:pt x="23" y="13"/>
                  </a:cubicBezTo>
                  <a:cubicBezTo>
                    <a:pt x="23" y="14"/>
                    <a:pt x="22" y="13"/>
                    <a:pt x="21" y="14"/>
                  </a:cubicBezTo>
                  <a:cubicBezTo>
                    <a:pt x="20" y="14"/>
                    <a:pt x="20" y="15"/>
                    <a:pt x="19" y="16"/>
                  </a:cubicBezTo>
                  <a:cubicBezTo>
                    <a:pt x="18" y="17"/>
                    <a:pt x="17" y="17"/>
                    <a:pt x="15" y="18"/>
                  </a:cubicBezTo>
                  <a:cubicBezTo>
                    <a:pt x="14" y="18"/>
                    <a:pt x="16" y="19"/>
                    <a:pt x="15" y="19"/>
                  </a:cubicBezTo>
                  <a:cubicBezTo>
                    <a:pt x="15" y="20"/>
                    <a:pt x="13" y="18"/>
                    <a:pt x="13" y="19"/>
                  </a:cubicBezTo>
                  <a:cubicBezTo>
                    <a:pt x="11" y="20"/>
                    <a:pt x="10" y="20"/>
                    <a:pt x="8" y="21"/>
                  </a:cubicBezTo>
                  <a:cubicBezTo>
                    <a:pt x="7" y="21"/>
                    <a:pt x="6" y="20"/>
                    <a:pt x="6" y="21"/>
                  </a:cubicBezTo>
                  <a:cubicBezTo>
                    <a:pt x="5" y="23"/>
                    <a:pt x="5" y="25"/>
                    <a:pt x="4" y="27"/>
                  </a:cubicBezTo>
                  <a:cubicBezTo>
                    <a:pt x="3" y="32"/>
                    <a:pt x="8" y="39"/>
                    <a:pt x="4" y="44"/>
                  </a:cubicBezTo>
                  <a:cubicBezTo>
                    <a:pt x="3" y="46"/>
                    <a:pt x="1" y="48"/>
                    <a:pt x="0" y="51"/>
                  </a:cubicBezTo>
                  <a:cubicBezTo>
                    <a:pt x="0" y="52"/>
                    <a:pt x="0" y="54"/>
                    <a:pt x="0" y="55"/>
                  </a:cubicBezTo>
                  <a:cubicBezTo>
                    <a:pt x="1" y="56"/>
                    <a:pt x="3" y="57"/>
                    <a:pt x="2" y="59"/>
                  </a:cubicBezTo>
                  <a:cubicBezTo>
                    <a:pt x="1" y="62"/>
                    <a:pt x="2" y="66"/>
                    <a:pt x="5" y="68"/>
                  </a:cubicBezTo>
                  <a:cubicBezTo>
                    <a:pt x="8" y="70"/>
                    <a:pt x="11" y="70"/>
                    <a:pt x="16" y="68"/>
                  </a:cubicBezTo>
                  <a:cubicBezTo>
                    <a:pt x="21" y="66"/>
                    <a:pt x="22" y="55"/>
                    <a:pt x="24" y="50"/>
                  </a:cubicBezTo>
                  <a:cubicBezTo>
                    <a:pt x="26" y="43"/>
                    <a:pt x="29" y="37"/>
                    <a:pt x="31" y="30"/>
                  </a:cubicBezTo>
                  <a:cubicBezTo>
                    <a:pt x="31" y="28"/>
                    <a:pt x="31" y="25"/>
                    <a:pt x="32" y="23"/>
                  </a:cubicBezTo>
                  <a:cubicBezTo>
                    <a:pt x="33" y="22"/>
                    <a:pt x="31" y="14"/>
                    <a:pt x="34" y="19"/>
                  </a:cubicBezTo>
                  <a:cubicBezTo>
                    <a:pt x="35" y="20"/>
                    <a:pt x="35" y="18"/>
                    <a:pt x="36" y="17"/>
                  </a:cubicBezTo>
                  <a:cubicBezTo>
                    <a:pt x="36" y="15"/>
                    <a:pt x="35" y="13"/>
                    <a:pt x="35" y="11"/>
                  </a:cubicBezTo>
                  <a:cubicBezTo>
                    <a:pt x="34" y="9"/>
                    <a:pt x="33" y="4"/>
                    <a:pt x="31" y="2"/>
                  </a:cubicBezTo>
                  <a:cubicBezTo>
                    <a:pt x="30" y="1"/>
                    <a:pt x="32" y="2"/>
                    <a:pt x="31"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20" name="Freeform 487">
              <a:extLst>
                <a:ext uri="{FF2B5EF4-FFF2-40B4-BE49-F238E27FC236}">
                  <a16:creationId xmlns:a16="http://schemas.microsoft.com/office/drawing/2014/main" id="{CCA8DBD7-47E8-FF45-B773-41B66F23A43F}"/>
                </a:ext>
              </a:extLst>
            </p:cNvPr>
            <p:cNvSpPr>
              <a:spLocks/>
            </p:cNvSpPr>
            <p:nvPr/>
          </p:nvSpPr>
          <p:spPr bwMode="auto">
            <a:xfrm>
              <a:off x="14413556" y="5028840"/>
              <a:ext cx="101909" cy="76452"/>
            </a:xfrm>
            <a:custGeom>
              <a:avLst/>
              <a:gdLst>
                <a:gd name="T0" fmla="*/ 9 w 11"/>
                <a:gd name="T1" fmla="*/ 7 h 8"/>
                <a:gd name="T2" fmla="*/ 8 w 11"/>
                <a:gd name="T3" fmla="*/ 4 h 8"/>
                <a:gd name="T4" fmla="*/ 3 w 11"/>
                <a:gd name="T5" fmla="*/ 0 h 8"/>
                <a:gd name="T6" fmla="*/ 1 w 11"/>
                <a:gd name="T7" fmla="*/ 2 h 8"/>
                <a:gd name="T8" fmla="*/ 3 w 11"/>
                <a:gd name="T9" fmla="*/ 5 h 8"/>
                <a:gd name="T10" fmla="*/ 9 w 11"/>
                <a:gd name="T11" fmla="*/ 7 h 8"/>
                <a:gd name="T12" fmla="*/ 9 w 11"/>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1" h="8">
                  <a:moveTo>
                    <a:pt x="9" y="7"/>
                  </a:moveTo>
                  <a:cubicBezTo>
                    <a:pt x="11" y="8"/>
                    <a:pt x="9" y="5"/>
                    <a:pt x="8" y="4"/>
                  </a:cubicBezTo>
                  <a:cubicBezTo>
                    <a:pt x="7" y="3"/>
                    <a:pt x="4" y="1"/>
                    <a:pt x="3" y="0"/>
                  </a:cubicBezTo>
                  <a:cubicBezTo>
                    <a:pt x="2" y="0"/>
                    <a:pt x="1" y="1"/>
                    <a:pt x="1" y="2"/>
                  </a:cubicBezTo>
                  <a:cubicBezTo>
                    <a:pt x="0" y="3"/>
                    <a:pt x="2" y="4"/>
                    <a:pt x="3" y="5"/>
                  </a:cubicBezTo>
                  <a:cubicBezTo>
                    <a:pt x="5" y="6"/>
                    <a:pt x="7" y="7"/>
                    <a:pt x="9" y="7"/>
                  </a:cubicBezTo>
                  <a:cubicBezTo>
                    <a:pt x="10" y="7"/>
                    <a:pt x="7" y="7"/>
                    <a:pt x="9"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21" name="Freeform 488">
              <a:extLst>
                <a:ext uri="{FF2B5EF4-FFF2-40B4-BE49-F238E27FC236}">
                  <a16:creationId xmlns:a16="http://schemas.microsoft.com/office/drawing/2014/main" id="{C2AAD8CB-3D6B-D248-A983-DC26D2F0EBD1}"/>
                </a:ext>
              </a:extLst>
            </p:cNvPr>
            <p:cNvSpPr>
              <a:spLocks/>
            </p:cNvSpPr>
            <p:nvPr/>
          </p:nvSpPr>
          <p:spPr bwMode="auto">
            <a:xfrm>
              <a:off x="13926296" y="5086181"/>
              <a:ext cx="101909" cy="92380"/>
            </a:xfrm>
            <a:custGeom>
              <a:avLst/>
              <a:gdLst>
                <a:gd name="T0" fmla="*/ 10 w 11"/>
                <a:gd name="T1" fmla="*/ 6 h 10"/>
                <a:gd name="T2" fmla="*/ 6 w 11"/>
                <a:gd name="T3" fmla="*/ 10 h 10"/>
                <a:gd name="T4" fmla="*/ 0 w 11"/>
                <a:gd name="T5" fmla="*/ 6 h 10"/>
                <a:gd name="T6" fmla="*/ 10 w 11"/>
                <a:gd name="T7" fmla="*/ 6 h 10"/>
                <a:gd name="T8" fmla="*/ 10 w 11"/>
                <a:gd name="T9" fmla="*/ 6 h 10"/>
              </a:gdLst>
              <a:ahLst/>
              <a:cxnLst>
                <a:cxn ang="0">
                  <a:pos x="T0" y="T1"/>
                </a:cxn>
                <a:cxn ang="0">
                  <a:pos x="T2" y="T3"/>
                </a:cxn>
                <a:cxn ang="0">
                  <a:pos x="T4" y="T5"/>
                </a:cxn>
                <a:cxn ang="0">
                  <a:pos x="T6" y="T7"/>
                </a:cxn>
                <a:cxn ang="0">
                  <a:pos x="T8" y="T9"/>
                </a:cxn>
              </a:cxnLst>
              <a:rect l="0" t="0" r="r" b="b"/>
              <a:pathLst>
                <a:path w="11" h="10">
                  <a:moveTo>
                    <a:pt x="10" y="6"/>
                  </a:moveTo>
                  <a:cubicBezTo>
                    <a:pt x="10" y="8"/>
                    <a:pt x="7" y="9"/>
                    <a:pt x="6" y="10"/>
                  </a:cubicBezTo>
                  <a:cubicBezTo>
                    <a:pt x="4" y="10"/>
                    <a:pt x="0" y="9"/>
                    <a:pt x="0" y="6"/>
                  </a:cubicBezTo>
                  <a:cubicBezTo>
                    <a:pt x="1" y="0"/>
                    <a:pt x="11" y="6"/>
                    <a:pt x="10" y="6"/>
                  </a:cubicBezTo>
                  <a:cubicBezTo>
                    <a:pt x="10" y="7"/>
                    <a:pt x="11" y="5"/>
                    <a:pt x="10"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22" name="Freeform 489">
              <a:extLst>
                <a:ext uri="{FF2B5EF4-FFF2-40B4-BE49-F238E27FC236}">
                  <a16:creationId xmlns:a16="http://schemas.microsoft.com/office/drawing/2014/main" id="{C4BE2E96-F97F-9A48-9BB8-93CD135934A7}"/>
                </a:ext>
              </a:extLst>
            </p:cNvPr>
            <p:cNvSpPr>
              <a:spLocks/>
            </p:cNvSpPr>
            <p:nvPr/>
          </p:nvSpPr>
          <p:spPr bwMode="auto">
            <a:xfrm>
              <a:off x="14945404" y="4767625"/>
              <a:ext cx="82803" cy="47785"/>
            </a:xfrm>
            <a:custGeom>
              <a:avLst/>
              <a:gdLst>
                <a:gd name="T0" fmla="*/ 9 w 9"/>
                <a:gd name="T1" fmla="*/ 3 h 5"/>
                <a:gd name="T2" fmla="*/ 4 w 9"/>
                <a:gd name="T3" fmla="*/ 5 h 5"/>
                <a:gd name="T4" fmla="*/ 1 w 9"/>
                <a:gd name="T5" fmla="*/ 1 h 5"/>
                <a:gd name="T6" fmla="*/ 6 w 9"/>
                <a:gd name="T7" fmla="*/ 1 h 5"/>
                <a:gd name="T8" fmla="*/ 9 w 9"/>
                <a:gd name="T9" fmla="*/ 3 h 5"/>
              </a:gdLst>
              <a:ahLst/>
              <a:cxnLst>
                <a:cxn ang="0">
                  <a:pos x="T0" y="T1"/>
                </a:cxn>
                <a:cxn ang="0">
                  <a:pos x="T2" y="T3"/>
                </a:cxn>
                <a:cxn ang="0">
                  <a:pos x="T4" y="T5"/>
                </a:cxn>
                <a:cxn ang="0">
                  <a:pos x="T6" y="T7"/>
                </a:cxn>
                <a:cxn ang="0">
                  <a:pos x="T8" y="T9"/>
                </a:cxn>
              </a:cxnLst>
              <a:rect l="0" t="0" r="r" b="b"/>
              <a:pathLst>
                <a:path w="9" h="5">
                  <a:moveTo>
                    <a:pt x="9" y="3"/>
                  </a:moveTo>
                  <a:cubicBezTo>
                    <a:pt x="7" y="4"/>
                    <a:pt x="6" y="4"/>
                    <a:pt x="4" y="5"/>
                  </a:cubicBezTo>
                  <a:cubicBezTo>
                    <a:pt x="2" y="5"/>
                    <a:pt x="0" y="3"/>
                    <a:pt x="1" y="1"/>
                  </a:cubicBezTo>
                  <a:cubicBezTo>
                    <a:pt x="1" y="0"/>
                    <a:pt x="5" y="0"/>
                    <a:pt x="6" y="1"/>
                  </a:cubicBezTo>
                  <a:cubicBezTo>
                    <a:pt x="7" y="1"/>
                    <a:pt x="8" y="3"/>
                    <a:pt x="9"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23" name="Freeform 490">
              <a:extLst>
                <a:ext uri="{FF2B5EF4-FFF2-40B4-BE49-F238E27FC236}">
                  <a16:creationId xmlns:a16="http://schemas.microsoft.com/office/drawing/2014/main" id="{61AC2548-82E2-0542-9538-1EBA2A8F80E1}"/>
                </a:ext>
              </a:extLst>
            </p:cNvPr>
            <p:cNvSpPr>
              <a:spLocks/>
            </p:cNvSpPr>
            <p:nvPr/>
          </p:nvSpPr>
          <p:spPr bwMode="auto">
            <a:xfrm>
              <a:off x="16811645" y="4675245"/>
              <a:ext cx="92356" cy="44598"/>
            </a:xfrm>
            <a:custGeom>
              <a:avLst/>
              <a:gdLst>
                <a:gd name="T0" fmla="*/ 6 w 10"/>
                <a:gd name="T1" fmla="*/ 5 h 5"/>
                <a:gd name="T2" fmla="*/ 1 w 10"/>
                <a:gd name="T3" fmla="*/ 4 h 5"/>
                <a:gd name="T4" fmla="*/ 4 w 10"/>
                <a:gd name="T5" fmla="*/ 1 h 5"/>
                <a:gd name="T6" fmla="*/ 9 w 10"/>
                <a:gd name="T7" fmla="*/ 1 h 5"/>
                <a:gd name="T8" fmla="*/ 6 w 10"/>
                <a:gd name="T9" fmla="*/ 5 h 5"/>
                <a:gd name="T10" fmla="*/ 6 w 10"/>
                <a:gd name="T11" fmla="*/ 5 h 5"/>
              </a:gdLst>
              <a:ahLst/>
              <a:cxnLst>
                <a:cxn ang="0">
                  <a:pos x="T0" y="T1"/>
                </a:cxn>
                <a:cxn ang="0">
                  <a:pos x="T2" y="T3"/>
                </a:cxn>
                <a:cxn ang="0">
                  <a:pos x="T4" y="T5"/>
                </a:cxn>
                <a:cxn ang="0">
                  <a:pos x="T6" y="T7"/>
                </a:cxn>
                <a:cxn ang="0">
                  <a:pos x="T8" y="T9"/>
                </a:cxn>
                <a:cxn ang="0">
                  <a:pos x="T10" y="T11"/>
                </a:cxn>
              </a:cxnLst>
              <a:rect l="0" t="0" r="r" b="b"/>
              <a:pathLst>
                <a:path w="10" h="5">
                  <a:moveTo>
                    <a:pt x="6" y="5"/>
                  </a:moveTo>
                  <a:cubicBezTo>
                    <a:pt x="4" y="5"/>
                    <a:pt x="2" y="4"/>
                    <a:pt x="1" y="4"/>
                  </a:cubicBezTo>
                  <a:cubicBezTo>
                    <a:pt x="0" y="3"/>
                    <a:pt x="3" y="1"/>
                    <a:pt x="4" y="1"/>
                  </a:cubicBezTo>
                  <a:cubicBezTo>
                    <a:pt x="5" y="0"/>
                    <a:pt x="8" y="0"/>
                    <a:pt x="9" y="1"/>
                  </a:cubicBezTo>
                  <a:cubicBezTo>
                    <a:pt x="10" y="2"/>
                    <a:pt x="7" y="5"/>
                    <a:pt x="6" y="5"/>
                  </a:cubicBezTo>
                  <a:cubicBezTo>
                    <a:pt x="4" y="5"/>
                    <a:pt x="6" y="5"/>
                    <a:pt x="6"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24" name="Freeform 491">
              <a:extLst>
                <a:ext uri="{FF2B5EF4-FFF2-40B4-BE49-F238E27FC236}">
                  <a16:creationId xmlns:a16="http://schemas.microsoft.com/office/drawing/2014/main" id="{8D0DFC35-11CB-0C4C-9D94-528D2C6B4374}"/>
                </a:ext>
              </a:extLst>
            </p:cNvPr>
            <p:cNvSpPr>
              <a:spLocks/>
            </p:cNvSpPr>
            <p:nvPr/>
          </p:nvSpPr>
          <p:spPr bwMode="auto">
            <a:xfrm>
              <a:off x="15868971" y="3999911"/>
              <a:ext cx="57323" cy="19114"/>
            </a:xfrm>
            <a:custGeom>
              <a:avLst/>
              <a:gdLst>
                <a:gd name="T0" fmla="*/ 6 w 6"/>
                <a:gd name="T1" fmla="*/ 1 h 2"/>
                <a:gd name="T2" fmla="*/ 0 w 6"/>
                <a:gd name="T3" fmla="*/ 1 h 2"/>
                <a:gd name="T4" fmla="*/ 6 w 6"/>
                <a:gd name="T5" fmla="*/ 1 h 2"/>
              </a:gdLst>
              <a:ahLst/>
              <a:cxnLst>
                <a:cxn ang="0">
                  <a:pos x="T0" y="T1"/>
                </a:cxn>
                <a:cxn ang="0">
                  <a:pos x="T2" y="T3"/>
                </a:cxn>
                <a:cxn ang="0">
                  <a:pos x="T4" y="T5"/>
                </a:cxn>
              </a:cxnLst>
              <a:rect l="0" t="0" r="r" b="b"/>
              <a:pathLst>
                <a:path w="6" h="2">
                  <a:moveTo>
                    <a:pt x="6" y="1"/>
                  </a:moveTo>
                  <a:cubicBezTo>
                    <a:pt x="6" y="2"/>
                    <a:pt x="0" y="2"/>
                    <a:pt x="0" y="1"/>
                  </a:cubicBezTo>
                  <a:cubicBezTo>
                    <a:pt x="0" y="0"/>
                    <a:pt x="6" y="0"/>
                    <a:pt x="6"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25" name="Freeform 492">
              <a:extLst>
                <a:ext uri="{FF2B5EF4-FFF2-40B4-BE49-F238E27FC236}">
                  <a16:creationId xmlns:a16="http://schemas.microsoft.com/office/drawing/2014/main" id="{3A4A975F-5317-2947-94AB-CD171FC83364}"/>
                </a:ext>
              </a:extLst>
            </p:cNvPr>
            <p:cNvSpPr>
              <a:spLocks/>
            </p:cNvSpPr>
            <p:nvPr/>
          </p:nvSpPr>
          <p:spPr bwMode="auto">
            <a:xfrm>
              <a:off x="15346680" y="4805855"/>
              <a:ext cx="54139" cy="38227"/>
            </a:xfrm>
            <a:custGeom>
              <a:avLst/>
              <a:gdLst>
                <a:gd name="T0" fmla="*/ 5 w 6"/>
                <a:gd name="T1" fmla="*/ 4 h 4"/>
                <a:gd name="T2" fmla="*/ 2 w 6"/>
                <a:gd name="T3" fmla="*/ 1 h 4"/>
                <a:gd name="T4" fmla="*/ 5 w 6"/>
                <a:gd name="T5" fmla="*/ 4 h 4"/>
              </a:gdLst>
              <a:ahLst/>
              <a:cxnLst>
                <a:cxn ang="0">
                  <a:pos x="T0" y="T1"/>
                </a:cxn>
                <a:cxn ang="0">
                  <a:pos x="T2" y="T3"/>
                </a:cxn>
                <a:cxn ang="0">
                  <a:pos x="T4" y="T5"/>
                </a:cxn>
              </a:cxnLst>
              <a:rect l="0" t="0" r="r" b="b"/>
              <a:pathLst>
                <a:path w="6" h="4">
                  <a:moveTo>
                    <a:pt x="5" y="4"/>
                  </a:moveTo>
                  <a:cubicBezTo>
                    <a:pt x="4" y="4"/>
                    <a:pt x="0" y="3"/>
                    <a:pt x="2" y="1"/>
                  </a:cubicBezTo>
                  <a:cubicBezTo>
                    <a:pt x="5" y="0"/>
                    <a:pt x="6" y="4"/>
                    <a:pt x="5"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26" name="Freeform 493">
              <a:extLst>
                <a:ext uri="{FF2B5EF4-FFF2-40B4-BE49-F238E27FC236}">
                  <a16:creationId xmlns:a16="http://schemas.microsoft.com/office/drawing/2014/main" id="{D981ABC8-B917-F441-BD2A-9D9F68B09E25}"/>
                </a:ext>
              </a:extLst>
            </p:cNvPr>
            <p:cNvSpPr>
              <a:spLocks/>
            </p:cNvSpPr>
            <p:nvPr/>
          </p:nvSpPr>
          <p:spPr bwMode="auto">
            <a:xfrm>
              <a:off x="12098269" y="6892386"/>
              <a:ext cx="54139" cy="101936"/>
            </a:xfrm>
            <a:custGeom>
              <a:avLst/>
              <a:gdLst>
                <a:gd name="T0" fmla="*/ 5 w 6"/>
                <a:gd name="T1" fmla="*/ 1 h 11"/>
                <a:gd name="T2" fmla="*/ 5 w 6"/>
                <a:gd name="T3" fmla="*/ 7 h 11"/>
                <a:gd name="T4" fmla="*/ 3 w 6"/>
                <a:gd name="T5" fmla="*/ 10 h 11"/>
                <a:gd name="T6" fmla="*/ 1 w 6"/>
                <a:gd name="T7" fmla="*/ 4 h 11"/>
                <a:gd name="T8" fmla="*/ 5 w 6"/>
                <a:gd name="T9" fmla="*/ 1 h 11"/>
                <a:gd name="T10" fmla="*/ 5 w 6"/>
                <a:gd name="T11" fmla="*/ 1 h 11"/>
              </a:gdLst>
              <a:ahLst/>
              <a:cxnLst>
                <a:cxn ang="0">
                  <a:pos x="T0" y="T1"/>
                </a:cxn>
                <a:cxn ang="0">
                  <a:pos x="T2" y="T3"/>
                </a:cxn>
                <a:cxn ang="0">
                  <a:pos x="T4" y="T5"/>
                </a:cxn>
                <a:cxn ang="0">
                  <a:pos x="T6" y="T7"/>
                </a:cxn>
                <a:cxn ang="0">
                  <a:pos x="T8" y="T9"/>
                </a:cxn>
                <a:cxn ang="0">
                  <a:pos x="T10" y="T11"/>
                </a:cxn>
              </a:cxnLst>
              <a:rect l="0" t="0" r="r" b="b"/>
              <a:pathLst>
                <a:path w="6" h="11">
                  <a:moveTo>
                    <a:pt x="5" y="1"/>
                  </a:moveTo>
                  <a:cubicBezTo>
                    <a:pt x="5" y="3"/>
                    <a:pt x="6" y="5"/>
                    <a:pt x="5" y="7"/>
                  </a:cubicBezTo>
                  <a:cubicBezTo>
                    <a:pt x="4" y="8"/>
                    <a:pt x="5" y="11"/>
                    <a:pt x="3" y="10"/>
                  </a:cubicBezTo>
                  <a:cubicBezTo>
                    <a:pt x="1" y="8"/>
                    <a:pt x="0" y="6"/>
                    <a:pt x="1" y="4"/>
                  </a:cubicBezTo>
                  <a:cubicBezTo>
                    <a:pt x="1" y="3"/>
                    <a:pt x="5" y="0"/>
                    <a:pt x="5" y="1"/>
                  </a:cubicBezTo>
                  <a:cubicBezTo>
                    <a:pt x="5" y="2"/>
                    <a:pt x="5" y="0"/>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27" name="Freeform 494">
              <a:extLst>
                <a:ext uri="{FF2B5EF4-FFF2-40B4-BE49-F238E27FC236}">
                  <a16:creationId xmlns:a16="http://schemas.microsoft.com/office/drawing/2014/main" id="{4BF0296F-088C-5B4C-8993-61A51613009D}"/>
                </a:ext>
              </a:extLst>
            </p:cNvPr>
            <p:cNvSpPr>
              <a:spLocks/>
            </p:cNvSpPr>
            <p:nvPr/>
          </p:nvSpPr>
          <p:spPr bwMode="auto">
            <a:xfrm>
              <a:off x="12079160" y="6984768"/>
              <a:ext cx="82803" cy="140163"/>
            </a:xfrm>
            <a:custGeom>
              <a:avLst/>
              <a:gdLst>
                <a:gd name="T0" fmla="*/ 7 w 9"/>
                <a:gd name="T1" fmla="*/ 3 h 15"/>
                <a:gd name="T2" fmla="*/ 5 w 9"/>
                <a:gd name="T3" fmla="*/ 2 h 15"/>
                <a:gd name="T4" fmla="*/ 0 w 9"/>
                <a:gd name="T5" fmla="*/ 2 h 15"/>
                <a:gd name="T6" fmla="*/ 1 w 9"/>
                <a:gd name="T7" fmla="*/ 8 h 15"/>
                <a:gd name="T8" fmla="*/ 2 w 9"/>
                <a:gd name="T9" fmla="*/ 13 h 15"/>
                <a:gd name="T10" fmla="*/ 4 w 9"/>
                <a:gd name="T11" fmla="*/ 14 h 15"/>
                <a:gd name="T12" fmla="*/ 8 w 9"/>
                <a:gd name="T13" fmla="*/ 10 h 15"/>
                <a:gd name="T14" fmla="*/ 7 w 9"/>
                <a:gd name="T15" fmla="*/ 3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5">
                  <a:moveTo>
                    <a:pt x="7" y="3"/>
                  </a:moveTo>
                  <a:cubicBezTo>
                    <a:pt x="6" y="3"/>
                    <a:pt x="7" y="0"/>
                    <a:pt x="5" y="2"/>
                  </a:cubicBezTo>
                  <a:cubicBezTo>
                    <a:pt x="2" y="4"/>
                    <a:pt x="3" y="4"/>
                    <a:pt x="0" y="2"/>
                  </a:cubicBezTo>
                  <a:cubicBezTo>
                    <a:pt x="0" y="2"/>
                    <a:pt x="1" y="8"/>
                    <a:pt x="1" y="8"/>
                  </a:cubicBezTo>
                  <a:cubicBezTo>
                    <a:pt x="2" y="10"/>
                    <a:pt x="2" y="11"/>
                    <a:pt x="2" y="13"/>
                  </a:cubicBezTo>
                  <a:cubicBezTo>
                    <a:pt x="2" y="14"/>
                    <a:pt x="2" y="15"/>
                    <a:pt x="4" y="14"/>
                  </a:cubicBezTo>
                  <a:cubicBezTo>
                    <a:pt x="6" y="13"/>
                    <a:pt x="8" y="13"/>
                    <a:pt x="8" y="10"/>
                  </a:cubicBezTo>
                  <a:cubicBezTo>
                    <a:pt x="8" y="9"/>
                    <a:pt x="9" y="3"/>
                    <a:pt x="7"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28" name="Freeform 495">
              <a:extLst>
                <a:ext uri="{FF2B5EF4-FFF2-40B4-BE49-F238E27FC236}">
                  <a16:creationId xmlns:a16="http://schemas.microsoft.com/office/drawing/2014/main" id="{01EC2758-6309-CD48-8957-73C6C3D7C6B6}"/>
                </a:ext>
              </a:extLst>
            </p:cNvPr>
            <p:cNvSpPr>
              <a:spLocks/>
            </p:cNvSpPr>
            <p:nvPr/>
          </p:nvSpPr>
          <p:spPr bwMode="auto">
            <a:xfrm>
              <a:off x="12273431" y="7153601"/>
              <a:ext cx="149680" cy="92380"/>
            </a:xfrm>
            <a:custGeom>
              <a:avLst/>
              <a:gdLst>
                <a:gd name="T0" fmla="*/ 5 w 16"/>
                <a:gd name="T1" fmla="*/ 1 h 10"/>
                <a:gd name="T2" fmla="*/ 0 w 16"/>
                <a:gd name="T3" fmla="*/ 2 h 10"/>
                <a:gd name="T4" fmla="*/ 3 w 16"/>
                <a:gd name="T5" fmla="*/ 5 h 10"/>
                <a:gd name="T6" fmla="*/ 8 w 16"/>
                <a:gd name="T7" fmla="*/ 7 h 10"/>
                <a:gd name="T8" fmla="*/ 14 w 16"/>
                <a:gd name="T9" fmla="*/ 8 h 10"/>
                <a:gd name="T10" fmla="*/ 13 w 16"/>
                <a:gd name="T11" fmla="*/ 4 h 10"/>
                <a:gd name="T12" fmla="*/ 15 w 16"/>
                <a:gd name="T13" fmla="*/ 1 h 10"/>
                <a:gd name="T14" fmla="*/ 11 w 16"/>
                <a:gd name="T15" fmla="*/ 1 h 10"/>
                <a:gd name="T16" fmla="*/ 5 w 16"/>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0">
                  <a:moveTo>
                    <a:pt x="5" y="1"/>
                  </a:moveTo>
                  <a:cubicBezTo>
                    <a:pt x="4" y="1"/>
                    <a:pt x="1" y="1"/>
                    <a:pt x="0" y="2"/>
                  </a:cubicBezTo>
                  <a:cubicBezTo>
                    <a:pt x="0" y="3"/>
                    <a:pt x="2" y="4"/>
                    <a:pt x="3" y="5"/>
                  </a:cubicBezTo>
                  <a:cubicBezTo>
                    <a:pt x="5" y="5"/>
                    <a:pt x="7" y="6"/>
                    <a:pt x="8" y="7"/>
                  </a:cubicBezTo>
                  <a:cubicBezTo>
                    <a:pt x="10" y="8"/>
                    <a:pt x="12" y="10"/>
                    <a:pt x="14" y="8"/>
                  </a:cubicBezTo>
                  <a:cubicBezTo>
                    <a:pt x="16" y="7"/>
                    <a:pt x="12" y="6"/>
                    <a:pt x="13" y="4"/>
                  </a:cubicBezTo>
                  <a:cubicBezTo>
                    <a:pt x="13" y="4"/>
                    <a:pt x="16" y="2"/>
                    <a:pt x="15" y="1"/>
                  </a:cubicBezTo>
                  <a:cubicBezTo>
                    <a:pt x="15" y="0"/>
                    <a:pt x="11" y="1"/>
                    <a:pt x="11" y="1"/>
                  </a:cubicBezTo>
                  <a:cubicBezTo>
                    <a:pt x="9" y="2"/>
                    <a:pt x="7" y="1"/>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29" name="Freeform 496">
              <a:extLst>
                <a:ext uri="{FF2B5EF4-FFF2-40B4-BE49-F238E27FC236}">
                  <a16:creationId xmlns:a16="http://schemas.microsoft.com/office/drawing/2014/main" id="{0B645589-EE93-474C-A82D-2113BE65D78B}"/>
                </a:ext>
              </a:extLst>
            </p:cNvPr>
            <p:cNvSpPr>
              <a:spLocks/>
            </p:cNvSpPr>
            <p:nvPr/>
          </p:nvSpPr>
          <p:spPr bwMode="auto">
            <a:xfrm>
              <a:off x="13161963" y="7284209"/>
              <a:ext cx="121018" cy="66896"/>
            </a:xfrm>
            <a:custGeom>
              <a:avLst/>
              <a:gdLst>
                <a:gd name="T0" fmla="*/ 12 w 13"/>
                <a:gd name="T1" fmla="*/ 1 h 7"/>
                <a:gd name="T2" fmla="*/ 10 w 13"/>
                <a:gd name="T3" fmla="*/ 2 h 7"/>
                <a:gd name="T4" fmla="*/ 10 w 13"/>
                <a:gd name="T5" fmla="*/ 5 h 7"/>
                <a:gd name="T6" fmla="*/ 6 w 13"/>
                <a:gd name="T7" fmla="*/ 6 h 7"/>
                <a:gd name="T8" fmla="*/ 2 w 13"/>
                <a:gd name="T9" fmla="*/ 6 h 7"/>
                <a:gd name="T10" fmla="*/ 5 w 13"/>
                <a:gd name="T11" fmla="*/ 3 h 7"/>
                <a:gd name="T12" fmla="*/ 12 w 13"/>
                <a:gd name="T13" fmla="*/ 1 h 7"/>
                <a:gd name="T14" fmla="*/ 12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12" y="1"/>
                  </a:moveTo>
                  <a:cubicBezTo>
                    <a:pt x="12" y="1"/>
                    <a:pt x="10" y="2"/>
                    <a:pt x="10" y="2"/>
                  </a:cubicBezTo>
                  <a:cubicBezTo>
                    <a:pt x="9" y="3"/>
                    <a:pt x="10" y="5"/>
                    <a:pt x="10" y="5"/>
                  </a:cubicBezTo>
                  <a:cubicBezTo>
                    <a:pt x="9" y="5"/>
                    <a:pt x="7" y="5"/>
                    <a:pt x="6" y="6"/>
                  </a:cubicBezTo>
                  <a:cubicBezTo>
                    <a:pt x="4" y="7"/>
                    <a:pt x="3" y="7"/>
                    <a:pt x="2" y="6"/>
                  </a:cubicBezTo>
                  <a:cubicBezTo>
                    <a:pt x="0" y="4"/>
                    <a:pt x="4" y="3"/>
                    <a:pt x="5" y="3"/>
                  </a:cubicBezTo>
                  <a:cubicBezTo>
                    <a:pt x="7" y="3"/>
                    <a:pt x="10" y="2"/>
                    <a:pt x="12" y="1"/>
                  </a:cubicBezTo>
                  <a:cubicBezTo>
                    <a:pt x="13" y="0"/>
                    <a:pt x="11" y="2"/>
                    <a:pt x="1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30" name="Freeform 497">
              <a:extLst>
                <a:ext uri="{FF2B5EF4-FFF2-40B4-BE49-F238E27FC236}">
                  <a16:creationId xmlns:a16="http://schemas.microsoft.com/office/drawing/2014/main" id="{98AE7F32-B490-8448-9C0E-B9998407D53E}"/>
                </a:ext>
              </a:extLst>
            </p:cNvPr>
            <p:cNvSpPr>
              <a:spLocks/>
            </p:cNvSpPr>
            <p:nvPr/>
          </p:nvSpPr>
          <p:spPr bwMode="auto">
            <a:xfrm>
              <a:off x="12760691" y="7293764"/>
              <a:ext cx="140127" cy="38227"/>
            </a:xfrm>
            <a:custGeom>
              <a:avLst/>
              <a:gdLst>
                <a:gd name="T0" fmla="*/ 8 w 15"/>
                <a:gd name="T1" fmla="*/ 4 h 4"/>
                <a:gd name="T2" fmla="*/ 1 w 15"/>
                <a:gd name="T3" fmla="*/ 1 h 4"/>
                <a:gd name="T4" fmla="*/ 7 w 15"/>
                <a:gd name="T5" fmla="*/ 1 h 4"/>
                <a:gd name="T6" fmla="*/ 15 w 15"/>
                <a:gd name="T7" fmla="*/ 2 h 4"/>
                <a:gd name="T8" fmla="*/ 13 w 15"/>
                <a:gd name="T9" fmla="*/ 3 h 4"/>
                <a:gd name="T10" fmla="*/ 8 w 15"/>
                <a:gd name="T11" fmla="*/ 4 h 4"/>
                <a:gd name="T12" fmla="*/ 8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8" y="4"/>
                  </a:moveTo>
                  <a:cubicBezTo>
                    <a:pt x="7" y="4"/>
                    <a:pt x="0" y="2"/>
                    <a:pt x="1" y="1"/>
                  </a:cubicBezTo>
                  <a:cubicBezTo>
                    <a:pt x="1" y="0"/>
                    <a:pt x="7" y="1"/>
                    <a:pt x="7" y="1"/>
                  </a:cubicBezTo>
                  <a:cubicBezTo>
                    <a:pt x="10" y="2"/>
                    <a:pt x="12" y="2"/>
                    <a:pt x="15" y="2"/>
                  </a:cubicBezTo>
                  <a:cubicBezTo>
                    <a:pt x="15" y="2"/>
                    <a:pt x="13" y="3"/>
                    <a:pt x="13" y="3"/>
                  </a:cubicBezTo>
                  <a:cubicBezTo>
                    <a:pt x="12" y="4"/>
                    <a:pt x="10" y="4"/>
                    <a:pt x="8" y="4"/>
                  </a:cubicBezTo>
                  <a:cubicBezTo>
                    <a:pt x="6" y="4"/>
                    <a:pt x="9" y="4"/>
                    <a:pt x="8"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31" name="Freeform 498">
              <a:extLst>
                <a:ext uri="{FF2B5EF4-FFF2-40B4-BE49-F238E27FC236}">
                  <a16:creationId xmlns:a16="http://schemas.microsoft.com/office/drawing/2014/main" id="{A21434FA-2F1C-3D45-A101-8FD84790A7EF}"/>
                </a:ext>
              </a:extLst>
            </p:cNvPr>
            <p:cNvSpPr>
              <a:spLocks/>
            </p:cNvSpPr>
            <p:nvPr/>
          </p:nvSpPr>
          <p:spPr bwMode="auto">
            <a:xfrm>
              <a:off x="12693813" y="5917609"/>
              <a:ext cx="66879" cy="66896"/>
            </a:xfrm>
            <a:custGeom>
              <a:avLst/>
              <a:gdLst>
                <a:gd name="T0" fmla="*/ 1 w 7"/>
                <a:gd name="T1" fmla="*/ 4 h 7"/>
                <a:gd name="T2" fmla="*/ 1 w 7"/>
                <a:gd name="T3" fmla="*/ 1 h 7"/>
                <a:gd name="T4" fmla="*/ 7 w 7"/>
                <a:gd name="T5" fmla="*/ 1 h 7"/>
                <a:gd name="T6" fmla="*/ 1 w 7"/>
                <a:gd name="T7" fmla="*/ 4 h 7"/>
                <a:gd name="T8" fmla="*/ 1 w 7"/>
                <a:gd name="T9" fmla="*/ 4 h 7"/>
              </a:gdLst>
              <a:ahLst/>
              <a:cxnLst>
                <a:cxn ang="0">
                  <a:pos x="T0" y="T1"/>
                </a:cxn>
                <a:cxn ang="0">
                  <a:pos x="T2" y="T3"/>
                </a:cxn>
                <a:cxn ang="0">
                  <a:pos x="T4" y="T5"/>
                </a:cxn>
                <a:cxn ang="0">
                  <a:pos x="T6" y="T7"/>
                </a:cxn>
                <a:cxn ang="0">
                  <a:pos x="T8" y="T9"/>
                </a:cxn>
              </a:cxnLst>
              <a:rect l="0" t="0" r="r" b="b"/>
              <a:pathLst>
                <a:path w="7" h="7">
                  <a:moveTo>
                    <a:pt x="1" y="4"/>
                  </a:moveTo>
                  <a:cubicBezTo>
                    <a:pt x="1" y="3"/>
                    <a:pt x="0" y="1"/>
                    <a:pt x="1" y="1"/>
                  </a:cubicBezTo>
                  <a:cubicBezTo>
                    <a:pt x="2" y="1"/>
                    <a:pt x="7" y="0"/>
                    <a:pt x="7" y="1"/>
                  </a:cubicBezTo>
                  <a:cubicBezTo>
                    <a:pt x="7" y="2"/>
                    <a:pt x="2" y="6"/>
                    <a:pt x="1" y="4"/>
                  </a:cubicBezTo>
                  <a:cubicBezTo>
                    <a:pt x="1" y="1"/>
                    <a:pt x="2" y="7"/>
                    <a:pt x="1"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32" name="Freeform 499">
              <a:extLst>
                <a:ext uri="{FF2B5EF4-FFF2-40B4-BE49-F238E27FC236}">
                  <a16:creationId xmlns:a16="http://schemas.microsoft.com/office/drawing/2014/main" id="{56CC3530-CEDA-B642-9314-8DBBBBE67B38}"/>
                </a:ext>
              </a:extLst>
            </p:cNvPr>
            <p:cNvSpPr>
              <a:spLocks/>
            </p:cNvSpPr>
            <p:nvPr/>
          </p:nvSpPr>
          <p:spPr bwMode="auto">
            <a:xfrm>
              <a:off x="12703366" y="5892125"/>
              <a:ext cx="47770" cy="25484"/>
            </a:xfrm>
            <a:custGeom>
              <a:avLst/>
              <a:gdLst>
                <a:gd name="T0" fmla="*/ 3 w 5"/>
                <a:gd name="T1" fmla="*/ 2 h 3"/>
                <a:gd name="T2" fmla="*/ 0 w 5"/>
                <a:gd name="T3" fmla="*/ 1 h 3"/>
                <a:gd name="T4" fmla="*/ 4 w 5"/>
                <a:gd name="T5" fmla="*/ 1 h 3"/>
                <a:gd name="T6" fmla="*/ 3 w 5"/>
                <a:gd name="T7" fmla="*/ 2 h 3"/>
                <a:gd name="T8" fmla="*/ 3 w 5"/>
                <a:gd name="T9" fmla="*/ 2 h 3"/>
              </a:gdLst>
              <a:ahLst/>
              <a:cxnLst>
                <a:cxn ang="0">
                  <a:pos x="T0" y="T1"/>
                </a:cxn>
                <a:cxn ang="0">
                  <a:pos x="T2" y="T3"/>
                </a:cxn>
                <a:cxn ang="0">
                  <a:pos x="T4" y="T5"/>
                </a:cxn>
                <a:cxn ang="0">
                  <a:pos x="T6" y="T7"/>
                </a:cxn>
                <a:cxn ang="0">
                  <a:pos x="T8" y="T9"/>
                </a:cxn>
              </a:cxnLst>
              <a:rect l="0" t="0" r="r" b="b"/>
              <a:pathLst>
                <a:path w="5" h="3">
                  <a:moveTo>
                    <a:pt x="3" y="2"/>
                  </a:moveTo>
                  <a:cubicBezTo>
                    <a:pt x="2" y="2"/>
                    <a:pt x="0" y="1"/>
                    <a:pt x="0" y="1"/>
                  </a:cubicBezTo>
                  <a:cubicBezTo>
                    <a:pt x="0" y="1"/>
                    <a:pt x="4" y="0"/>
                    <a:pt x="4" y="1"/>
                  </a:cubicBezTo>
                  <a:cubicBezTo>
                    <a:pt x="5" y="2"/>
                    <a:pt x="4" y="3"/>
                    <a:pt x="3" y="2"/>
                  </a:cubicBezTo>
                  <a:cubicBezTo>
                    <a:pt x="1" y="2"/>
                    <a:pt x="5" y="3"/>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33" name="Freeform 500">
              <a:extLst>
                <a:ext uri="{FF2B5EF4-FFF2-40B4-BE49-F238E27FC236}">
                  <a16:creationId xmlns:a16="http://schemas.microsoft.com/office/drawing/2014/main" id="{F8171CC0-4102-6345-8C53-E1C8AC3C95D2}"/>
                </a:ext>
              </a:extLst>
            </p:cNvPr>
            <p:cNvSpPr>
              <a:spLocks/>
            </p:cNvSpPr>
            <p:nvPr/>
          </p:nvSpPr>
          <p:spPr bwMode="auto">
            <a:xfrm>
              <a:off x="12509098" y="5955834"/>
              <a:ext cx="54139" cy="92380"/>
            </a:xfrm>
            <a:custGeom>
              <a:avLst/>
              <a:gdLst>
                <a:gd name="T0" fmla="*/ 6 w 6"/>
                <a:gd name="T1" fmla="*/ 2 h 10"/>
                <a:gd name="T2" fmla="*/ 3 w 6"/>
                <a:gd name="T3" fmla="*/ 9 h 10"/>
                <a:gd name="T4" fmla="*/ 6 w 6"/>
                <a:gd name="T5" fmla="*/ 2 h 10"/>
                <a:gd name="T6" fmla="*/ 6 w 6"/>
                <a:gd name="T7" fmla="*/ 2 h 10"/>
              </a:gdLst>
              <a:ahLst/>
              <a:cxnLst>
                <a:cxn ang="0">
                  <a:pos x="T0" y="T1"/>
                </a:cxn>
                <a:cxn ang="0">
                  <a:pos x="T2" y="T3"/>
                </a:cxn>
                <a:cxn ang="0">
                  <a:pos x="T4" y="T5"/>
                </a:cxn>
                <a:cxn ang="0">
                  <a:pos x="T6" y="T7"/>
                </a:cxn>
              </a:cxnLst>
              <a:rect l="0" t="0" r="r" b="b"/>
              <a:pathLst>
                <a:path w="6" h="10">
                  <a:moveTo>
                    <a:pt x="6" y="2"/>
                  </a:moveTo>
                  <a:cubicBezTo>
                    <a:pt x="6" y="0"/>
                    <a:pt x="0" y="10"/>
                    <a:pt x="3" y="9"/>
                  </a:cubicBezTo>
                  <a:cubicBezTo>
                    <a:pt x="4" y="9"/>
                    <a:pt x="6" y="3"/>
                    <a:pt x="6" y="2"/>
                  </a:cubicBezTo>
                  <a:cubicBezTo>
                    <a:pt x="6" y="1"/>
                    <a:pt x="6" y="3"/>
                    <a:pt x="6"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34" name="Freeform 501">
              <a:extLst>
                <a:ext uri="{FF2B5EF4-FFF2-40B4-BE49-F238E27FC236}">
                  <a16:creationId xmlns:a16="http://schemas.microsoft.com/office/drawing/2014/main" id="{9F1D4814-5530-D445-B558-866BF7DAB32E}"/>
                </a:ext>
              </a:extLst>
            </p:cNvPr>
            <p:cNvSpPr>
              <a:spLocks/>
            </p:cNvSpPr>
            <p:nvPr/>
          </p:nvSpPr>
          <p:spPr bwMode="auto">
            <a:xfrm>
              <a:off x="12591904" y="5796557"/>
              <a:ext cx="38217" cy="38227"/>
            </a:xfrm>
            <a:custGeom>
              <a:avLst/>
              <a:gdLst>
                <a:gd name="T0" fmla="*/ 3 w 4"/>
                <a:gd name="T1" fmla="*/ 3 h 4"/>
                <a:gd name="T2" fmla="*/ 1 w 4"/>
                <a:gd name="T3" fmla="*/ 1 h 4"/>
                <a:gd name="T4" fmla="*/ 3 w 4"/>
                <a:gd name="T5" fmla="*/ 0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3"/>
                    <a:pt x="0" y="2"/>
                    <a:pt x="1" y="1"/>
                  </a:cubicBezTo>
                  <a:cubicBezTo>
                    <a:pt x="2" y="1"/>
                    <a:pt x="3" y="0"/>
                    <a:pt x="3" y="0"/>
                  </a:cubicBezTo>
                  <a:cubicBezTo>
                    <a:pt x="4" y="0"/>
                    <a:pt x="4" y="2"/>
                    <a:pt x="3" y="3"/>
                  </a:cubicBezTo>
                  <a:cubicBezTo>
                    <a:pt x="2" y="4"/>
                    <a:pt x="4" y="2"/>
                    <a:pt x="3"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35" name="Freeform 502">
              <a:extLst>
                <a:ext uri="{FF2B5EF4-FFF2-40B4-BE49-F238E27FC236}">
                  <a16:creationId xmlns:a16="http://schemas.microsoft.com/office/drawing/2014/main" id="{3654FB98-C202-204A-AD45-59EC9D1D401F}"/>
                </a:ext>
              </a:extLst>
            </p:cNvPr>
            <p:cNvSpPr>
              <a:spLocks/>
            </p:cNvSpPr>
            <p:nvPr/>
          </p:nvSpPr>
          <p:spPr bwMode="auto">
            <a:xfrm>
              <a:off x="12219289" y="6086441"/>
              <a:ext cx="54139" cy="86010"/>
            </a:xfrm>
            <a:custGeom>
              <a:avLst/>
              <a:gdLst>
                <a:gd name="T0" fmla="*/ 6 w 6"/>
                <a:gd name="T1" fmla="*/ 2 h 9"/>
                <a:gd name="T2" fmla="*/ 6 w 6"/>
                <a:gd name="T3" fmla="*/ 4 h 9"/>
                <a:gd name="T4" fmla="*/ 5 w 6"/>
                <a:gd name="T5" fmla="*/ 9 h 9"/>
                <a:gd name="T6" fmla="*/ 0 w 6"/>
                <a:gd name="T7" fmla="*/ 3 h 9"/>
                <a:gd name="T8" fmla="*/ 3 w 6"/>
                <a:gd name="T9" fmla="*/ 3 h 9"/>
                <a:gd name="T10" fmla="*/ 6 w 6"/>
                <a:gd name="T11" fmla="*/ 2 h 9"/>
                <a:gd name="T12" fmla="*/ 6 w 6"/>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6" y="2"/>
                  </a:moveTo>
                  <a:cubicBezTo>
                    <a:pt x="6" y="1"/>
                    <a:pt x="6" y="4"/>
                    <a:pt x="6" y="4"/>
                  </a:cubicBezTo>
                  <a:cubicBezTo>
                    <a:pt x="6" y="6"/>
                    <a:pt x="6" y="8"/>
                    <a:pt x="5" y="9"/>
                  </a:cubicBezTo>
                  <a:cubicBezTo>
                    <a:pt x="5" y="9"/>
                    <a:pt x="0" y="5"/>
                    <a:pt x="0" y="3"/>
                  </a:cubicBezTo>
                  <a:cubicBezTo>
                    <a:pt x="0" y="3"/>
                    <a:pt x="2" y="2"/>
                    <a:pt x="3" y="3"/>
                  </a:cubicBezTo>
                  <a:cubicBezTo>
                    <a:pt x="4" y="4"/>
                    <a:pt x="5" y="4"/>
                    <a:pt x="6" y="2"/>
                  </a:cubicBezTo>
                  <a:cubicBezTo>
                    <a:pt x="6" y="0"/>
                    <a:pt x="6" y="3"/>
                    <a:pt x="6"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36" name="Freeform 503">
              <a:extLst>
                <a:ext uri="{FF2B5EF4-FFF2-40B4-BE49-F238E27FC236}">
                  <a16:creationId xmlns:a16="http://schemas.microsoft.com/office/drawing/2014/main" id="{46AC47F6-A352-8E4A-8625-CC84D8C4C61D}"/>
                </a:ext>
              </a:extLst>
            </p:cNvPr>
            <p:cNvSpPr>
              <a:spLocks/>
            </p:cNvSpPr>
            <p:nvPr/>
          </p:nvSpPr>
          <p:spPr bwMode="auto">
            <a:xfrm>
              <a:off x="12152413" y="6105555"/>
              <a:ext cx="76432" cy="76452"/>
            </a:xfrm>
            <a:custGeom>
              <a:avLst/>
              <a:gdLst>
                <a:gd name="T0" fmla="*/ 6 w 8"/>
                <a:gd name="T1" fmla="*/ 7 h 8"/>
                <a:gd name="T2" fmla="*/ 1 w 8"/>
                <a:gd name="T3" fmla="*/ 4 h 8"/>
                <a:gd name="T4" fmla="*/ 6 w 8"/>
                <a:gd name="T5" fmla="*/ 7 h 8"/>
                <a:gd name="T6" fmla="*/ 6 w 8"/>
                <a:gd name="T7" fmla="*/ 7 h 8"/>
              </a:gdLst>
              <a:ahLst/>
              <a:cxnLst>
                <a:cxn ang="0">
                  <a:pos x="T0" y="T1"/>
                </a:cxn>
                <a:cxn ang="0">
                  <a:pos x="T2" y="T3"/>
                </a:cxn>
                <a:cxn ang="0">
                  <a:pos x="T4" y="T5"/>
                </a:cxn>
                <a:cxn ang="0">
                  <a:pos x="T6" y="T7"/>
                </a:cxn>
              </a:cxnLst>
              <a:rect l="0" t="0" r="r" b="b"/>
              <a:pathLst>
                <a:path w="8" h="8">
                  <a:moveTo>
                    <a:pt x="6" y="7"/>
                  </a:moveTo>
                  <a:cubicBezTo>
                    <a:pt x="5" y="8"/>
                    <a:pt x="0" y="5"/>
                    <a:pt x="1" y="4"/>
                  </a:cubicBezTo>
                  <a:cubicBezTo>
                    <a:pt x="3" y="0"/>
                    <a:pt x="8" y="5"/>
                    <a:pt x="6" y="7"/>
                  </a:cubicBezTo>
                  <a:cubicBezTo>
                    <a:pt x="5" y="8"/>
                    <a:pt x="7" y="6"/>
                    <a:pt x="6"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37" name="Freeform 504">
              <a:extLst>
                <a:ext uri="{FF2B5EF4-FFF2-40B4-BE49-F238E27FC236}">
                  <a16:creationId xmlns:a16="http://schemas.microsoft.com/office/drawing/2014/main" id="{EF4BA961-9608-D14F-B02C-3D31905CE636}"/>
                </a:ext>
              </a:extLst>
            </p:cNvPr>
            <p:cNvSpPr>
              <a:spLocks/>
            </p:cNvSpPr>
            <p:nvPr/>
          </p:nvSpPr>
          <p:spPr bwMode="auto">
            <a:xfrm>
              <a:off x="11818015" y="7070776"/>
              <a:ext cx="44586" cy="35042"/>
            </a:xfrm>
            <a:custGeom>
              <a:avLst/>
              <a:gdLst>
                <a:gd name="T0" fmla="*/ 4 w 5"/>
                <a:gd name="T1" fmla="*/ 2 h 4"/>
                <a:gd name="T2" fmla="*/ 3 w 5"/>
                <a:gd name="T3" fmla="*/ 3 h 4"/>
                <a:gd name="T4" fmla="*/ 0 w 5"/>
                <a:gd name="T5" fmla="*/ 2 h 4"/>
                <a:gd name="T6" fmla="*/ 4 w 5"/>
                <a:gd name="T7" fmla="*/ 0 h 4"/>
                <a:gd name="T8" fmla="*/ 4 w 5"/>
                <a:gd name="T9" fmla="*/ 2 h 4"/>
                <a:gd name="T10" fmla="*/ 4 w 5"/>
                <a:gd name="T11" fmla="*/ 2 h 4"/>
              </a:gdLst>
              <a:ahLst/>
              <a:cxnLst>
                <a:cxn ang="0">
                  <a:pos x="T0" y="T1"/>
                </a:cxn>
                <a:cxn ang="0">
                  <a:pos x="T2" y="T3"/>
                </a:cxn>
                <a:cxn ang="0">
                  <a:pos x="T4" y="T5"/>
                </a:cxn>
                <a:cxn ang="0">
                  <a:pos x="T6" y="T7"/>
                </a:cxn>
                <a:cxn ang="0">
                  <a:pos x="T8" y="T9"/>
                </a:cxn>
                <a:cxn ang="0">
                  <a:pos x="T10" y="T11"/>
                </a:cxn>
              </a:cxnLst>
              <a:rect l="0" t="0" r="r" b="b"/>
              <a:pathLst>
                <a:path w="5" h="4">
                  <a:moveTo>
                    <a:pt x="4" y="2"/>
                  </a:moveTo>
                  <a:cubicBezTo>
                    <a:pt x="5" y="1"/>
                    <a:pt x="4" y="4"/>
                    <a:pt x="3" y="3"/>
                  </a:cubicBezTo>
                  <a:cubicBezTo>
                    <a:pt x="3" y="3"/>
                    <a:pt x="0" y="2"/>
                    <a:pt x="0" y="2"/>
                  </a:cubicBezTo>
                  <a:cubicBezTo>
                    <a:pt x="0" y="2"/>
                    <a:pt x="3" y="0"/>
                    <a:pt x="4" y="0"/>
                  </a:cubicBezTo>
                  <a:cubicBezTo>
                    <a:pt x="4" y="0"/>
                    <a:pt x="3" y="2"/>
                    <a:pt x="4" y="2"/>
                  </a:cubicBezTo>
                  <a:cubicBezTo>
                    <a:pt x="5" y="1"/>
                    <a:pt x="3" y="2"/>
                    <a:pt x="4"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38" name="Freeform 505">
              <a:extLst>
                <a:ext uri="{FF2B5EF4-FFF2-40B4-BE49-F238E27FC236}">
                  <a16:creationId xmlns:a16="http://schemas.microsoft.com/office/drawing/2014/main" id="{C79C7F3E-2B15-2845-B688-383F6658937F}"/>
                </a:ext>
              </a:extLst>
            </p:cNvPr>
            <p:cNvSpPr>
              <a:spLocks/>
            </p:cNvSpPr>
            <p:nvPr/>
          </p:nvSpPr>
          <p:spPr bwMode="auto">
            <a:xfrm>
              <a:off x="11359413" y="5927165"/>
              <a:ext cx="57323" cy="57338"/>
            </a:xfrm>
            <a:custGeom>
              <a:avLst/>
              <a:gdLst>
                <a:gd name="T0" fmla="*/ 5 w 6"/>
                <a:gd name="T1" fmla="*/ 1 h 6"/>
                <a:gd name="T2" fmla="*/ 4 w 6"/>
                <a:gd name="T3" fmla="*/ 5 h 6"/>
                <a:gd name="T4" fmla="*/ 1 w 6"/>
                <a:gd name="T5" fmla="*/ 5 h 6"/>
                <a:gd name="T6" fmla="*/ 5 w 6"/>
                <a:gd name="T7" fmla="*/ 1 h 6"/>
                <a:gd name="T8" fmla="*/ 5 w 6"/>
                <a:gd name="T9" fmla="*/ 1 h 6"/>
              </a:gdLst>
              <a:ahLst/>
              <a:cxnLst>
                <a:cxn ang="0">
                  <a:pos x="T0" y="T1"/>
                </a:cxn>
                <a:cxn ang="0">
                  <a:pos x="T2" y="T3"/>
                </a:cxn>
                <a:cxn ang="0">
                  <a:pos x="T4" y="T5"/>
                </a:cxn>
                <a:cxn ang="0">
                  <a:pos x="T6" y="T7"/>
                </a:cxn>
                <a:cxn ang="0">
                  <a:pos x="T8" y="T9"/>
                </a:cxn>
              </a:cxnLst>
              <a:rect l="0" t="0" r="r" b="b"/>
              <a:pathLst>
                <a:path w="6" h="6">
                  <a:moveTo>
                    <a:pt x="5" y="1"/>
                  </a:moveTo>
                  <a:cubicBezTo>
                    <a:pt x="6" y="2"/>
                    <a:pt x="4" y="3"/>
                    <a:pt x="4" y="5"/>
                  </a:cubicBezTo>
                  <a:cubicBezTo>
                    <a:pt x="3" y="6"/>
                    <a:pt x="2" y="6"/>
                    <a:pt x="1" y="5"/>
                  </a:cubicBezTo>
                  <a:cubicBezTo>
                    <a:pt x="0" y="4"/>
                    <a:pt x="5" y="0"/>
                    <a:pt x="5" y="1"/>
                  </a:cubicBezTo>
                  <a:cubicBezTo>
                    <a:pt x="6" y="2"/>
                    <a:pt x="5" y="0"/>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39" name="Freeform 506">
              <a:extLst>
                <a:ext uri="{FF2B5EF4-FFF2-40B4-BE49-F238E27FC236}">
                  <a16:creationId xmlns:a16="http://schemas.microsoft.com/office/drawing/2014/main" id="{A55D3499-4FDE-894B-BCB2-ADA49BB28CE7}"/>
                </a:ext>
              </a:extLst>
            </p:cNvPr>
            <p:cNvSpPr>
              <a:spLocks/>
            </p:cNvSpPr>
            <p:nvPr/>
          </p:nvSpPr>
          <p:spPr bwMode="auto">
            <a:xfrm>
              <a:off x="11388081" y="5994061"/>
              <a:ext cx="28662" cy="28669"/>
            </a:xfrm>
            <a:custGeom>
              <a:avLst/>
              <a:gdLst>
                <a:gd name="T0" fmla="*/ 3 w 3"/>
                <a:gd name="T1" fmla="*/ 1 h 3"/>
                <a:gd name="T2" fmla="*/ 0 w 3"/>
                <a:gd name="T3" fmla="*/ 2 h 3"/>
                <a:gd name="T4" fmla="*/ 2 w 3"/>
                <a:gd name="T5" fmla="*/ 3 h 3"/>
                <a:gd name="T6" fmla="*/ 3 w 3"/>
                <a:gd name="T7" fmla="*/ 1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2" y="1"/>
                    <a:pt x="0" y="1"/>
                    <a:pt x="0" y="2"/>
                  </a:cubicBezTo>
                  <a:cubicBezTo>
                    <a:pt x="0" y="3"/>
                    <a:pt x="2" y="3"/>
                    <a:pt x="2" y="3"/>
                  </a:cubicBezTo>
                  <a:cubicBezTo>
                    <a:pt x="3" y="3"/>
                    <a:pt x="3" y="0"/>
                    <a:pt x="3" y="1"/>
                  </a:cubicBezTo>
                  <a:cubicBezTo>
                    <a:pt x="2" y="1"/>
                    <a:pt x="3" y="1"/>
                    <a:pt x="3"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40" name="Freeform 507">
              <a:extLst>
                <a:ext uri="{FF2B5EF4-FFF2-40B4-BE49-F238E27FC236}">
                  <a16:creationId xmlns:a16="http://schemas.microsoft.com/office/drawing/2014/main" id="{0CB32DC2-1BB1-EC44-BAA0-0E711B9795D0}"/>
                </a:ext>
              </a:extLst>
            </p:cNvPr>
            <p:cNvSpPr>
              <a:spLocks/>
            </p:cNvSpPr>
            <p:nvPr/>
          </p:nvSpPr>
          <p:spPr bwMode="auto">
            <a:xfrm>
              <a:off x="11416742" y="6022733"/>
              <a:ext cx="15924" cy="9556"/>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41" name="Freeform 508">
              <a:extLst>
                <a:ext uri="{FF2B5EF4-FFF2-40B4-BE49-F238E27FC236}">
                  <a16:creationId xmlns:a16="http://schemas.microsoft.com/office/drawing/2014/main" id="{8D2D3568-9802-0B46-AD51-3B24AC27C62D}"/>
                </a:ext>
              </a:extLst>
            </p:cNvPr>
            <p:cNvSpPr>
              <a:spLocks/>
            </p:cNvSpPr>
            <p:nvPr/>
          </p:nvSpPr>
          <p:spPr bwMode="auto">
            <a:xfrm>
              <a:off x="11416742" y="6048217"/>
              <a:ext cx="9553" cy="19114"/>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2"/>
                    <a:pt x="0" y="2"/>
                  </a:cubicBezTo>
                  <a:cubicBezTo>
                    <a:pt x="1" y="2"/>
                    <a:pt x="1" y="0"/>
                    <a:pt x="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42" name="Freeform 509">
              <a:extLst>
                <a:ext uri="{FF2B5EF4-FFF2-40B4-BE49-F238E27FC236}">
                  <a16:creationId xmlns:a16="http://schemas.microsoft.com/office/drawing/2014/main" id="{D7E6FF46-EC4D-6742-87C3-432E2072378A}"/>
                </a:ext>
              </a:extLst>
            </p:cNvPr>
            <p:cNvSpPr>
              <a:spLocks/>
            </p:cNvSpPr>
            <p:nvPr/>
          </p:nvSpPr>
          <p:spPr bwMode="auto">
            <a:xfrm>
              <a:off x="11416742" y="6067328"/>
              <a:ext cx="15924" cy="9556"/>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43" name="Freeform 510">
              <a:extLst>
                <a:ext uri="{FF2B5EF4-FFF2-40B4-BE49-F238E27FC236}">
                  <a16:creationId xmlns:a16="http://schemas.microsoft.com/office/drawing/2014/main" id="{DBD9C1DF-5811-AE4D-BE59-D37FEDA3823F}"/>
                </a:ext>
              </a:extLst>
            </p:cNvPr>
            <p:cNvSpPr>
              <a:spLocks/>
            </p:cNvSpPr>
            <p:nvPr/>
          </p:nvSpPr>
          <p:spPr bwMode="auto">
            <a:xfrm>
              <a:off x="11489990" y="6207491"/>
              <a:ext cx="9553" cy="19114"/>
            </a:xfrm>
            <a:custGeom>
              <a:avLst/>
              <a:gdLst>
                <a:gd name="T0" fmla="*/ 0 w 1"/>
                <a:gd name="T1" fmla="*/ 0 h 2"/>
                <a:gd name="T2" fmla="*/ 0 w 1"/>
                <a:gd name="T3" fmla="*/ 2 h 2"/>
                <a:gd name="T4" fmla="*/ 0 w 1"/>
                <a:gd name="T5" fmla="*/ 0 h 2"/>
              </a:gdLst>
              <a:ahLst/>
              <a:cxnLst>
                <a:cxn ang="0">
                  <a:pos x="T0" y="T1"/>
                </a:cxn>
                <a:cxn ang="0">
                  <a:pos x="T2" y="T3"/>
                </a:cxn>
                <a:cxn ang="0">
                  <a:pos x="T4" y="T5"/>
                </a:cxn>
              </a:cxnLst>
              <a:rect l="0" t="0" r="r" b="b"/>
              <a:pathLst>
                <a:path w="1" h="2">
                  <a:moveTo>
                    <a:pt x="0" y="0"/>
                  </a:moveTo>
                  <a:cubicBezTo>
                    <a:pt x="0" y="1"/>
                    <a:pt x="0" y="2"/>
                    <a:pt x="0" y="2"/>
                  </a:cubicBezTo>
                  <a:cubicBezTo>
                    <a:pt x="0" y="2"/>
                    <a:pt x="1" y="0"/>
                    <a:pt x="0"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44" name="Freeform 511">
              <a:extLst>
                <a:ext uri="{FF2B5EF4-FFF2-40B4-BE49-F238E27FC236}">
                  <a16:creationId xmlns:a16="http://schemas.microsoft.com/office/drawing/2014/main" id="{72573C83-001E-464C-A8DD-9DFC1362B054}"/>
                </a:ext>
              </a:extLst>
            </p:cNvPr>
            <p:cNvSpPr>
              <a:spLocks/>
            </p:cNvSpPr>
            <p:nvPr/>
          </p:nvSpPr>
          <p:spPr bwMode="auto">
            <a:xfrm>
              <a:off x="11630118" y="5787003"/>
              <a:ext cx="19109" cy="38227"/>
            </a:xfrm>
            <a:custGeom>
              <a:avLst/>
              <a:gdLst>
                <a:gd name="T0" fmla="*/ 1 w 2"/>
                <a:gd name="T1" fmla="*/ 4 h 4"/>
                <a:gd name="T2" fmla="*/ 2 w 2"/>
                <a:gd name="T3" fmla="*/ 1 h 4"/>
                <a:gd name="T4" fmla="*/ 1 w 2"/>
                <a:gd name="T5" fmla="*/ 4 h 4"/>
                <a:gd name="T6" fmla="*/ 1 w 2"/>
                <a:gd name="T7" fmla="*/ 4 h 4"/>
              </a:gdLst>
              <a:ahLst/>
              <a:cxnLst>
                <a:cxn ang="0">
                  <a:pos x="T0" y="T1"/>
                </a:cxn>
                <a:cxn ang="0">
                  <a:pos x="T2" y="T3"/>
                </a:cxn>
                <a:cxn ang="0">
                  <a:pos x="T4" y="T5"/>
                </a:cxn>
                <a:cxn ang="0">
                  <a:pos x="T6" y="T7"/>
                </a:cxn>
              </a:cxnLst>
              <a:rect l="0" t="0" r="r" b="b"/>
              <a:pathLst>
                <a:path w="2" h="4">
                  <a:moveTo>
                    <a:pt x="1" y="4"/>
                  </a:moveTo>
                  <a:cubicBezTo>
                    <a:pt x="0" y="3"/>
                    <a:pt x="0" y="1"/>
                    <a:pt x="2" y="1"/>
                  </a:cubicBezTo>
                  <a:cubicBezTo>
                    <a:pt x="2" y="0"/>
                    <a:pt x="2" y="4"/>
                    <a:pt x="1" y="4"/>
                  </a:cubicBezTo>
                  <a:cubicBezTo>
                    <a:pt x="0" y="3"/>
                    <a:pt x="1" y="4"/>
                    <a:pt x="1"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45" name="Freeform 512">
              <a:extLst>
                <a:ext uri="{FF2B5EF4-FFF2-40B4-BE49-F238E27FC236}">
                  <a16:creationId xmlns:a16="http://schemas.microsoft.com/office/drawing/2014/main" id="{56604916-513E-4C47-9173-94062F22E150}"/>
                </a:ext>
              </a:extLst>
            </p:cNvPr>
            <p:cNvSpPr>
              <a:spLocks/>
            </p:cNvSpPr>
            <p:nvPr/>
          </p:nvSpPr>
          <p:spPr bwMode="auto">
            <a:xfrm>
              <a:off x="8260690" y="11747159"/>
              <a:ext cx="111465" cy="57338"/>
            </a:xfrm>
            <a:custGeom>
              <a:avLst/>
              <a:gdLst>
                <a:gd name="T0" fmla="*/ 10 w 12"/>
                <a:gd name="T1" fmla="*/ 3 h 6"/>
                <a:gd name="T2" fmla="*/ 8 w 12"/>
                <a:gd name="T3" fmla="*/ 2 h 6"/>
                <a:gd name="T4" fmla="*/ 5 w 12"/>
                <a:gd name="T5" fmla="*/ 2 h 6"/>
                <a:gd name="T6" fmla="*/ 3 w 12"/>
                <a:gd name="T7" fmla="*/ 1 h 6"/>
                <a:gd name="T8" fmla="*/ 0 w 12"/>
                <a:gd name="T9" fmla="*/ 3 h 6"/>
                <a:gd name="T10" fmla="*/ 2 w 12"/>
                <a:gd name="T11" fmla="*/ 5 h 6"/>
                <a:gd name="T12" fmla="*/ 6 w 12"/>
                <a:gd name="T13" fmla="*/ 5 h 6"/>
                <a:gd name="T14" fmla="*/ 11 w 12"/>
                <a:gd name="T15" fmla="*/ 3 h 6"/>
                <a:gd name="T16" fmla="*/ 10 w 12"/>
                <a:gd name="T17" fmla="*/ 3 h 6"/>
                <a:gd name="T18" fmla="*/ 10 w 12"/>
                <a:gd name="T1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6">
                  <a:moveTo>
                    <a:pt x="10" y="3"/>
                  </a:moveTo>
                  <a:cubicBezTo>
                    <a:pt x="9" y="3"/>
                    <a:pt x="9" y="2"/>
                    <a:pt x="8" y="2"/>
                  </a:cubicBezTo>
                  <a:cubicBezTo>
                    <a:pt x="7" y="2"/>
                    <a:pt x="6" y="2"/>
                    <a:pt x="5" y="2"/>
                  </a:cubicBezTo>
                  <a:cubicBezTo>
                    <a:pt x="4" y="2"/>
                    <a:pt x="4" y="0"/>
                    <a:pt x="3" y="1"/>
                  </a:cubicBezTo>
                  <a:cubicBezTo>
                    <a:pt x="3" y="1"/>
                    <a:pt x="0" y="3"/>
                    <a:pt x="0" y="3"/>
                  </a:cubicBezTo>
                  <a:cubicBezTo>
                    <a:pt x="0" y="3"/>
                    <a:pt x="2" y="5"/>
                    <a:pt x="2" y="5"/>
                  </a:cubicBezTo>
                  <a:cubicBezTo>
                    <a:pt x="3" y="6"/>
                    <a:pt x="5" y="5"/>
                    <a:pt x="6" y="5"/>
                  </a:cubicBezTo>
                  <a:cubicBezTo>
                    <a:pt x="7" y="5"/>
                    <a:pt x="11" y="4"/>
                    <a:pt x="11" y="3"/>
                  </a:cubicBezTo>
                  <a:cubicBezTo>
                    <a:pt x="10" y="3"/>
                    <a:pt x="10" y="3"/>
                    <a:pt x="10" y="3"/>
                  </a:cubicBezTo>
                  <a:cubicBezTo>
                    <a:pt x="9" y="3"/>
                    <a:pt x="12" y="2"/>
                    <a:pt x="10"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46" name="Freeform 513">
              <a:extLst>
                <a:ext uri="{FF2B5EF4-FFF2-40B4-BE49-F238E27FC236}">
                  <a16:creationId xmlns:a16="http://schemas.microsoft.com/office/drawing/2014/main" id="{6DC550B7-279E-6E4B-BDFE-C647A83DC475}"/>
                </a:ext>
              </a:extLst>
            </p:cNvPr>
            <p:cNvSpPr>
              <a:spLocks/>
            </p:cNvSpPr>
            <p:nvPr/>
          </p:nvSpPr>
          <p:spPr bwMode="auto">
            <a:xfrm>
              <a:off x="8251135" y="11804497"/>
              <a:ext cx="82803" cy="57338"/>
            </a:xfrm>
            <a:custGeom>
              <a:avLst/>
              <a:gdLst>
                <a:gd name="T0" fmla="*/ 7 w 9"/>
                <a:gd name="T1" fmla="*/ 3 h 6"/>
                <a:gd name="T2" fmla="*/ 0 w 9"/>
                <a:gd name="T3" fmla="*/ 1 h 6"/>
                <a:gd name="T4" fmla="*/ 2 w 9"/>
                <a:gd name="T5" fmla="*/ 2 h 6"/>
                <a:gd name="T6" fmla="*/ 1 w 9"/>
                <a:gd name="T7" fmla="*/ 5 h 6"/>
                <a:gd name="T8" fmla="*/ 3 w 9"/>
                <a:gd name="T9" fmla="*/ 5 h 6"/>
                <a:gd name="T10" fmla="*/ 4 w 9"/>
                <a:gd name="T11" fmla="*/ 5 h 6"/>
                <a:gd name="T12" fmla="*/ 7 w 9"/>
                <a:gd name="T13" fmla="*/ 3 h 6"/>
                <a:gd name="T14" fmla="*/ 7 w 9"/>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6">
                  <a:moveTo>
                    <a:pt x="7" y="3"/>
                  </a:moveTo>
                  <a:cubicBezTo>
                    <a:pt x="7" y="2"/>
                    <a:pt x="0" y="0"/>
                    <a:pt x="0" y="1"/>
                  </a:cubicBezTo>
                  <a:cubicBezTo>
                    <a:pt x="0" y="1"/>
                    <a:pt x="2" y="2"/>
                    <a:pt x="2" y="2"/>
                  </a:cubicBezTo>
                  <a:cubicBezTo>
                    <a:pt x="3" y="3"/>
                    <a:pt x="1" y="4"/>
                    <a:pt x="1" y="5"/>
                  </a:cubicBezTo>
                  <a:cubicBezTo>
                    <a:pt x="1" y="6"/>
                    <a:pt x="3" y="5"/>
                    <a:pt x="3" y="5"/>
                  </a:cubicBezTo>
                  <a:cubicBezTo>
                    <a:pt x="4" y="4"/>
                    <a:pt x="3" y="5"/>
                    <a:pt x="4" y="5"/>
                  </a:cubicBezTo>
                  <a:cubicBezTo>
                    <a:pt x="5" y="6"/>
                    <a:pt x="9" y="4"/>
                    <a:pt x="7" y="3"/>
                  </a:cubicBezTo>
                  <a:cubicBezTo>
                    <a:pt x="6" y="2"/>
                    <a:pt x="8" y="3"/>
                    <a:pt x="7"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47" name="Freeform 514">
              <a:extLst>
                <a:ext uri="{FF2B5EF4-FFF2-40B4-BE49-F238E27FC236}">
                  <a16:creationId xmlns:a16="http://schemas.microsoft.com/office/drawing/2014/main" id="{60DFEC18-2D2D-B440-947C-F38C328064C2}"/>
                </a:ext>
              </a:extLst>
            </p:cNvPr>
            <p:cNvSpPr>
              <a:spLocks/>
            </p:cNvSpPr>
            <p:nvPr/>
          </p:nvSpPr>
          <p:spPr bwMode="auto">
            <a:xfrm>
              <a:off x="8241584" y="11731231"/>
              <a:ext cx="73248" cy="44598"/>
            </a:xfrm>
            <a:custGeom>
              <a:avLst/>
              <a:gdLst>
                <a:gd name="T0" fmla="*/ 6 w 8"/>
                <a:gd name="T1" fmla="*/ 0 h 5"/>
                <a:gd name="T2" fmla="*/ 3 w 8"/>
                <a:gd name="T3" fmla="*/ 1 h 5"/>
                <a:gd name="T4" fmla="*/ 0 w 8"/>
                <a:gd name="T5" fmla="*/ 1 h 5"/>
                <a:gd name="T6" fmla="*/ 0 w 8"/>
                <a:gd name="T7" fmla="*/ 3 h 5"/>
                <a:gd name="T8" fmla="*/ 5 w 8"/>
                <a:gd name="T9" fmla="*/ 2 h 5"/>
                <a:gd name="T10" fmla="*/ 6 w 8"/>
                <a:gd name="T11" fmla="*/ 0 h 5"/>
                <a:gd name="T12" fmla="*/ 6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6" y="0"/>
                  </a:moveTo>
                  <a:cubicBezTo>
                    <a:pt x="5" y="0"/>
                    <a:pt x="4" y="1"/>
                    <a:pt x="3" y="1"/>
                  </a:cubicBezTo>
                  <a:cubicBezTo>
                    <a:pt x="2" y="0"/>
                    <a:pt x="0" y="1"/>
                    <a:pt x="0" y="1"/>
                  </a:cubicBezTo>
                  <a:cubicBezTo>
                    <a:pt x="1" y="0"/>
                    <a:pt x="0" y="4"/>
                    <a:pt x="0" y="3"/>
                  </a:cubicBezTo>
                  <a:cubicBezTo>
                    <a:pt x="1" y="5"/>
                    <a:pt x="4" y="3"/>
                    <a:pt x="5" y="2"/>
                  </a:cubicBezTo>
                  <a:cubicBezTo>
                    <a:pt x="6" y="2"/>
                    <a:pt x="8" y="0"/>
                    <a:pt x="6" y="0"/>
                  </a:cubicBezTo>
                  <a:cubicBezTo>
                    <a:pt x="5" y="0"/>
                    <a:pt x="8" y="0"/>
                    <a:pt x="6"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48" name="Freeform 515">
              <a:extLst>
                <a:ext uri="{FF2B5EF4-FFF2-40B4-BE49-F238E27FC236}">
                  <a16:creationId xmlns:a16="http://schemas.microsoft.com/office/drawing/2014/main" id="{66B8EAC4-51E9-0C48-AF6D-92D559AEB7CC}"/>
                </a:ext>
              </a:extLst>
            </p:cNvPr>
            <p:cNvSpPr>
              <a:spLocks/>
            </p:cNvSpPr>
            <p:nvPr/>
          </p:nvSpPr>
          <p:spPr bwMode="auto">
            <a:xfrm>
              <a:off x="8203367" y="11766272"/>
              <a:ext cx="76432" cy="47785"/>
            </a:xfrm>
            <a:custGeom>
              <a:avLst/>
              <a:gdLst>
                <a:gd name="T0" fmla="*/ 7 w 8"/>
                <a:gd name="T1" fmla="*/ 4 h 5"/>
                <a:gd name="T2" fmla="*/ 1 w 8"/>
                <a:gd name="T3" fmla="*/ 1 h 5"/>
                <a:gd name="T4" fmla="*/ 7 w 8"/>
                <a:gd name="T5" fmla="*/ 4 h 5"/>
              </a:gdLst>
              <a:ahLst/>
              <a:cxnLst>
                <a:cxn ang="0">
                  <a:pos x="T0" y="T1"/>
                </a:cxn>
                <a:cxn ang="0">
                  <a:pos x="T2" y="T3"/>
                </a:cxn>
                <a:cxn ang="0">
                  <a:pos x="T4" y="T5"/>
                </a:cxn>
              </a:cxnLst>
              <a:rect l="0" t="0" r="r" b="b"/>
              <a:pathLst>
                <a:path w="8" h="5">
                  <a:moveTo>
                    <a:pt x="7" y="4"/>
                  </a:moveTo>
                  <a:cubicBezTo>
                    <a:pt x="6" y="3"/>
                    <a:pt x="0" y="0"/>
                    <a:pt x="1" y="1"/>
                  </a:cubicBezTo>
                  <a:cubicBezTo>
                    <a:pt x="2" y="2"/>
                    <a:pt x="8" y="5"/>
                    <a:pt x="7"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49" name="Freeform 516">
              <a:extLst>
                <a:ext uri="{FF2B5EF4-FFF2-40B4-BE49-F238E27FC236}">
                  <a16:creationId xmlns:a16="http://schemas.microsoft.com/office/drawing/2014/main" id="{3A259D52-1653-A744-B19F-701F52ADB4DC}"/>
                </a:ext>
              </a:extLst>
            </p:cNvPr>
            <p:cNvSpPr>
              <a:spLocks/>
            </p:cNvSpPr>
            <p:nvPr/>
          </p:nvSpPr>
          <p:spPr bwMode="auto">
            <a:xfrm>
              <a:off x="8184258" y="11702559"/>
              <a:ext cx="28662" cy="28669"/>
            </a:xfrm>
            <a:custGeom>
              <a:avLst/>
              <a:gdLst>
                <a:gd name="T0" fmla="*/ 2 w 3"/>
                <a:gd name="T1" fmla="*/ 2 h 3"/>
                <a:gd name="T2" fmla="*/ 0 w 3"/>
                <a:gd name="T3" fmla="*/ 1 h 3"/>
                <a:gd name="T4" fmla="*/ 2 w 3"/>
                <a:gd name="T5" fmla="*/ 2 h 3"/>
                <a:gd name="T6" fmla="*/ 2 w 3"/>
                <a:gd name="T7" fmla="*/ 2 h 3"/>
              </a:gdLst>
              <a:ahLst/>
              <a:cxnLst>
                <a:cxn ang="0">
                  <a:pos x="T0" y="T1"/>
                </a:cxn>
                <a:cxn ang="0">
                  <a:pos x="T2" y="T3"/>
                </a:cxn>
                <a:cxn ang="0">
                  <a:pos x="T4" y="T5"/>
                </a:cxn>
                <a:cxn ang="0">
                  <a:pos x="T6" y="T7"/>
                </a:cxn>
              </a:cxnLst>
              <a:rect l="0" t="0" r="r" b="b"/>
              <a:pathLst>
                <a:path w="3" h="3">
                  <a:moveTo>
                    <a:pt x="2" y="2"/>
                  </a:moveTo>
                  <a:cubicBezTo>
                    <a:pt x="2" y="3"/>
                    <a:pt x="1" y="2"/>
                    <a:pt x="0" y="1"/>
                  </a:cubicBezTo>
                  <a:cubicBezTo>
                    <a:pt x="0" y="0"/>
                    <a:pt x="3" y="0"/>
                    <a:pt x="2" y="2"/>
                  </a:cubicBezTo>
                  <a:cubicBezTo>
                    <a:pt x="2" y="3"/>
                    <a:pt x="2" y="1"/>
                    <a:pt x="2"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50" name="Freeform 517">
              <a:extLst>
                <a:ext uri="{FF2B5EF4-FFF2-40B4-BE49-F238E27FC236}">
                  <a16:creationId xmlns:a16="http://schemas.microsoft.com/office/drawing/2014/main" id="{3BB242D8-5BE8-0743-9FA8-39FD1F9F99EA}"/>
                </a:ext>
              </a:extLst>
            </p:cNvPr>
            <p:cNvSpPr>
              <a:spLocks/>
            </p:cNvSpPr>
            <p:nvPr/>
          </p:nvSpPr>
          <p:spPr bwMode="auto">
            <a:xfrm>
              <a:off x="8184258" y="11626107"/>
              <a:ext cx="66879" cy="66896"/>
            </a:xfrm>
            <a:custGeom>
              <a:avLst/>
              <a:gdLst>
                <a:gd name="T0" fmla="*/ 5 w 7"/>
                <a:gd name="T1" fmla="*/ 2 h 7"/>
                <a:gd name="T2" fmla="*/ 4 w 7"/>
                <a:gd name="T3" fmla="*/ 0 h 7"/>
                <a:gd name="T4" fmla="*/ 2 w 7"/>
                <a:gd name="T5" fmla="*/ 1 h 7"/>
                <a:gd name="T6" fmla="*/ 0 w 7"/>
                <a:gd name="T7" fmla="*/ 1 h 7"/>
                <a:gd name="T8" fmla="*/ 2 w 7"/>
                <a:gd name="T9" fmla="*/ 4 h 7"/>
                <a:gd name="T10" fmla="*/ 0 w 7"/>
                <a:gd name="T11" fmla="*/ 6 h 7"/>
                <a:gd name="T12" fmla="*/ 3 w 7"/>
                <a:gd name="T13" fmla="*/ 5 h 7"/>
                <a:gd name="T14" fmla="*/ 4 w 7"/>
                <a:gd name="T15" fmla="*/ 2 h 7"/>
                <a:gd name="T16" fmla="*/ 4 w 7"/>
                <a:gd name="T17" fmla="*/ 4 h 7"/>
                <a:gd name="T18" fmla="*/ 6 w 7"/>
                <a:gd name="T19" fmla="*/ 2 h 7"/>
                <a:gd name="T20" fmla="*/ 5 w 7"/>
                <a:gd name="T21" fmla="*/ 2 h 7"/>
                <a:gd name="T22" fmla="*/ 5 w 7"/>
                <a:gd name="T23"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7">
                  <a:moveTo>
                    <a:pt x="5" y="2"/>
                  </a:moveTo>
                  <a:cubicBezTo>
                    <a:pt x="5" y="1"/>
                    <a:pt x="4" y="1"/>
                    <a:pt x="4" y="0"/>
                  </a:cubicBezTo>
                  <a:cubicBezTo>
                    <a:pt x="3" y="0"/>
                    <a:pt x="1" y="0"/>
                    <a:pt x="2" y="1"/>
                  </a:cubicBezTo>
                  <a:cubicBezTo>
                    <a:pt x="4" y="3"/>
                    <a:pt x="1" y="2"/>
                    <a:pt x="0" y="1"/>
                  </a:cubicBezTo>
                  <a:cubicBezTo>
                    <a:pt x="1" y="3"/>
                    <a:pt x="2" y="3"/>
                    <a:pt x="2" y="4"/>
                  </a:cubicBezTo>
                  <a:cubicBezTo>
                    <a:pt x="3" y="6"/>
                    <a:pt x="1" y="5"/>
                    <a:pt x="0" y="6"/>
                  </a:cubicBezTo>
                  <a:cubicBezTo>
                    <a:pt x="0" y="7"/>
                    <a:pt x="4" y="6"/>
                    <a:pt x="3" y="5"/>
                  </a:cubicBezTo>
                  <a:cubicBezTo>
                    <a:pt x="3" y="5"/>
                    <a:pt x="4" y="3"/>
                    <a:pt x="4" y="2"/>
                  </a:cubicBezTo>
                  <a:cubicBezTo>
                    <a:pt x="4" y="2"/>
                    <a:pt x="4" y="3"/>
                    <a:pt x="4" y="4"/>
                  </a:cubicBezTo>
                  <a:cubicBezTo>
                    <a:pt x="4" y="3"/>
                    <a:pt x="6" y="2"/>
                    <a:pt x="6" y="2"/>
                  </a:cubicBezTo>
                  <a:cubicBezTo>
                    <a:pt x="6" y="2"/>
                    <a:pt x="6" y="2"/>
                    <a:pt x="5" y="2"/>
                  </a:cubicBezTo>
                  <a:cubicBezTo>
                    <a:pt x="5" y="1"/>
                    <a:pt x="7" y="2"/>
                    <a:pt x="5"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51" name="Freeform 518">
              <a:extLst>
                <a:ext uri="{FF2B5EF4-FFF2-40B4-BE49-F238E27FC236}">
                  <a16:creationId xmlns:a16="http://schemas.microsoft.com/office/drawing/2014/main" id="{6E778BD3-7A3F-2541-93CB-F1531BEB8135}"/>
                </a:ext>
              </a:extLst>
            </p:cNvPr>
            <p:cNvSpPr>
              <a:spLocks/>
            </p:cNvSpPr>
            <p:nvPr/>
          </p:nvSpPr>
          <p:spPr bwMode="auto">
            <a:xfrm>
              <a:off x="8174703" y="11505057"/>
              <a:ext cx="47770" cy="101936"/>
            </a:xfrm>
            <a:custGeom>
              <a:avLst/>
              <a:gdLst>
                <a:gd name="T0" fmla="*/ 5 w 5"/>
                <a:gd name="T1" fmla="*/ 7 h 11"/>
                <a:gd name="T2" fmla="*/ 2 w 5"/>
                <a:gd name="T3" fmla="*/ 2 h 11"/>
                <a:gd name="T4" fmla="*/ 1 w 5"/>
                <a:gd name="T5" fmla="*/ 6 h 11"/>
                <a:gd name="T6" fmla="*/ 0 w 5"/>
                <a:gd name="T7" fmla="*/ 9 h 11"/>
                <a:gd name="T8" fmla="*/ 2 w 5"/>
                <a:gd name="T9" fmla="*/ 7 h 11"/>
                <a:gd name="T10" fmla="*/ 5 w 5"/>
                <a:gd name="T11" fmla="*/ 7 h 11"/>
                <a:gd name="T12" fmla="*/ 5 w 5"/>
                <a:gd name="T13" fmla="*/ 7 h 11"/>
              </a:gdLst>
              <a:ahLst/>
              <a:cxnLst>
                <a:cxn ang="0">
                  <a:pos x="T0" y="T1"/>
                </a:cxn>
                <a:cxn ang="0">
                  <a:pos x="T2" y="T3"/>
                </a:cxn>
                <a:cxn ang="0">
                  <a:pos x="T4" y="T5"/>
                </a:cxn>
                <a:cxn ang="0">
                  <a:pos x="T6" y="T7"/>
                </a:cxn>
                <a:cxn ang="0">
                  <a:pos x="T8" y="T9"/>
                </a:cxn>
                <a:cxn ang="0">
                  <a:pos x="T10" y="T11"/>
                </a:cxn>
                <a:cxn ang="0">
                  <a:pos x="T12" y="T13"/>
                </a:cxn>
              </a:cxnLst>
              <a:rect l="0" t="0" r="r" b="b"/>
              <a:pathLst>
                <a:path w="5" h="11">
                  <a:moveTo>
                    <a:pt x="5" y="7"/>
                  </a:moveTo>
                  <a:cubicBezTo>
                    <a:pt x="5" y="6"/>
                    <a:pt x="4" y="0"/>
                    <a:pt x="2" y="2"/>
                  </a:cubicBezTo>
                  <a:cubicBezTo>
                    <a:pt x="2" y="3"/>
                    <a:pt x="3" y="6"/>
                    <a:pt x="1" y="6"/>
                  </a:cubicBezTo>
                  <a:cubicBezTo>
                    <a:pt x="0" y="6"/>
                    <a:pt x="0" y="7"/>
                    <a:pt x="0" y="9"/>
                  </a:cubicBezTo>
                  <a:cubicBezTo>
                    <a:pt x="1" y="9"/>
                    <a:pt x="2" y="7"/>
                    <a:pt x="2" y="7"/>
                  </a:cubicBezTo>
                  <a:cubicBezTo>
                    <a:pt x="1" y="7"/>
                    <a:pt x="5" y="11"/>
                    <a:pt x="5" y="7"/>
                  </a:cubicBezTo>
                  <a:cubicBezTo>
                    <a:pt x="5" y="6"/>
                    <a:pt x="5" y="8"/>
                    <a:pt x="5"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52" name="Freeform 519">
              <a:extLst>
                <a:ext uri="{FF2B5EF4-FFF2-40B4-BE49-F238E27FC236}">
                  <a16:creationId xmlns:a16="http://schemas.microsoft.com/office/drawing/2014/main" id="{E2BE4519-2809-BB45-A31C-6037A7FE130B}"/>
                </a:ext>
              </a:extLst>
            </p:cNvPr>
            <p:cNvSpPr>
              <a:spLocks/>
            </p:cNvSpPr>
            <p:nvPr/>
          </p:nvSpPr>
          <p:spPr bwMode="auto">
            <a:xfrm>
              <a:off x="8165150" y="11587880"/>
              <a:ext cx="28662" cy="57338"/>
            </a:xfrm>
            <a:custGeom>
              <a:avLst/>
              <a:gdLst>
                <a:gd name="T0" fmla="*/ 3 w 3"/>
                <a:gd name="T1" fmla="*/ 2 h 6"/>
                <a:gd name="T2" fmla="*/ 1 w 3"/>
                <a:gd name="T3" fmla="*/ 6 h 6"/>
                <a:gd name="T4" fmla="*/ 3 w 3"/>
                <a:gd name="T5" fmla="*/ 2 h 6"/>
                <a:gd name="T6" fmla="*/ 3 w 3"/>
                <a:gd name="T7" fmla="*/ 2 h 6"/>
              </a:gdLst>
              <a:ahLst/>
              <a:cxnLst>
                <a:cxn ang="0">
                  <a:pos x="T0" y="T1"/>
                </a:cxn>
                <a:cxn ang="0">
                  <a:pos x="T2" y="T3"/>
                </a:cxn>
                <a:cxn ang="0">
                  <a:pos x="T4" y="T5"/>
                </a:cxn>
                <a:cxn ang="0">
                  <a:pos x="T6" y="T7"/>
                </a:cxn>
              </a:cxnLst>
              <a:rect l="0" t="0" r="r" b="b"/>
              <a:pathLst>
                <a:path w="3" h="6">
                  <a:moveTo>
                    <a:pt x="3" y="2"/>
                  </a:moveTo>
                  <a:cubicBezTo>
                    <a:pt x="2" y="0"/>
                    <a:pt x="0" y="5"/>
                    <a:pt x="1" y="6"/>
                  </a:cubicBezTo>
                  <a:cubicBezTo>
                    <a:pt x="0" y="5"/>
                    <a:pt x="3" y="3"/>
                    <a:pt x="3" y="2"/>
                  </a:cubicBezTo>
                  <a:cubicBezTo>
                    <a:pt x="2" y="1"/>
                    <a:pt x="3" y="2"/>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53" name="Freeform 520">
              <a:extLst>
                <a:ext uri="{FF2B5EF4-FFF2-40B4-BE49-F238E27FC236}">
                  <a16:creationId xmlns:a16="http://schemas.microsoft.com/office/drawing/2014/main" id="{21A58F0D-3F5C-ED4D-8FA8-15373D0C1AF9}"/>
                </a:ext>
              </a:extLst>
            </p:cNvPr>
            <p:cNvSpPr>
              <a:spLocks/>
            </p:cNvSpPr>
            <p:nvPr/>
          </p:nvSpPr>
          <p:spPr bwMode="auto">
            <a:xfrm>
              <a:off x="8165150" y="11466830"/>
              <a:ext cx="47770" cy="66896"/>
            </a:xfrm>
            <a:custGeom>
              <a:avLst/>
              <a:gdLst>
                <a:gd name="T0" fmla="*/ 4 w 5"/>
                <a:gd name="T1" fmla="*/ 2 h 7"/>
                <a:gd name="T2" fmla="*/ 3 w 5"/>
                <a:gd name="T3" fmla="*/ 0 h 7"/>
                <a:gd name="T4" fmla="*/ 2 w 5"/>
                <a:gd name="T5" fmla="*/ 3 h 7"/>
                <a:gd name="T6" fmla="*/ 1 w 5"/>
                <a:gd name="T7" fmla="*/ 2 h 7"/>
                <a:gd name="T8" fmla="*/ 0 w 5"/>
                <a:gd name="T9" fmla="*/ 5 h 7"/>
                <a:gd name="T10" fmla="*/ 2 w 5"/>
                <a:gd name="T11" fmla="*/ 7 h 7"/>
                <a:gd name="T12" fmla="*/ 5 w 5"/>
                <a:gd name="T13" fmla="*/ 5 h 7"/>
                <a:gd name="T14" fmla="*/ 4 w 5"/>
                <a:gd name="T15" fmla="*/ 2 h 7"/>
                <a:gd name="T16" fmla="*/ 4 w 5"/>
                <a:gd name="T17"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7">
                  <a:moveTo>
                    <a:pt x="4" y="2"/>
                  </a:moveTo>
                  <a:cubicBezTo>
                    <a:pt x="3" y="3"/>
                    <a:pt x="3" y="0"/>
                    <a:pt x="3" y="0"/>
                  </a:cubicBezTo>
                  <a:cubicBezTo>
                    <a:pt x="3" y="0"/>
                    <a:pt x="3" y="3"/>
                    <a:pt x="2" y="3"/>
                  </a:cubicBezTo>
                  <a:cubicBezTo>
                    <a:pt x="2" y="3"/>
                    <a:pt x="2" y="2"/>
                    <a:pt x="1" y="2"/>
                  </a:cubicBezTo>
                  <a:cubicBezTo>
                    <a:pt x="2" y="2"/>
                    <a:pt x="0" y="5"/>
                    <a:pt x="0" y="5"/>
                  </a:cubicBezTo>
                  <a:cubicBezTo>
                    <a:pt x="0" y="4"/>
                    <a:pt x="4" y="5"/>
                    <a:pt x="2" y="7"/>
                  </a:cubicBezTo>
                  <a:cubicBezTo>
                    <a:pt x="3" y="6"/>
                    <a:pt x="5" y="6"/>
                    <a:pt x="5" y="5"/>
                  </a:cubicBezTo>
                  <a:cubicBezTo>
                    <a:pt x="5" y="4"/>
                    <a:pt x="4" y="1"/>
                    <a:pt x="4" y="2"/>
                  </a:cubicBezTo>
                  <a:cubicBezTo>
                    <a:pt x="3" y="3"/>
                    <a:pt x="4" y="1"/>
                    <a:pt x="4"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54" name="Freeform 521">
              <a:extLst>
                <a:ext uri="{FF2B5EF4-FFF2-40B4-BE49-F238E27FC236}">
                  <a16:creationId xmlns:a16="http://schemas.microsoft.com/office/drawing/2014/main" id="{F5D48A27-3588-3A4F-A0FE-8407E1CCEA2F}"/>
                </a:ext>
              </a:extLst>
            </p:cNvPr>
            <p:cNvSpPr>
              <a:spLocks/>
            </p:cNvSpPr>
            <p:nvPr/>
          </p:nvSpPr>
          <p:spPr bwMode="auto">
            <a:xfrm>
              <a:off x="8212922" y="11282067"/>
              <a:ext cx="47770" cy="44598"/>
            </a:xfrm>
            <a:custGeom>
              <a:avLst/>
              <a:gdLst>
                <a:gd name="T0" fmla="*/ 3 w 5"/>
                <a:gd name="T1" fmla="*/ 4 h 5"/>
                <a:gd name="T2" fmla="*/ 3 w 5"/>
                <a:gd name="T3" fmla="*/ 0 h 5"/>
                <a:gd name="T4" fmla="*/ 0 w 5"/>
                <a:gd name="T5" fmla="*/ 0 h 5"/>
                <a:gd name="T6" fmla="*/ 2 w 5"/>
                <a:gd name="T7" fmla="*/ 1 h 5"/>
                <a:gd name="T8" fmla="*/ 3 w 5"/>
                <a:gd name="T9" fmla="*/ 4 h 5"/>
                <a:gd name="T10" fmla="*/ 3 w 5"/>
                <a:gd name="T11" fmla="*/ 4 h 5"/>
              </a:gdLst>
              <a:ahLst/>
              <a:cxnLst>
                <a:cxn ang="0">
                  <a:pos x="T0" y="T1"/>
                </a:cxn>
                <a:cxn ang="0">
                  <a:pos x="T2" y="T3"/>
                </a:cxn>
                <a:cxn ang="0">
                  <a:pos x="T4" y="T5"/>
                </a:cxn>
                <a:cxn ang="0">
                  <a:pos x="T6" y="T7"/>
                </a:cxn>
                <a:cxn ang="0">
                  <a:pos x="T8" y="T9"/>
                </a:cxn>
                <a:cxn ang="0">
                  <a:pos x="T10" y="T11"/>
                </a:cxn>
              </a:cxnLst>
              <a:rect l="0" t="0" r="r" b="b"/>
              <a:pathLst>
                <a:path w="5" h="5">
                  <a:moveTo>
                    <a:pt x="3" y="4"/>
                  </a:moveTo>
                  <a:cubicBezTo>
                    <a:pt x="5" y="2"/>
                    <a:pt x="2" y="2"/>
                    <a:pt x="3" y="0"/>
                  </a:cubicBezTo>
                  <a:cubicBezTo>
                    <a:pt x="3" y="0"/>
                    <a:pt x="1" y="0"/>
                    <a:pt x="0" y="0"/>
                  </a:cubicBezTo>
                  <a:cubicBezTo>
                    <a:pt x="0" y="0"/>
                    <a:pt x="2" y="1"/>
                    <a:pt x="2" y="1"/>
                  </a:cubicBezTo>
                  <a:cubicBezTo>
                    <a:pt x="2" y="2"/>
                    <a:pt x="3" y="4"/>
                    <a:pt x="3" y="4"/>
                  </a:cubicBezTo>
                  <a:cubicBezTo>
                    <a:pt x="4" y="3"/>
                    <a:pt x="2" y="5"/>
                    <a:pt x="3"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55" name="Freeform 522">
              <a:extLst>
                <a:ext uri="{FF2B5EF4-FFF2-40B4-BE49-F238E27FC236}">
                  <a16:creationId xmlns:a16="http://schemas.microsoft.com/office/drawing/2014/main" id="{E9C6FBA3-19F2-BC49-806A-B5C0FB0EF782}"/>
                </a:ext>
              </a:extLst>
            </p:cNvPr>
            <p:cNvSpPr>
              <a:spLocks/>
            </p:cNvSpPr>
            <p:nvPr/>
          </p:nvSpPr>
          <p:spPr bwMode="auto">
            <a:xfrm>
              <a:off x="8222476" y="11113235"/>
              <a:ext cx="57323" cy="101936"/>
            </a:xfrm>
            <a:custGeom>
              <a:avLst/>
              <a:gdLst>
                <a:gd name="T0" fmla="*/ 3 w 6"/>
                <a:gd name="T1" fmla="*/ 10 h 11"/>
                <a:gd name="T2" fmla="*/ 0 w 6"/>
                <a:gd name="T3" fmla="*/ 9 h 11"/>
                <a:gd name="T4" fmla="*/ 1 w 6"/>
                <a:gd name="T5" fmla="*/ 2 h 11"/>
                <a:gd name="T6" fmla="*/ 4 w 6"/>
                <a:gd name="T7" fmla="*/ 3 h 11"/>
                <a:gd name="T8" fmla="*/ 3 w 6"/>
                <a:gd name="T9" fmla="*/ 10 h 11"/>
                <a:gd name="T10" fmla="*/ 3 w 6"/>
                <a:gd name="T11" fmla="*/ 10 h 11"/>
              </a:gdLst>
              <a:ahLst/>
              <a:cxnLst>
                <a:cxn ang="0">
                  <a:pos x="T0" y="T1"/>
                </a:cxn>
                <a:cxn ang="0">
                  <a:pos x="T2" y="T3"/>
                </a:cxn>
                <a:cxn ang="0">
                  <a:pos x="T4" y="T5"/>
                </a:cxn>
                <a:cxn ang="0">
                  <a:pos x="T6" y="T7"/>
                </a:cxn>
                <a:cxn ang="0">
                  <a:pos x="T8" y="T9"/>
                </a:cxn>
                <a:cxn ang="0">
                  <a:pos x="T10" y="T11"/>
                </a:cxn>
              </a:cxnLst>
              <a:rect l="0" t="0" r="r" b="b"/>
              <a:pathLst>
                <a:path w="6" h="11">
                  <a:moveTo>
                    <a:pt x="3" y="10"/>
                  </a:moveTo>
                  <a:cubicBezTo>
                    <a:pt x="1" y="11"/>
                    <a:pt x="0" y="11"/>
                    <a:pt x="0" y="9"/>
                  </a:cubicBezTo>
                  <a:cubicBezTo>
                    <a:pt x="1" y="7"/>
                    <a:pt x="1" y="4"/>
                    <a:pt x="1" y="2"/>
                  </a:cubicBezTo>
                  <a:cubicBezTo>
                    <a:pt x="1" y="0"/>
                    <a:pt x="5" y="0"/>
                    <a:pt x="4" y="3"/>
                  </a:cubicBezTo>
                  <a:cubicBezTo>
                    <a:pt x="4" y="5"/>
                    <a:pt x="6" y="8"/>
                    <a:pt x="3" y="10"/>
                  </a:cubicBezTo>
                  <a:cubicBezTo>
                    <a:pt x="2" y="10"/>
                    <a:pt x="4" y="9"/>
                    <a:pt x="3"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56" name="Freeform 523">
              <a:extLst>
                <a:ext uri="{FF2B5EF4-FFF2-40B4-BE49-F238E27FC236}">
                  <a16:creationId xmlns:a16="http://schemas.microsoft.com/office/drawing/2014/main" id="{CD8A18EF-8A4F-DC4C-A12D-A54D98B0255A}"/>
                </a:ext>
              </a:extLst>
            </p:cNvPr>
            <p:cNvSpPr>
              <a:spLocks/>
            </p:cNvSpPr>
            <p:nvPr/>
          </p:nvSpPr>
          <p:spPr bwMode="auto">
            <a:xfrm>
              <a:off x="8410372" y="8462859"/>
              <a:ext cx="44586" cy="38227"/>
            </a:xfrm>
            <a:custGeom>
              <a:avLst/>
              <a:gdLst>
                <a:gd name="T0" fmla="*/ 3 w 5"/>
                <a:gd name="T1" fmla="*/ 3 h 4"/>
                <a:gd name="T2" fmla="*/ 1 w 5"/>
                <a:gd name="T3" fmla="*/ 1 h 4"/>
                <a:gd name="T4" fmla="*/ 3 w 5"/>
                <a:gd name="T5" fmla="*/ 3 h 4"/>
                <a:gd name="T6" fmla="*/ 3 w 5"/>
                <a:gd name="T7" fmla="*/ 3 h 4"/>
              </a:gdLst>
              <a:ahLst/>
              <a:cxnLst>
                <a:cxn ang="0">
                  <a:pos x="T0" y="T1"/>
                </a:cxn>
                <a:cxn ang="0">
                  <a:pos x="T2" y="T3"/>
                </a:cxn>
                <a:cxn ang="0">
                  <a:pos x="T4" y="T5"/>
                </a:cxn>
                <a:cxn ang="0">
                  <a:pos x="T6" y="T7"/>
                </a:cxn>
              </a:cxnLst>
              <a:rect l="0" t="0" r="r" b="b"/>
              <a:pathLst>
                <a:path w="5" h="4">
                  <a:moveTo>
                    <a:pt x="3" y="3"/>
                  </a:moveTo>
                  <a:cubicBezTo>
                    <a:pt x="2" y="4"/>
                    <a:pt x="0" y="3"/>
                    <a:pt x="1" y="1"/>
                  </a:cubicBezTo>
                  <a:cubicBezTo>
                    <a:pt x="1" y="0"/>
                    <a:pt x="5" y="2"/>
                    <a:pt x="3" y="3"/>
                  </a:cubicBezTo>
                  <a:cubicBezTo>
                    <a:pt x="2" y="4"/>
                    <a:pt x="5" y="2"/>
                    <a:pt x="3"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57" name="Freeform 524">
              <a:extLst>
                <a:ext uri="{FF2B5EF4-FFF2-40B4-BE49-F238E27FC236}">
                  <a16:creationId xmlns:a16="http://schemas.microsoft.com/office/drawing/2014/main" id="{7D3332B7-4F73-7047-AF21-BDB8B391C5A2}"/>
                </a:ext>
              </a:extLst>
            </p:cNvPr>
            <p:cNvSpPr>
              <a:spLocks/>
            </p:cNvSpPr>
            <p:nvPr/>
          </p:nvSpPr>
          <p:spPr bwMode="auto">
            <a:xfrm>
              <a:off x="8811646" y="8520200"/>
              <a:ext cx="54139" cy="73269"/>
            </a:xfrm>
            <a:custGeom>
              <a:avLst/>
              <a:gdLst>
                <a:gd name="T0" fmla="*/ 1 w 6"/>
                <a:gd name="T1" fmla="*/ 5 h 8"/>
                <a:gd name="T2" fmla="*/ 2 w 6"/>
                <a:gd name="T3" fmla="*/ 4 h 8"/>
                <a:gd name="T4" fmla="*/ 4 w 6"/>
                <a:gd name="T5" fmla="*/ 2 h 8"/>
                <a:gd name="T6" fmla="*/ 1 w 6"/>
                <a:gd name="T7" fmla="*/ 5 h 8"/>
                <a:gd name="T8" fmla="*/ 1 w 6"/>
                <a:gd name="T9" fmla="*/ 5 h 8"/>
              </a:gdLst>
              <a:ahLst/>
              <a:cxnLst>
                <a:cxn ang="0">
                  <a:pos x="T0" y="T1"/>
                </a:cxn>
                <a:cxn ang="0">
                  <a:pos x="T2" y="T3"/>
                </a:cxn>
                <a:cxn ang="0">
                  <a:pos x="T4" y="T5"/>
                </a:cxn>
                <a:cxn ang="0">
                  <a:pos x="T6" y="T7"/>
                </a:cxn>
                <a:cxn ang="0">
                  <a:pos x="T8" y="T9"/>
                </a:cxn>
              </a:cxnLst>
              <a:rect l="0" t="0" r="r" b="b"/>
              <a:pathLst>
                <a:path w="6" h="8">
                  <a:moveTo>
                    <a:pt x="1" y="5"/>
                  </a:moveTo>
                  <a:cubicBezTo>
                    <a:pt x="0" y="4"/>
                    <a:pt x="2" y="4"/>
                    <a:pt x="2" y="4"/>
                  </a:cubicBezTo>
                  <a:cubicBezTo>
                    <a:pt x="3" y="4"/>
                    <a:pt x="3" y="0"/>
                    <a:pt x="4" y="2"/>
                  </a:cubicBezTo>
                  <a:cubicBezTo>
                    <a:pt x="6" y="4"/>
                    <a:pt x="2" y="8"/>
                    <a:pt x="1" y="5"/>
                  </a:cubicBezTo>
                  <a:cubicBezTo>
                    <a:pt x="0" y="4"/>
                    <a:pt x="1" y="6"/>
                    <a:pt x="1"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58" name="Freeform 525">
              <a:extLst>
                <a:ext uri="{FF2B5EF4-FFF2-40B4-BE49-F238E27FC236}">
                  <a16:creationId xmlns:a16="http://schemas.microsoft.com/office/drawing/2014/main" id="{32BABA46-863A-8940-9E5B-EA28DA525B6B}"/>
                </a:ext>
              </a:extLst>
            </p:cNvPr>
            <p:cNvSpPr>
              <a:spLocks/>
            </p:cNvSpPr>
            <p:nvPr/>
          </p:nvSpPr>
          <p:spPr bwMode="auto">
            <a:xfrm>
              <a:off x="9324387" y="9026702"/>
              <a:ext cx="130573" cy="121050"/>
            </a:xfrm>
            <a:custGeom>
              <a:avLst/>
              <a:gdLst>
                <a:gd name="T0" fmla="*/ 12 w 14"/>
                <a:gd name="T1" fmla="*/ 4 h 13"/>
                <a:gd name="T2" fmla="*/ 10 w 14"/>
                <a:gd name="T3" fmla="*/ 3 h 13"/>
                <a:gd name="T4" fmla="*/ 6 w 14"/>
                <a:gd name="T5" fmla="*/ 1 h 13"/>
                <a:gd name="T6" fmla="*/ 2 w 14"/>
                <a:gd name="T7" fmla="*/ 1 h 13"/>
                <a:gd name="T8" fmla="*/ 1 w 14"/>
                <a:gd name="T9" fmla="*/ 2 h 13"/>
                <a:gd name="T10" fmla="*/ 2 w 14"/>
                <a:gd name="T11" fmla="*/ 4 h 13"/>
                <a:gd name="T12" fmla="*/ 1 w 14"/>
                <a:gd name="T13" fmla="*/ 7 h 13"/>
                <a:gd name="T14" fmla="*/ 2 w 14"/>
                <a:gd name="T15" fmla="*/ 10 h 13"/>
                <a:gd name="T16" fmla="*/ 4 w 14"/>
                <a:gd name="T17" fmla="*/ 10 h 13"/>
                <a:gd name="T18" fmla="*/ 7 w 14"/>
                <a:gd name="T19" fmla="*/ 12 h 13"/>
                <a:gd name="T20" fmla="*/ 10 w 14"/>
                <a:gd name="T21" fmla="*/ 10 h 13"/>
                <a:gd name="T22" fmla="*/ 12 w 14"/>
                <a:gd name="T23" fmla="*/ 4 h 13"/>
                <a:gd name="T24" fmla="*/ 12 w 14"/>
                <a:gd name="T25"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3">
                  <a:moveTo>
                    <a:pt x="12" y="4"/>
                  </a:moveTo>
                  <a:cubicBezTo>
                    <a:pt x="12" y="3"/>
                    <a:pt x="11" y="3"/>
                    <a:pt x="10" y="3"/>
                  </a:cubicBezTo>
                  <a:cubicBezTo>
                    <a:pt x="8" y="2"/>
                    <a:pt x="8" y="1"/>
                    <a:pt x="6" y="1"/>
                  </a:cubicBezTo>
                  <a:cubicBezTo>
                    <a:pt x="5" y="0"/>
                    <a:pt x="3" y="0"/>
                    <a:pt x="2" y="1"/>
                  </a:cubicBezTo>
                  <a:cubicBezTo>
                    <a:pt x="2" y="1"/>
                    <a:pt x="2" y="2"/>
                    <a:pt x="1" y="2"/>
                  </a:cubicBezTo>
                  <a:cubicBezTo>
                    <a:pt x="0" y="4"/>
                    <a:pt x="1" y="3"/>
                    <a:pt x="2" y="4"/>
                  </a:cubicBezTo>
                  <a:cubicBezTo>
                    <a:pt x="2" y="4"/>
                    <a:pt x="1" y="7"/>
                    <a:pt x="1" y="7"/>
                  </a:cubicBezTo>
                  <a:cubicBezTo>
                    <a:pt x="1" y="9"/>
                    <a:pt x="1" y="9"/>
                    <a:pt x="2" y="10"/>
                  </a:cubicBezTo>
                  <a:cubicBezTo>
                    <a:pt x="3" y="11"/>
                    <a:pt x="3" y="10"/>
                    <a:pt x="4" y="10"/>
                  </a:cubicBezTo>
                  <a:cubicBezTo>
                    <a:pt x="6" y="10"/>
                    <a:pt x="5" y="12"/>
                    <a:pt x="7" y="12"/>
                  </a:cubicBezTo>
                  <a:cubicBezTo>
                    <a:pt x="9" y="13"/>
                    <a:pt x="8" y="11"/>
                    <a:pt x="10" y="10"/>
                  </a:cubicBezTo>
                  <a:cubicBezTo>
                    <a:pt x="12" y="8"/>
                    <a:pt x="14" y="7"/>
                    <a:pt x="12" y="4"/>
                  </a:cubicBezTo>
                  <a:cubicBezTo>
                    <a:pt x="12" y="2"/>
                    <a:pt x="14" y="8"/>
                    <a:pt x="12"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59" name="Freeform 526">
              <a:extLst>
                <a:ext uri="{FF2B5EF4-FFF2-40B4-BE49-F238E27FC236}">
                  <a16:creationId xmlns:a16="http://schemas.microsoft.com/office/drawing/2014/main" id="{0EB1C61A-3F6D-3949-9175-8E48D06333B9}"/>
                </a:ext>
              </a:extLst>
            </p:cNvPr>
            <p:cNvSpPr>
              <a:spLocks/>
            </p:cNvSpPr>
            <p:nvPr/>
          </p:nvSpPr>
          <p:spPr bwMode="auto">
            <a:xfrm>
              <a:off x="8560054" y="8163420"/>
              <a:ext cx="92356" cy="38227"/>
            </a:xfrm>
            <a:custGeom>
              <a:avLst/>
              <a:gdLst>
                <a:gd name="T0" fmla="*/ 9 w 10"/>
                <a:gd name="T1" fmla="*/ 2 h 4"/>
                <a:gd name="T2" fmla="*/ 4 w 10"/>
                <a:gd name="T3" fmla="*/ 0 h 4"/>
                <a:gd name="T4" fmla="*/ 1 w 10"/>
                <a:gd name="T5" fmla="*/ 3 h 4"/>
                <a:gd name="T6" fmla="*/ 9 w 10"/>
                <a:gd name="T7" fmla="*/ 2 h 4"/>
                <a:gd name="T8" fmla="*/ 9 w 10"/>
                <a:gd name="T9" fmla="*/ 2 h 4"/>
              </a:gdLst>
              <a:ahLst/>
              <a:cxnLst>
                <a:cxn ang="0">
                  <a:pos x="T0" y="T1"/>
                </a:cxn>
                <a:cxn ang="0">
                  <a:pos x="T2" y="T3"/>
                </a:cxn>
                <a:cxn ang="0">
                  <a:pos x="T4" y="T5"/>
                </a:cxn>
                <a:cxn ang="0">
                  <a:pos x="T6" y="T7"/>
                </a:cxn>
                <a:cxn ang="0">
                  <a:pos x="T8" y="T9"/>
                </a:cxn>
              </a:cxnLst>
              <a:rect l="0" t="0" r="r" b="b"/>
              <a:pathLst>
                <a:path w="10" h="4">
                  <a:moveTo>
                    <a:pt x="9" y="2"/>
                  </a:moveTo>
                  <a:cubicBezTo>
                    <a:pt x="7" y="1"/>
                    <a:pt x="6" y="0"/>
                    <a:pt x="4" y="0"/>
                  </a:cubicBezTo>
                  <a:cubicBezTo>
                    <a:pt x="3" y="0"/>
                    <a:pt x="0" y="1"/>
                    <a:pt x="1" y="3"/>
                  </a:cubicBezTo>
                  <a:cubicBezTo>
                    <a:pt x="2" y="4"/>
                    <a:pt x="9" y="2"/>
                    <a:pt x="9" y="2"/>
                  </a:cubicBezTo>
                  <a:cubicBezTo>
                    <a:pt x="6" y="1"/>
                    <a:pt x="10" y="3"/>
                    <a:pt x="9"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60" name="Freeform 527">
              <a:extLst>
                <a:ext uri="{FF2B5EF4-FFF2-40B4-BE49-F238E27FC236}">
                  <a16:creationId xmlns:a16="http://schemas.microsoft.com/office/drawing/2014/main" id="{3A048B24-601F-E448-BB7A-AAAF7B8EC3E3}"/>
                </a:ext>
              </a:extLst>
            </p:cNvPr>
            <p:cNvSpPr>
              <a:spLocks/>
            </p:cNvSpPr>
            <p:nvPr/>
          </p:nvSpPr>
          <p:spPr bwMode="auto">
            <a:xfrm>
              <a:off x="8034576" y="8153861"/>
              <a:ext cx="105096" cy="47785"/>
            </a:xfrm>
            <a:custGeom>
              <a:avLst/>
              <a:gdLst>
                <a:gd name="T0" fmla="*/ 10 w 11"/>
                <a:gd name="T1" fmla="*/ 4 h 5"/>
                <a:gd name="T2" fmla="*/ 0 w 11"/>
                <a:gd name="T3" fmla="*/ 2 h 5"/>
                <a:gd name="T4" fmla="*/ 5 w 11"/>
                <a:gd name="T5" fmla="*/ 5 h 5"/>
                <a:gd name="T6" fmla="*/ 10 w 11"/>
                <a:gd name="T7" fmla="*/ 4 h 5"/>
                <a:gd name="T8" fmla="*/ 10 w 11"/>
                <a:gd name="T9" fmla="*/ 4 h 5"/>
              </a:gdLst>
              <a:ahLst/>
              <a:cxnLst>
                <a:cxn ang="0">
                  <a:pos x="T0" y="T1"/>
                </a:cxn>
                <a:cxn ang="0">
                  <a:pos x="T2" y="T3"/>
                </a:cxn>
                <a:cxn ang="0">
                  <a:pos x="T4" y="T5"/>
                </a:cxn>
                <a:cxn ang="0">
                  <a:pos x="T6" y="T7"/>
                </a:cxn>
                <a:cxn ang="0">
                  <a:pos x="T8" y="T9"/>
                </a:cxn>
              </a:cxnLst>
              <a:rect l="0" t="0" r="r" b="b"/>
              <a:pathLst>
                <a:path w="11" h="5">
                  <a:moveTo>
                    <a:pt x="10" y="4"/>
                  </a:moveTo>
                  <a:cubicBezTo>
                    <a:pt x="10" y="1"/>
                    <a:pt x="2" y="0"/>
                    <a:pt x="0" y="2"/>
                  </a:cubicBezTo>
                  <a:cubicBezTo>
                    <a:pt x="0" y="2"/>
                    <a:pt x="4" y="5"/>
                    <a:pt x="5" y="5"/>
                  </a:cubicBezTo>
                  <a:cubicBezTo>
                    <a:pt x="6" y="5"/>
                    <a:pt x="11" y="4"/>
                    <a:pt x="10" y="4"/>
                  </a:cubicBezTo>
                  <a:cubicBezTo>
                    <a:pt x="10" y="3"/>
                    <a:pt x="11" y="5"/>
                    <a:pt x="10"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61" name="Freeform 528">
              <a:extLst>
                <a:ext uri="{FF2B5EF4-FFF2-40B4-BE49-F238E27FC236}">
                  <a16:creationId xmlns:a16="http://schemas.microsoft.com/office/drawing/2014/main" id="{AD537396-9271-3645-9C94-237670A43C6F}"/>
                </a:ext>
              </a:extLst>
            </p:cNvPr>
            <p:cNvSpPr>
              <a:spLocks/>
            </p:cNvSpPr>
            <p:nvPr/>
          </p:nvSpPr>
          <p:spPr bwMode="auto">
            <a:xfrm>
              <a:off x="7747955" y="7940432"/>
              <a:ext cx="484077" cy="168835"/>
            </a:xfrm>
            <a:custGeom>
              <a:avLst/>
              <a:gdLst>
                <a:gd name="T0" fmla="*/ 52 w 52"/>
                <a:gd name="T1" fmla="*/ 16 h 18"/>
                <a:gd name="T2" fmla="*/ 41 w 52"/>
                <a:gd name="T3" fmla="*/ 17 h 18"/>
                <a:gd name="T4" fmla="*/ 35 w 52"/>
                <a:gd name="T5" fmla="*/ 17 h 18"/>
                <a:gd name="T6" fmla="*/ 37 w 52"/>
                <a:gd name="T7" fmla="*/ 14 h 18"/>
                <a:gd name="T8" fmla="*/ 32 w 52"/>
                <a:gd name="T9" fmla="*/ 11 h 18"/>
                <a:gd name="T10" fmla="*/ 28 w 52"/>
                <a:gd name="T11" fmla="*/ 8 h 18"/>
                <a:gd name="T12" fmla="*/ 20 w 52"/>
                <a:gd name="T13" fmla="*/ 5 h 18"/>
                <a:gd name="T14" fmla="*/ 14 w 52"/>
                <a:gd name="T15" fmla="*/ 5 h 18"/>
                <a:gd name="T16" fmla="*/ 16 w 52"/>
                <a:gd name="T17" fmla="*/ 3 h 18"/>
                <a:gd name="T18" fmla="*/ 8 w 52"/>
                <a:gd name="T19" fmla="*/ 3 h 18"/>
                <a:gd name="T20" fmla="*/ 0 w 52"/>
                <a:gd name="T21" fmla="*/ 6 h 18"/>
                <a:gd name="T22" fmla="*/ 6 w 52"/>
                <a:gd name="T23" fmla="*/ 2 h 18"/>
                <a:gd name="T24" fmla="*/ 16 w 52"/>
                <a:gd name="T25" fmla="*/ 0 h 18"/>
                <a:gd name="T26" fmla="*/ 24 w 52"/>
                <a:gd name="T27" fmla="*/ 1 h 18"/>
                <a:gd name="T28" fmla="*/ 31 w 52"/>
                <a:gd name="T29" fmla="*/ 4 h 18"/>
                <a:gd name="T30" fmla="*/ 32 w 52"/>
                <a:gd name="T31" fmla="*/ 4 h 18"/>
                <a:gd name="T32" fmla="*/ 34 w 52"/>
                <a:gd name="T33" fmla="*/ 5 h 18"/>
                <a:gd name="T34" fmla="*/ 38 w 52"/>
                <a:gd name="T35" fmla="*/ 8 h 18"/>
                <a:gd name="T36" fmla="*/ 45 w 52"/>
                <a:gd name="T37" fmla="*/ 11 h 18"/>
                <a:gd name="T38" fmla="*/ 52 w 52"/>
                <a:gd name="T39"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2" h="18">
                  <a:moveTo>
                    <a:pt x="52" y="16"/>
                  </a:moveTo>
                  <a:cubicBezTo>
                    <a:pt x="52" y="17"/>
                    <a:pt x="42" y="17"/>
                    <a:pt x="41" y="17"/>
                  </a:cubicBezTo>
                  <a:cubicBezTo>
                    <a:pt x="39" y="17"/>
                    <a:pt x="37" y="18"/>
                    <a:pt x="35" y="17"/>
                  </a:cubicBezTo>
                  <a:cubicBezTo>
                    <a:pt x="34" y="16"/>
                    <a:pt x="41" y="15"/>
                    <a:pt x="37" y="14"/>
                  </a:cubicBezTo>
                  <a:cubicBezTo>
                    <a:pt x="35" y="13"/>
                    <a:pt x="33" y="13"/>
                    <a:pt x="32" y="11"/>
                  </a:cubicBezTo>
                  <a:cubicBezTo>
                    <a:pt x="30" y="9"/>
                    <a:pt x="31" y="8"/>
                    <a:pt x="28" y="8"/>
                  </a:cubicBezTo>
                  <a:cubicBezTo>
                    <a:pt x="24" y="9"/>
                    <a:pt x="23" y="6"/>
                    <a:pt x="20" y="5"/>
                  </a:cubicBezTo>
                  <a:cubicBezTo>
                    <a:pt x="19" y="5"/>
                    <a:pt x="15" y="6"/>
                    <a:pt x="14" y="5"/>
                  </a:cubicBezTo>
                  <a:cubicBezTo>
                    <a:pt x="14" y="4"/>
                    <a:pt x="16" y="4"/>
                    <a:pt x="16" y="3"/>
                  </a:cubicBezTo>
                  <a:cubicBezTo>
                    <a:pt x="16" y="2"/>
                    <a:pt x="9" y="3"/>
                    <a:pt x="8" y="3"/>
                  </a:cubicBezTo>
                  <a:cubicBezTo>
                    <a:pt x="8" y="4"/>
                    <a:pt x="0" y="7"/>
                    <a:pt x="0" y="6"/>
                  </a:cubicBezTo>
                  <a:cubicBezTo>
                    <a:pt x="0" y="4"/>
                    <a:pt x="4" y="2"/>
                    <a:pt x="6" y="2"/>
                  </a:cubicBezTo>
                  <a:cubicBezTo>
                    <a:pt x="9" y="0"/>
                    <a:pt x="12" y="0"/>
                    <a:pt x="16" y="0"/>
                  </a:cubicBezTo>
                  <a:cubicBezTo>
                    <a:pt x="18" y="0"/>
                    <a:pt x="22" y="0"/>
                    <a:pt x="24" y="1"/>
                  </a:cubicBezTo>
                  <a:cubicBezTo>
                    <a:pt x="26" y="2"/>
                    <a:pt x="28" y="4"/>
                    <a:pt x="31" y="4"/>
                  </a:cubicBezTo>
                  <a:cubicBezTo>
                    <a:pt x="31" y="4"/>
                    <a:pt x="31" y="3"/>
                    <a:pt x="32" y="4"/>
                  </a:cubicBezTo>
                  <a:cubicBezTo>
                    <a:pt x="33" y="5"/>
                    <a:pt x="33" y="5"/>
                    <a:pt x="34" y="5"/>
                  </a:cubicBezTo>
                  <a:cubicBezTo>
                    <a:pt x="35" y="6"/>
                    <a:pt x="37" y="7"/>
                    <a:pt x="38" y="8"/>
                  </a:cubicBezTo>
                  <a:cubicBezTo>
                    <a:pt x="40" y="9"/>
                    <a:pt x="44" y="9"/>
                    <a:pt x="45" y="11"/>
                  </a:cubicBezTo>
                  <a:cubicBezTo>
                    <a:pt x="47" y="13"/>
                    <a:pt x="52" y="13"/>
                    <a:pt x="52" y="1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62" name="Freeform 529">
              <a:extLst>
                <a:ext uri="{FF2B5EF4-FFF2-40B4-BE49-F238E27FC236}">
                  <a16:creationId xmlns:a16="http://schemas.microsoft.com/office/drawing/2014/main" id="{1BD76EE7-583F-6A4D-A2A2-435ED6F1E9CC}"/>
                </a:ext>
              </a:extLst>
            </p:cNvPr>
            <p:cNvSpPr>
              <a:spLocks/>
            </p:cNvSpPr>
            <p:nvPr/>
          </p:nvSpPr>
          <p:spPr bwMode="auto">
            <a:xfrm>
              <a:off x="8034576" y="7838493"/>
              <a:ext cx="38217" cy="35042"/>
            </a:xfrm>
            <a:custGeom>
              <a:avLst/>
              <a:gdLst>
                <a:gd name="T0" fmla="*/ 2 w 4"/>
                <a:gd name="T1" fmla="*/ 4 h 4"/>
                <a:gd name="T2" fmla="*/ 1 w 4"/>
                <a:gd name="T3" fmla="*/ 0 h 4"/>
                <a:gd name="T4" fmla="*/ 2 w 4"/>
                <a:gd name="T5" fmla="*/ 4 h 4"/>
                <a:gd name="T6" fmla="*/ 2 w 4"/>
                <a:gd name="T7" fmla="*/ 4 h 4"/>
              </a:gdLst>
              <a:ahLst/>
              <a:cxnLst>
                <a:cxn ang="0">
                  <a:pos x="T0" y="T1"/>
                </a:cxn>
                <a:cxn ang="0">
                  <a:pos x="T2" y="T3"/>
                </a:cxn>
                <a:cxn ang="0">
                  <a:pos x="T4" y="T5"/>
                </a:cxn>
                <a:cxn ang="0">
                  <a:pos x="T6" y="T7"/>
                </a:cxn>
              </a:cxnLst>
              <a:rect l="0" t="0" r="r" b="b"/>
              <a:pathLst>
                <a:path w="4" h="4">
                  <a:moveTo>
                    <a:pt x="2" y="4"/>
                  </a:moveTo>
                  <a:cubicBezTo>
                    <a:pt x="0" y="4"/>
                    <a:pt x="1" y="1"/>
                    <a:pt x="1" y="0"/>
                  </a:cubicBezTo>
                  <a:cubicBezTo>
                    <a:pt x="2" y="0"/>
                    <a:pt x="4" y="4"/>
                    <a:pt x="2" y="4"/>
                  </a:cubicBezTo>
                  <a:cubicBezTo>
                    <a:pt x="1" y="4"/>
                    <a:pt x="4" y="4"/>
                    <a:pt x="2"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63" name="Freeform 530">
              <a:extLst>
                <a:ext uri="{FF2B5EF4-FFF2-40B4-BE49-F238E27FC236}">
                  <a16:creationId xmlns:a16="http://schemas.microsoft.com/office/drawing/2014/main" id="{7A8D85C1-D14C-3041-91D2-614E755A9C1A}"/>
                </a:ext>
              </a:extLst>
            </p:cNvPr>
            <p:cNvSpPr>
              <a:spLocks/>
            </p:cNvSpPr>
            <p:nvPr/>
          </p:nvSpPr>
          <p:spPr bwMode="auto">
            <a:xfrm>
              <a:off x="8270246" y="8032812"/>
              <a:ext cx="19109" cy="19114"/>
            </a:xfrm>
            <a:custGeom>
              <a:avLst/>
              <a:gdLst>
                <a:gd name="T0" fmla="*/ 2 w 2"/>
                <a:gd name="T1" fmla="*/ 1 h 2"/>
                <a:gd name="T2" fmla="*/ 0 w 2"/>
                <a:gd name="T3" fmla="*/ 1 h 2"/>
                <a:gd name="T4" fmla="*/ 2 w 2"/>
                <a:gd name="T5" fmla="*/ 1 h 2"/>
              </a:gdLst>
              <a:ahLst/>
              <a:cxnLst>
                <a:cxn ang="0">
                  <a:pos x="T0" y="T1"/>
                </a:cxn>
                <a:cxn ang="0">
                  <a:pos x="T2" y="T3"/>
                </a:cxn>
                <a:cxn ang="0">
                  <a:pos x="T4" y="T5"/>
                </a:cxn>
              </a:cxnLst>
              <a:rect l="0" t="0" r="r" b="b"/>
              <a:pathLst>
                <a:path w="2" h="2">
                  <a:moveTo>
                    <a:pt x="2" y="1"/>
                  </a:moveTo>
                  <a:cubicBezTo>
                    <a:pt x="2" y="0"/>
                    <a:pt x="0" y="0"/>
                    <a:pt x="0" y="1"/>
                  </a:cubicBezTo>
                  <a:cubicBezTo>
                    <a:pt x="0" y="1"/>
                    <a:pt x="2" y="2"/>
                    <a:pt x="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64" name="Freeform 531">
              <a:extLst>
                <a:ext uri="{FF2B5EF4-FFF2-40B4-BE49-F238E27FC236}">
                  <a16:creationId xmlns:a16="http://schemas.microsoft.com/office/drawing/2014/main" id="{7634436C-8611-C544-B1ED-B85D4E343B35}"/>
                </a:ext>
              </a:extLst>
            </p:cNvPr>
            <p:cNvSpPr>
              <a:spLocks/>
            </p:cNvSpPr>
            <p:nvPr/>
          </p:nvSpPr>
          <p:spPr bwMode="auto">
            <a:xfrm>
              <a:off x="8830754" y="6656657"/>
              <a:ext cx="54139" cy="95566"/>
            </a:xfrm>
            <a:custGeom>
              <a:avLst/>
              <a:gdLst>
                <a:gd name="T0" fmla="*/ 3 w 6"/>
                <a:gd name="T1" fmla="*/ 8 h 10"/>
                <a:gd name="T2" fmla="*/ 0 w 6"/>
                <a:gd name="T3" fmla="*/ 7 h 10"/>
                <a:gd name="T4" fmla="*/ 4 w 6"/>
                <a:gd name="T5" fmla="*/ 2 h 10"/>
                <a:gd name="T6" fmla="*/ 6 w 6"/>
                <a:gd name="T7" fmla="*/ 4 h 10"/>
                <a:gd name="T8" fmla="*/ 3 w 6"/>
                <a:gd name="T9" fmla="*/ 8 h 10"/>
                <a:gd name="T10" fmla="*/ 3 w 6"/>
                <a:gd name="T11" fmla="*/ 8 h 10"/>
              </a:gdLst>
              <a:ahLst/>
              <a:cxnLst>
                <a:cxn ang="0">
                  <a:pos x="T0" y="T1"/>
                </a:cxn>
                <a:cxn ang="0">
                  <a:pos x="T2" y="T3"/>
                </a:cxn>
                <a:cxn ang="0">
                  <a:pos x="T4" y="T5"/>
                </a:cxn>
                <a:cxn ang="0">
                  <a:pos x="T6" y="T7"/>
                </a:cxn>
                <a:cxn ang="0">
                  <a:pos x="T8" y="T9"/>
                </a:cxn>
                <a:cxn ang="0">
                  <a:pos x="T10" y="T11"/>
                </a:cxn>
              </a:cxnLst>
              <a:rect l="0" t="0" r="r" b="b"/>
              <a:pathLst>
                <a:path w="6" h="10">
                  <a:moveTo>
                    <a:pt x="3" y="8"/>
                  </a:moveTo>
                  <a:cubicBezTo>
                    <a:pt x="2" y="10"/>
                    <a:pt x="0" y="9"/>
                    <a:pt x="0" y="7"/>
                  </a:cubicBezTo>
                  <a:cubicBezTo>
                    <a:pt x="1" y="6"/>
                    <a:pt x="3" y="3"/>
                    <a:pt x="4" y="2"/>
                  </a:cubicBezTo>
                  <a:cubicBezTo>
                    <a:pt x="6" y="0"/>
                    <a:pt x="6" y="3"/>
                    <a:pt x="6" y="4"/>
                  </a:cubicBezTo>
                  <a:cubicBezTo>
                    <a:pt x="6" y="6"/>
                    <a:pt x="3" y="6"/>
                    <a:pt x="3" y="8"/>
                  </a:cubicBezTo>
                  <a:cubicBezTo>
                    <a:pt x="2" y="10"/>
                    <a:pt x="3" y="8"/>
                    <a:pt x="3" y="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65" name="Freeform 532">
              <a:extLst>
                <a:ext uri="{FF2B5EF4-FFF2-40B4-BE49-F238E27FC236}">
                  <a16:creationId xmlns:a16="http://schemas.microsoft.com/office/drawing/2014/main" id="{5B1164A5-A149-F745-B5B7-C1B8FA88FD62}"/>
                </a:ext>
              </a:extLst>
            </p:cNvPr>
            <p:cNvSpPr>
              <a:spLocks/>
            </p:cNvSpPr>
            <p:nvPr/>
          </p:nvSpPr>
          <p:spPr bwMode="auto">
            <a:xfrm>
              <a:off x="8856233" y="6704440"/>
              <a:ext cx="66879" cy="38227"/>
            </a:xfrm>
            <a:custGeom>
              <a:avLst/>
              <a:gdLst>
                <a:gd name="T0" fmla="*/ 3 w 7"/>
                <a:gd name="T1" fmla="*/ 4 h 4"/>
                <a:gd name="T2" fmla="*/ 5 w 7"/>
                <a:gd name="T3" fmla="*/ 1 h 4"/>
                <a:gd name="T4" fmla="*/ 3 w 7"/>
                <a:gd name="T5" fmla="*/ 4 h 4"/>
                <a:gd name="T6" fmla="*/ 3 w 7"/>
                <a:gd name="T7" fmla="*/ 4 h 4"/>
              </a:gdLst>
              <a:ahLst/>
              <a:cxnLst>
                <a:cxn ang="0">
                  <a:pos x="T0" y="T1"/>
                </a:cxn>
                <a:cxn ang="0">
                  <a:pos x="T2" y="T3"/>
                </a:cxn>
                <a:cxn ang="0">
                  <a:pos x="T4" y="T5"/>
                </a:cxn>
                <a:cxn ang="0">
                  <a:pos x="T6" y="T7"/>
                </a:cxn>
              </a:cxnLst>
              <a:rect l="0" t="0" r="r" b="b"/>
              <a:pathLst>
                <a:path w="7" h="4">
                  <a:moveTo>
                    <a:pt x="3" y="4"/>
                  </a:moveTo>
                  <a:cubicBezTo>
                    <a:pt x="0" y="4"/>
                    <a:pt x="3" y="0"/>
                    <a:pt x="5" y="1"/>
                  </a:cubicBezTo>
                  <a:cubicBezTo>
                    <a:pt x="7" y="1"/>
                    <a:pt x="4" y="4"/>
                    <a:pt x="3" y="4"/>
                  </a:cubicBezTo>
                  <a:cubicBezTo>
                    <a:pt x="2" y="4"/>
                    <a:pt x="4" y="4"/>
                    <a:pt x="3"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66" name="Freeform 533">
              <a:extLst>
                <a:ext uri="{FF2B5EF4-FFF2-40B4-BE49-F238E27FC236}">
                  <a16:creationId xmlns:a16="http://schemas.microsoft.com/office/drawing/2014/main" id="{2CFDA29D-8570-B843-AB3F-5908086A9427}"/>
                </a:ext>
              </a:extLst>
            </p:cNvPr>
            <p:cNvSpPr>
              <a:spLocks/>
            </p:cNvSpPr>
            <p:nvPr/>
          </p:nvSpPr>
          <p:spPr bwMode="auto">
            <a:xfrm>
              <a:off x="8671517" y="6666212"/>
              <a:ext cx="140127" cy="66896"/>
            </a:xfrm>
            <a:custGeom>
              <a:avLst/>
              <a:gdLst>
                <a:gd name="T0" fmla="*/ 11 w 15"/>
                <a:gd name="T1" fmla="*/ 6 h 7"/>
                <a:gd name="T2" fmla="*/ 10 w 15"/>
                <a:gd name="T3" fmla="*/ 5 h 7"/>
                <a:gd name="T4" fmla="*/ 7 w 15"/>
                <a:gd name="T5" fmla="*/ 5 h 7"/>
                <a:gd name="T6" fmla="*/ 3 w 15"/>
                <a:gd name="T7" fmla="*/ 0 h 7"/>
                <a:gd name="T8" fmla="*/ 6 w 15"/>
                <a:gd name="T9" fmla="*/ 2 h 7"/>
                <a:gd name="T10" fmla="*/ 8 w 15"/>
                <a:gd name="T11" fmla="*/ 3 h 7"/>
                <a:gd name="T12" fmla="*/ 15 w 15"/>
                <a:gd name="T13" fmla="*/ 3 h 7"/>
                <a:gd name="T14" fmla="*/ 11 w 15"/>
                <a:gd name="T15" fmla="*/ 6 h 7"/>
                <a:gd name="T16" fmla="*/ 11 w 15"/>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
                  <a:moveTo>
                    <a:pt x="11" y="6"/>
                  </a:moveTo>
                  <a:cubicBezTo>
                    <a:pt x="10" y="6"/>
                    <a:pt x="10" y="6"/>
                    <a:pt x="10" y="5"/>
                  </a:cubicBezTo>
                  <a:cubicBezTo>
                    <a:pt x="10" y="5"/>
                    <a:pt x="8" y="6"/>
                    <a:pt x="7" y="5"/>
                  </a:cubicBezTo>
                  <a:cubicBezTo>
                    <a:pt x="7" y="4"/>
                    <a:pt x="0" y="1"/>
                    <a:pt x="3" y="0"/>
                  </a:cubicBezTo>
                  <a:cubicBezTo>
                    <a:pt x="4" y="0"/>
                    <a:pt x="5" y="2"/>
                    <a:pt x="6" y="2"/>
                  </a:cubicBezTo>
                  <a:cubicBezTo>
                    <a:pt x="7" y="3"/>
                    <a:pt x="7" y="2"/>
                    <a:pt x="8" y="3"/>
                  </a:cubicBezTo>
                  <a:cubicBezTo>
                    <a:pt x="9" y="4"/>
                    <a:pt x="13" y="2"/>
                    <a:pt x="15" y="3"/>
                  </a:cubicBezTo>
                  <a:cubicBezTo>
                    <a:pt x="14" y="3"/>
                    <a:pt x="12" y="6"/>
                    <a:pt x="11" y="6"/>
                  </a:cubicBezTo>
                  <a:cubicBezTo>
                    <a:pt x="9" y="7"/>
                    <a:pt x="12" y="6"/>
                    <a:pt x="11"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67" name="Freeform 534">
              <a:extLst>
                <a:ext uri="{FF2B5EF4-FFF2-40B4-BE49-F238E27FC236}">
                  <a16:creationId xmlns:a16="http://schemas.microsoft.com/office/drawing/2014/main" id="{EF3264A3-C34D-4847-89B8-C819D251641D}"/>
                </a:ext>
              </a:extLst>
            </p:cNvPr>
            <p:cNvSpPr>
              <a:spLocks/>
            </p:cNvSpPr>
            <p:nvPr/>
          </p:nvSpPr>
          <p:spPr bwMode="auto">
            <a:xfrm>
              <a:off x="8700183" y="6481449"/>
              <a:ext cx="146494" cy="73269"/>
            </a:xfrm>
            <a:custGeom>
              <a:avLst/>
              <a:gdLst>
                <a:gd name="T0" fmla="*/ 13 w 16"/>
                <a:gd name="T1" fmla="*/ 6 h 8"/>
                <a:gd name="T2" fmla="*/ 0 w 16"/>
                <a:gd name="T3" fmla="*/ 2 h 8"/>
                <a:gd name="T4" fmla="*/ 13 w 16"/>
                <a:gd name="T5" fmla="*/ 6 h 8"/>
                <a:gd name="T6" fmla="*/ 13 w 16"/>
                <a:gd name="T7" fmla="*/ 6 h 8"/>
              </a:gdLst>
              <a:ahLst/>
              <a:cxnLst>
                <a:cxn ang="0">
                  <a:pos x="T0" y="T1"/>
                </a:cxn>
                <a:cxn ang="0">
                  <a:pos x="T2" y="T3"/>
                </a:cxn>
                <a:cxn ang="0">
                  <a:pos x="T4" y="T5"/>
                </a:cxn>
                <a:cxn ang="0">
                  <a:pos x="T6" y="T7"/>
                </a:cxn>
              </a:cxnLst>
              <a:rect l="0" t="0" r="r" b="b"/>
              <a:pathLst>
                <a:path w="16" h="8">
                  <a:moveTo>
                    <a:pt x="13" y="6"/>
                  </a:moveTo>
                  <a:cubicBezTo>
                    <a:pt x="11" y="8"/>
                    <a:pt x="1" y="4"/>
                    <a:pt x="0" y="2"/>
                  </a:cubicBezTo>
                  <a:cubicBezTo>
                    <a:pt x="0" y="0"/>
                    <a:pt x="16" y="4"/>
                    <a:pt x="13" y="6"/>
                  </a:cubicBezTo>
                  <a:cubicBezTo>
                    <a:pt x="12" y="7"/>
                    <a:pt x="14" y="5"/>
                    <a:pt x="13"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68" name="Freeform 535">
              <a:extLst>
                <a:ext uri="{FF2B5EF4-FFF2-40B4-BE49-F238E27FC236}">
                  <a16:creationId xmlns:a16="http://schemas.microsoft.com/office/drawing/2014/main" id="{4052E8C7-B25A-A848-A1A4-AF2428E91517}"/>
                </a:ext>
              </a:extLst>
            </p:cNvPr>
            <p:cNvSpPr>
              <a:spLocks/>
            </p:cNvSpPr>
            <p:nvPr/>
          </p:nvSpPr>
          <p:spPr bwMode="auto">
            <a:xfrm>
              <a:off x="8932666" y="6385884"/>
              <a:ext cx="299364" cy="289884"/>
            </a:xfrm>
            <a:custGeom>
              <a:avLst/>
              <a:gdLst>
                <a:gd name="T0" fmla="*/ 19 w 32"/>
                <a:gd name="T1" fmla="*/ 1 h 31"/>
                <a:gd name="T2" fmla="*/ 17 w 32"/>
                <a:gd name="T3" fmla="*/ 0 h 31"/>
                <a:gd name="T4" fmla="*/ 14 w 32"/>
                <a:gd name="T5" fmla="*/ 2 h 31"/>
                <a:gd name="T6" fmla="*/ 11 w 32"/>
                <a:gd name="T7" fmla="*/ 5 h 31"/>
                <a:gd name="T8" fmla="*/ 9 w 32"/>
                <a:gd name="T9" fmla="*/ 7 h 31"/>
                <a:gd name="T10" fmla="*/ 7 w 32"/>
                <a:gd name="T11" fmla="*/ 13 h 31"/>
                <a:gd name="T12" fmla="*/ 5 w 32"/>
                <a:gd name="T13" fmla="*/ 17 h 31"/>
                <a:gd name="T14" fmla="*/ 2 w 32"/>
                <a:gd name="T15" fmla="*/ 19 h 31"/>
                <a:gd name="T16" fmla="*/ 4 w 32"/>
                <a:gd name="T17" fmla="*/ 21 h 31"/>
                <a:gd name="T18" fmla="*/ 0 w 32"/>
                <a:gd name="T19" fmla="*/ 25 h 31"/>
                <a:gd name="T20" fmla="*/ 4 w 32"/>
                <a:gd name="T21" fmla="*/ 25 h 31"/>
                <a:gd name="T22" fmla="*/ 10 w 32"/>
                <a:gd name="T23" fmla="*/ 26 h 31"/>
                <a:gd name="T24" fmla="*/ 19 w 32"/>
                <a:gd name="T25" fmla="*/ 27 h 31"/>
                <a:gd name="T26" fmla="*/ 22 w 32"/>
                <a:gd name="T27" fmla="*/ 26 h 31"/>
                <a:gd name="T28" fmla="*/ 19 w 32"/>
                <a:gd name="T29" fmla="*/ 30 h 31"/>
                <a:gd name="T30" fmla="*/ 22 w 32"/>
                <a:gd name="T31" fmla="*/ 28 h 31"/>
                <a:gd name="T32" fmla="*/ 27 w 32"/>
                <a:gd name="T33" fmla="*/ 26 h 31"/>
                <a:gd name="T34" fmla="*/ 32 w 32"/>
                <a:gd name="T35" fmla="*/ 20 h 31"/>
                <a:gd name="T36" fmla="*/ 29 w 32"/>
                <a:gd name="T37" fmla="*/ 20 h 31"/>
                <a:gd name="T38" fmla="*/ 26 w 32"/>
                <a:gd name="T39" fmla="*/ 18 h 31"/>
                <a:gd name="T40" fmla="*/ 29 w 32"/>
                <a:gd name="T41" fmla="*/ 15 h 31"/>
                <a:gd name="T42" fmla="*/ 26 w 32"/>
                <a:gd name="T43" fmla="*/ 15 h 31"/>
                <a:gd name="T44" fmla="*/ 24 w 32"/>
                <a:gd name="T45" fmla="*/ 13 h 31"/>
                <a:gd name="T46" fmla="*/ 21 w 32"/>
                <a:gd name="T47" fmla="*/ 16 h 31"/>
                <a:gd name="T48" fmla="*/ 18 w 32"/>
                <a:gd name="T49" fmla="*/ 13 h 31"/>
                <a:gd name="T50" fmla="*/ 19 w 32"/>
                <a:gd name="T51" fmla="*/ 11 h 31"/>
                <a:gd name="T52" fmla="*/ 16 w 32"/>
                <a:gd name="T53" fmla="*/ 9 h 31"/>
                <a:gd name="T54" fmla="*/ 14 w 32"/>
                <a:gd name="T55" fmla="*/ 12 h 31"/>
                <a:gd name="T56" fmla="*/ 16 w 32"/>
                <a:gd name="T57" fmla="*/ 7 h 31"/>
                <a:gd name="T58" fmla="*/ 18 w 32"/>
                <a:gd name="T59" fmla="*/ 4 h 31"/>
                <a:gd name="T60" fmla="*/ 18 w 32"/>
                <a:gd name="T61" fmla="*/ 2 h 31"/>
                <a:gd name="T62" fmla="*/ 19 w 32"/>
                <a:gd name="T63" fmla="*/ 1 h 31"/>
                <a:gd name="T64" fmla="*/ 19 w 32"/>
                <a:gd name="T6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1">
                  <a:moveTo>
                    <a:pt x="19" y="1"/>
                  </a:moveTo>
                  <a:cubicBezTo>
                    <a:pt x="20" y="0"/>
                    <a:pt x="17" y="0"/>
                    <a:pt x="17" y="0"/>
                  </a:cubicBezTo>
                  <a:cubicBezTo>
                    <a:pt x="16" y="0"/>
                    <a:pt x="15" y="1"/>
                    <a:pt x="14" y="2"/>
                  </a:cubicBezTo>
                  <a:cubicBezTo>
                    <a:pt x="13" y="3"/>
                    <a:pt x="12" y="4"/>
                    <a:pt x="11" y="5"/>
                  </a:cubicBezTo>
                  <a:cubicBezTo>
                    <a:pt x="11" y="6"/>
                    <a:pt x="10" y="7"/>
                    <a:pt x="9" y="7"/>
                  </a:cubicBezTo>
                  <a:cubicBezTo>
                    <a:pt x="9" y="9"/>
                    <a:pt x="8" y="11"/>
                    <a:pt x="7" y="13"/>
                  </a:cubicBezTo>
                  <a:cubicBezTo>
                    <a:pt x="7" y="15"/>
                    <a:pt x="6" y="16"/>
                    <a:pt x="5" y="17"/>
                  </a:cubicBezTo>
                  <a:cubicBezTo>
                    <a:pt x="4" y="18"/>
                    <a:pt x="2" y="19"/>
                    <a:pt x="2" y="19"/>
                  </a:cubicBezTo>
                  <a:cubicBezTo>
                    <a:pt x="2" y="20"/>
                    <a:pt x="4" y="20"/>
                    <a:pt x="4" y="21"/>
                  </a:cubicBezTo>
                  <a:cubicBezTo>
                    <a:pt x="4" y="22"/>
                    <a:pt x="0" y="24"/>
                    <a:pt x="0" y="25"/>
                  </a:cubicBezTo>
                  <a:cubicBezTo>
                    <a:pt x="0" y="27"/>
                    <a:pt x="3" y="26"/>
                    <a:pt x="4" y="25"/>
                  </a:cubicBezTo>
                  <a:cubicBezTo>
                    <a:pt x="6" y="25"/>
                    <a:pt x="8" y="26"/>
                    <a:pt x="10" y="26"/>
                  </a:cubicBezTo>
                  <a:cubicBezTo>
                    <a:pt x="13" y="27"/>
                    <a:pt x="16" y="26"/>
                    <a:pt x="19" y="27"/>
                  </a:cubicBezTo>
                  <a:cubicBezTo>
                    <a:pt x="19" y="27"/>
                    <a:pt x="22" y="25"/>
                    <a:pt x="22" y="26"/>
                  </a:cubicBezTo>
                  <a:cubicBezTo>
                    <a:pt x="22" y="27"/>
                    <a:pt x="19" y="30"/>
                    <a:pt x="19" y="30"/>
                  </a:cubicBezTo>
                  <a:cubicBezTo>
                    <a:pt x="20" y="31"/>
                    <a:pt x="22" y="28"/>
                    <a:pt x="22" y="28"/>
                  </a:cubicBezTo>
                  <a:cubicBezTo>
                    <a:pt x="24" y="27"/>
                    <a:pt x="26" y="27"/>
                    <a:pt x="27" y="26"/>
                  </a:cubicBezTo>
                  <a:cubicBezTo>
                    <a:pt x="27" y="25"/>
                    <a:pt x="32" y="20"/>
                    <a:pt x="32" y="20"/>
                  </a:cubicBezTo>
                  <a:cubicBezTo>
                    <a:pt x="31" y="19"/>
                    <a:pt x="30" y="20"/>
                    <a:pt x="29" y="20"/>
                  </a:cubicBezTo>
                  <a:cubicBezTo>
                    <a:pt x="29" y="20"/>
                    <a:pt x="26" y="18"/>
                    <a:pt x="26" y="18"/>
                  </a:cubicBezTo>
                  <a:cubicBezTo>
                    <a:pt x="26" y="17"/>
                    <a:pt x="30" y="16"/>
                    <a:pt x="29" y="15"/>
                  </a:cubicBezTo>
                  <a:cubicBezTo>
                    <a:pt x="29" y="14"/>
                    <a:pt x="27" y="15"/>
                    <a:pt x="26" y="15"/>
                  </a:cubicBezTo>
                  <a:cubicBezTo>
                    <a:pt x="25" y="15"/>
                    <a:pt x="25" y="13"/>
                    <a:pt x="24" y="13"/>
                  </a:cubicBezTo>
                  <a:cubicBezTo>
                    <a:pt x="24" y="13"/>
                    <a:pt x="21" y="16"/>
                    <a:pt x="21" y="16"/>
                  </a:cubicBezTo>
                  <a:cubicBezTo>
                    <a:pt x="20" y="14"/>
                    <a:pt x="20" y="14"/>
                    <a:pt x="18" y="13"/>
                  </a:cubicBezTo>
                  <a:cubicBezTo>
                    <a:pt x="16" y="12"/>
                    <a:pt x="19" y="12"/>
                    <a:pt x="19" y="11"/>
                  </a:cubicBezTo>
                  <a:cubicBezTo>
                    <a:pt x="19" y="11"/>
                    <a:pt x="17" y="9"/>
                    <a:pt x="16" y="9"/>
                  </a:cubicBezTo>
                  <a:cubicBezTo>
                    <a:pt x="16" y="10"/>
                    <a:pt x="14" y="13"/>
                    <a:pt x="14" y="12"/>
                  </a:cubicBezTo>
                  <a:cubicBezTo>
                    <a:pt x="12" y="11"/>
                    <a:pt x="15" y="7"/>
                    <a:pt x="16" y="7"/>
                  </a:cubicBezTo>
                  <a:cubicBezTo>
                    <a:pt x="17" y="6"/>
                    <a:pt x="17" y="5"/>
                    <a:pt x="18" y="4"/>
                  </a:cubicBezTo>
                  <a:cubicBezTo>
                    <a:pt x="18" y="3"/>
                    <a:pt x="18" y="2"/>
                    <a:pt x="18" y="2"/>
                  </a:cubicBezTo>
                  <a:cubicBezTo>
                    <a:pt x="18" y="2"/>
                    <a:pt x="19" y="1"/>
                    <a:pt x="19" y="1"/>
                  </a:cubicBezTo>
                  <a:cubicBezTo>
                    <a:pt x="20" y="0"/>
                    <a:pt x="19" y="1"/>
                    <a:pt x="19"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69" name="Freeform 536">
              <a:extLst>
                <a:ext uri="{FF2B5EF4-FFF2-40B4-BE49-F238E27FC236}">
                  <a16:creationId xmlns:a16="http://schemas.microsoft.com/office/drawing/2014/main" id="{E6F06FA8-0D2A-2D42-B505-53C26F14DB7B}"/>
                </a:ext>
              </a:extLst>
            </p:cNvPr>
            <p:cNvSpPr>
              <a:spLocks/>
            </p:cNvSpPr>
            <p:nvPr/>
          </p:nvSpPr>
          <p:spPr bwMode="auto">
            <a:xfrm>
              <a:off x="9174705" y="6592943"/>
              <a:ext cx="76432" cy="92380"/>
            </a:xfrm>
            <a:custGeom>
              <a:avLst/>
              <a:gdLst>
                <a:gd name="T0" fmla="*/ 6 w 8"/>
                <a:gd name="T1" fmla="*/ 1 h 10"/>
                <a:gd name="T2" fmla="*/ 1 w 8"/>
                <a:gd name="T3" fmla="*/ 9 h 10"/>
                <a:gd name="T4" fmla="*/ 4 w 8"/>
                <a:gd name="T5" fmla="*/ 7 h 10"/>
                <a:gd name="T6" fmla="*/ 3 w 8"/>
                <a:gd name="T7" fmla="*/ 10 h 10"/>
                <a:gd name="T8" fmla="*/ 6 w 8"/>
                <a:gd name="T9" fmla="*/ 8 h 10"/>
                <a:gd name="T10" fmla="*/ 8 w 8"/>
                <a:gd name="T11" fmla="*/ 4 h 10"/>
                <a:gd name="T12" fmla="*/ 5 w 8"/>
                <a:gd name="T13" fmla="*/ 4 h 10"/>
                <a:gd name="T14" fmla="*/ 6 w 8"/>
                <a:gd name="T15" fmla="*/ 1 h 10"/>
                <a:gd name="T16" fmla="*/ 6 w 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6" y="1"/>
                  </a:moveTo>
                  <a:cubicBezTo>
                    <a:pt x="5" y="2"/>
                    <a:pt x="0" y="6"/>
                    <a:pt x="1" y="9"/>
                  </a:cubicBezTo>
                  <a:cubicBezTo>
                    <a:pt x="1" y="9"/>
                    <a:pt x="3" y="6"/>
                    <a:pt x="4" y="7"/>
                  </a:cubicBezTo>
                  <a:cubicBezTo>
                    <a:pt x="4" y="7"/>
                    <a:pt x="3" y="10"/>
                    <a:pt x="3" y="10"/>
                  </a:cubicBezTo>
                  <a:cubicBezTo>
                    <a:pt x="4" y="10"/>
                    <a:pt x="6" y="9"/>
                    <a:pt x="6" y="8"/>
                  </a:cubicBezTo>
                  <a:cubicBezTo>
                    <a:pt x="6" y="7"/>
                    <a:pt x="7" y="6"/>
                    <a:pt x="8" y="4"/>
                  </a:cubicBezTo>
                  <a:cubicBezTo>
                    <a:pt x="8" y="2"/>
                    <a:pt x="6" y="4"/>
                    <a:pt x="5" y="4"/>
                  </a:cubicBezTo>
                  <a:cubicBezTo>
                    <a:pt x="6" y="4"/>
                    <a:pt x="6" y="0"/>
                    <a:pt x="6" y="1"/>
                  </a:cubicBezTo>
                  <a:cubicBezTo>
                    <a:pt x="5" y="1"/>
                    <a:pt x="7" y="0"/>
                    <a:pt x="6"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70" name="Freeform 537">
              <a:extLst>
                <a:ext uri="{FF2B5EF4-FFF2-40B4-BE49-F238E27FC236}">
                  <a16:creationId xmlns:a16="http://schemas.microsoft.com/office/drawing/2014/main" id="{D08651EE-F084-C74A-A1DC-0CD48E271284}"/>
                </a:ext>
              </a:extLst>
            </p:cNvPr>
            <p:cNvSpPr>
              <a:spLocks/>
            </p:cNvSpPr>
            <p:nvPr/>
          </p:nvSpPr>
          <p:spPr bwMode="auto">
            <a:xfrm>
              <a:off x="8652414" y="5694619"/>
              <a:ext cx="28662" cy="54153"/>
            </a:xfrm>
            <a:custGeom>
              <a:avLst/>
              <a:gdLst>
                <a:gd name="T0" fmla="*/ 3 w 3"/>
                <a:gd name="T1" fmla="*/ 4 h 6"/>
                <a:gd name="T2" fmla="*/ 1 w 3"/>
                <a:gd name="T3" fmla="*/ 1 h 6"/>
                <a:gd name="T4" fmla="*/ 1 w 3"/>
                <a:gd name="T5" fmla="*/ 2 h 6"/>
                <a:gd name="T6" fmla="*/ 0 w 3"/>
                <a:gd name="T7" fmla="*/ 2 h 6"/>
                <a:gd name="T8" fmla="*/ 3 w 3"/>
                <a:gd name="T9" fmla="*/ 4 h 6"/>
                <a:gd name="T10" fmla="*/ 3 w 3"/>
                <a:gd name="T11" fmla="*/ 4 h 6"/>
              </a:gdLst>
              <a:ahLst/>
              <a:cxnLst>
                <a:cxn ang="0">
                  <a:pos x="T0" y="T1"/>
                </a:cxn>
                <a:cxn ang="0">
                  <a:pos x="T2" y="T3"/>
                </a:cxn>
                <a:cxn ang="0">
                  <a:pos x="T4" y="T5"/>
                </a:cxn>
                <a:cxn ang="0">
                  <a:pos x="T6" y="T7"/>
                </a:cxn>
                <a:cxn ang="0">
                  <a:pos x="T8" y="T9"/>
                </a:cxn>
                <a:cxn ang="0">
                  <a:pos x="T10" y="T11"/>
                </a:cxn>
              </a:cxnLst>
              <a:rect l="0" t="0" r="r" b="b"/>
              <a:pathLst>
                <a:path w="3" h="6">
                  <a:moveTo>
                    <a:pt x="3" y="4"/>
                  </a:moveTo>
                  <a:cubicBezTo>
                    <a:pt x="3" y="3"/>
                    <a:pt x="1" y="0"/>
                    <a:pt x="1" y="1"/>
                  </a:cubicBezTo>
                  <a:cubicBezTo>
                    <a:pt x="1" y="1"/>
                    <a:pt x="1" y="1"/>
                    <a:pt x="1" y="2"/>
                  </a:cubicBezTo>
                  <a:cubicBezTo>
                    <a:pt x="1" y="2"/>
                    <a:pt x="0" y="2"/>
                    <a:pt x="0" y="2"/>
                  </a:cubicBezTo>
                  <a:cubicBezTo>
                    <a:pt x="0" y="2"/>
                    <a:pt x="3" y="6"/>
                    <a:pt x="3" y="4"/>
                  </a:cubicBezTo>
                  <a:cubicBezTo>
                    <a:pt x="3" y="3"/>
                    <a:pt x="3" y="6"/>
                    <a:pt x="3"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71" name="Freeform 538">
              <a:extLst>
                <a:ext uri="{FF2B5EF4-FFF2-40B4-BE49-F238E27FC236}">
                  <a16:creationId xmlns:a16="http://schemas.microsoft.com/office/drawing/2014/main" id="{5674728F-C7A9-1742-B8BF-4FDEF4AA02F4}"/>
                </a:ext>
              </a:extLst>
            </p:cNvPr>
            <p:cNvSpPr>
              <a:spLocks/>
            </p:cNvSpPr>
            <p:nvPr/>
          </p:nvSpPr>
          <p:spPr bwMode="auto">
            <a:xfrm>
              <a:off x="8512287" y="5787003"/>
              <a:ext cx="28662" cy="28669"/>
            </a:xfrm>
            <a:custGeom>
              <a:avLst/>
              <a:gdLst>
                <a:gd name="T0" fmla="*/ 2 w 3"/>
                <a:gd name="T1" fmla="*/ 1 h 3"/>
                <a:gd name="T2" fmla="*/ 0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2"/>
                    <a:pt x="0" y="2"/>
                  </a:cubicBezTo>
                  <a:cubicBezTo>
                    <a:pt x="1" y="3"/>
                    <a:pt x="3" y="2"/>
                    <a:pt x="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72" name="Freeform 539">
              <a:extLst>
                <a:ext uri="{FF2B5EF4-FFF2-40B4-BE49-F238E27FC236}">
                  <a16:creationId xmlns:a16="http://schemas.microsoft.com/office/drawing/2014/main" id="{6E177DC0-E41A-3F4D-9CB4-721A5B516E4B}"/>
                </a:ext>
              </a:extLst>
            </p:cNvPr>
            <p:cNvSpPr>
              <a:spLocks/>
            </p:cNvSpPr>
            <p:nvPr/>
          </p:nvSpPr>
          <p:spPr bwMode="auto">
            <a:xfrm>
              <a:off x="7868972" y="6283948"/>
              <a:ext cx="63695" cy="38227"/>
            </a:xfrm>
            <a:custGeom>
              <a:avLst/>
              <a:gdLst>
                <a:gd name="T0" fmla="*/ 7 w 7"/>
                <a:gd name="T1" fmla="*/ 3 h 4"/>
                <a:gd name="T2" fmla="*/ 1 w 7"/>
                <a:gd name="T3" fmla="*/ 1 h 4"/>
                <a:gd name="T4" fmla="*/ 7 w 7"/>
                <a:gd name="T5" fmla="*/ 3 h 4"/>
                <a:gd name="T6" fmla="*/ 7 w 7"/>
                <a:gd name="T7" fmla="*/ 3 h 4"/>
              </a:gdLst>
              <a:ahLst/>
              <a:cxnLst>
                <a:cxn ang="0">
                  <a:pos x="T0" y="T1"/>
                </a:cxn>
                <a:cxn ang="0">
                  <a:pos x="T2" y="T3"/>
                </a:cxn>
                <a:cxn ang="0">
                  <a:pos x="T4" y="T5"/>
                </a:cxn>
                <a:cxn ang="0">
                  <a:pos x="T6" y="T7"/>
                </a:cxn>
              </a:cxnLst>
              <a:rect l="0" t="0" r="r" b="b"/>
              <a:pathLst>
                <a:path w="7" h="4">
                  <a:moveTo>
                    <a:pt x="7" y="3"/>
                  </a:moveTo>
                  <a:cubicBezTo>
                    <a:pt x="7" y="0"/>
                    <a:pt x="3" y="0"/>
                    <a:pt x="1" y="1"/>
                  </a:cubicBezTo>
                  <a:cubicBezTo>
                    <a:pt x="0" y="1"/>
                    <a:pt x="7" y="4"/>
                    <a:pt x="7" y="3"/>
                  </a:cubicBezTo>
                  <a:cubicBezTo>
                    <a:pt x="7" y="0"/>
                    <a:pt x="7" y="4"/>
                    <a:pt x="7"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73" name="Freeform 540">
              <a:extLst>
                <a:ext uri="{FF2B5EF4-FFF2-40B4-BE49-F238E27FC236}">
                  <a16:creationId xmlns:a16="http://schemas.microsoft.com/office/drawing/2014/main" id="{BFAF05AD-143F-D84A-8CD0-B0DBFF0B0E61}"/>
                </a:ext>
              </a:extLst>
            </p:cNvPr>
            <p:cNvSpPr>
              <a:spLocks/>
            </p:cNvSpPr>
            <p:nvPr/>
          </p:nvSpPr>
          <p:spPr bwMode="auto">
            <a:xfrm>
              <a:off x="7970881" y="6057774"/>
              <a:ext cx="57323" cy="57338"/>
            </a:xfrm>
            <a:custGeom>
              <a:avLst/>
              <a:gdLst>
                <a:gd name="T0" fmla="*/ 3 w 6"/>
                <a:gd name="T1" fmla="*/ 5 h 6"/>
                <a:gd name="T2" fmla="*/ 0 w 6"/>
                <a:gd name="T3" fmla="*/ 3 h 6"/>
                <a:gd name="T4" fmla="*/ 4 w 6"/>
                <a:gd name="T5" fmla="*/ 2 h 6"/>
                <a:gd name="T6" fmla="*/ 3 w 6"/>
                <a:gd name="T7" fmla="*/ 5 h 6"/>
                <a:gd name="T8" fmla="*/ 3 w 6"/>
                <a:gd name="T9" fmla="*/ 5 h 6"/>
              </a:gdLst>
              <a:ahLst/>
              <a:cxnLst>
                <a:cxn ang="0">
                  <a:pos x="T0" y="T1"/>
                </a:cxn>
                <a:cxn ang="0">
                  <a:pos x="T2" y="T3"/>
                </a:cxn>
                <a:cxn ang="0">
                  <a:pos x="T4" y="T5"/>
                </a:cxn>
                <a:cxn ang="0">
                  <a:pos x="T6" y="T7"/>
                </a:cxn>
                <a:cxn ang="0">
                  <a:pos x="T8" y="T9"/>
                </a:cxn>
              </a:cxnLst>
              <a:rect l="0" t="0" r="r" b="b"/>
              <a:pathLst>
                <a:path w="6" h="6">
                  <a:moveTo>
                    <a:pt x="3" y="5"/>
                  </a:moveTo>
                  <a:cubicBezTo>
                    <a:pt x="2" y="4"/>
                    <a:pt x="1" y="4"/>
                    <a:pt x="0" y="3"/>
                  </a:cubicBezTo>
                  <a:cubicBezTo>
                    <a:pt x="1" y="3"/>
                    <a:pt x="3" y="0"/>
                    <a:pt x="4" y="2"/>
                  </a:cubicBezTo>
                  <a:cubicBezTo>
                    <a:pt x="6" y="3"/>
                    <a:pt x="5" y="6"/>
                    <a:pt x="3" y="5"/>
                  </a:cubicBezTo>
                  <a:cubicBezTo>
                    <a:pt x="2" y="4"/>
                    <a:pt x="4" y="6"/>
                    <a:pt x="3"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74" name="Freeform 541">
              <a:extLst>
                <a:ext uri="{FF2B5EF4-FFF2-40B4-BE49-F238E27FC236}">
                  <a16:creationId xmlns:a16="http://schemas.microsoft.com/office/drawing/2014/main" id="{F9EF6418-9B0E-C446-9DB3-9F00A1620EE5}"/>
                </a:ext>
              </a:extLst>
            </p:cNvPr>
            <p:cNvSpPr>
              <a:spLocks/>
            </p:cNvSpPr>
            <p:nvPr/>
          </p:nvSpPr>
          <p:spPr bwMode="auto">
            <a:xfrm>
              <a:off x="7942220" y="5656392"/>
              <a:ext cx="57323" cy="66896"/>
            </a:xfrm>
            <a:custGeom>
              <a:avLst/>
              <a:gdLst>
                <a:gd name="T0" fmla="*/ 3 w 6"/>
                <a:gd name="T1" fmla="*/ 6 h 7"/>
                <a:gd name="T2" fmla="*/ 4 w 6"/>
                <a:gd name="T3" fmla="*/ 1 h 7"/>
                <a:gd name="T4" fmla="*/ 3 w 6"/>
                <a:gd name="T5" fmla="*/ 6 h 7"/>
                <a:gd name="T6" fmla="*/ 3 w 6"/>
                <a:gd name="T7" fmla="*/ 6 h 7"/>
              </a:gdLst>
              <a:ahLst/>
              <a:cxnLst>
                <a:cxn ang="0">
                  <a:pos x="T0" y="T1"/>
                </a:cxn>
                <a:cxn ang="0">
                  <a:pos x="T2" y="T3"/>
                </a:cxn>
                <a:cxn ang="0">
                  <a:pos x="T4" y="T5"/>
                </a:cxn>
                <a:cxn ang="0">
                  <a:pos x="T6" y="T7"/>
                </a:cxn>
              </a:cxnLst>
              <a:rect l="0" t="0" r="r" b="b"/>
              <a:pathLst>
                <a:path w="6" h="7">
                  <a:moveTo>
                    <a:pt x="3" y="6"/>
                  </a:moveTo>
                  <a:cubicBezTo>
                    <a:pt x="0" y="7"/>
                    <a:pt x="1" y="0"/>
                    <a:pt x="4" y="1"/>
                  </a:cubicBezTo>
                  <a:cubicBezTo>
                    <a:pt x="6" y="1"/>
                    <a:pt x="5" y="6"/>
                    <a:pt x="3" y="6"/>
                  </a:cubicBezTo>
                  <a:cubicBezTo>
                    <a:pt x="2" y="6"/>
                    <a:pt x="6" y="6"/>
                    <a:pt x="3"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75" name="Freeform 542">
              <a:extLst>
                <a:ext uri="{FF2B5EF4-FFF2-40B4-BE49-F238E27FC236}">
                  <a16:creationId xmlns:a16="http://schemas.microsoft.com/office/drawing/2014/main" id="{CE87D293-6180-2440-919D-6A440F0160D7}"/>
                </a:ext>
              </a:extLst>
            </p:cNvPr>
            <p:cNvSpPr>
              <a:spLocks/>
            </p:cNvSpPr>
            <p:nvPr/>
          </p:nvSpPr>
          <p:spPr bwMode="auto">
            <a:xfrm>
              <a:off x="7782984" y="5618167"/>
              <a:ext cx="111465" cy="57338"/>
            </a:xfrm>
            <a:custGeom>
              <a:avLst/>
              <a:gdLst>
                <a:gd name="T0" fmla="*/ 4 w 12"/>
                <a:gd name="T1" fmla="*/ 6 h 6"/>
                <a:gd name="T2" fmla="*/ 1 w 12"/>
                <a:gd name="T3" fmla="*/ 3 h 6"/>
                <a:gd name="T4" fmla="*/ 8 w 12"/>
                <a:gd name="T5" fmla="*/ 0 h 6"/>
                <a:gd name="T6" fmla="*/ 4 w 12"/>
                <a:gd name="T7" fmla="*/ 6 h 6"/>
              </a:gdLst>
              <a:ahLst/>
              <a:cxnLst>
                <a:cxn ang="0">
                  <a:pos x="T0" y="T1"/>
                </a:cxn>
                <a:cxn ang="0">
                  <a:pos x="T2" y="T3"/>
                </a:cxn>
                <a:cxn ang="0">
                  <a:pos x="T4" y="T5"/>
                </a:cxn>
                <a:cxn ang="0">
                  <a:pos x="T6" y="T7"/>
                </a:cxn>
              </a:cxnLst>
              <a:rect l="0" t="0" r="r" b="b"/>
              <a:pathLst>
                <a:path w="12" h="6">
                  <a:moveTo>
                    <a:pt x="4" y="6"/>
                  </a:moveTo>
                  <a:cubicBezTo>
                    <a:pt x="2" y="6"/>
                    <a:pt x="0" y="5"/>
                    <a:pt x="1" y="3"/>
                  </a:cubicBezTo>
                  <a:cubicBezTo>
                    <a:pt x="2" y="1"/>
                    <a:pt x="5" y="1"/>
                    <a:pt x="8" y="0"/>
                  </a:cubicBezTo>
                  <a:cubicBezTo>
                    <a:pt x="12" y="0"/>
                    <a:pt x="6" y="6"/>
                    <a:pt x="4"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76" name="Freeform 543">
              <a:extLst>
                <a:ext uri="{FF2B5EF4-FFF2-40B4-BE49-F238E27FC236}">
                  <a16:creationId xmlns:a16="http://schemas.microsoft.com/office/drawing/2014/main" id="{CFC927F1-BA4B-4B4D-B9D8-507AA528DDB3}"/>
                </a:ext>
              </a:extLst>
            </p:cNvPr>
            <p:cNvSpPr>
              <a:spLocks/>
            </p:cNvSpPr>
            <p:nvPr/>
          </p:nvSpPr>
          <p:spPr bwMode="auto">
            <a:xfrm>
              <a:off x="8018652" y="5583125"/>
              <a:ext cx="63695" cy="25484"/>
            </a:xfrm>
            <a:custGeom>
              <a:avLst/>
              <a:gdLst>
                <a:gd name="T0" fmla="*/ 5 w 7"/>
                <a:gd name="T1" fmla="*/ 3 h 3"/>
                <a:gd name="T2" fmla="*/ 3 w 7"/>
                <a:gd name="T3" fmla="*/ 0 h 3"/>
                <a:gd name="T4" fmla="*/ 7 w 7"/>
                <a:gd name="T5" fmla="*/ 1 h 3"/>
                <a:gd name="T6" fmla="*/ 5 w 7"/>
                <a:gd name="T7" fmla="*/ 3 h 3"/>
                <a:gd name="T8" fmla="*/ 5 w 7"/>
                <a:gd name="T9" fmla="*/ 3 h 3"/>
              </a:gdLst>
              <a:ahLst/>
              <a:cxnLst>
                <a:cxn ang="0">
                  <a:pos x="T0" y="T1"/>
                </a:cxn>
                <a:cxn ang="0">
                  <a:pos x="T2" y="T3"/>
                </a:cxn>
                <a:cxn ang="0">
                  <a:pos x="T4" y="T5"/>
                </a:cxn>
                <a:cxn ang="0">
                  <a:pos x="T6" y="T7"/>
                </a:cxn>
                <a:cxn ang="0">
                  <a:pos x="T8" y="T9"/>
                </a:cxn>
              </a:cxnLst>
              <a:rect l="0" t="0" r="r" b="b"/>
              <a:pathLst>
                <a:path w="7" h="3">
                  <a:moveTo>
                    <a:pt x="5" y="3"/>
                  </a:moveTo>
                  <a:cubicBezTo>
                    <a:pt x="4" y="3"/>
                    <a:pt x="0" y="0"/>
                    <a:pt x="3" y="0"/>
                  </a:cubicBezTo>
                  <a:cubicBezTo>
                    <a:pt x="4" y="0"/>
                    <a:pt x="6" y="0"/>
                    <a:pt x="7" y="1"/>
                  </a:cubicBezTo>
                  <a:cubicBezTo>
                    <a:pt x="7" y="1"/>
                    <a:pt x="6" y="3"/>
                    <a:pt x="5" y="3"/>
                  </a:cubicBezTo>
                  <a:cubicBezTo>
                    <a:pt x="4" y="3"/>
                    <a:pt x="7" y="3"/>
                    <a:pt x="5"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77" name="Freeform 544">
              <a:extLst>
                <a:ext uri="{FF2B5EF4-FFF2-40B4-BE49-F238E27FC236}">
                  <a16:creationId xmlns:a16="http://schemas.microsoft.com/office/drawing/2014/main" id="{0E198875-CA58-674C-AE51-47DAEFC972C1}"/>
                </a:ext>
              </a:extLst>
            </p:cNvPr>
            <p:cNvSpPr>
              <a:spLocks/>
            </p:cNvSpPr>
            <p:nvPr/>
          </p:nvSpPr>
          <p:spPr bwMode="auto">
            <a:xfrm>
              <a:off x="7623747" y="5395179"/>
              <a:ext cx="318472" cy="222990"/>
            </a:xfrm>
            <a:custGeom>
              <a:avLst/>
              <a:gdLst>
                <a:gd name="T0" fmla="*/ 31 w 34"/>
                <a:gd name="T1" fmla="*/ 21 h 24"/>
                <a:gd name="T2" fmla="*/ 25 w 34"/>
                <a:gd name="T3" fmla="*/ 18 h 24"/>
                <a:gd name="T4" fmla="*/ 24 w 34"/>
                <a:gd name="T5" fmla="*/ 16 h 24"/>
                <a:gd name="T6" fmla="*/ 22 w 34"/>
                <a:gd name="T7" fmla="*/ 17 h 24"/>
                <a:gd name="T8" fmla="*/ 18 w 34"/>
                <a:gd name="T9" fmla="*/ 16 h 24"/>
                <a:gd name="T10" fmla="*/ 16 w 34"/>
                <a:gd name="T11" fmla="*/ 19 h 24"/>
                <a:gd name="T12" fmla="*/ 11 w 34"/>
                <a:gd name="T13" fmla="*/ 23 h 24"/>
                <a:gd name="T14" fmla="*/ 8 w 34"/>
                <a:gd name="T15" fmla="*/ 19 h 24"/>
                <a:gd name="T16" fmla="*/ 2 w 34"/>
                <a:gd name="T17" fmla="*/ 19 h 24"/>
                <a:gd name="T18" fmla="*/ 4 w 34"/>
                <a:gd name="T19" fmla="*/ 16 h 24"/>
                <a:gd name="T20" fmla="*/ 5 w 34"/>
                <a:gd name="T21" fmla="*/ 10 h 24"/>
                <a:gd name="T22" fmla="*/ 6 w 34"/>
                <a:gd name="T23" fmla="*/ 3 h 24"/>
                <a:gd name="T24" fmla="*/ 11 w 34"/>
                <a:gd name="T25" fmla="*/ 3 h 24"/>
                <a:gd name="T26" fmla="*/ 12 w 34"/>
                <a:gd name="T27" fmla="*/ 5 h 24"/>
                <a:gd name="T28" fmla="*/ 14 w 34"/>
                <a:gd name="T29" fmla="*/ 4 h 24"/>
                <a:gd name="T30" fmla="*/ 17 w 34"/>
                <a:gd name="T31" fmla="*/ 6 h 24"/>
                <a:gd name="T32" fmla="*/ 20 w 34"/>
                <a:gd name="T33" fmla="*/ 7 h 24"/>
                <a:gd name="T34" fmla="*/ 25 w 34"/>
                <a:gd name="T35" fmla="*/ 10 h 24"/>
                <a:gd name="T36" fmla="*/ 28 w 34"/>
                <a:gd name="T37" fmla="*/ 15 h 24"/>
                <a:gd name="T38" fmla="*/ 30 w 34"/>
                <a:gd name="T39" fmla="*/ 15 h 24"/>
                <a:gd name="T40" fmla="*/ 33 w 34"/>
                <a:gd name="T41" fmla="*/ 17 h 24"/>
                <a:gd name="T42" fmla="*/ 34 w 34"/>
                <a:gd name="T43" fmla="*/ 18 h 24"/>
                <a:gd name="T44" fmla="*/ 31 w 34"/>
                <a:gd name="T45" fmla="*/ 21 h 24"/>
                <a:gd name="T46" fmla="*/ 31 w 34"/>
                <a:gd name="T4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 h="24">
                  <a:moveTo>
                    <a:pt x="31" y="21"/>
                  </a:moveTo>
                  <a:cubicBezTo>
                    <a:pt x="30" y="20"/>
                    <a:pt x="27" y="19"/>
                    <a:pt x="25" y="18"/>
                  </a:cubicBezTo>
                  <a:cubicBezTo>
                    <a:pt x="24" y="18"/>
                    <a:pt x="25" y="17"/>
                    <a:pt x="24" y="16"/>
                  </a:cubicBezTo>
                  <a:cubicBezTo>
                    <a:pt x="24" y="16"/>
                    <a:pt x="22" y="17"/>
                    <a:pt x="22" y="17"/>
                  </a:cubicBezTo>
                  <a:cubicBezTo>
                    <a:pt x="20" y="17"/>
                    <a:pt x="20" y="15"/>
                    <a:pt x="18" y="16"/>
                  </a:cubicBezTo>
                  <a:cubicBezTo>
                    <a:pt x="18" y="17"/>
                    <a:pt x="17" y="18"/>
                    <a:pt x="16" y="19"/>
                  </a:cubicBezTo>
                  <a:cubicBezTo>
                    <a:pt x="14" y="20"/>
                    <a:pt x="13" y="22"/>
                    <a:pt x="11" y="23"/>
                  </a:cubicBezTo>
                  <a:cubicBezTo>
                    <a:pt x="8" y="24"/>
                    <a:pt x="10" y="20"/>
                    <a:pt x="8" y="19"/>
                  </a:cubicBezTo>
                  <a:cubicBezTo>
                    <a:pt x="8" y="18"/>
                    <a:pt x="3" y="19"/>
                    <a:pt x="2" y="19"/>
                  </a:cubicBezTo>
                  <a:cubicBezTo>
                    <a:pt x="0" y="19"/>
                    <a:pt x="4" y="16"/>
                    <a:pt x="4" y="16"/>
                  </a:cubicBezTo>
                  <a:cubicBezTo>
                    <a:pt x="6" y="14"/>
                    <a:pt x="5" y="12"/>
                    <a:pt x="5" y="10"/>
                  </a:cubicBezTo>
                  <a:cubicBezTo>
                    <a:pt x="5" y="8"/>
                    <a:pt x="5" y="5"/>
                    <a:pt x="6" y="3"/>
                  </a:cubicBezTo>
                  <a:cubicBezTo>
                    <a:pt x="7" y="0"/>
                    <a:pt x="10" y="0"/>
                    <a:pt x="11" y="3"/>
                  </a:cubicBezTo>
                  <a:cubicBezTo>
                    <a:pt x="11" y="4"/>
                    <a:pt x="11" y="6"/>
                    <a:pt x="12" y="5"/>
                  </a:cubicBezTo>
                  <a:cubicBezTo>
                    <a:pt x="13" y="5"/>
                    <a:pt x="13" y="4"/>
                    <a:pt x="14" y="4"/>
                  </a:cubicBezTo>
                  <a:cubicBezTo>
                    <a:pt x="15" y="5"/>
                    <a:pt x="16" y="6"/>
                    <a:pt x="17" y="6"/>
                  </a:cubicBezTo>
                  <a:cubicBezTo>
                    <a:pt x="18" y="7"/>
                    <a:pt x="19" y="7"/>
                    <a:pt x="20" y="7"/>
                  </a:cubicBezTo>
                  <a:cubicBezTo>
                    <a:pt x="21" y="8"/>
                    <a:pt x="23" y="9"/>
                    <a:pt x="25" y="10"/>
                  </a:cubicBezTo>
                  <a:cubicBezTo>
                    <a:pt x="28" y="11"/>
                    <a:pt x="28" y="12"/>
                    <a:pt x="28" y="15"/>
                  </a:cubicBezTo>
                  <a:cubicBezTo>
                    <a:pt x="28" y="16"/>
                    <a:pt x="30" y="16"/>
                    <a:pt x="30" y="15"/>
                  </a:cubicBezTo>
                  <a:cubicBezTo>
                    <a:pt x="32" y="15"/>
                    <a:pt x="32" y="16"/>
                    <a:pt x="33" y="17"/>
                  </a:cubicBezTo>
                  <a:cubicBezTo>
                    <a:pt x="34" y="17"/>
                    <a:pt x="34" y="17"/>
                    <a:pt x="34" y="18"/>
                  </a:cubicBezTo>
                  <a:cubicBezTo>
                    <a:pt x="33" y="19"/>
                    <a:pt x="33" y="21"/>
                    <a:pt x="31" y="21"/>
                  </a:cubicBezTo>
                  <a:cubicBezTo>
                    <a:pt x="30" y="20"/>
                    <a:pt x="33" y="21"/>
                    <a:pt x="31" y="2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78" name="Freeform 545">
              <a:extLst>
                <a:ext uri="{FF2B5EF4-FFF2-40B4-BE49-F238E27FC236}">
                  <a16:creationId xmlns:a16="http://schemas.microsoft.com/office/drawing/2014/main" id="{42E5E911-C1B3-A840-A80C-5345A6A6907E}"/>
                </a:ext>
              </a:extLst>
            </p:cNvPr>
            <p:cNvSpPr>
              <a:spLocks/>
            </p:cNvSpPr>
            <p:nvPr/>
          </p:nvSpPr>
          <p:spPr bwMode="auto">
            <a:xfrm>
              <a:off x="7747955" y="5376063"/>
              <a:ext cx="63695" cy="47785"/>
            </a:xfrm>
            <a:custGeom>
              <a:avLst/>
              <a:gdLst>
                <a:gd name="T0" fmla="*/ 5 w 7"/>
                <a:gd name="T1" fmla="*/ 4 h 5"/>
                <a:gd name="T2" fmla="*/ 1 w 7"/>
                <a:gd name="T3" fmla="*/ 0 h 5"/>
                <a:gd name="T4" fmla="*/ 5 w 7"/>
                <a:gd name="T5" fmla="*/ 4 h 5"/>
              </a:gdLst>
              <a:ahLst/>
              <a:cxnLst>
                <a:cxn ang="0">
                  <a:pos x="T0" y="T1"/>
                </a:cxn>
                <a:cxn ang="0">
                  <a:pos x="T2" y="T3"/>
                </a:cxn>
                <a:cxn ang="0">
                  <a:pos x="T4" y="T5"/>
                </a:cxn>
              </a:cxnLst>
              <a:rect l="0" t="0" r="r" b="b"/>
              <a:pathLst>
                <a:path w="7" h="5">
                  <a:moveTo>
                    <a:pt x="5" y="4"/>
                  </a:moveTo>
                  <a:cubicBezTo>
                    <a:pt x="3" y="5"/>
                    <a:pt x="0" y="0"/>
                    <a:pt x="1" y="0"/>
                  </a:cubicBezTo>
                  <a:cubicBezTo>
                    <a:pt x="2" y="1"/>
                    <a:pt x="7" y="3"/>
                    <a:pt x="5"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79" name="Freeform 546">
              <a:extLst>
                <a:ext uri="{FF2B5EF4-FFF2-40B4-BE49-F238E27FC236}">
                  <a16:creationId xmlns:a16="http://schemas.microsoft.com/office/drawing/2014/main" id="{7FEDE06B-8330-B149-9210-9771E81835FA}"/>
                </a:ext>
              </a:extLst>
            </p:cNvPr>
            <p:cNvSpPr>
              <a:spLocks/>
            </p:cNvSpPr>
            <p:nvPr/>
          </p:nvSpPr>
          <p:spPr bwMode="auto">
            <a:xfrm>
              <a:off x="7728843" y="5385622"/>
              <a:ext cx="35033" cy="47785"/>
            </a:xfrm>
            <a:custGeom>
              <a:avLst/>
              <a:gdLst>
                <a:gd name="T0" fmla="*/ 3 w 4"/>
                <a:gd name="T1" fmla="*/ 4 h 5"/>
                <a:gd name="T2" fmla="*/ 0 w 4"/>
                <a:gd name="T3" fmla="*/ 1 h 5"/>
                <a:gd name="T4" fmla="*/ 3 w 4"/>
                <a:gd name="T5" fmla="*/ 4 h 5"/>
              </a:gdLst>
              <a:ahLst/>
              <a:cxnLst>
                <a:cxn ang="0">
                  <a:pos x="T0" y="T1"/>
                </a:cxn>
                <a:cxn ang="0">
                  <a:pos x="T2" y="T3"/>
                </a:cxn>
                <a:cxn ang="0">
                  <a:pos x="T4" y="T5"/>
                </a:cxn>
              </a:cxnLst>
              <a:rect l="0" t="0" r="r" b="b"/>
              <a:pathLst>
                <a:path w="4" h="5">
                  <a:moveTo>
                    <a:pt x="3" y="4"/>
                  </a:moveTo>
                  <a:cubicBezTo>
                    <a:pt x="1" y="5"/>
                    <a:pt x="0" y="2"/>
                    <a:pt x="0" y="1"/>
                  </a:cubicBezTo>
                  <a:cubicBezTo>
                    <a:pt x="1" y="0"/>
                    <a:pt x="4" y="3"/>
                    <a:pt x="3"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80" name="Freeform 547">
              <a:extLst>
                <a:ext uri="{FF2B5EF4-FFF2-40B4-BE49-F238E27FC236}">
                  <a16:creationId xmlns:a16="http://schemas.microsoft.com/office/drawing/2014/main" id="{562282AC-A255-C24F-AC75-3428A9D202E7}"/>
                </a:ext>
              </a:extLst>
            </p:cNvPr>
            <p:cNvSpPr>
              <a:spLocks/>
            </p:cNvSpPr>
            <p:nvPr/>
          </p:nvSpPr>
          <p:spPr bwMode="auto">
            <a:xfrm>
              <a:off x="7642855" y="5207233"/>
              <a:ext cx="28662" cy="57338"/>
            </a:xfrm>
            <a:custGeom>
              <a:avLst/>
              <a:gdLst>
                <a:gd name="T0" fmla="*/ 3 w 3"/>
                <a:gd name="T1" fmla="*/ 5 h 6"/>
                <a:gd name="T2" fmla="*/ 3 w 3"/>
                <a:gd name="T3" fmla="*/ 2 h 6"/>
                <a:gd name="T4" fmla="*/ 1 w 3"/>
                <a:gd name="T5" fmla="*/ 1 h 6"/>
                <a:gd name="T6" fmla="*/ 1 w 3"/>
                <a:gd name="T7" fmla="*/ 4 h 6"/>
                <a:gd name="T8" fmla="*/ 3 w 3"/>
                <a:gd name="T9" fmla="*/ 5 h 6"/>
                <a:gd name="T10" fmla="*/ 3 w 3"/>
                <a:gd name="T11" fmla="*/ 5 h 6"/>
              </a:gdLst>
              <a:ahLst/>
              <a:cxnLst>
                <a:cxn ang="0">
                  <a:pos x="T0" y="T1"/>
                </a:cxn>
                <a:cxn ang="0">
                  <a:pos x="T2" y="T3"/>
                </a:cxn>
                <a:cxn ang="0">
                  <a:pos x="T4" y="T5"/>
                </a:cxn>
                <a:cxn ang="0">
                  <a:pos x="T6" y="T7"/>
                </a:cxn>
                <a:cxn ang="0">
                  <a:pos x="T8" y="T9"/>
                </a:cxn>
                <a:cxn ang="0">
                  <a:pos x="T10" y="T11"/>
                </a:cxn>
              </a:cxnLst>
              <a:rect l="0" t="0" r="r" b="b"/>
              <a:pathLst>
                <a:path w="3" h="6">
                  <a:moveTo>
                    <a:pt x="3" y="5"/>
                  </a:moveTo>
                  <a:cubicBezTo>
                    <a:pt x="3" y="4"/>
                    <a:pt x="3" y="3"/>
                    <a:pt x="3" y="2"/>
                  </a:cubicBezTo>
                  <a:cubicBezTo>
                    <a:pt x="3" y="2"/>
                    <a:pt x="1" y="0"/>
                    <a:pt x="1" y="1"/>
                  </a:cubicBezTo>
                  <a:cubicBezTo>
                    <a:pt x="1" y="2"/>
                    <a:pt x="0" y="4"/>
                    <a:pt x="1" y="4"/>
                  </a:cubicBezTo>
                  <a:cubicBezTo>
                    <a:pt x="1" y="5"/>
                    <a:pt x="2" y="6"/>
                    <a:pt x="3" y="5"/>
                  </a:cubicBezTo>
                  <a:cubicBezTo>
                    <a:pt x="3" y="4"/>
                    <a:pt x="2" y="6"/>
                    <a:pt x="3"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81" name="Freeform 548">
              <a:extLst>
                <a:ext uri="{FF2B5EF4-FFF2-40B4-BE49-F238E27FC236}">
                  <a16:creationId xmlns:a16="http://schemas.microsoft.com/office/drawing/2014/main" id="{335D0D47-712A-0946-AFAF-07CA98272296}"/>
                </a:ext>
              </a:extLst>
            </p:cNvPr>
            <p:cNvSpPr>
              <a:spLocks/>
            </p:cNvSpPr>
            <p:nvPr/>
          </p:nvSpPr>
          <p:spPr bwMode="auto">
            <a:xfrm>
              <a:off x="7502729" y="4719845"/>
              <a:ext cx="1343950" cy="984332"/>
            </a:xfrm>
            <a:custGeom>
              <a:avLst/>
              <a:gdLst>
                <a:gd name="T0" fmla="*/ 63 w 144"/>
                <a:gd name="T1" fmla="*/ 86 h 105"/>
                <a:gd name="T2" fmla="*/ 81 w 144"/>
                <a:gd name="T3" fmla="*/ 76 h 105"/>
                <a:gd name="T4" fmla="*/ 91 w 144"/>
                <a:gd name="T5" fmla="*/ 67 h 105"/>
                <a:gd name="T6" fmla="*/ 103 w 144"/>
                <a:gd name="T7" fmla="*/ 68 h 105"/>
                <a:gd name="T8" fmla="*/ 87 w 144"/>
                <a:gd name="T9" fmla="*/ 66 h 105"/>
                <a:gd name="T10" fmla="*/ 80 w 144"/>
                <a:gd name="T11" fmla="*/ 48 h 105"/>
                <a:gd name="T12" fmla="*/ 67 w 144"/>
                <a:gd name="T13" fmla="*/ 49 h 105"/>
                <a:gd name="T14" fmla="*/ 64 w 144"/>
                <a:gd name="T15" fmla="*/ 40 h 105"/>
                <a:gd name="T16" fmla="*/ 54 w 144"/>
                <a:gd name="T17" fmla="*/ 32 h 105"/>
                <a:gd name="T18" fmla="*/ 53 w 144"/>
                <a:gd name="T19" fmla="*/ 38 h 105"/>
                <a:gd name="T20" fmla="*/ 52 w 144"/>
                <a:gd name="T21" fmla="*/ 39 h 105"/>
                <a:gd name="T22" fmla="*/ 37 w 144"/>
                <a:gd name="T23" fmla="*/ 38 h 105"/>
                <a:gd name="T24" fmla="*/ 5 w 144"/>
                <a:gd name="T25" fmla="*/ 32 h 105"/>
                <a:gd name="T26" fmla="*/ 8 w 144"/>
                <a:gd name="T27" fmla="*/ 26 h 105"/>
                <a:gd name="T28" fmla="*/ 16 w 144"/>
                <a:gd name="T29" fmla="*/ 2 h 105"/>
                <a:gd name="T30" fmla="*/ 18 w 144"/>
                <a:gd name="T31" fmla="*/ 18 h 105"/>
                <a:gd name="T32" fmla="*/ 26 w 144"/>
                <a:gd name="T33" fmla="*/ 29 h 105"/>
                <a:gd name="T34" fmla="*/ 20 w 144"/>
                <a:gd name="T35" fmla="*/ 19 h 105"/>
                <a:gd name="T36" fmla="*/ 22 w 144"/>
                <a:gd name="T37" fmla="*/ 13 h 105"/>
                <a:gd name="T38" fmla="*/ 25 w 144"/>
                <a:gd name="T39" fmla="*/ 7 h 105"/>
                <a:gd name="T40" fmla="*/ 34 w 144"/>
                <a:gd name="T41" fmla="*/ 3 h 105"/>
                <a:gd name="T42" fmla="*/ 43 w 144"/>
                <a:gd name="T43" fmla="*/ 16 h 105"/>
                <a:gd name="T44" fmla="*/ 52 w 144"/>
                <a:gd name="T45" fmla="*/ 16 h 105"/>
                <a:gd name="T46" fmla="*/ 54 w 144"/>
                <a:gd name="T47" fmla="*/ 15 h 105"/>
                <a:gd name="T48" fmla="*/ 66 w 144"/>
                <a:gd name="T49" fmla="*/ 13 h 105"/>
                <a:gd name="T50" fmla="*/ 70 w 144"/>
                <a:gd name="T51" fmla="*/ 21 h 105"/>
                <a:gd name="T52" fmla="*/ 76 w 144"/>
                <a:gd name="T53" fmla="*/ 22 h 105"/>
                <a:gd name="T54" fmla="*/ 81 w 144"/>
                <a:gd name="T55" fmla="*/ 23 h 105"/>
                <a:gd name="T56" fmla="*/ 86 w 144"/>
                <a:gd name="T57" fmla="*/ 23 h 105"/>
                <a:gd name="T58" fmla="*/ 92 w 144"/>
                <a:gd name="T59" fmla="*/ 28 h 105"/>
                <a:gd name="T60" fmla="*/ 94 w 144"/>
                <a:gd name="T61" fmla="*/ 31 h 105"/>
                <a:gd name="T62" fmla="*/ 100 w 144"/>
                <a:gd name="T63" fmla="*/ 29 h 105"/>
                <a:gd name="T64" fmla="*/ 99 w 144"/>
                <a:gd name="T65" fmla="*/ 38 h 105"/>
                <a:gd name="T66" fmla="*/ 104 w 144"/>
                <a:gd name="T67" fmla="*/ 38 h 105"/>
                <a:gd name="T68" fmla="*/ 109 w 144"/>
                <a:gd name="T69" fmla="*/ 40 h 105"/>
                <a:gd name="T70" fmla="*/ 106 w 144"/>
                <a:gd name="T71" fmla="*/ 45 h 105"/>
                <a:gd name="T72" fmla="*/ 118 w 144"/>
                <a:gd name="T73" fmla="*/ 54 h 105"/>
                <a:gd name="T74" fmla="*/ 124 w 144"/>
                <a:gd name="T75" fmla="*/ 55 h 105"/>
                <a:gd name="T76" fmla="*/ 128 w 144"/>
                <a:gd name="T77" fmla="*/ 60 h 105"/>
                <a:gd name="T78" fmla="*/ 141 w 144"/>
                <a:gd name="T79" fmla="*/ 64 h 105"/>
                <a:gd name="T80" fmla="*/ 139 w 144"/>
                <a:gd name="T81" fmla="*/ 69 h 105"/>
                <a:gd name="T82" fmla="*/ 133 w 144"/>
                <a:gd name="T83" fmla="*/ 73 h 105"/>
                <a:gd name="T84" fmla="*/ 128 w 144"/>
                <a:gd name="T85" fmla="*/ 77 h 105"/>
                <a:gd name="T86" fmla="*/ 125 w 144"/>
                <a:gd name="T87" fmla="*/ 74 h 105"/>
                <a:gd name="T88" fmla="*/ 120 w 144"/>
                <a:gd name="T89" fmla="*/ 72 h 105"/>
                <a:gd name="T90" fmla="*/ 113 w 144"/>
                <a:gd name="T91" fmla="*/ 67 h 105"/>
                <a:gd name="T92" fmla="*/ 108 w 144"/>
                <a:gd name="T93" fmla="*/ 70 h 105"/>
                <a:gd name="T94" fmla="*/ 118 w 144"/>
                <a:gd name="T95" fmla="*/ 80 h 105"/>
                <a:gd name="T96" fmla="*/ 123 w 144"/>
                <a:gd name="T97" fmla="*/ 82 h 105"/>
                <a:gd name="T98" fmla="*/ 128 w 144"/>
                <a:gd name="T99" fmla="*/ 93 h 105"/>
                <a:gd name="T100" fmla="*/ 126 w 144"/>
                <a:gd name="T101" fmla="*/ 95 h 105"/>
                <a:gd name="T102" fmla="*/ 118 w 144"/>
                <a:gd name="T103" fmla="*/ 96 h 105"/>
                <a:gd name="T104" fmla="*/ 110 w 144"/>
                <a:gd name="T105" fmla="*/ 93 h 105"/>
                <a:gd name="T106" fmla="*/ 109 w 144"/>
                <a:gd name="T107" fmla="*/ 94 h 105"/>
                <a:gd name="T108" fmla="*/ 103 w 144"/>
                <a:gd name="T109" fmla="*/ 99 h 105"/>
                <a:gd name="T110" fmla="*/ 91 w 144"/>
                <a:gd name="T111" fmla="*/ 90 h 105"/>
                <a:gd name="T112" fmla="*/ 77 w 144"/>
                <a:gd name="T113" fmla="*/ 8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 h="105">
                  <a:moveTo>
                    <a:pt x="77" y="83"/>
                  </a:moveTo>
                  <a:cubicBezTo>
                    <a:pt x="76" y="86"/>
                    <a:pt x="74" y="83"/>
                    <a:pt x="71" y="84"/>
                  </a:cubicBezTo>
                  <a:cubicBezTo>
                    <a:pt x="70" y="84"/>
                    <a:pt x="69" y="85"/>
                    <a:pt x="68" y="86"/>
                  </a:cubicBezTo>
                  <a:cubicBezTo>
                    <a:pt x="66" y="87"/>
                    <a:pt x="65" y="86"/>
                    <a:pt x="63" y="86"/>
                  </a:cubicBezTo>
                  <a:cubicBezTo>
                    <a:pt x="60" y="85"/>
                    <a:pt x="56" y="83"/>
                    <a:pt x="60" y="80"/>
                  </a:cubicBezTo>
                  <a:cubicBezTo>
                    <a:pt x="62" y="78"/>
                    <a:pt x="62" y="76"/>
                    <a:pt x="65" y="76"/>
                  </a:cubicBezTo>
                  <a:cubicBezTo>
                    <a:pt x="68" y="77"/>
                    <a:pt x="71" y="78"/>
                    <a:pt x="75" y="77"/>
                  </a:cubicBezTo>
                  <a:cubicBezTo>
                    <a:pt x="77" y="77"/>
                    <a:pt x="79" y="76"/>
                    <a:pt x="81" y="76"/>
                  </a:cubicBezTo>
                  <a:cubicBezTo>
                    <a:pt x="82" y="76"/>
                    <a:pt x="81" y="75"/>
                    <a:pt x="81" y="74"/>
                  </a:cubicBezTo>
                  <a:cubicBezTo>
                    <a:pt x="78" y="72"/>
                    <a:pt x="77" y="71"/>
                    <a:pt x="80" y="69"/>
                  </a:cubicBezTo>
                  <a:cubicBezTo>
                    <a:pt x="82" y="66"/>
                    <a:pt x="84" y="66"/>
                    <a:pt x="87" y="66"/>
                  </a:cubicBezTo>
                  <a:cubicBezTo>
                    <a:pt x="88" y="66"/>
                    <a:pt x="90" y="66"/>
                    <a:pt x="91" y="67"/>
                  </a:cubicBezTo>
                  <a:cubicBezTo>
                    <a:pt x="93" y="68"/>
                    <a:pt x="93" y="69"/>
                    <a:pt x="93" y="71"/>
                  </a:cubicBezTo>
                  <a:cubicBezTo>
                    <a:pt x="94" y="73"/>
                    <a:pt x="95" y="70"/>
                    <a:pt x="96" y="70"/>
                  </a:cubicBezTo>
                  <a:cubicBezTo>
                    <a:pt x="96" y="69"/>
                    <a:pt x="99" y="70"/>
                    <a:pt x="99" y="70"/>
                  </a:cubicBezTo>
                  <a:cubicBezTo>
                    <a:pt x="100" y="70"/>
                    <a:pt x="103" y="70"/>
                    <a:pt x="103" y="68"/>
                  </a:cubicBezTo>
                  <a:cubicBezTo>
                    <a:pt x="103" y="67"/>
                    <a:pt x="100" y="66"/>
                    <a:pt x="99" y="66"/>
                  </a:cubicBezTo>
                  <a:cubicBezTo>
                    <a:pt x="97" y="65"/>
                    <a:pt x="96" y="64"/>
                    <a:pt x="95" y="63"/>
                  </a:cubicBezTo>
                  <a:cubicBezTo>
                    <a:pt x="94" y="63"/>
                    <a:pt x="93" y="65"/>
                    <a:pt x="93" y="66"/>
                  </a:cubicBezTo>
                  <a:cubicBezTo>
                    <a:pt x="92" y="67"/>
                    <a:pt x="88" y="66"/>
                    <a:pt x="87" y="66"/>
                  </a:cubicBezTo>
                  <a:cubicBezTo>
                    <a:pt x="81" y="65"/>
                    <a:pt x="89" y="63"/>
                    <a:pt x="88" y="61"/>
                  </a:cubicBezTo>
                  <a:cubicBezTo>
                    <a:pt x="87" y="58"/>
                    <a:pt x="86" y="54"/>
                    <a:pt x="84" y="52"/>
                  </a:cubicBezTo>
                  <a:cubicBezTo>
                    <a:pt x="83" y="52"/>
                    <a:pt x="81" y="53"/>
                    <a:pt x="81" y="52"/>
                  </a:cubicBezTo>
                  <a:cubicBezTo>
                    <a:pt x="81" y="51"/>
                    <a:pt x="81" y="49"/>
                    <a:pt x="80" y="48"/>
                  </a:cubicBezTo>
                  <a:cubicBezTo>
                    <a:pt x="79" y="47"/>
                    <a:pt x="78" y="53"/>
                    <a:pt x="79" y="53"/>
                  </a:cubicBezTo>
                  <a:cubicBezTo>
                    <a:pt x="78" y="53"/>
                    <a:pt x="75" y="46"/>
                    <a:pt x="75" y="46"/>
                  </a:cubicBezTo>
                  <a:cubicBezTo>
                    <a:pt x="73" y="46"/>
                    <a:pt x="72" y="47"/>
                    <a:pt x="71" y="48"/>
                  </a:cubicBezTo>
                  <a:cubicBezTo>
                    <a:pt x="70" y="48"/>
                    <a:pt x="67" y="50"/>
                    <a:pt x="67" y="49"/>
                  </a:cubicBezTo>
                  <a:cubicBezTo>
                    <a:pt x="67" y="46"/>
                    <a:pt x="66" y="46"/>
                    <a:pt x="69" y="46"/>
                  </a:cubicBezTo>
                  <a:cubicBezTo>
                    <a:pt x="70" y="46"/>
                    <a:pt x="71" y="45"/>
                    <a:pt x="71" y="44"/>
                  </a:cubicBezTo>
                  <a:cubicBezTo>
                    <a:pt x="72" y="43"/>
                    <a:pt x="69" y="43"/>
                    <a:pt x="69" y="43"/>
                  </a:cubicBezTo>
                  <a:cubicBezTo>
                    <a:pt x="68" y="42"/>
                    <a:pt x="64" y="40"/>
                    <a:pt x="64" y="40"/>
                  </a:cubicBezTo>
                  <a:cubicBezTo>
                    <a:pt x="64" y="37"/>
                    <a:pt x="63" y="39"/>
                    <a:pt x="62" y="39"/>
                  </a:cubicBezTo>
                  <a:cubicBezTo>
                    <a:pt x="61" y="39"/>
                    <a:pt x="62" y="34"/>
                    <a:pt x="60" y="35"/>
                  </a:cubicBezTo>
                  <a:cubicBezTo>
                    <a:pt x="59" y="35"/>
                    <a:pt x="59" y="36"/>
                    <a:pt x="57" y="34"/>
                  </a:cubicBezTo>
                  <a:cubicBezTo>
                    <a:pt x="56" y="34"/>
                    <a:pt x="55" y="32"/>
                    <a:pt x="54" y="32"/>
                  </a:cubicBezTo>
                  <a:cubicBezTo>
                    <a:pt x="54" y="32"/>
                    <a:pt x="55" y="33"/>
                    <a:pt x="55" y="33"/>
                  </a:cubicBezTo>
                  <a:cubicBezTo>
                    <a:pt x="55" y="33"/>
                    <a:pt x="52" y="33"/>
                    <a:pt x="52" y="34"/>
                  </a:cubicBezTo>
                  <a:cubicBezTo>
                    <a:pt x="53" y="35"/>
                    <a:pt x="55" y="34"/>
                    <a:pt x="56" y="36"/>
                  </a:cubicBezTo>
                  <a:cubicBezTo>
                    <a:pt x="56" y="38"/>
                    <a:pt x="54" y="38"/>
                    <a:pt x="53" y="38"/>
                  </a:cubicBezTo>
                  <a:cubicBezTo>
                    <a:pt x="51" y="39"/>
                    <a:pt x="46" y="35"/>
                    <a:pt x="44" y="37"/>
                  </a:cubicBezTo>
                  <a:cubicBezTo>
                    <a:pt x="43" y="37"/>
                    <a:pt x="45" y="38"/>
                    <a:pt x="46" y="39"/>
                  </a:cubicBezTo>
                  <a:cubicBezTo>
                    <a:pt x="46" y="40"/>
                    <a:pt x="47" y="39"/>
                    <a:pt x="48" y="39"/>
                  </a:cubicBezTo>
                  <a:cubicBezTo>
                    <a:pt x="49" y="39"/>
                    <a:pt x="52" y="38"/>
                    <a:pt x="52" y="39"/>
                  </a:cubicBezTo>
                  <a:cubicBezTo>
                    <a:pt x="52" y="40"/>
                    <a:pt x="51" y="41"/>
                    <a:pt x="50" y="42"/>
                  </a:cubicBezTo>
                  <a:cubicBezTo>
                    <a:pt x="50" y="42"/>
                    <a:pt x="39" y="35"/>
                    <a:pt x="37" y="36"/>
                  </a:cubicBezTo>
                  <a:cubicBezTo>
                    <a:pt x="38" y="36"/>
                    <a:pt x="39" y="37"/>
                    <a:pt x="40" y="37"/>
                  </a:cubicBezTo>
                  <a:cubicBezTo>
                    <a:pt x="42" y="39"/>
                    <a:pt x="37" y="38"/>
                    <a:pt x="37" y="38"/>
                  </a:cubicBezTo>
                  <a:cubicBezTo>
                    <a:pt x="34" y="36"/>
                    <a:pt x="30" y="38"/>
                    <a:pt x="27" y="37"/>
                  </a:cubicBezTo>
                  <a:cubicBezTo>
                    <a:pt x="23" y="36"/>
                    <a:pt x="20" y="37"/>
                    <a:pt x="17" y="34"/>
                  </a:cubicBezTo>
                  <a:cubicBezTo>
                    <a:pt x="14" y="32"/>
                    <a:pt x="12" y="35"/>
                    <a:pt x="9" y="34"/>
                  </a:cubicBezTo>
                  <a:cubicBezTo>
                    <a:pt x="8" y="33"/>
                    <a:pt x="6" y="33"/>
                    <a:pt x="5" y="32"/>
                  </a:cubicBezTo>
                  <a:cubicBezTo>
                    <a:pt x="5" y="31"/>
                    <a:pt x="2" y="28"/>
                    <a:pt x="4" y="28"/>
                  </a:cubicBezTo>
                  <a:cubicBezTo>
                    <a:pt x="7" y="28"/>
                    <a:pt x="11" y="31"/>
                    <a:pt x="14" y="29"/>
                  </a:cubicBezTo>
                  <a:cubicBezTo>
                    <a:pt x="15" y="28"/>
                    <a:pt x="13" y="27"/>
                    <a:pt x="13" y="27"/>
                  </a:cubicBezTo>
                  <a:cubicBezTo>
                    <a:pt x="11" y="26"/>
                    <a:pt x="9" y="26"/>
                    <a:pt x="8" y="26"/>
                  </a:cubicBezTo>
                  <a:cubicBezTo>
                    <a:pt x="5" y="26"/>
                    <a:pt x="0" y="26"/>
                    <a:pt x="0" y="23"/>
                  </a:cubicBezTo>
                  <a:cubicBezTo>
                    <a:pt x="0" y="19"/>
                    <a:pt x="0" y="16"/>
                    <a:pt x="2" y="12"/>
                  </a:cubicBezTo>
                  <a:cubicBezTo>
                    <a:pt x="3" y="9"/>
                    <a:pt x="6" y="7"/>
                    <a:pt x="9" y="5"/>
                  </a:cubicBezTo>
                  <a:cubicBezTo>
                    <a:pt x="11" y="3"/>
                    <a:pt x="13" y="3"/>
                    <a:pt x="16" y="2"/>
                  </a:cubicBezTo>
                  <a:cubicBezTo>
                    <a:pt x="18" y="2"/>
                    <a:pt x="24" y="0"/>
                    <a:pt x="25" y="3"/>
                  </a:cubicBezTo>
                  <a:cubicBezTo>
                    <a:pt x="25" y="2"/>
                    <a:pt x="20" y="7"/>
                    <a:pt x="19" y="7"/>
                  </a:cubicBezTo>
                  <a:cubicBezTo>
                    <a:pt x="17" y="9"/>
                    <a:pt x="15" y="11"/>
                    <a:pt x="17" y="13"/>
                  </a:cubicBezTo>
                  <a:cubicBezTo>
                    <a:pt x="19" y="15"/>
                    <a:pt x="17" y="16"/>
                    <a:pt x="18" y="18"/>
                  </a:cubicBezTo>
                  <a:cubicBezTo>
                    <a:pt x="18" y="20"/>
                    <a:pt x="20" y="21"/>
                    <a:pt x="21" y="22"/>
                  </a:cubicBezTo>
                  <a:cubicBezTo>
                    <a:pt x="22" y="23"/>
                    <a:pt x="24" y="24"/>
                    <a:pt x="25" y="25"/>
                  </a:cubicBezTo>
                  <a:cubicBezTo>
                    <a:pt x="26" y="26"/>
                    <a:pt x="22" y="26"/>
                    <a:pt x="22" y="27"/>
                  </a:cubicBezTo>
                  <a:cubicBezTo>
                    <a:pt x="22" y="26"/>
                    <a:pt x="26" y="29"/>
                    <a:pt x="26" y="29"/>
                  </a:cubicBezTo>
                  <a:cubicBezTo>
                    <a:pt x="27" y="28"/>
                    <a:pt x="26" y="26"/>
                    <a:pt x="26" y="25"/>
                  </a:cubicBezTo>
                  <a:cubicBezTo>
                    <a:pt x="26" y="25"/>
                    <a:pt x="28" y="24"/>
                    <a:pt x="27" y="23"/>
                  </a:cubicBezTo>
                  <a:cubicBezTo>
                    <a:pt x="26" y="22"/>
                    <a:pt x="22" y="21"/>
                    <a:pt x="21" y="20"/>
                  </a:cubicBezTo>
                  <a:cubicBezTo>
                    <a:pt x="20" y="20"/>
                    <a:pt x="19" y="19"/>
                    <a:pt x="20" y="19"/>
                  </a:cubicBezTo>
                  <a:cubicBezTo>
                    <a:pt x="22" y="19"/>
                    <a:pt x="22" y="18"/>
                    <a:pt x="23" y="17"/>
                  </a:cubicBezTo>
                  <a:cubicBezTo>
                    <a:pt x="25" y="16"/>
                    <a:pt x="28" y="18"/>
                    <a:pt x="29" y="19"/>
                  </a:cubicBezTo>
                  <a:cubicBezTo>
                    <a:pt x="28" y="18"/>
                    <a:pt x="27" y="17"/>
                    <a:pt x="27" y="16"/>
                  </a:cubicBezTo>
                  <a:cubicBezTo>
                    <a:pt x="27" y="14"/>
                    <a:pt x="22" y="15"/>
                    <a:pt x="22" y="13"/>
                  </a:cubicBezTo>
                  <a:cubicBezTo>
                    <a:pt x="20" y="7"/>
                    <a:pt x="29" y="12"/>
                    <a:pt x="29" y="12"/>
                  </a:cubicBezTo>
                  <a:cubicBezTo>
                    <a:pt x="29" y="11"/>
                    <a:pt x="23" y="9"/>
                    <a:pt x="23" y="9"/>
                  </a:cubicBezTo>
                  <a:cubicBezTo>
                    <a:pt x="23" y="8"/>
                    <a:pt x="28" y="9"/>
                    <a:pt x="28" y="9"/>
                  </a:cubicBezTo>
                  <a:cubicBezTo>
                    <a:pt x="28" y="8"/>
                    <a:pt x="25" y="7"/>
                    <a:pt x="25" y="7"/>
                  </a:cubicBezTo>
                  <a:cubicBezTo>
                    <a:pt x="24" y="6"/>
                    <a:pt x="25" y="6"/>
                    <a:pt x="26" y="6"/>
                  </a:cubicBezTo>
                  <a:cubicBezTo>
                    <a:pt x="27" y="7"/>
                    <a:pt x="27" y="6"/>
                    <a:pt x="28" y="6"/>
                  </a:cubicBezTo>
                  <a:cubicBezTo>
                    <a:pt x="30" y="5"/>
                    <a:pt x="30" y="6"/>
                    <a:pt x="32" y="6"/>
                  </a:cubicBezTo>
                  <a:cubicBezTo>
                    <a:pt x="29" y="5"/>
                    <a:pt x="33" y="3"/>
                    <a:pt x="34" y="3"/>
                  </a:cubicBezTo>
                  <a:cubicBezTo>
                    <a:pt x="36" y="2"/>
                    <a:pt x="42" y="2"/>
                    <a:pt x="43" y="4"/>
                  </a:cubicBezTo>
                  <a:cubicBezTo>
                    <a:pt x="44" y="5"/>
                    <a:pt x="44" y="6"/>
                    <a:pt x="44" y="7"/>
                  </a:cubicBezTo>
                  <a:cubicBezTo>
                    <a:pt x="45" y="8"/>
                    <a:pt x="46" y="9"/>
                    <a:pt x="47" y="10"/>
                  </a:cubicBezTo>
                  <a:cubicBezTo>
                    <a:pt x="48" y="12"/>
                    <a:pt x="43" y="16"/>
                    <a:pt x="43" y="16"/>
                  </a:cubicBezTo>
                  <a:cubicBezTo>
                    <a:pt x="44" y="17"/>
                    <a:pt x="46" y="14"/>
                    <a:pt x="47" y="14"/>
                  </a:cubicBezTo>
                  <a:cubicBezTo>
                    <a:pt x="47" y="14"/>
                    <a:pt x="45" y="20"/>
                    <a:pt x="46" y="19"/>
                  </a:cubicBezTo>
                  <a:cubicBezTo>
                    <a:pt x="47" y="19"/>
                    <a:pt x="47" y="17"/>
                    <a:pt x="48" y="17"/>
                  </a:cubicBezTo>
                  <a:cubicBezTo>
                    <a:pt x="50" y="17"/>
                    <a:pt x="50" y="18"/>
                    <a:pt x="52" y="16"/>
                  </a:cubicBezTo>
                  <a:cubicBezTo>
                    <a:pt x="53" y="15"/>
                    <a:pt x="53" y="16"/>
                    <a:pt x="54" y="17"/>
                  </a:cubicBezTo>
                  <a:cubicBezTo>
                    <a:pt x="55" y="18"/>
                    <a:pt x="54" y="18"/>
                    <a:pt x="54" y="19"/>
                  </a:cubicBezTo>
                  <a:cubicBezTo>
                    <a:pt x="54" y="20"/>
                    <a:pt x="59" y="21"/>
                    <a:pt x="60" y="21"/>
                  </a:cubicBezTo>
                  <a:cubicBezTo>
                    <a:pt x="60" y="21"/>
                    <a:pt x="55" y="16"/>
                    <a:pt x="54" y="15"/>
                  </a:cubicBezTo>
                  <a:cubicBezTo>
                    <a:pt x="54" y="15"/>
                    <a:pt x="63" y="18"/>
                    <a:pt x="63" y="17"/>
                  </a:cubicBezTo>
                  <a:cubicBezTo>
                    <a:pt x="63" y="17"/>
                    <a:pt x="57" y="16"/>
                    <a:pt x="57" y="14"/>
                  </a:cubicBezTo>
                  <a:cubicBezTo>
                    <a:pt x="57" y="13"/>
                    <a:pt x="60" y="12"/>
                    <a:pt x="61" y="12"/>
                  </a:cubicBezTo>
                  <a:cubicBezTo>
                    <a:pt x="63" y="11"/>
                    <a:pt x="64" y="12"/>
                    <a:pt x="66" y="13"/>
                  </a:cubicBezTo>
                  <a:cubicBezTo>
                    <a:pt x="69" y="14"/>
                    <a:pt x="73" y="13"/>
                    <a:pt x="74" y="17"/>
                  </a:cubicBezTo>
                  <a:cubicBezTo>
                    <a:pt x="74" y="17"/>
                    <a:pt x="67" y="17"/>
                    <a:pt x="68" y="20"/>
                  </a:cubicBezTo>
                  <a:cubicBezTo>
                    <a:pt x="68" y="19"/>
                    <a:pt x="71" y="18"/>
                    <a:pt x="71" y="18"/>
                  </a:cubicBezTo>
                  <a:cubicBezTo>
                    <a:pt x="73" y="18"/>
                    <a:pt x="70" y="20"/>
                    <a:pt x="70" y="21"/>
                  </a:cubicBezTo>
                  <a:cubicBezTo>
                    <a:pt x="70" y="21"/>
                    <a:pt x="73" y="19"/>
                    <a:pt x="73" y="19"/>
                  </a:cubicBezTo>
                  <a:cubicBezTo>
                    <a:pt x="73" y="18"/>
                    <a:pt x="77" y="18"/>
                    <a:pt x="78" y="19"/>
                  </a:cubicBezTo>
                  <a:cubicBezTo>
                    <a:pt x="82" y="19"/>
                    <a:pt x="73" y="22"/>
                    <a:pt x="74" y="23"/>
                  </a:cubicBezTo>
                  <a:cubicBezTo>
                    <a:pt x="74" y="23"/>
                    <a:pt x="76" y="21"/>
                    <a:pt x="76" y="22"/>
                  </a:cubicBezTo>
                  <a:cubicBezTo>
                    <a:pt x="76" y="23"/>
                    <a:pt x="74" y="25"/>
                    <a:pt x="75" y="26"/>
                  </a:cubicBezTo>
                  <a:cubicBezTo>
                    <a:pt x="74" y="25"/>
                    <a:pt x="78" y="21"/>
                    <a:pt x="79" y="22"/>
                  </a:cubicBezTo>
                  <a:cubicBezTo>
                    <a:pt x="79" y="24"/>
                    <a:pt x="78" y="26"/>
                    <a:pt x="79" y="27"/>
                  </a:cubicBezTo>
                  <a:cubicBezTo>
                    <a:pt x="79" y="27"/>
                    <a:pt x="79" y="23"/>
                    <a:pt x="81" y="23"/>
                  </a:cubicBezTo>
                  <a:cubicBezTo>
                    <a:pt x="83" y="24"/>
                    <a:pt x="80" y="27"/>
                    <a:pt x="81" y="28"/>
                  </a:cubicBezTo>
                  <a:cubicBezTo>
                    <a:pt x="81" y="28"/>
                    <a:pt x="82" y="25"/>
                    <a:pt x="83" y="25"/>
                  </a:cubicBezTo>
                  <a:cubicBezTo>
                    <a:pt x="83" y="25"/>
                    <a:pt x="82" y="28"/>
                    <a:pt x="83" y="28"/>
                  </a:cubicBezTo>
                  <a:cubicBezTo>
                    <a:pt x="82" y="28"/>
                    <a:pt x="85" y="24"/>
                    <a:pt x="86" y="23"/>
                  </a:cubicBezTo>
                  <a:cubicBezTo>
                    <a:pt x="87" y="22"/>
                    <a:pt x="90" y="23"/>
                    <a:pt x="91" y="24"/>
                  </a:cubicBezTo>
                  <a:cubicBezTo>
                    <a:pt x="93" y="25"/>
                    <a:pt x="94" y="27"/>
                    <a:pt x="91" y="27"/>
                  </a:cubicBezTo>
                  <a:cubicBezTo>
                    <a:pt x="90" y="27"/>
                    <a:pt x="86" y="27"/>
                    <a:pt x="86" y="30"/>
                  </a:cubicBezTo>
                  <a:cubicBezTo>
                    <a:pt x="86" y="29"/>
                    <a:pt x="92" y="27"/>
                    <a:pt x="92" y="28"/>
                  </a:cubicBezTo>
                  <a:cubicBezTo>
                    <a:pt x="92" y="28"/>
                    <a:pt x="88" y="30"/>
                    <a:pt x="88" y="31"/>
                  </a:cubicBezTo>
                  <a:cubicBezTo>
                    <a:pt x="88" y="30"/>
                    <a:pt x="92" y="30"/>
                    <a:pt x="92" y="30"/>
                  </a:cubicBezTo>
                  <a:cubicBezTo>
                    <a:pt x="93" y="29"/>
                    <a:pt x="95" y="26"/>
                    <a:pt x="96" y="27"/>
                  </a:cubicBezTo>
                  <a:cubicBezTo>
                    <a:pt x="97" y="29"/>
                    <a:pt x="96" y="31"/>
                    <a:pt x="94" y="31"/>
                  </a:cubicBezTo>
                  <a:cubicBezTo>
                    <a:pt x="93" y="32"/>
                    <a:pt x="92" y="33"/>
                    <a:pt x="91" y="34"/>
                  </a:cubicBezTo>
                  <a:cubicBezTo>
                    <a:pt x="91" y="34"/>
                    <a:pt x="93" y="32"/>
                    <a:pt x="94" y="32"/>
                  </a:cubicBezTo>
                  <a:cubicBezTo>
                    <a:pt x="94" y="32"/>
                    <a:pt x="93" y="36"/>
                    <a:pt x="93" y="36"/>
                  </a:cubicBezTo>
                  <a:cubicBezTo>
                    <a:pt x="92" y="34"/>
                    <a:pt x="99" y="27"/>
                    <a:pt x="100" y="29"/>
                  </a:cubicBezTo>
                  <a:cubicBezTo>
                    <a:pt x="101" y="30"/>
                    <a:pt x="99" y="31"/>
                    <a:pt x="98" y="31"/>
                  </a:cubicBezTo>
                  <a:cubicBezTo>
                    <a:pt x="99" y="31"/>
                    <a:pt x="102" y="31"/>
                    <a:pt x="103" y="31"/>
                  </a:cubicBezTo>
                  <a:cubicBezTo>
                    <a:pt x="104" y="31"/>
                    <a:pt x="106" y="31"/>
                    <a:pt x="107" y="32"/>
                  </a:cubicBezTo>
                  <a:cubicBezTo>
                    <a:pt x="108" y="35"/>
                    <a:pt x="98" y="35"/>
                    <a:pt x="99" y="38"/>
                  </a:cubicBezTo>
                  <a:cubicBezTo>
                    <a:pt x="99" y="38"/>
                    <a:pt x="102" y="35"/>
                    <a:pt x="103" y="35"/>
                  </a:cubicBezTo>
                  <a:cubicBezTo>
                    <a:pt x="104" y="35"/>
                    <a:pt x="106" y="35"/>
                    <a:pt x="106" y="36"/>
                  </a:cubicBezTo>
                  <a:cubicBezTo>
                    <a:pt x="107" y="37"/>
                    <a:pt x="101" y="39"/>
                    <a:pt x="101" y="39"/>
                  </a:cubicBezTo>
                  <a:cubicBezTo>
                    <a:pt x="101" y="39"/>
                    <a:pt x="104" y="38"/>
                    <a:pt x="104" y="38"/>
                  </a:cubicBezTo>
                  <a:cubicBezTo>
                    <a:pt x="105" y="38"/>
                    <a:pt x="107" y="37"/>
                    <a:pt x="108" y="36"/>
                  </a:cubicBezTo>
                  <a:cubicBezTo>
                    <a:pt x="109" y="36"/>
                    <a:pt x="108" y="35"/>
                    <a:pt x="109" y="34"/>
                  </a:cubicBezTo>
                  <a:cubicBezTo>
                    <a:pt x="110" y="34"/>
                    <a:pt x="112" y="36"/>
                    <a:pt x="112" y="37"/>
                  </a:cubicBezTo>
                  <a:cubicBezTo>
                    <a:pt x="116" y="40"/>
                    <a:pt x="112" y="39"/>
                    <a:pt x="109" y="40"/>
                  </a:cubicBezTo>
                  <a:cubicBezTo>
                    <a:pt x="109" y="40"/>
                    <a:pt x="102" y="42"/>
                    <a:pt x="102" y="41"/>
                  </a:cubicBezTo>
                  <a:cubicBezTo>
                    <a:pt x="102" y="42"/>
                    <a:pt x="118" y="42"/>
                    <a:pt x="117" y="44"/>
                  </a:cubicBezTo>
                  <a:cubicBezTo>
                    <a:pt x="116" y="45"/>
                    <a:pt x="111" y="45"/>
                    <a:pt x="110" y="44"/>
                  </a:cubicBezTo>
                  <a:cubicBezTo>
                    <a:pt x="110" y="44"/>
                    <a:pt x="106" y="45"/>
                    <a:pt x="106" y="45"/>
                  </a:cubicBezTo>
                  <a:cubicBezTo>
                    <a:pt x="107" y="46"/>
                    <a:pt x="110" y="45"/>
                    <a:pt x="110" y="46"/>
                  </a:cubicBezTo>
                  <a:cubicBezTo>
                    <a:pt x="111" y="46"/>
                    <a:pt x="107" y="47"/>
                    <a:pt x="107" y="48"/>
                  </a:cubicBezTo>
                  <a:cubicBezTo>
                    <a:pt x="107" y="50"/>
                    <a:pt x="111" y="51"/>
                    <a:pt x="112" y="51"/>
                  </a:cubicBezTo>
                  <a:cubicBezTo>
                    <a:pt x="114" y="52"/>
                    <a:pt x="117" y="52"/>
                    <a:pt x="118" y="54"/>
                  </a:cubicBezTo>
                  <a:cubicBezTo>
                    <a:pt x="119" y="55"/>
                    <a:pt x="119" y="56"/>
                    <a:pt x="120" y="56"/>
                  </a:cubicBezTo>
                  <a:cubicBezTo>
                    <a:pt x="120" y="56"/>
                    <a:pt x="122" y="55"/>
                    <a:pt x="122" y="55"/>
                  </a:cubicBezTo>
                  <a:cubicBezTo>
                    <a:pt x="122" y="55"/>
                    <a:pt x="122" y="57"/>
                    <a:pt x="123" y="57"/>
                  </a:cubicBezTo>
                  <a:cubicBezTo>
                    <a:pt x="123" y="57"/>
                    <a:pt x="123" y="55"/>
                    <a:pt x="124" y="55"/>
                  </a:cubicBezTo>
                  <a:cubicBezTo>
                    <a:pt x="124" y="55"/>
                    <a:pt x="124" y="57"/>
                    <a:pt x="124" y="57"/>
                  </a:cubicBezTo>
                  <a:cubicBezTo>
                    <a:pt x="124" y="58"/>
                    <a:pt x="126" y="57"/>
                    <a:pt x="127" y="57"/>
                  </a:cubicBezTo>
                  <a:cubicBezTo>
                    <a:pt x="127" y="57"/>
                    <a:pt x="129" y="58"/>
                    <a:pt x="129" y="59"/>
                  </a:cubicBezTo>
                  <a:cubicBezTo>
                    <a:pt x="129" y="60"/>
                    <a:pt x="128" y="59"/>
                    <a:pt x="128" y="60"/>
                  </a:cubicBezTo>
                  <a:cubicBezTo>
                    <a:pt x="129" y="59"/>
                    <a:pt x="138" y="62"/>
                    <a:pt x="138" y="62"/>
                  </a:cubicBezTo>
                  <a:cubicBezTo>
                    <a:pt x="137" y="63"/>
                    <a:pt x="137" y="63"/>
                    <a:pt x="137" y="63"/>
                  </a:cubicBezTo>
                  <a:cubicBezTo>
                    <a:pt x="137" y="64"/>
                    <a:pt x="139" y="63"/>
                    <a:pt x="139" y="63"/>
                  </a:cubicBezTo>
                  <a:cubicBezTo>
                    <a:pt x="140" y="62"/>
                    <a:pt x="140" y="63"/>
                    <a:pt x="141" y="64"/>
                  </a:cubicBezTo>
                  <a:cubicBezTo>
                    <a:pt x="142" y="64"/>
                    <a:pt x="144" y="66"/>
                    <a:pt x="143" y="67"/>
                  </a:cubicBezTo>
                  <a:cubicBezTo>
                    <a:pt x="143" y="67"/>
                    <a:pt x="141" y="67"/>
                    <a:pt x="141" y="67"/>
                  </a:cubicBezTo>
                  <a:cubicBezTo>
                    <a:pt x="141" y="68"/>
                    <a:pt x="143" y="68"/>
                    <a:pt x="142" y="69"/>
                  </a:cubicBezTo>
                  <a:cubicBezTo>
                    <a:pt x="142" y="69"/>
                    <a:pt x="139" y="69"/>
                    <a:pt x="139" y="69"/>
                  </a:cubicBezTo>
                  <a:cubicBezTo>
                    <a:pt x="137" y="70"/>
                    <a:pt x="139" y="70"/>
                    <a:pt x="139" y="71"/>
                  </a:cubicBezTo>
                  <a:cubicBezTo>
                    <a:pt x="140" y="73"/>
                    <a:pt x="136" y="71"/>
                    <a:pt x="135" y="71"/>
                  </a:cubicBezTo>
                  <a:cubicBezTo>
                    <a:pt x="136" y="72"/>
                    <a:pt x="138" y="73"/>
                    <a:pt x="137" y="74"/>
                  </a:cubicBezTo>
                  <a:cubicBezTo>
                    <a:pt x="136" y="74"/>
                    <a:pt x="132" y="74"/>
                    <a:pt x="133" y="73"/>
                  </a:cubicBezTo>
                  <a:cubicBezTo>
                    <a:pt x="132" y="74"/>
                    <a:pt x="135" y="76"/>
                    <a:pt x="134" y="77"/>
                  </a:cubicBezTo>
                  <a:cubicBezTo>
                    <a:pt x="133" y="77"/>
                    <a:pt x="133" y="75"/>
                    <a:pt x="132" y="76"/>
                  </a:cubicBezTo>
                  <a:cubicBezTo>
                    <a:pt x="131" y="77"/>
                    <a:pt x="135" y="82"/>
                    <a:pt x="131" y="79"/>
                  </a:cubicBezTo>
                  <a:cubicBezTo>
                    <a:pt x="131" y="79"/>
                    <a:pt x="128" y="77"/>
                    <a:pt x="128" y="77"/>
                  </a:cubicBezTo>
                  <a:cubicBezTo>
                    <a:pt x="127" y="78"/>
                    <a:pt x="127" y="79"/>
                    <a:pt x="126" y="79"/>
                  </a:cubicBezTo>
                  <a:cubicBezTo>
                    <a:pt x="126" y="78"/>
                    <a:pt x="127" y="77"/>
                    <a:pt x="127" y="76"/>
                  </a:cubicBezTo>
                  <a:cubicBezTo>
                    <a:pt x="127" y="77"/>
                    <a:pt x="125" y="77"/>
                    <a:pt x="125" y="77"/>
                  </a:cubicBezTo>
                  <a:cubicBezTo>
                    <a:pt x="124" y="76"/>
                    <a:pt x="126" y="75"/>
                    <a:pt x="125" y="74"/>
                  </a:cubicBezTo>
                  <a:cubicBezTo>
                    <a:pt x="125" y="74"/>
                    <a:pt x="123" y="75"/>
                    <a:pt x="123" y="75"/>
                  </a:cubicBezTo>
                  <a:cubicBezTo>
                    <a:pt x="122" y="74"/>
                    <a:pt x="123" y="72"/>
                    <a:pt x="123" y="72"/>
                  </a:cubicBezTo>
                  <a:cubicBezTo>
                    <a:pt x="124" y="72"/>
                    <a:pt x="128" y="70"/>
                    <a:pt x="127" y="70"/>
                  </a:cubicBezTo>
                  <a:cubicBezTo>
                    <a:pt x="126" y="69"/>
                    <a:pt x="122" y="73"/>
                    <a:pt x="120" y="72"/>
                  </a:cubicBezTo>
                  <a:cubicBezTo>
                    <a:pt x="120" y="72"/>
                    <a:pt x="123" y="69"/>
                    <a:pt x="122" y="69"/>
                  </a:cubicBezTo>
                  <a:cubicBezTo>
                    <a:pt x="121" y="69"/>
                    <a:pt x="120" y="71"/>
                    <a:pt x="119" y="70"/>
                  </a:cubicBezTo>
                  <a:cubicBezTo>
                    <a:pt x="118" y="69"/>
                    <a:pt x="117" y="69"/>
                    <a:pt x="116" y="68"/>
                  </a:cubicBezTo>
                  <a:cubicBezTo>
                    <a:pt x="115" y="67"/>
                    <a:pt x="114" y="66"/>
                    <a:pt x="113" y="67"/>
                  </a:cubicBezTo>
                  <a:cubicBezTo>
                    <a:pt x="113" y="68"/>
                    <a:pt x="113" y="68"/>
                    <a:pt x="113" y="69"/>
                  </a:cubicBezTo>
                  <a:cubicBezTo>
                    <a:pt x="113" y="69"/>
                    <a:pt x="112" y="69"/>
                    <a:pt x="112" y="69"/>
                  </a:cubicBezTo>
                  <a:cubicBezTo>
                    <a:pt x="112" y="70"/>
                    <a:pt x="116" y="72"/>
                    <a:pt x="112" y="72"/>
                  </a:cubicBezTo>
                  <a:cubicBezTo>
                    <a:pt x="111" y="72"/>
                    <a:pt x="107" y="71"/>
                    <a:pt x="108" y="70"/>
                  </a:cubicBezTo>
                  <a:cubicBezTo>
                    <a:pt x="107" y="72"/>
                    <a:pt x="111" y="74"/>
                    <a:pt x="112" y="75"/>
                  </a:cubicBezTo>
                  <a:cubicBezTo>
                    <a:pt x="114" y="75"/>
                    <a:pt x="114" y="78"/>
                    <a:pt x="115" y="79"/>
                  </a:cubicBezTo>
                  <a:cubicBezTo>
                    <a:pt x="116" y="80"/>
                    <a:pt x="116" y="81"/>
                    <a:pt x="117" y="81"/>
                  </a:cubicBezTo>
                  <a:cubicBezTo>
                    <a:pt x="118" y="81"/>
                    <a:pt x="117" y="80"/>
                    <a:pt x="118" y="80"/>
                  </a:cubicBezTo>
                  <a:cubicBezTo>
                    <a:pt x="118" y="80"/>
                    <a:pt x="119" y="81"/>
                    <a:pt x="119" y="82"/>
                  </a:cubicBezTo>
                  <a:cubicBezTo>
                    <a:pt x="120" y="83"/>
                    <a:pt x="120" y="82"/>
                    <a:pt x="121" y="81"/>
                  </a:cubicBezTo>
                  <a:cubicBezTo>
                    <a:pt x="122" y="81"/>
                    <a:pt x="121" y="85"/>
                    <a:pt x="122" y="84"/>
                  </a:cubicBezTo>
                  <a:cubicBezTo>
                    <a:pt x="123" y="84"/>
                    <a:pt x="122" y="83"/>
                    <a:pt x="123" y="82"/>
                  </a:cubicBezTo>
                  <a:cubicBezTo>
                    <a:pt x="123" y="82"/>
                    <a:pt x="123" y="84"/>
                    <a:pt x="123" y="85"/>
                  </a:cubicBezTo>
                  <a:cubicBezTo>
                    <a:pt x="123" y="86"/>
                    <a:pt x="123" y="86"/>
                    <a:pt x="124" y="87"/>
                  </a:cubicBezTo>
                  <a:cubicBezTo>
                    <a:pt x="125" y="87"/>
                    <a:pt x="126" y="88"/>
                    <a:pt x="126" y="89"/>
                  </a:cubicBezTo>
                  <a:cubicBezTo>
                    <a:pt x="127" y="89"/>
                    <a:pt x="128" y="93"/>
                    <a:pt x="128" y="93"/>
                  </a:cubicBezTo>
                  <a:cubicBezTo>
                    <a:pt x="127" y="92"/>
                    <a:pt x="127" y="91"/>
                    <a:pt x="127" y="91"/>
                  </a:cubicBezTo>
                  <a:cubicBezTo>
                    <a:pt x="126" y="91"/>
                    <a:pt x="127" y="95"/>
                    <a:pt x="127" y="95"/>
                  </a:cubicBezTo>
                  <a:cubicBezTo>
                    <a:pt x="127" y="95"/>
                    <a:pt x="125" y="91"/>
                    <a:pt x="124" y="90"/>
                  </a:cubicBezTo>
                  <a:cubicBezTo>
                    <a:pt x="124" y="90"/>
                    <a:pt x="125" y="94"/>
                    <a:pt x="126" y="95"/>
                  </a:cubicBezTo>
                  <a:cubicBezTo>
                    <a:pt x="126" y="98"/>
                    <a:pt x="124" y="95"/>
                    <a:pt x="124" y="96"/>
                  </a:cubicBezTo>
                  <a:cubicBezTo>
                    <a:pt x="123" y="97"/>
                    <a:pt x="128" y="99"/>
                    <a:pt x="128" y="100"/>
                  </a:cubicBezTo>
                  <a:cubicBezTo>
                    <a:pt x="128" y="101"/>
                    <a:pt x="119" y="95"/>
                    <a:pt x="118" y="95"/>
                  </a:cubicBezTo>
                  <a:cubicBezTo>
                    <a:pt x="118" y="95"/>
                    <a:pt x="118" y="96"/>
                    <a:pt x="118" y="96"/>
                  </a:cubicBezTo>
                  <a:cubicBezTo>
                    <a:pt x="118" y="97"/>
                    <a:pt x="116" y="93"/>
                    <a:pt x="115" y="93"/>
                  </a:cubicBezTo>
                  <a:cubicBezTo>
                    <a:pt x="115" y="93"/>
                    <a:pt x="116" y="95"/>
                    <a:pt x="116" y="95"/>
                  </a:cubicBezTo>
                  <a:cubicBezTo>
                    <a:pt x="115" y="96"/>
                    <a:pt x="113" y="92"/>
                    <a:pt x="112" y="91"/>
                  </a:cubicBezTo>
                  <a:cubicBezTo>
                    <a:pt x="111" y="90"/>
                    <a:pt x="111" y="92"/>
                    <a:pt x="110" y="93"/>
                  </a:cubicBezTo>
                  <a:cubicBezTo>
                    <a:pt x="110" y="94"/>
                    <a:pt x="108" y="90"/>
                    <a:pt x="108" y="90"/>
                  </a:cubicBezTo>
                  <a:cubicBezTo>
                    <a:pt x="108" y="90"/>
                    <a:pt x="105" y="90"/>
                    <a:pt x="105" y="90"/>
                  </a:cubicBezTo>
                  <a:cubicBezTo>
                    <a:pt x="105" y="91"/>
                    <a:pt x="106" y="92"/>
                    <a:pt x="107" y="92"/>
                  </a:cubicBezTo>
                  <a:cubicBezTo>
                    <a:pt x="108" y="93"/>
                    <a:pt x="108" y="93"/>
                    <a:pt x="109" y="94"/>
                  </a:cubicBezTo>
                  <a:cubicBezTo>
                    <a:pt x="110" y="95"/>
                    <a:pt x="112" y="96"/>
                    <a:pt x="114" y="97"/>
                  </a:cubicBezTo>
                  <a:cubicBezTo>
                    <a:pt x="116" y="99"/>
                    <a:pt x="117" y="100"/>
                    <a:pt x="118" y="102"/>
                  </a:cubicBezTo>
                  <a:cubicBezTo>
                    <a:pt x="120" y="105"/>
                    <a:pt x="120" y="105"/>
                    <a:pt x="117" y="104"/>
                  </a:cubicBezTo>
                  <a:cubicBezTo>
                    <a:pt x="113" y="102"/>
                    <a:pt x="106" y="103"/>
                    <a:pt x="103" y="99"/>
                  </a:cubicBezTo>
                  <a:cubicBezTo>
                    <a:pt x="102" y="97"/>
                    <a:pt x="99" y="99"/>
                    <a:pt x="97" y="97"/>
                  </a:cubicBezTo>
                  <a:cubicBezTo>
                    <a:pt x="96" y="96"/>
                    <a:pt x="90" y="94"/>
                    <a:pt x="90" y="93"/>
                  </a:cubicBezTo>
                  <a:cubicBezTo>
                    <a:pt x="90" y="92"/>
                    <a:pt x="93" y="93"/>
                    <a:pt x="93" y="92"/>
                  </a:cubicBezTo>
                  <a:cubicBezTo>
                    <a:pt x="94" y="91"/>
                    <a:pt x="91" y="90"/>
                    <a:pt x="91" y="90"/>
                  </a:cubicBezTo>
                  <a:cubicBezTo>
                    <a:pt x="88" y="89"/>
                    <a:pt x="86" y="87"/>
                    <a:pt x="84" y="86"/>
                  </a:cubicBezTo>
                  <a:cubicBezTo>
                    <a:pt x="83" y="85"/>
                    <a:pt x="84" y="84"/>
                    <a:pt x="82" y="84"/>
                  </a:cubicBezTo>
                  <a:cubicBezTo>
                    <a:pt x="82" y="83"/>
                    <a:pt x="77" y="83"/>
                    <a:pt x="77" y="83"/>
                  </a:cubicBezTo>
                  <a:cubicBezTo>
                    <a:pt x="77" y="84"/>
                    <a:pt x="78" y="82"/>
                    <a:pt x="77" y="8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82" name="Freeform 549">
              <a:extLst>
                <a:ext uri="{FF2B5EF4-FFF2-40B4-BE49-F238E27FC236}">
                  <a16:creationId xmlns:a16="http://schemas.microsoft.com/office/drawing/2014/main" id="{0C209366-DCB9-8240-910F-CBFBCF8C4B08}"/>
                </a:ext>
              </a:extLst>
            </p:cNvPr>
            <p:cNvSpPr>
              <a:spLocks/>
            </p:cNvSpPr>
            <p:nvPr/>
          </p:nvSpPr>
          <p:spPr bwMode="auto">
            <a:xfrm>
              <a:off x="8372155" y="5637283"/>
              <a:ext cx="57323" cy="19114"/>
            </a:xfrm>
            <a:custGeom>
              <a:avLst/>
              <a:gdLst>
                <a:gd name="T0" fmla="*/ 5 w 6"/>
                <a:gd name="T1" fmla="*/ 1 h 2"/>
                <a:gd name="T2" fmla="*/ 1 w 6"/>
                <a:gd name="T3" fmla="*/ 0 h 2"/>
                <a:gd name="T4" fmla="*/ 5 w 6"/>
                <a:gd name="T5" fmla="*/ 1 h 2"/>
              </a:gdLst>
              <a:ahLst/>
              <a:cxnLst>
                <a:cxn ang="0">
                  <a:pos x="T0" y="T1"/>
                </a:cxn>
                <a:cxn ang="0">
                  <a:pos x="T2" y="T3"/>
                </a:cxn>
                <a:cxn ang="0">
                  <a:pos x="T4" y="T5"/>
                </a:cxn>
              </a:cxnLst>
              <a:rect l="0" t="0" r="r" b="b"/>
              <a:pathLst>
                <a:path w="6" h="2">
                  <a:moveTo>
                    <a:pt x="5" y="1"/>
                  </a:moveTo>
                  <a:cubicBezTo>
                    <a:pt x="5" y="2"/>
                    <a:pt x="0" y="0"/>
                    <a:pt x="1" y="0"/>
                  </a:cubicBezTo>
                  <a:cubicBezTo>
                    <a:pt x="3" y="0"/>
                    <a:pt x="6" y="0"/>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83" name="Freeform 550">
              <a:extLst>
                <a:ext uri="{FF2B5EF4-FFF2-40B4-BE49-F238E27FC236}">
                  <a16:creationId xmlns:a16="http://schemas.microsoft.com/office/drawing/2014/main" id="{3A6C048E-15F3-0745-B49E-78C005B7B104}"/>
                </a:ext>
              </a:extLst>
            </p:cNvPr>
            <p:cNvSpPr>
              <a:spLocks/>
            </p:cNvSpPr>
            <p:nvPr/>
          </p:nvSpPr>
          <p:spPr bwMode="auto">
            <a:xfrm>
              <a:off x="8203367" y="5226347"/>
              <a:ext cx="76432" cy="19114"/>
            </a:xfrm>
            <a:custGeom>
              <a:avLst/>
              <a:gdLst>
                <a:gd name="T0" fmla="*/ 7 w 8"/>
                <a:gd name="T1" fmla="*/ 1 h 2"/>
                <a:gd name="T2" fmla="*/ 2 w 8"/>
                <a:gd name="T3" fmla="*/ 2 h 2"/>
                <a:gd name="T4" fmla="*/ 3 w 8"/>
                <a:gd name="T5" fmla="*/ 0 h 2"/>
                <a:gd name="T6" fmla="*/ 7 w 8"/>
                <a:gd name="T7" fmla="*/ 1 h 2"/>
                <a:gd name="T8" fmla="*/ 7 w 8"/>
                <a:gd name="T9" fmla="*/ 1 h 2"/>
              </a:gdLst>
              <a:ahLst/>
              <a:cxnLst>
                <a:cxn ang="0">
                  <a:pos x="T0" y="T1"/>
                </a:cxn>
                <a:cxn ang="0">
                  <a:pos x="T2" y="T3"/>
                </a:cxn>
                <a:cxn ang="0">
                  <a:pos x="T4" y="T5"/>
                </a:cxn>
                <a:cxn ang="0">
                  <a:pos x="T6" y="T7"/>
                </a:cxn>
                <a:cxn ang="0">
                  <a:pos x="T8" y="T9"/>
                </a:cxn>
              </a:cxnLst>
              <a:rect l="0" t="0" r="r" b="b"/>
              <a:pathLst>
                <a:path w="8" h="2">
                  <a:moveTo>
                    <a:pt x="7" y="1"/>
                  </a:moveTo>
                  <a:cubicBezTo>
                    <a:pt x="8" y="2"/>
                    <a:pt x="3" y="2"/>
                    <a:pt x="2" y="2"/>
                  </a:cubicBezTo>
                  <a:cubicBezTo>
                    <a:pt x="0" y="1"/>
                    <a:pt x="2" y="0"/>
                    <a:pt x="3" y="0"/>
                  </a:cubicBezTo>
                  <a:cubicBezTo>
                    <a:pt x="5" y="0"/>
                    <a:pt x="7" y="0"/>
                    <a:pt x="7" y="1"/>
                  </a:cubicBezTo>
                  <a:cubicBezTo>
                    <a:pt x="8" y="2"/>
                    <a:pt x="7" y="0"/>
                    <a:pt x="7"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84" name="Freeform 551">
              <a:extLst>
                <a:ext uri="{FF2B5EF4-FFF2-40B4-BE49-F238E27FC236}">
                  <a16:creationId xmlns:a16="http://schemas.microsoft.com/office/drawing/2014/main" id="{2B76C5FD-2C63-4142-80EE-BFF6E20799B1}"/>
                </a:ext>
              </a:extLst>
            </p:cNvPr>
            <p:cNvSpPr>
              <a:spLocks/>
            </p:cNvSpPr>
            <p:nvPr/>
          </p:nvSpPr>
          <p:spPr bwMode="auto">
            <a:xfrm>
              <a:off x="8091902" y="5207233"/>
              <a:ext cx="111465" cy="92380"/>
            </a:xfrm>
            <a:custGeom>
              <a:avLst/>
              <a:gdLst>
                <a:gd name="T0" fmla="*/ 10 w 12"/>
                <a:gd name="T1" fmla="*/ 7 h 10"/>
                <a:gd name="T2" fmla="*/ 3 w 12"/>
                <a:gd name="T3" fmla="*/ 9 h 10"/>
                <a:gd name="T4" fmla="*/ 2 w 12"/>
                <a:gd name="T5" fmla="*/ 2 h 10"/>
                <a:gd name="T6" fmla="*/ 9 w 12"/>
                <a:gd name="T7" fmla="*/ 0 h 10"/>
                <a:gd name="T8" fmla="*/ 10 w 12"/>
                <a:gd name="T9" fmla="*/ 7 h 10"/>
                <a:gd name="T10" fmla="*/ 10 w 12"/>
                <a:gd name="T11" fmla="*/ 7 h 10"/>
              </a:gdLst>
              <a:ahLst/>
              <a:cxnLst>
                <a:cxn ang="0">
                  <a:pos x="T0" y="T1"/>
                </a:cxn>
                <a:cxn ang="0">
                  <a:pos x="T2" y="T3"/>
                </a:cxn>
                <a:cxn ang="0">
                  <a:pos x="T4" y="T5"/>
                </a:cxn>
                <a:cxn ang="0">
                  <a:pos x="T6" y="T7"/>
                </a:cxn>
                <a:cxn ang="0">
                  <a:pos x="T8" y="T9"/>
                </a:cxn>
                <a:cxn ang="0">
                  <a:pos x="T10" y="T11"/>
                </a:cxn>
              </a:cxnLst>
              <a:rect l="0" t="0" r="r" b="b"/>
              <a:pathLst>
                <a:path w="12" h="10">
                  <a:moveTo>
                    <a:pt x="10" y="7"/>
                  </a:moveTo>
                  <a:cubicBezTo>
                    <a:pt x="8" y="8"/>
                    <a:pt x="6" y="10"/>
                    <a:pt x="3" y="9"/>
                  </a:cubicBezTo>
                  <a:cubicBezTo>
                    <a:pt x="0" y="7"/>
                    <a:pt x="0" y="4"/>
                    <a:pt x="2" y="2"/>
                  </a:cubicBezTo>
                  <a:cubicBezTo>
                    <a:pt x="3" y="0"/>
                    <a:pt x="7" y="0"/>
                    <a:pt x="9" y="0"/>
                  </a:cubicBezTo>
                  <a:cubicBezTo>
                    <a:pt x="11" y="0"/>
                    <a:pt x="12" y="5"/>
                    <a:pt x="10" y="7"/>
                  </a:cubicBezTo>
                  <a:cubicBezTo>
                    <a:pt x="9" y="8"/>
                    <a:pt x="12" y="6"/>
                    <a:pt x="10"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85" name="Freeform 552">
              <a:extLst>
                <a:ext uri="{FF2B5EF4-FFF2-40B4-BE49-F238E27FC236}">
                  <a16:creationId xmlns:a16="http://schemas.microsoft.com/office/drawing/2014/main" id="{75C8DA02-1C6A-E940-AB9C-F4FA85F8D32B}"/>
                </a:ext>
              </a:extLst>
            </p:cNvPr>
            <p:cNvSpPr>
              <a:spLocks/>
            </p:cNvSpPr>
            <p:nvPr/>
          </p:nvSpPr>
          <p:spPr bwMode="auto">
            <a:xfrm>
              <a:off x="7989990" y="5124408"/>
              <a:ext cx="63695" cy="35042"/>
            </a:xfrm>
            <a:custGeom>
              <a:avLst/>
              <a:gdLst>
                <a:gd name="T0" fmla="*/ 1 w 7"/>
                <a:gd name="T1" fmla="*/ 4 h 4"/>
                <a:gd name="T2" fmla="*/ 5 w 7"/>
                <a:gd name="T3" fmla="*/ 0 h 4"/>
                <a:gd name="T4" fmla="*/ 1 w 7"/>
                <a:gd name="T5" fmla="*/ 4 h 4"/>
              </a:gdLst>
              <a:ahLst/>
              <a:cxnLst>
                <a:cxn ang="0">
                  <a:pos x="T0" y="T1"/>
                </a:cxn>
                <a:cxn ang="0">
                  <a:pos x="T2" y="T3"/>
                </a:cxn>
                <a:cxn ang="0">
                  <a:pos x="T4" y="T5"/>
                </a:cxn>
              </a:cxnLst>
              <a:rect l="0" t="0" r="r" b="b"/>
              <a:pathLst>
                <a:path w="7" h="4">
                  <a:moveTo>
                    <a:pt x="1" y="4"/>
                  </a:moveTo>
                  <a:cubicBezTo>
                    <a:pt x="0" y="4"/>
                    <a:pt x="4" y="0"/>
                    <a:pt x="5" y="0"/>
                  </a:cubicBezTo>
                  <a:cubicBezTo>
                    <a:pt x="7" y="1"/>
                    <a:pt x="3" y="4"/>
                    <a:pt x="1"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86" name="Freeform 553">
              <a:extLst>
                <a:ext uri="{FF2B5EF4-FFF2-40B4-BE49-F238E27FC236}">
                  <a16:creationId xmlns:a16="http://schemas.microsoft.com/office/drawing/2014/main" id="{0526C439-8AA8-A24F-8ED4-342909D98BE9}"/>
                </a:ext>
              </a:extLst>
            </p:cNvPr>
            <p:cNvSpPr>
              <a:spLocks/>
            </p:cNvSpPr>
            <p:nvPr/>
          </p:nvSpPr>
          <p:spPr bwMode="auto">
            <a:xfrm>
              <a:off x="8082349" y="5114850"/>
              <a:ext cx="57323" cy="28669"/>
            </a:xfrm>
            <a:custGeom>
              <a:avLst/>
              <a:gdLst>
                <a:gd name="T0" fmla="*/ 2 w 6"/>
                <a:gd name="T1" fmla="*/ 3 h 3"/>
                <a:gd name="T2" fmla="*/ 2 w 6"/>
                <a:gd name="T3" fmla="*/ 1 h 3"/>
                <a:gd name="T4" fmla="*/ 2 w 6"/>
                <a:gd name="T5" fmla="*/ 3 h 3"/>
              </a:gdLst>
              <a:ahLst/>
              <a:cxnLst>
                <a:cxn ang="0">
                  <a:pos x="T0" y="T1"/>
                </a:cxn>
                <a:cxn ang="0">
                  <a:pos x="T2" y="T3"/>
                </a:cxn>
                <a:cxn ang="0">
                  <a:pos x="T4" y="T5"/>
                </a:cxn>
              </a:cxnLst>
              <a:rect l="0" t="0" r="r" b="b"/>
              <a:pathLst>
                <a:path w="6" h="3">
                  <a:moveTo>
                    <a:pt x="2" y="3"/>
                  </a:moveTo>
                  <a:cubicBezTo>
                    <a:pt x="2" y="3"/>
                    <a:pt x="0" y="1"/>
                    <a:pt x="2" y="1"/>
                  </a:cubicBezTo>
                  <a:cubicBezTo>
                    <a:pt x="3" y="0"/>
                    <a:pt x="6" y="3"/>
                    <a:pt x="2"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87" name="Freeform 554">
              <a:extLst>
                <a:ext uri="{FF2B5EF4-FFF2-40B4-BE49-F238E27FC236}">
                  <a16:creationId xmlns:a16="http://schemas.microsoft.com/office/drawing/2014/main" id="{92CB748E-C146-7342-8DC4-355129833D9C}"/>
                </a:ext>
              </a:extLst>
            </p:cNvPr>
            <p:cNvSpPr>
              <a:spLocks/>
            </p:cNvSpPr>
            <p:nvPr/>
          </p:nvSpPr>
          <p:spPr bwMode="auto">
            <a:xfrm>
              <a:off x="8028207" y="5095739"/>
              <a:ext cx="44586" cy="19114"/>
            </a:xfrm>
            <a:custGeom>
              <a:avLst/>
              <a:gdLst>
                <a:gd name="T0" fmla="*/ 0 w 5"/>
                <a:gd name="T1" fmla="*/ 1 h 2"/>
                <a:gd name="T2" fmla="*/ 4 w 5"/>
                <a:gd name="T3" fmla="*/ 0 h 2"/>
                <a:gd name="T4" fmla="*/ 0 w 5"/>
                <a:gd name="T5" fmla="*/ 1 h 2"/>
              </a:gdLst>
              <a:ahLst/>
              <a:cxnLst>
                <a:cxn ang="0">
                  <a:pos x="T0" y="T1"/>
                </a:cxn>
                <a:cxn ang="0">
                  <a:pos x="T2" y="T3"/>
                </a:cxn>
                <a:cxn ang="0">
                  <a:pos x="T4" y="T5"/>
                </a:cxn>
              </a:cxnLst>
              <a:rect l="0" t="0" r="r" b="b"/>
              <a:pathLst>
                <a:path w="5" h="2">
                  <a:moveTo>
                    <a:pt x="0" y="1"/>
                  </a:moveTo>
                  <a:cubicBezTo>
                    <a:pt x="2" y="2"/>
                    <a:pt x="5" y="1"/>
                    <a:pt x="4" y="0"/>
                  </a:cubicBezTo>
                  <a:cubicBezTo>
                    <a:pt x="2" y="0"/>
                    <a:pt x="0" y="1"/>
                    <a:pt x="0"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88" name="Freeform 555">
              <a:extLst>
                <a:ext uri="{FF2B5EF4-FFF2-40B4-BE49-F238E27FC236}">
                  <a16:creationId xmlns:a16="http://schemas.microsoft.com/office/drawing/2014/main" id="{74B96D23-1EEF-9844-BA99-747A28DCBF70}"/>
                </a:ext>
              </a:extLst>
            </p:cNvPr>
            <p:cNvSpPr>
              <a:spLocks/>
            </p:cNvSpPr>
            <p:nvPr/>
          </p:nvSpPr>
          <p:spPr bwMode="auto">
            <a:xfrm>
              <a:off x="7913558" y="4738957"/>
              <a:ext cx="245222" cy="105124"/>
            </a:xfrm>
            <a:custGeom>
              <a:avLst/>
              <a:gdLst>
                <a:gd name="T0" fmla="*/ 25 w 26"/>
                <a:gd name="T1" fmla="*/ 9 h 11"/>
                <a:gd name="T2" fmla="*/ 18 w 26"/>
                <a:gd name="T3" fmla="*/ 8 h 11"/>
                <a:gd name="T4" fmla="*/ 10 w 26"/>
                <a:gd name="T5" fmla="*/ 10 h 11"/>
                <a:gd name="T6" fmla="*/ 3 w 26"/>
                <a:gd name="T7" fmla="*/ 6 h 11"/>
                <a:gd name="T8" fmla="*/ 2 w 26"/>
                <a:gd name="T9" fmla="*/ 1 h 11"/>
                <a:gd name="T10" fmla="*/ 8 w 26"/>
                <a:gd name="T11" fmla="*/ 2 h 11"/>
                <a:gd name="T12" fmla="*/ 17 w 26"/>
                <a:gd name="T13" fmla="*/ 2 h 11"/>
                <a:gd name="T14" fmla="*/ 22 w 26"/>
                <a:gd name="T15" fmla="*/ 5 h 11"/>
                <a:gd name="T16" fmla="*/ 25 w 26"/>
                <a:gd name="T17" fmla="*/ 9 h 11"/>
                <a:gd name="T18" fmla="*/ 25 w 26"/>
                <a:gd name="T1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11">
                  <a:moveTo>
                    <a:pt x="25" y="9"/>
                  </a:moveTo>
                  <a:cubicBezTo>
                    <a:pt x="22" y="9"/>
                    <a:pt x="20" y="8"/>
                    <a:pt x="18" y="8"/>
                  </a:cubicBezTo>
                  <a:cubicBezTo>
                    <a:pt x="15" y="8"/>
                    <a:pt x="13" y="10"/>
                    <a:pt x="10" y="10"/>
                  </a:cubicBezTo>
                  <a:cubicBezTo>
                    <a:pt x="7" y="11"/>
                    <a:pt x="6" y="7"/>
                    <a:pt x="3" y="6"/>
                  </a:cubicBezTo>
                  <a:cubicBezTo>
                    <a:pt x="2" y="5"/>
                    <a:pt x="0" y="3"/>
                    <a:pt x="2" y="1"/>
                  </a:cubicBezTo>
                  <a:cubicBezTo>
                    <a:pt x="3" y="0"/>
                    <a:pt x="7" y="2"/>
                    <a:pt x="8" y="2"/>
                  </a:cubicBezTo>
                  <a:cubicBezTo>
                    <a:pt x="11" y="3"/>
                    <a:pt x="14" y="1"/>
                    <a:pt x="17" y="2"/>
                  </a:cubicBezTo>
                  <a:cubicBezTo>
                    <a:pt x="19" y="2"/>
                    <a:pt x="20" y="4"/>
                    <a:pt x="22" y="5"/>
                  </a:cubicBezTo>
                  <a:cubicBezTo>
                    <a:pt x="22" y="6"/>
                    <a:pt x="25" y="9"/>
                    <a:pt x="25" y="9"/>
                  </a:cubicBezTo>
                  <a:cubicBezTo>
                    <a:pt x="23" y="9"/>
                    <a:pt x="26" y="9"/>
                    <a:pt x="25" y="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89" name="Freeform 556">
              <a:extLst>
                <a:ext uri="{FF2B5EF4-FFF2-40B4-BE49-F238E27FC236}">
                  <a16:creationId xmlns:a16="http://schemas.microsoft.com/office/drawing/2014/main" id="{E0F2E184-C06E-5446-ABF9-034433F1DEC3}"/>
                </a:ext>
              </a:extLst>
            </p:cNvPr>
            <p:cNvSpPr>
              <a:spLocks/>
            </p:cNvSpPr>
            <p:nvPr/>
          </p:nvSpPr>
          <p:spPr bwMode="auto">
            <a:xfrm>
              <a:off x="5709735" y="6433669"/>
              <a:ext cx="270699" cy="178393"/>
            </a:xfrm>
            <a:custGeom>
              <a:avLst/>
              <a:gdLst>
                <a:gd name="T0" fmla="*/ 27 w 29"/>
                <a:gd name="T1" fmla="*/ 16 h 19"/>
                <a:gd name="T2" fmla="*/ 24 w 29"/>
                <a:gd name="T3" fmla="*/ 12 h 19"/>
                <a:gd name="T4" fmla="*/ 19 w 29"/>
                <a:gd name="T5" fmla="*/ 10 h 19"/>
                <a:gd name="T6" fmla="*/ 14 w 29"/>
                <a:gd name="T7" fmla="*/ 3 h 19"/>
                <a:gd name="T8" fmla="*/ 8 w 29"/>
                <a:gd name="T9" fmla="*/ 2 h 19"/>
                <a:gd name="T10" fmla="*/ 2 w 29"/>
                <a:gd name="T11" fmla="*/ 0 h 19"/>
                <a:gd name="T12" fmla="*/ 3 w 29"/>
                <a:gd name="T13" fmla="*/ 2 h 19"/>
                <a:gd name="T14" fmla="*/ 5 w 29"/>
                <a:gd name="T15" fmla="*/ 3 h 19"/>
                <a:gd name="T16" fmla="*/ 6 w 29"/>
                <a:gd name="T17" fmla="*/ 4 h 19"/>
                <a:gd name="T18" fmla="*/ 4 w 29"/>
                <a:gd name="T19" fmla="*/ 2 h 19"/>
                <a:gd name="T20" fmla="*/ 4 w 29"/>
                <a:gd name="T21" fmla="*/ 4 h 19"/>
                <a:gd name="T22" fmla="*/ 7 w 29"/>
                <a:gd name="T23" fmla="*/ 6 h 19"/>
                <a:gd name="T24" fmla="*/ 12 w 29"/>
                <a:gd name="T25" fmla="*/ 9 h 19"/>
                <a:gd name="T26" fmla="*/ 10 w 29"/>
                <a:gd name="T27" fmla="*/ 10 h 19"/>
                <a:gd name="T28" fmla="*/ 14 w 29"/>
                <a:gd name="T29" fmla="*/ 10 h 19"/>
                <a:gd name="T30" fmla="*/ 14 w 29"/>
                <a:gd name="T31" fmla="*/ 12 h 19"/>
                <a:gd name="T32" fmla="*/ 19 w 29"/>
                <a:gd name="T33" fmla="*/ 12 h 19"/>
                <a:gd name="T34" fmla="*/ 27 w 29"/>
                <a:gd name="T35" fmla="*/ 16 h 19"/>
                <a:gd name="T36" fmla="*/ 27 w 29"/>
                <a:gd name="T37"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 h="19">
                  <a:moveTo>
                    <a:pt x="27" y="16"/>
                  </a:moveTo>
                  <a:cubicBezTo>
                    <a:pt x="26" y="15"/>
                    <a:pt x="25" y="13"/>
                    <a:pt x="24" y="12"/>
                  </a:cubicBezTo>
                  <a:cubicBezTo>
                    <a:pt x="23" y="10"/>
                    <a:pt x="21" y="10"/>
                    <a:pt x="19" y="10"/>
                  </a:cubicBezTo>
                  <a:cubicBezTo>
                    <a:pt x="17" y="8"/>
                    <a:pt x="17" y="4"/>
                    <a:pt x="14" y="3"/>
                  </a:cubicBezTo>
                  <a:cubicBezTo>
                    <a:pt x="13" y="3"/>
                    <a:pt x="10" y="3"/>
                    <a:pt x="8" y="2"/>
                  </a:cubicBezTo>
                  <a:cubicBezTo>
                    <a:pt x="7" y="1"/>
                    <a:pt x="5" y="0"/>
                    <a:pt x="2" y="0"/>
                  </a:cubicBezTo>
                  <a:cubicBezTo>
                    <a:pt x="0" y="0"/>
                    <a:pt x="1" y="2"/>
                    <a:pt x="3" y="2"/>
                  </a:cubicBezTo>
                  <a:cubicBezTo>
                    <a:pt x="4" y="2"/>
                    <a:pt x="4" y="2"/>
                    <a:pt x="5" y="3"/>
                  </a:cubicBezTo>
                  <a:cubicBezTo>
                    <a:pt x="5" y="3"/>
                    <a:pt x="6" y="4"/>
                    <a:pt x="6" y="4"/>
                  </a:cubicBezTo>
                  <a:cubicBezTo>
                    <a:pt x="5" y="4"/>
                    <a:pt x="4" y="3"/>
                    <a:pt x="4" y="2"/>
                  </a:cubicBezTo>
                  <a:cubicBezTo>
                    <a:pt x="4" y="2"/>
                    <a:pt x="4" y="4"/>
                    <a:pt x="4" y="4"/>
                  </a:cubicBezTo>
                  <a:cubicBezTo>
                    <a:pt x="4" y="6"/>
                    <a:pt x="6" y="6"/>
                    <a:pt x="7" y="6"/>
                  </a:cubicBezTo>
                  <a:cubicBezTo>
                    <a:pt x="7" y="6"/>
                    <a:pt x="12" y="9"/>
                    <a:pt x="12" y="9"/>
                  </a:cubicBezTo>
                  <a:cubicBezTo>
                    <a:pt x="12" y="9"/>
                    <a:pt x="11" y="9"/>
                    <a:pt x="10" y="10"/>
                  </a:cubicBezTo>
                  <a:cubicBezTo>
                    <a:pt x="10" y="10"/>
                    <a:pt x="14" y="10"/>
                    <a:pt x="14" y="10"/>
                  </a:cubicBezTo>
                  <a:cubicBezTo>
                    <a:pt x="16" y="11"/>
                    <a:pt x="14" y="12"/>
                    <a:pt x="14" y="12"/>
                  </a:cubicBezTo>
                  <a:cubicBezTo>
                    <a:pt x="15" y="13"/>
                    <a:pt x="18" y="12"/>
                    <a:pt x="19" y="12"/>
                  </a:cubicBezTo>
                  <a:cubicBezTo>
                    <a:pt x="14" y="13"/>
                    <a:pt x="29" y="19"/>
                    <a:pt x="27" y="16"/>
                  </a:cubicBezTo>
                  <a:cubicBezTo>
                    <a:pt x="26" y="15"/>
                    <a:pt x="28" y="18"/>
                    <a:pt x="27" y="1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90" name="Freeform 557">
              <a:extLst>
                <a:ext uri="{FF2B5EF4-FFF2-40B4-BE49-F238E27FC236}">
                  <a16:creationId xmlns:a16="http://schemas.microsoft.com/office/drawing/2014/main" id="{FD5F1FFB-B857-1A4D-A60D-290F755A5EE7}"/>
                </a:ext>
              </a:extLst>
            </p:cNvPr>
            <p:cNvSpPr>
              <a:spLocks/>
            </p:cNvSpPr>
            <p:nvPr/>
          </p:nvSpPr>
          <p:spPr bwMode="auto">
            <a:xfrm>
              <a:off x="5496362" y="6226607"/>
              <a:ext cx="121018" cy="130608"/>
            </a:xfrm>
            <a:custGeom>
              <a:avLst/>
              <a:gdLst>
                <a:gd name="T0" fmla="*/ 11 w 13"/>
                <a:gd name="T1" fmla="*/ 14 h 14"/>
                <a:gd name="T2" fmla="*/ 11 w 13"/>
                <a:gd name="T3" fmla="*/ 14 h 14"/>
                <a:gd name="T4" fmla="*/ 8 w 13"/>
                <a:gd name="T5" fmla="*/ 11 h 14"/>
                <a:gd name="T6" fmla="*/ 7 w 13"/>
                <a:gd name="T7" fmla="*/ 7 h 14"/>
                <a:gd name="T8" fmla="*/ 6 w 13"/>
                <a:gd name="T9" fmla="*/ 5 h 14"/>
                <a:gd name="T10" fmla="*/ 7 w 13"/>
                <a:gd name="T11" fmla="*/ 2 h 14"/>
                <a:gd name="T12" fmla="*/ 4 w 13"/>
                <a:gd name="T13" fmla="*/ 4 h 14"/>
                <a:gd name="T14" fmla="*/ 6 w 13"/>
                <a:gd name="T15" fmla="*/ 1 h 14"/>
                <a:gd name="T16" fmla="*/ 1 w 13"/>
                <a:gd name="T17" fmla="*/ 0 h 14"/>
                <a:gd name="T18" fmla="*/ 3 w 13"/>
                <a:gd name="T19" fmla="*/ 6 h 14"/>
                <a:gd name="T20" fmla="*/ 11 w 13"/>
                <a:gd name="T21" fmla="*/ 14 h 14"/>
                <a:gd name="T22" fmla="*/ 11 w 13"/>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4">
                  <a:moveTo>
                    <a:pt x="11" y="14"/>
                  </a:moveTo>
                  <a:cubicBezTo>
                    <a:pt x="11" y="14"/>
                    <a:pt x="11" y="14"/>
                    <a:pt x="11" y="14"/>
                  </a:cubicBezTo>
                  <a:cubicBezTo>
                    <a:pt x="11" y="13"/>
                    <a:pt x="9" y="11"/>
                    <a:pt x="8" y="11"/>
                  </a:cubicBezTo>
                  <a:cubicBezTo>
                    <a:pt x="7" y="9"/>
                    <a:pt x="8" y="8"/>
                    <a:pt x="7" y="7"/>
                  </a:cubicBezTo>
                  <a:cubicBezTo>
                    <a:pt x="6" y="6"/>
                    <a:pt x="6" y="6"/>
                    <a:pt x="6" y="5"/>
                  </a:cubicBezTo>
                  <a:cubicBezTo>
                    <a:pt x="5" y="3"/>
                    <a:pt x="6" y="3"/>
                    <a:pt x="7" y="2"/>
                  </a:cubicBezTo>
                  <a:cubicBezTo>
                    <a:pt x="9" y="0"/>
                    <a:pt x="3" y="3"/>
                    <a:pt x="4" y="4"/>
                  </a:cubicBezTo>
                  <a:cubicBezTo>
                    <a:pt x="3" y="3"/>
                    <a:pt x="6" y="1"/>
                    <a:pt x="6" y="1"/>
                  </a:cubicBezTo>
                  <a:cubicBezTo>
                    <a:pt x="5" y="0"/>
                    <a:pt x="1" y="0"/>
                    <a:pt x="1" y="0"/>
                  </a:cubicBezTo>
                  <a:cubicBezTo>
                    <a:pt x="0" y="1"/>
                    <a:pt x="2" y="5"/>
                    <a:pt x="3" y="6"/>
                  </a:cubicBezTo>
                  <a:cubicBezTo>
                    <a:pt x="5" y="8"/>
                    <a:pt x="8" y="13"/>
                    <a:pt x="11" y="14"/>
                  </a:cubicBezTo>
                  <a:cubicBezTo>
                    <a:pt x="13" y="14"/>
                    <a:pt x="8" y="13"/>
                    <a:pt x="11" y="1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91" name="Freeform 558">
              <a:extLst>
                <a:ext uri="{FF2B5EF4-FFF2-40B4-BE49-F238E27FC236}">
                  <a16:creationId xmlns:a16="http://schemas.microsoft.com/office/drawing/2014/main" id="{6FF21F51-F3E6-734E-9947-1A26AC92C560}"/>
                </a:ext>
              </a:extLst>
            </p:cNvPr>
            <p:cNvSpPr>
              <a:spLocks/>
            </p:cNvSpPr>
            <p:nvPr/>
          </p:nvSpPr>
          <p:spPr bwMode="auto">
            <a:xfrm>
              <a:off x="5505916" y="6076886"/>
              <a:ext cx="38217" cy="38227"/>
            </a:xfrm>
            <a:custGeom>
              <a:avLst/>
              <a:gdLst>
                <a:gd name="T0" fmla="*/ 3 w 4"/>
                <a:gd name="T1" fmla="*/ 3 h 4"/>
                <a:gd name="T2" fmla="*/ 2 w 4"/>
                <a:gd name="T3" fmla="*/ 1 h 4"/>
                <a:gd name="T4" fmla="*/ 3 w 4"/>
                <a:gd name="T5" fmla="*/ 3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2"/>
                    <a:pt x="0" y="2"/>
                    <a:pt x="2" y="1"/>
                  </a:cubicBezTo>
                  <a:cubicBezTo>
                    <a:pt x="3" y="0"/>
                    <a:pt x="4" y="3"/>
                    <a:pt x="3" y="3"/>
                  </a:cubicBezTo>
                  <a:cubicBezTo>
                    <a:pt x="3" y="3"/>
                    <a:pt x="3" y="3"/>
                    <a:pt x="3" y="3"/>
                  </a:cubicBezTo>
                  <a:cubicBezTo>
                    <a:pt x="2" y="2"/>
                    <a:pt x="4" y="4"/>
                    <a:pt x="3"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92" name="Freeform 559">
              <a:extLst>
                <a:ext uri="{FF2B5EF4-FFF2-40B4-BE49-F238E27FC236}">
                  <a16:creationId xmlns:a16="http://schemas.microsoft.com/office/drawing/2014/main" id="{6B395001-CC4C-164C-80F4-A37DC4F4FDEA}"/>
                </a:ext>
              </a:extLst>
            </p:cNvPr>
            <p:cNvSpPr>
              <a:spLocks/>
            </p:cNvSpPr>
            <p:nvPr/>
          </p:nvSpPr>
          <p:spPr bwMode="auto">
            <a:xfrm>
              <a:off x="5458143" y="6032291"/>
              <a:ext cx="57323" cy="54153"/>
            </a:xfrm>
            <a:custGeom>
              <a:avLst/>
              <a:gdLst>
                <a:gd name="T0" fmla="*/ 5 w 6"/>
                <a:gd name="T1" fmla="*/ 2 h 6"/>
                <a:gd name="T2" fmla="*/ 0 w 6"/>
                <a:gd name="T3" fmla="*/ 1 h 6"/>
                <a:gd name="T4" fmla="*/ 1 w 6"/>
                <a:gd name="T5" fmla="*/ 3 h 6"/>
                <a:gd name="T6" fmla="*/ 1 w 6"/>
                <a:gd name="T7" fmla="*/ 6 h 6"/>
                <a:gd name="T8" fmla="*/ 5 w 6"/>
                <a:gd name="T9" fmla="*/ 5 h 6"/>
                <a:gd name="T10" fmla="*/ 3 w 6"/>
                <a:gd name="T11" fmla="*/ 3 h 6"/>
                <a:gd name="T12" fmla="*/ 5 w 6"/>
                <a:gd name="T13" fmla="*/ 2 h 6"/>
                <a:gd name="T14" fmla="*/ 5 w 6"/>
                <a:gd name="T15" fmla="*/ 2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6">
                  <a:moveTo>
                    <a:pt x="5" y="2"/>
                  </a:moveTo>
                  <a:cubicBezTo>
                    <a:pt x="4" y="2"/>
                    <a:pt x="1" y="0"/>
                    <a:pt x="0" y="1"/>
                  </a:cubicBezTo>
                  <a:cubicBezTo>
                    <a:pt x="1" y="0"/>
                    <a:pt x="2" y="4"/>
                    <a:pt x="1" y="3"/>
                  </a:cubicBezTo>
                  <a:cubicBezTo>
                    <a:pt x="1" y="4"/>
                    <a:pt x="1" y="5"/>
                    <a:pt x="1" y="6"/>
                  </a:cubicBezTo>
                  <a:cubicBezTo>
                    <a:pt x="1" y="5"/>
                    <a:pt x="5" y="4"/>
                    <a:pt x="5" y="5"/>
                  </a:cubicBezTo>
                  <a:cubicBezTo>
                    <a:pt x="5" y="4"/>
                    <a:pt x="4" y="4"/>
                    <a:pt x="3" y="3"/>
                  </a:cubicBezTo>
                  <a:cubicBezTo>
                    <a:pt x="4" y="4"/>
                    <a:pt x="6" y="2"/>
                    <a:pt x="5" y="2"/>
                  </a:cubicBezTo>
                  <a:cubicBezTo>
                    <a:pt x="4" y="2"/>
                    <a:pt x="6" y="2"/>
                    <a:pt x="5"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93" name="Freeform 560">
              <a:extLst>
                <a:ext uri="{FF2B5EF4-FFF2-40B4-BE49-F238E27FC236}">
                  <a16:creationId xmlns:a16="http://schemas.microsoft.com/office/drawing/2014/main" id="{28DDFABF-A4E9-F84A-8D11-BDFA9E1BB556}"/>
                </a:ext>
              </a:extLst>
            </p:cNvPr>
            <p:cNvSpPr>
              <a:spLocks/>
            </p:cNvSpPr>
            <p:nvPr/>
          </p:nvSpPr>
          <p:spPr bwMode="auto">
            <a:xfrm>
              <a:off x="5432666" y="6048217"/>
              <a:ext cx="35033" cy="57338"/>
            </a:xfrm>
            <a:custGeom>
              <a:avLst/>
              <a:gdLst>
                <a:gd name="T0" fmla="*/ 2 w 4"/>
                <a:gd name="T1" fmla="*/ 0 h 6"/>
                <a:gd name="T2" fmla="*/ 2 w 4"/>
                <a:gd name="T3" fmla="*/ 2 h 6"/>
                <a:gd name="T4" fmla="*/ 2 w 4"/>
                <a:gd name="T5" fmla="*/ 5 h 6"/>
                <a:gd name="T6" fmla="*/ 3 w 4"/>
                <a:gd name="T7" fmla="*/ 3 h 6"/>
                <a:gd name="T8" fmla="*/ 2 w 4"/>
                <a:gd name="T9" fmla="*/ 0 h 6"/>
              </a:gdLst>
              <a:ahLst/>
              <a:cxnLst>
                <a:cxn ang="0">
                  <a:pos x="T0" y="T1"/>
                </a:cxn>
                <a:cxn ang="0">
                  <a:pos x="T2" y="T3"/>
                </a:cxn>
                <a:cxn ang="0">
                  <a:pos x="T4" y="T5"/>
                </a:cxn>
                <a:cxn ang="0">
                  <a:pos x="T6" y="T7"/>
                </a:cxn>
                <a:cxn ang="0">
                  <a:pos x="T8" y="T9"/>
                </a:cxn>
              </a:cxnLst>
              <a:rect l="0" t="0" r="r" b="b"/>
              <a:pathLst>
                <a:path w="4" h="6">
                  <a:moveTo>
                    <a:pt x="2" y="0"/>
                  </a:moveTo>
                  <a:cubicBezTo>
                    <a:pt x="0" y="0"/>
                    <a:pt x="2" y="1"/>
                    <a:pt x="2" y="2"/>
                  </a:cubicBezTo>
                  <a:cubicBezTo>
                    <a:pt x="2" y="3"/>
                    <a:pt x="1" y="5"/>
                    <a:pt x="2" y="5"/>
                  </a:cubicBezTo>
                  <a:cubicBezTo>
                    <a:pt x="3" y="6"/>
                    <a:pt x="3" y="3"/>
                    <a:pt x="3" y="3"/>
                  </a:cubicBezTo>
                  <a:cubicBezTo>
                    <a:pt x="3" y="2"/>
                    <a:pt x="4"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94" name="Freeform 561">
              <a:extLst>
                <a:ext uri="{FF2B5EF4-FFF2-40B4-BE49-F238E27FC236}">
                  <a16:creationId xmlns:a16="http://schemas.microsoft.com/office/drawing/2014/main" id="{D0C9212A-664A-A848-82C9-ECE8BBE18A5B}"/>
                </a:ext>
              </a:extLst>
            </p:cNvPr>
            <p:cNvSpPr>
              <a:spLocks/>
            </p:cNvSpPr>
            <p:nvPr/>
          </p:nvSpPr>
          <p:spPr bwMode="auto">
            <a:xfrm>
              <a:off x="5375341" y="5994061"/>
              <a:ext cx="47770" cy="101936"/>
            </a:xfrm>
            <a:custGeom>
              <a:avLst/>
              <a:gdLst>
                <a:gd name="T0" fmla="*/ 4 w 5"/>
                <a:gd name="T1" fmla="*/ 10 h 11"/>
                <a:gd name="T2" fmla="*/ 2 w 5"/>
                <a:gd name="T3" fmla="*/ 6 h 11"/>
                <a:gd name="T4" fmla="*/ 1 w 5"/>
                <a:gd name="T5" fmla="*/ 3 h 11"/>
                <a:gd name="T6" fmla="*/ 5 w 5"/>
                <a:gd name="T7" fmla="*/ 5 h 11"/>
                <a:gd name="T8" fmla="*/ 4 w 5"/>
                <a:gd name="T9" fmla="*/ 10 h 11"/>
                <a:gd name="T10" fmla="*/ 4 w 5"/>
                <a:gd name="T11" fmla="*/ 10 h 11"/>
              </a:gdLst>
              <a:ahLst/>
              <a:cxnLst>
                <a:cxn ang="0">
                  <a:pos x="T0" y="T1"/>
                </a:cxn>
                <a:cxn ang="0">
                  <a:pos x="T2" y="T3"/>
                </a:cxn>
                <a:cxn ang="0">
                  <a:pos x="T4" y="T5"/>
                </a:cxn>
                <a:cxn ang="0">
                  <a:pos x="T6" y="T7"/>
                </a:cxn>
                <a:cxn ang="0">
                  <a:pos x="T8" y="T9"/>
                </a:cxn>
                <a:cxn ang="0">
                  <a:pos x="T10" y="T11"/>
                </a:cxn>
              </a:cxnLst>
              <a:rect l="0" t="0" r="r" b="b"/>
              <a:pathLst>
                <a:path w="5" h="11">
                  <a:moveTo>
                    <a:pt x="4" y="10"/>
                  </a:moveTo>
                  <a:cubicBezTo>
                    <a:pt x="4" y="9"/>
                    <a:pt x="2" y="6"/>
                    <a:pt x="2" y="6"/>
                  </a:cubicBezTo>
                  <a:cubicBezTo>
                    <a:pt x="4" y="4"/>
                    <a:pt x="0" y="4"/>
                    <a:pt x="1" y="3"/>
                  </a:cubicBezTo>
                  <a:cubicBezTo>
                    <a:pt x="2" y="0"/>
                    <a:pt x="5" y="5"/>
                    <a:pt x="5" y="5"/>
                  </a:cubicBezTo>
                  <a:cubicBezTo>
                    <a:pt x="5" y="6"/>
                    <a:pt x="5" y="11"/>
                    <a:pt x="4" y="10"/>
                  </a:cubicBezTo>
                  <a:cubicBezTo>
                    <a:pt x="4" y="9"/>
                    <a:pt x="5" y="11"/>
                    <a:pt x="4"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95" name="Freeform 562">
              <a:extLst>
                <a:ext uri="{FF2B5EF4-FFF2-40B4-BE49-F238E27FC236}">
                  <a16:creationId xmlns:a16="http://schemas.microsoft.com/office/drawing/2014/main" id="{7E5A925A-56FD-1740-8B85-88A78EDAF168}"/>
                </a:ext>
              </a:extLst>
            </p:cNvPr>
            <p:cNvSpPr>
              <a:spLocks/>
            </p:cNvSpPr>
            <p:nvPr/>
          </p:nvSpPr>
          <p:spPr bwMode="auto">
            <a:xfrm>
              <a:off x="5337124" y="5955834"/>
              <a:ext cx="66879" cy="66896"/>
            </a:xfrm>
            <a:custGeom>
              <a:avLst/>
              <a:gdLst>
                <a:gd name="T0" fmla="*/ 4 w 7"/>
                <a:gd name="T1" fmla="*/ 6 h 7"/>
                <a:gd name="T2" fmla="*/ 2 w 7"/>
                <a:gd name="T3" fmla="*/ 3 h 7"/>
                <a:gd name="T4" fmla="*/ 0 w 7"/>
                <a:gd name="T5" fmla="*/ 2 h 7"/>
                <a:gd name="T6" fmla="*/ 5 w 7"/>
                <a:gd name="T7" fmla="*/ 1 h 7"/>
                <a:gd name="T8" fmla="*/ 4 w 7"/>
                <a:gd name="T9" fmla="*/ 3 h 7"/>
                <a:gd name="T10" fmla="*/ 7 w 7"/>
                <a:gd name="T11" fmla="*/ 4 h 7"/>
                <a:gd name="T12" fmla="*/ 5 w 7"/>
                <a:gd name="T13" fmla="*/ 5 h 7"/>
                <a:gd name="T14" fmla="*/ 4 w 7"/>
                <a:gd name="T15" fmla="*/ 6 h 7"/>
                <a:gd name="T16" fmla="*/ 4 w 7"/>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4" y="6"/>
                  </a:moveTo>
                  <a:cubicBezTo>
                    <a:pt x="2" y="4"/>
                    <a:pt x="1" y="4"/>
                    <a:pt x="2" y="3"/>
                  </a:cubicBezTo>
                  <a:cubicBezTo>
                    <a:pt x="2" y="2"/>
                    <a:pt x="0" y="2"/>
                    <a:pt x="0" y="2"/>
                  </a:cubicBezTo>
                  <a:cubicBezTo>
                    <a:pt x="0" y="1"/>
                    <a:pt x="4" y="0"/>
                    <a:pt x="5" y="1"/>
                  </a:cubicBezTo>
                  <a:cubicBezTo>
                    <a:pt x="5" y="1"/>
                    <a:pt x="3" y="2"/>
                    <a:pt x="4" y="3"/>
                  </a:cubicBezTo>
                  <a:cubicBezTo>
                    <a:pt x="5" y="3"/>
                    <a:pt x="7" y="4"/>
                    <a:pt x="7" y="4"/>
                  </a:cubicBezTo>
                  <a:cubicBezTo>
                    <a:pt x="7" y="5"/>
                    <a:pt x="5" y="5"/>
                    <a:pt x="5" y="5"/>
                  </a:cubicBezTo>
                  <a:cubicBezTo>
                    <a:pt x="4" y="5"/>
                    <a:pt x="5" y="7"/>
                    <a:pt x="4" y="6"/>
                  </a:cubicBezTo>
                  <a:cubicBezTo>
                    <a:pt x="2" y="5"/>
                    <a:pt x="4" y="6"/>
                    <a:pt x="4"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96" name="Freeform 563">
              <a:extLst>
                <a:ext uri="{FF2B5EF4-FFF2-40B4-BE49-F238E27FC236}">
                  <a16:creationId xmlns:a16="http://schemas.microsoft.com/office/drawing/2014/main" id="{C91287C7-3EC1-8B4D-8F92-AF62E86C6F33}"/>
                </a:ext>
              </a:extLst>
            </p:cNvPr>
            <p:cNvSpPr>
              <a:spLocks/>
            </p:cNvSpPr>
            <p:nvPr/>
          </p:nvSpPr>
          <p:spPr bwMode="auto">
            <a:xfrm>
              <a:off x="5404003" y="5955834"/>
              <a:ext cx="63695" cy="86010"/>
            </a:xfrm>
            <a:custGeom>
              <a:avLst/>
              <a:gdLst>
                <a:gd name="T0" fmla="*/ 3 w 7"/>
                <a:gd name="T1" fmla="*/ 8 h 9"/>
                <a:gd name="T2" fmla="*/ 4 w 7"/>
                <a:gd name="T3" fmla="*/ 6 h 9"/>
                <a:gd name="T4" fmla="*/ 2 w 7"/>
                <a:gd name="T5" fmla="*/ 4 h 9"/>
                <a:gd name="T6" fmla="*/ 3 w 7"/>
                <a:gd name="T7" fmla="*/ 1 h 9"/>
                <a:gd name="T8" fmla="*/ 6 w 7"/>
                <a:gd name="T9" fmla="*/ 5 h 9"/>
                <a:gd name="T10" fmla="*/ 3 w 7"/>
                <a:gd name="T11" fmla="*/ 8 h 9"/>
                <a:gd name="T12" fmla="*/ 3 w 7"/>
                <a:gd name="T13" fmla="*/ 8 h 9"/>
                <a:gd name="T14" fmla="*/ 3 w 7"/>
                <a:gd name="T15" fmla="*/ 8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9">
                  <a:moveTo>
                    <a:pt x="3" y="8"/>
                  </a:moveTo>
                  <a:cubicBezTo>
                    <a:pt x="4" y="7"/>
                    <a:pt x="5" y="7"/>
                    <a:pt x="4" y="6"/>
                  </a:cubicBezTo>
                  <a:cubicBezTo>
                    <a:pt x="4" y="5"/>
                    <a:pt x="2" y="5"/>
                    <a:pt x="2" y="4"/>
                  </a:cubicBezTo>
                  <a:cubicBezTo>
                    <a:pt x="3" y="3"/>
                    <a:pt x="0" y="0"/>
                    <a:pt x="3" y="1"/>
                  </a:cubicBezTo>
                  <a:cubicBezTo>
                    <a:pt x="6" y="2"/>
                    <a:pt x="6" y="3"/>
                    <a:pt x="6" y="5"/>
                  </a:cubicBezTo>
                  <a:cubicBezTo>
                    <a:pt x="7" y="7"/>
                    <a:pt x="3" y="8"/>
                    <a:pt x="3" y="8"/>
                  </a:cubicBezTo>
                  <a:cubicBezTo>
                    <a:pt x="3" y="8"/>
                    <a:pt x="3" y="8"/>
                    <a:pt x="3" y="8"/>
                  </a:cubicBezTo>
                  <a:cubicBezTo>
                    <a:pt x="4" y="7"/>
                    <a:pt x="2" y="9"/>
                    <a:pt x="3" y="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97" name="Freeform 564">
              <a:extLst>
                <a:ext uri="{FF2B5EF4-FFF2-40B4-BE49-F238E27FC236}">
                  <a16:creationId xmlns:a16="http://schemas.microsoft.com/office/drawing/2014/main" id="{D81FFFC2-CAB8-894C-B628-5D6E053CB0B4}"/>
                </a:ext>
              </a:extLst>
            </p:cNvPr>
            <p:cNvSpPr>
              <a:spLocks/>
            </p:cNvSpPr>
            <p:nvPr/>
          </p:nvSpPr>
          <p:spPr bwMode="auto">
            <a:xfrm>
              <a:off x="5384893" y="5974948"/>
              <a:ext cx="28662" cy="9556"/>
            </a:xfrm>
            <a:custGeom>
              <a:avLst/>
              <a:gdLst>
                <a:gd name="T0" fmla="*/ 2 w 3"/>
                <a:gd name="T1" fmla="*/ 1 h 1"/>
                <a:gd name="T2" fmla="*/ 0 w 3"/>
                <a:gd name="T3" fmla="*/ 0 h 1"/>
                <a:gd name="T4" fmla="*/ 3 w 3"/>
                <a:gd name="T5" fmla="*/ 0 h 1"/>
                <a:gd name="T6" fmla="*/ 2 w 3"/>
                <a:gd name="T7" fmla="*/ 1 h 1"/>
              </a:gdLst>
              <a:ahLst/>
              <a:cxnLst>
                <a:cxn ang="0">
                  <a:pos x="T0" y="T1"/>
                </a:cxn>
                <a:cxn ang="0">
                  <a:pos x="T2" y="T3"/>
                </a:cxn>
                <a:cxn ang="0">
                  <a:pos x="T4" y="T5"/>
                </a:cxn>
                <a:cxn ang="0">
                  <a:pos x="T6" y="T7"/>
                </a:cxn>
              </a:cxnLst>
              <a:rect l="0" t="0" r="r" b="b"/>
              <a:pathLst>
                <a:path w="3" h="1">
                  <a:moveTo>
                    <a:pt x="2" y="1"/>
                  </a:moveTo>
                  <a:cubicBezTo>
                    <a:pt x="1" y="1"/>
                    <a:pt x="0" y="1"/>
                    <a:pt x="0" y="0"/>
                  </a:cubicBezTo>
                  <a:cubicBezTo>
                    <a:pt x="0" y="0"/>
                    <a:pt x="2" y="0"/>
                    <a:pt x="3" y="0"/>
                  </a:cubicBezTo>
                  <a:cubicBezTo>
                    <a:pt x="3" y="0"/>
                    <a:pt x="2" y="1"/>
                    <a:pt x="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98" name="Freeform 565">
              <a:extLst>
                <a:ext uri="{FF2B5EF4-FFF2-40B4-BE49-F238E27FC236}">
                  <a16:creationId xmlns:a16="http://schemas.microsoft.com/office/drawing/2014/main" id="{6C0292D2-1A4A-EF4A-BF19-1F76C818E80C}"/>
                </a:ext>
              </a:extLst>
            </p:cNvPr>
            <p:cNvSpPr>
              <a:spLocks/>
            </p:cNvSpPr>
            <p:nvPr/>
          </p:nvSpPr>
          <p:spPr bwMode="auto">
            <a:xfrm>
              <a:off x="4486806" y="5984506"/>
              <a:ext cx="124202" cy="63711"/>
            </a:xfrm>
            <a:custGeom>
              <a:avLst/>
              <a:gdLst>
                <a:gd name="T0" fmla="*/ 10 w 13"/>
                <a:gd name="T1" fmla="*/ 1 h 7"/>
                <a:gd name="T2" fmla="*/ 7 w 13"/>
                <a:gd name="T3" fmla="*/ 1 h 7"/>
                <a:gd name="T4" fmla="*/ 5 w 13"/>
                <a:gd name="T5" fmla="*/ 1 h 7"/>
                <a:gd name="T6" fmla="*/ 5 w 13"/>
                <a:gd name="T7" fmla="*/ 4 h 7"/>
                <a:gd name="T8" fmla="*/ 1 w 13"/>
                <a:gd name="T9" fmla="*/ 3 h 7"/>
                <a:gd name="T10" fmla="*/ 1 w 13"/>
                <a:gd name="T11" fmla="*/ 6 h 7"/>
                <a:gd name="T12" fmla="*/ 11 w 13"/>
                <a:gd name="T13" fmla="*/ 4 h 7"/>
                <a:gd name="T14" fmla="*/ 9 w 13"/>
                <a:gd name="T15" fmla="*/ 3 h 7"/>
                <a:gd name="T16" fmla="*/ 12 w 13"/>
                <a:gd name="T17" fmla="*/ 3 h 7"/>
                <a:gd name="T18" fmla="*/ 10 w 13"/>
                <a:gd name="T19" fmla="*/ 1 h 7"/>
                <a:gd name="T20" fmla="*/ 10 w 13"/>
                <a:gd name="T21"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7">
                  <a:moveTo>
                    <a:pt x="10" y="1"/>
                  </a:moveTo>
                  <a:cubicBezTo>
                    <a:pt x="9" y="1"/>
                    <a:pt x="8" y="1"/>
                    <a:pt x="7" y="1"/>
                  </a:cubicBezTo>
                  <a:cubicBezTo>
                    <a:pt x="6" y="1"/>
                    <a:pt x="6" y="1"/>
                    <a:pt x="5" y="1"/>
                  </a:cubicBezTo>
                  <a:cubicBezTo>
                    <a:pt x="3" y="2"/>
                    <a:pt x="4" y="4"/>
                    <a:pt x="5" y="4"/>
                  </a:cubicBezTo>
                  <a:cubicBezTo>
                    <a:pt x="4" y="4"/>
                    <a:pt x="2" y="1"/>
                    <a:pt x="1" y="3"/>
                  </a:cubicBezTo>
                  <a:cubicBezTo>
                    <a:pt x="0" y="4"/>
                    <a:pt x="0" y="5"/>
                    <a:pt x="1" y="6"/>
                  </a:cubicBezTo>
                  <a:cubicBezTo>
                    <a:pt x="2" y="7"/>
                    <a:pt x="10" y="5"/>
                    <a:pt x="11" y="4"/>
                  </a:cubicBezTo>
                  <a:cubicBezTo>
                    <a:pt x="11" y="4"/>
                    <a:pt x="10" y="3"/>
                    <a:pt x="9" y="3"/>
                  </a:cubicBezTo>
                  <a:cubicBezTo>
                    <a:pt x="10" y="3"/>
                    <a:pt x="12" y="3"/>
                    <a:pt x="12" y="3"/>
                  </a:cubicBezTo>
                  <a:cubicBezTo>
                    <a:pt x="13" y="2"/>
                    <a:pt x="11" y="0"/>
                    <a:pt x="10" y="1"/>
                  </a:cubicBezTo>
                  <a:cubicBezTo>
                    <a:pt x="9" y="1"/>
                    <a:pt x="11" y="0"/>
                    <a:pt x="10"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99" name="Freeform 566">
              <a:extLst>
                <a:ext uri="{FF2B5EF4-FFF2-40B4-BE49-F238E27FC236}">
                  <a16:creationId xmlns:a16="http://schemas.microsoft.com/office/drawing/2014/main" id="{27F781B4-8852-B24B-96C9-9FD3D1923906}"/>
                </a:ext>
              </a:extLst>
            </p:cNvPr>
            <p:cNvSpPr>
              <a:spLocks/>
            </p:cNvSpPr>
            <p:nvPr/>
          </p:nvSpPr>
          <p:spPr bwMode="auto">
            <a:xfrm>
              <a:off x="4534576" y="5927165"/>
              <a:ext cx="76432" cy="66896"/>
            </a:xfrm>
            <a:custGeom>
              <a:avLst/>
              <a:gdLst>
                <a:gd name="T0" fmla="*/ 2 w 8"/>
                <a:gd name="T1" fmla="*/ 6 h 7"/>
                <a:gd name="T2" fmla="*/ 5 w 8"/>
                <a:gd name="T3" fmla="*/ 4 h 7"/>
                <a:gd name="T4" fmla="*/ 8 w 8"/>
                <a:gd name="T5" fmla="*/ 4 h 7"/>
                <a:gd name="T6" fmla="*/ 5 w 8"/>
                <a:gd name="T7" fmla="*/ 2 h 7"/>
                <a:gd name="T8" fmla="*/ 2 w 8"/>
                <a:gd name="T9" fmla="*/ 6 h 7"/>
                <a:gd name="T10" fmla="*/ 2 w 8"/>
                <a:gd name="T11" fmla="*/ 6 h 7"/>
                <a:gd name="T12" fmla="*/ 2 w 8"/>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2" y="6"/>
                  </a:moveTo>
                  <a:cubicBezTo>
                    <a:pt x="3" y="5"/>
                    <a:pt x="4" y="5"/>
                    <a:pt x="5" y="4"/>
                  </a:cubicBezTo>
                  <a:cubicBezTo>
                    <a:pt x="6" y="4"/>
                    <a:pt x="8" y="4"/>
                    <a:pt x="8" y="4"/>
                  </a:cubicBezTo>
                  <a:cubicBezTo>
                    <a:pt x="8" y="4"/>
                    <a:pt x="7" y="0"/>
                    <a:pt x="5" y="2"/>
                  </a:cubicBezTo>
                  <a:cubicBezTo>
                    <a:pt x="5" y="2"/>
                    <a:pt x="1" y="5"/>
                    <a:pt x="2" y="6"/>
                  </a:cubicBezTo>
                  <a:cubicBezTo>
                    <a:pt x="2" y="6"/>
                    <a:pt x="2" y="6"/>
                    <a:pt x="2" y="6"/>
                  </a:cubicBezTo>
                  <a:cubicBezTo>
                    <a:pt x="4" y="5"/>
                    <a:pt x="0" y="7"/>
                    <a:pt x="2"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00" name="Freeform 567">
              <a:extLst>
                <a:ext uri="{FF2B5EF4-FFF2-40B4-BE49-F238E27FC236}">
                  <a16:creationId xmlns:a16="http://schemas.microsoft.com/office/drawing/2014/main" id="{21A62F10-6732-BF44-8006-DA0A1A80D44A}"/>
                </a:ext>
              </a:extLst>
            </p:cNvPr>
            <p:cNvSpPr>
              <a:spLocks/>
            </p:cNvSpPr>
            <p:nvPr/>
          </p:nvSpPr>
          <p:spPr bwMode="auto">
            <a:xfrm>
              <a:off x="4002729" y="6182007"/>
              <a:ext cx="92356" cy="35042"/>
            </a:xfrm>
            <a:custGeom>
              <a:avLst/>
              <a:gdLst>
                <a:gd name="T0" fmla="*/ 9 w 10"/>
                <a:gd name="T1" fmla="*/ 2 h 4"/>
                <a:gd name="T2" fmla="*/ 9 w 10"/>
                <a:gd name="T3" fmla="*/ 1 h 4"/>
                <a:gd name="T4" fmla="*/ 6 w 10"/>
                <a:gd name="T5" fmla="*/ 0 h 4"/>
                <a:gd name="T6" fmla="*/ 2 w 10"/>
                <a:gd name="T7" fmla="*/ 2 h 4"/>
                <a:gd name="T8" fmla="*/ 3 w 10"/>
                <a:gd name="T9" fmla="*/ 4 h 4"/>
                <a:gd name="T10" fmla="*/ 9 w 10"/>
                <a:gd name="T11" fmla="*/ 2 h 4"/>
                <a:gd name="T12" fmla="*/ 9 w 10"/>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10" h="4">
                  <a:moveTo>
                    <a:pt x="9" y="2"/>
                  </a:moveTo>
                  <a:cubicBezTo>
                    <a:pt x="10" y="2"/>
                    <a:pt x="8" y="1"/>
                    <a:pt x="9" y="1"/>
                  </a:cubicBezTo>
                  <a:cubicBezTo>
                    <a:pt x="8" y="0"/>
                    <a:pt x="7" y="0"/>
                    <a:pt x="6" y="0"/>
                  </a:cubicBezTo>
                  <a:cubicBezTo>
                    <a:pt x="5" y="1"/>
                    <a:pt x="3" y="1"/>
                    <a:pt x="2" y="2"/>
                  </a:cubicBezTo>
                  <a:cubicBezTo>
                    <a:pt x="0" y="3"/>
                    <a:pt x="2" y="4"/>
                    <a:pt x="3" y="4"/>
                  </a:cubicBezTo>
                  <a:cubicBezTo>
                    <a:pt x="5" y="4"/>
                    <a:pt x="7" y="1"/>
                    <a:pt x="9" y="2"/>
                  </a:cubicBezTo>
                  <a:cubicBezTo>
                    <a:pt x="10" y="2"/>
                    <a:pt x="7" y="1"/>
                    <a:pt x="9"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01" name="Freeform 568">
              <a:extLst>
                <a:ext uri="{FF2B5EF4-FFF2-40B4-BE49-F238E27FC236}">
                  <a16:creationId xmlns:a16="http://schemas.microsoft.com/office/drawing/2014/main" id="{DBABA28E-B8AE-9948-940F-06E9FF0C9624}"/>
                </a:ext>
              </a:extLst>
            </p:cNvPr>
            <p:cNvSpPr>
              <a:spLocks/>
            </p:cNvSpPr>
            <p:nvPr/>
          </p:nvSpPr>
          <p:spPr bwMode="auto">
            <a:xfrm>
              <a:off x="3891264" y="6236163"/>
              <a:ext cx="54139" cy="47785"/>
            </a:xfrm>
            <a:custGeom>
              <a:avLst/>
              <a:gdLst>
                <a:gd name="T0" fmla="*/ 6 w 6"/>
                <a:gd name="T1" fmla="*/ 2 h 5"/>
                <a:gd name="T2" fmla="*/ 3 w 6"/>
                <a:gd name="T3" fmla="*/ 2 h 5"/>
                <a:gd name="T4" fmla="*/ 3 w 6"/>
                <a:gd name="T5" fmla="*/ 4 h 5"/>
                <a:gd name="T6" fmla="*/ 0 w 6"/>
                <a:gd name="T7" fmla="*/ 5 h 5"/>
                <a:gd name="T8" fmla="*/ 6 w 6"/>
                <a:gd name="T9" fmla="*/ 2 h 5"/>
              </a:gdLst>
              <a:ahLst/>
              <a:cxnLst>
                <a:cxn ang="0">
                  <a:pos x="T0" y="T1"/>
                </a:cxn>
                <a:cxn ang="0">
                  <a:pos x="T2" y="T3"/>
                </a:cxn>
                <a:cxn ang="0">
                  <a:pos x="T4" y="T5"/>
                </a:cxn>
                <a:cxn ang="0">
                  <a:pos x="T6" y="T7"/>
                </a:cxn>
                <a:cxn ang="0">
                  <a:pos x="T8" y="T9"/>
                </a:cxn>
              </a:cxnLst>
              <a:rect l="0" t="0" r="r" b="b"/>
              <a:pathLst>
                <a:path w="6" h="5">
                  <a:moveTo>
                    <a:pt x="6" y="2"/>
                  </a:moveTo>
                  <a:cubicBezTo>
                    <a:pt x="6" y="0"/>
                    <a:pt x="4" y="1"/>
                    <a:pt x="3" y="2"/>
                  </a:cubicBezTo>
                  <a:cubicBezTo>
                    <a:pt x="3" y="2"/>
                    <a:pt x="3" y="3"/>
                    <a:pt x="3" y="4"/>
                  </a:cubicBezTo>
                  <a:cubicBezTo>
                    <a:pt x="2" y="4"/>
                    <a:pt x="0" y="5"/>
                    <a:pt x="0" y="5"/>
                  </a:cubicBezTo>
                  <a:cubicBezTo>
                    <a:pt x="0" y="5"/>
                    <a:pt x="6" y="5"/>
                    <a:pt x="6"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02" name="Freeform 569">
              <a:extLst>
                <a:ext uri="{FF2B5EF4-FFF2-40B4-BE49-F238E27FC236}">
                  <a16:creationId xmlns:a16="http://schemas.microsoft.com/office/drawing/2014/main" id="{6B525EE5-5629-DD43-BD9F-4F1D6A2D8E4E}"/>
                </a:ext>
              </a:extLst>
            </p:cNvPr>
            <p:cNvSpPr>
              <a:spLocks/>
            </p:cNvSpPr>
            <p:nvPr/>
          </p:nvSpPr>
          <p:spPr bwMode="auto">
            <a:xfrm>
              <a:off x="7066423" y="5076623"/>
              <a:ext cx="194267" cy="121050"/>
            </a:xfrm>
            <a:custGeom>
              <a:avLst/>
              <a:gdLst>
                <a:gd name="T0" fmla="*/ 19 w 21"/>
                <a:gd name="T1" fmla="*/ 9 h 13"/>
                <a:gd name="T2" fmla="*/ 18 w 21"/>
                <a:gd name="T3" fmla="*/ 7 h 13"/>
                <a:gd name="T4" fmla="*/ 14 w 21"/>
                <a:gd name="T5" fmla="*/ 4 h 13"/>
                <a:gd name="T6" fmla="*/ 8 w 21"/>
                <a:gd name="T7" fmla="*/ 1 h 13"/>
                <a:gd name="T8" fmla="*/ 5 w 21"/>
                <a:gd name="T9" fmla="*/ 6 h 13"/>
                <a:gd name="T10" fmla="*/ 0 w 21"/>
                <a:gd name="T11" fmla="*/ 8 h 13"/>
                <a:gd name="T12" fmla="*/ 7 w 21"/>
                <a:gd name="T13" fmla="*/ 11 h 13"/>
                <a:gd name="T14" fmla="*/ 15 w 21"/>
                <a:gd name="T15" fmla="*/ 12 h 13"/>
                <a:gd name="T16" fmla="*/ 20 w 21"/>
                <a:gd name="T17" fmla="*/ 9 h 13"/>
                <a:gd name="T18" fmla="*/ 19 w 21"/>
                <a:gd name="T19" fmla="*/ 9 h 13"/>
                <a:gd name="T20" fmla="*/ 19 w 21"/>
                <a:gd name="T21"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3">
                  <a:moveTo>
                    <a:pt x="19" y="9"/>
                  </a:moveTo>
                  <a:cubicBezTo>
                    <a:pt x="15" y="10"/>
                    <a:pt x="19" y="8"/>
                    <a:pt x="18" y="7"/>
                  </a:cubicBezTo>
                  <a:cubicBezTo>
                    <a:pt x="17" y="7"/>
                    <a:pt x="15" y="4"/>
                    <a:pt x="14" y="4"/>
                  </a:cubicBezTo>
                  <a:cubicBezTo>
                    <a:pt x="12" y="4"/>
                    <a:pt x="10" y="1"/>
                    <a:pt x="8" y="1"/>
                  </a:cubicBezTo>
                  <a:cubicBezTo>
                    <a:pt x="6" y="0"/>
                    <a:pt x="6" y="5"/>
                    <a:pt x="5" y="6"/>
                  </a:cubicBezTo>
                  <a:cubicBezTo>
                    <a:pt x="4" y="6"/>
                    <a:pt x="0" y="6"/>
                    <a:pt x="0" y="8"/>
                  </a:cubicBezTo>
                  <a:cubicBezTo>
                    <a:pt x="1" y="10"/>
                    <a:pt x="6" y="11"/>
                    <a:pt x="7" y="11"/>
                  </a:cubicBezTo>
                  <a:cubicBezTo>
                    <a:pt x="9" y="12"/>
                    <a:pt x="13" y="13"/>
                    <a:pt x="15" y="12"/>
                  </a:cubicBezTo>
                  <a:cubicBezTo>
                    <a:pt x="15" y="12"/>
                    <a:pt x="20" y="10"/>
                    <a:pt x="20" y="9"/>
                  </a:cubicBezTo>
                  <a:cubicBezTo>
                    <a:pt x="20" y="9"/>
                    <a:pt x="19" y="9"/>
                    <a:pt x="19" y="9"/>
                  </a:cubicBezTo>
                  <a:cubicBezTo>
                    <a:pt x="18" y="10"/>
                    <a:pt x="21" y="9"/>
                    <a:pt x="19" y="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03" name="Freeform 570">
              <a:extLst>
                <a:ext uri="{FF2B5EF4-FFF2-40B4-BE49-F238E27FC236}">
                  <a16:creationId xmlns:a16="http://schemas.microsoft.com/office/drawing/2014/main" id="{A5D09574-9218-0145-AD87-636A0823978C}"/>
                </a:ext>
              </a:extLst>
            </p:cNvPr>
            <p:cNvSpPr>
              <a:spLocks/>
            </p:cNvSpPr>
            <p:nvPr/>
          </p:nvSpPr>
          <p:spPr bwMode="auto">
            <a:xfrm>
              <a:off x="6999546" y="5133964"/>
              <a:ext cx="47770" cy="35042"/>
            </a:xfrm>
            <a:custGeom>
              <a:avLst/>
              <a:gdLst>
                <a:gd name="T0" fmla="*/ 2 w 5"/>
                <a:gd name="T1" fmla="*/ 4 h 4"/>
                <a:gd name="T2" fmla="*/ 4 w 5"/>
                <a:gd name="T3" fmla="*/ 1 h 4"/>
                <a:gd name="T4" fmla="*/ 2 w 5"/>
                <a:gd name="T5" fmla="*/ 4 h 4"/>
                <a:gd name="T6" fmla="*/ 2 w 5"/>
                <a:gd name="T7" fmla="*/ 4 h 4"/>
              </a:gdLst>
              <a:ahLst/>
              <a:cxnLst>
                <a:cxn ang="0">
                  <a:pos x="T0" y="T1"/>
                </a:cxn>
                <a:cxn ang="0">
                  <a:pos x="T2" y="T3"/>
                </a:cxn>
                <a:cxn ang="0">
                  <a:pos x="T4" y="T5"/>
                </a:cxn>
                <a:cxn ang="0">
                  <a:pos x="T6" y="T7"/>
                </a:cxn>
              </a:cxnLst>
              <a:rect l="0" t="0" r="r" b="b"/>
              <a:pathLst>
                <a:path w="5" h="4">
                  <a:moveTo>
                    <a:pt x="2" y="4"/>
                  </a:moveTo>
                  <a:cubicBezTo>
                    <a:pt x="0" y="4"/>
                    <a:pt x="4" y="0"/>
                    <a:pt x="4" y="1"/>
                  </a:cubicBezTo>
                  <a:cubicBezTo>
                    <a:pt x="5" y="1"/>
                    <a:pt x="3" y="4"/>
                    <a:pt x="2" y="4"/>
                  </a:cubicBezTo>
                  <a:cubicBezTo>
                    <a:pt x="1" y="4"/>
                    <a:pt x="4" y="4"/>
                    <a:pt x="2"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04" name="Freeform 571">
              <a:extLst>
                <a:ext uri="{FF2B5EF4-FFF2-40B4-BE49-F238E27FC236}">
                  <a16:creationId xmlns:a16="http://schemas.microsoft.com/office/drawing/2014/main" id="{46DEAE44-41FC-944B-89DA-F6BA8A9DCEA9}"/>
                </a:ext>
              </a:extLst>
            </p:cNvPr>
            <p:cNvSpPr>
              <a:spLocks/>
            </p:cNvSpPr>
            <p:nvPr/>
          </p:nvSpPr>
          <p:spPr bwMode="auto">
            <a:xfrm>
              <a:off x="6942220" y="5169003"/>
              <a:ext cx="19109" cy="19114"/>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1"/>
                    <a:pt x="1" y="0"/>
                  </a:cubicBezTo>
                  <a:cubicBezTo>
                    <a:pt x="2" y="0"/>
                    <a:pt x="2" y="2"/>
                    <a:pt x="1"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05" name="Freeform 572">
              <a:extLst>
                <a:ext uri="{FF2B5EF4-FFF2-40B4-BE49-F238E27FC236}">
                  <a16:creationId xmlns:a16="http://schemas.microsoft.com/office/drawing/2014/main" id="{AA8BB0AC-49AB-074B-B6C0-400CAAEB76B8}"/>
                </a:ext>
              </a:extLst>
            </p:cNvPr>
            <p:cNvSpPr>
              <a:spLocks/>
            </p:cNvSpPr>
            <p:nvPr/>
          </p:nvSpPr>
          <p:spPr bwMode="auto">
            <a:xfrm>
              <a:off x="6139670" y="4777184"/>
              <a:ext cx="859873" cy="420492"/>
            </a:xfrm>
            <a:custGeom>
              <a:avLst/>
              <a:gdLst>
                <a:gd name="T0" fmla="*/ 76 w 92"/>
                <a:gd name="T1" fmla="*/ 41 h 45"/>
                <a:gd name="T2" fmla="*/ 71 w 92"/>
                <a:gd name="T3" fmla="*/ 39 h 45"/>
                <a:gd name="T4" fmla="*/ 61 w 92"/>
                <a:gd name="T5" fmla="*/ 38 h 45"/>
                <a:gd name="T6" fmla="*/ 45 w 92"/>
                <a:gd name="T7" fmla="*/ 43 h 45"/>
                <a:gd name="T8" fmla="*/ 29 w 92"/>
                <a:gd name="T9" fmla="*/ 41 h 45"/>
                <a:gd name="T10" fmla="*/ 21 w 92"/>
                <a:gd name="T11" fmla="*/ 38 h 45"/>
                <a:gd name="T12" fmla="*/ 10 w 92"/>
                <a:gd name="T13" fmla="*/ 31 h 45"/>
                <a:gd name="T14" fmla="*/ 40 w 92"/>
                <a:gd name="T15" fmla="*/ 29 h 45"/>
                <a:gd name="T16" fmla="*/ 9 w 92"/>
                <a:gd name="T17" fmla="*/ 26 h 45"/>
                <a:gd name="T18" fmla="*/ 16 w 92"/>
                <a:gd name="T19" fmla="*/ 19 h 45"/>
                <a:gd name="T20" fmla="*/ 14 w 92"/>
                <a:gd name="T21" fmla="*/ 18 h 45"/>
                <a:gd name="T22" fmla="*/ 7 w 92"/>
                <a:gd name="T23" fmla="*/ 17 h 45"/>
                <a:gd name="T24" fmla="*/ 4 w 92"/>
                <a:gd name="T25" fmla="*/ 11 h 45"/>
                <a:gd name="T26" fmla="*/ 8 w 92"/>
                <a:gd name="T27" fmla="*/ 7 h 45"/>
                <a:gd name="T28" fmla="*/ 24 w 92"/>
                <a:gd name="T29" fmla="*/ 1 h 45"/>
                <a:gd name="T30" fmla="*/ 29 w 92"/>
                <a:gd name="T31" fmla="*/ 7 h 45"/>
                <a:gd name="T32" fmla="*/ 39 w 92"/>
                <a:gd name="T33" fmla="*/ 6 h 45"/>
                <a:gd name="T34" fmla="*/ 43 w 92"/>
                <a:gd name="T35" fmla="*/ 8 h 45"/>
                <a:gd name="T36" fmla="*/ 47 w 92"/>
                <a:gd name="T37" fmla="*/ 9 h 45"/>
                <a:gd name="T38" fmla="*/ 43 w 92"/>
                <a:gd name="T39" fmla="*/ 4 h 45"/>
                <a:gd name="T40" fmla="*/ 54 w 92"/>
                <a:gd name="T41" fmla="*/ 10 h 45"/>
                <a:gd name="T42" fmla="*/ 60 w 92"/>
                <a:gd name="T43" fmla="*/ 14 h 45"/>
                <a:gd name="T44" fmla="*/ 59 w 92"/>
                <a:gd name="T45" fmla="*/ 1 h 45"/>
                <a:gd name="T46" fmla="*/ 69 w 92"/>
                <a:gd name="T47" fmla="*/ 6 h 45"/>
                <a:gd name="T48" fmla="*/ 74 w 92"/>
                <a:gd name="T49" fmla="*/ 19 h 45"/>
                <a:gd name="T50" fmla="*/ 82 w 92"/>
                <a:gd name="T51" fmla="*/ 26 h 45"/>
                <a:gd name="T52" fmla="*/ 92 w 92"/>
                <a:gd name="T53" fmla="*/ 33 h 45"/>
                <a:gd name="T54" fmla="*/ 83 w 92"/>
                <a:gd name="T55" fmla="*/ 35 h 45"/>
                <a:gd name="T56" fmla="*/ 81 w 92"/>
                <a:gd name="T57" fmla="*/ 36 h 45"/>
                <a:gd name="T58" fmla="*/ 85 w 92"/>
                <a:gd name="T59" fmla="*/ 36 h 45"/>
                <a:gd name="T60" fmla="*/ 89 w 92"/>
                <a:gd name="T61" fmla="*/ 39 h 45"/>
                <a:gd name="T62" fmla="*/ 83 w 92"/>
                <a:gd name="T63"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45">
                  <a:moveTo>
                    <a:pt x="83" y="41"/>
                  </a:moveTo>
                  <a:cubicBezTo>
                    <a:pt x="81" y="41"/>
                    <a:pt x="79" y="41"/>
                    <a:pt x="76" y="41"/>
                  </a:cubicBezTo>
                  <a:cubicBezTo>
                    <a:pt x="75" y="41"/>
                    <a:pt x="74" y="41"/>
                    <a:pt x="73" y="41"/>
                  </a:cubicBezTo>
                  <a:cubicBezTo>
                    <a:pt x="72" y="41"/>
                    <a:pt x="72" y="40"/>
                    <a:pt x="71" y="39"/>
                  </a:cubicBezTo>
                  <a:cubicBezTo>
                    <a:pt x="70" y="39"/>
                    <a:pt x="66" y="40"/>
                    <a:pt x="65" y="38"/>
                  </a:cubicBezTo>
                  <a:cubicBezTo>
                    <a:pt x="65" y="35"/>
                    <a:pt x="63" y="37"/>
                    <a:pt x="61" y="38"/>
                  </a:cubicBezTo>
                  <a:cubicBezTo>
                    <a:pt x="58" y="40"/>
                    <a:pt x="56" y="39"/>
                    <a:pt x="54" y="40"/>
                  </a:cubicBezTo>
                  <a:cubicBezTo>
                    <a:pt x="51" y="41"/>
                    <a:pt x="48" y="42"/>
                    <a:pt x="45" y="43"/>
                  </a:cubicBezTo>
                  <a:cubicBezTo>
                    <a:pt x="41" y="43"/>
                    <a:pt x="35" y="45"/>
                    <a:pt x="31" y="43"/>
                  </a:cubicBezTo>
                  <a:cubicBezTo>
                    <a:pt x="31" y="43"/>
                    <a:pt x="29" y="42"/>
                    <a:pt x="29" y="41"/>
                  </a:cubicBezTo>
                  <a:cubicBezTo>
                    <a:pt x="29" y="40"/>
                    <a:pt x="29" y="38"/>
                    <a:pt x="27" y="38"/>
                  </a:cubicBezTo>
                  <a:cubicBezTo>
                    <a:pt x="25" y="38"/>
                    <a:pt x="23" y="38"/>
                    <a:pt x="21" y="38"/>
                  </a:cubicBezTo>
                  <a:cubicBezTo>
                    <a:pt x="19" y="38"/>
                    <a:pt x="17" y="38"/>
                    <a:pt x="15" y="36"/>
                  </a:cubicBezTo>
                  <a:cubicBezTo>
                    <a:pt x="14" y="36"/>
                    <a:pt x="9" y="32"/>
                    <a:pt x="10" y="31"/>
                  </a:cubicBezTo>
                  <a:cubicBezTo>
                    <a:pt x="16" y="28"/>
                    <a:pt x="23" y="29"/>
                    <a:pt x="28" y="29"/>
                  </a:cubicBezTo>
                  <a:cubicBezTo>
                    <a:pt x="29" y="29"/>
                    <a:pt x="40" y="29"/>
                    <a:pt x="40" y="29"/>
                  </a:cubicBezTo>
                  <a:cubicBezTo>
                    <a:pt x="40" y="27"/>
                    <a:pt x="26" y="25"/>
                    <a:pt x="25" y="25"/>
                  </a:cubicBezTo>
                  <a:cubicBezTo>
                    <a:pt x="20" y="25"/>
                    <a:pt x="14" y="28"/>
                    <a:pt x="9" y="26"/>
                  </a:cubicBezTo>
                  <a:cubicBezTo>
                    <a:pt x="7" y="25"/>
                    <a:pt x="3" y="23"/>
                    <a:pt x="7" y="21"/>
                  </a:cubicBezTo>
                  <a:cubicBezTo>
                    <a:pt x="10" y="20"/>
                    <a:pt x="13" y="19"/>
                    <a:pt x="16" y="19"/>
                  </a:cubicBezTo>
                  <a:cubicBezTo>
                    <a:pt x="18" y="18"/>
                    <a:pt x="20" y="18"/>
                    <a:pt x="21" y="18"/>
                  </a:cubicBezTo>
                  <a:cubicBezTo>
                    <a:pt x="19" y="19"/>
                    <a:pt x="16" y="18"/>
                    <a:pt x="14" y="18"/>
                  </a:cubicBezTo>
                  <a:cubicBezTo>
                    <a:pt x="13" y="18"/>
                    <a:pt x="7" y="19"/>
                    <a:pt x="6" y="18"/>
                  </a:cubicBezTo>
                  <a:cubicBezTo>
                    <a:pt x="6" y="18"/>
                    <a:pt x="7" y="17"/>
                    <a:pt x="7" y="17"/>
                  </a:cubicBezTo>
                  <a:cubicBezTo>
                    <a:pt x="7" y="16"/>
                    <a:pt x="0" y="17"/>
                    <a:pt x="1" y="15"/>
                  </a:cubicBezTo>
                  <a:cubicBezTo>
                    <a:pt x="2" y="14"/>
                    <a:pt x="3" y="12"/>
                    <a:pt x="4" y="11"/>
                  </a:cubicBezTo>
                  <a:cubicBezTo>
                    <a:pt x="8" y="10"/>
                    <a:pt x="4" y="10"/>
                    <a:pt x="4" y="9"/>
                  </a:cubicBezTo>
                  <a:cubicBezTo>
                    <a:pt x="4" y="9"/>
                    <a:pt x="7" y="7"/>
                    <a:pt x="8" y="7"/>
                  </a:cubicBezTo>
                  <a:cubicBezTo>
                    <a:pt x="10" y="6"/>
                    <a:pt x="11" y="5"/>
                    <a:pt x="13" y="4"/>
                  </a:cubicBezTo>
                  <a:cubicBezTo>
                    <a:pt x="17" y="2"/>
                    <a:pt x="20" y="1"/>
                    <a:pt x="24" y="1"/>
                  </a:cubicBezTo>
                  <a:cubicBezTo>
                    <a:pt x="29" y="1"/>
                    <a:pt x="24" y="7"/>
                    <a:pt x="24" y="7"/>
                  </a:cubicBezTo>
                  <a:cubicBezTo>
                    <a:pt x="26" y="8"/>
                    <a:pt x="28" y="8"/>
                    <a:pt x="29" y="7"/>
                  </a:cubicBezTo>
                  <a:cubicBezTo>
                    <a:pt x="30" y="7"/>
                    <a:pt x="30" y="4"/>
                    <a:pt x="31" y="4"/>
                  </a:cubicBezTo>
                  <a:cubicBezTo>
                    <a:pt x="33" y="4"/>
                    <a:pt x="37" y="4"/>
                    <a:pt x="39" y="6"/>
                  </a:cubicBezTo>
                  <a:cubicBezTo>
                    <a:pt x="42" y="8"/>
                    <a:pt x="35" y="11"/>
                    <a:pt x="40" y="10"/>
                  </a:cubicBezTo>
                  <a:cubicBezTo>
                    <a:pt x="41" y="10"/>
                    <a:pt x="42" y="9"/>
                    <a:pt x="43" y="8"/>
                  </a:cubicBezTo>
                  <a:cubicBezTo>
                    <a:pt x="44" y="8"/>
                    <a:pt x="44" y="8"/>
                    <a:pt x="45" y="8"/>
                  </a:cubicBezTo>
                  <a:cubicBezTo>
                    <a:pt x="46" y="8"/>
                    <a:pt x="46" y="8"/>
                    <a:pt x="47" y="9"/>
                  </a:cubicBezTo>
                  <a:cubicBezTo>
                    <a:pt x="48" y="9"/>
                    <a:pt x="48" y="7"/>
                    <a:pt x="48" y="6"/>
                  </a:cubicBezTo>
                  <a:cubicBezTo>
                    <a:pt x="47" y="6"/>
                    <a:pt x="44" y="4"/>
                    <a:pt x="43" y="4"/>
                  </a:cubicBezTo>
                  <a:cubicBezTo>
                    <a:pt x="45" y="3"/>
                    <a:pt x="49" y="5"/>
                    <a:pt x="50" y="6"/>
                  </a:cubicBezTo>
                  <a:cubicBezTo>
                    <a:pt x="53" y="7"/>
                    <a:pt x="53" y="8"/>
                    <a:pt x="54" y="10"/>
                  </a:cubicBezTo>
                  <a:cubicBezTo>
                    <a:pt x="54" y="11"/>
                    <a:pt x="54" y="16"/>
                    <a:pt x="56" y="16"/>
                  </a:cubicBezTo>
                  <a:cubicBezTo>
                    <a:pt x="57" y="16"/>
                    <a:pt x="61" y="16"/>
                    <a:pt x="60" y="14"/>
                  </a:cubicBezTo>
                  <a:cubicBezTo>
                    <a:pt x="59" y="10"/>
                    <a:pt x="57" y="7"/>
                    <a:pt x="56" y="3"/>
                  </a:cubicBezTo>
                  <a:cubicBezTo>
                    <a:pt x="55" y="0"/>
                    <a:pt x="58" y="1"/>
                    <a:pt x="59" y="1"/>
                  </a:cubicBezTo>
                  <a:cubicBezTo>
                    <a:pt x="62" y="2"/>
                    <a:pt x="62" y="0"/>
                    <a:pt x="64" y="1"/>
                  </a:cubicBezTo>
                  <a:cubicBezTo>
                    <a:pt x="66" y="3"/>
                    <a:pt x="69" y="4"/>
                    <a:pt x="69" y="6"/>
                  </a:cubicBezTo>
                  <a:cubicBezTo>
                    <a:pt x="70" y="9"/>
                    <a:pt x="71" y="11"/>
                    <a:pt x="73" y="13"/>
                  </a:cubicBezTo>
                  <a:cubicBezTo>
                    <a:pt x="74" y="16"/>
                    <a:pt x="75" y="17"/>
                    <a:pt x="74" y="19"/>
                  </a:cubicBezTo>
                  <a:cubicBezTo>
                    <a:pt x="73" y="22"/>
                    <a:pt x="76" y="25"/>
                    <a:pt x="78" y="26"/>
                  </a:cubicBezTo>
                  <a:cubicBezTo>
                    <a:pt x="79" y="26"/>
                    <a:pt x="81" y="26"/>
                    <a:pt x="82" y="26"/>
                  </a:cubicBezTo>
                  <a:cubicBezTo>
                    <a:pt x="83" y="27"/>
                    <a:pt x="84" y="28"/>
                    <a:pt x="85" y="28"/>
                  </a:cubicBezTo>
                  <a:cubicBezTo>
                    <a:pt x="88" y="29"/>
                    <a:pt x="92" y="29"/>
                    <a:pt x="92" y="33"/>
                  </a:cubicBezTo>
                  <a:cubicBezTo>
                    <a:pt x="92" y="35"/>
                    <a:pt x="83" y="32"/>
                    <a:pt x="83" y="32"/>
                  </a:cubicBezTo>
                  <a:cubicBezTo>
                    <a:pt x="83" y="33"/>
                    <a:pt x="83" y="34"/>
                    <a:pt x="83" y="35"/>
                  </a:cubicBezTo>
                  <a:cubicBezTo>
                    <a:pt x="83" y="35"/>
                    <a:pt x="80" y="35"/>
                    <a:pt x="80" y="35"/>
                  </a:cubicBezTo>
                  <a:cubicBezTo>
                    <a:pt x="81" y="35"/>
                    <a:pt x="81" y="36"/>
                    <a:pt x="81" y="36"/>
                  </a:cubicBezTo>
                  <a:cubicBezTo>
                    <a:pt x="81" y="37"/>
                    <a:pt x="81" y="38"/>
                    <a:pt x="81" y="38"/>
                  </a:cubicBezTo>
                  <a:cubicBezTo>
                    <a:pt x="81" y="38"/>
                    <a:pt x="85" y="36"/>
                    <a:pt x="85" y="36"/>
                  </a:cubicBezTo>
                  <a:cubicBezTo>
                    <a:pt x="87" y="36"/>
                    <a:pt x="86" y="37"/>
                    <a:pt x="86" y="38"/>
                  </a:cubicBezTo>
                  <a:cubicBezTo>
                    <a:pt x="86" y="38"/>
                    <a:pt x="88" y="38"/>
                    <a:pt x="89" y="39"/>
                  </a:cubicBezTo>
                  <a:cubicBezTo>
                    <a:pt x="89" y="39"/>
                    <a:pt x="83" y="41"/>
                    <a:pt x="83" y="41"/>
                  </a:cubicBezTo>
                  <a:cubicBezTo>
                    <a:pt x="81" y="41"/>
                    <a:pt x="86" y="41"/>
                    <a:pt x="83" y="4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06" name="Freeform 573">
              <a:extLst>
                <a:ext uri="{FF2B5EF4-FFF2-40B4-BE49-F238E27FC236}">
                  <a16:creationId xmlns:a16="http://schemas.microsoft.com/office/drawing/2014/main" id="{3BC63DE2-B3BE-2B41-B52E-9F991D4AF3D5}"/>
                </a:ext>
              </a:extLst>
            </p:cNvPr>
            <p:cNvSpPr>
              <a:spLocks/>
            </p:cNvSpPr>
            <p:nvPr/>
          </p:nvSpPr>
          <p:spPr bwMode="auto">
            <a:xfrm>
              <a:off x="6709737" y="4738957"/>
              <a:ext cx="130573" cy="86010"/>
            </a:xfrm>
            <a:custGeom>
              <a:avLst/>
              <a:gdLst>
                <a:gd name="T0" fmla="*/ 9 w 14"/>
                <a:gd name="T1" fmla="*/ 8 h 9"/>
                <a:gd name="T2" fmla="*/ 5 w 14"/>
                <a:gd name="T3" fmla="*/ 5 h 9"/>
                <a:gd name="T4" fmla="*/ 0 w 14"/>
                <a:gd name="T5" fmla="*/ 3 h 9"/>
                <a:gd name="T6" fmla="*/ 4 w 14"/>
                <a:gd name="T7" fmla="*/ 0 h 9"/>
                <a:gd name="T8" fmla="*/ 10 w 14"/>
                <a:gd name="T9" fmla="*/ 1 h 9"/>
                <a:gd name="T10" fmla="*/ 12 w 14"/>
                <a:gd name="T11" fmla="*/ 4 h 9"/>
                <a:gd name="T12" fmla="*/ 9 w 14"/>
                <a:gd name="T13" fmla="*/ 8 h 9"/>
                <a:gd name="T14" fmla="*/ 9 w 14"/>
                <a:gd name="T15" fmla="*/ 8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9">
                  <a:moveTo>
                    <a:pt x="9" y="8"/>
                  </a:moveTo>
                  <a:cubicBezTo>
                    <a:pt x="7" y="8"/>
                    <a:pt x="6" y="5"/>
                    <a:pt x="5" y="5"/>
                  </a:cubicBezTo>
                  <a:cubicBezTo>
                    <a:pt x="4" y="4"/>
                    <a:pt x="0" y="3"/>
                    <a:pt x="0" y="3"/>
                  </a:cubicBezTo>
                  <a:cubicBezTo>
                    <a:pt x="1" y="2"/>
                    <a:pt x="3" y="1"/>
                    <a:pt x="4" y="0"/>
                  </a:cubicBezTo>
                  <a:cubicBezTo>
                    <a:pt x="6" y="0"/>
                    <a:pt x="8" y="0"/>
                    <a:pt x="10" y="1"/>
                  </a:cubicBezTo>
                  <a:cubicBezTo>
                    <a:pt x="12" y="2"/>
                    <a:pt x="14" y="2"/>
                    <a:pt x="12" y="4"/>
                  </a:cubicBezTo>
                  <a:cubicBezTo>
                    <a:pt x="11" y="5"/>
                    <a:pt x="10" y="9"/>
                    <a:pt x="9" y="8"/>
                  </a:cubicBezTo>
                  <a:cubicBezTo>
                    <a:pt x="8" y="8"/>
                    <a:pt x="9" y="8"/>
                    <a:pt x="9" y="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07" name="Freeform 574">
              <a:extLst>
                <a:ext uri="{FF2B5EF4-FFF2-40B4-BE49-F238E27FC236}">
                  <a16:creationId xmlns:a16="http://schemas.microsoft.com/office/drawing/2014/main" id="{67328E85-DBAD-1847-BD4C-9E452B24A474}"/>
                </a:ext>
              </a:extLst>
            </p:cNvPr>
            <p:cNvSpPr>
              <a:spLocks/>
            </p:cNvSpPr>
            <p:nvPr/>
          </p:nvSpPr>
          <p:spPr bwMode="auto">
            <a:xfrm>
              <a:off x="6916743" y="4700729"/>
              <a:ext cx="296177" cy="273958"/>
            </a:xfrm>
            <a:custGeom>
              <a:avLst/>
              <a:gdLst>
                <a:gd name="T0" fmla="*/ 18 w 32"/>
                <a:gd name="T1" fmla="*/ 27 h 29"/>
                <a:gd name="T2" fmla="*/ 10 w 32"/>
                <a:gd name="T3" fmla="*/ 19 h 29"/>
                <a:gd name="T4" fmla="*/ 1 w 32"/>
                <a:gd name="T5" fmla="*/ 15 h 29"/>
                <a:gd name="T6" fmla="*/ 0 w 32"/>
                <a:gd name="T7" fmla="*/ 13 h 29"/>
                <a:gd name="T8" fmla="*/ 4 w 32"/>
                <a:gd name="T9" fmla="*/ 12 h 29"/>
                <a:gd name="T10" fmla="*/ 11 w 32"/>
                <a:gd name="T11" fmla="*/ 14 h 29"/>
                <a:gd name="T12" fmla="*/ 11 w 32"/>
                <a:gd name="T13" fmla="*/ 12 h 29"/>
                <a:gd name="T14" fmla="*/ 13 w 32"/>
                <a:gd name="T15" fmla="*/ 11 h 29"/>
                <a:gd name="T16" fmla="*/ 7 w 32"/>
                <a:gd name="T17" fmla="*/ 8 h 29"/>
                <a:gd name="T18" fmla="*/ 7 w 32"/>
                <a:gd name="T19" fmla="*/ 6 h 29"/>
                <a:gd name="T20" fmla="*/ 10 w 32"/>
                <a:gd name="T21" fmla="*/ 7 h 29"/>
                <a:gd name="T22" fmla="*/ 11 w 32"/>
                <a:gd name="T23" fmla="*/ 5 h 29"/>
                <a:gd name="T24" fmla="*/ 8 w 32"/>
                <a:gd name="T25" fmla="*/ 4 h 29"/>
                <a:gd name="T26" fmla="*/ 10 w 32"/>
                <a:gd name="T27" fmla="*/ 3 h 29"/>
                <a:gd name="T28" fmla="*/ 14 w 32"/>
                <a:gd name="T29" fmla="*/ 4 h 29"/>
                <a:gd name="T30" fmla="*/ 13 w 32"/>
                <a:gd name="T31" fmla="*/ 3 h 29"/>
                <a:gd name="T32" fmla="*/ 19 w 32"/>
                <a:gd name="T33" fmla="*/ 5 h 29"/>
                <a:gd name="T34" fmla="*/ 18 w 32"/>
                <a:gd name="T35" fmla="*/ 3 h 29"/>
                <a:gd name="T36" fmla="*/ 19 w 32"/>
                <a:gd name="T37" fmla="*/ 3 h 29"/>
                <a:gd name="T38" fmla="*/ 17 w 32"/>
                <a:gd name="T39" fmla="*/ 2 h 29"/>
                <a:gd name="T40" fmla="*/ 25 w 32"/>
                <a:gd name="T41" fmla="*/ 1 h 29"/>
                <a:gd name="T42" fmla="*/ 23 w 32"/>
                <a:gd name="T43" fmla="*/ 3 h 29"/>
                <a:gd name="T44" fmla="*/ 28 w 32"/>
                <a:gd name="T45" fmla="*/ 4 h 29"/>
                <a:gd name="T46" fmla="*/ 27 w 32"/>
                <a:gd name="T47" fmla="*/ 7 h 29"/>
                <a:gd name="T48" fmla="*/ 26 w 32"/>
                <a:gd name="T49" fmla="*/ 8 h 29"/>
                <a:gd name="T50" fmla="*/ 23 w 32"/>
                <a:gd name="T51" fmla="*/ 10 h 29"/>
                <a:gd name="T52" fmla="*/ 21 w 32"/>
                <a:gd name="T53" fmla="*/ 13 h 29"/>
                <a:gd name="T54" fmla="*/ 24 w 32"/>
                <a:gd name="T55" fmla="*/ 11 h 29"/>
                <a:gd name="T56" fmla="*/ 26 w 32"/>
                <a:gd name="T57" fmla="*/ 13 h 29"/>
                <a:gd name="T58" fmla="*/ 29 w 32"/>
                <a:gd name="T59" fmla="*/ 13 h 29"/>
                <a:gd name="T60" fmla="*/ 28 w 32"/>
                <a:gd name="T61" fmla="*/ 10 h 29"/>
                <a:gd name="T62" fmla="*/ 30 w 32"/>
                <a:gd name="T63" fmla="*/ 11 h 29"/>
                <a:gd name="T64" fmla="*/ 30 w 32"/>
                <a:gd name="T65" fmla="*/ 14 h 29"/>
                <a:gd name="T66" fmla="*/ 31 w 32"/>
                <a:gd name="T67" fmla="*/ 17 h 29"/>
                <a:gd name="T68" fmla="*/ 28 w 32"/>
                <a:gd name="T69" fmla="*/ 23 h 29"/>
                <a:gd name="T70" fmla="*/ 22 w 32"/>
                <a:gd name="T71" fmla="*/ 23 h 29"/>
                <a:gd name="T72" fmla="*/ 21 w 32"/>
                <a:gd name="T73" fmla="*/ 23 h 29"/>
                <a:gd name="T74" fmla="*/ 23 w 32"/>
                <a:gd name="T75" fmla="*/ 26 h 29"/>
                <a:gd name="T76" fmla="*/ 18 w 32"/>
                <a:gd name="T77" fmla="*/ 27 h 29"/>
                <a:gd name="T78" fmla="*/ 18 w 32"/>
                <a:gd name="T79"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 h="29">
                  <a:moveTo>
                    <a:pt x="18" y="27"/>
                  </a:moveTo>
                  <a:cubicBezTo>
                    <a:pt x="15" y="25"/>
                    <a:pt x="13" y="21"/>
                    <a:pt x="10" y="19"/>
                  </a:cubicBezTo>
                  <a:cubicBezTo>
                    <a:pt x="7" y="18"/>
                    <a:pt x="4" y="16"/>
                    <a:pt x="1" y="15"/>
                  </a:cubicBezTo>
                  <a:cubicBezTo>
                    <a:pt x="0" y="14"/>
                    <a:pt x="0" y="14"/>
                    <a:pt x="0" y="13"/>
                  </a:cubicBezTo>
                  <a:cubicBezTo>
                    <a:pt x="0" y="10"/>
                    <a:pt x="2" y="11"/>
                    <a:pt x="4" y="12"/>
                  </a:cubicBezTo>
                  <a:cubicBezTo>
                    <a:pt x="6" y="13"/>
                    <a:pt x="8" y="15"/>
                    <a:pt x="11" y="14"/>
                  </a:cubicBezTo>
                  <a:cubicBezTo>
                    <a:pt x="12" y="14"/>
                    <a:pt x="11" y="12"/>
                    <a:pt x="11" y="12"/>
                  </a:cubicBezTo>
                  <a:cubicBezTo>
                    <a:pt x="11" y="11"/>
                    <a:pt x="13" y="12"/>
                    <a:pt x="13" y="11"/>
                  </a:cubicBezTo>
                  <a:cubicBezTo>
                    <a:pt x="14" y="10"/>
                    <a:pt x="7" y="8"/>
                    <a:pt x="7" y="8"/>
                  </a:cubicBezTo>
                  <a:cubicBezTo>
                    <a:pt x="5" y="7"/>
                    <a:pt x="6" y="6"/>
                    <a:pt x="7" y="6"/>
                  </a:cubicBezTo>
                  <a:cubicBezTo>
                    <a:pt x="9" y="5"/>
                    <a:pt x="9" y="6"/>
                    <a:pt x="10" y="7"/>
                  </a:cubicBezTo>
                  <a:cubicBezTo>
                    <a:pt x="10" y="7"/>
                    <a:pt x="11" y="5"/>
                    <a:pt x="11" y="5"/>
                  </a:cubicBezTo>
                  <a:cubicBezTo>
                    <a:pt x="12" y="5"/>
                    <a:pt x="8" y="4"/>
                    <a:pt x="8" y="4"/>
                  </a:cubicBezTo>
                  <a:cubicBezTo>
                    <a:pt x="8" y="4"/>
                    <a:pt x="10" y="3"/>
                    <a:pt x="10" y="3"/>
                  </a:cubicBezTo>
                  <a:cubicBezTo>
                    <a:pt x="11" y="3"/>
                    <a:pt x="13" y="4"/>
                    <a:pt x="14" y="4"/>
                  </a:cubicBezTo>
                  <a:cubicBezTo>
                    <a:pt x="14" y="4"/>
                    <a:pt x="13" y="3"/>
                    <a:pt x="13" y="3"/>
                  </a:cubicBezTo>
                  <a:cubicBezTo>
                    <a:pt x="14" y="2"/>
                    <a:pt x="18" y="5"/>
                    <a:pt x="19" y="5"/>
                  </a:cubicBezTo>
                  <a:cubicBezTo>
                    <a:pt x="20" y="4"/>
                    <a:pt x="18" y="4"/>
                    <a:pt x="18" y="3"/>
                  </a:cubicBezTo>
                  <a:cubicBezTo>
                    <a:pt x="18" y="3"/>
                    <a:pt x="19" y="3"/>
                    <a:pt x="19" y="3"/>
                  </a:cubicBezTo>
                  <a:cubicBezTo>
                    <a:pt x="19" y="3"/>
                    <a:pt x="17" y="3"/>
                    <a:pt x="17" y="2"/>
                  </a:cubicBezTo>
                  <a:cubicBezTo>
                    <a:pt x="17" y="2"/>
                    <a:pt x="24" y="0"/>
                    <a:pt x="25" y="1"/>
                  </a:cubicBezTo>
                  <a:cubicBezTo>
                    <a:pt x="26" y="1"/>
                    <a:pt x="23" y="2"/>
                    <a:pt x="23" y="3"/>
                  </a:cubicBezTo>
                  <a:cubicBezTo>
                    <a:pt x="24" y="4"/>
                    <a:pt x="27" y="3"/>
                    <a:pt x="28" y="4"/>
                  </a:cubicBezTo>
                  <a:cubicBezTo>
                    <a:pt x="28" y="5"/>
                    <a:pt x="24" y="7"/>
                    <a:pt x="27" y="7"/>
                  </a:cubicBezTo>
                  <a:cubicBezTo>
                    <a:pt x="28" y="7"/>
                    <a:pt x="27" y="8"/>
                    <a:pt x="26" y="8"/>
                  </a:cubicBezTo>
                  <a:cubicBezTo>
                    <a:pt x="25" y="8"/>
                    <a:pt x="24" y="8"/>
                    <a:pt x="23" y="10"/>
                  </a:cubicBezTo>
                  <a:cubicBezTo>
                    <a:pt x="23" y="10"/>
                    <a:pt x="21" y="13"/>
                    <a:pt x="21" y="13"/>
                  </a:cubicBezTo>
                  <a:cubicBezTo>
                    <a:pt x="22" y="13"/>
                    <a:pt x="23" y="11"/>
                    <a:pt x="24" y="11"/>
                  </a:cubicBezTo>
                  <a:cubicBezTo>
                    <a:pt x="25" y="11"/>
                    <a:pt x="25" y="12"/>
                    <a:pt x="26" y="13"/>
                  </a:cubicBezTo>
                  <a:cubicBezTo>
                    <a:pt x="27" y="13"/>
                    <a:pt x="30" y="17"/>
                    <a:pt x="29" y="13"/>
                  </a:cubicBezTo>
                  <a:cubicBezTo>
                    <a:pt x="29" y="12"/>
                    <a:pt x="27" y="11"/>
                    <a:pt x="28" y="10"/>
                  </a:cubicBezTo>
                  <a:cubicBezTo>
                    <a:pt x="29" y="10"/>
                    <a:pt x="30" y="10"/>
                    <a:pt x="30" y="11"/>
                  </a:cubicBezTo>
                  <a:cubicBezTo>
                    <a:pt x="30" y="12"/>
                    <a:pt x="29" y="13"/>
                    <a:pt x="30" y="14"/>
                  </a:cubicBezTo>
                  <a:cubicBezTo>
                    <a:pt x="31" y="15"/>
                    <a:pt x="32" y="16"/>
                    <a:pt x="31" y="17"/>
                  </a:cubicBezTo>
                  <a:cubicBezTo>
                    <a:pt x="29" y="19"/>
                    <a:pt x="32" y="22"/>
                    <a:pt x="28" y="23"/>
                  </a:cubicBezTo>
                  <a:cubicBezTo>
                    <a:pt x="28" y="23"/>
                    <a:pt x="21" y="25"/>
                    <a:pt x="22" y="23"/>
                  </a:cubicBezTo>
                  <a:cubicBezTo>
                    <a:pt x="22" y="22"/>
                    <a:pt x="21" y="22"/>
                    <a:pt x="21" y="23"/>
                  </a:cubicBezTo>
                  <a:cubicBezTo>
                    <a:pt x="22" y="24"/>
                    <a:pt x="22" y="25"/>
                    <a:pt x="23" y="26"/>
                  </a:cubicBezTo>
                  <a:cubicBezTo>
                    <a:pt x="23" y="28"/>
                    <a:pt x="19" y="27"/>
                    <a:pt x="18" y="27"/>
                  </a:cubicBezTo>
                  <a:cubicBezTo>
                    <a:pt x="17" y="26"/>
                    <a:pt x="22" y="29"/>
                    <a:pt x="18" y="2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08" name="Freeform 575">
              <a:extLst>
                <a:ext uri="{FF2B5EF4-FFF2-40B4-BE49-F238E27FC236}">
                  <a16:creationId xmlns:a16="http://schemas.microsoft.com/office/drawing/2014/main" id="{AEE37CE6-1B06-2444-8C2A-84E07AF4A362}"/>
                </a:ext>
              </a:extLst>
            </p:cNvPr>
            <p:cNvSpPr>
              <a:spLocks/>
            </p:cNvSpPr>
            <p:nvPr/>
          </p:nvSpPr>
          <p:spPr bwMode="auto">
            <a:xfrm>
              <a:off x="7232028" y="4700729"/>
              <a:ext cx="261145" cy="207060"/>
            </a:xfrm>
            <a:custGeom>
              <a:avLst/>
              <a:gdLst>
                <a:gd name="T0" fmla="*/ 7 w 28"/>
                <a:gd name="T1" fmla="*/ 22 h 22"/>
                <a:gd name="T2" fmla="*/ 3 w 28"/>
                <a:gd name="T3" fmla="*/ 19 h 22"/>
                <a:gd name="T4" fmla="*/ 1 w 28"/>
                <a:gd name="T5" fmla="*/ 11 h 22"/>
                <a:gd name="T6" fmla="*/ 1 w 28"/>
                <a:gd name="T7" fmla="*/ 4 h 22"/>
                <a:gd name="T8" fmla="*/ 6 w 28"/>
                <a:gd name="T9" fmla="*/ 4 h 22"/>
                <a:gd name="T10" fmla="*/ 5 w 28"/>
                <a:gd name="T11" fmla="*/ 1 h 22"/>
                <a:gd name="T12" fmla="*/ 16 w 28"/>
                <a:gd name="T13" fmla="*/ 2 h 22"/>
                <a:gd name="T14" fmla="*/ 25 w 28"/>
                <a:gd name="T15" fmla="*/ 3 h 22"/>
                <a:gd name="T16" fmla="*/ 23 w 28"/>
                <a:gd name="T17" fmla="*/ 8 h 22"/>
                <a:gd name="T18" fmla="*/ 19 w 28"/>
                <a:gd name="T19" fmla="*/ 13 h 22"/>
                <a:gd name="T20" fmla="*/ 12 w 28"/>
                <a:gd name="T21" fmla="*/ 13 h 22"/>
                <a:gd name="T22" fmla="*/ 10 w 28"/>
                <a:gd name="T23" fmla="*/ 14 h 22"/>
                <a:gd name="T24" fmla="*/ 11 w 28"/>
                <a:gd name="T25" fmla="*/ 17 h 22"/>
                <a:gd name="T26" fmla="*/ 7 w 28"/>
                <a:gd name="T27" fmla="*/ 22 h 22"/>
                <a:gd name="T28" fmla="*/ 7 w 28"/>
                <a:gd name="T2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22">
                  <a:moveTo>
                    <a:pt x="7" y="22"/>
                  </a:moveTo>
                  <a:cubicBezTo>
                    <a:pt x="5" y="21"/>
                    <a:pt x="3" y="21"/>
                    <a:pt x="3" y="19"/>
                  </a:cubicBezTo>
                  <a:cubicBezTo>
                    <a:pt x="3" y="16"/>
                    <a:pt x="0" y="14"/>
                    <a:pt x="1" y="11"/>
                  </a:cubicBezTo>
                  <a:cubicBezTo>
                    <a:pt x="1" y="9"/>
                    <a:pt x="0" y="6"/>
                    <a:pt x="1" y="4"/>
                  </a:cubicBezTo>
                  <a:cubicBezTo>
                    <a:pt x="2" y="4"/>
                    <a:pt x="6" y="5"/>
                    <a:pt x="6" y="4"/>
                  </a:cubicBezTo>
                  <a:cubicBezTo>
                    <a:pt x="6" y="3"/>
                    <a:pt x="0" y="3"/>
                    <a:pt x="5" y="1"/>
                  </a:cubicBezTo>
                  <a:cubicBezTo>
                    <a:pt x="9" y="0"/>
                    <a:pt x="12" y="1"/>
                    <a:pt x="16" y="2"/>
                  </a:cubicBezTo>
                  <a:cubicBezTo>
                    <a:pt x="19" y="2"/>
                    <a:pt x="22" y="2"/>
                    <a:pt x="25" y="3"/>
                  </a:cubicBezTo>
                  <a:cubicBezTo>
                    <a:pt x="28" y="4"/>
                    <a:pt x="25" y="6"/>
                    <a:pt x="23" y="8"/>
                  </a:cubicBezTo>
                  <a:cubicBezTo>
                    <a:pt x="22" y="10"/>
                    <a:pt x="21" y="12"/>
                    <a:pt x="19" y="13"/>
                  </a:cubicBezTo>
                  <a:cubicBezTo>
                    <a:pt x="18" y="15"/>
                    <a:pt x="14" y="13"/>
                    <a:pt x="12" y="13"/>
                  </a:cubicBezTo>
                  <a:cubicBezTo>
                    <a:pt x="12" y="13"/>
                    <a:pt x="9" y="13"/>
                    <a:pt x="10" y="14"/>
                  </a:cubicBezTo>
                  <a:cubicBezTo>
                    <a:pt x="10" y="15"/>
                    <a:pt x="12" y="15"/>
                    <a:pt x="11" y="17"/>
                  </a:cubicBezTo>
                  <a:cubicBezTo>
                    <a:pt x="10" y="17"/>
                    <a:pt x="8" y="22"/>
                    <a:pt x="7" y="22"/>
                  </a:cubicBezTo>
                  <a:cubicBezTo>
                    <a:pt x="5" y="21"/>
                    <a:pt x="8" y="22"/>
                    <a:pt x="7" y="2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09" name="Freeform 576">
              <a:extLst>
                <a:ext uri="{FF2B5EF4-FFF2-40B4-BE49-F238E27FC236}">
                  <a16:creationId xmlns:a16="http://schemas.microsoft.com/office/drawing/2014/main" id="{C6E1885E-336F-B44A-9B4A-DC05D50499AC}"/>
                </a:ext>
              </a:extLst>
            </p:cNvPr>
            <p:cNvSpPr>
              <a:spLocks/>
            </p:cNvSpPr>
            <p:nvPr/>
          </p:nvSpPr>
          <p:spPr bwMode="auto">
            <a:xfrm>
              <a:off x="5833940" y="4675245"/>
              <a:ext cx="503185" cy="308998"/>
            </a:xfrm>
            <a:custGeom>
              <a:avLst/>
              <a:gdLst>
                <a:gd name="T0" fmla="*/ 52 w 54"/>
                <a:gd name="T1" fmla="*/ 10 h 33"/>
                <a:gd name="T2" fmla="*/ 45 w 54"/>
                <a:gd name="T3" fmla="*/ 4 h 33"/>
                <a:gd name="T4" fmla="*/ 41 w 54"/>
                <a:gd name="T5" fmla="*/ 3 h 33"/>
                <a:gd name="T6" fmla="*/ 35 w 54"/>
                <a:gd name="T7" fmla="*/ 4 h 33"/>
                <a:gd name="T8" fmla="*/ 32 w 54"/>
                <a:gd name="T9" fmla="*/ 3 h 33"/>
                <a:gd name="T10" fmla="*/ 27 w 54"/>
                <a:gd name="T11" fmla="*/ 1 h 33"/>
                <a:gd name="T12" fmla="*/ 20 w 54"/>
                <a:gd name="T13" fmla="*/ 0 h 33"/>
                <a:gd name="T14" fmla="*/ 11 w 54"/>
                <a:gd name="T15" fmla="*/ 1 h 33"/>
                <a:gd name="T16" fmla="*/ 8 w 54"/>
                <a:gd name="T17" fmla="*/ 3 h 33"/>
                <a:gd name="T18" fmla="*/ 7 w 54"/>
                <a:gd name="T19" fmla="*/ 11 h 33"/>
                <a:gd name="T20" fmla="*/ 7 w 54"/>
                <a:gd name="T21" fmla="*/ 15 h 33"/>
                <a:gd name="T22" fmla="*/ 4 w 54"/>
                <a:gd name="T23" fmla="*/ 18 h 33"/>
                <a:gd name="T24" fmla="*/ 0 w 54"/>
                <a:gd name="T25" fmla="*/ 24 h 33"/>
                <a:gd name="T26" fmla="*/ 7 w 54"/>
                <a:gd name="T27" fmla="*/ 26 h 33"/>
                <a:gd name="T28" fmla="*/ 15 w 54"/>
                <a:gd name="T29" fmla="*/ 32 h 33"/>
                <a:gd name="T30" fmla="*/ 19 w 54"/>
                <a:gd name="T31" fmla="*/ 30 h 33"/>
                <a:gd name="T32" fmla="*/ 25 w 54"/>
                <a:gd name="T33" fmla="*/ 29 h 33"/>
                <a:gd name="T34" fmla="*/ 28 w 54"/>
                <a:gd name="T35" fmla="*/ 26 h 33"/>
                <a:gd name="T36" fmla="*/ 31 w 54"/>
                <a:gd name="T37" fmla="*/ 21 h 33"/>
                <a:gd name="T38" fmla="*/ 37 w 54"/>
                <a:gd name="T39" fmla="*/ 17 h 33"/>
                <a:gd name="T40" fmla="*/ 46 w 54"/>
                <a:gd name="T41" fmla="*/ 13 h 33"/>
                <a:gd name="T42" fmla="*/ 52 w 54"/>
                <a:gd name="T43" fmla="*/ 10 h 33"/>
                <a:gd name="T44" fmla="*/ 52 w 54"/>
                <a:gd name="T45" fmla="*/ 1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 h="33">
                  <a:moveTo>
                    <a:pt x="52" y="10"/>
                  </a:moveTo>
                  <a:cubicBezTo>
                    <a:pt x="50" y="8"/>
                    <a:pt x="48" y="6"/>
                    <a:pt x="45" y="4"/>
                  </a:cubicBezTo>
                  <a:cubicBezTo>
                    <a:pt x="44" y="4"/>
                    <a:pt x="42" y="3"/>
                    <a:pt x="41" y="3"/>
                  </a:cubicBezTo>
                  <a:cubicBezTo>
                    <a:pt x="38" y="2"/>
                    <a:pt x="37" y="3"/>
                    <a:pt x="35" y="4"/>
                  </a:cubicBezTo>
                  <a:cubicBezTo>
                    <a:pt x="34" y="4"/>
                    <a:pt x="33" y="3"/>
                    <a:pt x="32" y="3"/>
                  </a:cubicBezTo>
                  <a:cubicBezTo>
                    <a:pt x="31" y="2"/>
                    <a:pt x="29" y="2"/>
                    <a:pt x="27" y="1"/>
                  </a:cubicBezTo>
                  <a:cubicBezTo>
                    <a:pt x="25" y="1"/>
                    <a:pt x="22" y="0"/>
                    <a:pt x="20" y="0"/>
                  </a:cubicBezTo>
                  <a:cubicBezTo>
                    <a:pt x="17" y="0"/>
                    <a:pt x="14" y="1"/>
                    <a:pt x="11" y="1"/>
                  </a:cubicBezTo>
                  <a:cubicBezTo>
                    <a:pt x="9" y="2"/>
                    <a:pt x="6" y="1"/>
                    <a:pt x="8" y="3"/>
                  </a:cubicBezTo>
                  <a:cubicBezTo>
                    <a:pt x="10" y="7"/>
                    <a:pt x="10" y="8"/>
                    <a:pt x="7" y="11"/>
                  </a:cubicBezTo>
                  <a:cubicBezTo>
                    <a:pt x="5" y="13"/>
                    <a:pt x="7" y="14"/>
                    <a:pt x="7" y="15"/>
                  </a:cubicBezTo>
                  <a:cubicBezTo>
                    <a:pt x="6" y="16"/>
                    <a:pt x="4" y="16"/>
                    <a:pt x="4" y="18"/>
                  </a:cubicBezTo>
                  <a:cubicBezTo>
                    <a:pt x="3" y="20"/>
                    <a:pt x="1" y="22"/>
                    <a:pt x="0" y="24"/>
                  </a:cubicBezTo>
                  <a:cubicBezTo>
                    <a:pt x="0" y="25"/>
                    <a:pt x="6" y="26"/>
                    <a:pt x="7" y="26"/>
                  </a:cubicBezTo>
                  <a:cubicBezTo>
                    <a:pt x="10" y="28"/>
                    <a:pt x="12" y="32"/>
                    <a:pt x="15" y="32"/>
                  </a:cubicBezTo>
                  <a:cubicBezTo>
                    <a:pt x="16" y="33"/>
                    <a:pt x="18" y="31"/>
                    <a:pt x="19" y="30"/>
                  </a:cubicBezTo>
                  <a:cubicBezTo>
                    <a:pt x="21" y="29"/>
                    <a:pt x="23" y="30"/>
                    <a:pt x="25" y="29"/>
                  </a:cubicBezTo>
                  <a:cubicBezTo>
                    <a:pt x="27" y="29"/>
                    <a:pt x="27" y="28"/>
                    <a:pt x="28" y="26"/>
                  </a:cubicBezTo>
                  <a:cubicBezTo>
                    <a:pt x="28" y="24"/>
                    <a:pt x="28" y="23"/>
                    <a:pt x="31" y="21"/>
                  </a:cubicBezTo>
                  <a:cubicBezTo>
                    <a:pt x="33" y="20"/>
                    <a:pt x="34" y="18"/>
                    <a:pt x="37" y="17"/>
                  </a:cubicBezTo>
                  <a:cubicBezTo>
                    <a:pt x="40" y="15"/>
                    <a:pt x="43" y="14"/>
                    <a:pt x="46" y="13"/>
                  </a:cubicBezTo>
                  <a:cubicBezTo>
                    <a:pt x="46" y="13"/>
                    <a:pt x="53" y="10"/>
                    <a:pt x="52" y="10"/>
                  </a:cubicBezTo>
                  <a:cubicBezTo>
                    <a:pt x="51" y="9"/>
                    <a:pt x="54" y="11"/>
                    <a:pt x="52"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10" name="Freeform 577">
              <a:extLst>
                <a:ext uri="{FF2B5EF4-FFF2-40B4-BE49-F238E27FC236}">
                  <a16:creationId xmlns:a16="http://schemas.microsoft.com/office/drawing/2014/main" id="{14BCE29B-C87D-624A-A7C2-5D1F30DFC941}"/>
                </a:ext>
              </a:extLst>
            </p:cNvPr>
            <p:cNvSpPr>
              <a:spLocks/>
            </p:cNvSpPr>
            <p:nvPr/>
          </p:nvSpPr>
          <p:spPr bwMode="auto">
            <a:xfrm>
              <a:off x="6811647" y="4589235"/>
              <a:ext cx="66879" cy="38227"/>
            </a:xfrm>
            <a:custGeom>
              <a:avLst/>
              <a:gdLst>
                <a:gd name="T0" fmla="*/ 4 w 7"/>
                <a:gd name="T1" fmla="*/ 4 h 4"/>
                <a:gd name="T2" fmla="*/ 1 w 7"/>
                <a:gd name="T3" fmla="*/ 3 h 4"/>
                <a:gd name="T4" fmla="*/ 3 w 7"/>
                <a:gd name="T5" fmla="*/ 0 h 4"/>
                <a:gd name="T6" fmla="*/ 4 w 7"/>
                <a:gd name="T7" fmla="*/ 4 h 4"/>
                <a:gd name="T8" fmla="*/ 4 w 7"/>
                <a:gd name="T9" fmla="*/ 4 h 4"/>
              </a:gdLst>
              <a:ahLst/>
              <a:cxnLst>
                <a:cxn ang="0">
                  <a:pos x="T0" y="T1"/>
                </a:cxn>
                <a:cxn ang="0">
                  <a:pos x="T2" y="T3"/>
                </a:cxn>
                <a:cxn ang="0">
                  <a:pos x="T4" y="T5"/>
                </a:cxn>
                <a:cxn ang="0">
                  <a:pos x="T6" y="T7"/>
                </a:cxn>
                <a:cxn ang="0">
                  <a:pos x="T8" y="T9"/>
                </a:cxn>
              </a:cxnLst>
              <a:rect l="0" t="0" r="r" b="b"/>
              <a:pathLst>
                <a:path w="7" h="4">
                  <a:moveTo>
                    <a:pt x="4" y="4"/>
                  </a:moveTo>
                  <a:cubicBezTo>
                    <a:pt x="3" y="4"/>
                    <a:pt x="1" y="4"/>
                    <a:pt x="1" y="3"/>
                  </a:cubicBezTo>
                  <a:cubicBezTo>
                    <a:pt x="0" y="2"/>
                    <a:pt x="3" y="0"/>
                    <a:pt x="3" y="0"/>
                  </a:cubicBezTo>
                  <a:cubicBezTo>
                    <a:pt x="6" y="0"/>
                    <a:pt x="7" y="4"/>
                    <a:pt x="4" y="4"/>
                  </a:cubicBezTo>
                  <a:cubicBezTo>
                    <a:pt x="1" y="3"/>
                    <a:pt x="6" y="4"/>
                    <a:pt x="4"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11" name="Freeform 578">
              <a:extLst>
                <a:ext uri="{FF2B5EF4-FFF2-40B4-BE49-F238E27FC236}">
                  <a16:creationId xmlns:a16="http://schemas.microsoft.com/office/drawing/2014/main" id="{D1F64B9B-10DF-E947-89B4-8B134377BF11}"/>
                </a:ext>
              </a:extLst>
            </p:cNvPr>
            <p:cNvSpPr>
              <a:spLocks/>
            </p:cNvSpPr>
            <p:nvPr/>
          </p:nvSpPr>
          <p:spPr bwMode="auto">
            <a:xfrm>
              <a:off x="6235214" y="4420403"/>
              <a:ext cx="560508" cy="264400"/>
            </a:xfrm>
            <a:custGeom>
              <a:avLst/>
              <a:gdLst>
                <a:gd name="T0" fmla="*/ 50 w 60"/>
                <a:gd name="T1" fmla="*/ 22 h 28"/>
                <a:gd name="T2" fmla="*/ 48 w 60"/>
                <a:gd name="T3" fmla="*/ 21 h 28"/>
                <a:gd name="T4" fmla="*/ 46 w 60"/>
                <a:gd name="T5" fmla="*/ 23 h 28"/>
                <a:gd name="T6" fmla="*/ 43 w 60"/>
                <a:gd name="T7" fmla="*/ 22 h 28"/>
                <a:gd name="T8" fmla="*/ 40 w 60"/>
                <a:gd name="T9" fmla="*/ 23 h 28"/>
                <a:gd name="T10" fmla="*/ 24 w 60"/>
                <a:gd name="T11" fmla="*/ 27 h 28"/>
                <a:gd name="T12" fmla="*/ 19 w 60"/>
                <a:gd name="T13" fmla="*/ 28 h 28"/>
                <a:gd name="T14" fmla="*/ 17 w 60"/>
                <a:gd name="T15" fmla="*/ 24 h 28"/>
                <a:gd name="T16" fmla="*/ 24 w 60"/>
                <a:gd name="T17" fmla="*/ 22 h 28"/>
                <a:gd name="T18" fmla="*/ 29 w 60"/>
                <a:gd name="T19" fmla="*/ 22 h 28"/>
                <a:gd name="T20" fmla="*/ 31 w 60"/>
                <a:gd name="T21" fmla="*/ 20 h 28"/>
                <a:gd name="T22" fmla="*/ 24 w 60"/>
                <a:gd name="T23" fmla="*/ 20 h 28"/>
                <a:gd name="T24" fmla="*/ 19 w 60"/>
                <a:gd name="T25" fmla="*/ 21 h 28"/>
                <a:gd name="T26" fmla="*/ 19 w 60"/>
                <a:gd name="T27" fmla="*/ 19 h 28"/>
                <a:gd name="T28" fmla="*/ 12 w 60"/>
                <a:gd name="T29" fmla="*/ 21 h 28"/>
                <a:gd name="T30" fmla="*/ 11 w 60"/>
                <a:gd name="T31" fmla="*/ 22 h 28"/>
                <a:gd name="T32" fmla="*/ 9 w 60"/>
                <a:gd name="T33" fmla="*/ 23 h 28"/>
                <a:gd name="T34" fmla="*/ 5 w 60"/>
                <a:gd name="T35" fmla="*/ 21 h 28"/>
                <a:gd name="T36" fmla="*/ 0 w 60"/>
                <a:gd name="T37" fmla="*/ 20 h 28"/>
                <a:gd name="T38" fmla="*/ 4 w 60"/>
                <a:gd name="T39" fmla="*/ 18 h 28"/>
                <a:gd name="T40" fmla="*/ 9 w 60"/>
                <a:gd name="T41" fmla="*/ 17 h 28"/>
                <a:gd name="T42" fmla="*/ 11 w 60"/>
                <a:gd name="T43" fmla="*/ 16 h 28"/>
                <a:gd name="T44" fmla="*/ 5 w 60"/>
                <a:gd name="T45" fmla="*/ 16 h 28"/>
                <a:gd name="T46" fmla="*/ 4 w 60"/>
                <a:gd name="T47" fmla="*/ 14 h 28"/>
                <a:gd name="T48" fmla="*/ 12 w 60"/>
                <a:gd name="T49" fmla="*/ 13 h 28"/>
                <a:gd name="T50" fmla="*/ 4 w 60"/>
                <a:gd name="T51" fmla="*/ 12 h 28"/>
                <a:gd name="T52" fmla="*/ 13 w 60"/>
                <a:gd name="T53" fmla="*/ 10 h 28"/>
                <a:gd name="T54" fmla="*/ 9 w 60"/>
                <a:gd name="T55" fmla="*/ 8 h 28"/>
                <a:gd name="T56" fmla="*/ 14 w 60"/>
                <a:gd name="T57" fmla="*/ 6 h 28"/>
                <a:gd name="T58" fmla="*/ 17 w 60"/>
                <a:gd name="T59" fmla="*/ 10 h 28"/>
                <a:gd name="T60" fmla="*/ 25 w 60"/>
                <a:gd name="T61" fmla="*/ 11 h 28"/>
                <a:gd name="T62" fmla="*/ 29 w 60"/>
                <a:gd name="T63" fmla="*/ 14 h 28"/>
                <a:gd name="T64" fmla="*/ 32 w 60"/>
                <a:gd name="T65" fmla="*/ 17 h 28"/>
                <a:gd name="T66" fmla="*/ 39 w 60"/>
                <a:gd name="T67" fmla="*/ 16 h 28"/>
                <a:gd name="T68" fmla="*/ 37 w 60"/>
                <a:gd name="T69" fmla="*/ 13 h 28"/>
                <a:gd name="T70" fmla="*/ 38 w 60"/>
                <a:gd name="T71" fmla="*/ 9 h 28"/>
                <a:gd name="T72" fmla="*/ 36 w 60"/>
                <a:gd name="T73" fmla="*/ 8 h 28"/>
                <a:gd name="T74" fmla="*/ 38 w 60"/>
                <a:gd name="T75" fmla="*/ 5 h 28"/>
                <a:gd name="T76" fmla="*/ 43 w 60"/>
                <a:gd name="T77" fmla="*/ 3 h 28"/>
                <a:gd name="T78" fmla="*/ 44 w 60"/>
                <a:gd name="T79" fmla="*/ 7 h 28"/>
                <a:gd name="T80" fmla="*/ 45 w 60"/>
                <a:gd name="T81" fmla="*/ 9 h 28"/>
                <a:gd name="T82" fmla="*/ 44 w 60"/>
                <a:gd name="T83" fmla="*/ 10 h 28"/>
                <a:gd name="T84" fmla="*/ 47 w 60"/>
                <a:gd name="T85" fmla="*/ 11 h 28"/>
                <a:gd name="T86" fmla="*/ 51 w 60"/>
                <a:gd name="T87" fmla="*/ 14 h 28"/>
                <a:gd name="T88" fmla="*/ 53 w 60"/>
                <a:gd name="T89" fmla="*/ 13 h 28"/>
                <a:gd name="T90" fmla="*/ 57 w 60"/>
                <a:gd name="T91" fmla="*/ 12 h 28"/>
                <a:gd name="T92" fmla="*/ 59 w 60"/>
                <a:gd name="T93" fmla="*/ 15 h 28"/>
                <a:gd name="T94" fmla="*/ 58 w 60"/>
                <a:gd name="T95" fmla="*/ 20 h 28"/>
                <a:gd name="T96" fmla="*/ 50 w 60"/>
                <a:gd name="T97" fmla="*/ 22 h 28"/>
                <a:gd name="T98" fmla="*/ 50 w 60"/>
                <a:gd name="T99"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0" h="28">
                  <a:moveTo>
                    <a:pt x="50" y="22"/>
                  </a:moveTo>
                  <a:cubicBezTo>
                    <a:pt x="49" y="22"/>
                    <a:pt x="49" y="21"/>
                    <a:pt x="48" y="21"/>
                  </a:cubicBezTo>
                  <a:cubicBezTo>
                    <a:pt x="48" y="21"/>
                    <a:pt x="46" y="22"/>
                    <a:pt x="46" y="23"/>
                  </a:cubicBezTo>
                  <a:cubicBezTo>
                    <a:pt x="45" y="23"/>
                    <a:pt x="44" y="23"/>
                    <a:pt x="43" y="22"/>
                  </a:cubicBezTo>
                  <a:cubicBezTo>
                    <a:pt x="42" y="22"/>
                    <a:pt x="41" y="22"/>
                    <a:pt x="40" y="23"/>
                  </a:cubicBezTo>
                  <a:cubicBezTo>
                    <a:pt x="35" y="25"/>
                    <a:pt x="30" y="26"/>
                    <a:pt x="24" y="27"/>
                  </a:cubicBezTo>
                  <a:cubicBezTo>
                    <a:pt x="23" y="27"/>
                    <a:pt x="20" y="28"/>
                    <a:pt x="19" y="28"/>
                  </a:cubicBezTo>
                  <a:cubicBezTo>
                    <a:pt x="17" y="27"/>
                    <a:pt x="13" y="26"/>
                    <a:pt x="17" y="24"/>
                  </a:cubicBezTo>
                  <a:cubicBezTo>
                    <a:pt x="19" y="24"/>
                    <a:pt x="22" y="22"/>
                    <a:pt x="24" y="22"/>
                  </a:cubicBezTo>
                  <a:cubicBezTo>
                    <a:pt x="26" y="22"/>
                    <a:pt x="28" y="22"/>
                    <a:pt x="29" y="22"/>
                  </a:cubicBezTo>
                  <a:cubicBezTo>
                    <a:pt x="29" y="22"/>
                    <a:pt x="32" y="20"/>
                    <a:pt x="31" y="20"/>
                  </a:cubicBezTo>
                  <a:cubicBezTo>
                    <a:pt x="30" y="19"/>
                    <a:pt x="25" y="20"/>
                    <a:pt x="24" y="20"/>
                  </a:cubicBezTo>
                  <a:cubicBezTo>
                    <a:pt x="22" y="21"/>
                    <a:pt x="21" y="21"/>
                    <a:pt x="19" y="21"/>
                  </a:cubicBezTo>
                  <a:cubicBezTo>
                    <a:pt x="17" y="21"/>
                    <a:pt x="19" y="20"/>
                    <a:pt x="19" y="19"/>
                  </a:cubicBezTo>
                  <a:cubicBezTo>
                    <a:pt x="19" y="16"/>
                    <a:pt x="13" y="21"/>
                    <a:pt x="12" y="21"/>
                  </a:cubicBezTo>
                  <a:cubicBezTo>
                    <a:pt x="12" y="21"/>
                    <a:pt x="11" y="22"/>
                    <a:pt x="11" y="22"/>
                  </a:cubicBezTo>
                  <a:cubicBezTo>
                    <a:pt x="9" y="20"/>
                    <a:pt x="9" y="22"/>
                    <a:pt x="9" y="23"/>
                  </a:cubicBezTo>
                  <a:cubicBezTo>
                    <a:pt x="9" y="23"/>
                    <a:pt x="6" y="21"/>
                    <a:pt x="5" y="21"/>
                  </a:cubicBezTo>
                  <a:cubicBezTo>
                    <a:pt x="4" y="21"/>
                    <a:pt x="0" y="22"/>
                    <a:pt x="0" y="20"/>
                  </a:cubicBezTo>
                  <a:cubicBezTo>
                    <a:pt x="0" y="18"/>
                    <a:pt x="2" y="19"/>
                    <a:pt x="4" y="18"/>
                  </a:cubicBezTo>
                  <a:cubicBezTo>
                    <a:pt x="6" y="18"/>
                    <a:pt x="8" y="18"/>
                    <a:pt x="9" y="17"/>
                  </a:cubicBezTo>
                  <a:cubicBezTo>
                    <a:pt x="9" y="17"/>
                    <a:pt x="12" y="16"/>
                    <a:pt x="11" y="16"/>
                  </a:cubicBezTo>
                  <a:cubicBezTo>
                    <a:pt x="9" y="15"/>
                    <a:pt x="6" y="16"/>
                    <a:pt x="5" y="16"/>
                  </a:cubicBezTo>
                  <a:cubicBezTo>
                    <a:pt x="2" y="16"/>
                    <a:pt x="0" y="14"/>
                    <a:pt x="4" y="14"/>
                  </a:cubicBezTo>
                  <a:cubicBezTo>
                    <a:pt x="6" y="14"/>
                    <a:pt x="10" y="13"/>
                    <a:pt x="12" y="13"/>
                  </a:cubicBezTo>
                  <a:cubicBezTo>
                    <a:pt x="11" y="13"/>
                    <a:pt x="4" y="14"/>
                    <a:pt x="4" y="12"/>
                  </a:cubicBezTo>
                  <a:cubicBezTo>
                    <a:pt x="3" y="10"/>
                    <a:pt x="12" y="11"/>
                    <a:pt x="13" y="10"/>
                  </a:cubicBezTo>
                  <a:cubicBezTo>
                    <a:pt x="13" y="10"/>
                    <a:pt x="9" y="9"/>
                    <a:pt x="9" y="8"/>
                  </a:cubicBezTo>
                  <a:cubicBezTo>
                    <a:pt x="8" y="7"/>
                    <a:pt x="14" y="6"/>
                    <a:pt x="14" y="6"/>
                  </a:cubicBezTo>
                  <a:cubicBezTo>
                    <a:pt x="17" y="6"/>
                    <a:pt x="15" y="10"/>
                    <a:pt x="17" y="10"/>
                  </a:cubicBezTo>
                  <a:cubicBezTo>
                    <a:pt x="20" y="10"/>
                    <a:pt x="22" y="10"/>
                    <a:pt x="25" y="11"/>
                  </a:cubicBezTo>
                  <a:cubicBezTo>
                    <a:pt x="26" y="12"/>
                    <a:pt x="28" y="13"/>
                    <a:pt x="29" y="14"/>
                  </a:cubicBezTo>
                  <a:cubicBezTo>
                    <a:pt x="31" y="16"/>
                    <a:pt x="30" y="17"/>
                    <a:pt x="32" y="17"/>
                  </a:cubicBezTo>
                  <a:cubicBezTo>
                    <a:pt x="35" y="17"/>
                    <a:pt x="37" y="17"/>
                    <a:pt x="39" y="16"/>
                  </a:cubicBezTo>
                  <a:cubicBezTo>
                    <a:pt x="43" y="15"/>
                    <a:pt x="37" y="14"/>
                    <a:pt x="37" y="13"/>
                  </a:cubicBezTo>
                  <a:cubicBezTo>
                    <a:pt x="37" y="13"/>
                    <a:pt x="45" y="12"/>
                    <a:pt x="38" y="9"/>
                  </a:cubicBezTo>
                  <a:cubicBezTo>
                    <a:pt x="37" y="9"/>
                    <a:pt x="35" y="9"/>
                    <a:pt x="36" y="8"/>
                  </a:cubicBezTo>
                  <a:cubicBezTo>
                    <a:pt x="37" y="7"/>
                    <a:pt x="38" y="6"/>
                    <a:pt x="38" y="5"/>
                  </a:cubicBezTo>
                  <a:cubicBezTo>
                    <a:pt x="39" y="4"/>
                    <a:pt x="43" y="0"/>
                    <a:pt x="43" y="3"/>
                  </a:cubicBezTo>
                  <a:cubicBezTo>
                    <a:pt x="43" y="4"/>
                    <a:pt x="44" y="5"/>
                    <a:pt x="44" y="7"/>
                  </a:cubicBezTo>
                  <a:cubicBezTo>
                    <a:pt x="45" y="7"/>
                    <a:pt x="45" y="8"/>
                    <a:pt x="45" y="9"/>
                  </a:cubicBezTo>
                  <a:cubicBezTo>
                    <a:pt x="46" y="10"/>
                    <a:pt x="44" y="9"/>
                    <a:pt x="44" y="10"/>
                  </a:cubicBezTo>
                  <a:cubicBezTo>
                    <a:pt x="44" y="12"/>
                    <a:pt x="47" y="10"/>
                    <a:pt x="47" y="11"/>
                  </a:cubicBezTo>
                  <a:cubicBezTo>
                    <a:pt x="47" y="13"/>
                    <a:pt x="50" y="14"/>
                    <a:pt x="51" y="14"/>
                  </a:cubicBezTo>
                  <a:cubicBezTo>
                    <a:pt x="53" y="14"/>
                    <a:pt x="53" y="15"/>
                    <a:pt x="53" y="13"/>
                  </a:cubicBezTo>
                  <a:cubicBezTo>
                    <a:pt x="53" y="11"/>
                    <a:pt x="55" y="11"/>
                    <a:pt x="57" y="12"/>
                  </a:cubicBezTo>
                  <a:cubicBezTo>
                    <a:pt x="58" y="12"/>
                    <a:pt x="60" y="14"/>
                    <a:pt x="59" y="15"/>
                  </a:cubicBezTo>
                  <a:cubicBezTo>
                    <a:pt x="59" y="16"/>
                    <a:pt x="58" y="19"/>
                    <a:pt x="58" y="20"/>
                  </a:cubicBezTo>
                  <a:cubicBezTo>
                    <a:pt x="57" y="21"/>
                    <a:pt x="51" y="22"/>
                    <a:pt x="50" y="22"/>
                  </a:cubicBezTo>
                  <a:cubicBezTo>
                    <a:pt x="48" y="21"/>
                    <a:pt x="51" y="22"/>
                    <a:pt x="50" y="2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12" name="Freeform 579">
              <a:extLst>
                <a:ext uri="{FF2B5EF4-FFF2-40B4-BE49-F238E27FC236}">
                  <a16:creationId xmlns:a16="http://schemas.microsoft.com/office/drawing/2014/main" id="{702DDCEF-9133-2B4B-9E45-744DED132E53}"/>
                </a:ext>
              </a:extLst>
            </p:cNvPr>
            <p:cNvSpPr>
              <a:spLocks/>
            </p:cNvSpPr>
            <p:nvPr/>
          </p:nvSpPr>
          <p:spPr bwMode="auto">
            <a:xfrm>
              <a:off x="6139670" y="4525526"/>
              <a:ext cx="95541" cy="63711"/>
            </a:xfrm>
            <a:custGeom>
              <a:avLst/>
              <a:gdLst>
                <a:gd name="T0" fmla="*/ 9 w 10"/>
                <a:gd name="T1" fmla="*/ 1 h 7"/>
                <a:gd name="T2" fmla="*/ 0 w 10"/>
                <a:gd name="T3" fmla="*/ 5 h 7"/>
                <a:gd name="T4" fmla="*/ 6 w 10"/>
                <a:gd name="T5" fmla="*/ 5 h 7"/>
                <a:gd name="T6" fmla="*/ 9 w 10"/>
                <a:gd name="T7" fmla="*/ 1 h 7"/>
                <a:gd name="T8" fmla="*/ 9 w 10"/>
                <a:gd name="T9" fmla="*/ 1 h 7"/>
              </a:gdLst>
              <a:ahLst/>
              <a:cxnLst>
                <a:cxn ang="0">
                  <a:pos x="T0" y="T1"/>
                </a:cxn>
                <a:cxn ang="0">
                  <a:pos x="T2" y="T3"/>
                </a:cxn>
                <a:cxn ang="0">
                  <a:pos x="T4" y="T5"/>
                </a:cxn>
                <a:cxn ang="0">
                  <a:pos x="T6" y="T7"/>
                </a:cxn>
                <a:cxn ang="0">
                  <a:pos x="T8" y="T9"/>
                </a:cxn>
              </a:cxnLst>
              <a:rect l="0" t="0" r="r" b="b"/>
              <a:pathLst>
                <a:path w="10" h="7">
                  <a:moveTo>
                    <a:pt x="9" y="1"/>
                  </a:moveTo>
                  <a:cubicBezTo>
                    <a:pt x="8" y="1"/>
                    <a:pt x="0" y="5"/>
                    <a:pt x="0" y="5"/>
                  </a:cubicBezTo>
                  <a:cubicBezTo>
                    <a:pt x="2" y="6"/>
                    <a:pt x="5" y="7"/>
                    <a:pt x="6" y="5"/>
                  </a:cubicBezTo>
                  <a:cubicBezTo>
                    <a:pt x="7" y="4"/>
                    <a:pt x="9" y="0"/>
                    <a:pt x="9" y="1"/>
                  </a:cubicBezTo>
                  <a:cubicBezTo>
                    <a:pt x="7" y="1"/>
                    <a:pt x="10" y="0"/>
                    <a:pt x="9"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13" name="Freeform 580">
              <a:extLst>
                <a:ext uri="{FF2B5EF4-FFF2-40B4-BE49-F238E27FC236}">
                  <a16:creationId xmlns:a16="http://schemas.microsoft.com/office/drawing/2014/main" id="{3FE09B9B-7E1A-324B-AD26-C8A43D79233A}"/>
                </a:ext>
              </a:extLst>
            </p:cNvPr>
            <p:cNvSpPr>
              <a:spLocks/>
            </p:cNvSpPr>
            <p:nvPr/>
          </p:nvSpPr>
          <p:spPr bwMode="auto">
            <a:xfrm>
              <a:off x="5974067" y="4385363"/>
              <a:ext cx="343949" cy="159279"/>
            </a:xfrm>
            <a:custGeom>
              <a:avLst/>
              <a:gdLst>
                <a:gd name="T0" fmla="*/ 30 w 37"/>
                <a:gd name="T1" fmla="*/ 12 h 17"/>
                <a:gd name="T2" fmla="*/ 27 w 37"/>
                <a:gd name="T3" fmla="*/ 13 h 17"/>
                <a:gd name="T4" fmla="*/ 26 w 37"/>
                <a:gd name="T5" fmla="*/ 10 h 17"/>
                <a:gd name="T6" fmla="*/ 23 w 37"/>
                <a:gd name="T7" fmla="*/ 8 h 17"/>
                <a:gd name="T8" fmla="*/ 22 w 37"/>
                <a:gd name="T9" fmla="*/ 10 h 17"/>
                <a:gd name="T10" fmla="*/ 21 w 37"/>
                <a:gd name="T11" fmla="*/ 9 h 17"/>
                <a:gd name="T12" fmla="*/ 20 w 37"/>
                <a:gd name="T13" fmla="*/ 13 h 17"/>
                <a:gd name="T14" fmla="*/ 17 w 37"/>
                <a:gd name="T15" fmla="*/ 14 h 17"/>
                <a:gd name="T16" fmla="*/ 16 w 37"/>
                <a:gd name="T17" fmla="*/ 16 h 17"/>
                <a:gd name="T18" fmla="*/ 12 w 37"/>
                <a:gd name="T19" fmla="*/ 17 h 17"/>
                <a:gd name="T20" fmla="*/ 10 w 37"/>
                <a:gd name="T21" fmla="*/ 15 h 17"/>
                <a:gd name="T22" fmla="*/ 5 w 37"/>
                <a:gd name="T23" fmla="*/ 16 h 17"/>
                <a:gd name="T24" fmla="*/ 1 w 37"/>
                <a:gd name="T25" fmla="*/ 17 h 17"/>
                <a:gd name="T26" fmla="*/ 2 w 37"/>
                <a:gd name="T27" fmla="*/ 13 h 17"/>
                <a:gd name="T28" fmla="*/ 0 w 37"/>
                <a:gd name="T29" fmla="*/ 14 h 17"/>
                <a:gd name="T30" fmla="*/ 6 w 37"/>
                <a:gd name="T31" fmla="*/ 12 h 17"/>
                <a:gd name="T32" fmla="*/ 9 w 37"/>
                <a:gd name="T33" fmla="*/ 10 h 17"/>
                <a:gd name="T34" fmla="*/ 13 w 37"/>
                <a:gd name="T35" fmla="*/ 7 h 17"/>
                <a:gd name="T36" fmla="*/ 18 w 37"/>
                <a:gd name="T37" fmla="*/ 3 h 17"/>
                <a:gd name="T38" fmla="*/ 24 w 37"/>
                <a:gd name="T39" fmla="*/ 3 h 17"/>
                <a:gd name="T40" fmla="*/ 30 w 37"/>
                <a:gd name="T41" fmla="*/ 3 h 17"/>
                <a:gd name="T42" fmla="*/ 32 w 37"/>
                <a:gd name="T43" fmla="*/ 0 h 17"/>
                <a:gd name="T44" fmla="*/ 36 w 37"/>
                <a:gd name="T45" fmla="*/ 2 h 17"/>
                <a:gd name="T46" fmla="*/ 34 w 37"/>
                <a:gd name="T47" fmla="*/ 4 h 17"/>
                <a:gd name="T48" fmla="*/ 34 w 37"/>
                <a:gd name="T49" fmla="*/ 7 h 17"/>
                <a:gd name="T50" fmla="*/ 35 w 37"/>
                <a:gd name="T51" fmla="*/ 9 h 17"/>
                <a:gd name="T52" fmla="*/ 31 w 37"/>
                <a:gd name="T53" fmla="*/ 10 h 17"/>
                <a:gd name="T54" fmla="*/ 30 w 37"/>
                <a:gd name="T55" fmla="*/ 12 h 17"/>
                <a:gd name="T56" fmla="*/ 30 w 37"/>
                <a:gd name="T5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17">
                  <a:moveTo>
                    <a:pt x="30" y="12"/>
                  </a:moveTo>
                  <a:cubicBezTo>
                    <a:pt x="29" y="13"/>
                    <a:pt x="27" y="13"/>
                    <a:pt x="27" y="13"/>
                  </a:cubicBezTo>
                  <a:cubicBezTo>
                    <a:pt x="24" y="13"/>
                    <a:pt x="25" y="11"/>
                    <a:pt x="26" y="10"/>
                  </a:cubicBezTo>
                  <a:cubicBezTo>
                    <a:pt x="27" y="8"/>
                    <a:pt x="24" y="7"/>
                    <a:pt x="23" y="8"/>
                  </a:cubicBezTo>
                  <a:cubicBezTo>
                    <a:pt x="23" y="9"/>
                    <a:pt x="23" y="10"/>
                    <a:pt x="22" y="10"/>
                  </a:cubicBezTo>
                  <a:cubicBezTo>
                    <a:pt x="22" y="10"/>
                    <a:pt x="21" y="10"/>
                    <a:pt x="21" y="9"/>
                  </a:cubicBezTo>
                  <a:cubicBezTo>
                    <a:pt x="20" y="10"/>
                    <a:pt x="21" y="12"/>
                    <a:pt x="20" y="13"/>
                  </a:cubicBezTo>
                  <a:cubicBezTo>
                    <a:pt x="19" y="15"/>
                    <a:pt x="18" y="13"/>
                    <a:pt x="17" y="14"/>
                  </a:cubicBezTo>
                  <a:cubicBezTo>
                    <a:pt x="16" y="14"/>
                    <a:pt x="17" y="16"/>
                    <a:pt x="16" y="16"/>
                  </a:cubicBezTo>
                  <a:cubicBezTo>
                    <a:pt x="16" y="17"/>
                    <a:pt x="13" y="17"/>
                    <a:pt x="12" y="17"/>
                  </a:cubicBezTo>
                  <a:cubicBezTo>
                    <a:pt x="11" y="16"/>
                    <a:pt x="11" y="14"/>
                    <a:pt x="10" y="15"/>
                  </a:cubicBezTo>
                  <a:cubicBezTo>
                    <a:pt x="8" y="16"/>
                    <a:pt x="7" y="16"/>
                    <a:pt x="5" y="16"/>
                  </a:cubicBezTo>
                  <a:cubicBezTo>
                    <a:pt x="4" y="16"/>
                    <a:pt x="2" y="17"/>
                    <a:pt x="1" y="17"/>
                  </a:cubicBezTo>
                  <a:cubicBezTo>
                    <a:pt x="0" y="17"/>
                    <a:pt x="3" y="14"/>
                    <a:pt x="2" y="13"/>
                  </a:cubicBezTo>
                  <a:cubicBezTo>
                    <a:pt x="2" y="13"/>
                    <a:pt x="1" y="14"/>
                    <a:pt x="0" y="14"/>
                  </a:cubicBezTo>
                  <a:cubicBezTo>
                    <a:pt x="0" y="13"/>
                    <a:pt x="5" y="12"/>
                    <a:pt x="6" y="12"/>
                  </a:cubicBezTo>
                  <a:cubicBezTo>
                    <a:pt x="8" y="12"/>
                    <a:pt x="8" y="11"/>
                    <a:pt x="9" y="10"/>
                  </a:cubicBezTo>
                  <a:cubicBezTo>
                    <a:pt x="11" y="8"/>
                    <a:pt x="12" y="8"/>
                    <a:pt x="13" y="7"/>
                  </a:cubicBezTo>
                  <a:cubicBezTo>
                    <a:pt x="15" y="5"/>
                    <a:pt x="16" y="3"/>
                    <a:pt x="18" y="3"/>
                  </a:cubicBezTo>
                  <a:cubicBezTo>
                    <a:pt x="20" y="2"/>
                    <a:pt x="22" y="2"/>
                    <a:pt x="24" y="3"/>
                  </a:cubicBezTo>
                  <a:cubicBezTo>
                    <a:pt x="26" y="3"/>
                    <a:pt x="29" y="4"/>
                    <a:pt x="30" y="3"/>
                  </a:cubicBezTo>
                  <a:cubicBezTo>
                    <a:pt x="31" y="2"/>
                    <a:pt x="30" y="0"/>
                    <a:pt x="32" y="0"/>
                  </a:cubicBezTo>
                  <a:cubicBezTo>
                    <a:pt x="32" y="0"/>
                    <a:pt x="36" y="1"/>
                    <a:pt x="36" y="2"/>
                  </a:cubicBezTo>
                  <a:cubicBezTo>
                    <a:pt x="37" y="2"/>
                    <a:pt x="34" y="3"/>
                    <a:pt x="34" y="4"/>
                  </a:cubicBezTo>
                  <a:cubicBezTo>
                    <a:pt x="34" y="5"/>
                    <a:pt x="37" y="6"/>
                    <a:pt x="34" y="7"/>
                  </a:cubicBezTo>
                  <a:cubicBezTo>
                    <a:pt x="33" y="8"/>
                    <a:pt x="36" y="9"/>
                    <a:pt x="35" y="9"/>
                  </a:cubicBezTo>
                  <a:cubicBezTo>
                    <a:pt x="33" y="10"/>
                    <a:pt x="32" y="10"/>
                    <a:pt x="31" y="10"/>
                  </a:cubicBezTo>
                  <a:cubicBezTo>
                    <a:pt x="31" y="11"/>
                    <a:pt x="31" y="11"/>
                    <a:pt x="30" y="12"/>
                  </a:cubicBezTo>
                  <a:cubicBezTo>
                    <a:pt x="29" y="13"/>
                    <a:pt x="31" y="11"/>
                    <a:pt x="30" y="1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14" name="Freeform 581">
              <a:extLst>
                <a:ext uri="{FF2B5EF4-FFF2-40B4-BE49-F238E27FC236}">
                  <a16:creationId xmlns:a16="http://schemas.microsoft.com/office/drawing/2014/main" id="{7D36E8DA-78A4-9D41-99C2-A1902DE476DD}"/>
                </a:ext>
              </a:extLst>
            </p:cNvPr>
            <p:cNvSpPr>
              <a:spLocks/>
            </p:cNvSpPr>
            <p:nvPr/>
          </p:nvSpPr>
          <p:spPr bwMode="auto">
            <a:xfrm>
              <a:off x="6346679" y="4449070"/>
              <a:ext cx="73248" cy="19114"/>
            </a:xfrm>
            <a:custGeom>
              <a:avLst/>
              <a:gdLst>
                <a:gd name="T0" fmla="*/ 6 w 8"/>
                <a:gd name="T1" fmla="*/ 2 h 2"/>
                <a:gd name="T2" fmla="*/ 3 w 8"/>
                <a:gd name="T3" fmla="*/ 0 h 2"/>
                <a:gd name="T4" fmla="*/ 6 w 8"/>
                <a:gd name="T5" fmla="*/ 2 h 2"/>
              </a:gdLst>
              <a:ahLst/>
              <a:cxnLst>
                <a:cxn ang="0">
                  <a:pos x="T0" y="T1"/>
                </a:cxn>
                <a:cxn ang="0">
                  <a:pos x="T2" y="T3"/>
                </a:cxn>
                <a:cxn ang="0">
                  <a:pos x="T4" y="T5"/>
                </a:cxn>
              </a:cxnLst>
              <a:rect l="0" t="0" r="r" b="b"/>
              <a:pathLst>
                <a:path w="8" h="2">
                  <a:moveTo>
                    <a:pt x="6" y="2"/>
                  </a:moveTo>
                  <a:cubicBezTo>
                    <a:pt x="4" y="2"/>
                    <a:pt x="0" y="1"/>
                    <a:pt x="3" y="0"/>
                  </a:cubicBezTo>
                  <a:cubicBezTo>
                    <a:pt x="5" y="0"/>
                    <a:pt x="8" y="2"/>
                    <a:pt x="6"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15" name="Freeform 582">
              <a:extLst>
                <a:ext uri="{FF2B5EF4-FFF2-40B4-BE49-F238E27FC236}">
                  <a16:creationId xmlns:a16="http://schemas.microsoft.com/office/drawing/2014/main" id="{8FCC9B6F-A75B-8442-9CD7-9A4E6933FA3F}"/>
                </a:ext>
              </a:extLst>
            </p:cNvPr>
            <p:cNvSpPr>
              <a:spLocks/>
            </p:cNvSpPr>
            <p:nvPr/>
          </p:nvSpPr>
          <p:spPr bwMode="auto">
            <a:xfrm>
              <a:off x="6410373" y="4318468"/>
              <a:ext cx="197453" cy="92380"/>
            </a:xfrm>
            <a:custGeom>
              <a:avLst/>
              <a:gdLst>
                <a:gd name="T0" fmla="*/ 7 w 21"/>
                <a:gd name="T1" fmla="*/ 9 h 10"/>
                <a:gd name="T2" fmla="*/ 2 w 21"/>
                <a:gd name="T3" fmla="*/ 4 h 10"/>
                <a:gd name="T4" fmla="*/ 9 w 21"/>
                <a:gd name="T5" fmla="*/ 2 h 10"/>
                <a:gd name="T6" fmla="*/ 17 w 21"/>
                <a:gd name="T7" fmla="*/ 0 h 10"/>
                <a:gd name="T8" fmla="*/ 19 w 21"/>
                <a:gd name="T9" fmla="*/ 2 h 10"/>
                <a:gd name="T10" fmla="*/ 14 w 21"/>
                <a:gd name="T11" fmla="*/ 4 h 10"/>
                <a:gd name="T12" fmla="*/ 15 w 21"/>
                <a:gd name="T13" fmla="*/ 7 h 10"/>
                <a:gd name="T14" fmla="*/ 7 w 21"/>
                <a:gd name="T15" fmla="*/ 9 h 10"/>
                <a:gd name="T16" fmla="*/ 7 w 21"/>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
                  <a:moveTo>
                    <a:pt x="7" y="9"/>
                  </a:moveTo>
                  <a:cubicBezTo>
                    <a:pt x="6" y="9"/>
                    <a:pt x="0" y="6"/>
                    <a:pt x="2" y="4"/>
                  </a:cubicBezTo>
                  <a:cubicBezTo>
                    <a:pt x="4" y="2"/>
                    <a:pt x="7" y="2"/>
                    <a:pt x="9" y="2"/>
                  </a:cubicBezTo>
                  <a:cubicBezTo>
                    <a:pt x="12" y="1"/>
                    <a:pt x="15" y="0"/>
                    <a:pt x="17" y="0"/>
                  </a:cubicBezTo>
                  <a:cubicBezTo>
                    <a:pt x="18" y="0"/>
                    <a:pt x="21" y="1"/>
                    <a:pt x="19" y="2"/>
                  </a:cubicBezTo>
                  <a:cubicBezTo>
                    <a:pt x="18" y="3"/>
                    <a:pt x="15" y="2"/>
                    <a:pt x="14" y="4"/>
                  </a:cubicBezTo>
                  <a:cubicBezTo>
                    <a:pt x="14" y="4"/>
                    <a:pt x="19" y="6"/>
                    <a:pt x="15" y="7"/>
                  </a:cubicBezTo>
                  <a:cubicBezTo>
                    <a:pt x="13" y="8"/>
                    <a:pt x="10" y="10"/>
                    <a:pt x="7" y="9"/>
                  </a:cubicBezTo>
                  <a:cubicBezTo>
                    <a:pt x="5" y="9"/>
                    <a:pt x="9" y="10"/>
                    <a:pt x="7" y="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16" name="Freeform 583">
              <a:extLst>
                <a:ext uri="{FF2B5EF4-FFF2-40B4-BE49-F238E27FC236}">
                  <a16:creationId xmlns:a16="http://schemas.microsoft.com/office/drawing/2014/main" id="{2F248FF9-A16B-A244-8321-ECFC8A00B290}"/>
                </a:ext>
              </a:extLst>
            </p:cNvPr>
            <p:cNvSpPr>
              <a:spLocks/>
            </p:cNvSpPr>
            <p:nvPr/>
          </p:nvSpPr>
          <p:spPr bwMode="auto">
            <a:xfrm>
              <a:off x="6327569" y="4337578"/>
              <a:ext cx="73248" cy="38227"/>
            </a:xfrm>
            <a:custGeom>
              <a:avLst/>
              <a:gdLst>
                <a:gd name="T0" fmla="*/ 6 w 8"/>
                <a:gd name="T1" fmla="*/ 4 h 4"/>
                <a:gd name="T2" fmla="*/ 3 w 8"/>
                <a:gd name="T3" fmla="*/ 0 h 4"/>
                <a:gd name="T4" fmla="*/ 6 w 8"/>
                <a:gd name="T5" fmla="*/ 4 h 4"/>
              </a:gdLst>
              <a:ahLst/>
              <a:cxnLst>
                <a:cxn ang="0">
                  <a:pos x="T0" y="T1"/>
                </a:cxn>
                <a:cxn ang="0">
                  <a:pos x="T2" y="T3"/>
                </a:cxn>
                <a:cxn ang="0">
                  <a:pos x="T4" y="T5"/>
                </a:cxn>
              </a:cxnLst>
              <a:rect l="0" t="0" r="r" b="b"/>
              <a:pathLst>
                <a:path w="8" h="4">
                  <a:moveTo>
                    <a:pt x="6" y="4"/>
                  </a:moveTo>
                  <a:cubicBezTo>
                    <a:pt x="4" y="4"/>
                    <a:pt x="0" y="0"/>
                    <a:pt x="3" y="0"/>
                  </a:cubicBezTo>
                  <a:cubicBezTo>
                    <a:pt x="6" y="0"/>
                    <a:pt x="8" y="3"/>
                    <a:pt x="6"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17" name="Freeform 584">
              <a:extLst>
                <a:ext uri="{FF2B5EF4-FFF2-40B4-BE49-F238E27FC236}">
                  <a16:creationId xmlns:a16="http://schemas.microsoft.com/office/drawing/2014/main" id="{2BFD63F8-27E6-2648-A743-873F7B95B7C5}"/>
                </a:ext>
              </a:extLst>
            </p:cNvPr>
            <p:cNvSpPr>
              <a:spLocks/>
            </p:cNvSpPr>
            <p:nvPr/>
          </p:nvSpPr>
          <p:spPr bwMode="auto">
            <a:xfrm>
              <a:off x="6429482" y="4251569"/>
              <a:ext cx="197453" cy="66896"/>
            </a:xfrm>
            <a:custGeom>
              <a:avLst/>
              <a:gdLst>
                <a:gd name="T0" fmla="*/ 1 w 21"/>
                <a:gd name="T1" fmla="*/ 5 h 7"/>
                <a:gd name="T2" fmla="*/ 4 w 21"/>
                <a:gd name="T3" fmla="*/ 4 h 7"/>
                <a:gd name="T4" fmla="*/ 9 w 21"/>
                <a:gd name="T5" fmla="*/ 1 h 7"/>
                <a:gd name="T6" fmla="*/ 18 w 21"/>
                <a:gd name="T7" fmla="*/ 3 h 7"/>
                <a:gd name="T8" fmla="*/ 11 w 21"/>
                <a:gd name="T9" fmla="*/ 6 h 7"/>
                <a:gd name="T10" fmla="*/ 6 w 21"/>
                <a:gd name="T11" fmla="*/ 6 h 7"/>
                <a:gd name="T12" fmla="*/ 1 w 21"/>
                <a:gd name="T13" fmla="*/ 5 h 7"/>
                <a:gd name="T14" fmla="*/ 1 w 21"/>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7">
                  <a:moveTo>
                    <a:pt x="1" y="5"/>
                  </a:moveTo>
                  <a:cubicBezTo>
                    <a:pt x="0" y="5"/>
                    <a:pt x="3" y="4"/>
                    <a:pt x="4" y="4"/>
                  </a:cubicBezTo>
                  <a:cubicBezTo>
                    <a:pt x="6" y="3"/>
                    <a:pt x="7" y="2"/>
                    <a:pt x="9" y="1"/>
                  </a:cubicBezTo>
                  <a:cubicBezTo>
                    <a:pt x="12" y="0"/>
                    <a:pt x="15" y="1"/>
                    <a:pt x="18" y="3"/>
                  </a:cubicBezTo>
                  <a:cubicBezTo>
                    <a:pt x="21" y="6"/>
                    <a:pt x="12" y="6"/>
                    <a:pt x="11" y="6"/>
                  </a:cubicBezTo>
                  <a:cubicBezTo>
                    <a:pt x="9" y="6"/>
                    <a:pt x="8" y="7"/>
                    <a:pt x="6" y="6"/>
                  </a:cubicBezTo>
                  <a:cubicBezTo>
                    <a:pt x="4" y="5"/>
                    <a:pt x="2" y="6"/>
                    <a:pt x="1" y="5"/>
                  </a:cubicBezTo>
                  <a:cubicBezTo>
                    <a:pt x="0" y="4"/>
                    <a:pt x="2" y="6"/>
                    <a:pt x="1"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18" name="Freeform 585">
              <a:extLst>
                <a:ext uri="{FF2B5EF4-FFF2-40B4-BE49-F238E27FC236}">
                  <a16:creationId xmlns:a16="http://schemas.microsoft.com/office/drawing/2014/main" id="{DFA0EE59-0D8B-D645-A6B9-D3FCC5A1EE7B}"/>
                </a:ext>
              </a:extLst>
            </p:cNvPr>
            <p:cNvSpPr>
              <a:spLocks/>
            </p:cNvSpPr>
            <p:nvPr/>
          </p:nvSpPr>
          <p:spPr bwMode="auto">
            <a:xfrm>
              <a:off x="6907187" y="4449070"/>
              <a:ext cx="261145" cy="178393"/>
            </a:xfrm>
            <a:custGeom>
              <a:avLst/>
              <a:gdLst>
                <a:gd name="T0" fmla="*/ 22 w 28"/>
                <a:gd name="T1" fmla="*/ 19 h 19"/>
                <a:gd name="T2" fmla="*/ 15 w 28"/>
                <a:gd name="T3" fmla="*/ 19 h 19"/>
                <a:gd name="T4" fmla="*/ 15 w 28"/>
                <a:gd name="T5" fmla="*/ 17 h 19"/>
                <a:gd name="T6" fmla="*/ 12 w 28"/>
                <a:gd name="T7" fmla="*/ 15 h 19"/>
                <a:gd name="T8" fmla="*/ 17 w 28"/>
                <a:gd name="T9" fmla="*/ 13 h 19"/>
                <a:gd name="T10" fmla="*/ 16 w 28"/>
                <a:gd name="T11" fmla="*/ 12 h 19"/>
                <a:gd name="T12" fmla="*/ 9 w 28"/>
                <a:gd name="T13" fmla="*/ 13 h 19"/>
                <a:gd name="T14" fmla="*/ 2 w 28"/>
                <a:gd name="T15" fmla="*/ 13 h 19"/>
                <a:gd name="T16" fmla="*/ 1 w 28"/>
                <a:gd name="T17" fmla="*/ 12 h 19"/>
                <a:gd name="T18" fmla="*/ 7 w 28"/>
                <a:gd name="T19" fmla="*/ 10 h 19"/>
                <a:gd name="T20" fmla="*/ 4 w 28"/>
                <a:gd name="T21" fmla="*/ 8 h 19"/>
                <a:gd name="T22" fmla="*/ 7 w 28"/>
                <a:gd name="T23" fmla="*/ 6 h 19"/>
                <a:gd name="T24" fmla="*/ 3 w 28"/>
                <a:gd name="T25" fmla="*/ 6 h 19"/>
                <a:gd name="T26" fmla="*/ 7 w 28"/>
                <a:gd name="T27" fmla="*/ 4 h 19"/>
                <a:gd name="T28" fmla="*/ 13 w 28"/>
                <a:gd name="T29" fmla="*/ 8 h 19"/>
                <a:gd name="T30" fmla="*/ 16 w 28"/>
                <a:gd name="T31" fmla="*/ 9 h 19"/>
                <a:gd name="T32" fmla="*/ 13 w 28"/>
                <a:gd name="T33" fmla="*/ 7 h 19"/>
                <a:gd name="T34" fmla="*/ 14 w 28"/>
                <a:gd name="T35" fmla="*/ 5 h 19"/>
                <a:gd name="T36" fmla="*/ 11 w 28"/>
                <a:gd name="T37" fmla="*/ 4 h 19"/>
                <a:gd name="T38" fmla="*/ 11 w 28"/>
                <a:gd name="T39" fmla="*/ 2 h 19"/>
                <a:gd name="T40" fmla="*/ 7 w 28"/>
                <a:gd name="T41" fmla="*/ 3 h 19"/>
                <a:gd name="T42" fmla="*/ 13 w 28"/>
                <a:gd name="T43" fmla="*/ 1 h 19"/>
                <a:gd name="T44" fmla="*/ 12 w 28"/>
                <a:gd name="T45" fmla="*/ 2 h 19"/>
                <a:gd name="T46" fmla="*/ 15 w 28"/>
                <a:gd name="T47" fmla="*/ 3 h 19"/>
                <a:gd name="T48" fmla="*/ 21 w 28"/>
                <a:gd name="T49" fmla="*/ 2 h 19"/>
                <a:gd name="T50" fmla="*/ 26 w 28"/>
                <a:gd name="T51" fmla="*/ 8 h 19"/>
                <a:gd name="T52" fmla="*/ 27 w 28"/>
                <a:gd name="T53" fmla="*/ 12 h 19"/>
                <a:gd name="T54" fmla="*/ 26 w 28"/>
                <a:gd name="T55" fmla="*/ 14 h 19"/>
                <a:gd name="T56" fmla="*/ 26 w 28"/>
                <a:gd name="T57" fmla="*/ 17 h 19"/>
                <a:gd name="T58" fmla="*/ 22 w 28"/>
                <a:gd name="T5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 h="19">
                  <a:moveTo>
                    <a:pt x="22" y="19"/>
                  </a:moveTo>
                  <a:cubicBezTo>
                    <a:pt x="20" y="19"/>
                    <a:pt x="17" y="19"/>
                    <a:pt x="15" y="19"/>
                  </a:cubicBezTo>
                  <a:cubicBezTo>
                    <a:pt x="12" y="19"/>
                    <a:pt x="15" y="18"/>
                    <a:pt x="15" y="17"/>
                  </a:cubicBezTo>
                  <a:cubicBezTo>
                    <a:pt x="16" y="16"/>
                    <a:pt x="11" y="16"/>
                    <a:pt x="12" y="15"/>
                  </a:cubicBezTo>
                  <a:cubicBezTo>
                    <a:pt x="13" y="14"/>
                    <a:pt x="15" y="13"/>
                    <a:pt x="17" y="13"/>
                  </a:cubicBezTo>
                  <a:cubicBezTo>
                    <a:pt x="18" y="12"/>
                    <a:pt x="17" y="12"/>
                    <a:pt x="16" y="12"/>
                  </a:cubicBezTo>
                  <a:cubicBezTo>
                    <a:pt x="14" y="11"/>
                    <a:pt x="12" y="12"/>
                    <a:pt x="9" y="13"/>
                  </a:cubicBezTo>
                  <a:cubicBezTo>
                    <a:pt x="7" y="13"/>
                    <a:pt x="5" y="13"/>
                    <a:pt x="2" y="13"/>
                  </a:cubicBezTo>
                  <a:cubicBezTo>
                    <a:pt x="2" y="14"/>
                    <a:pt x="0" y="14"/>
                    <a:pt x="1" y="12"/>
                  </a:cubicBezTo>
                  <a:cubicBezTo>
                    <a:pt x="3" y="10"/>
                    <a:pt x="5" y="11"/>
                    <a:pt x="7" y="10"/>
                  </a:cubicBezTo>
                  <a:cubicBezTo>
                    <a:pt x="11" y="9"/>
                    <a:pt x="4" y="9"/>
                    <a:pt x="4" y="8"/>
                  </a:cubicBezTo>
                  <a:cubicBezTo>
                    <a:pt x="3" y="8"/>
                    <a:pt x="7" y="6"/>
                    <a:pt x="7" y="6"/>
                  </a:cubicBezTo>
                  <a:cubicBezTo>
                    <a:pt x="7" y="6"/>
                    <a:pt x="4" y="6"/>
                    <a:pt x="3" y="6"/>
                  </a:cubicBezTo>
                  <a:cubicBezTo>
                    <a:pt x="3" y="5"/>
                    <a:pt x="6" y="4"/>
                    <a:pt x="7" y="4"/>
                  </a:cubicBezTo>
                  <a:cubicBezTo>
                    <a:pt x="9" y="4"/>
                    <a:pt x="11" y="7"/>
                    <a:pt x="13" y="8"/>
                  </a:cubicBezTo>
                  <a:cubicBezTo>
                    <a:pt x="14" y="8"/>
                    <a:pt x="15" y="10"/>
                    <a:pt x="16" y="9"/>
                  </a:cubicBezTo>
                  <a:cubicBezTo>
                    <a:pt x="19" y="7"/>
                    <a:pt x="13" y="7"/>
                    <a:pt x="13" y="7"/>
                  </a:cubicBezTo>
                  <a:cubicBezTo>
                    <a:pt x="14" y="7"/>
                    <a:pt x="18" y="6"/>
                    <a:pt x="14" y="5"/>
                  </a:cubicBezTo>
                  <a:cubicBezTo>
                    <a:pt x="13" y="5"/>
                    <a:pt x="12" y="5"/>
                    <a:pt x="11" y="4"/>
                  </a:cubicBezTo>
                  <a:cubicBezTo>
                    <a:pt x="9" y="3"/>
                    <a:pt x="11" y="3"/>
                    <a:pt x="11" y="2"/>
                  </a:cubicBezTo>
                  <a:cubicBezTo>
                    <a:pt x="10" y="2"/>
                    <a:pt x="7" y="3"/>
                    <a:pt x="7" y="3"/>
                  </a:cubicBezTo>
                  <a:cubicBezTo>
                    <a:pt x="6" y="2"/>
                    <a:pt x="13" y="1"/>
                    <a:pt x="13" y="1"/>
                  </a:cubicBezTo>
                  <a:cubicBezTo>
                    <a:pt x="13" y="1"/>
                    <a:pt x="12" y="2"/>
                    <a:pt x="12" y="2"/>
                  </a:cubicBezTo>
                  <a:cubicBezTo>
                    <a:pt x="11" y="3"/>
                    <a:pt x="14" y="3"/>
                    <a:pt x="15" y="3"/>
                  </a:cubicBezTo>
                  <a:cubicBezTo>
                    <a:pt x="18" y="4"/>
                    <a:pt x="19" y="4"/>
                    <a:pt x="21" y="2"/>
                  </a:cubicBezTo>
                  <a:cubicBezTo>
                    <a:pt x="24" y="0"/>
                    <a:pt x="27" y="6"/>
                    <a:pt x="26" y="8"/>
                  </a:cubicBezTo>
                  <a:cubicBezTo>
                    <a:pt x="26" y="10"/>
                    <a:pt x="26" y="11"/>
                    <a:pt x="27" y="12"/>
                  </a:cubicBezTo>
                  <a:cubicBezTo>
                    <a:pt x="28" y="14"/>
                    <a:pt x="28" y="15"/>
                    <a:pt x="26" y="14"/>
                  </a:cubicBezTo>
                  <a:cubicBezTo>
                    <a:pt x="24" y="12"/>
                    <a:pt x="25" y="16"/>
                    <a:pt x="26" y="17"/>
                  </a:cubicBezTo>
                  <a:cubicBezTo>
                    <a:pt x="27" y="18"/>
                    <a:pt x="23" y="19"/>
                    <a:pt x="22" y="1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19" name="Freeform 586">
              <a:extLst>
                <a:ext uri="{FF2B5EF4-FFF2-40B4-BE49-F238E27FC236}">
                  <a16:creationId xmlns:a16="http://schemas.microsoft.com/office/drawing/2014/main" id="{E4B627F9-A1A2-3B4B-ABF4-90AB0617B8D1}"/>
                </a:ext>
              </a:extLst>
            </p:cNvPr>
            <p:cNvSpPr>
              <a:spLocks/>
            </p:cNvSpPr>
            <p:nvPr/>
          </p:nvSpPr>
          <p:spPr bwMode="auto">
            <a:xfrm>
              <a:off x="6878526" y="4535082"/>
              <a:ext cx="82803" cy="25484"/>
            </a:xfrm>
            <a:custGeom>
              <a:avLst/>
              <a:gdLst>
                <a:gd name="T0" fmla="*/ 1 w 9"/>
                <a:gd name="T1" fmla="*/ 3 h 3"/>
                <a:gd name="T2" fmla="*/ 7 w 9"/>
                <a:gd name="T3" fmla="*/ 0 h 3"/>
                <a:gd name="T4" fmla="*/ 1 w 9"/>
                <a:gd name="T5" fmla="*/ 3 h 3"/>
              </a:gdLst>
              <a:ahLst/>
              <a:cxnLst>
                <a:cxn ang="0">
                  <a:pos x="T0" y="T1"/>
                </a:cxn>
                <a:cxn ang="0">
                  <a:pos x="T2" y="T3"/>
                </a:cxn>
                <a:cxn ang="0">
                  <a:pos x="T4" y="T5"/>
                </a:cxn>
              </a:cxnLst>
              <a:rect l="0" t="0" r="r" b="b"/>
              <a:pathLst>
                <a:path w="9" h="3">
                  <a:moveTo>
                    <a:pt x="1" y="3"/>
                  </a:moveTo>
                  <a:cubicBezTo>
                    <a:pt x="4" y="2"/>
                    <a:pt x="9" y="0"/>
                    <a:pt x="7" y="0"/>
                  </a:cubicBezTo>
                  <a:cubicBezTo>
                    <a:pt x="4" y="0"/>
                    <a:pt x="0" y="3"/>
                    <a:pt x="1"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20" name="Freeform 587">
              <a:extLst>
                <a:ext uri="{FF2B5EF4-FFF2-40B4-BE49-F238E27FC236}">
                  <a16:creationId xmlns:a16="http://schemas.microsoft.com/office/drawing/2014/main" id="{EE96217A-D285-1248-B3B2-2DF84A4E7D1B}"/>
                </a:ext>
              </a:extLst>
            </p:cNvPr>
            <p:cNvSpPr>
              <a:spLocks/>
            </p:cNvSpPr>
            <p:nvPr/>
          </p:nvSpPr>
          <p:spPr bwMode="auto">
            <a:xfrm>
              <a:off x="6859417" y="4525526"/>
              <a:ext cx="76432" cy="19114"/>
            </a:xfrm>
            <a:custGeom>
              <a:avLst/>
              <a:gdLst>
                <a:gd name="T0" fmla="*/ 1 w 8"/>
                <a:gd name="T1" fmla="*/ 2 h 2"/>
                <a:gd name="T2" fmla="*/ 6 w 8"/>
                <a:gd name="T3" fmla="*/ 0 h 2"/>
                <a:gd name="T4" fmla="*/ 1 w 8"/>
                <a:gd name="T5" fmla="*/ 2 h 2"/>
              </a:gdLst>
              <a:ahLst/>
              <a:cxnLst>
                <a:cxn ang="0">
                  <a:pos x="T0" y="T1"/>
                </a:cxn>
                <a:cxn ang="0">
                  <a:pos x="T2" y="T3"/>
                </a:cxn>
                <a:cxn ang="0">
                  <a:pos x="T4" y="T5"/>
                </a:cxn>
              </a:cxnLst>
              <a:rect l="0" t="0" r="r" b="b"/>
              <a:pathLst>
                <a:path w="8" h="2">
                  <a:moveTo>
                    <a:pt x="1" y="2"/>
                  </a:moveTo>
                  <a:cubicBezTo>
                    <a:pt x="0" y="2"/>
                    <a:pt x="4" y="0"/>
                    <a:pt x="6" y="0"/>
                  </a:cubicBezTo>
                  <a:cubicBezTo>
                    <a:pt x="8" y="0"/>
                    <a:pt x="4" y="2"/>
                    <a:pt x="1"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21" name="Freeform 588">
              <a:extLst>
                <a:ext uri="{FF2B5EF4-FFF2-40B4-BE49-F238E27FC236}">
                  <a16:creationId xmlns:a16="http://schemas.microsoft.com/office/drawing/2014/main" id="{0E0448C0-557E-214B-81E6-4EACDABBE0C9}"/>
                </a:ext>
              </a:extLst>
            </p:cNvPr>
            <p:cNvSpPr>
              <a:spLocks/>
            </p:cNvSpPr>
            <p:nvPr/>
          </p:nvSpPr>
          <p:spPr bwMode="auto">
            <a:xfrm>
              <a:off x="6821200" y="4496854"/>
              <a:ext cx="95541" cy="47785"/>
            </a:xfrm>
            <a:custGeom>
              <a:avLst/>
              <a:gdLst>
                <a:gd name="T0" fmla="*/ 2 w 10"/>
                <a:gd name="T1" fmla="*/ 3 h 5"/>
                <a:gd name="T2" fmla="*/ 10 w 10"/>
                <a:gd name="T3" fmla="*/ 1 h 5"/>
                <a:gd name="T4" fmla="*/ 2 w 10"/>
                <a:gd name="T5" fmla="*/ 3 h 5"/>
              </a:gdLst>
              <a:ahLst/>
              <a:cxnLst>
                <a:cxn ang="0">
                  <a:pos x="T0" y="T1"/>
                </a:cxn>
                <a:cxn ang="0">
                  <a:pos x="T2" y="T3"/>
                </a:cxn>
                <a:cxn ang="0">
                  <a:pos x="T4" y="T5"/>
                </a:cxn>
              </a:cxnLst>
              <a:rect l="0" t="0" r="r" b="b"/>
              <a:pathLst>
                <a:path w="10" h="5">
                  <a:moveTo>
                    <a:pt x="2" y="3"/>
                  </a:moveTo>
                  <a:cubicBezTo>
                    <a:pt x="0" y="2"/>
                    <a:pt x="10" y="0"/>
                    <a:pt x="10" y="1"/>
                  </a:cubicBezTo>
                  <a:cubicBezTo>
                    <a:pt x="10" y="2"/>
                    <a:pt x="6" y="5"/>
                    <a:pt x="2"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22" name="Freeform 589">
              <a:extLst>
                <a:ext uri="{FF2B5EF4-FFF2-40B4-BE49-F238E27FC236}">
                  <a16:creationId xmlns:a16="http://schemas.microsoft.com/office/drawing/2014/main" id="{A150E7C9-FBA7-184F-BF70-E7AF97DAA9A9}"/>
                </a:ext>
              </a:extLst>
            </p:cNvPr>
            <p:cNvSpPr>
              <a:spLocks/>
            </p:cNvSpPr>
            <p:nvPr/>
          </p:nvSpPr>
          <p:spPr bwMode="auto">
            <a:xfrm>
              <a:off x="6830756" y="4458630"/>
              <a:ext cx="66879" cy="47785"/>
            </a:xfrm>
            <a:custGeom>
              <a:avLst/>
              <a:gdLst>
                <a:gd name="T0" fmla="*/ 1 w 7"/>
                <a:gd name="T1" fmla="*/ 5 h 5"/>
                <a:gd name="T2" fmla="*/ 0 w 7"/>
                <a:gd name="T3" fmla="*/ 1 h 5"/>
                <a:gd name="T4" fmla="*/ 4 w 7"/>
                <a:gd name="T5" fmla="*/ 2 h 5"/>
                <a:gd name="T6" fmla="*/ 7 w 7"/>
                <a:gd name="T7" fmla="*/ 4 h 5"/>
                <a:gd name="T8" fmla="*/ 1 w 7"/>
                <a:gd name="T9" fmla="*/ 5 h 5"/>
                <a:gd name="T10" fmla="*/ 1 w 7"/>
                <a:gd name="T11" fmla="*/ 5 h 5"/>
              </a:gdLst>
              <a:ahLst/>
              <a:cxnLst>
                <a:cxn ang="0">
                  <a:pos x="T0" y="T1"/>
                </a:cxn>
                <a:cxn ang="0">
                  <a:pos x="T2" y="T3"/>
                </a:cxn>
                <a:cxn ang="0">
                  <a:pos x="T4" y="T5"/>
                </a:cxn>
                <a:cxn ang="0">
                  <a:pos x="T6" y="T7"/>
                </a:cxn>
                <a:cxn ang="0">
                  <a:pos x="T8" y="T9"/>
                </a:cxn>
                <a:cxn ang="0">
                  <a:pos x="T10" y="T11"/>
                </a:cxn>
              </a:cxnLst>
              <a:rect l="0" t="0" r="r" b="b"/>
              <a:pathLst>
                <a:path w="7" h="5">
                  <a:moveTo>
                    <a:pt x="1" y="5"/>
                  </a:moveTo>
                  <a:cubicBezTo>
                    <a:pt x="0" y="4"/>
                    <a:pt x="0" y="2"/>
                    <a:pt x="0" y="1"/>
                  </a:cubicBezTo>
                  <a:cubicBezTo>
                    <a:pt x="1" y="0"/>
                    <a:pt x="3" y="1"/>
                    <a:pt x="4" y="2"/>
                  </a:cubicBezTo>
                  <a:cubicBezTo>
                    <a:pt x="4" y="2"/>
                    <a:pt x="7" y="3"/>
                    <a:pt x="7" y="4"/>
                  </a:cubicBezTo>
                  <a:cubicBezTo>
                    <a:pt x="7" y="4"/>
                    <a:pt x="2" y="5"/>
                    <a:pt x="1" y="5"/>
                  </a:cubicBezTo>
                  <a:cubicBezTo>
                    <a:pt x="0" y="4"/>
                    <a:pt x="4" y="5"/>
                    <a:pt x="1"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23" name="Freeform 590">
              <a:extLst>
                <a:ext uri="{FF2B5EF4-FFF2-40B4-BE49-F238E27FC236}">
                  <a16:creationId xmlns:a16="http://schemas.microsoft.com/office/drawing/2014/main" id="{8737C239-A198-A148-BF42-E512955CC9DD}"/>
                </a:ext>
              </a:extLst>
            </p:cNvPr>
            <p:cNvSpPr>
              <a:spLocks/>
            </p:cNvSpPr>
            <p:nvPr/>
          </p:nvSpPr>
          <p:spPr bwMode="auto">
            <a:xfrm>
              <a:off x="6738399" y="4347133"/>
              <a:ext cx="111465" cy="82827"/>
            </a:xfrm>
            <a:custGeom>
              <a:avLst/>
              <a:gdLst>
                <a:gd name="T0" fmla="*/ 8 w 12"/>
                <a:gd name="T1" fmla="*/ 8 h 9"/>
                <a:gd name="T2" fmla="*/ 3 w 12"/>
                <a:gd name="T3" fmla="*/ 1 h 9"/>
                <a:gd name="T4" fmla="*/ 8 w 12"/>
                <a:gd name="T5" fmla="*/ 8 h 9"/>
              </a:gdLst>
              <a:ahLst/>
              <a:cxnLst>
                <a:cxn ang="0">
                  <a:pos x="T0" y="T1"/>
                </a:cxn>
                <a:cxn ang="0">
                  <a:pos x="T2" y="T3"/>
                </a:cxn>
                <a:cxn ang="0">
                  <a:pos x="T4" y="T5"/>
                </a:cxn>
              </a:cxnLst>
              <a:rect l="0" t="0" r="r" b="b"/>
              <a:pathLst>
                <a:path w="12" h="9">
                  <a:moveTo>
                    <a:pt x="8" y="8"/>
                  </a:moveTo>
                  <a:cubicBezTo>
                    <a:pt x="6" y="9"/>
                    <a:pt x="0" y="0"/>
                    <a:pt x="3" y="1"/>
                  </a:cubicBezTo>
                  <a:cubicBezTo>
                    <a:pt x="6" y="3"/>
                    <a:pt x="12" y="8"/>
                    <a:pt x="8" y="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24" name="Freeform 591">
              <a:extLst>
                <a:ext uri="{FF2B5EF4-FFF2-40B4-BE49-F238E27FC236}">
                  <a16:creationId xmlns:a16="http://schemas.microsoft.com/office/drawing/2014/main" id="{63173EB0-CD28-394B-9FF2-22050C1BD6C9}"/>
                </a:ext>
              </a:extLst>
            </p:cNvPr>
            <p:cNvSpPr>
              <a:spLocks/>
            </p:cNvSpPr>
            <p:nvPr/>
          </p:nvSpPr>
          <p:spPr bwMode="auto">
            <a:xfrm>
              <a:off x="6916743" y="4337578"/>
              <a:ext cx="82803" cy="28669"/>
            </a:xfrm>
            <a:custGeom>
              <a:avLst/>
              <a:gdLst>
                <a:gd name="T0" fmla="*/ 2 w 9"/>
                <a:gd name="T1" fmla="*/ 1 h 3"/>
                <a:gd name="T2" fmla="*/ 8 w 9"/>
                <a:gd name="T3" fmla="*/ 2 h 3"/>
                <a:gd name="T4" fmla="*/ 2 w 9"/>
                <a:gd name="T5" fmla="*/ 1 h 3"/>
              </a:gdLst>
              <a:ahLst/>
              <a:cxnLst>
                <a:cxn ang="0">
                  <a:pos x="T0" y="T1"/>
                </a:cxn>
                <a:cxn ang="0">
                  <a:pos x="T2" y="T3"/>
                </a:cxn>
                <a:cxn ang="0">
                  <a:pos x="T4" y="T5"/>
                </a:cxn>
              </a:cxnLst>
              <a:rect l="0" t="0" r="r" b="b"/>
              <a:pathLst>
                <a:path w="9" h="3">
                  <a:moveTo>
                    <a:pt x="2" y="1"/>
                  </a:moveTo>
                  <a:cubicBezTo>
                    <a:pt x="5" y="0"/>
                    <a:pt x="9" y="2"/>
                    <a:pt x="8" y="2"/>
                  </a:cubicBezTo>
                  <a:cubicBezTo>
                    <a:pt x="3" y="3"/>
                    <a:pt x="0" y="2"/>
                    <a:pt x="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25" name="Freeform 592">
              <a:extLst>
                <a:ext uri="{FF2B5EF4-FFF2-40B4-BE49-F238E27FC236}">
                  <a16:creationId xmlns:a16="http://schemas.microsoft.com/office/drawing/2014/main" id="{A89A82FD-B017-B549-A860-C46B3024ABD7}"/>
                </a:ext>
              </a:extLst>
            </p:cNvPr>
            <p:cNvSpPr>
              <a:spLocks/>
            </p:cNvSpPr>
            <p:nvPr/>
          </p:nvSpPr>
          <p:spPr bwMode="auto">
            <a:xfrm>
              <a:off x="6757506" y="4187857"/>
              <a:ext cx="334395" cy="178393"/>
            </a:xfrm>
            <a:custGeom>
              <a:avLst/>
              <a:gdLst>
                <a:gd name="T0" fmla="*/ 28 w 36"/>
                <a:gd name="T1" fmla="*/ 17 h 19"/>
                <a:gd name="T2" fmla="*/ 27 w 36"/>
                <a:gd name="T3" fmla="*/ 15 h 19"/>
                <a:gd name="T4" fmla="*/ 22 w 36"/>
                <a:gd name="T5" fmla="*/ 13 h 19"/>
                <a:gd name="T6" fmla="*/ 14 w 36"/>
                <a:gd name="T7" fmla="*/ 14 h 19"/>
                <a:gd name="T8" fmla="*/ 18 w 36"/>
                <a:gd name="T9" fmla="*/ 12 h 19"/>
                <a:gd name="T10" fmla="*/ 8 w 36"/>
                <a:gd name="T11" fmla="*/ 12 h 19"/>
                <a:gd name="T12" fmla="*/ 13 w 36"/>
                <a:gd name="T13" fmla="*/ 10 h 19"/>
                <a:gd name="T14" fmla="*/ 12 w 36"/>
                <a:gd name="T15" fmla="*/ 9 h 19"/>
                <a:gd name="T16" fmla="*/ 13 w 36"/>
                <a:gd name="T17" fmla="*/ 8 h 19"/>
                <a:gd name="T18" fmla="*/ 11 w 36"/>
                <a:gd name="T19" fmla="*/ 8 h 19"/>
                <a:gd name="T20" fmla="*/ 10 w 36"/>
                <a:gd name="T21" fmla="*/ 6 h 19"/>
                <a:gd name="T22" fmla="*/ 6 w 36"/>
                <a:gd name="T23" fmla="*/ 6 h 19"/>
                <a:gd name="T24" fmla="*/ 3 w 36"/>
                <a:gd name="T25" fmla="*/ 5 h 19"/>
                <a:gd name="T26" fmla="*/ 9 w 36"/>
                <a:gd name="T27" fmla="*/ 2 h 19"/>
                <a:gd name="T28" fmla="*/ 16 w 36"/>
                <a:gd name="T29" fmla="*/ 1 h 19"/>
                <a:gd name="T30" fmla="*/ 18 w 36"/>
                <a:gd name="T31" fmla="*/ 5 h 19"/>
                <a:gd name="T32" fmla="*/ 22 w 36"/>
                <a:gd name="T33" fmla="*/ 4 h 19"/>
                <a:gd name="T34" fmla="*/ 25 w 36"/>
                <a:gd name="T35" fmla="*/ 7 h 19"/>
                <a:gd name="T36" fmla="*/ 30 w 36"/>
                <a:gd name="T37" fmla="*/ 7 h 19"/>
                <a:gd name="T38" fmla="*/ 33 w 36"/>
                <a:gd name="T39" fmla="*/ 12 h 19"/>
                <a:gd name="T40" fmla="*/ 34 w 36"/>
                <a:gd name="T41" fmla="*/ 16 h 19"/>
                <a:gd name="T42" fmla="*/ 28 w 36"/>
                <a:gd name="T43" fmla="*/ 17 h 19"/>
                <a:gd name="T44" fmla="*/ 28 w 36"/>
                <a:gd name="T45" fmla="*/ 1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 h="19">
                  <a:moveTo>
                    <a:pt x="28" y="17"/>
                  </a:moveTo>
                  <a:cubicBezTo>
                    <a:pt x="27" y="17"/>
                    <a:pt x="27" y="16"/>
                    <a:pt x="27" y="15"/>
                  </a:cubicBezTo>
                  <a:cubicBezTo>
                    <a:pt x="26" y="14"/>
                    <a:pt x="23" y="13"/>
                    <a:pt x="22" y="13"/>
                  </a:cubicBezTo>
                  <a:cubicBezTo>
                    <a:pt x="21" y="13"/>
                    <a:pt x="14" y="15"/>
                    <a:pt x="14" y="14"/>
                  </a:cubicBezTo>
                  <a:cubicBezTo>
                    <a:pt x="14" y="14"/>
                    <a:pt x="18" y="12"/>
                    <a:pt x="18" y="12"/>
                  </a:cubicBezTo>
                  <a:cubicBezTo>
                    <a:pt x="15" y="11"/>
                    <a:pt x="11" y="14"/>
                    <a:pt x="8" y="12"/>
                  </a:cubicBezTo>
                  <a:cubicBezTo>
                    <a:pt x="2" y="9"/>
                    <a:pt x="13" y="10"/>
                    <a:pt x="13" y="10"/>
                  </a:cubicBezTo>
                  <a:cubicBezTo>
                    <a:pt x="13" y="10"/>
                    <a:pt x="12" y="9"/>
                    <a:pt x="12" y="9"/>
                  </a:cubicBezTo>
                  <a:cubicBezTo>
                    <a:pt x="12" y="9"/>
                    <a:pt x="13" y="8"/>
                    <a:pt x="13" y="8"/>
                  </a:cubicBezTo>
                  <a:cubicBezTo>
                    <a:pt x="14" y="7"/>
                    <a:pt x="11" y="8"/>
                    <a:pt x="11" y="8"/>
                  </a:cubicBezTo>
                  <a:cubicBezTo>
                    <a:pt x="10" y="7"/>
                    <a:pt x="12" y="6"/>
                    <a:pt x="10" y="6"/>
                  </a:cubicBezTo>
                  <a:cubicBezTo>
                    <a:pt x="9" y="6"/>
                    <a:pt x="7" y="7"/>
                    <a:pt x="6" y="6"/>
                  </a:cubicBezTo>
                  <a:cubicBezTo>
                    <a:pt x="6" y="5"/>
                    <a:pt x="4" y="6"/>
                    <a:pt x="3" y="5"/>
                  </a:cubicBezTo>
                  <a:cubicBezTo>
                    <a:pt x="0" y="0"/>
                    <a:pt x="7" y="2"/>
                    <a:pt x="9" y="2"/>
                  </a:cubicBezTo>
                  <a:cubicBezTo>
                    <a:pt x="11" y="1"/>
                    <a:pt x="14" y="0"/>
                    <a:pt x="16" y="1"/>
                  </a:cubicBezTo>
                  <a:cubicBezTo>
                    <a:pt x="19" y="2"/>
                    <a:pt x="14" y="7"/>
                    <a:pt x="18" y="5"/>
                  </a:cubicBezTo>
                  <a:cubicBezTo>
                    <a:pt x="19" y="5"/>
                    <a:pt x="21" y="3"/>
                    <a:pt x="22" y="4"/>
                  </a:cubicBezTo>
                  <a:cubicBezTo>
                    <a:pt x="23" y="5"/>
                    <a:pt x="24" y="7"/>
                    <a:pt x="25" y="7"/>
                  </a:cubicBezTo>
                  <a:cubicBezTo>
                    <a:pt x="26" y="7"/>
                    <a:pt x="29" y="6"/>
                    <a:pt x="30" y="7"/>
                  </a:cubicBezTo>
                  <a:cubicBezTo>
                    <a:pt x="32" y="8"/>
                    <a:pt x="32" y="11"/>
                    <a:pt x="33" y="12"/>
                  </a:cubicBezTo>
                  <a:cubicBezTo>
                    <a:pt x="34" y="14"/>
                    <a:pt x="36" y="15"/>
                    <a:pt x="34" y="16"/>
                  </a:cubicBezTo>
                  <a:cubicBezTo>
                    <a:pt x="33" y="18"/>
                    <a:pt x="30" y="18"/>
                    <a:pt x="28" y="17"/>
                  </a:cubicBezTo>
                  <a:cubicBezTo>
                    <a:pt x="27" y="16"/>
                    <a:pt x="31" y="19"/>
                    <a:pt x="28" y="1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26" name="Freeform 593">
              <a:extLst>
                <a:ext uri="{FF2B5EF4-FFF2-40B4-BE49-F238E27FC236}">
                  <a16:creationId xmlns:a16="http://schemas.microsoft.com/office/drawing/2014/main" id="{8A67AFCA-36B8-0D4C-9D73-C069C2A897F0}"/>
                </a:ext>
              </a:extLst>
            </p:cNvPr>
            <p:cNvSpPr>
              <a:spLocks/>
            </p:cNvSpPr>
            <p:nvPr/>
          </p:nvSpPr>
          <p:spPr bwMode="auto">
            <a:xfrm>
              <a:off x="7018652" y="4101847"/>
              <a:ext cx="101909" cy="47785"/>
            </a:xfrm>
            <a:custGeom>
              <a:avLst/>
              <a:gdLst>
                <a:gd name="T0" fmla="*/ 8 w 11"/>
                <a:gd name="T1" fmla="*/ 5 h 5"/>
                <a:gd name="T2" fmla="*/ 4 w 11"/>
                <a:gd name="T3" fmla="*/ 4 h 5"/>
                <a:gd name="T4" fmla="*/ 2 w 11"/>
                <a:gd name="T5" fmla="*/ 3 h 5"/>
                <a:gd name="T6" fmla="*/ 7 w 11"/>
                <a:gd name="T7" fmla="*/ 2 h 5"/>
                <a:gd name="T8" fmla="*/ 8 w 11"/>
                <a:gd name="T9" fmla="*/ 5 h 5"/>
              </a:gdLst>
              <a:ahLst/>
              <a:cxnLst>
                <a:cxn ang="0">
                  <a:pos x="T0" y="T1"/>
                </a:cxn>
                <a:cxn ang="0">
                  <a:pos x="T2" y="T3"/>
                </a:cxn>
                <a:cxn ang="0">
                  <a:pos x="T4" y="T5"/>
                </a:cxn>
                <a:cxn ang="0">
                  <a:pos x="T6" y="T7"/>
                </a:cxn>
                <a:cxn ang="0">
                  <a:pos x="T8" y="T9"/>
                </a:cxn>
              </a:cxnLst>
              <a:rect l="0" t="0" r="r" b="b"/>
              <a:pathLst>
                <a:path w="11" h="5">
                  <a:moveTo>
                    <a:pt x="8" y="5"/>
                  </a:moveTo>
                  <a:cubicBezTo>
                    <a:pt x="6" y="5"/>
                    <a:pt x="6" y="4"/>
                    <a:pt x="4" y="4"/>
                  </a:cubicBezTo>
                  <a:cubicBezTo>
                    <a:pt x="4" y="4"/>
                    <a:pt x="0" y="4"/>
                    <a:pt x="2" y="3"/>
                  </a:cubicBezTo>
                  <a:cubicBezTo>
                    <a:pt x="3" y="1"/>
                    <a:pt x="6" y="0"/>
                    <a:pt x="7" y="2"/>
                  </a:cubicBezTo>
                  <a:cubicBezTo>
                    <a:pt x="9" y="3"/>
                    <a:pt x="11" y="5"/>
                    <a:pt x="8"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27" name="Freeform 594">
              <a:extLst>
                <a:ext uri="{FF2B5EF4-FFF2-40B4-BE49-F238E27FC236}">
                  <a16:creationId xmlns:a16="http://schemas.microsoft.com/office/drawing/2014/main" id="{5C141112-CF11-8846-B3FA-3951C6EB61E2}"/>
                </a:ext>
              </a:extLst>
            </p:cNvPr>
            <p:cNvSpPr>
              <a:spLocks/>
            </p:cNvSpPr>
            <p:nvPr/>
          </p:nvSpPr>
          <p:spPr bwMode="auto">
            <a:xfrm>
              <a:off x="7101455" y="4251569"/>
              <a:ext cx="187897" cy="105124"/>
            </a:xfrm>
            <a:custGeom>
              <a:avLst/>
              <a:gdLst>
                <a:gd name="T0" fmla="*/ 8 w 20"/>
                <a:gd name="T1" fmla="*/ 7 h 11"/>
                <a:gd name="T2" fmla="*/ 3 w 20"/>
                <a:gd name="T3" fmla="*/ 5 h 11"/>
                <a:gd name="T4" fmla="*/ 4 w 20"/>
                <a:gd name="T5" fmla="*/ 3 h 11"/>
                <a:gd name="T6" fmla="*/ 1 w 20"/>
                <a:gd name="T7" fmla="*/ 1 h 11"/>
                <a:gd name="T8" fmla="*/ 6 w 20"/>
                <a:gd name="T9" fmla="*/ 1 h 11"/>
                <a:gd name="T10" fmla="*/ 12 w 20"/>
                <a:gd name="T11" fmla="*/ 3 h 11"/>
                <a:gd name="T12" fmla="*/ 16 w 20"/>
                <a:gd name="T13" fmla="*/ 3 h 11"/>
                <a:gd name="T14" fmla="*/ 19 w 20"/>
                <a:gd name="T15" fmla="*/ 4 h 11"/>
                <a:gd name="T16" fmla="*/ 18 w 20"/>
                <a:gd name="T17" fmla="*/ 8 h 11"/>
                <a:gd name="T18" fmla="*/ 15 w 20"/>
                <a:gd name="T19" fmla="*/ 10 h 11"/>
                <a:gd name="T20" fmla="*/ 9 w 20"/>
                <a:gd name="T21" fmla="*/ 11 h 11"/>
                <a:gd name="T22" fmla="*/ 4 w 20"/>
                <a:gd name="T23" fmla="*/ 8 h 11"/>
                <a:gd name="T24" fmla="*/ 8 w 20"/>
                <a:gd name="T25" fmla="*/ 7 h 11"/>
                <a:gd name="T26" fmla="*/ 8 w 20"/>
                <a:gd name="T2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 h="11">
                  <a:moveTo>
                    <a:pt x="8" y="7"/>
                  </a:moveTo>
                  <a:cubicBezTo>
                    <a:pt x="6" y="7"/>
                    <a:pt x="4" y="6"/>
                    <a:pt x="3" y="5"/>
                  </a:cubicBezTo>
                  <a:cubicBezTo>
                    <a:pt x="0" y="4"/>
                    <a:pt x="4" y="3"/>
                    <a:pt x="4" y="3"/>
                  </a:cubicBezTo>
                  <a:cubicBezTo>
                    <a:pt x="4" y="2"/>
                    <a:pt x="2" y="1"/>
                    <a:pt x="1" y="1"/>
                  </a:cubicBezTo>
                  <a:cubicBezTo>
                    <a:pt x="1" y="0"/>
                    <a:pt x="6" y="1"/>
                    <a:pt x="6" y="1"/>
                  </a:cubicBezTo>
                  <a:cubicBezTo>
                    <a:pt x="8" y="1"/>
                    <a:pt x="10" y="2"/>
                    <a:pt x="12" y="3"/>
                  </a:cubicBezTo>
                  <a:cubicBezTo>
                    <a:pt x="14" y="3"/>
                    <a:pt x="15" y="3"/>
                    <a:pt x="16" y="3"/>
                  </a:cubicBezTo>
                  <a:cubicBezTo>
                    <a:pt x="17" y="3"/>
                    <a:pt x="20" y="4"/>
                    <a:pt x="19" y="4"/>
                  </a:cubicBezTo>
                  <a:cubicBezTo>
                    <a:pt x="17" y="6"/>
                    <a:pt x="16" y="5"/>
                    <a:pt x="18" y="8"/>
                  </a:cubicBezTo>
                  <a:cubicBezTo>
                    <a:pt x="19" y="9"/>
                    <a:pt x="16" y="9"/>
                    <a:pt x="15" y="10"/>
                  </a:cubicBezTo>
                  <a:cubicBezTo>
                    <a:pt x="13" y="10"/>
                    <a:pt x="11" y="11"/>
                    <a:pt x="9" y="11"/>
                  </a:cubicBezTo>
                  <a:cubicBezTo>
                    <a:pt x="8" y="10"/>
                    <a:pt x="4" y="9"/>
                    <a:pt x="4" y="8"/>
                  </a:cubicBezTo>
                  <a:cubicBezTo>
                    <a:pt x="4" y="8"/>
                    <a:pt x="10" y="7"/>
                    <a:pt x="8" y="7"/>
                  </a:cubicBezTo>
                  <a:cubicBezTo>
                    <a:pt x="5" y="6"/>
                    <a:pt x="10" y="7"/>
                    <a:pt x="8"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28" name="Freeform 595">
              <a:extLst>
                <a:ext uri="{FF2B5EF4-FFF2-40B4-BE49-F238E27FC236}">
                  <a16:creationId xmlns:a16="http://schemas.microsoft.com/office/drawing/2014/main" id="{329D823E-D016-D249-8B21-C97048AC6145}"/>
                </a:ext>
              </a:extLst>
            </p:cNvPr>
            <p:cNvSpPr>
              <a:spLocks/>
            </p:cNvSpPr>
            <p:nvPr/>
          </p:nvSpPr>
          <p:spPr bwMode="auto">
            <a:xfrm>
              <a:off x="7206551" y="4347133"/>
              <a:ext cx="165604" cy="47785"/>
            </a:xfrm>
            <a:custGeom>
              <a:avLst/>
              <a:gdLst>
                <a:gd name="T0" fmla="*/ 14 w 18"/>
                <a:gd name="T1" fmla="*/ 5 h 5"/>
                <a:gd name="T2" fmla="*/ 16 w 18"/>
                <a:gd name="T3" fmla="*/ 2 h 5"/>
                <a:gd name="T4" fmla="*/ 13 w 18"/>
                <a:gd name="T5" fmla="*/ 1 h 5"/>
                <a:gd name="T6" fmla="*/ 3 w 18"/>
                <a:gd name="T7" fmla="*/ 1 h 5"/>
                <a:gd name="T8" fmla="*/ 4 w 18"/>
                <a:gd name="T9" fmla="*/ 4 h 5"/>
                <a:gd name="T10" fmla="*/ 14 w 18"/>
                <a:gd name="T11" fmla="*/ 5 h 5"/>
                <a:gd name="T12" fmla="*/ 14 w 18"/>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8" h="5">
                  <a:moveTo>
                    <a:pt x="14" y="5"/>
                  </a:moveTo>
                  <a:cubicBezTo>
                    <a:pt x="14" y="4"/>
                    <a:pt x="18" y="2"/>
                    <a:pt x="16" y="2"/>
                  </a:cubicBezTo>
                  <a:cubicBezTo>
                    <a:pt x="15" y="1"/>
                    <a:pt x="14" y="1"/>
                    <a:pt x="13" y="1"/>
                  </a:cubicBezTo>
                  <a:cubicBezTo>
                    <a:pt x="10" y="1"/>
                    <a:pt x="6" y="0"/>
                    <a:pt x="3" y="1"/>
                  </a:cubicBezTo>
                  <a:cubicBezTo>
                    <a:pt x="0" y="1"/>
                    <a:pt x="1" y="4"/>
                    <a:pt x="4" y="4"/>
                  </a:cubicBezTo>
                  <a:cubicBezTo>
                    <a:pt x="7" y="4"/>
                    <a:pt x="11" y="5"/>
                    <a:pt x="14" y="5"/>
                  </a:cubicBezTo>
                  <a:cubicBezTo>
                    <a:pt x="16" y="4"/>
                    <a:pt x="12" y="5"/>
                    <a:pt x="14"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29" name="Freeform 596">
              <a:extLst>
                <a:ext uri="{FF2B5EF4-FFF2-40B4-BE49-F238E27FC236}">
                  <a16:creationId xmlns:a16="http://schemas.microsoft.com/office/drawing/2014/main" id="{A27D1668-6EBF-5C4F-9200-A77CBED2F5AF}"/>
                </a:ext>
              </a:extLst>
            </p:cNvPr>
            <p:cNvSpPr>
              <a:spLocks/>
            </p:cNvSpPr>
            <p:nvPr/>
          </p:nvSpPr>
          <p:spPr bwMode="auto">
            <a:xfrm>
              <a:off x="7196999" y="4560566"/>
              <a:ext cx="156050" cy="105124"/>
            </a:xfrm>
            <a:custGeom>
              <a:avLst/>
              <a:gdLst>
                <a:gd name="T0" fmla="*/ 7 w 17"/>
                <a:gd name="T1" fmla="*/ 1 h 11"/>
                <a:gd name="T2" fmla="*/ 1 w 17"/>
                <a:gd name="T3" fmla="*/ 6 h 11"/>
                <a:gd name="T4" fmla="*/ 10 w 17"/>
                <a:gd name="T5" fmla="*/ 10 h 11"/>
                <a:gd name="T6" fmla="*/ 15 w 17"/>
                <a:gd name="T7" fmla="*/ 10 h 11"/>
                <a:gd name="T8" fmla="*/ 15 w 17"/>
                <a:gd name="T9" fmla="*/ 8 h 11"/>
                <a:gd name="T10" fmla="*/ 16 w 17"/>
                <a:gd name="T11" fmla="*/ 6 h 11"/>
                <a:gd name="T12" fmla="*/ 7 w 17"/>
                <a:gd name="T13" fmla="*/ 1 h 11"/>
                <a:gd name="T14" fmla="*/ 7 w 17"/>
                <a:gd name="T15" fmla="*/ 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1">
                  <a:moveTo>
                    <a:pt x="7" y="1"/>
                  </a:moveTo>
                  <a:cubicBezTo>
                    <a:pt x="5" y="0"/>
                    <a:pt x="2" y="4"/>
                    <a:pt x="1" y="6"/>
                  </a:cubicBezTo>
                  <a:cubicBezTo>
                    <a:pt x="0" y="8"/>
                    <a:pt x="8" y="10"/>
                    <a:pt x="10" y="10"/>
                  </a:cubicBezTo>
                  <a:cubicBezTo>
                    <a:pt x="11" y="11"/>
                    <a:pt x="14" y="11"/>
                    <a:pt x="15" y="10"/>
                  </a:cubicBezTo>
                  <a:cubicBezTo>
                    <a:pt x="16" y="10"/>
                    <a:pt x="15" y="9"/>
                    <a:pt x="15" y="8"/>
                  </a:cubicBezTo>
                  <a:cubicBezTo>
                    <a:pt x="15" y="7"/>
                    <a:pt x="15" y="6"/>
                    <a:pt x="16" y="6"/>
                  </a:cubicBezTo>
                  <a:cubicBezTo>
                    <a:pt x="17" y="4"/>
                    <a:pt x="9" y="1"/>
                    <a:pt x="7" y="1"/>
                  </a:cubicBezTo>
                  <a:cubicBezTo>
                    <a:pt x="5" y="0"/>
                    <a:pt x="8" y="1"/>
                    <a:pt x="7"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30" name="Freeform 597">
              <a:extLst>
                <a:ext uri="{FF2B5EF4-FFF2-40B4-BE49-F238E27FC236}">
                  <a16:creationId xmlns:a16="http://schemas.microsoft.com/office/drawing/2014/main" id="{8049E8AD-90F4-BE40-A3E1-3CB875E967F1}"/>
                </a:ext>
              </a:extLst>
            </p:cNvPr>
            <p:cNvSpPr>
              <a:spLocks/>
            </p:cNvSpPr>
            <p:nvPr/>
          </p:nvSpPr>
          <p:spPr bwMode="auto">
            <a:xfrm>
              <a:off x="7270245" y="4535082"/>
              <a:ext cx="38217" cy="25484"/>
            </a:xfrm>
            <a:custGeom>
              <a:avLst/>
              <a:gdLst>
                <a:gd name="T0" fmla="*/ 3 w 4"/>
                <a:gd name="T1" fmla="*/ 2 h 3"/>
                <a:gd name="T2" fmla="*/ 1 w 4"/>
                <a:gd name="T3" fmla="*/ 1 h 3"/>
                <a:gd name="T4" fmla="*/ 3 w 4"/>
                <a:gd name="T5" fmla="*/ 2 h 3"/>
              </a:gdLst>
              <a:ahLst/>
              <a:cxnLst>
                <a:cxn ang="0">
                  <a:pos x="T0" y="T1"/>
                </a:cxn>
                <a:cxn ang="0">
                  <a:pos x="T2" y="T3"/>
                </a:cxn>
                <a:cxn ang="0">
                  <a:pos x="T4" y="T5"/>
                </a:cxn>
              </a:cxnLst>
              <a:rect l="0" t="0" r="r" b="b"/>
              <a:pathLst>
                <a:path w="4" h="3">
                  <a:moveTo>
                    <a:pt x="3" y="2"/>
                  </a:moveTo>
                  <a:cubicBezTo>
                    <a:pt x="1" y="3"/>
                    <a:pt x="0" y="1"/>
                    <a:pt x="1" y="1"/>
                  </a:cubicBezTo>
                  <a:cubicBezTo>
                    <a:pt x="2" y="0"/>
                    <a:pt x="4" y="2"/>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31" name="Freeform 598">
              <a:extLst>
                <a:ext uri="{FF2B5EF4-FFF2-40B4-BE49-F238E27FC236}">
                  <a16:creationId xmlns:a16="http://schemas.microsoft.com/office/drawing/2014/main" id="{6A095575-ED84-3F40-8629-50641C4074A6}"/>
                </a:ext>
              </a:extLst>
            </p:cNvPr>
            <p:cNvSpPr>
              <a:spLocks/>
            </p:cNvSpPr>
            <p:nvPr/>
          </p:nvSpPr>
          <p:spPr bwMode="auto">
            <a:xfrm>
              <a:off x="7439035" y="4366247"/>
              <a:ext cx="82803" cy="54153"/>
            </a:xfrm>
            <a:custGeom>
              <a:avLst/>
              <a:gdLst>
                <a:gd name="T0" fmla="*/ 1 w 9"/>
                <a:gd name="T1" fmla="*/ 5 h 6"/>
                <a:gd name="T2" fmla="*/ 1 w 9"/>
                <a:gd name="T3" fmla="*/ 1 h 6"/>
                <a:gd name="T4" fmla="*/ 5 w 9"/>
                <a:gd name="T5" fmla="*/ 1 h 6"/>
                <a:gd name="T6" fmla="*/ 9 w 9"/>
                <a:gd name="T7" fmla="*/ 3 h 6"/>
                <a:gd name="T8" fmla="*/ 5 w 9"/>
                <a:gd name="T9" fmla="*/ 5 h 6"/>
                <a:gd name="T10" fmla="*/ 1 w 9"/>
                <a:gd name="T11" fmla="*/ 5 h 6"/>
                <a:gd name="T12" fmla="*/ 1 w 9"/>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1" y="5"/>
                  </a:moveTo>
                  <a:cubicBezTo>
                    <a:pt x="1" y="5"/>
                    <a:pt x="2" y="2"/>
                    <a:pt x="1" y="1"/>
                  </a:cubicBezTo>
                  <a:cubicBezTo>
                    <a:pt x="1" y="0"/>
                    <a:pt x="4" y="1"/>
                    <a:pt x="5" y="1"/>
                  </a:cubicBezTo>
                  <a:cubicBezTo>
                    <a:pt x="6" y="1"/>
                    <a:pt x="9" y="2"/>
                    <a:pt x="9" y="3"/>
                  </a:cubicBezTo>
                  <a:cubicBezTo>
                    <a:pt x="8" y="4"/>
                    <a:pt x="6" y="5"/>
                    <a:pt x="5" y="5"/>
                  </a:cubicBezTo>
                  <a:cubicBezTo>
                    <a:pt x="3" y="6"/>
                    <a:pt x="3" y="6"/>
                    <a:pt x="1" y="5"/>
                  </a:cubicBezTo>
                  <a:cubicBezTo>
                    <a:pt x="0" y="4"/>
                    <a:pt x="2" y="6"/>
                    <a:pt x="1"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32" name="Freeform 599">
              <a:extLst>
                <a:ext uri="{FF2B5EF4-FFF2-40B4-BE49-F238E27FC236}">
                  <a16:creationId xmlns:a16="http://schemas.microsoft.com/office/drawing/2014/main" id="{B4058805-E75C-274E-8B8B-E00E1263AC07}"/>
                </a:ext>
              </a:extLst>
            </p:cNvPr>
            <p:cNvSpPr>
              <a:spLocks/>
            </p:cNvSpPr>
            <p:nvPr/>
          </p:nvSpPr>
          <p:spPr bwMode="auto">
            <a:xfrm>
              <a:off x="7483620" y="4449070"/>
              <a:ext cx="28662" cy="38227"/>
            </a:xfrm>
            <a:custGeom>
              <a:avLst/>
              <a:gdLst>
                <a:gd name="T0" fmla="*/ 2 w 3"/>
                <a:gd name="T1" fmla="*/ 1 h 4"/>
                <a:gd name="T2" fmla="*/ 1 w 3"/>
                <a:gd name="T3" fmla="*/ 3 h 4"/>
                <a:gd name="T4" fmla="*/ 2 w 3"/>
                <a:gd name="T5" fmla="*/ 1 h 4"/>
              </a:gdLst>
              <a:ahLst/>
              <a:cxnLst>
                <a:cxn ang="0">
                  <a:pos x="T0" y="T1"/>
                </a:cxn>
                <a:cxn ang="0">
                  <a:pos x="T2" y="T3"/>
                </a:cxn>
                <a:cxn ang="0">
                  <a:pos x="T4" y="T5"/>
                </a:cxn>
              </a:cxnLst>
              <a:rect l="0" t="0" r="r" b="b"/>
              <a:pathLst>
                <a:path w="3" h="4">
                  <a:moveTo>
                    <a:pt x="2" y="1"/>
                  </a:moveTo>
                  <a:cubicBezTo>
                    <a:pt x="0" y="0"/>
                    <a:pt x="0" y="3"/>
                    <a:pt x="1" y="3"/>
                  </a:cubicBezTo>
                  <a:cubicBezTo>
                    <a:pt x="2" y="4"/>
                    <a:pt x="3" y="2"/>
                    <a:pt x="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33" name="Freeform 600">
              <a:extLst>
                <a:ext uri="{FF2B5EF4-FFF2-40B4-BE49-F238E27FC236}">
                  <a16:creationId xmlns:a16="http://schemas.microsoft.com/office/drawing/2014/main" id="{53613686-D3AC-3C40-9AB0-3BFD1AF3420E}"/>
                </a:ext>
              </a:extLst>
            </p:cNvPr>
            <p:cNvSpPr>
              <a:spLocks/>
            </p:cNvSpPr>
            <p:nvPr/>
          </p:nvSpPr>
          <p:spPr bwMode="auto">
            <a:xfrm>
              <a:off x="7177888" y="4420403"/>
              <a:ext cx="831211" cy="254845"/>
            </a:xfrm>
            <a:custGeom>
              <a:avLst/>
              <a:gdLst>
                <a:gd name="T0" fmla="*/ 17 w 89"/>
                <a:gd name="T1" fmla="*/ 7 h 27"/>
                <a:gd name="T2" fmla="*/ 19 w 89"/>
                <a:gd name="T3" fmla="*/ 4 h 27"/>
                <a:gd name="T4" fmla="*/ 15 w 89"/>
                <a:gd name="T5" fmla="*/ 2 h 27"/>
                <a:gd name="T6" fmla="*/ 12 w 89"/>
                <a:gd name="T7" fmla="*/ 2 h 27"/>
                <a:gd name="T8" fmla="*/ 4 w 89"/>
                <a:gd name="T9" fmla="*/ 1 h 27"/>
                <a:gd name="T10" fmla="*/ 4 w 89"/>
                <a:gd name="T11" fmla="*/ 3 h 27"/>
                <a:gd name="T12" fmla="*/ 0 w 89"/>
                <a:gd name="T13" fmla="*/ 4 h 27"/>
                <a:gd name="T14" fmla="*/ 5 w 89"/>
                <a:gd name="T15" fmla="*/ 5 h 27"/>
                <a:gd name="T16" fmla="*/ 7 w 89"/>
                <a:gd name="T17" fmla="*/ 6 h 27"/>
                <a:gd name="T18" fmla="*/ 6 w 89"/>
                <a:gd name="T19" fmla="*/ 7 h 27"/>
                <a:gd name="T20" fmla="*/ 24 w 89"/>
                <a:gd name="T21" fmla="*/ 13 h 27"/>
                <a:gd name="T22" fmla="*/ 25 w 89"/>
                <a:gd name="T23" fmla="*/ 16 h 27"/>
                <a:gd name="T24" fmla="*/ 24 w 89"/>
                <a:gd name="T25" fmla="*/ 21 h 27"/>
                <a:gd name="T26" fmla="*/ 27 w 89"/>
                <a:gd name="T27" fmla="*/ 25 h 27"/>
                <a:gd name="T28" fmla="*/ 30 w 89"/>
                <a:gd name="T29" fmla="*/ 24 h 27"/>
                <a:gd name="T30" fmla="*/ 33 w 89"/>
                <a:gd name="T31" fmla="*/ 26 h 27"/>
                <a:gd name="T32" fmla="*/ 38 w 89"/>
                <a:gd name="T33" fmla="*/ 26 h 27"/>
                <a:gd name="T34" fmla="*/ 42 w 89"/>
                <a:gd name="T35" fmla="*/ 23 h 27"/>
                <a:gd name="T36" fmla="*/ 45 w 89"/>
                <a:gd name="T37" fmla="*/ 26 h 27"/>
                <a:gd name="T38" fmla="*/ 52 w 89"/>
                <a:gd name="T39" fmla="*/ 27 h 27"/>
                <a:gd name="T40" fmla="*/ 62 w 89"/>
                <a:gd name="T41" fmla="*/ 27 h 27"/>
                <a:gd name="T42" fmla="*/ 65 w 89"/>
                <a:gd name="T43" fmla="*/ 27 h 27"/>
                <a:gd name="T44" fmla="*/ 67 w 89"/>
                <a:gd name="T45" fmla="*/ 24 h 27"/>
                <a:gd name="T46" fmla="*/ 70 w 89"/>
                <a:gd name="T47" fmla="*/ 25 h 27"/>
                <a:gd name="T48" fmla="*/ 76 w 89"/>
                <a:gd name="T49" fmla="*/ 27 h 27"/>
                <a:gd name="T50" fmla="*/ 82 w 89"/>
                <a:gd name="T51" fmla="*/ 26 h 27"/>
                <a:gd name="T52" fmla="*/ 85 w 89"/>
                <a:gd name="T53" fmla="*/ 24 h 27"/>
                <a:gd name="T54" fmla="*/ 85 w 89"/>
                <a:gd name="T55" fmla="*/ 22 h 27"/>
                <a:gd name="T56" fmla="*/ 82 w 89"/>
                <a:gd name="T57" fmla="*/ 22 h 27"/>
                <a:gd name="T58" fmla="*/ 85 w 89"/>
                <a:gd name="T59" fmla="*/ 17 h 27"/>
                <a:gd name="T60" fmla="*/ 80 w 89"/>
                <a:gd name="T61" fmla="*/ 16 h 27"/>
                <a:gd name="T62" fmla="*/ 78 w 89"/>
                <a:gd name="T63" fmla="*/ 14 h 27"/>
                <a:gd name="T64" fmla="*/ 70 w 89"/>
                <a:gd name="T65" fmla="*/ 14 h 27"/>
                <a:gd name="T66" fmla="*/ 65 w 89"/>
                <a:gd name="T67" fmla="*/ 14 h 27"/>
                <a:gd name="T68" fmla="*/ 55 w 89"/>
                <a:gd name="T69" fmla="*/ 17 h 27"/>
                <a:gd name="T70" fmla="*/ 56 w 89"/>
                <a:gd name="T71" fmla="*/ 18 h 27"/>
                <a:gd name="T72" fmla="*/ 52 w 89"/>
                <a:gd name="T73" fmla="*/ 18 h 27"/>
                <a:gd name="T74" fmla="*/ 49 w 89"/>
                <a:gd name="T75" fmla="*/ 16 h 27"/>
                <a:gd name="T76" fmla="*/ 46 w 89"/>
                <a:gd name="T77" fmla="*/ 17 h 27"/>
                <a:gd name="T78" fmla="*/ 42 w 89"/>
                <a:gd name="T79" fmla="*/ 16 h 27"/>
                <a:gd name="T80" fmla="*/ 41 w 89"/>
                <a:gd name="T81" fmla="*/ 18 h 27"/>
                <a:gd name="T82" fmla="*/ 38 w 89"/>
                <a:gd name="T83" fmla="*/ 16 h 27"/>
                <a:gd name="T84" fmla="*/ 39 w 89"/>
                <a:gd name="T85" fmla="*/ 14 h 27"/>
                <a:gd name="T86" fmla="*/ 34 w 89"/>
                <a:gd name="T87" fmla="*/ 12 h 27"/>
                <a:gd name="T88" fmla="*/ 30 w 89"/>
                <a:gd name="T89" fmla="*/ 13 h 27"/>
                <a:gd name="T90" fmla="*/ 32 w 89"/>
                <a:gd name="T91" fmla="*/ 12 h 27"/>
                <a:gd name="T92" fmla="*/ 28 w 89"/>
                <a:gd name="T93" fmla="*/ 9 h 27"/>
                <a:gd name="T94" fmla="*/ 38 w 89"/>
                <a:gd name="T95" fmla="*/ 10 h 27"/>
                <a:gd name="T96" fmla="*/ 33 w 89"/>
                <a:gd name="T97" fmla="*/ 7 h 27"/>
                <a:gd name="T98" fmla="*/ 28 w 89"/>
                <a:gd name="T99" fmla="*/ 7 h 27"/>
                <a:gd name="T100" fmla="*/ 32 w 89"/>
                <a:gd name="T101" fmla="*/ 6 h 27"/>
                <a:gd name="T102" fmla="*/ 27 w 89"/>
                <a:gd name="T103" fmla="*/ 5 h 27"/>
                <a:gd name="T104" fmla="*/ 17 w 89"/>
                <a:gd name="T105" fmla="*/ 7 h 27"/>
                <a:gd name="T106" fmla="*/ 17 w 89"/>
                <a:gd name="T107"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9" h="27">
                  <a:moveTo>
                    <a:pt x="17" y="7"/>
                  </a:moveTo>
                  <a:cubicBezTo>
                    <a:pt x="18" y="7"/>
                    <a:pt x="20" y="5"/>
                    <a:pt x="19" y="4"/>
                  </a:cubicBezTo>
                  <a:cubicBezTo>
                    <a:pt x="18" y="3"/>
                    <a:pt x="16" y="2"/>
                    <a:pt x="15" y="2"/>
                  </a:cubicBezTo>
                  <a:cubicBezTo>
                    <a:pt x="14" y="2"/>
                    <a:pt x="13" y="2"/>
                    <a:pt x="12" y="2"/>
                  </a:cubicBezTo>
                  <a:cubicBezTo>
                    <a:pt x="9" y="1"/>
                    <a:pt x="7" y="0"/>
                    <a:pt x="4" y="1"/>
                  </a:cubicBezTo>
                  <a:cubicBezTo>
                    <a:pt x="0" y="2"/>
                    <a:pt x="3" y="2"/>
                    <a:pt x="4" y="3"/>
                  </a:cubicBezTo>
                  <a:cubicBezTo>
                    <a:pt x="4" y="3"/>
                    <a:pt x="0" y="3"/>
                    <a:pt x="0" y="4"/>
                  </a:cubicBezTo>
                  <a:cubicBezTo>
                    <a:pt x="0" y="5"/>
                    <a:pt x="4" y="5"/>
                    <a:pt x="5" y="5"/>
                  </a:cubicBezTo>
                  <a:cubicBezTo>
                    <a:pt x="5" y="6"/>
                    <a:pt x="7" y="6"/>
                    <a:pt x="7" y="6"/>
                  </a:cubicBezTo>
                  <a:cubicBezTo>
                    <a:pt x="7" y="7"/>
                    <a:pt x="6" y="7"/>
                    <a:pt x="6" y="7"/>
                  </a:cubicBezTo>
                  <a:cubicBezTo>
                    <a:pt x="12" y="11"/>
                    <a:pt x="21" y="5"/>
                    <a:pt x="24" y="13"/>
                  </a:cubicBezTo>
                  <a:cubicBezTo>
                    <a:pt x="24" y="14"/>
                    <a:pt x="26" y="15"/>
                    <a:pt x="25" y="16"/>
                  </a:cubicBezTo>
                  <a:cubicBezTo>
                    <a:pt x="24" y="18"/>
                    <a:pt x="23" y="19"/>
                    <a:pt x="24" y="21"/>
                  </a:cubicBezTo>
                  <a:cubicBezTo>
                    <a:pt x="24" y="21"/>
                    <a:pt x="26" y="25"/>
                    <a:pt x="27" y="25"/>
                  </a:cubicBezTo>
                  <a:cubicBezTo>
                    <a:pt x="28" y="26"/>
                    <a:pt x="30" y="23"/>
                    <a:pt x="30" y="24"/>
                  </a:cubicBezTo>
                  <a:cubicBezTo>
                    <a:pt x="31" y="24"/>
                    <a:pt x="32" y="26"/>
                    <a:pt x="33" y="26"/>
                  </a:cubicBezTo>
                  <a:cubicBezTo>
                    <a:pt x="35" y="27"/>
                    <a:pt x="37" y="26"/>
                    <a:pt x="38" y="26"/>
                  </a:cubicBezTo>
                  <a:cubicBezTo>
                    <a:pt x="39" y="25"/>
                    <a:pt x="41" y="23"/>
                    <a:pt x="42" y="23"/>
                  </a:cubicBezTo>
                  <a:cubicBezTo>
                    <a:pt x="42" y="23"/>
                    <a:pt x="44" y="26"/>
                    <a:pt x="45" y="26"/>
                  </a:cubicBezTo>
                  <a:cubicBezTo>
                    <a:pt x="47" y="27"/>
                    <a:pt x="50" y="27"/>
                    <a:pt x="52" y="27"/>
                  </a:cubicBezTo>
                  <a:cubicBezTo>
                    <a:pt x="56" y="27"/>
                    <a:pt x="59" y="27"/>
                    <a:pt x="62" y="27"/>
                  </a:cubicBezTo>
                  <a:cubicBezTo>
                    <a:pt x="63" y="27"/>
                    <a:pt x="64" y="27"/>
                    <a:pt x="65" y="27"/>
                  </a:cubicBezTo>
                  <a:cubicBezTo>
                    <a:pt x="67" y="26"/>
                    <a:pt x="66" y="24"/>
                    <a:pt x="67" y="24"/>
                  </a:cubicBezTo>
                  <a:cubicBezTo>
                    <a:pt x="68" y="23"/>
                    <a:pt x="69" y="24"/>
                    <a:pt x="70" y="25"/>
                  </a:cubicBezTo>
                  <a:cubicBezTo>
                    <a:pt x="71" y="26"/>
                    <a:pt x="74" y="27"/>
                    <a:pt x="76" y="27"/>
                  </a:cubicBezTo>
                  <a:cubicBezTo>
                    <a:pt x="78" y="27"/>
                    <a:pt x="80" y="27"/>
                    <a:pt x="82" y="26"/>
                  </a:cubicBezTo>
                  <a:cubicBezTo>
                    <a:pt x="84" y="26"/>
                    <a:pt x="83" y="24"/>
                    <a:pt x="85" y="24"/>
                  </a:cubicBezTo>
                  <a:cubicBezTo>
                    <a:pt x="86" y="24"/>
                    <a:pt x="87" y="21"/>
                    <a:pt x="85" y="22"/>
                  </a:cubicBezTo>
                  <a:cubicBezTo>
                    <a:pt x="85" y="22"/>
                    <a:pt x="83" y="22"/>
                    <a:pt x="82" y="22"/>
                  </a:cubicBezTo>
                  <a:cubicBezTo>
                    <a:pt x="82" y="22"/>
                    <a:pt x="89" y="18"/>
                    <a:pt x="85" y="17"/>
                  </a:cubicBezTo>
                  <a:cubicBezTo>
                    <a:pt x="84" y="17"/>
                    <a:pt x="82" y="16"/>
                    <a:pt x="80" y="16"/>
                  </a:cubicBezTo>
                  <a:cubicBezTo>
                    <a:pt x="78" y="16"/>
                    <a:pt x="80" y="14"/>
                    <a:pt x="78" y="14"/>
                  </a:cubicBezTo>
                  <a:cubicBezTo>
                    <a:pt x="75" y="14"/>
                    <a:pt x="73" y="14"/>
                    <a:pt x="70" y="14"/>
                  </a:cubicBezTo>
                  <a:cubicBezTo>
                    <a:pt x="68" y="14"/>
                    <a:pt x="67" y="13"/>
                    <a:pt x="65" y="14"/>
                  </a:cubicBezTo>
                  <a:cubicBezTo>
                    <a:pt x="64" y="14"/>
                    <a:pt x="55" y="16"/>
                    <a:pt x="55" y="17"/>
                  </a:cubicBezTo>
                  <a:cubicBezTo>
                    <a:pt x="55" y="17"/>
                    <a:pt x="56" y="17"/>
                    <a:pt x="56" y="18"/>
                  </a:cubicBezTo>
                  <a:cubicBezTo>
                    <a:pt x="56" y="18"/>
                    <a:pt x="53" y="18"/>
                    <a:pt x="52" y="18"/>
                  </a:cubicBezTo>
                  <a:cubicBezTo>
                    <a:pt x="51" y="18"/>
                    <a:pt x="50" y="17"/>
                    <a:pt x="49" y="16"/>
                  </a:cubicBezTo>
                  <a:cubicBezTo>
                    <a:pt x="48" y="16"/>
                    <a:pt x="47" y="17"/>
                    <a:pt x="46" y="17"/>
                  </a:cubicBezTo>
                  <a:cubicBezTo>
                    <a:pt x="45" y="17"/>
                    <a:pt x="43" y="16"/>
                    <a:pt x="42" y="16"/>
                  </a:cubicBezTo>
                  <a:cubicBezTo>
                    <a:pt x="41" y="16"/>
                    <a:pt x="42" y="18"/>
                    <a:pt x="41" y="18"/>
                  </a:cubicBezTo>
                  <a:cubicBezTo>
                    <a:pt x="40" y="18"/>
                    <a:pt x="39" y="16"/>
                    <a:pt x="38" y="16"/>
                  </a:cubicBezTo>
                  <a:cubicBezTo>
                    <a:pt x="35" y="16"/>
                    <a:pt x="39" y="15"/>
                    <a:pt x="39" y="14"/>
                  </a:cubicBezTo>
                  <a:cubicBezTo>
                    <a:pt x="39" y="13"/>
                    <a:pt x="35" y="12"/>
                    <a:pt x="34" y="12"/>
                  </a:cubicBezTo>
                  <a:cubicBezTo>
                    <a:pt x="34" y="12"/>
                    <a:pt x="30" y="13"/>
                    <a:pt x="30" y="13"/>
                  </a:cubicBezTo>
                  <a:cubicBezTo>
                    <a:pt x="30" y="12"/>
                    <a:pt x="32" y="12"/>
                    <a:pt x="32" y="12"/>
                  </a:cubicBezTo>
                  <a:cubicBezTo>
                    <a:pt x="32" y="11"/>
                    <a:pt x="27" y="10"/>
                    <a:pt x="28" y="9"/>
                  </a:cubicBezTo>
                  <a:cubicBezTo>
                    <a:pt x="28" y="9"/>
                    <a:pt x="38" y="10"/>
                    <a:pt x="38" y="10"/>
                  </a:cubicBezTo>
                  <a:cubicBezTo>
                    <a:pt x="38" y="9"/>
                    <a:pt x="34" y="8"/>
                    <a:pt x="33" y="7"/>
                  </a:cubicBezTo>
                  <a:cubicBezTo>
                    <a:pt x="32" y="7"/>
                    <a:pt x="30" y="7"/>
                    <a:pt x="28" y="7"/>
                  </a:cubicBezTo>
                  <a:cubicBezTo>
                    <a:pt x="29" y="7"/>
                    <a:pt x="31" y="7"/>
                    <a:pt x="32" y="6"/>
                  </a:cubicBezTo>
                  <a:cubicBezTo>
                    <a:pt x="32" y="5"/>
                    <a:pt x="27" y="5"/>
                    <a:pt x="27" y="5"/>
                  </a:cubicBezTo>
                  <a:cubicBezTo>
                    <a:pt x="23" y="5"/>
                    <a:pt x="21" y="6"/>
                    <a:pt x="17" y="7"/>
                  </a:cubicBezTo>
                  <a:cubicBezTo>
                    <a:pt x="17" y="7"/>
                    <a:pt x="18" y="7"/>
                    <a:pt x="17"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34" name="Freeform 601">
              <a:extLst>
                <a:ext uri="{FF2B5EF4-FFF2-40B4-BE49-F238E27FC236}">
                  <a16:creationId xmlns:a16="http://schemas.microsoft.com/office/drawing/2014/main" id="{EC7D3F11-CFEC-1241-AB67-0B624F6BF7B6}"/>
                </a:ext>
              </a:extLst>
            </p:cNvPr>
            <p:cNvSpPr>
              <a:spLocks/>
            </p:cNvSpPr>
            <p:nvPr/>
          </p:nvSpPr>
          <p:spPr bwMode="auto">
            <a:xfrm>
              <a:off x="7196999" y="3980797"/>
              <a:ext cx="550956" cy="347225"/>
            </a:xfrm>
            <a:custGeom>
              <a:avLst/>
              <a:gdLst>
                <a:gd name="T0" fmla="*/ 55 w 59"/>
                <a:gd name="T1" fmla="*/ 21 h 37"/>
                <a:gd name="T2" fmla="*/ 46 w 59"/>
                <a:gd name="T3" fmla="*/ 20 h 37"/>
                <a:gd name="T4" fmla="*/ 46 w 59"/>
                <a:gd name="T5" fmla="*/ 18 h 37"/>
                <a:gd name="T6" fmla="*/ 44 w 59"/>
                <a:gd name="T7" fmla="*/ 15 h 37"/>
                <a:gd name="T8" fmla="*/ 44 w 59"/>
                <a:gd name="T9" fmla="*/ 11 h 37"/>
                <a:gd name="T10" fmla="*/ 43 w 59"/>
                <a:gd name="T11" fmla="*/ 15 h 37"/>
                <a:gd name="T12" fmla="*/ 35 w 59"/>
                <a:gd name="T13" fmla="*/ 10 h 37"/>
                <a:gd name="T14" fmla="*/ 24 w 59"/>
                <a:gd name="T15" fmla="*/ 2 h 37"/>
                <a:gd name="T16" fmla="*/ 12 w 59"/>
                <a:gd name="T17" fmla="*/ 1 h 37"/>
                <a:gd name="T18" fmla="*/ 12 w 59"/>
                <a:gd name="T19" fmla="*/ 3 h 37"/>
                <a:gd name="T20" fmla="*/ 6 w 59"/>
                <a:gd name="T21" fmla="*/ 5 h 37"/>
                <a:gd name="T22" fmla="*/ 11 w 59"/>
                <a:gd name="T23" fmla="*/ 9 h 37"/>
                <a:gd name="T24" fmla="*/ 6 w 59"/>
                <a:gd name="T25" fmla="*/ 9 h 37"/>
                <a:gd name="T26" fmla="*/ 5 w 59"/>
                <a:gd name="T27" fmla="*/ 11 h 37"/>
                <a:gd name="T28" fmla="*/ 6 w 59"/>
                <a:gd name="T29" fmla="*/ 14 h 37"/>
                <a:gd name="T30" fmla="*/ 10 w 59"/>
                <a:gd name="T31" fmla="*/ 14 h 37"/>
                <a:gd name="T32" fmla="*/ 0 w 59"/>
                <a:gd name="T33" fmla="*/ 15 h 37"/>
                <a:gd name="T34" fmla="*/ 7 w 59"/>
                <a:gd name="T35" fmla="*/ 20 h 37"/>
                <a:gd name="T36" fmla="*/ 8 w 59"/>
                <a:gd name="T37" fmla="*/ 23 h 37"/>
                <a:gd name="T38" fmla="*/ 14 w 59"/>
                <a:gd name="T39" fmla="*/ 23 h 37"/>
                <a:gd name="T40" fmla="*/ 26 w 59"/>
                <a:gd name="T41" fmla="*/ 23 h 37"/>
                <a:gd name="T42" fmla="*/ 28 w 59"/>
                <a:gd name="T43" fmla="*/ 24 h 37"/>
                <a:gd name="T44" fmla="*/ 16 w 59"/>
                <a:gd name="T45" fmla="*/ 25 h 37"/>
                <a:gd name="T46" fmla="*/ 16 w 59"/>
                <a:gd name="T47" fmla="*/ 30 h 37"/>
                <a:gd name="T48" fmla="*/ 19 w 59"/>
                <a:gd name="T49" fmla="*/ 33 h 37"/>
                <a:gd name="T50" fmla="*/ 32 w 59"/>
                <a:gd name="T51" fmla="*/ 35 h 37"/>
                <a:gd name="T52" fmla="*/ 34 w 59"/>
                <a:gd name="T53" fmla="*/ 36 h 37"/>
                <a:gd name="T54" fmla="*/ 40 w 59"/>
                <a:gd name="T55" fmla="*/ 35 h 37"/>
                <a:gd name="T56" fmla="*/ 41 w 59"/>
                <a:gd name="T57" fmla="*/ 35 h 37"/>
                <a:gd name="T58" fmla="*/ 41 w 59"/>
                <a:gd name="T59" fmla="*/ 29 h 37"/>
                <a:gd name="T60" fmla="*/ 46 w 59"/>
                <a:gd name="T61" fmla="*/ 30 h 37"/>
                <a:gd name="T62" fmla="*/ 51 w 59"/>
                <a:gd name="T63" fmla="*/ 28 h 37"/>
                <a:gd name="T64" fmla="*/ 54 w 59"/>
                <a:gd name="T65" fmla="*/ 26 h 37"/>
                <a:gd name="T66" fmla="*/ 58 w 59"/>
                <a:gd name="T67" fmla="*/ 2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9" h="37">
                  <a:moveTo>
                    <a:pt x="58" y="24"/>
                  </a:moveTo>
                  <a:cubicBezTo>
                    <a:pt x="58" y="22"/>
                    <a:pt x="56" y="22"/>
                    <a:pt x="55" y="21"/>
                  </a:cubicBezTo>
                  <a:cubicBezTo>
                    <a:pt x="54" y="20"/>
                    <a:pt x="53" y="22"/>
                    <a:pt x="52" y="21"/>
                  </a:cubicBezTo>
                  <a:cubicBezTo>
                    <a:pt x="50" y="19"/>
                    <a:pt x="48" y="21"/>
                    <a:pt x="46" y="20"/>
                  </a:cubicBezTo>
                  <a:cubicBezTo>
                    <a:pt x="46" y="20"/>
                    <a:pt x="48" y="19"/>
                    <a:pt x="48" y="18"/>
                  </a:cubicBezTo>
                  <a:cubicBezTo>
                    <a:pt x="48" y="18"/>
                    <a:pt x="46" y="18"/>
                    <a:pt x="46" y="18"/>
                  </a:cubicBezTo>
                  <a:cubicBezTo>
                    <a:pt x="46" y="17"/>
                    <a:pt x="47" y="17"/>
                    <a:pt x="47" y="16"/>
                  </a:cubicBezTo>
                  <a:cubicBezTo>
                    <a:pt x="47" y="15"/>
                    <a:pt x="44" y="16"/>
                    <a:pt x="44" y="15"/>
                  </a:cubicBezTo>
                  <a:cubicBezTo>
                    <a:pt x="43" y="15"/>
                    <a:pt x="45" y="14"/>
                    <a:pt x="45" y="14"/>
                  </a:cubicBezTo>
                  <a:cubicBezTo>
                    <a:pt x="46" y="13"/>
                    <a:pt x="44" y="12"/>
                    <a:pt x="44" y="11"/>
                  </a:cubicBezTo>
                  <a:cubicBezTo>
                    <a:pt x="43" y="10"/>
                    <a:pt x="38" y="11"/>
                    <a:pt x="38" y="11"/>
                  </a:cubicBezTo>
                  <a:cubicBezTo>
                    <a:pt x="38" y="12"/>
                    <a:pt x="43" y="14"/>
                    <a:pt x="43" y="15"/>
                  </a:cubicBezTo>
                  <a:cubicBezTo>
                    <a:pt x="42" y="16"/>
                    <a:pt x="39" y="14"/>
                    <a:pt x="38" y="13"/>
                  </a:cubicBezTo>
                  <a:cubicBezTo>
                    <a:pt x="36" y="12"/>
                    <a:pt x="39" y="10"/>
                    <a:pt x="35" y="10"/>
                  </a:cubicBezTo>
                  <a:cubicBezTo>
                    <a:pt x="33" y="10"/>
                    <a:pt x="30" y="10"/>
                    <a:pt x="29" y="8"/>
                  </a:cubicBezTo>
                  <a:cubicBezTo>
                    <a:pt x="28" y="6"/>
                    <a:pt x="26" y="3"/>
                    <a:pt x="24" y="2"/>
                  </a:cubicBezTo>
                  <a:cubicBezTo>
                    <a:pt x="21" y="1"/>
                    <a:pt x="18" y="0"/>
                    <a:pt x="16" y="0"/>
                  </a:cubicBezTo>
                  <a:cubicBezTo>
                    <a:pt x="15" y="0"/>
                    <a:pt x="10" y="0"/>
                    <a:pt x="12" y="1"/>
                  </a:cubicBezTo>
                  <a:cubicBezTo>
                    <a:pt x="13" y="1"/>
                    <a:pt x="17" y="2"/>
                    <a:pt x="17" y="2"/>
                  </a:cubicBezTo>
                  <a:cubicBezTo>
                    <a:pt x="17" y="4"/>
                    <a:pt x="13" y="3"/>
                    <a:pt x="12" y="3"/>
                  </a:cubicBezTo>
                  <a:cubicBezTo>
                    <a:pt x="12" y="3"/>
                    <a:pt x="13" y="4"/>
                    <a:pt x="13" y="4"/>
                  </a:cubicBezTo>
                  <a:cubicBezTo>
                    <a:pt x="13" y="5"/>
                    <a:pt x="7" y="2"/>
                    <a:pt x="6" y="5"/>
                  </a:cubicBezTo>
                  <a:cubicBezTo>
                    <a:pt x="6" y="5"/>
                    <a:pt x="11" y="7"/>
                    <a:pt x="12" y="7"/>
                  </a:cubicBezTo>
                  <a:cubicBezTo>
                    <a:pt x="10" y="6"/>
                    <a:pt x="11" y="9"/>
                    <a:pt x="11" y="9"/>
                  </a:cubicBezTo>
                  <a:cubicBezTo>
                    <a:pt x="11" y="10"/>
                    <a:pt x="4" y="7"/>
                    <a:pt x="3" y="8"/>
                  </a:cubicBezTo>
                  <a:cubicBezTo>
                    <a:pt x="3" y="7"/>
                    <a:pt x="6" y="8"/>
                    <a:pt x="6" y="9"/>
                  </a:cubicBezTo>
                  <a:cubicBezTo>
                    <a:pt x="6" y="8"/>
                    <a:pt x="4" y="9"/>
                    <a:pt x="4" y="9"/>
                  </a:cubicBezTo>
                  <a:cubicBezTo>
                    <a:pt x="3" y="10"/>
                    <a:pt x="5" y="11"/>
                    <a:pt x="5" y="11"/>
                  </a:cubicBezTo>
                  <a:cubicBezTo>
                    <a:pt x="6" y="12"/>
                    <a:pt x="2" y="12"/>
                    <a:pt x="1" y="12"/>
                  </a:cubicBezTo>
                  <a:cubicBezTo>
                    <a:pt x="2" y="12"/>
                    <a:pt x="4" y="13"/>
                    <a:pt x="6" y="14"/>
                  </a:cubicBezTo>
                  <a:cubicBezTo>
                    <a:pt x="8" y="14"/>
                    <a:pt x="10" y="13"/>
                    <a:pt x="12" y="13"/>
                  </a:cubicBezTo>
                  <a:cubicBezTo>
                    <a:pt x="12" y="13"/>
                    <a:pt x="10" y="14"/>
                    <a:pt x="10" y="14"/>
                  </a:cubicBezTo>
                  <a:cubicBezTo>
                    <a:pt x="10" y="15"/>
                    <a:pt x="11" y="15"/>
                    <a:pt x="11" y="15"/>
                  </a:cubicBezTo>
                  <a:cubicBezTo>
                    <a:pt x="11" y="16"/>
                    <a:pt x="0" y="15"/>
                    <a:pt x="0" y="15"/>
                  </a:cubicBezTo>
                  <a:cubicBezTo>
                    <a:pt x="0" y="15"/>
                    <a:pt x="2" y="18"/>
                    <a:pt x="2" y="18"/>
                  </a:cubicBezTo>
                  <a:cubicBezTo>
                    <a:pt x="3" y="19"/>
                    <a:pt x="7" y="21"/>
                    <a:pt x="7" y="20"/>
                  </a:cubicBezTo>
                  <a:cubicBezTo>
                    <a:pt x="7" y="21"/>
                    <a:pt x="5" y="20"/>
                    <a:pt x="6" y="22"/>
                  </a:cubicBezTo>
                  <a:cubicBezTo>
                    <a:pt x="6" y="22"/>
                    <a:pt x="7" y="23"/>
                    <a:pt x="8" y="23"/>
                  </a:cubicBezTo>
                  <a:cubicBezTo>
                    <a:pt x="9" y="24"/>
                    <a:pt x="10" y="23"/>
                    <a:pt x="11" y="23"/>
                  </a:cubicBezTo>
                  <a:cubicBezTo>
                    <a:pt x="12" y="22"/>
                    <a:pt x="13" y="24"/>
                    <a:pt x="14" y="23"/>
                  </a:cubicBezTo>
                  <a:cubicBezTo>
                    <a:pt x="17" y="22"/>
                    <a:pt x="19" y="21"/>
                    <a:pt x="21" y="22"/>
                  </a:cubicBezTo>
                  <a:cubicBezTo>
                    <a:pt x="23" y="23"/>
                    <a:pt x="24" y="23"/>
                    <a:pt x="26" y="23"/>
                  </a:cubicBezTo>
                  <a:cubicBezTo>
                    <a:pt x="25" y="23"/>
                    <a:pt x="23" y="23"/>
                    <a:pt x="21" y="23"/>
                  </a:cubicBezTo>
                  <a:cubicBezTo>
                    <a:pt x="23" y="23"/>
                    <a:pt x="27" y="23"/>
                    <a:pt x="28" y="24"/>
                  </a:cubicBezTo>
                  <a:cubicBezTo>
                    <a:pt x="28" y="24"/>
                    <a:pt x="23" y="25"/>
                    <a:pt x="23" y="25"/>
                  </a:cubicBezTo>
                  <a:cubicBezTo>
                    <a:pt x="21" y="25"/>
                    <a:pt x="18" y="25"/>
                    <a:pt x="16" y="25"/>
                  </a:cubicBezTo>
                  <a:cubicBezTo>
                    <a:pt x="16" y="26"/>
                    <a:pt x="12" y="27"/>
                    <a:pt x="13" y="27"/>
                  </a:cubicBezTo>
                  <a:cubicBezTo>
                    <a:pt x="14" y="28"/>
                    <a:pt x="15" y="28"/>
                    <a:pt x="16" y="30"/>
                  </a:cubicBezTo>
                  <a:cubicBezTo>
                    <a:pt x="16" y="32"/>
                    <a:pt x="22" y="30"/>
                    <a:pt x="23" y="32"/>
                  </a:cubicBezTo>
                  <a:cubicBezTo>
                    <a:pt x="23" y="32"/>
                    <a:pt x="19" y="32"/>
                    <a:pt x="19" y="33"/>
                  </a:cubicBezTo>
                  <a:cubicBezTo>
                    <a:pt x="20" y="34"/>
                    <a:pt x="25" y="36"/>
                    <a:pt x="26" y="36"/>
                  </a:cubicBezTo>
                  <a:cubicBezTo>
                    <a:pt x="26" y="36"/>
                    <a:pt x="32" y="36"/>
                    <a:pt x="32" y="35"/>
                  </a:cubicBezTo>
                  <a:cubicBezTo>
                    <a:pt x="32" y="35"/>
                    <a:pt x="31" y="35"/>
                    <a:pt x="31" y="35"/>
                  </a:cubicBezTo>
                  <a:cubicBezTo>
                    <a:pt x="31" y="33"/>
                    <a:pt x="35" y="36"/>
                    <a:pt x="34" y="36"/>
                  </a:cubicBezTo>
                  <a:cubicBezTo>
                    <a:pt x="35" y="36"/>
                    <a:pt x="33" y="33"/>
                    <a:pt x="33" y="32"/>
                  </a:cubicBezTo>
                  <a:cubicBezTo>
                    <a:pt x="35" y="31"/>
                    <a:pt x="37" y="37"/>
                    <a:pt x="40" y="35"/>
                  </a:cubicBezTo>
                  <a:cubicBezTo>
                    <a:pt x="41" y="34"/>
                    <a:pt x="39" y="32"/>
                    <a:pt x="40" y="32"/>
                  </a:cubicBezTo>
                  <a:cubicBezTo>
                    <a:pt x="41" y="32"/>
                    <a:pt x="41" y="34"/>
                    <a:pt x="41" y="35"/>
                  </a:cubicBezTo>
                  <a:cubicBezTo>
                    <a:pt x="42" y="35"/>
                    <a:pt x="43" y="31"/>
                    <a:pt x="42" y="31"/>
                  </a:cubicBezTo>
                  <a:cubicBezTo>
                    <a:pt x="42" y="30"/>
                    <a:pt x="42" y="29"/>
                    <a:pt x="41" y="29"/>
                  </a:cubicBezTo>
                  <a:cubicBezTo>
                    <a:pt x="41" y="28"/>
                    <a:pt x="42" y="26"/>
                    <a:pt x="43" y="27"/>
                  </a:cubicBezTo>
                  <a:cubicBezTo>
                    <a:pt x="44" y="28"/>
                    <a:pt x="43" y="32"/>
                    <a:pt x="46" y="30"/>
                  </a:cubicBezTo>
                  <a:cubicBezTo>
                    <a:pt x="47" y="29"/>
                    <a:pt x="50" y="25"/>
                    <a:pt x="52" y="27"/>
                  </a:cubicBezTo>
                  <a:cubicBezTo>
                    <a:pt x="53" y="27"/>
                    <a:pt x="51" y="28"/>
                    <a:pt x="51" y="28"/>
                  </a:cubicBezTo>
                  <a:cubicBezTo>
                    <a:pt x="51" y="28"/>
                    <a:pt x="56" y="27"/>
                    <a:pt x="56" y="27"/>
                  </a:cubicBezTo>
                  <a:cubicBezTo>
                    <a:pt x="56" y="27"/>
                    <a:pt x="54" y="27"/>
                    <a:pt x="54" y="26"/>
                  </a:cubicBezTo>
                  <a:cubicBezTo>
                    <a:pt x="54" y="25"/>
                    <a:pt x="59" y="25"/>
                    <a:pt x="58" y="24"/>
                  </a:cubicBezTo>
                  <a:cubicBezTo>
                    <a:pt x="58" y="22"/>
                    <a:pt x="58" y="25"/>
                    <a:pt x="58" y="2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35" name="Freeform 602">
              <a:extLst>
                <a:ext uri="{FF2B5EF4-FFF2-40B4-BE49-F238E27FC236}">
                  <a16:creationId xmlns:a16="http://schemas.microsoft.com/office/drawing/2014/main" id="{CE46100A-2151-6C46-8FEC-2AAD0B4A9EFD}"/>
                </a:ext>
              </a:extLst>
            </p:cNvPr>
            <p:cNvSpPr>
              <a:spLocks/>
            </p:cNvSpPr>
            <p:nvPr/>
          </p:nvSpPr>
          <p:spPr bwMode="auto">
            <a:xfrm>
              <a:off x="7419925" y="3767367"/>
              <a:ext cx="1455415" cy="758159"/>
            </a:xfrm>
            <a:custGeom>
              <a:avLst/>
              <a:gdLst>
                <a:gd name="T0" fmla="*/ 15 w 156"/>
                <a:gd name="T1" fmla="*/ 77 h 81"/>
                <a:gd name="T2" fmla="*/ 27 w 156"/>
                <a:gd name="T3" fmla="*/ 76 h 81"/>
                <a:gd name="T4" fmla="*/ 37 w 156"/>
                <a:gd name="T5" fmla="*/ 78 h 81"/>
                <a:gd name="T6" fmla="*/ 48 w 156"/>
                <a:gd name="T7" fmla="*/ 77 h 81"/>
                <a:gd name="T8" fmla="*/ 65 w 156"/>
                <a:gd name="T9" fmla="*/ 76 h 81"/>
                <a:gd name="T10" fmla="*/ 59 w 156"/>
                <a:gd name="T11" fmla="*/ 70 h 81"/>
                <a:gd name="T12" fmla="*/ 50 w 156"/>
                <a:gd name="T13" fmla="*/ 65 h 81"/>
                <a:gd name="T14" fmla="*/ 73 w 156"/>
                <a:gd name="T15" fmla="*/ 61 h 81"/>
                <a:gd name="T16" fmla="*/ 76 w 156"/>
                <a:gd name="T17" fmla="*/ 55 h 81"/>
                <a:gd name="T18" fmla="*/ 71 w 156"/>
                <a:gd name="T19" fmla="*/ 50 h 81"/>
                <a:gd name="T20" fmla="*/ 72 w 156"/>
                <a:gd name="T21" fmla="*/ 48 h 81"/>
                <a:gd name="T22" fmla="*/ 78 w 156"/>
                <a:gd name="T23" fmla="*/ 45 h 81"/>
                <a:gd name="T24" fmla="*/ 90 w 156"/>
                <a:gd name="T25" fmla="*/ 44 h 81"/>
                <a:gd name="T26" fmla="*/ 105 w 156"/>
                <a:gd name="T27" fmla="*/ 37 h 81"/>
                <a:gd name="T28" fmla="*/ 105 w 156"/>
                <a:gd name="T29" fmla="*/ 32 h 81"/>
                <a:gd name="T30" fmla="*/ 136 w 156"/>
                <a:gd name="T31" fmla="*/ 21 h 81"/>
                <a:gd name="T32" fmla="*/ 115 w 156"/>
                <a:gd name="T33" fmla="*/ 23 h 81"/>
                <a:gd name="T34" fmla="*/ 134 w 156"/>
                <a:gd name="T35" fmla="*/ 18 h 81"/>
                <a:gd name="T36" fmla="*/ 146 w 156"/>
                <a:gd name="T37" fmla="*/ 10 h 81"/>
                <a:gd name="T38" fmla="*/ 133 w 156"/>
                <a:gd name="T39" fmla="*/ 5 h 81"/>
                <a:gd name="T40" fmla="*/ 121 w 156"/>
                <a:gd name="T41" fmla="*/ 5 h 81"/>
                <a:gd name="T42" fmla="*/ 100 w 156"/>
                <a:gd name="T43" fmla="*/ 2 h 81"/>
                <a:gd name="T44" fmla="*/ 91 w 156"/>
                <a:gd name="T45" fmla="*/ 5 h 81"/>
                <a:gd name="T46" fmla="*/ 80 w 156"/>
                <a:gd name="T47" fmla="*/ 8 h 81"/>
                <a:gd name="T48" fmla="*/ 58 w 156"/>
                <a:gd name="T49" fmla="*/ 4 h 81"/>
                <a:gd name="T50" fmla="*/ 52 w 156"/>
                <a:gd name="T51" fmla="*/ 5 h 81"/>
                <a:gd name="T52" fmla="*/ 46 w 156"/>
                <a:gd name="T53" fmla="*/ 10 h 81"/>
                <a:gd name="T54" fmla="*/ 45 w 156"/>
                <a:gd name="T55" fmla="*/ 12 h 81"/>
                <a:gd name="T56" fmla="*/ 31 w 156"/>
                <a:gd name="T57" fmla="*/ 10 h 81"/>
                <a:gd name="T58" fmla="*/ 34 w 156"/>
                <a:gd name="T59" fmla="*/ 16 h 81"/>
                <a:gd name="T60" fmla="*/ 23 w 156"/>
                <a:gd name="T61" fmla="*/ 16 h 81"/>
                <a:gd name="T62" fmla="*/ 5 w 156"/>
                <a:gd name="T63" fmla="*/ 17 h 81"/>
                <a:gd name="T64" fmla="*/ 11 w 156"/>
                <a:gd name="T65" fmla="*/ 21 h 81"/>
                <a:gd name="T66" fmla="*/ 13 w 156"/>
                <a:gd name="T67" fmla="*/ 26 h 81"/>
                <a:gd name="T68" fmla="*/ 23 w 156"/>
                <a:gd name="T69" fmla="*/ 27 h 81"/>
                <a:gd name="T70" fmla="*/ 20 w 156"/>
                <a:gd name="T71" fmla="*/ 31 h 81"/>
                <a:gd name="T72" fmla="*/ 26 w 156"/>
                <a:gd name="T73" fmla="*/ 30 h 81"/>
                <a:gd name="T74" fmla="*/ 42 w 156"/>
                <a:gd name="T75" fmla="*/ 30 h 81"/>
                <a:gd name="T76" fmla="*/ 52 w 156"/>
                <a:gd name="T77" fmla="*/ 31 h 81"/>
                <a:gd name="T78" fmla="*/ 73 w 156"/>
                <a:gd name="T79" fmla="*/ 21 h 81"/>
                <a:gd name="T80" fmla="*/ 60 w 156"/>
                <a:gd name="T81" fmla="*/ 31 h 81"/>
                <a:gd name="T82" fmla="*/ 44 w 156"/>
                <a:gd name="T83" fmla="*/ 35 h 81"/>
                <a:gd name="T84" fmla="*/ 58 w 156"/>
                <a:gd name="T85" fmla="*/ 42 h 81"/>
                <a:gd name="T86" fmla="*/ 32 w 156"/>
                <a:gd name="T87" fmla="*/ 39 h 81"/>
                <a:gd name="T88" fmla="*/ 42 w 156"/>
                <a:gd name="T89" fmla="*/ 50 h 81"/>
                <a:gd name="T90" fmla="*/ 44 w 156"/>
                <a:gd name="T91" fmla="*/ 52 h 81"/>
                <a:gd name="T92" fmla="*/ 30 w 156"/>
                <a:gd name="T93" fmla="*/ 52 h 81"/>
                <a:gd name="T94" fmla="*/ 27 w 156"/>
                <a:gd name="T95" fmla="*/ 59 h 81"/>
                <a:gd name="T96" fmla="*/ 36 w 156"/>
                <a:gd name="T97" fmla="*/ 57 h 81"/>
                <a:gd name="T98" fmla="*/ 34 w 156"/>
                <a:gd name="T99" fmla="*/ 60 h 81"/>
                <a:gd name="T100" fmla="*/ 37 w 156"/>
                <a:gd name="T101" fmla="*/ 65 h 81"/>
                <a:gd name="T102" fmla="*/ 38 w 156"/>
                <a:gd name="T103" fmla="*/ 68 h 81"/>
                <a:gd name="T104" fmla="*/ 19 w 156"/>
                <a:gd name="T105"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6" h="81">
                  <a:moveTo>
                    <a:pt x="26" y="70"/>
                  </a:moveTo>
                  <a:cubicBezTo>
                    <a:pt x="22" y="70"/>
                    <a:pt x="17" y="70"/>
                    <a:pt x="13" y="71"/>
                  </a:cubicBezTo>
                  <a:cubicBezTo>
                    <a:pt x="11" y="72"/>
                    <a:pt x="11" y="75"/>
                    <a:pt x="12" y="76"/>
                  </a:cubicBezTo>
                  <a:cubicBezTo>
                    <a:pt x="13" y="77"/>
                    <a:pt x="15" y="78"/>
                    <a:pt x="15" y="77"/>
                  </a:cubicBezTo>
                  <a:cubicBezTo>
                    <a:pt x="17" y="77"/>
                    <a:pt x="16" y="76"/>
                    <a:pt x="17" y="75"/>
                  </a:cubicBezTo>
                  <a:cubicBezTo>
                    <a:pt x="17" y="75"/>
                    <a:pt x="17" y="78"/>
                    <a:pt x="17" y="78"/>
                  </a:cubicBezTo>
                  <a:cubicBezTo>
                    <a:pt x="19" y="78"/>
                    <a:pt x="22" y="78"/>
                    <a:pt x="24" y="78"/>
                  </a:cubicBezTo>
                  <a:cubicBezTo>
                    <a:pt x="26" y="78"/>
                    <a:pt x="26" y="76"/>
                    <a:pt x="27" y="76"/>
                  </a:cubicBezTo>
                  <a:cubicBezTo>
                    <a:pt x="29" y="76"/>
                    <a:pt x="27" y="78"/>
                    <a:pt x="27" y="78"/>
                  </a:cubicBezTo>
                  <a:cubicBezTo>
                    <a:pt x="27" y="78"/>
                    <a:pt x="37" y="79"/>
                    <a:pt x="37" y="78"/>
                  </a:cubicBezTo>
                  <a:cubicBezTo>
                    <a:pt x="37" y="78"/>
                    <a:pt x="35" y="77"/>
                    <a:pt x="34" y="76"/>
                  </a:cubicBezTo>
                  <a:cubicBezTo>
                    <a:pt x="34" y="76"/>
                    <a:pt x="38" y="77"/>
                    <a:pt x="37" y="78"/>
                  </a:cubicBezTo>
                  <a:cubicBezTo>
                    <a:pt x="38" y="77"/>
                    <a:pt x="37" y="76"/>
                    <a:pt x="38" y="76"/>
                  </a:cubicBezTo>
                  <a:cubicBezTo>
                    <a:pt x="38" y="76"/>
                    <a:pt x="40" y="77"/>
                    <a:pt x="41" y="77"/>
                  </a:cubicBezTo>
                  <a:cubicBezTo>
                    <a:pt x="43" y="79"/>
                    <a:pt x="41" y="76"/>
                    <a:pt x="42" y="75"/>
                  </a:cubicBezTo>
                  <a:cubicBezTo>
                    <a:pt x="42" y="75"/>
                    <a:pt x="48" y="78"/>
                    <a:pt x="48" y="77"/>
                  </a:cubicBezTo>
                  <a:cubicBezTo>
                    <a:pt x="48" y="76"/>
                    <a:pt x="46" y="76"/>
                    <a:pt x="46" y="75"/>
                  </a:cubicBezTo>
                  <a:cubicBezTo>
                    <a:pt x="46" y="75"/>
                    <a:pt x="53" y="76"/>
                    <a:pt x="53" y="76"/>
                  </a:cubicBezTo>
                  <a:cubicBezTo>
                    <a:pt x="57" y="76"/>
                    <a:pt x="52" y="79"/>
                    <a:pt x="52" y="80"/>
                  </a:cubicBezTo>
                  <a:cubicBezTo>
                    <a:pt x="52" y="81"/>
                    <a:pt x="64" y="76"/>
                    <a:pt x="65" y="76"/>
                  </a:cubicBezTo>
                  <a:cubicBezTo>
                    <a:pt x="67" y="76"/>
                    <a:pt x="72" y="73"/>
                    <a:pt x="68" y="72"/>
                  </a:cubicBezTo>
                  <a:cubicBezTo>
                    <a:pt x="66" y="71"/>
                    <a:pt x="63" y="73"/>
                    <a:pt x="61" y="72"/>
                  </a:cubicBezTo>
                  <a:cubicBezTo>
                    <a:pt x="61" y="72"/>
                    <a:pt x="63" y="70"/>
                    <a:pt x="63" y="70"/>
                  </a:cubicBezTo>
                  <a:cubicBezTo>
                    <a:pt x="63" y="69"/>
                    <a:pt x="60" y="70"/>
                    <a:pt x="59" y="70"/>
                  </a:cubicBezTo>
                  <a:cubicBezTo>
                    <a:pt x="57" y="70"/>
                    <a:pt x="56" y="68"/>
                    <a:pt x="54" y="68"/>
                  </a:cubicBezTo>
                  <a:cubicBezTo>
                    <a:pt x="53" y="69"/>
                    <a:pt x="50" y="70"/>
                    <a:pt x="48" y="69"/>
                  </a:cubicBezTo>
                  <a:cubicBezTo>
                    <a:pt x="49" y="69"/>
                    <a:pt x="50" y="69"/>
                    <a:pt x="51" y="69"/>
                  </a:cubicBezTo>
                  <a:cubicBezTo>
                    <a:pt x="52" y="68"/>
                    <a:pt x="50" y="66"/>
                    <a:pt x="50" y="65"/>
                  </a:cubicBezTo>
                  <a:cubicBezTo>
                    <a:pt x="50" y="67"/>
                    <a:pt x="59" y="68"/>
                    <a:pt x="60" y="68"/>
                  </a:cubicBezTo>
                  <a:cubicBezTo>
                    <a:pt x="61" y="68"/>
                    <a:pt x="63" y="68"/>
                    <a:pt x="65" y="68"/>
                  </a:cubicBezTo>
                  <a:cubicBezTo>
                    <a:pt x="67" y="68"/>
                    <a:pt x="69" y="65"/>
                    <a:pt x="68" y="64"/>
                  </a:cubicBezTo>
                  <a:cubicBezTo>
                    <a:pt x="65" y="61"/>
                    <a:pt x="71" y="61"/>
                    <a:pt x="73" y="61"/>
                  </a:cubicBezTo>
                  <a:cubicBezTo>
                    <a:pt x="74" y="61"/>
                    <a:pt x="79" y="61"/>
                    <a:pt x="80" y="60"/>
                  </a:cubicBezTo>
                  <a:cubicBezTo>
                    <a:pt x="80" y="60"/>
                    <a:pt x="75" y="58"/>
                    <a:pt x="75" y="58"/>
                  </a:cubicBezTo>
                  <a:cubicBezTo>
                    <a:pt x="77" y="57"/>
                    <a:pt x="81" y="59"/>
                    <a:pt x="82" y="57"/>
                  </a:cubicBezTo>
                  <a:cubicBezTo>
                    <a:pt x="83" y="56"/>
                    <a:pt x="77" y="55"/>
                    <a:pt x="76" y="55"/>
                  </a:cubicBezTo>
                  <a:cubicBezTo>
                    <a:pt x="77" y="55"/>
                    <a:pt x="84" y="54"/>
                    <a:pt x="85" y="53"/>
                  </a:cubicBezTo>
                  <a:cubicBezTo>
                    <a:pt x="87" y="52"/>
                    <a:pt x="77" y="50"/>
                    <a:pt x="77" y="51"/>
                  </a:cubicBezTo>
                  <a:cubicBezTo>
                    <a:pt x="77" y="50"/>
                    <a:pt x="79" y="50"/>
                    <a:pt x="79" y="50"/>
                  </a:cubicBezTo>
                  <a:cubicBezTo>
                    <a:pt x="79" y="49"/>
                    <a:pt x="72" y="50"/>
                    <a:pt x="71" y="50"/>
                  </a:cubicBezTo>
                  <a:cubicBezTo>
                    <a:pt x="69" y="50"/>
                    <a:pt x="68" y="51"/>
                    <a:pt x="66" y="52"/>
                  </a:cubicBezTo>
                  <a:cubicBezTo>
                    <a:pt x="67" y="52"/>
                    <a:pt x="70" y="49"/>
                    <a:pt x="68" y="49"/>
                  </a:cubicBezTo>
                  <a:cubicBezTo>
                    <a:pt x="68" y="49"/>
                    <a:pt x="64" y="49"/>
                    <a:pt x="64" y="48"/>
                  </a:cubicBezTo>
                  <a:cubicBezTo>
                    <a:pt x="64" y="48"/>
                    <a:pt x="71" y="48"/>
                    <a:pt x="72" y="48"/>
                  </a:cubicBezTo>
                  <a:cubicBezTo>
                    <a:pt x="71" y="48"/>
                    <a:pt x="68" y="47"/>
                    <a:pt x="68" y="47"/>
                  </a:cubicBezTo>
                  <a:cubicBezTo>
                    <a:pt x="69" y="46"/>
                    <a:pt x="72" y="48"/>
                    <a:pt x="74" y="47"/>
                  </a:cubicBezTo>
                  <a:cubicBezTo>
                    <a:pt x="73" y="47"/>
                    <a:pt x="69" y="46"/>
                    <a:pt x="69" y="46"/>
                  </a:cubicBezTo>
                  <a:cubicBezTo>
                    <a:pt x="69" y="45"/>
                    <a:pt x="77" y="46"/>
                    <a:pt x="78" y="45"/>
                  </a:cubicBezTo>
                  <a:cubicBezTo>
                    <a:pt x="78" y="45"/>
                    <a:pt x="75" y="44"/>
                    <a:pt x="75" y="44"/>
                  </a:cubicBezTo>
                  <a:cubicBezTo>
                    <a:pt x="74" y="44"/>
                    <a:pt x="77" y="44"/>
                    <a:pt x="77" y="44"/>
                  </a:cubicBezTo>
                  <a:cubicBezTo>
                    <a:pt x="79" y="45"/>
                    <a:pt x="80" y="46"/>
                    <a:pt x="82" y="46"/>
                  </a:cubicBezTo>
                  <a:cubicBezTo>
                    <a:pt x="84" y="46"/>
                    <a:pt x="87" y="45"/>
                    <a:pt x="90" y="44"/>
                  </a:cubicBezTo>
                  <a:cubicBezTo>
                    <a:pt x="98" y="43"/>
                    <a:pt x="85" y="42"/>
                    <a:pt x="84" y="40"/>
                  </a:cubicBezTo>
                  <a:cubicBezTo>
                    <a:pt x="84" y="39"/>
                    <a:pt x="93" y="40"/>
                    <a:pt x="94" y="41"/>
                  </a:cubicBezTo>
                  <a:cubicBezTo>
                    <a:pt x="96" y="42"/>
                    <a:pt x="97" y="42"/>
                    <a:pt x="100" y="41"/>
                  </a:cubicBezTo>
                  <a:cubicBezTo>
                    <a:pt x="101" y="41"/>
                    <a:pt x="106" y="39"/>
                    <a:pt x="105" y="37"/>
                  </a:cubicBezTo>
                  <a:cubicBezTo>
                    <a:pt x="105" y="36"/>
                    <a:pt x="94" y="41"/>
                    <a:pt x="97" y="36"/>
                  </a:cubicBezTo>
                  <a:cubicBezTo>
                    <a:pt x="96" y="37"/>
                    <a:pt x="101" y="37"/>
                    <a:pt x="101" y="37"/>
                  </a:cubicBezTo>
                  <a:cubicBezTo>
                    <a:pt x="104" y="37"/>
                    <a:pt x="106" y="36"/>
                    <a:pt x="108" y="36"/>
                  </a:cubicBezTo>
                  <a:cubicBezTo>
                    <a:pt x="108" y="35"/>
                    <a:pt x="105" y="32"/>
                    <a:pt x="105" y="32"/>
                  </a:cubicBezTo>
                  <a:cubicBezTo>
                    <a:pt x="106" y="32"/>
                    <a:pt x="107" y="33"/>
                    <a:pt x="107" y="34"/>
                  </a:cubicBezTo>
                  <a:cubicBezTo>
                    <a:pt x="108" y="35"/>
                    <a:pt x="110" y="34"/>
                    <a:pt x="111" y="34"/>
                  </a:cubicBezTo>
                  <a:cubicBezTo>
                    <a:pt x="114" y="32"/>
                    <a:pt x="116" y="30"/>
                    <a:pt x="119" y="29"/>
                  </a:cubicBezTo>
                  <a:cubicBezTo>
                    <a:pt x="121" y="28"/>
                    <a:pt x="136" y="22"/>
                    <a:pt x="136" y="21"/>
                  </a:cubicBezTo>
                  <a:cubicBezTo>
                    <a:pt x="136" y="20"/>
                    <a:pt x="123" y="23"/>
                    <a:pt x="122" y="23"/>
                  </a:cubicBezTo>
                  <a:cubicBezTo>
                    <a:pt x="119" y="24"/>
                    <a:pt x="116" y="24"/>
                    <a:pt x="112" y="25"/>
                  </a:cubicBezTo>
                  <a:cubicBezTo>
                    <a:pt x="112" y="25"/>
                    <a:pt x="108" y="25"/>
                    <a:pt x="108" y="25"/>
                  </a:cubicBezTo>
                  <a:cubicBezTo>
                    <a:pt x="108" y="24"/>
                    <a:pt x="114" y="24"/>
                    <a:pt x="115" y="23"/>
                  </a:cubicBezTo>
                  <a:cubicBezTo>
                    <a:pt x="116" y="23"/>
                    <a:pt x="123" y="22"/>
                    <a:pt x="123" y="21"/>
                  </a:cubicBezTo>
                  <a:cubicBezTo>
                    <a:pt x="123" y="22"/>
                    <a:pt x="113" y="20"/>
                    <a:pt x="114" y="19"/>
                  </a:cubicBezTo>
                  <a:cubicBezTo>
                    <a:pt x="114" y="19"/>
                    <a:pt x="126" y="20"/>
                    <a:pt x="127" y="19"/>
                  </a:cubicBezTo>
                  <a:cubicBezTo>
                    <a:pt x="129" y="19"/>
                    <a:pt x="132" y="18"/>
                    <a:pt x="134" y="18"/>
                  </a:cubicBezTo>
                  <a:cubicBezTo>
                    <a:pt x="135" y="18"/>
                    <a:pt x="137" y="18"/>
                    <a:pt x="138" y="18"/>
                  </a:cubicBezTo>
                  <a:cubicBezTo>
                    <a:pt x="142" y="17"/>
                    <a:pt x="146" y="16"/>
                    <a:pt x="149" y="15"/>
                  </a:cubicBezTo>
                  <a:cubicBezTo>
                    <a:pt x="149" y="15"/>
                    <a:pt x="156" y="11"/>
                    <a:pt x="153" y="10"/>
                  </a:cubicBezTo>
                  <a:cubicBezTo>
                    <a:pt x="151" y="10"/>
                    <a:pt x="148" y="10"/>
                    <a:pt x="146" y="10"/>
                  </a:cubicBezTo>
                  <a:cubicBezTo>
                    <a:pt x="145" y="9"/>
                    <a:pt x="143" y="10"/>
                    <a:pt x="143" y="9"/>
                  </a:cubicBezTo>
                  <a:cubicBezTo>
                    <a:pt x="143" y="7"/>
                    <a:pt x="141" y="7"/>
                    <a:pt x="141" y="5"/>
                  </a:cubicBezTo>
                  <a:cubicBezTo>
                    <a:pt x="141" y="5"/>
                    <a:pt x="137" y="6"/>
                    <a:pt x="136" y="6"/>
                  </a:cubicBezTo>
                  <a:cubicBezTo>
                    <a:pt x="135" y="5"/>
                    <a:pt x="134" y="3"/>
                    <a:pt x="133" y="5"/>
                  </a:cubicBezTo>
                  <a:cubicBezTo>
                    <a:pt x="133" y="5"/>
                    <a:pt x="127" y="6"/>
                    <a:pt x="126" y="6"/>
                  </a:cubicBezTo>
                  <a:cubicBezTo>
                    <a:pt x="124" y="7"/>
                    <a:pt x="122" y="7"/>
                    <a:pt x="120" y="7"/>
                  </a:cubicBezTo>
                  <a:cubicBezTo>
                    <a:pt x="120" y="7"/>
                    <a:pt x="116" y="7"/>
                    <a:pt x="116" y="7"/>
                  </a:cubicBezTo>
                  <a:cubicBezTo>
                    <a:pt x="116" y="6"/>
                    <a:pt x="120" y="6"/>
                    <a:pt x="121" y="5"/>
                  </a:cubicBezTo>
                  <a:cubicBezTo>
                    <a:pt x="123" y="5"/>
                    <a:pt x="125" y="4"/>
                    <a:pt x="126" y="3"/>
                  </a:cubicBezTo>
                  <a:cubicBezTo>
                    <a:pt x="124" y="6"/>
                    <a:pt x="103" y="0"/>
                    <a:pt x="102" y="2"/>
                  </a:cubicBezTo>
                  <a:cubicBezTo>
                    <a:pt x="102" y="3"/>
                    <a:pt x="104" y="3"/>
                    <a:pt x="105" y="4"/>
                  </a:cubicBezTo>
                  <a:cubicBezTo>
                    <a:pt x="105" y="5"/>
                    <a:pt x="100" y="2"/>
                    <a:pt x="100" y="2"/>
                  </a:cubicBezTo>
                  <a:cubicBezTo>
                    <a:pt x="98" y="1"/>
                    <a:pt x="95" y="2"/>
                    <a:pt x="94" y="2"/>
                  </a:cubicBezTo>
                  <a:cubicBezTo>
                    <a:pt x="93" y="2"/>
                    <a:pt x="90" y="2"/>
                    <a:pt x="91" y="3"/>
                  </a:cubicBezTo>
                  <a:cubicBezTo>
                    <a:pt x="92" y="4"/>
                    <a:pt x="94" y="7"/>
                    <a:pt x="95" y="6"/>
                  </a:cubicBezTo>
                  <a:cubicBezTo>
                    <a:pt x="95" y="7"/>
                    <a:pt x="91" y="6"/>
                    <a:pt x="91" y="5"/>
                  </a:cubicBezTo>
                  <a:cubicBezTo>
                    <a:pt x="88" y="5"/>
                    <a:pt x="87" y="2"/>
                    <a:pt x="85" y="2"/>
                  </a:cubicBezTo>
                  <a:cubicBezTo>
                    <a:pt x="81" y="2"/>
                    <a:pt x="78" y="2"/>
                    <a:pt x="75" y="2"/>
                  </a:cubicBezTo>
                  <a:cubicBezTo>
                    <a:pt x="70" y="3"/>
                    <a:pt x="73" y="4"/>
                    <a:pt x="76" y="5"/>
                  </a:cubicBezTo>
                  <a:cubicBezTo>
                    <a:pt x="77" y="6"/>
                    <a:pt x="79" y="7"/>
                    <a:pt x="80" y="8"/>
                  </a:cubicBezTo>
                  <a:cubicBezTo>
                    <a:pt x="80" y="8"/>
                    <a:pt x="77" y="10"/>
                    <a:pt x="77" y="10"/>
                  </a:cubicBezTo>
                  <a:cubicBezTo>
                    <a:pt x="76" y="10"/>
                    <a:pt x="78" y="9"/>
                    <a:pt x="78" y="9"/>
                  </a:cubicBezTo>
                  <a:cubicBezTo>
                    <a:pt x="78" y="8"/>
                    <a:pt x="71" y="4"/>
                    <a:pt x="70" y="4"/>
                  </a:cubicBezTo>
                  <a:cubicBezTo>
                    <a:pt x="66" y="4"/>
                    <a:pt x="62" y="3"/>
                    <a:pt x="58" y="4"/>
                  </a:cubicBezTo>
                  <a:cubicBezTo>
                    <a:pt x="58" y="4"/>
                    <a:pt x="60" y="6"/>
                    <a:pt x="61" y="6"/>
                  </a:cubicBezTo>
                  <a:cubicBezTo>
                    <a:pt x="62" y="6"/>
                    <a:pt x="64" y="7"/>
                    <a:pt x="66" y="6"/>
                  </a:cubicBezTo>
                  <a:cubicBezTo>
                    <a:pt x="64" y="7"/>
                    <a:pt x="61" y="8"/>
                    <a:pt x="59" y="7"/>
                  </a:cubicBezTo>
                  <a:cubicBezTo>
                    <a:pt x="58" y="7"/>
                    <a:pt x="51" y="4"/>
                    <a:pt x="52" y="5"/>
                  </a:cubicBezTo>
                  <a:cubicBezTo>
                    <a:pt x="52" y="4"/>
                    <a:pt x="57" y="10"/>
                    <a:pt x="53" y="9"/>
                  </a:cubicBezTo>
                  <a:cubicBezTo>
                    <a:pt x="52" y="8"/>
                    <a:pt x="49" y="7"/>
                    <a:pt x="47" y="8"/>
                  </a:cubicBezTo>
                  <a:cubicBezTo>
                    <a:pt x="48" y="8"/>
                    <a:pt x="51" y="9"/>
                    <a:pt x="51" y="9"/>
                  </a:cubicBezTo>
                  <a:cubicBezTo>
                    <a:pt x="50" y="10"/>
                    <a:pt x="46" y="8"/>
                    <a:pt x="46" y="10"/>
                  </a:cubicBezTo>
                  <a:cubicBezTo>
                    <a:pt x="46" y="11"/>
                    <a:pt x="50" y="12"/>
                    <a:pt x="51" y="13"/>
                  </a:cubicBezTo>
                  <a:cubicBezTo>
                    <a:pt x="54" y="13"/>
                    <a:pt x="61" y="14"/>
                    <a:pt x="61" y="17"/>
                  </a:cubicBezTo>
                  <a:cubicBezTo>
                    <a:pt x="61" y="16"/>
                    <a:pt x="54" y="15"/>
                    <a:pt x="52" y="14"/>
                  </a:cubicBezTo>
                  <a:cubicBezTo>
                    <a:pt x="50" y="14"/>
                    <a:pt x="47" y="11"/>
                    <a:pt x="45" y="12"/>
                  </a:cubicBezTo>
                  <a:cubicBezTo>
                    <a:pt x="45" y="12"/>
                    <a:pt x="48" y="14"/>
                    <a:pt x="48" y="14"/>
                  </a:cubicBezTo>
                  <a:cubicBezTo>
                    <a:pt x="48" y="14"/>
                    <a:pt x="45" y="15"/>
                    <a:pt x="45" y="14"/>
                  </a:cubicBezTo>
                  <a:cubicBezTo>
                    <a:pt x="43" y="13"/>
                    <a:pt x="42" y="12"/>
                    <a:pt x="40" y="11"/>
                  </a:cubicBezTo>
                  <a:cubicBezTo>
                    <a:pt x="39" y="10"/>
                    <a:pt x="31" y="10"/>
                    <a:pt x="31" y="10"/>
                  </a:cubicBezTo>
                  <a:cubicBezTo>
                    <a:pt x="31" y="11"/>
                    <a:pt x="34" y="11"/>
                    <a:pt x="31" y="12"/>
                  </a:cubicBezTo>
                  <a:cubicBezTo>
                    <a:pt x="30" y="12"/>
                    <a:pt x="25" y="14"/>
                    <a:pt x="25" y="14"/>
                  </a:cubicBezTo>
                  <a:cubicBezTo>
                    <a:pt x="26" y="14"/>
                    <a:pt x="29" y="13"/>
                    <a:pt x="29" y="13"/>
                  </a:cubicBezTo>
                  <a:cubicBezTo>
                    <a:pt x="30" y="14"/>
                    <a:pt x="34" y="16"/>
                    <a:pt x="34" y="16"/>
                  </a:cubicBezTo>
                  <a:cubicBezTo>
                    <a:pt x="34" y="16"/>
                    <a:pt x="31" y="15"/>
                    <a:pt x="31" y="16"/>
                  </a:cubicBezTo>
                  <a:cubicBezTo>
                    <a:pt x="31" y="16"/>
                    <a:pt x="32" y="19"/>
                    <a:pt x="30" y="17"/>
                  </a:cubicBezTo>
                  <a:cubicBezTo>
                    <a:pt x="29" y="16"/>
                    <a:pt x="28" y="14"/>
                    <a:pt x="26" y="15"/>
                  </a:cubicBezTo>
                  <a:cubicBezTo>
                    <a:pt x="25" y="15"/>
                    <a:pt x="24" y="17"/>
                    <a:pt x="23" y="16"/>
                  </a:cubicBezTo>
                  <a:cubicBezTo>
                    <a:pt x="22" y="15"/>
                    <a:pt x="21" y="14"/>
                    <a:pt x="19" y="14"/>
                  </a:cubicBezTo>
                  <a:cubicBezTo>
                    <a:pt x="18" y="14"/>
                    <a:pt x="15" y="15"/>
                    <a:pt x="14" y="16"/>
                  </a:cubicBezTo>
                  <a:cubicBezTo>
                    <a:pt x="12" y="17"/>
                    <a:pt x="13" y="18"/>
                    <a:pt x="10" y="17"/>
                  </a:cubicBezTo>
                  <a:cubicBezTo>
                    <a:pt x="8" y="16"/>
                    <a:pt x="7" y="17"/>
                    <a:pt x="5" y="17"/>
                  </a:cubicBezTo>
                  <a:cubicBezTo>
                    <a:pt x="4" y="18"/>
                    <a:pt x="0" y="18"/>
                    <a:pt x="0" y="19"/>
                  </a:cubicBezTo>
                  <a:cubicBezTo>
                    <a:pt x="0" y="21"/>
                    <a:pt x="9" y="19"/>
                    <a:pt x="9" y="20"/>
                  </a:cubicBezTo>
                  <a:cubicBezTo>
                    <a:pt x="9" y="21"/>
                    <a:pt x="6" y="21"/>
                    <a:pt x="5" y="22"/>
                  </a:cubicBezTo>
                  <a:cubicBezTo>
                    <a:pt x="5" y="21"/>
                    <a:pt x="10" y="21"/>
                    <a:pt x="11" y="21"/>
                  </a:cubicBezTo>
                  <a:cubicBezTo>
                    <a:pt x="12" y="21"/>
                    <a:pt x="17" y="21"/>
                    <a:pt x="17" y="21"/>
                  </a:cubicBezTo>
                  <a:cubicBezTo>
                    <a:pt x="17" y="21"/>
                    <a:pt x="15" y="22"/>
                    <a:pt x="14" y="22"/>
                  </a:cubicBezTo>
                  <a:cubicBezTo>
                    <a:pt x="12" y="22"/>
                    <a:pt x="11" y="22"/>
                    <a:pt x="9" y="24"/>
                  </a:cubicBezTo>
                  <a:cubicBezTo>
                    <a:pt x="5" y="26"/>
                    <a:pt x="12" y="26"/>
                    <a:pt x="13" y="26"/>
                  </a:cubicBezTo>
                  <a:cubicBezTo>
                    <a:pt x="17" y="27"/>
                    <a:pt x="20" y="27"/>
                    <a:pt x="24" y="26"/>
                  </a:cubicBezTo>
                  <a:cubicBezTo>
                    <a:pt x="26" y="25"/>
                    <a:pt x="31" y="22"/>
                    <a:pt x="34" y="24"/>
                  </a:cubicBezTo>
                  <a:cubicBezTo>
                    <a:pt x="34" y="24"/>
                    <a:pt x="29" y="26"/>
                    <a:pt x="29" y="26"/>
                  </a:cubicBezTo>
                  <a:cubicBezTo>
                    <a:pt x="27" y="26"/>
                    <a:pt x="25" y="26"/>
                    <a:pt x="23" y="27"/>
                  </a:cubicBezTo>
                  <a:cubicBezTo>
                    <a:pt x="22" y="27"/>
                    <a:pt x="20" y="27"/>
                    <a:pt x="18" y="27"/>
                  </a:cubicBezTo>
                  <a:cubicBezTo>
                    <a:pt x="16" y="28"/>
                    <a:pt x="14" y="27"/>
                    <a:pt x="12" y="28"/>
                  </a:cubicBezTo>
                  <a:cubicBezTo>
                    <a:pt x="13" y="28"/>
                    <a:pt x="16" y="29"/>
                    <a:pt x="16" y="29"/>
                  </a:cubicBezTo>
                  <a:cubicBezTo>
                    <a:pt x="17" y="30"/>
                    <a:pt x="18" y="31"/>
                    <a:pt x="20" y="31"/>
                  </a:cubicBezTo>
                  <a:cubicBezTo>
                    <a:pt x="24" y="31"/>
                    <a:pt x="26" y="28"/>
                    <a:pt x="30" y="27"/>
                  </a:cubicBezTo>
                  <a:cubicBezTo>
                    <a:pt x="31" y="27"/>
                    <a:pt x="44" y="26"/>
                    <a:pt x="44" y="25"/>
                  </a:cubicBezTo>
                  <a:cubicBezTo>
                    <a:pt x="44" y="26"/>
                    <a:pt x="38" y="26"/>
                    <a:pt x="37" y="26"/>
                  </a:cubicBezTo>
                  <a:cubicBezTo>
                    <a:pt x="34" y="27"/>
                    <a:pt x="29" y="28"/>
                    <a:pt x="26" y="30"/>
                  </a:cubicBezTo>
                  <a:cubicBezTo>
                    <a:pt x="23" y="33"/>
                    <a:pt x="32" y="32"/>
                    <a:pt x="33" y="32"/>
                  </a:cubicBezTo>
                  <a:cubicBezTo>
                    <a:pt x="35" y="32"/>
                    <a:pt x="37" y="33"/>
                    <a:pt x="39" y="31"/>
                  </a:cubicBezTo>
                  <a:cubicBezTo>
                    <a:pt x="40" y="31"/>
                    <a:pt x="40" y="30"/>
                    <a:pt x="40" y="29"/>
                  </a:cubicBezTo>
                  <a:cubicBezTo>
                    <a:pt x="41" y="29"/>
                    <a:pt x="42" y="29"/>
                    <a:pt x="42" y="30"/>
                  </a:cubicBezTo>
                  <a:cubicBezTo>
                    <a:pt x="42" y="30"/>
                    <a:pt x="42" y="30"/>
                    <a:pt x="41" y="30"/>
                  </a:cubicBezTo>
                  <a:cubicBezTo>
                    <a:pt x="43" y="30"/>
                    <a:pt x="48" y="28"/>
                    <a:pt x="50" y="29"/>
                  </a:cubicBezTo>
                  <a:cubicBezTo>
                    <a:pt x="49" y="28"/>
                    <a:pt x="44" y="32"/>
                    <a:pt x="43" y="32"/>
                  </a:cubicBezTo>
                  <a:cubicBezTo>
                    <a:pt x="44" y="33"/>
                    <a:pt x="50" y="31"/>
                    <a:pt x="52" y="31"/>
                  </a:cubicBezTo>
                  <a:cubicBezTo>
                    <a:pt x="55" y="31"/>
                    <a:pt x="58" y="30"/>
                    <a:pt x="61" y="28"/>
                  </a:cubicBezTo>
                  <a:cubicBezTo>
                    <a:pt x="62" y="27"/>
                    <a:pt x="62" y="25"/>
                    <a:pt x="62" y="25"/>
                  </a:cubicBezTo>
                  <a:cubicBezTo>
                    <a:pt x="64" y="25"/>
                    <a:pt x="64" y="25"/>
                    <a:pt x="65" y="24"/>
                  </a:cubicBezTo>
                  <a:cubicBezTo>
                    <a:pt x="66" y="24"/>
                    <a:pt x="73" y="20"/>
                    <a:pt x="73" y="21"/>
                  </a:cubicBezTo>
                  <a:cubicBezTo>
                    <a:pt x="73" y="21"/>
                    <a:pt x="69" y="24"/>
                    <a:pt x="69" y="24"/>
                  </a:cubicBezTo>
                  <a:cubicBezTo>
                    <a:pt x="68" y="25"/>
                    <a:pt x="64" y="27"/>
                    <a:pt x="64" y="28"/>
                  </a:cubicBezTo>
                  <a:cubicBezTo>
                    <a:pt x="64" y="29"/>
                    <a:pt x="75" y="28"/>
                    <a:pt x="75" y="29"/>
                  </a:cubicBezTo>
                  <a:cubicBezTo>
                    <a:pt x="75" y="28"/>
                    <a:pt x="60" y="32"/>
                    <a:pt x="60" y="31"/>
                  </a:cubicBezTo>
                  <a:cubicBezTo>
                    <a:pt x="60" y="31"/>
                    <a:pt x="69" y="32"/>
                    <a:pt x="68" y="32"/>
                  </a:cubicBezTo>
                  <a:cubicBezTo>
                    <a:pt x="68" y="33"/>
                    <a:pt x="64" y="33"/>
                    <a:pt x="63" y="33"/>
                  </a:cubicBezTo>
                  <a:cubicBezTo>
                    <a:pt x="61" y="33"/>
                    <a:pt x="58" y="33"/>
                    <a:pt x="56" y="34"/>
                  </a:cubicBezTo>
                  <a:cubicBezTo>
                    <a:pt x="52" y="34"/>
                    <a:pt x="48" y="34"/>
                    <a:pt x="44" y="35"/>
                  </a:cubicBezTo>
                  <a:cubicBezTo>
                    <a:pt x="43" y="35"/>
                    <a:pt x="43" y="36"/>
                    <a:pt x="45" y="36"/>
                  </a:cubicBezTo>
                  <a:cubicBezTo>
                    <a:pt x="46" y="37"/>
                    <a:pt x="49" y="38"/>
                    <a:pt x="50" y="39"/>
                  </a:cubicBezTo>
                  <a:cubicBezTo>
                    <a:pt x="52" y="41"/>
                    <a:pt x="50" y="43"/>
                    <a:pt x="53" y="43"/>
                  </a:cubicBezTo>
                  <a:cubicBezTo>
                    <a:pt x="54" y="42"/>
                    <a:pt x="57" y="43"/>
                    <a:pt x="58" y="42"/>
                  </a:cubicBezTo>
                  <a:cubicBezTo>
                    <a:pt x="49" y="47"/>
                    <a:pt x="44" y="36"/>
                    <a:pt x="37" y="36"/>
                  </a:cubicBezTo>
                  <a:cubicBezTo>
                    <a:pt x="35" y="36"/>
                    <a:pt x="26" y="34"/>
                    <a:pt x="26" y="36"/>
                  </a:cubicBezTo>
                  <a:cubicBezTo>
                    <a:pt x="26" y="36"/>
                    <a:pt x="25" y="38"/>
                    <a:pt x="25" y="38"/>
                  </a:cubicBezTo>
                  <a:cubicBezTo>
                    <a:pt x="26" y="38"/>
                    <a:pt x="32" y="38"/>
                    <a:pt x="32" y="39"/>
                  </a:cubicBezTo>
                  <a:cubicBezTo>
                    <a:pt x="32" y="39"/>
                    <a:pt x="26" y="39"/>
                    <a:pt x="26" y="41"/>
                  </a:cubicBezTo>
                  <a:cubicBezTo>
                    <a:pt x="26" y="42"/>
                    <a:pt x="32" y="42"/>
                    <a:pt x="34" y="43"/>
                  </a:cubicBezTo>
                  <a:cubicBezTo>
                    <a:pt x="35" y="44"/>
                    <a:pt x="36" y="45"/>
                    <a:pt x="37" y="46"/>
                  </a:cubicBezTo>
                  <a:cubicBezTo>
                    <a:pt x="38" y="48"/>
                    <a:pt x="40" y="49"/>
                    <a:pt x="42" y="50"/>
                  </a:cubicBezTo>
                  <a:cubicBezTo>
                    <a:pt x="44" y="51"/>
                    <a:pt x="45" y="51"/>
                    <a:pt x="47" y="50"/>
                  </a:cubicBezTo>
                  <a:cubicBezTo>
                    <a:pt x="48" y="50"/>
                    <a:pt x="50" y="49"/>
                    <a:pt x="51" y="50"/>
                  </a:cubicBezTo>
                  <a:cubicBezTo>
                    <a:pt x="51" y="50"/>
                    <a:pt x="50" y="52"/>
                    <a:pt x="50" y="52"/>
                  </a:cubicBezTo>
                  <a:cubicBezTo>
                    <a:pt x="48" y="52"/>
                    <a:pt x="45" y="51"/>
                    <a:pt x="44" y="52"/>
                  </a:cubicBezTo>
                  <a:cubicBezTo>
                    <a:pt x="44" y="51"/>
                    <a:pt x="48" y="54"/>
                    <a:pt x="48" y="54"/>
                  </a:cubicBezTo>
                  <a:cubicBezTo>
                    <a:pt x="48" y="55"/>
                    <a:pt x="43" y="53"/>
                    <a:pt x="43" y="53"/>
                  </a:cubicBezTo>
                  <a:cubicBezTo>
                    <a:pt x="40" y="51"/>
                    <a:pt x="38" y="51"/>
                    <a:pt x="35" y="51"/>
                  </a:cubicBezTo>
                  <a:cubicBezTo>
                    <a:pt x="33" y="51"/>
                    <a:pt x="32" y="51"/>
                    <a:pt x="30" y="52"/>
                  </a:cubicBezTo>
                  <a:cubicBezTo>
                    <a:pt x="28" y="53"/>
                    <a:pt x="27" y="52"/>
                    <a:pt x="26" y="53"/>
                  </a:cubicBezTo>
                  <a:cubicBezTo>
                    <a:pt x="25" y="54"/>
                    <a:pt x="25" y="55"/>
                    <a:pt x="23" y="55"/>
                  </a:cubicBezTo>
                  <a:cubicBezTo>
                    <a:pt x="22" y="56"/>
                    <a:pt x="21" y="59"/>
                    <a:pt x="23" y="59"/>
                  </a:cubicBezTo>
                  <a:cubicBezTo>
                    <a:pt x="25" y="59"/>
                    <a:pt x="27" y="58"/>
                    <a:pt x="27" y="59"/>
                  </a:cubicBezTo>
                  <a:cubicBezTo>
                    <a:pt x="28" y="61"/>
                    <a:pt x="32" y="60"/>
                    <a:pt x="32" y="59"/>
                  </a:cubicBezTo>
                  <a:cubicBezTo>
                    <a:pt x="33" y="59"/>
                    <a:pt x="35" y="56"/>
                    <a:pt x="35" y="55"/>
                  </a:cubicBezTo>
                  <a:cubicBezTo>
                    <a:pt x="35" y="56"/>
                    <a:pt x="35" y="56"/>
                    <a:pt x="35" y="57"/>
                  </a:cubicBezTo>
                  <a:cubicBezTo>
                    <a:pt x="35" y="57"/>
                    <a:pt x="36" y="57"/>
                    <a:pt x="36" y="57"/>
                  </a:cubicBezTo>
                  <a:cubicBezTo>
                    <a:pt x="36" y="57"/>
                    <a:pt x="35" y="58"/>
                    <a:pt x="35" y="59"/>
                  </a:cubicBezTo>
                  <a:cubicBezTo>
                    <a:pt x="35" y="59"/>
                    <a:pt x="35" y="59"/>
                    <a:pt x="36" y="59"/>
                  </a:cubicBezTo>
                  <a:cubicBezTo>
                    <a:pt x="36" y="59"/>
                    <a:pt x="33" y="60"/>
                    <a:pt x="34" y="60"/>
                  </a:cubicBezTo>
                  <a:cubicBezTo>
                    <a:pt x="34" y="60"/>
                    <a:pt x="34" y="60"/>
                    <a:pt x="34" y="60"/>
                  </a:cubicBezTo>
                  <a:cubicBezTo>
                    <a:pt x="34" y="61"/>
                    <a:pt x="31" y="60"/>
                    <a:pt x="30" y="61"/>
                  </a:cubicBezTo>
                  <a:cubicBezTo>
                    <a:pt x="31" y="61"/>
                    <a:pt x="35" y="61"/>
                    <a:pt x="36" y="62"/>
                  </a:cubicBezTo>
                  <a:cubicBezTo>
                    <a:pt x="36" y="62"/>
                    <a:pt x="31" y="65"/>
                    <a:pt x="32" y="65"/>
                  </a:cubicBezTo>
                  <a:cubicBezTo>
                    <a:pt x="32" y="66"/>
                    <a:pt x="37" y="65"/>
                    <a:pt x="37" y="65"/>
                  </a:cubicBezTo>
                  <a:cubicBezTo>
                    <a:pt x="37" y="65"/>
                    <a:pt x="36" y="65"/>
                    <a:pt x="36" y="65"/>
                  </a:cubicBezTo>
                  <a:cubicBezTo>
                    <a:pt x="36" y="66"/>
                    <a:pt x="41" y="65"/>
                    <a:pt x="42" y="64"/>
                  </a:cubicBezTo>
                  <a:cubicBezTo>
                    <a:pt x="42" y="64"/>
                    <a:pt x="46" y="59"/>
                    <a:pt x="47" y="60"/>
                  </a:cubicBezTo>
                  <a:cubicBezTo>
                    <a:pt x="48" y="61"/>
                    <a:pt x="40" y="67"/>
                    <a:pt x="38" y="68"/>
                  </a:cubicBezTo>
                  <a:cubicBezTo>
                    <a:pt x="35" y="68"/>
                    <a:pt x="33" y="68"/>
                    <a:pt x="30" y="66"/>
                  </a:cubicBezTo>
                  <a:cubicBezTo>
                    <a:pt x="28" y="65"/>
                    <a:pt x="28" y="63"/>
                    <a:pt x="26" y="63"/>
                  </a:cubicBezTo>
                  <a:cubicBezTo>
                    <a:pt x="24" y="62"/>
                    <a:pt x="22" y="62"/>
                    <a:pt x="20" y="62"/>
                  </a:cubicBezTo>
                  <a:cubicBezTo>
                    <a:pt x="17" y="62"/>
                    <a:pt x="17" y="63"/>
                    <a:pt x="19" y="65"/>
                  </a:cubicBezTo>
                  <a:cubicBezTo>
                    <a:pt x="20" y="66"/>
                    <a:pt x="20" y="67"/>
                    <a:pt x="22" y="67"/>
                  </a:cubicBezTo>
                  <a:cubicBezTo>
                    <a:pt x="25" y="67"/>
                    <a:pt x="22" y="67"/>
                    <a:pt x="22" y="68"/>
                  </a:cubicBezTo>
                  <a:cubicBezTo>
                    <a:pt x="22" y="68"/>
                    <a:pt x="26" y="70"/>
                    <a:pt x="26" y="7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36" name="Freeform 604">
              <a:extLst>
                <a:ext uri="{FF2B5EF4-FFF2-40B4-BE49-F238E27FC236}">
                  <a16:creationId xmlns:a16="http://schemas.microsoft.com/office/drawing/2014/main" id="{ACF7ABDD-6C79-084E-970E-C52F58D2DD08}"/>
                </a:ext>
              </a:extLst>
            </p:cNvPr>
            <p:cNvSpPr>
              <a:spLocks/>
            </p:cNvSpPr>
            <p:nvPr/>
          </p:nvSpPr>
          <p:spPr bwMode="auto">
            <a:xfrm>
              <a:off x="8101457" y="4187857"/>
              <a:ext cx="130573" cy="47785"/>
            </a:xfrm>
            <a:custGeom>
              <a:avLst/>
              <a:gdLst>
                <a:gd name="T0" fmla="*/ 13 w 14"/>
                <a:gd name="T1" fmla="*/ 4 h 5"/>
                <a:gd name="T2" fmla="*/ 11 w 14"/>
                <a:gd name="T3" fmla="*/ 2 h 5"/>
                <a:gd name="T4" fmla="*/ 8 w 14"/>
                <a:gd name="T5" fmla="*/ 2 h 5"/>
                <a:gd name="T6" fmla="*/ 1 w 14"/>
                <a:gd name="T7" fmla="*/ 1 h 5"/>
                <a:gd name="T8" fmla="*/ 2 w 14"/>
                <a:gd name="T9" fmla="*/ 2 h 5"/>
                <a:gd name="T10" fmla="*/ 0 w 14"/>
                <a:gd name="T11" fmla="*/ 3 h 5"/>
                <a:gd name="T12" fmla="*/ 3 w 14"/>
                <a:gd name="T13" fmla="*/ 3 h 5"/>
                <a:gd name="T14" fmla="*/ 8 w 14"/>
                <a:gd name="T15" fmla="*/ 4 h 5"/>
                <a:gd name="T16" fmla="*/ 13 w 14"/>
                <a:gd name="T17" fmla="*/ 4 h 5"/>
                <a:gd name="T18" fmla="*/ 13 w 14"/>
                <a:gd name="T1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5">
                  <a:moveTo>
                    <a:pt x="13" y="4"/>
                  </a:moveTo>
                  <a:cubicBezTo>
                    <a:pt x="12" y="3"/>
                    <a:pt x="13" y="3"/>
                    <a:pt x="11" y="2"/>
                  </a:cubicBezTo>
                  <a:cubicBezTo>
                    <a:pt x="10" y="2"/>
                    <a:pt x="9" y="2"/>
                    <a:pt x="8" y="2"/>
                  </a:cubicBezTo>
                  <a:cubicBezTo>
                    <a:pt x="7" y="2"/>
                    <a:pt x="2" y="0"/>
                    <a:pt x="1" y="1"/>
                  </a:cubicBezTo>
                  <a:cubicBezTo>
                    <a:pt x="1" y="1"/>
                    <a:pt x="3" y="2"/>
                    <a:pt x="2" y="2"/>
                  </a:cubicBezTo>
                  <a:cubicBezTo>
                    <a:pt x="2" y="3"/>
                    <a:pt x="0" y="4"/>
                    <a:pt x="0" y="3"/>
                  </a:cubicBezTo>
                  <a:cubicBezTo>
                    <a:pt x="0" y="4"/>
                    <a:pt x="2" y="3"/>
                    <a:pt x="3" y="3"/>
                  </a:cubicBezTo>
                  <a:cubicBezTo>
                    <a:pt x="4" y="3"/>
                    <a:pt x="6" y="4"/>
                    <a:pt x="8" y="4"/>
                  </a:cubicBezTo>
                  <a:cubicBezTo>
                    <a:pt x="9" y="4"/>
                    <a:pt x="13" y="4"/>
                    <a:pt x="13" y="4"/>
                  </a:cubicBezTo>
                  <a:cubicBezTo>
                    <a:pt x="12" y="3"/>
                    <a:pt x="14" y="5"/>
                    <a:pt x="13"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37" name="Freeform 605">
              <a:extLst>
                <a:ext uri="{FF2B5EF4-FFF2-40B4-BE49-F238E27FC236}">
                  <a16:creationId xmlns:a16="http://schemas.microsoft.com/office/drawing/2014/main" id="{BE6107C6-DF89-A748-99D4-17CFF674ECD7}"/>
                </a:ext>
              </a:extLst>
            </p:cNvPr>
            <p:cNvSpPr>
              <a:spLocks/>
            </p:cNvSpPr>
            <p:nvPr/>
          </p:nvSpPr>
          <p:spPr bwMode="auto">
            <a:xfrm>
              <a:off x="7738399" y="4226081"/>
              <a:ext cx="54142" cy="19114"/>
            </a:xfrm>
            <a:custGeom>
              <a:avLst/>
              <a:gdLst>
                <a:gd name="T0" fmla="*/ 5 w 6"/>
                <a:gd name="T1" fmla="*/ 1 h 2"/>
                <a:gd name="T2" fmla="*/ 2 w 6"/>
                <a:gd name="T3" fmla="*/ 0 h 2"/>
                <a:gd name="T4" fmla="*/ 5 w 6"/>
                <a:gd name="T5" fmla="*/ 1 h 2"/>
              </a:gdLst>
              <a:ahLst/>
              <a:cxnLst>
                <a:cxn ang="0">
                  <a:pos x="T0" y="T1"/>
                </a:cxn>
                <a:cxn ang="0">
                  <a:pos x="T2" y="T3"/>
                </a:cxn>
                <a:cxn ang="0">
                  <a:pos x="T4" y="T5"/>
                </a:cxn>
              </a:cxnLst>
              <a:rect l="0" t="0" r="r" b="b"/>
              <a:pathLst>
                <a:path w="6" h="2">
                  <a:moveTo>
                    <a:pt x="5" y="1"/>
                  </a:moveTo>
                  <a:cubicBezTo>
                    <a:pt x="4" y="2"/>
                    <a:pt x="0" y="0"/>
                    <a:pt x="2" y="0"/>
                  </a:cubicBezTo>
                  <a:cubicBezTo>
                    <a:pt x="3" y="0"/>
                    <a:pt x="6" y="1"/>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38" name="Freeform 606">
              <a:extLst>
                <a:ext uri="{FF2B5EF4-FFF2-40B4-BE49-F238E27FC236}">
                  <a16:creationId xmlns:a16="http://schemas.microsoft.com/office/drawing/2014/main" id="{40558DD6-C19E-0C46-A5B4-2FF09AF54FF6}"/>
                </a:ext>
              </a:extLst>
            </p:cNvPr>
            <p:cNvSpPr>
              <a:spLocks/>
            </p:cNvSpPr>
            <p:nvPr/>
          </p:nvSpPr>
          <p:spPr bwMode="auto">
            <a:xfrm>
              <a:off x="7980437" y="4515968"/>
              <a:ext cx="54142" cy="28672"/>
            </a:xfrm>
            <a:custGeom>
              <a:avLst/>
              <a:gdLst>
                <a:gd name="T0" fmla="*/ 4 w 6"/>
                <a:gd name="T1" fmla="*/ 1 h 3"/>
                <a:gd name="T2" fmla="*/ 1 w 6"/>
                <a:gd name="T3" fmla="*/ 2 h 3"/>
                <a:gd name="T4" fmla="*/ 4 w 6"/>
                <a:gd name="T5" fmla="*/ 1 h 3"/>
              </a:gdLst>
              <a:ahLst/>
              <a:cxnLst>
                <a:cxn ang="0">
                  <a:pos x="T0" y="T1"/>
                </a:cxn>
                <a:cxn ang="0">
                  <a:pos x="T2" y="T3"/>
                </a:cxn>
                <a:cxn ang="0">
                  <a:pos x="T4" y="T5"/>
                </a:cxn>
              </a:cxnLst>
              <a:rect l="0" t="0" r="r" b="b"/>
              <a:pathLst>
                <a:path w="6" h="3">
                  <a:moveTo>
                    <a:pt x="4" y="1"/>
                  </a:moveTo>
                  <a:cubicBezTo>
                    <a:pt x="3" y="0"/>
                    <a:pt x="0" y="2"/>
                    <a:pt x="1" y="2"/>
                  </a:cubicBezTo>
                  <a:cubicBezTo>
                    <a:pt x="2" y="3"/>
                    <a:pt x="6" y="1"/>
                    <a:pt x="4"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39" name="Freeform 607">
              <a:extLst>
                <a:ext uri="{FF2B5EF4-FFF2-40B4-BE49-F238E27FC236}">
                  <a16:creationId xmlns:a16="http://schemas.microsoft.com/office/drawing/2014/main" id="{9DEBEB31-D6C2-1F43-9E6E-74D5D24DFC6D}"/>
                </a:ext>
              </a:extLst>
            </p:cNvPr>
            <p:cNvSpPr>
              <a:spLocks/>
            </p:cNvSpPr>
            <p:nvPr/>
          </p:nvSpPr>
          <p:spPr bwMode="auto">
            <a:xfrm>
              <a:off x="4805276" y="5815671"/>
              <a:ext cx="47770" cy="38227"/>
            </a:xfrm>
            <a:custGeom>
              <a:avLst/>
              <a:gdLst>
                <a:gd name="T0" fmla="*/ 4 w 5"/>
                <a:gd name="T1" fmla="*/ 1 h 4"/>
                <a:gd name="T2" fmla="*/ 1 w 5"/>
                <a:gd name="T3" fmla="*/ 4 h 4"/>
                <a:gd name="T4" fmla="*/ 4 w 5"/>
                <a:gd name="T5" fmla="*/ 1 h 4"/>
              </a:gdLst>
              <a:ahLst/>
              <a:cxnLst>
                <a:cxn ang="0">
                  <a:pos x="T0" y="T1"/>
                </a:cxn>
                <a:cxn ang="0">
                  <a:pos x="T2" y="T3"/>
                </a:cxn>
                <a:cxn ang="0">
                  <a:pos x="T4" y="T5"/>
                </a:cxn>
              </a:cxnLst>
              <a:rect l="0" t="0" r="r" b="b"/>
              <a:pathLst>
                <a:path w="5" h="4">
                  <a:moveTo>
                    <a:pt x="4" y="1"/>
                  </a:moveTo>
                  <a:cubicBezTo>
                    <a:pt x="3" y="0"/>
                    <a:pt x="0" y="4"/>
                    <a:pt x="1" y="4"/>
                  </a:cubicBezTo>
                  <a:cubicBezTo>
                    <a:pt x="1" y="4"/>
                    <a:pt x="5" y="1"/>
                    <a:pt x="4"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40" name="Freeform 608">
              <a:extLst>
                <a:ext uri="{FF2B5EF4-FFF2-40B4-BE49-F238E27FC236}">
                  <a16:creationId xmlns:a16="http://schemas.microsoft.com/office/drawing/2014/main" id="{0A1D3567-68B5-9B43-BBFA-050B2851D2C7}"/>
                </a:ext>
              </a:extLst>
            </p:cNvPr>
            <p:cNvSpPr>
              <a:spLocks/>
            </p:cNvSpPr>
            <p:nvPr/>
          </p:nvSpPr>
          <p:spPr bwMode="auto">
            <a:xfrm>
              <a:off x="4872158" y="5806113"/>
              <a:ext cx="9556" cy="9558"/>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0"/>
                    <a:pt x="0" y="0"/>
                    <a:pt x="0"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41" name="Freeform 609">
              <a:extLst>
                <a:ext uri="{FF2B5EF4-FFF2-40B4-BE49-F238E27FC236}">
                  <a16:creationId xmlns:a16="http://schemas.microsoft.com/office/drawing/2014/main" id="{B6BCE2CE-72B5-DF48-AEEB-7376D68468A2}"/>
                </a:ext>
              </a:extLst>
            </p:cNvPr>
            <p:cNvSpPr>
              <a:spLocks/>
            </p:cNvSpPr>
            <p:nvPr/>
          </p:nvSpPr>
          <p:spPr bwMode="auto">
            <a:xfrm>
              <a:off x="3919926" y="5815671"/>
              <a:ext cx="63695" cy="57338"/>
            </a:xfrm>
            <a:custGeom>
              <a:avLst/>
              <a:gdLst>
                <a:gd name="T0" fmla="*/ 5 w 7"/>
                <a:gd name="T1" fmla="*/ 2 h 6"/>
                <a:gd name="T2" fmla="*/ 1 w 7"/>
                <a:gd name="T3" fmla="*/ 2 h 6"/>
                <a:gd name="T4" fmla="*/ 5 w 7"/>
                <a:gd name="T5" fmla="*/ 2 h 6"/>
                <a:gd name="T6" fmla="*/ 5 w 7"/>
                <a:gd name="T7" fmla="*/ 2 h 6"/>
              </a:gdLst>
              <a:ahLst/>
              <a:cxnLst>
                <a:cxn ang="0">
                  <a:pos x="T0" y="T1"/>
                </a:cxn>
                <a:cxn ang="0">
                  <a:pos x="T2" y="T3"/>
                </a:cxn>
                <a:cxn ang="0">
                  <a:pos x="T4" y="T5"/>
                </a:cxn>
                <a:cxn ang="0">
                  <a:pos x="T6" y="T7"/>
                </a:cxn>
              </a:cxnLst>
              <a:rect l="0" t="0" r="r" b="b"/>
              <a:pathLst>
                <a:path w="7" h="6">
                  <a:moveTo>
                    <a:pt x="5" y="2"/>
                  </a:moveTo>
                  <a:cubicBezTo>
                    <a:pt x="7" y="0"/>
                    <a:pt x="2" y="0"/>
                    <a:pt x="1" y="2"/>
                  </a:cubicBezTo>
                  <a:cubicBezTo>
                    <a:pt x="0" y="3"/>
                    <a:pt x="4" y="5"/>
                    <a:pt x="5" y="2"/>
                  </a:cubicBezTo>
                  <a:cubicBezTo>
                    <a:pt x="6" y="1"/>
                    <a:pt x="3" y="6"/>
                    <a:pt x="5"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42" name="Freeform 610">
              <a:extLst>
                <a:ext uri="{FF2B5EF4-FFF2-40B4-BE49-F238E27FC236}">
                  <a16:creationId xmlns:a16="http://schemas.microsoft.com/office/drawing/2014/main" id="{F8837E49-06AD-494E-AA59-F505CBE33F27}"/>
                </a:ext>
              </a:extLst>
            </p:cNvPr>
            <p:cNvSpPr>
              <a:spLocks/>
            </p:cNvSpPr>
            <p:nvPr/>
          </p:nvSpPr>
          <p:spPr bwMode="auto">
            <a:xfrm>
              <a:off x="17661963" y="9138193"/>
              <a:ext cx="19109" cy="9558"/>
            </a:xfrm>
            <a:custGeom>
              <a:avLst/>
              <a:gdLst>
                <a:gd name="T0" fmla="*/ 2 w 2"/>
                <a:gd name="T1" fmla="*/ 0 h 1"/>
                <a:gd name="T2" fmla="*/ 0 w 2"/>
                <a:gd name="T3" fmla="*/ 0 h 1"/>
                <a:gd name="T4" fmla="*/ 2 w 2"/>
                <a:gd name="T5" fmla="*/ 0 h 1"/>
              </a:gdLst>
              <a:ahLst/>
              <a:cxnLst>
                <a:cxn ang="0">
                  <a:pos x="T0" y="T1"/>
                </a:cxn>
                <a:cxn ang="0">
                  <a:pos x="T2" y="T3"/>
                </a:cxn>
                <a:cxn ang="0">
                  <a:pos x="T4" y="T5"/>
                </a:cxn>
              </a:cxnLst>
              <a:rect l="0" t="0" r="r" b="b"/>
              <a:pathLst>
                <a:path w="2" h="1">
                  <a:moveTo>
                    <a:pt x="2" y="0"/>
                  </a:moveTo>
                  <a:cubicBezTo>
                    <a:pt x="2" y="1"/>
                    <a:pt x="0" y="0"/>
                    <a:pt x="0" y="0"/>
                  </a:cubicBezTo>
                  <a:cubicBezTo>
                    <a:pt x="1" y="0"/>
                    <a:pt x="2"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43" name="Freeform 611">
              <a:extLst>
                <a:ext uri="{FF2B5EF4-FFF2-40B4-BE49-F238E27FC236}">
                  <a16:creationId xmlns:a16="http://schemas.microsoft.com/office/drawing/2014/main" id="{2032DAE0-E2B0-AB4E-9A56-0E0077CD8160}"/>
                </a:ext>
              </a:extLst>
            </p:cNvPr>
            <p:cNvSpPr>
              <a:spLocks/>
            </p:cNvSpPr>
            <p:nvPr/>
          </p:nvSpPr>
          <p:spPr bwMode="auto">
            <a:xfrm>
              <a:off x="17540944" y="9119079"/>
              <a:ext cx="19109" cy="19114"/>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2" y="1"/>
                    <a:pt x="0" y="2"/>
                    <a:pt x="0" y="1"/>
                  </a:cubicBezTo>
                  <a:cubicBezTo>
                    <a:pt x="0" y="0"/>
                    <a:pt x="2"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44" name="Freeform 612">
              <a:extLst>
                <a:ext uri="{FF2B5EF4-FFF2-40B4-BE49-F238E27FC236}">
                  <a16:creationId xmlns:a16="http://schemas.microsoft.com/office/drawing/2014/main" id="{FB2C64DC-7BD9-AF49-9832-4F7D8D592049}"/>
                </a:ext>
              </a:extLst>
            </p:cNvPr>
            <p:cNvSpPr>
              <a:spLocks/>
            </p:cNvSpPr>
            <p:nvPr/>
          </p:nvSpPr>
          <p:spPr bwMode="auto">
            <a:xfrm>
              <a:off x="17961326" y="10785121"/>
              <a:ext cx="63695" cy="47785"/>
            </a:xfrm>
            <a:custGeom>
              <a:avLst/>
              <a:gdLst>
                <a:gd name="T0" fmla="*/ 6 w 7"/>
                <a:gd name="T1" fmla="*/ 2 h 5"/>
                <a:gd name="T2" fmla="*/ 1 w 7"/>
                <a:gd name="T3" fmla="*/ 2 h 5"/>
                <a:gd name="T4" fmla="*/ 6 w 7"/>
                <a:gd name="T5" fmla="*/ 2 h 5"/>
              </a:gdLst>
              <a:ahLst/>
              <a:cxnLst>
                <a:cxn ang="0">
                  <a:pos x="T0" y="T1"/>
                </a:cxn>
                <a:cxn ang="0">
                  <a:pos x="T2" y="T3"/>
                </a:cxn>
                <a:cxn ang="0">
                  <a:pos x="T4" y="T5"/>
                </a:cxn>
              </a:cxnLst>
              <a:rect l="0" t="0" r="r" b="b"/>
              <a:pathLst>
                <a:path w="7" h="5">
                  <a:moveTo>
                    <a:pt x="6" y="2"/>
                  </a:moveTo>
                  <a:cubicBezTo>
                    <a:pt x="7" y="0"/>
                    <a:pt x="0" y="1"/>
                    <a:pt x="1" y="2"/>
                  </a:cubicBezTo>
                  <a:cubicBezTo>
                    <a:pt x="1" y="3"/>
                    <a:pt x="5" y="5"/>
                    <a:pt x="6"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45" name="Rectangle 613">
              <a:extLst>
                <a:ext uri="{FF2B5EF4-FFF2-40B4-BE49-F238E27FC236}">
                  <a16:creationId xmlns:a16="http://schemas.microsoft.com/office/drawing/2014/main" id="{2210EF92-6882-EC4C-ADE0-83167D212309}"/>
                </a:ext>
              </a:extLst>
            </p:cNvPr>
            <p:cNvSpPr>
              <a:spLocks noChangeArrowheads="1"/>
            </p:cNvSpPr>
            <p:nvPr/>
          </p:nvSpPr>
          <p:spPr bwMode="auto">
            <a:xfrm>
              <a:off x="12451775" y="5197675"/>
              <a:ext cx="3187" cy="3188"/>
            </a:xfrm>
            <a:prstGeom prst="rect">
              <a:avLst/>
            </a:pr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46" name="Freeform 614">
              <a:extLst>
                <a:ext uri="{FF2B5EF4-FFF2-40B4-BE49-F238E27FC236}">
                  <a16:creationId xmlns:a16="http://schemas.microsoft.com/office/drawing/2014/main" id="{8B90BBBF-A0C5-BA4C-884F-AA0918959B6C}"/>
                </a:ext>
              </a:extLst>
            </p:cNvPr>
            <p:cNvSpPr>
              <a:spLocks/>
            </p:cNvSpPr>
            <p:nvPr/>
          </p:nvSpPr>
          <p:spPr bwMode="auto">
            <a:xfrm>
              <a:off x="9257505" y="10504795"/>
              <a:ext cx="95541" cy="82827"/>
            </a:xfrm>
            <a:custGeom>
              <a:avLst/>
              <a:gdLst>
                <a:gd name="T0" fmla="*/ 4 w 10"/>
                <a:gd name="T1" fmla="*/ 4 h 9"/>
                <a:gd name="T2" fmla="*/ 0 w 10"/>
                <a:gd name="T3" fmla="*/ 8 h 9"/>
                <a:gd name="T4" fmla="*/ 2 w 10"/>
                <a:gd name="T5" fmla="*/ 8 h 9"/>
                <a:gd name="T6" fmla="*/ 5 w 10"/>
                <a:gd name="T7" fmla="*/ 5 h 9"/>
                <a:gd name="T8" fmla="*/ 8 w 10"/>
                <a:gd name="T9" fmla="*/ 0 h 9"/>
                <a:gd name="T10" fmla="*/ 4 w 10"/>
                <a:gd name="T11" fmla="*/ 4 h 9"/>
                <a:gd name="T12" fmla="*/ 4 w 10"/>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4" y="4"/>
                  </a:moveTo>
                  <a:cubicBezTo>
                    <a:pt x="4" y="5"/>
                    <a:pt x="1" y="7"/>
                    <a:pt x="0" y="8"/>
                  </a:cubicBezTo>
                  <a:cubicBezTo>
                    <a:pt x="0" y="9"/>
                    <a:pt x="2" y="8"/>
                    <a:pt x="2" y="8"/>
                  </a:cubicBezTo>
                  <a:cubicBezTo>
                    <a:pt x="3" y="7"/>
                    <a:pt x="4" y="6"/>
                    <a:pt x="5" y="5"/>
                  </a:cubicBezTo>
                  <a:cubicBezTo>
                    <a:pt x="6" y="4"/>
                    <a:pt x="10" y="0"/>
                    <a:pt x="8" y="0"/>
                  </a:cubicBezTo>
                  <a:cubicBezTo>
                    <a:pt x="7" y="0"/>
                    <a:pt x="4" y="3"/>
                    <a:pt x="4" y="4"/>
                  </a:cubicBezTo>
                  <a:cubicBezTo>
                    <a:pt x="4" y="5"/>
                    <a:pt x="4" y="3"/>
                    <a:pt x="4"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47" name="Freeform 615">
              <a:extLst>
                <a:ext uri="{FF2B5EF4-FFF2-40B4-BE49-F238E27FC236}">
                  <a16:creationId xmlns:a16="http://schemas.microsoft.com/office/drawing/2014/main" id="{0128F2CE-4236-DC4F-A888-13D6C74D425D}"/>
                </a:ext>
              </a:extLst>
            </p:cNvPr>
            <p:cNvSpPr>
              <a:spLocks/>
            </p:cNvSpPr>
            <p:nvPr/>
          </p:nvSpPr>
          <p:spPr bwMode="auto">
            <a:xfrm>
              <a:off x="7821202" y="6733109"/>
              <a:ext cx="66879" cy="28672"/>
            </a:xfrm>
            <a:custGeom>
              <a:avLst/>
              <a:gdLst>
                <a:gd name="T0" fmla="*/ 7 w 7"/>
                <a:gd name="T1" fmla="*/ 1 h 3"/>
                <a:gd name="T2" fmla="*/ 1 w 7"/>
                <a:gd name="T3" fmla="*/ 0 h 3"/>
                <a:gd name="T4" fmla="*/ 7 w 7"/>
                <a:gd name="T5" fmla="*/ 1 h 3"/>
              </a:gdLst>
              <a:ahLst/>
              <a:cxnLst>
                <a:cxn ang="0">
                  <a:pos x="T0" y="T1"/>
                </a:cxn>
                <a:cxn ang="0">
                  <a:pos x="T2" y="T3"/>
                </a:cxn>
                <a:cxn ang="0">
                  <a:pos x="T4" y="T5"/>
                </a:cxn>
              </a:cxnLst>
              <a:rect l="0" t="0" r="r" b="b"/>
              <a:pathLst>
                <a:path w="7" h="3">
                  <a:moveTo>
                    <a:pt x="7" y="1"/>
                  </a:moveTo>
                  <a:cubicBezTo>
                    <a:pt x="7" y="0"/>
                    <a:pt x="0" y="0"/>
                    <a:pt x="1" y="0"/>
                  </a:cubicBezTo>
                  <a:cubicBezTo>
                    <a:pt x="2" y="0"/>
                    <a:pt x="6" y="3"/>
                    <a:pt x="7"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48" name="Freeform 616">
              <a:extLst>
                <a:ext uri="{FF2B5EF4-FFF2-40B4-BE49-F238E27FC236}">
                  <a16:creationId xmlns:a16="http://schemas.microsoft.com/office/drawing/2014/main" id="{83DABC1A-765C-B64D-8616-D10C3F51CA85}"/>
                </a:ext>
              </a:extLst>
            </p:cNvPr>
            <p:cNvSpPr>
              <a:spLocks/>
            </p:cNvSpPr>
            <p:nvPr/>
          </p:nvSpPr>
          <p:spPr bwMode="auto">
            <a:xfrm>
              <a:off x="8483620" y="11766268"/>
              <a:ext cx="168791" cy="149721"/>
            </a:xfrm>
            <a:custGeom>
              <a:avLst/>
              <a:gdLst>
                <a:gd name="T0" fmla="*/ 17 w 18"/>
                <a:gd name="T1" fmla="*/ 14 h 16"/>
                <a:gd name="T2" fmla="*/ 8 w 18"/>
                <a:gd name="T3" fmla="*/ 9 h 16"/>
                <a:gd name="T4" fmla="*/ 4 w 18"/>
                <a:gd name="T5" fmla="*/ 5 h 16"/>
                <a:gd name="T6" fmla="*/ 1 w 18"/>
                <a:gd name="T7" fmla="*/ 3 h 16"/>
                <a:gd name="T8" fmla="*/ 2 w 18"/>
                <a:gd name="T9" fmla="*/ 2 h 16"/>
                <a:gd name="T10" fmla="*/ 0 w 18"/>
                <a:gd name="T11" fmla="*/ 0 h 16"/>
                <a:gd name="T12" fmla="*/ 0 w 18"/>
                <a:gd name="T13" fmla="*/ 14 h 16"/>
                <a:gd name="T14" fmla="*/ 7 w 18"/>
                <a:gd name="T15" fmla="*/ 15 h 16"/>
                <a:gd name="T16" fmla="*/ 10 w 18"/>
                <a:gd name="T17" fmla="*/ 16 h 16"/>
                <a:gd name="T18" fmla="*/ 13 w 18"/>
                <a:gd name="T19" fmla="*/ 15 h 16"/>
                <a:gd name="T20" fmla="*/ 18 w 18"/>
                <a:gd name="T21" fmla="*/ 14 h 16"/>
                <a:gd name="T22" fmla="*/ 17 w 18"/>
                <a:gd name="T23"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16">
                  <a:moveTo>
                    <a:pt x="17" y="14"/>
                  </a:moveTo>
                  <a:cubicBezTo>
                    <a:pt x="13" y="14"/>
                    <a:pt x="11" y="11"/>
                    <a:pt x="8" y="9"/>
                  </a:cubicBezTo>
                  <a:cubicBezTo>
                    <a:pt x="7" y="7"/>
                    <a:pt x="5" y="6"/>
                    <a:pt x="4" y="5"/>
                  </a:cubicBezTo>
                  <a:cubicBezTo>
                    <a:pt x="3" y="5"/>
                    <a:pt x="1" y="4"/>
                    <a:pt x="1" y="3"/>
                  </a:cubicBezTo>
                  <a:cubicBezTo>
                    <a:pt x="1" y="3"/>
                    <a:pt x="2" y="3"/>
                    <a:pt x="2" y="2"/>
                  </a:cubicBezTo>
                  <a:cubicBezTo>
                    <a:pt x="3" y="2"/>
                    <a:pt x="1" y="0"/>
                    <a:pt x="0" y="0"/>
                  </a:cubicBezTo>
                  <a:cubicBezTo>
                    <a:pt x="0" y="5"/>
                    <a:pt x="0" y="10"/>
                    <a:pt x="0" y="14"/>
                  </a:cubicBezTo>
                  <a:cubicBezTo>
                    <a:pt x="0" y="15"/>
                    <a:pt x="6" y="15"/>
                    <a:pt x="7" y="15"/>
                  </a:cubicBezTo>
                  <a:cubicBezTo>
                    <a:pt x="8" y="15"/>
                    <a:pt x="9" y="15"/>
                    <a:pt x="10" y="16"/>
                  </a:cubicBezTo>
                  <a:cubicBezTo>
                    <a:pt x="12" y="16"/>
                    <a:pt x="12" y="16"/>
                    <a:pt x="13" y="15"/>
                  </a:cubicBezTo>
                  <a:cubicBezTo>
                    <a:pt x="14" y="15"/>
                    <a:pt x="18" y="15"/>
                    <a:pt x="18" y="14"/>
                  </a:cubicBezTo>
                  <a:cubicBezTo>
                    <a:pt x="18" y="14"/>
                    <a:pt x="18" y="13"/>
                    <a:pt x="17" y="1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49" name="Freeform 617">
              <a:extLst>
                <a:ext uri="{FF2B5EF4-FFF2-40B4-BE49-F238E27FC236}">
                  <a16:creationId xmlns:a16="http://schemas.microsoft.com/office/drawing/2014/main" id="{444442EE-987F-F24B-AEA5-CDCA225911B1}"/>
                </a:ext>
              </a:extLst>
            </p:cNvPr>
            <p:cNvSpPr>
              <a:spLocks/>
            </p:cNvSpPr>
            <p:nvPr/>
          </p:nvSpPr>
          <p:spPr bwMode="auto">
            <a:xfrm>
              <a:off x="8305279" y="11747159"/>
              <a:ext cx="280255" cy="216615"/>
            </a:xfrm>
            <a:custGeom>
              <a:avLst/>
              <a:gdLst>
                <a:gd name="T0" fmla="*/ 19 w 30"/>
                <a:gd name="T1" fmla="*/ 17 h 23"/>
                <a:gd name="T2" fmla="*/ 19 w 30"/>
                <a:gd name="T3" fmla="*/ 7 h 23"/>
                <a:gd name="T4" fmla="*/ 19 w 30"/>
                <a:gd name="T5" fmla="*/ 3 h 23"/>
                <a:gd name="T6" fmla="*/ 15 w 30"/>
                <a:gd name="T7" fmla="*/ 1 h 23"/>
                <a:gd name="T8" fmla="*/ 12 w 30"/>
                <a:gd name="T9" fmla="*/ 3 h 23"/>
                <a:gd name="T10" fmla="*/ 13 w 30"/>
                <a:gd name="T11" fmla="*/ 6 h 23"/>
                <a:gd name="T12" fmla="*/ 15 w 30"/>
                <a:gd name="T13" fmla="*/ 6 h 23"/>
                <a:gd name="T14" fmla="*/ 14 w 30"/>
                <a:gd name="T15" fmla="*/ 8 h 23"/>
                <a:gd name="T16" fmla="*/ 13 w 30"/>
                <a:gd name="T17" fmla="*/ 11 h 23"/>
                <a:gd name="T18" fmla="*/ 16 w 30"/>
                <a:gd name="T19" fmla="*/ 13 h 23"/>
                <a:gd name="T20" fmla="*/ 12 w 30"/>
                <a:gd name="T21" fmla="*/ 13 h 23"/>
                <a:gd name="T22" fmla="*/ 9 w 30"/>
                <a:gd name="T23" fmla="*/ 12 h 23"/>
                <a:gd name="T24" fmla="*/ 10 w 30"/>
                <a:gd name="T25" fmla="*/ 12 h 23"/>
                <a:gd name="T26" fmla="*/ 10 w 30"/>
                <a:gd name="T27" fmla="*/ 9 h 23"/>
                <a:gd name="T28" fmla="*/ 8 w 30"/>
                <a:gd name="T29" fmla="*/ 11 h 23"/>
                <a:gd name="T30" fmla="*/ 5 w 30"/>
                <a:gd name="T31" fmla="*/ 11 h 23"/>
                <a:gd name="T32" fmla="*/ 0 w 30"/>
                <a:gd name="T33" fmla="*/ 12 h 23"/>
                <a:gd name="T34" fmla="*/ 2 w 30"/>
                <a:gd name="T35" fmla="*/ 12 h 23"/>
                <a:gd name="T36" fmla="*/ 3 w 30"/>
                <a:gd name="T37" fmla="*/ 12 h 23"/>
                <a:gd name="T38" fmla="*/ 5 w 30"/>
                <a:gd name="T39" fmla="*/ 12 h 23"/>
                <a:gd name="T40" fmla="*/ 6 w 30"/>
                <a:gd name="T41" fmla="*/ 13 h 23"/>
                <a:gd name="T42" fmla="*/ 4 w 30"/>
                <a:gd name="T43" fmla="*/ 15 h 23"/>
                <a:gd name="T44" fmla="*/ 6 w 30"/>
                <a:gd name="T45" fmla="*/ 15 h 23"/>
                <a:gd name="T46" fmla="*/ 8 w 30"/>
                <a:gd name="T47" fmla="*/ 16 h 23"/>
                <a:gd name="T48" fmla="*/ 7 w 30"/>
                <a:gd name="T49" fmla="*/ 16 h 23"/>
                <a:gd name="T50" fmla="*/ 10 w 30"/>
                <a:gd name="T51" fmla="*/ 17 h 23"/>
                <a:gd name="T52" fmla="*/ 12 w 30"/>
                <a:gd name="T53" fmla="*/ 17 h 23"/>
                <a:gd name="T54" fmla="*/ 17 w 30"/>
                <a:gd name="T55" fmla="*/ 21 h 23"/>
                <a:gd name="T56" fmla="*/ 16 w 30"/>
                <a:gd name="T57" fmla="*/ 20 h 23"/>
                <a:gd name="T58" fmla="*/ 23 w 30"/>
                <a:gd name="T59" fmla="*/ 23 h 23"/>
                <a:gd name="T60" fmla="*/ 19 w 30"/>
                <a:gd name="T61" fmla="*/ 18 h 23"/>
                <a:gd name="T62" fmla="*/ 24 w 30"/>
                <a:gd name="T63" fmla="*/ 19 h 23"/>
                <a:gd name="T64" fmla="*/ 30 w 30"/>
                <a:gd name="T65" fmla="*/ 18 h 23"/>
                <a:gd name="T66" fmla="*/ 19 w 30"/>
                <a:gd name="T67"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 h="23">
                  <a:moveTo>
                    <a:pt x="19" y="17"/>
                  </a:moveTo>
                  <a:cubicBezTo>
                    <a:pt x="19" y="13"/>
                    <a:pt x="19" y="10"/>
                    <a:pt x="19" y="7"/>
                  </a:cubicBezTo>
                  <a:cubicBezTo>
                    <a:pt x="19" y="6"/>
                    <a:pt x="19" y="4"/>
                    <a:pt x="19" y="3"/>
                  </a:cubicBezTo>
                  <a:cubicBezTo>
                    <a:pt x="19" y="2"/>
                    <a:pt x="16" y="0"/>
                    <a:pt x="15" y="1"/>
                  </a:cubicBezTo>
                  <a:cubicBezTo>
                    <a:pt x="14" y="2"/>
                    <a:pt x="12" y="1"/>
                    <a:pt x="12" y="3"/>
                  </a:cubicBezTo>
                  <a:cubicBezTo>
                    <a:pt x="11" y="5"/>
                    <a:pt x="9" y="7"/>
                    <a:pt x="13" y="6"/>
                  </a:cubicBezTo>
                  <a:cubicBezTo>
                    <a:pt x="13" y="6"/>
                    <a:pt x="15" y="6"/>
                    <a:pt x="15" y="6"/>
                  </a:cubicBezTo>
                  <a:cubicBezTo>
                    <a:pt x="16" y="6"/>
                    <a:pt x="14" y="8"/>
                    <a:pt x="14" y="8"/>
                  </a:cubicBezTo>
                  <a:cubicBezTo>
                    <a:pt x="13" y="8"/>
                    <a:pt x="11" y="10"/>
                    <a:pt x="13" y="11"/>
                  </a:cubicBezTo>
                  <a:cubicBezTo>
                    <a:pt x="13" y="12"/>
                    <a:pt x="16" y="12"/>
                    <a:pt x="16" y="13"/>
                  </a:cubicBezTo>
                  <a:cubicBezTo>
                    <a:pt x="16" y="13"/>
                    <a:pt x="12" y="13"/>
                    <a:pt x="12" y="13"/>
                  </a:cubicBezTo>
                  <a:cubicBezTo>
                    <a:pt x="11" y="13"/>
                    <a:pt x="9" y="12"/>
                    <a:pt x="9" y="12"/>
                  </a:cubicBezTo>
                  <a:cubicBezTo>
                    <a:pt x="9" y="12"/>
                    <a:pt x="10" y="13"/>
                    <a:pt x="10" y="12"/>
                  </a:cubicBezTo>
                  <a:cubicBezTo>
                    <a:pt x="10" y="11"/>
                    <a:pt x="11" y="10"/>
                    <a:pt x="10" y="9"/>
                  </a:cubicBezTo>
                  <a:cubicBezTo>
                    <a:pt x="10" y="9"/>
                    <a:pt x="8" y="11"/>
                    <a:pt x="8" y="11"/>
                  </a:cubicBezTo>
                  <a:cubicBezTo>
                    <a:pt x="7" y="12"/>
                    <a:pt x="6" y="11"/>
                    <a:pt x="5" y="11"/>
                  </a:cubicBezTo>
                  <a:cubicBezTo>
                    <a:pt x="4" y="11"/>
                    <a:pt x="0" y="10"/>
                    <a:pt x="0" y="12"/>
                  </a:cubicBezTo>
                  <a:cubicBezTo>
                    <a:pt x="0" y="13"/>
                    <a:pt x="2" y="12"/>
                    <a:pt x="2" y="12"/>
                  </a:cubicBezTo>
                  <a:cubicBezTo>
                    <a:pt x="3" y="11"/>
                    <a:pt x="2" y="12"/>
                    <a:pt x="3" y="12"/>
                  </a:cubicBezTo>
                  <a:cubicBezTo>
                    <a:pt x="4" y="13"/>
                    <a:pt x="4" y="11"/>
                    <a:pt x="5" y="12"/>
                  </a:cubicBezTo>
                  <a:cubicBezTo>
                    <a:pt x="5" y="12"/>
                    <a:pt x="6" y="13"/>
                    <a:pt x="6" y="13"/>
                  </a:cubicBezTo>
                  <a:cubicBezTo>
                    <a:pt x="6" y="13"/>
                    <a:pt x="2" y="14"/>
                    <a:pt x="4" y="15"/>
                  </a:cubicBezTo>
                  <a:cubicBezTo>
                    <a:pt x="5" y="16"/>
                    <a:pt x="6" y="14"/>
                    <a:pt x="6" y="15"/>
                  </a:cubicBezTo>
                  <a:cubicBezTo>
                    <a:pt x="7" y="15"/>
                    <a:pt x="8" y="16"/>
                    <a:pt x="8" y="16"/>
                  </a:cubicBezTo>
                  <a:cubicBezTo>
                    <a:pt x="8" y="16"/>
                    <a:pt x="8" y="16"/>
                    <a:pt x="7" y="16"/>
                  </a:cubicBezTo>
                  <a:cubicBezTo>
                    <a:pt x="7" y="17"/>
                    <a:pt x="9" y="17"/>
                    <a:pt x="10" y="17"/>
                  </a:cubicBezTo>
                  <a:cubicBezTo>
                    <a:pt x="11" y="17"/>
                    <a:pt x="11" y="15"/>
                    <a:pt x="12" y="17"/>
                  </a:cubicBezTo>
                  <a:cubicBezTo>
                    <a:pt x="12" y="17"/>
                    <a:pt x="16" y="22"/>
                    <a:pt x="17" y="21"/>
                  </a:cubicBezTo>
                  <a:cubicBezTo>
                    <a:pt x="17" y="21"/>
                    <a:pt x="16" y="20"/>
                    <a:pt x="16" y="20"/>
                  </a:cubicBezTo>
                  <a:cubicBezTo>
                    <a:pt x="16" y="19"/>
                    <a:pt x="22" y="23"/>
                    <a:pt x="23" y="23"/>
                  </a:cubicBezTo>
                  <a:cubicBezTo>
                    <a:pt x="23" y="22"/>
                    <a:pt x="19" y="19"/>
                    <a:pt x="19" y="18"/>
                  </a:cubicBezTo>
                  <a:cubicBezTo>
                    <a:pt x="20" y="18"/>
                    <a:pt x="24" y="19"/>
                    <a:pt x="24" y="19"/>
                  </a:cubicBezTo>
                  <a:cubicBezTo>
                    <a:pt x="26" y="19"/>
                    <a:pt x="28" y="19"/>
                    <a:pt x="30" y="18"/>
                  </a:cubicBezTo>
                  <a:cubicBezTo>
                    <a:pt x="27" y="16"/>
                    <a:pt x="23" y="17"/>
                    <a:pt x="19" y="1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50" name="Freeform 618">
              <a:extLst>
                <a:ext uri="{FF2B5EF4-FFF2-40B4-BE49-F238E27FC236}">
                  <a16:creationId xmlns:a16="http://schemas.microsoft.com/office/drawing/2014/main" id="{4E21BFCB-7107-CB46-A858-A768092842C3}"/>
                </a:ext>
              </a:extLst>
            </p:cNvPr>
            <p:cNvSpPr>
              <a:spLocks/>
            </p:cNvSpPr>
            <p:nvPr/>
          </p:nvSpPr>
          <p:spPr bwMode="auto">
            <a:xfrm>
              <a:off x="8260690" y="8501084"/>
              <a:ext cx="710194" cy="516057"/>
            </a:xfrm>
            <a:custGeom>
              <a:avLst/>
              <a:gdLst>
                <a:gd name="T0" fmla="*/ 63 w 76"/>
                <a:gd name="T1" fmla="*/ 28 h 55"/>
                <a:gd name="T2" fmla="*/ 66 w 76"/>
                <a:gd name="T3" fmla="*/ 24 h 55"/>
                <a:gd name="T4" fmla="*/ 67 w 76"/>
                <a:gd name="T5" fmla="*/ 22 h 55"/>
                <a:gd name="T6" fmla="*/ 67 w 76"/>
                <a:gd name="T7" fmla="*/ 18 h 55"/>
                <a:gd name="T8" fmla="*/ 61 w 76"/>
                <a:gd name="T9" fmla="*/ 15 h 55"/>
                <a:gd name="T10" fmla="*/ 63 w 76"/>
                <a:gd name="T11" fmla="*/ 14 h 55"/>
                <a:gd name="T12" fmla="*/ 64 w 76"/>
                <a:gd name="T13" fmla="*/ 11 h 55"/>
                <a:gd name="T14" fmla="*/ 60 w 76"/>
                <a:gd name="T15" fmla="*/ 9 h 55"/>
                <a:gd name="T16" fmla="*/ 59 w 76"/>
                <a:gd name="T17" fmla="*/ 8 h 55"/>
                <a:gd name="T18" fmla="*/ 57 w 76"/>
                <a:gd name="T19" fmla="*/ 9 h 55"/>
                <a:gd name="T20" fmla="*/ 57 w 76"/>
                <a:gd name="T21" fmla="*/ 7 h 55"/>
                <a:gd name="T22" fmla="*/ 54 w 76"/>
                <a:gd name="T23" fmla="*/ 8 h 55"/>
                <a:gd name="T24" fmla="*/ 54 w 76"/>
                <a:gd name="T25" fmla="*/ 6 h 55"/>
                <a:gd name="T26" fmla="*/ 58 w 76"/>
                <a:gd name="T27" fmla="*/ 5 h 55"/>
                <a:gd name="T28" fmla="*/ 55 w 76"/>
                <a:gd name="T29" fmla="*/ 4 h 55"/>
                <a:gd name="T30" fmla="*/ 49 w 76"/>
                <a:gd name="T31" fmla="*/ 4 h 55"/>
                <a:gd name="T32" fmla="*/ 44 w 76"/>
                <a:gd name="T33" fmla="*/ 7 h 55"/>
                <a:gd name="T34" fmla="*/ 38 w 76"/>
                <a:gd name="T35" fmla="*/ 5 h 55"/>
                <a:gd name="T36" fmla="*/ 29 w 76"/>
                <a:gd name="T37" fmla="*/ 5 h 55"/>
                <a:gd name="T38" fmla="*/ 26 w 76"/>
                <a:gd name="T39" fmla="*/ 2 h 55"/>
                <a:gd name="T40" fmla="*/ 20 w 76"/>
                <a:gd name="T41" fmla="*/ 0 h 55"/>
                <a:gd name="T42" fmla="*/ 11 w 76"/>
                <a:gd name="T43" fmla="*/ 4 h 55"/>
                <a:gd name="T44" fmla="*/ 13 w 76"/>
                <a:gd name="T45" fmla="*/ 12 h 55"/>
                <a:gd name="T46" fmla="*/ 8 w 76"/>
                <a:gd name="T47" fmla="*/ 8 h 55"/>
                <a:gd name="T48" fmla="*/ 10 w 76"/>
                <a:gd name="T49" fmla="*/ 5 h 55"/>
                <a:gd name="T50" fmla="*/ 8 w 76"/>
                <a:gd name="T51" fmla="*/ 1 h 55"/>
                <a:gd name="T52" fmla="*/ 4 w 76"/>
                <a:gd name="T53" fmla="*/ 7 h 55"/>
                <a:gd name="T54" fmla="*/ 3 w 76"/>
                <a:gd name="T55" fmla="*/ 12 h 55"/>
                <a:gd name="T56" fmla="*/ 5 w 76"/>
                <a:gd name="T57" fmla="*/ 13 h 55"/>
                <a:gd name="T58" fmla="*/ 7 w 76"/>
                <a:gd name="T59" fmla="*/ 16 h 55"/>
                <a:gd name="T60" fmla="*/ 10 w 76"/>
                <a:gd name="T61" fmla="*/ 23 h 55"/>
                <a:gd name="T62" fmla="*/ 13 w 76"/>
                <a:gd name="T63" fmla="*/ 23 h 55"/>
                <a:gd name="T64" fmla="*/ 15 w 76"/>
                <a:gd name="T65" fmla="*/ 22 h 55"/>
                <a:gd name="T66" fmla="*/ 21 w 76"/>
                <a:gd name="T67" fmla="*/ 27 h 55"/>
                <a:gd name="T68" fmla="*/ 23 w 76"/>
                <a:gd name="T69" fmla="*/ 27 h 55"/>
                <a:gd name="T70" fmla="*/ 26 w 76"/>
                <a:gd name="T71" fmla="*/ 27 h 55"/>
                <a:gd name="T72" fmla="*/ 31 w 76"/>
                <a:gd name="T73" fmla="*/ 29 h 55"/>
                <a:gd name="T74" fmla="*/ 31 w 76"/>
                <a:gd name="T75" fmla="*/ 38 h 55"/>
                <a:gd name="T76" fmla="*/ 32 w 76"/>
                <a:gd name="T77" fmla="*/ 41 h 55"/>
                <a:gd name="T78" fmla="*/ 30 w 76"/>
                <a:gd name="T79" fmla="*/ 44 h 55"/>
                <a:gd name="T80" fmla="*/ 40 w 76"/>
                <a:gd name="T81" fmla="*/ 53 h 55"/>
                <a:gd name="T82" fmla="*/ 42 w 76"/>
                <a:gd name="T83" fmla="*/ 54 h 55"/>
                <a:gd name="T84" fmla="*/ 45 w 76"/>
                <a:gd name="T85" fmla="*/ 52 h 55"/>
                <a:gd name="T86" fmla="*/ 51 w 76"/>
                <a:gd name="T87" fmla="*/ 47 h 55"/>
                <a:gd name="T88" fmla="*/ 49 w 76"/>
                <a:gd name="T89" fmla="*/ 44 h 55"/>
                <a:gd name="T90" fmla="*/ 48 w 76"/>
                <a:gd name="T91" fmla="*/ 41 h 55"/>
                <a:gd name="T92" fmla="*/ 45 w 76"/>
                <a:gd name="T93" fmla="*/ 38 h 55"/>
                <a:gd name="T94" fmla="*/ 52 w 76"/>
                <a:gd name="T95" fmla="*/ 38 h 55"/>
                <a:gd name="T96" fmla="*/ 54 w 76"/>
                <a:gd name="T97" fmla="*/ 40 h 55"/>
                <a:gd name="T98" fmla="*/ 56 w 76"/>
                <a:gd name="T99" fmla="*/ 38 h 55"/>
                <a:gd name="T100" fmla="*/ 62 w 76"/>
                <a:gd name="T101" fmla="*/ 36 h 55"/>
                <a:gd name="T102" fmla="*/ 67 w 76"/>
                <a:gd name="T103" fmla="*/ 33 h 55"/>
                <a:gd name="T104" fmla="*/ 63 w 76"/>
                <a:gd name="T105"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6" h="55">
                  <a:moveTo>
                    <a:pt x="63" y="28"/>
                  </a:moveTo>
                  <a:cubicBezTo>
                    <a:pt x="63" y="26"/>
                    <a:pt x="63" y="25"/>
                    <a:pt x="66" y="24"/>
                  </a:cubicBezTo>
                  <a:cubicBezTo>
                    <a:pt x="66" y="23"/>
                    <a:pt x="68" y="23"/>
                    <a:pt x="67" y="22"/>
                  </a:cubicBezTo>
                  <a:cubicBezTo>
                    <a:pt x="66" y="21"/>
                    <a:pt x="65" y="19"/>
                    <a:pt x="67" y="18"/>
                  </a:cubicBezTo>
                  <a:cubicBezTo>
                    <a:pt x="76" y="14"/>
                    <a:pt x="61" y="15"/>
                    <a:pt x="61" y="15"/>
                  </a:cubicBezTo>
                  <a:cubicBezTo>
                    <a:pt x="61" y="14"/>
                    <a:pt x="62" y="14"/>
                    <a:pt x="63" y="14"/>
                  </a:cubicBezTo>
                  <a:cubicBezTo>
                    <a:pt x="64" y="14"/>
                    <a:pt x="64" y="12"/>
                    <a:pt x="64" y="11"/>
                  </a:cubicBezTo>
                  <a:cubicBezTo>
                    <a:pt x="64" y="10"/>
                    <a:pt x="60" y="8"/>
                    <a:pt x="60" y="9"/>
                  </a:cubicBezTo>
                  <a:cubicBezTo>
                    <a:pt x="60" y="10"/>
                    <a:pt x="59" y="8"/>
                    <a:pt x="59" y="8"/>
                  </a:cubicBezTo>
                  <a:cubicBezTo>
                    <a:pt x="58" y="8"/>
                    <a:pt x="58" y="10"/>
                    <a:pt x="57" y="9"/>
                  </a:cubicBezTo>
                  <a:cubicBezTo>
                    <a:pt x="57" y="9"/>
                    <a:pt x="57" y="8"/>
                    <a:pt x="57" y="7"/>
                  </a:cubicBezTo>
                  <a:cubicBezTo>
                    <a:pt x="56" y="6"/>
                    <a:pt x="55" y="8"/>
                    <a:pt x="54" y="8"/>
                  </a:cubicBezTo>
                  <a:cubicBezTo>
                    <a:pt x="54" y="8"/>
                    <a:pt x="54" y="6"/>
                    <a:pt x="54" y="6"/>
                  </a:cubicBezTo>
                  <a:cubicBezTo>
                    <a:pt x="54" y="4"/>
                    <a:pt x="57" y="5"/>
                    <a:pt x="58" y="5"/>
                  </a:cubicBezTo>
                  <a:cubicBezTo>
                    <a:pt x="59" y="4"/>
                    <a:pt x="55" y="4"/>
                    <a:pt x="55" y="4"/>
                  </a:cubicBezTo>
                  <a:cubicBezTo>
                    <a:pt x="53" y="4"/>
                    <a:pt x="51" y="3"/>
                    <a:pt x="49" y="4"/>
                  </a:cubicBezTo>
                  <a:cubicBezTo>
                    <a:pt x="47" y="5"/>
                    <a:pt x="46" y="8"/>
                    <a:pt x="44" y="7"/>
                  </a:cubicBezTo>
                  <a:cubicBezTo>
                    <a:pt x="41" y="7"/>
                    <a:pt x="40" y="7"/>
                    <a:pt x="38" y="5"/>
                  </a:cubicBezTo>
                  <a:cubicBezTo>
                    <a:pt x="36" y="3"/>
                    <a:pt x="32" y="5"/>
                    <a:pt x="29" y="5"/>
                  </a:cubicBezTo>
                  <a:cubicBezTo>
                    <a:pt x="27" y="5"/>
                    <a:pt x="27" y="4"/>
                    <a:pt x="26" y="2"/>
                  </a:cubicBezTo>
                  <a:cubicBezTo>
                    <a:pt x="25" y="0"/>
                    <a:pt x="23" y="0"/>
                    <a:pt x="20" y="0"/>
                  </a:cubicBezTo>
                  <a:cubicBezTo>
                    <a:pt x="19" y="0"/>
                    <a:pt x="11" y="1"/>
                    <a:pt x="11" y="4"/>
                  </a:cubicBezTo>
                  <a:cubicBezTo>
                    <a:pt x="11" y="7"/>
                    <a:pt x="15" y="8"/>
                    <a:pt x="13" y="12"/>
                  </a:cubicBezTo>
                  <a:cubicBezTo>
                    <a:pt x="11" y="14"/>
                    <a:pt x="7" y="10"/>
                    <a:pt x="8" y="8"/>
                  </a:cubicBezTo>
                  <a:cubicBezTo>
                    <a:pt x="8" y="7"/>
                    <a:pt x="10" y="6"/>
                    <a:pt x="10" y="5"/>
                  </a:cubicBezTo>
                  <a:cubicBezTo>
                    <a:pt x="11" y="3"/>
                    <a:pt x="8" y="2"/>
                    <a:pt x="8" y="1"/>
                  </a:cubicBezTo>
                  <a:cubicBezTo>
                    <a:pt x="5" y="3"/>
                    <a:pt x="4" y="4"/>
                    <a:pt x="4" y="7"/>
                  </a:cubicBezTo>
                  <a:cubicBezTo>
                    <a:pt x="3" y="8"/>
                    <a:pt x="0" y="12"/>
                    <a:pt x="3" y="12"/>
                  </a:cubicBezTo>
                  <a:cubicBezTo>
                    <a:pt x="3" y="12"/>
                    <a:pt x="4" y="12"/>
                    <a:pt x="5" y="13"/>
                  </a:cubicBezTo>
                  <a:cubicBezTo>
                    <a:pt x="5" y="14"/>
                    <a:pt x="6" y="15"/>
                    <a:pt x="7" y="16"/>
                  </a:cubicBezTo>
                  <a:cubicBezTo>
                    <a:pt x="9" y="18"/>
                    <a:pt x="5" y="22"/>
                    <a:pt x="10" y="23"/>
                  </a:cubicBezTo>
                  <a:cubicBezTo>
                    <a:pt x="10" y="23"/>
                    <a:pt x="12" y="23"/>
                    <a:pt x="13" y="23"/>
                  </a:cubicBezTo>
                  <a:cubicBezTo>
                    <a:pt x="14" y="23"/>
                    <a:pt x="14" y="22"/>
                    <a:pt x="15" y="22"/>
                  </a:cubicBezTo>
                  <a:cubicBezTo>
                    <a:pt x="18" y="22"/>
                    <a:pt x="19" y="25"/>
                    <a:pt x="21" y="27"/>
                  </a:cubicBezTo>
                  <a:cubicBezTo>
                    <a:pt x="21" y="27"/>
                    <a:pt x="22" y="28"/>
                    <a:pt x="23" y="27"/>
                  </a:cubicBezTo>
                  <a:cubicBezTo>
                    <a:pt x="23" y="26"/>
                    <a:pt x="24" y="27"/>
                    <a:pt x="26" y="27"/>
                  </a:cubicBezTo>
                  <a:cubicBezTo>
                    <a:pt x="28" y="28"/>
                    <a:pt x="33" y="25"/>
                    <a:pt x="31" y="29"/>
                  </a:cubicBezTo>
                  <a:cubicBezTo>
                    <a:pt x="29" y="32"/>
                    <a:pt x="29" y="35"/>
                    <a:pt x="31" y="38"/>
                  </a:cubicBezTo>
                  <a:cubicBezTo>
                    <a:pt x="31" y="39"/>
                    <a:pt x="32" y="40"/>
                    <a:pt x="32" y="41"/>
                  </a:cubicBezTo>
                  <a:cubicBezTo>
                    <a:pt x="32" y="42"/>
                    <a:pt x="29" y="43"/>
                    <a:pt x="30" y="44"/>
                  </a:cubicBezTo>
                  <a:cubicBezTo>
                    <a:pt x="33" y="47"/>
                    <a:pt x="34" y="55"/>
                    <a:pt x="40" y="53"/>
                  </a:cubicBezTo>
                  <a:cubicBezTo>
                    <a:pt x="41" y="53"/>
                    <a:pt x="41" y="54"/>
                    <a:pt x="42" y="54"/>
                  </a:cubicBezTo>
                  <a:cubicBezTo>
                    <a:pt x="43" y="54"/>
                    <a:pt x="44" y="53"/>
                    <a:pt x="45" y="52"/>
                  </a:cubicBezTo>
                  <a:cubicBezTo>
                    <a:pt x="47" y="51"/>
                    <a:pt x="48" y="49"/>
                    <a:pt x="51" y="47"/>
                  </a:cubicBezTo>
                  <a:cubicBezTo>
                    <a:pt x="53" y="46"/>
                    <a:pt x="49" y="46"/>
                    <a:pt x="49" y="44"/>
                  </a:cubicBezTo>
                  <a:cubicBezTo>
                    <a:pt x="49" y="43"/>
                    <a:pt x="48" y="42"/>
                    <a:pt x="48" y="41"/>
                  </a:cubicBezTo>
                  <a:cubicBezTo>
                    <a:pt x="48" y="40"/>
                    <a:pt x="45" y="39"/>
                    <a:pt x="45" y="38"/>
                  </a:cubicBezTo>
                  <a:cubicBezTo>
                    <a:pt x="45" y="37"/>
                    <a:pt x="51" y="38"/>
                    <a:pt x="52" y="38"/>
                  </a:cubicBezTo>
                  <a:cubicBezTo>
                    <a:pt x="54" y="38"/>
                    <a:pt x="53" y="39"/>
                    <a:pt x="54" y="40"/>
                  </a:cubicBezTo>
                  <a:cubicBezTo>
                    <a:pt x="55" y="40"/>
                    <a:pt x="55" y="38"/>
                    <a:pt x="56" y="38"/>
                  </a:cubicBezTo>
                  <a:cubicBezTo>
                    <a:pt x="57" y="37"/>
                    <a:pt x="60" y="37"/>
                    <a:pt x="62" y="36"/>
                  </a:cubicBezTo>
                  <a:cubicBezTo>
                    <a:pt x="63" y="35"/>
                    <a:pt x="65" y="34"/>
                    <a:pt x="67" y="33"/>
                  </a:cubicBezTo>
                  <a:cubicBezTo>
                    <a:pt x="66" y="31"/>
                    <a:pt x="63" y="30"/>
                    <a:pt x="63" y="2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51" name="Freeform 619">
              <a:extLst>
                <a:ext uri="{FF2B5EF4-FFF2-40B4-BE49-F238E27FC236}">
                  <a16:creationId xmlns:a16="http://schemas.microsoft.com/office/drawing/2014/main" id="{6C2C1AB9-14B0-014D-A1E7-3334298F20AD}"/>
                </a:ext>
              </a:extLst>
            </p:cNvPr>
            <p:cNvSpPr>
              <a:spLocks/>
            </p:cNvSpPr>
            <p:nvPr/>
          </p:nvSpPr>
          <p:spPr bwMode="auto">
            <a:xfrm>
              <a:off x="8830754" y="8641249"/>
              <a:ext cx="242036" cy="356781"/>
            </a:xfrm>
            <a:custGeom>
              <a:avLst/>
              <a:gdLst>
                <a:gd name="T0" fmla="*/ 22 w 26"/>
                <a:gd name="T1" fmla="*/ 29 h 38"/>
                <a:gd name="T2" fmla="*/ 18 w 26"/>
                <a:gd name="T3" fmla="*/ 21 h 38"/>
                <a:gd name="T4" fmla="*/ 20 w 26"/>
                <a:gd name="T5" fmla="*/ 18 h 38"/>
                <a:gd name="T6" fmla="*/ 22 w 26"/>
                <a:gd name="T7" fmla="*/ 15 h 38"/>
                <a:gd name="T8" fmla="*/ 22 w 26"/>
                <a:gd name="T9" fmla="*/ 13 h 38"/>
                <a:gd name="T10" fmla="*/ 20 w 26"/>
                <a:gd name="T11" fmla="*/ 11 h 38"/>
                <a:gd name="T12" fmla="*/ 16 w 26"/>
                <a:gd name="T13" fmla="*/ 7 h 38"/>
                <a:gd name="T14" fmla="*/ 9 w 26"/>
                <a:gd name="T15" fmla="*/ 0 h 38"/>
                <a:gd name="T16" fmla="*/ 5 w 26"/>
                <a:gd name="T17" fmla="*/ 5 h 38"/>
                <a:gd name="T18" fmla="*/ 6 w 26"/>
                <a:gd name="T19" fmla="*/ 8 h 38"/>
                <a:gd name="T20" fmla="*/ 3 w 26"/>
                <a:gd name="T21" fmla="*/ 10 h 38"/>
                <a:gd name="T22" fmla="*/ 4 w 26"/>
                <a:gd name="T23" fmla="*/ 16 h 38"/>
                <a:gd name="T24" fmla="*/ 7 w 26"/>
                <a:gd name="T25" fmla="*/ 18 h 38"/>
                <a:gd name="T26" fmla="*/ 8 w 26"/>
                <a:gd name="T27" fmla="*/ 20 h 38"/>
                <a:gd name="T28" fmla="*/ 8 w 26"/>
                <a:gd name="T29" fmla="*/ 27 h 38"/>
                <a:gd name="T30" fmla="*/ 11 w 26"/>
                <a:gd name="T31" fmla="*/ 35 h 38"/>
                <a:gd name="T32" fmla="*/ 17 w 26"/>
                <a:gd name="T33" fmla="*/ 35 h 38"/>
                <a:gd name="T34" fmla="*/ 21 w 26"/>
                <a:gd name="T35" fmla="*/ 34 h 38"/>
                <a:gd name="T36" fmla="*/ 26 w 26"/>
                <a:gd name="T37" fmla="*/ 34 h 38"/>
                <a:gd name="T38" fmla="*/ 22 w 26"/>
                <a:gd name="T39" fmla="*/ 29 h 38"/>
                <a:gd name="T40" fmla="*/ 22 w 26"/>
                <a:gd name="T41"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8">
                  <a:moveTo>
                    <a:pt x="22" y="29"/>
                  </a:moveTo>
                  <a:cubicBezTo>
                    <a:pt x="22" y="28"/>
                    <a:pt x="17" y="22"/>
                    <a:pt x="18" y="21"/>
                  </a:cubicBezTo>
                  <a:cubicBezTo>
                    <a:pt x="19" y="20"/>
                    <a:pt x="18" y="19"/>
                    <a:pt x="20" y="18"/>
                  </a:cubicBezTo>
                  <a:cubicBezTo>
                    <a:pt x="23" y="18"/>
                    <a:pt x="22" y="16"/>
                    <a:pt x="22" y="15"/>
                  </a:cubicBezTo>
                  <a:cubicBezTo>
                    <a:pt x="22" y="14"/>
                    <a:pt x="22" y="13"/>
                    <a:pt x="22" y="13"/>
                  </a:cubicBezTo>
                  <a:cubicBezTo>
                    <a:pt x="22" y="12"/>
                    <a:pt x="21" y="12"/>
                    <a:pt x="20" y="11"/>
                  </a:cubicBezTo>
                  <a:cubicBezTo>
                    <a:pt x="19" y="9"/>
                    <a:pt x="16" y="9"/>
                    <a:pt x="16" y="7"/>
                  </a:cubicBezTo>
                  <a:cubicBezTo>
                    <a:pt x="15" y="4"/>
                    <a:pt x="11" y="1"/>
                    <a:pt x="9" y="0"/>
                  </a:cubicBezTo>
                  <a:cubicBezTo>
                    <a:pt x="9" y="3"/>
                    <a:pt x="4" y="3"/>
                    <a:pt x="5" y="5"/>
                  </a:cubicBezTo>
                  <a:cubicBezTo>
                    <a:pt x="5" y="6"/>
                    <a:pt x="7" y="7"/>
                    <a:pt x="6" y="8"/>
                  </a:cubicBezTo>
                  <a:cubicBezTo>
                    <a:pt x="5" y="8"/>
                    <a:pt x="3" y="9"/>
                    <a:pt x="3" y="10"/>
                  </a:cubicBezTo>
                  <a:cubicBezTo>
                    <a:pt x="0" y="11"/>
                    <a:pt x="2" y="14"/>
                    <a:pt x="4" y="16"/>
                  </a:cubicBezTo>
                  <a:cubicBezTo>
                    <a:pt x="5" y="17"/>
                    <a:pt x="5" y="18"/>
                    <a:pt x="7" y="18"/>
                  </a:cubicBezTo>
                  <a:cubicBezTo>
                    <a:pt x="8" y="18"/>
                    <a:pt x="7" y="19"/>
                    <a:pt x="8" y="20"/>
                  </a:cubicBezTo>
                  <a:cubicBezTo>
                    <a:pt x="10" y="23"/>
                    <a:pt x="9" y="24"/>
                    <a:pt x="8" y="27"/>
                  </a:cubicBezTo>
                  <a:cubicBezTo>
                    <a:pt x="8" y="30"/>
                    <a:pt x="10" y="33"/>
                    <a:pt x="11" y="35"/>
                  </a:cubicBezTo>
                  <a:cubicBezTo>
                    <a:pt x="14" y="38"/>
                    <a:pt x="15" y="35"/>
                    <a:pt x="17" y="35"/>
                  </a:cubicBezTo>
                  <a:cubicBezTo>
                    <a:pt x="19" y="35"/>
                    <a:pt x="20" y="34"/>
                    <a:pt x="21" y="34"/>
                  </a:cubicBezTo>
                  <a:cubicBezTo>
                    <a:pt x="23" y="33"/>
                    <a:pt x="24" y="33"/>
                    <a:pt x="26" y="34"/>
                  </a:cubicBezTo>
                  <a:cubicBezTo>
                    <a:pt x="25" y="32"/>
                    <a:pt x="24" y="30"/>
                    <a:pt x="22" y="29"/>
                  </a:cubicBezTo>
                  <a:cubicBezTo>
                    <a:pt x="21" y="27"/>
                    <a:pt x="23" y="29"/>
                    <a:pt x="22" y="2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52" name="Freeform 620">
              <a:extLst>
                <a:ext uri="{FF2B5EF4-FFF2-40B4-BE49-F238E27FC236}">
                  <a16:creationId xmlns:a16="http://schemas.microsoft.com/office/drawing/2014/main" id="{43BD1A24-FFDC-924A-8271-068FFA1105C0}"/>
                </a:ext>
              </a:extLst>
            </p:cNvPr>
            <p:cNvSpPr>
              <a:spLocks/>
            </p:cNvSpPr>
            <p:nvPr/>
          </p:nvSpPr>
          <p:spPr bwMode="auto">
            <a:xfrm>
              <a:off x="8986805" y="8752743"/>
              <a:ext cx="207005" cy="216615"/>
            </a:xfrm>
            <a:custGeom>
              <a:avLst/>
              <a:gdLst>
                <a:gd name="T0" fmla="*/ 19 w 22"/>
                <a:gd name="T1" fmla="*/ 7 h 23"/>
                <a:gd name="T2" fmla="*/ 22 w 22"/>
                <a:gd name="T3" fmla="*/ 2 h 23"/>
                <a:gd name="T4" fmla="*/ 12 w 22"/>
                <a:gd name="T5" fmla="*/ 2 h 23"/>
                <a:gd name="T6" fmla="*/ 9 w 22"/>
                <a:gd name="T7" fmla="*/ 0 h 23"/>
                <a:gd name="T8" fmla="*/ 5 w 22"/>
                <a:gd name="T9" fmla="*/ 1 h 23"/>
                <a:gd name="T10" fmla="*/ 4 w 22"/>
                <a:gd name="T11" fmla="*/ 6 h 23"/>
                <a:gd name="T12" fmla="*/ 1 w 22"/>
                <a:gd name="T13" fmla="*/ 10 h 23"/>
                <a:gd name="T14" fmla="*/ 4 w 22"/>
                <a:gd name="T15" fmla="*/ 15 h 23"/>
                <a:gd name="T16" fmla="*/ 9 w 22"/>
                <a:gd name="T17" fmla="*/ 22 h 23"/>
                <a:gd name="T18" fmla="*/ 12 w 22"/>
                <a:gd name="T19" fmla="*/ 19 h 23"/>
                <a:gd name="T20" fmla="*/ 16 w 22"/>
                <a:gd name="T21" fmla="*/ 18 h 23"/>
                <a:gd name="T22" fmla="*/ 19 w 22"/>
                <a:gd name="T23" fmla="*/ 19 h 23"/>
                <a:gd name="T24" fmla="*/ 20 w 22"/>
                <a:gd name="T25" fmla="*/ 14 h 23"/>
                <a:gd name="T26" fmla="*/ 19 w 22"/>
                <a:gd name="T27"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3">
                  <a:moveTo>
                    <a:pt x="19" y="7"/>
                  </a:moveTo>
                  <a:cubicBezTo>
                    <a:pt x="19" y="5"/>
                    <a:pt x="21" y="3"/>
                    <a:pt x="22" y="2"/>
                  </a:cubicBezTo>
                  <a:cubicBezTo>
                    <a:pt x="19" y="1"/>
                    <a:pt x="14" y="0"/>
                    <a:pt x="12" y="2"/>
                  </a:cubicBezTo>
                  <a:cubicBezTo>
                    <a:pt x="10" y="3"/>
                    <a:pt x="9" y="1"/>
                    <a:pt x="9" y="0"/>
                  </a:cubicBezTo>
                  <a:cubicBezTo>
                    <a:pt x="8" y="0"/>
                    <a:pt x="7" y="2"/>
                    <a:pt x="5" y="1"/>
                  </a:cubicBezTo>
                  <a:cubicBezTo>
                    <a:pt x="5" y="2"/>
                    <a:pt x="7" y="6"/>
                    <a:pt x="4" y="6"/>
                  </a:cubicBezTo>
                  <a:cubicBezTo>
                    <a:pt x="2" y="7"/>
                    <a:pt x="0" y="8"/>
                    <a:pt x="1" y="10"/>
                  </a:cubicBezTo>
                  <a:cubicBezTo>
                    <a:pt x="2" y="12"/>
                    <a:pt x="3" y="13"/>
                    <a:pt x="4" y="15"/>
                  </a:cubicBezTo>
                  <a:cubicBezTo>
                    <a:pt x="5" y="17"/>
                    <a:pt x="7" y="19"/>
                    <a:pt x="9" y="22"/>
                  </a:cubicBezTo>
                  <a:cubicBezTo>
                    <a:pt x="12" y="23"/>
                    <a:pt x="10" y="19"/>
                    <a:pt x="12" y="19"/>
                  </a:cubicBezTo>
                  <a:cubicBezTo>
                    <a:pt x="14" y="19"/>
                    <a:pt x="15" y="19"/>
                    <a:pt x="16" y="18"/>
                  </a:cubicBezTo>
                  <a:cubicBezTo>
                    <a:pt x="17" y="18"/>
                    <a:pt x="17" y="20"/>
                    <a:pt x="19" y="19"/>
                  </a:cubicBezTo>
                  <a:cubicBezTo>
                    <a:pt x="20" y="17"/>
                    <a:pt x="21" y="16"/>
                    <a:pt x="20" y="14"/>
                  </a:cubicBezTo>
                  <a:cubicBezTo>
                    <a:pt x="20" y="12"/>
                    <a:pt x="19" y="9"/>
                    <a:pt x="19"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53" name="Freeform 621">
              <a:extLst>
                <a:ext uri="{FF2B5EF4-FFF2-40B4-BE49-F238E27FC236}">
                  <a16:creationId xmlns:a16="http://schemas.microsoft.com/office/drawing/2014/main" id="{87A20B0B-5798-F641-AB7C-1AF489D04A19}"/>
                </a:ext>
              </a:extLst>
            </p:cNvPr>
            <p:cNvSpPr>
              <a:spLocks/>
            </p:cNvSpPr>
            <p:nvPr/>
          </p:nvSpPr>
          <p:spPr bwMode="auto">
            <a:xfrm>
              <a:off x="9155596" y="8771860"/>
              <a:ext cx="149682" cy="168837"/>
            </a:xfrm>
            <a:custGeom>
              <a:avLst/>
              <a:gdLst>
                <a:gd name="T0" fmla="*/ 12 w 16"/>
                <a:gd name="T1" fmla="*/ 5 h 18"/>
                <a:gd name="T2" fmla="*/ 5 w 16"/>
                <a:gd name="T3" fmla="*/ 1 h 18"/>
                <a:gd name="T4" fmla="*/ 1 w 16"/>
                <a:gd name="T5" fmla="*/ 6 h 18"/>
                <a:gd name="T6" fmla="*/ 2 w 16"/>
                <a:gd name="T7" fmla="*/ 12 h 18"/>
                <a:gd name="T8" fmla="*/ 0 w 16"/>
                <a:gd name="T9" fmla="*/ 17 h 18"/>
                <a:gd name="T10" fmla="*/ 4 w 16"/>
                <a:gd name="T11" fmla="*/ 17 h 18"/>
                <a:gd name="T12" fmla="*/ 9 w 16"/>
                <a:gd name="T13" fmla="*/ 17 h 18"/>
                <a:gd name="T14" fmla="*/ 16 w 16"/>
                <a:gd name="T15" fmla="*/ 8 h 18"/>
                <a:gd name="T16" fmla="*/ 12 w 16"/>
                <a:gd name="T17" fmla="*/ 5 h 18"/>
                <a:gd name="T18" fmla="*/ 12 w 16"/>
                <a:gd name="T19"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8">
                  <a:moveTo>
                    <a:pt x="12" y="5"/>
                  </a:moveTo>
                  <a:cubicBezTo>
                    <a:pt x="10" y="3"/>
                    <a:pt x="8" y="1"/>
                    <a:pt x="5" y="1"/>
                  </a:cubicBezTo>
                  <a:cubicBezTo>
                    <a:pt x="3" y="0"/>
                    <a:pt x="0" y="4"/>
                    <a:pt x="1" y="6"/>
                  </a:cubicBezTo>
                  <a:cubicBezTo>
                    <a:pt x="1" y="8"/>
                    <a:pt x="2" y="10"/>
                    <a:pt x="2" y="12"/>
                  </a:cubicBezTo>
                  <a:cubicBezTo>
                    <a:pt x="3" y="14"/>
                    <a:pt x="1" y="16"/>
                    <a:pt x="0" y="17"/>
                  </a:cubicBezTo>
                  <a:cubicBezTo>
                    <a:pt x="1" y="18"/>
                    <a:pt x="3" y="17"/>
                    <a:pt x="4" y="17"/>
                  </a:cubicBezTo>
                  <a:cubicBezTo>
                    <a:pt x="6" y="17"/>
                    <a:pt x="7" y="18"/>
                    <a:pt x="9" y="17"/>
                  </a:cubicBezTo>
                  <a:cubicBezTo>
                    <a:pt x="12" y="16"/>
                    <a:pt x="13" y="10"/>
                    <a:pt x="16" y="8"/>
                  </a:cubicBezTo>
                  <a:cubicBezTo>
                    <a:pt x="14" y="7"/>
                    <a:pt x="13" y="6"/>
                    <a:pt x="12" y="5"/>
                  </a:cubicBezTo>
                  <a:cubicBezTo>
                    <a:pt x="10" y="4"/>
                    <a:pt x="13" y="6"/>
                    <a:pt x="12"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54" name="Freeform 622">
              <a:extLst>
                <a:ext uri="{FF2B5EF4-FFF2-40B4-BE49-F238E27FC236}">
                  <a16:creationId xmlns:a16="http://schemas.microsoft.com/office/drawing/2014/main" id="{445A7336-F3C2-9444-B6AC-10CE53ACAAC4}"/>
                </a:ext>
              </a:extLst>
            </p:cNvPr>
            <p:cNvSpPr>
              <a:spLocks/>
            </p:cNvSpPr>
            <p:nvPr/>
          </p:nvSpPr>
          <p:spPr bwMode="auto">
            <a:xfrm>
              <a:off x="7821202" y="8453303"/>
              <a:ext cx="754779" cy="786831"/>
            </a:xfrm>
            <a:custGeom>
              <a:avLst/>
              <a:gdLst>
                <a:gd name="T0" fmla="*/ 76 w 81"/>
                <a:gd name="T1" fmla="*/ 39 h 84"/>
                <a:gd name="T2" fmla="*/ 74 w 81"/>
                <a:gd name="T3" fmla="*/ 32 h 84"/>
                <a:gd name="T4" fmla="*/ 69 w 81"/>
                <a:gd name="T5" fmla="*/ 33 h 84"/>
                <a:gd name="T6" fmla="*/ 58 w 81"/>
                <a:gd name="T7" fmla="*/ 28 h 84"/>
                <a:gd name="T8" fmla="*/ 53 w 81"/>
                <a:gd name="T9" fmla="*/ 20 h 84"/>
                <a:gd name="T10" fmla="*/ 50 w 81"/>
                <a:gd name="T11" fmla="*/ 15 h 84"/>
                <a:gd name="T12" fmla="*/ 56 w 81"/>
                <a:gd name="T13" fmla="*/ 5 h 84"/>
                <a:gd name="T14" fmla="*/ 56 w 81"/>
                <a:gd name="T15" fmla="*/ 1 h 84"/>
                <a:gd name="T16" fmla="*/ 44 w 81"/>
                <a:gd name="T17" fmla="*/ 8 h 84"/>
                <a:gd name="T18" fmla="*/ 36 w 81"/>
                <a:gd name="T19" fmla="*/ 16 h 84"/>
                <a:gd name="T20" fmla="*/ 31 w 81"/>
                <a:gd name="T21" fmla="*/ 23 h 84"/>
                <a:gd name="T22" fmla="*/ 25 w 81"/>
                <a:gd name="T23" fmla="*/ 17 h 84"/>
                <a:gd name="T24" fmla="*/ 7 w 81"/>
                <a:gd name="T25" fmla="*/ 18 h 84"/>
                <a:gd name="T26" fmla="*/ 1 w 81"/>
                <a:gd name="T27" fmla="*/ 16 h 84"/>
                <a:gd name="T28" fmla="*/ 1 w 81"/>
                <a:gd name="T29" fmla="*/ 21 h 84"/>
                <a:gd name="T30" fmla="*/ 8 w 81"/>
                <a:gd name="T31" fmla="*/ 24 h 84"/>
                <a:gd name="T32" fmla="*/ 11 w 81"/>
                <a:gd name="T33" fmla="*/ 26 h 84"/>
                <a:gd name="T34" fmla="*/ 13 w 81"/>
                <a:gd name="T35" fmla="*/ 23 h 84"/>
                <a:gd name="T36" fmla="*/ 20 w 81"/>
                <a:gd name="T37" fmla="*/ 18 h 84"/>
                <a:gd name="T38" fmla="*/ 24 w 81"/>
                <a:gd name="T39" fmla="*/ 20 h 84"/>
                <a:gd name="T40" fmla="*/ 25 w 81"/>
                <a:gd name="T41" fmla="*/ 26 h 84"/>
                <a:gd name="T42" fmla="*/ 28 w 81"/>
                <a:gd name="T43" fmla="*/ 42 h 84"/>
                <a:gd name="T44" fmla="*/ 28 w 81"/>
                <a:gd name="T45" fmla="*/ 47 h 84"/>
                <a:gd name="T46" fmla="*/ 22 w 81"/>
                <a:gd name="T47" fmla="*/ 53 h 84"/>
                <a:gd name="T48" fmla="*/ 26 w 81"/>
                <a:gd name="T49" fmla="*/ 58 h 84"/>
                <a:gd name="T50" fmla="*/ 34 w 81"/>
                <a:gd name="T51" fmla="*/ 61 h 84"/>
                <a:gd name="T52" fmla="*/ 41 w 81"/>
                <a:gd name="T53" fmla="*/ 64 h 84"/>
                <a:gd name="T54" fmla="*/ 54 w 81"/>
                <a:gd name="T55" fmla="*/ 76 h 84"/>
                <a:gd name="T56" fmla="*/ 60 w 81"/>
                <a:gd name="T57" fmla="*/ 75 h 84"/>
                <a:gd name="T58" fmla="*/ 64 w 81"/>
                <a:gd name="T59" fmla="*/ 80 h 84"/>
                <a:gd name="T60" fmla="*/ 65 w 81"/>
                <a:gd name="T61" fmla="*/ 84 h 84"/>
                <a:gd name="T62" fmla="*/ 65 w 81"/>
                <a:gd name="T63" fmla="*/ 63 h 84"/>
                <a:gd name="T64" fmla="*/ 70 w 81"/>
                <a:gd name="T65" fmla="*/ 58 h 84"/>
                <a:gd name="T66" fmla="*/ 66 w 81"/>
                <a:gd name="T67" fmla="*/ 55 h 84"/>
                <a:gd name="T68" fmla="*/ 79 w 81"/>
                <a:gd name="T69" fmla="*/ 53 h 84"/>
                <a:gd name="T70" fmla="*/ 77 w 81"/>
                <a:gd name="T71" fmla="*/ 4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 h="84">
                  <a:moveTo>
                    <a:pt x="77" y="48"/>
                  </a:moveTo>
                  <a:cubicBezTo>
                    <a:pt x="81" y="45"/>
                    <a:pt x="76" y="42"/>
                    <a:pt x="76" y="39"/>
                  </a:cubicBezTo>
                  <a:cubicBezTo>
                    <a:pt x="76" y="37"/>
                    <a:pt x="78" y="35"/>
                    <a:pt x="78" y="33"/>
                  </a:cubicBezTo>
                  <a:cubicBezTo>
                    <a:pt x="79" y="30"/>
                    <a:pt x="75" y="32"/>
                    <a:pt x="74" y="32"/>
                  </a:cubicBezTo>
                  <a:cubicBezTo>
                    <a:pt x="73" y="32"/>
                    <a:pt x="72" y="32"/>
                    <a:pt x="71" y="32"/>
                  </a:cubicBezTo>
                  <a:cubicBezTo>
                    <a:pt x="70" y="32"/>
                    <a:pt x="70" y="33"/>
                    <a:pt x="69" y="33"/>
                  </a:cubicBezTo>
                  <a:cubicBezTo>
                    <a:pt x="68" y="33"/>
                    <a:pt x="67" y="30"/>
                    <a:pt x="66" y="30"/>
                  </a:cubicBezTo>
                  <a:cubicBezTo>
                    <a:pt x="64" y="26"/>
                    <a:pt x="62" y="28"/>
                    <a:pt x="58" y="28"/>
                  </a:cubicBezTo>
                  <a:cubicBezTo>
                    <a:pt x="56" y="28"/>
                    <a:pt x="55" y="28"/>
                    <a:pt x="54" y="26"/>
                  </a:cubicBezTo>
                  <a:cubicBezTo>
                    <a:pt x="53" y="24"/>
                    <a:pt x="56" y="22"/>
                    <a:pt x="53" y="20"/>
                  </a:cubicBezTo>
                  <a:cubicBezTo>
                    <a:pt x="52" y="19"/>
                    <a:pt x="52" y="17"/>
                    <a:pt x="50" y="17"/>
                  </a:cubicBezTo>
                  <a:cubicBezTo>
                    <a:pt x="48" y="17"/>
                    <a:pt x="49" y="17"/>
                    <a:pt x="50" y="15"/>
                  </a:cubicBezTo>
                  <a:cubicBezTo>
                    <a:pt x="51" y="13"/>
                    <a:pt x="50" y="11"/>
                    <a:pt x="51" y="9"/>
                  </a:cubicBezTo>
                  <a:cubicBezTo>
                    <a:pt x="52" y="7"/>
                    <a:pt x="54" y="6"/>
                    <a:pt x="56" y="5"/>
                  </a:cubicBezTo>
                  <a:cubicBezTo>
                    <a:pt x="57" y="4"/>
                    <a:pt x="59" y="4"/>
                    <a:pt x="60" y="2"/>
                  </a:cubicBezTo>
                  <a:cubicBezTo>
                    <a:pt x="60" y="0"/>
                    <a:pt x="56" y="0"/>
                    <a:pt x="56" y="1"/>
                  </a:cubicBezTo>
                  <a:cubicBezTo>
                    <a:pt x="54" y="3"/>
                    <a:pt x="51" y="6"/>
                    <a:pt x="48" y="6"/>
                  </a:cubicBezTo>
                  <a:cubicBezTo>
                    <a:pt x="45" y="6"/>
                    <a:pt x="45" y="6"/>
                    <a:pt x="44" y="8"/>
                  </a:cubicBezTo>
                  <a:cubicBezTo>
                    <a:pt x="43" y="10"/>
                    <a:pt x="43" y="7"/>
                    <a:pt x="41" y="7"/>
                  </a:cubicBezTo>
                  <a:cubicBezTo>
                    <a:pt x="37" y="8"/>
                    <a:pt x="39" y="14"/>
                    <a:pt x="36" y="16"/>
                  </a:cubicBezTo>
                  <a:cubicBezTo>
                    <a:pt x="35" y="17"/>
                    <a:pt x="33" y="18"/>
                    <a:pt x="32" y="20"/>
                  </a:cubicBezTo>
                  <a:cubicBezTo>
                    <a:pt x="32" y="20"/>
                    <a:pt x="32" y="23"/>
                    <a:pt x="31" y="23"/>
                  </a:cubicBezTo>
                  <a:cubicBezTo>
                    <a:pt x="30" y="21"/>
                    <a:pt x="29" y="20"/>
                    <a:pt x="28" y="19"/>
                  </a:cubicBezTo>
                  <a:cubicBezTo>
                    <a:pt x="27" y="17"/>
                    <a:pt x="26" y="17"/>
                    <a:pt x="25" y="17"/>
                  </a:cubicBezTo>
                  <a:cubicBezTo>
                    <a:pt x="21" y="16"/>
                    <a:pt x="19" y="13"/>
                    <a:pt x="15" y="16"/>
                  </a:cubicBezTo>
                  <a:cubicBezTo>
                    <a:pt x="13" y="17"/>
                    <a:pt x="9" y="20"/>
                    <a:pt x="7" y="18"/>
                  </a:cubicBezTo>
                  <a:cubicBezTo>
                    <a:pt x="6" y="17"/>
                    <a:pt x="5" y="17"/>
                    <a:pt x="4" y="16"/>
                  </a:cubicBezTo>
                  <a:cubicBezTo>
                    <a:pt x="2" y="16"/>
                    <a:pt x="3" y="14"/>
                    <a:pt x="1" y="16"/>
                  </a:cubicBezTo>
                  <a:cubicBezTo>
                    <a:pt x="0" y="17"/>
                    <a:pt x="1" y="17"/>
                    <a:pt x="2" y="18"/>
                  </a:cubicBezTo>
                  <a:cubicBezTo>
                    <a:pt x="2" y="19"/>
                    <a:pt x="1" y="20"/>
                    <a:pt x="1" y="21"/>
                  </a:cubicBezTo>
                  <a:cubicBezTo>
                    <a:pt x="3" y="21"/>
                    <a:pt x="5" y="22"/>
                    <a:pt x="6" y="22"/>
                  </a:cubicBezTo>
                  <a:cubicBezTo>
                    <a:pt x="7" y="23"/>
                    <a:pt x="8" y="23"/>
                    <a:pt x="8" y="24"/>
                  </a:cubicBezTo>
                  <a:cubicBezTo>
                    <a:pt x="9" y="25"/>
                    <a:pt x="9" y="24"/>
                    <a:pt x="10" y="24"/>
                  </a:cubicBezTo>
                  <a:cubicBezTo>
                    <a:pt x="10" y="23"/>
                    <a:pt x="10" y="26"/>
                    <a:pt x="11" y="26"/>
                  </a:cubicBezTo>
                  <a:cubicBezTo>
                    <a:pt x="12" y="27"/>
                    <a:pt x="13" y="26"/>
                    <a:pt x="15" y="25"/>
                  </a:cubicBezTo>
                  <a:cubicBezTo>
                    <a:pt x="16" y="25"/>
                    <a:pt x="13" y="23"/>
                    <a:pt x="13" y="23"/>
                  </a:cubicBezTo>
                  <a:cubicBezTo>
                    <a:pt x="13" y="22"/>
                    <a:pt x="16" y="20"/>
                    <a:pt x="16" y="19"/>
                  </a:cubicBezTo>
                  <a:cubicBezTo>
                    <a:pt x="17" y="18"/>
                    <a:pt x="19" y="17"/>
                    <a:pt x="20" y="18"/>
                  </a:cubicBezTo>
                  <a:cubicBezTo>
                    <a:pt x="21" y="18"/>
                    <a:pt x="23" y="19"/>
                    <a:pt x="23" y="19"/>
                  </a:cubicBezTo>
                  <a:cubicBezTo>
                    <a:pt x="23" y="20"/>
                    <a:pt x="23" y="20"/>
                    <a:pt x="24" y="20"/>
                  </a:cubicBezTo>
                  <a:cubicBezTo>
                    <a:pt x="24" y="21"/>
                    <a:pt x="23" y="22"/>
                    <a:pt x="23" y="22"/>
                  </a:cubicBezTo>
                  <a:cubicBezTo>
                    <a:pt x="23" y="23"/>
                    <a:pt x="25" y="25"/>
                    <a:pt x="25" y="26"/>
                  </a:cubicBezTo>
                  <a:cubicBezTo>
                    <a:pt x="27" y="29"/>
                    <a:pt x="29" y="29"/>
                    <a:pt x="29" y="33"/>
                  </a:cubicBezTo>
                  <a:cubicBezTo>
                    <a:pt x="29" y="36"/>
                    <a:pt x="29" y="39"/>
                    <a:pt x="28" y="42"/>
                  </a:cubicBezTo>
                  <a:cubicBezTo>
                    <a:pt x="28" y="43"/>
                    <a:pt x="30" y="43"/>
                    <a:pt x="30" y="44"/>
                  </a:cubicBezTo>
                  <a:cubicBezTo>
                    <a:pt x="29" y="45"/>
                    <a:pt x="28" y="46"/>
                    <a:pt x="28" y="47"/>
                  </a:cubicBezTo>
                  <a:cubicBezTo>
                    <a:pt x="27" y="48"/>
                    <a:pt x="27" y="50"/>
                    <a:pt x="26" y="50"/>
                  </a:cubicBezTo>
                  <a:cubicBezTo>
                    <a:pt x="24" y="51"/>
                    <a:pt x="22" y="50"/>
                    <a:pt x="22" y="53"/>
                  </a:cubicBezTo>
                  <a:cubicBezTo>
                    <a:pt x="22" y="55"/>
                    <a:pt x="19" y="55"/>
                    <a:pt x="22" y="56"/>
                  </a:cubicBezTo>
                  <a:cubicBezTo>
                    <a:pt x="23" y="57"/>
                    <a:pt x="24" y="57"/>
                    <a:pt x="26" y="58"/>
                  </a:cubicBezTo>
                  <a:cubicBezTo>
                    <a:pt x="27" y="59"/>
                    <a:pt x="28" y="60"/>
                    <a:pt x="29" y="61"/>
                  </a:cubicBezTo>
                  <a:cubicBezTo>
                    <a:pt x="31" y="62"/>
                    <a:pt x="32" y="61"/>
                    <a:pt x="34" y="61"/>
                  </a:cubicBezTo>
                  <a:cubicBezTo>
                    <a:pt x="35" y="61"/>
                    <a:pt x="36" y="62"/>
                    <a:pt x="38" y="63"/>
                  </a:cubicBezTo>
                  <a:cubicBezTo>
                    <a:pt x="39" y="63"/>
                    <a:pt x="40" y="63"/>
                    <a:pt x="41" y="64"/>
                  </a:cubicBezTo>
                  <a:cubicBezTo>
                    <a:pt x="44" y="66"/>
                    <a:pt x="46" y="68"/>
                    <a:pt x="48" y="71"/>
                  </a:cubicBezTo>
                  <a:cubicBezTo>
                    <a:pt x="49" y="74"/>
                    <a:pt x="50" y="75"/>
                    <a:pt x="54" y="76"/>
                  </a:cubicBezTo>
                  <a:cubicBezTo>
                    <a:pt x="55" y="76"/>
                    <a:pt x="56" y="75"/>
                    <a:pt x="57" y="74"/>
                  </a:cubicBezTo>
                  <a:cubicBezTo>
                    <a:pt x="58" y="74"/>
                    <a:pt x="59" y="76"/>
                    <a:pt x="60" y="75"/>
                  </a:cubicBezTo>
                  <a:cubicBezTo>
                    <a:pt x="62" y="74"/>
                    <a:pt x="64" y="75"/>
                    <a:pt x="65" y="76"/>
                  </a:cubicBezTo>
                  <a:cubicBezTo>
                    <a:pt x="65" y="77"/>
                    <a:pt x="64" y="79"/>
                    <a:pt x="64" y="80"/>
                  </a:cubicBezTo>
                  <a:cubicBezTo>
                    <a:pt x="63" y="81"/>
                    <a:pt x="62" y="81"/>
                    <a:pt x="64" y="82"/>
                  </a:cubicBezTo>
                  <a:cubicBezTo>
                    <a:pt x="64" y="82"/>
                    <a:pt x="66" y="84"/>
                    <a:pt x="65" y="84"/>
                  </a:cubicBezTo>
                  <a:cubicBezTo>
                    <a:pt x="67" y="84"/>
                    <a:pt x="68" y="73"/>
                    <a:pt x="69" y="71"/>
                  </a:cubicBezTo>
                  <a:cubicBezTo>
                    <a:pt x="69" y="67"/>
                    <a:pt x="66" y="66"/>
                    <a:pt x="65" y="63"/>
                  </a:cubicBezTo>
                  <a:cubicBezTo>
                    <a:pt x="65" y="61"/>
                    <a:pt x="65" y="60"/>
                    <a:pt x="66" y="60"/>
                  </a:cubicBezTo>
                  <a:cubicBezTo>
                    <a:pt x="67" y="60"/>
                    <a:pt x="70" y="59"/>
                    <a:pt x="70" y="58"/>
                  </a:cubicBezTo>
                  <a:cubicBezTo>
                    <a:pt x="69" y="58"/>
                    <a:pt x="67" y="58"/>
                    <a:pt x="67" y="57"/>
                  </a:cubicBezTo>
                  <a:cubicBezTo>
                    <a:pt x="66" y="57"/>
                    <a:pt x="66" y="55"/>
                    <a:pt x="66" y="55"/>
                  </a:cubicBezTo>
                  <a:cubicBezTo>
                    <a:pt x="68" y="55"/>
                    <a:pt x="70" y="55"/>
                    <a:pt x="72" y="55"/>
                  </a:cubicBezTo>
                  <a:cubicBezTo>
                    <a:pt x="73" y="55"/>
                    <a:pt x="79" y="52"/>
                    <a:pt x="79" y="53"/>
                  </a:cubicBezTo>
                  <a:cubicBezTo>
                    <a:pt x="79" y="51"/>
                    <a:pt x="76" y="48"/>
                    <a:pt x="77" y="48"/>
                  </a:cubicBezTo>
                  <a:cubicBezTo>
                    <a:pt x="78" y="47"/>
                    <a:pt x="76" y="48"/>
                    <a:pt x="77" y="4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55" name="Freeform 623">
              <a:extLst>
                <a:ext uri="{FF2B5EF4-FFF2-40B4-BE49-F238E27FC236}">
                  <a16:creationId xmlns:a16="http://schemas.microsoft.com/office/drawing/2014/main" id="{A85B1923-AD90-CF4F-BE94-60BAB66A824A}"/>
                </a:ext>
              </a:extLst>
            </p:cNvPr>
            <p:cNvSpPr>
              <a:spLocks/>
            </p:cNvSpPr>
            <p:nvPr/>
          </p:nvSpPr>
          <p:spPr bwMode="auto">
            <a:xfrm>
              <a:off x="7923111" y="8978917"/>
              <a:ext cx="261145" cy="309000"/>
            </a:xfrm>
            <a:custGeom>
              <a:avLst/>
              <a:gdLst>
                <a:gd name="T0" fmla="*/ 20 w 28"/>
                <a:gd name="T1" fmla="*/ 6 h 33"/>
                <a:gd name="T2" fmla="*/ 15 w 28"/>
                <a:gd name="T3" fmla="*/ 3 h 33"/>
                <a:gd name="T4" fmla="*/ 10 w 28"/>
                <a:gd name="T5" fmla="*/ 0 h 33"/>
                <a:gd name="T6" fmla="*/ 4 w 28"/>
                <a:gd name="T7" fmla="*/ 4 h 33"/>
                <a:gd name="T8" fmla="*/ 3 w 28"/>
                <a:gd name="T9" fmla="*/ 7 h 33"/>
                <a:gd name="T10" fmla="*/ 2 w 28"/>
                <a:gd name="T11" fmla="*/ 10 h 33"/>
                <a:gd name="T12" fmla="*/ 0 w 28"/>
                <a:gd name="T13" fmla="*/ 13 h 33"/>
                <a:gd name="T14" fmla="*/ 0 w 28"/>
                <a:gd name="T15" fmla="*/ 15 h 33"/>
                <a:gd name="T16" fmla="*/ 0 w 28"/>
                <a:gd name="T17" fmla="*/ 18 h 33"/>
                <a:gd name="T18" fmla="*/ 2 w 28"/>
                <a:gd name="T19" fmla="*/ 20 h 33"/>
                <a:gd name="T20" fmla="*/ 5 w 28"/>
                <a:gd name="T21" fmla="*/ 18 h 33"/>
                <a:gd name="T22" fmla="*/ 5 w 28"/>
                <a:gd name="T23" fmla="*/ 20 h 33"/>
                <a:gd name="T24" fmla="*/ 3 w 28"/>
                <a:gd name="T25" fmla="*/ 24 h 33"/>
                <a:gd name="T26" fmla="*/ 3 w 28"/>
                <a:gd name="T27" fmla="*/ 26 h 33"/>
                <a:gd name="T28" fmla="*/ 3 w 28"/>
                <a:gd name="T29" fmla="*/ 28 h 33"/>
                <a:gd name="T30" fmla="*/ 8 w 28"/>
                <a:gd name="T31" fmla="*/ 32 h 33"/>
                <a:gd name="T32" fmla="*/ 11 w 28"/>
                <a:gd name="T33" fmla="*/ 29 h 33"/>
                <a:gd name="T34" fmla="*/ 16 w 28"/>
                <a:gd name="T35" fmla="*/ 22 h 33"/>
                <a:gd name="T36" fmla="*/ 22 w 28"/>
                <a:gd name="T37" fmla="*/ 19 h 33"/>
                <a:gd name="T38" fmla="*/ 27 w 28"/>
                <a:gd name="T39" fmla="*/ 13 h 33"/>
                <a:gd name="T40" fmla="*/ 27 w 28"/>
                <a:gd name="T41" fmla="*/ 8 h 33"/>
                <a:gd name="T42" fmla="*/ 24 w 28"/>
                <a:gd name="T43" fmla="*/ 5 h 33"/>
                <a:gd name="T44" fmla="*/ 20 w 28"/>
                <a:gd name="T45"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33">
                  <a:moveTo>
                    <a:pt x="20" y="6"/>
                  </a:moveTo>
                  <a:cubicBezTo>
                    <a:pt x="18" y="6"/>
                    <a:pt x="17" y="4"/>
                    <a:pt x="15" y="3"/>
                  </a:cubicBezTo>
                  <a:cubicBezTo>
                    <a:pt x="14" y="2"/>
                    <a:pt x="12" y="0"/>
                    <a:pt x="10" y="0"/>
                  </a:cubicBezTo>
                  <a:cubicBezTo>
                    <a:pt x="10" y="3"/>
                    <a:pt x="4" y="1"/>
                    <a:pt x="4" y="4"/>
                  </a:cubicBezTo>
                  <a:cubicBezTo>
                    <a:pt x="4" y="6"/>
                    <a:pt x="4" y="6"/>
                    <a:pt x="3" y="7"/>
                  </a:cubicBezTo>
                  <a:cubicBezTo>
                    <a:pt x="1" y="8"/>
                    <a:pt x="2" y="9"/>
                    <a:pt x="2" y="10"/>
                  </a:cubicBezTo>
                  <a:cubicBezTo>
                    <a:pt x="2" y="11"/>
                    <a:pt x="1" y="12"/>
                    <a:pt x="0" y="13"/>
                  </a:cubicBezTo>
                  <a:cubicBezTo>
                    <a:pt x="0" y="13"/>
                    <a:pt x="0" y="14"/>
                    <a:pt x="0" y="15"/>
                  </a:cubicBezTo>
                  <a:cubicBezTo>
                    <a:pt x="1" y="16"/>
                    <a:pt x="0" y="17"/>
                    <a:pt x="0" y="18"/>
                  </a:cubicBezTo>
                  <a:cubicBezTo>
                    <a:pt x="0" y="18"/>
                    <a:pt x="1" y="21"/>
                    <a:pt x="2" y="20"/>
                  </a:cubicBezTo>
                  <a:cubicBezTo>
                    <a:pt x="4" y="20"/>
                    <a:pt x="4" y="18"/>
                    <a:pt x="5" y="18"/>
                  </a:cubicBezTo>
                  <a:cubicBezTo>
                    <a:pt x="4" y="18"/>
                    <a:pt x="6" y="20"/>
                    <a:pt x="5" y="20"/>
                  </a:cubicBezTo>
                  <a:cubicBezTo>
                    <a:pt x="5" y="22"/>
                    <a:pt x="5" y="23"/>
                    <a:pt x="3" y="24"/>
                  </a:cubicBezTo>
                  <a:cubicBezTo>
                    <a:pt x="3" y="24"/>
                    <a:pt x="4" y="26"/>
                    <a:pt x="3" y="26"/>
                  </a:cubicBezTo>
                  <a:cubicBezTo>
                    <a:pt x="3" y="27"/>
                    <a:pt x="2" y="27"/>
                    <a:pt x="3" y="28"/>
                  </a:cubicBezTo>
                  <a:cubicBezTo>
                    <a:pt x="5" y="29"/>
                    <a:pt x="6" y="29"/>
                    <a:pt x="8" y="32"/>
                  </a:cubicBezTo>
                  <a:cubicBezTo>
                    <a:pt x="9" y="33"/>
                    <a:pt x="10" y="29"/>
                    <a:pt x="11" y="29"/>
                  </a:cubicBezTo>
                  <a:cubicBezTo>
                    <a:pt x="12" y="26"/>
                    <a:pt x="13" y="23"/>
                    <a:pt x="16" y="22"/>
                  </a:cubicBezTo>
                  <a:cubicBezTo>
                    <a:pt x="18" y="21"/>
                    <a:pt x="20" y="21"/>
                    <a:pt x="22" y="19"/>
                  </a:cubicBezTo>
                  <a:cubicBezTo>
                    <a:pt x="24" y="18"/>
                    <a:pt x="26" y="16"/>
                    <a:pt x="27" y="13"/>
                  </a:cubicBezTo>
                  <a:cubicBezTo>
                    <a:pt x="27" y="11"/>
                    <a:pt x="28" y="10"/>
                    <a:pt x="27" y="8"/>
                  </a:cubicBezTo>
                  <a:cubicBezTo>
                    <a:pt x="26" y="7"/>
                    <a:pt x="25" y="6"/>
                    <a:pt x="24" y="5"/>
                  </a:cubicBezTo>
                  <a:cubicBezTo>
                    <a:pt x="23" y="5"/>
                    <a:pt x="21" y="6"/>
                    <a:pt x="20"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56" name="Freeform 624">
              <a:extLst>
                <a:ext uri="{FF2B5EF4-FFF2-40B4-BE49-F238E27FC236}">
                  <a16:creationId xmlns:a16="http://schemas.microsoft.com/office/drawing/2014/main" id="{37D9CCED-6E2A-184A-B398-55F57C0C770F}"/>
                </a:ext>
              </a:extLst>
            </p:cNvPr>
            <p:cNvSpPr>
              <a:spLocks/>
            </p:cNvSpPr>
            <p:nvPr/>
          </p:nvSpPr>
          <p:spPr bwMode="auto">
            <a:xfrm>
              <a:off x="7894449" y="9036258"/>
              <a:ext cx="598727" cy="888769"/>
            </a:xfrm>
            <a:custGeom>
              <a:avLst/>
              <a:gdLst>
                <a:gd name="T0" fmla="*/ 57 w 64"/>
                <a:gd name="T1" fmla="*/ 21 h 95"/>
                <a:gd name="T2" fmla="*/ 56 w 64"/>
                <a:gd name="T3" fmla="*/ 14 h 95"/>
                <a:gd name="T4" fmla="*/ 50 w 64"/>
                <a:gd name="T5" fmla="*/ 13 h 95"/>
                <a:gd name="T6" fmla="*/ 46 w 64"/>
                <a:gd name="T7" fmla="*/ 14 h 95"/>
                <a:gd name="T8" fmla="*/ 41 w 64"/>
                <a:gd name="T9" fmla="*/ 11 h 95"/>
                <a:gd name="T10" fmla="*/ 38 w 64"/>
                <a:gd name="T11" fmla="*/ 6 h 95"/>
                <a:gd name="T12" fmla="*/ 33 w 64"/>
                <a:gd name="T13" fmla="*/ 2 h 95"/>
                <a:gd name="T14" fmla="*/ 28 w 64"/>
                <a:gd name="T15" fmla="*/ 0 h 95"/>
                <a:gd name="T16" fmla="*/ 31 w 64"/>
                <a:gd name="T17" fmla="*/ 5 h 95"/>
                <a:gd name="T18" fmla="*/ 28 w 64"/>
                <a:gd name="T19" fmla="*/ 10 h 95"/>
                <a:gd name="T20" fmla="*/ 23 w 64"/>
                <a:gd name="T21" fmla="*/ 14 h 95"/>
                <a:gd name="T22" fmla="*/ 17 w 64"/>
                <a:gd name="T23" fmla="*/ 17 h 95"/>
                <a:gd name="T24" fmla="*/ 11 w 64"/>
                <a:gd name="T25" fmla="*/ 26 h 95"/>
                <a:gd name="T26" fmla="*/ 6 w 64"/>
                <a:gd name="T27" fmla="*/ 22 h 95"/>
                <a:gd name="T28" fmla="*/ 6 w 64"/>
                <a:gd name="T29" fmla="*/ 21 h 95"/>
                <a:gd name="T30" fmla="*/ 6 w 64"/>
                <a:gd name="T31" fmla="*/ 18 h 95"/>
                <a:gd name="T32" fmla="*/ 2 w 64"/>
                <a:gd name="T33" fmla="*/ 26 h 95"/>
                <a:gd name="T34" fmla="*/ 3 w 64"/>
                <a:gd name="T35" fmla="*/ 30 h 95"/>
                <a:gd name="T36" fmla="*/ 3 w 64"/>
                <a:gd name="T37" fmla="*/ 32 h 95"/>
                <a:gd name="T38" fmla="*/ 14 w 64"/>
                <a:gd name="T39" fmla="*/ 47 h 95"/>
                <a:gd name="T40" fmla="*/ 23 w 64"/>
                <a:gd name="T41" fmla="*/ 63 h 95"/>
                <a:gd name="T42" fmla="*/ 26 w 64"/>
                <a:gd name="T43" fmla="*/ 70 h 95"/>
                <a:gd name="T44" fmla="*/ 25 w 64"/>
                <a:gd name="T45" fmla="*/ 71 h 95"/>
                <a:gd name="T46" fmla="*/ 28 w 64"/>
                <a:gd name="T47" fmla="*/ 74 h 95"/>
                <a:gd name="T48" fmla="*/ 32 w 64"/>
                <a:gd name="T49" fmla="*/ 79 h 95"/>
                <a:gd name="T50" fmla="*/ 41 w 64"/>
                <a:gd name="T51" fmla="*/ 83 h 95"/>
                <a:gd name="T52" fmla="*/ 48 w 64"/>
                <a:gd name="T53" fmla="*/ 87 h 95"/>
                <a:gd name="T54" fmla="*/ 54 w 64"/>
                <a:gd name="T55" fmla="*/ 93 h 95"/>
                <a:gd name="T56" fmla="*/ 59 w 64"/>
                <a:gd name="T57" fmla="*/ 90 h 95"/>
                <a:gd name="T58" fmla="*/ 61 w 64"/>
                <a:gd name="T59" fmla="*/ 86 h 95"/>
                <a:gd name="T60" fmla="*/ 63 w 64"/>
                <a:gd name="T61" fmla="*/ 82 h 95"/>
                <a:gd name="T62" fmla="*/ 61 w 64"/>
                <a:gd name="T63" fmla="*/ 78 h 95"/>
                <a:gd name="T64" fmla="*/ 61 w 64"/>
                <a:gd name="T65" fmla="*/ 76 h 95"/>
                <a:gd name="T66" fmla="*/ 63 w 64"/>
                <a:gd name="T67" fmla="*/ 74 h 95"/>
                <a:gd name="T68" fmla="*/ 64 w 64"/>
                <a:gd name="T69" fmla="*/ 64 h 95"/>
                <a:gd name="T70" fmla="*/ 62 w 64"/>
                <a:gd name="T71" fmla="*/ 59 h 95"/>
                <a:gd name="T72" fmla="*/ 57 w 64"/>
                <a:gd name="T73" fmla="*/ 57 h 95"/>
                <a:gd name="T74" fmla="*/ 55 w 64"/>
                <a:gd name="T75" fmla="*/ 48 h 95"/>
                <a:gd name="T76" fmla="*/ 50 w 64"/>
                <a:gd name="T77" fmla="*/ 51 h 95"/>
                <a:gd name="T78" fmla="*/ 46 w 64"/>
                <a:gd name="T79" fmla="*/ 51 h 95"/>
                <a:gd name="T80" fmla="*/ 44 w 64"/>
                <a:gd name="T81" fmla="*/ 48 h 95"/>
                <a:gd name="T82" fmla="*/ 40 w 64"/>
                <a:gd name="T83" fmla="*/ 42 h 95"/>
                <a:gd name="T84" fmla="*/ 39 w 64"/>
                <a:gd name="T85" fmla="*/ 35 h 95"/>
                <a:gd name="T86" fmla="*/ 42 w 64"/>
                <a:gd name="T87" fmla="*/ 33 h 95"/>
                <a:gd name="T88" fmla="*/ 42 w 64"/>
                <a:gd name="T89" fmla="*/ 30 h 95"/>
                <a:gd name="T90" fmla="*/ 45 w 64"/>
                <a:gd name="T91" fmla="*/ 25 h 95"/>
                <a:gd name="T92" fmla="*/ 50 w 64"/>
                <a:gd name="T93" fmla="*/ 24 h 95"/>
                <a:gd name="T94" fmla="*/ 53 w 64"/>
                <a:gd name="T95" fmla="*/ 22 h 95"/>
                <a:gd name="T96" fmla="*/ 57 w 64"/>
                <a:gd name="T97" fmla="*/ 2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 h="95">
                  <a:moveTo>
                    <a:pt x="57" y="21"/>
                  </a:moveTo>
                  <a:cubicBezTo>
                    <a:pt x="53" y="19"/>
                    <a:pt x="59" y="15"/>
                    <a:pt x="56" y="14"/>
                  </a:cubicBezTo>
                  <a:cubicBezTo>
                    <a:pt x="54" y="12"/>
                    <a:pt x="52" y="13"/>
                    <a:pt x="50" y="13"/>
                  </a:cubicBezTo>
                  <a:cubicBezTo>
                    <a:pt x="48" y="12"/>
                    <a:pt x="48" y="14"/>
                    <a:pt x="46" y="14"/>
                  </a:cubicBezTo>
                  <a:cubicBezTo>
                    <a:pt x="44" y="13"/>
                    <a:pt x="42" y="13"/>
                    <a:pt x="41" y="11"/>
                  </a:cubicBezTo>
                  <a:cubicBezTo>
                    <a:pt x="40" y="10"/>
                    <a:pt x="39" y="7"/>
                    <a:pt x="38" y="6"/>
                  </a:cubicBezTo>
                  <a:cubicBezTo>
                    <a:pt x="36" y="5"/>
                    <a:pt x="35" y="3"/>
                    <a:pt x="33" y="2"/>
                  </a:cubicBezTo>
                  <a:cubicBezTo>
                    <a:pt x="32" y="0"/>
                    <a:pt x="30" y="1"/>
                    <a:pt x="28" y="0"/>
                  </a:cubicBezTo>
                  <a:cubicBezTo>
                    <a:pt x="30" y="2"/>
                    <a:pt x="31" y="3"/>
                    <a:pt x="31" y="5"/>
                  </a:cubicBezTo>
                  <a:cubicBezTo>
                    <a:pt x="30" y="7"/>
                    <a:pt x="30" y="9"/>
                    <a:pt x="28" y="10"/>
                  </a:cubicBezTo>
                  <a:cubicBezTo>
                    <a:pt x="26" y="12"/>
                    <a:pt x="25" y="14"/>
                    <a:pt x="23" y="14"/>
                  </a:cubicBezTo>
                  <a:cubicBezTo>
                    <a:pt x="21" y="15"/>
                    <a:pt x="19" y="15"/>
                    <a:pt x="17" y="17"/>
                  </a:cubicBezTo>
                  <a:cubicBezTo>
                    <a:pt x="16" y="18"/>
                    <a:pt x="12" y="27"/>
                    <a:pt x="11" y="26"/>
                  </a:cubicBezTo>
                  <a:cubicBezTo>
                    <a:pt x="9" y="23"/>
                    <a:pt x="8" y="23"/>
                    <a:pt x="6" y="22"/>
                  </a:cubicBezTo>
                  <a:cubicBezTo>
                    <a:pt x="5" y="22"/>
                    <a:pt x="5" y="22"/>
                    <a:pt x="6" y="21"/>
                  </a:cubicBezTo>
                  <a:cubicBezTo>
                    <a:pt x="7" y="20"/>
                    <a:pt x="7" y="19"/>
                    <a:pt x="6" y="18"/>
                  </a:cubicBezTo>
                  <a:cubicBezTo>
                    <a:pt x="4" y="19"/>
                    <a:pt x="0" y="23"/>
                    <a:pt x="2" y="26"/>
                  </a:cubicBezTo>
                  <a:cubicBezTo>
                    <a:pt x="2" y="26"/>
                    <a:pt x="4" y="29"/>
                    <a:pt x="3" y="30"/>
                  </a:cubicBezTo>
                  <a:cubicBezTo>
                    <a:pt x="2" y="30"/>
                    <a:pt x="1" y="31"/>
                    <a:pt x="3" y="32"/>
                  </a:cubicBezTo>
                  <a:cubicBezTo>
                    <a:pt x="8" y="35"/>
                    <a:pt x="12" y="41"/>
                    <a:pt x="14" y="47"/>
                  </a:cubicBezTo>
                  <a:cubicBezTo>
                    <a:pt x="17" y="52"/>
                    <a:pt x="19" y="58"/>
                    <a:pt x="23" y="63"/>
                  </a:cubicBezTo>
                  <a:cubicBezTo>
                    <a:pt x="24" y="65"/>
                    <a:pt x="26" y="67"/>
                    <a:pt x="26" y="70"/>
                  </a:cubicBezTo>
                  <a:cubicBezTo>
                    <a:pt x="26" y="71"/>
                    <a:pt x="25" y="70"/>
                    <a:pt x="25" y="71"/>
                  </a:cubicBezTo>
                  <a:cubicBezTo>
                    <a:pt x="26" y="72"/>
                    <a:pt x="27" y="73"/>
                    <a:pt x="28" y="74"/>
                  </a:cubicBezTo>
                  <a:cubicBezTo>
                    <a:pt x="29" y="76"/>
                    <a:pt x="30" y="78"/>
                    <a:pt x="32" y="79"/>
                  </a:cubicBezTo>
                  <a:cubicBezTo>
                    <a:pt x="35" y="80"/>
                    <a:pt x="38" y="82"/>
                    <a:pt x="41" y="83"/>
                  </a:cubicBezTo>
                  <a:cubicBezTo>
                    <a:pt x="43" y="84"/>
                    <a:pt x="45" y="86"/>
                    <a:pt x="48" y="87"/>
                  </a:cubicBezTo>
                  <a:cubicBezTo>
                    <a:pt x="50" y="89"/>
                    <a:pt x="52" y="91"/>
                    <a:pt x="54" y="93"/>
                  </a:cubicBezTo>
                  <a:cubicBezTo>
                    <a:pt x="58" y="95"/>
                    <a:pt x="57" y="91"/>
                    <a:pt x="59" y="90"/>
                  </a:cubicBezTo>
                  <a:cubicBezTo>
                    <a:pt x="60" y="89"/>
                    <a:pt x="60" y="87"/>
                    <a:pt x="61" y="86"/>
                  </a:cubicBezTo>
                  <a:cubicBezTo>
                    <a:pt x="61" y="85"/>
                    <a:pt x="64" y="83"/>
                    <a:pt x="63" y="82"/>
                  </a:cubicBezTo>
                  <a:cubicBezTo>
                    <a:pt x="61" y="81"/>
                    <a:pt x="60" y="81"/>
                    <a:pt x="61" y="78"/>
                  </a:cubicBezTo>
                  <a:cubicBezTo>
                    <a:pt x="61" y="77"/>
                    <a:pt x="61" y="76"/>
                    <a:pt x="61" y="76"/>
                  </a:cubicBezTo>
                  <a:cubicBezTo>
                    <a:pt x="62" y="75"/>
                    <a:pt x="63" y="74"/>
                    <a:pt x="63" y="74"/>
                  </a:cubicBezTo>
                  <a:cubicBezTo>
                    <a:pt x="64" y="71"/>
                    <a:pt x="62" y="66"/>
                    <a:pt x="64" y="64"/>
                  </a:cubicBezTo>
                  <a:cubicBezTo>
                    <a:pt x="64" y="63"/>
                    <a:pt x="63" y="61"/>
                    <a:pt x="62" y="59"/>
                  </a:cubicBezTo>
                  <a:cubicBezTo>
                    <a:pt x="61" y="56"/>
                    <a:pt x="60" y="56"/>
                    <a:pt x="57" y="57"/>
                  </a:cubicBezTo>
                  <a:cubicBezTo>
                    <a:pt x="53" y="57"/>
                    <a:pt x="55" y="50"/>
                    <a:pt x="55" y="48"/>
                  </a:cubicBezTo>
                  <a:cubicBezTo>
                    <a:pt x="53" y="49"/>
                    <a:pt x="52" y="51"/>
                    <a:pt x="50" y="51"/>
                  </a:cubicBezTo>
                  <a:cubicBezTo>
                    <a:pt x="49" y="51"/>
                    <a:pt x="47" y="51"/>
                    <a:pt x="46" y="51"/>
                  </a:cubicBezTo>
                  <a:cubicBezTo>
                    <a:pt x="45" y="50"/>
                    <a:pt x="45" y="48"/>
                    <a:pt x="44" y="48"/>
                  </a:cubicBezTo>
                  <a:cubicBezTo>
                    <a:pt x="41" y="48"/>
                    <a:pt x="41" y="44"/>
                    <a:pt x="40" y="42"/>
                  </a:cubicBezTo>
                  <a:cubicBezTo>
                    <a:pt x="38" y="40"/>
                    <a:pt x="37" y="37"/>
                    <a:pt x="39" y="35"/>
                  </a:cubicBezTo>
                  <a:cubicBezTo>
                    <a:pt x="40" y="34"/>
                    <a:pt x="42" y="34"/>
                    <a:pt x="42" y="33"/>
                  </a:cubicBezTo>
                  <a:cubicBezTo>
                    <a:pt x="42" y="32"/>
                    <a:pt x="42" y="31"/>
                    <a:pt x="42" y="30"/>
                  </a:cubicBezTo>
                  <a:cubicBezTo>
                    <a:pt x="42" y="27"/>
                    <a:pt x="42" y="26"/>
                    <a:pt x="45" y="25"/>
                  </a:cubicBezTo>
                  <a:cubicBezTo>
                    <a:pt x="47" y="24"/>
                    <a:pt x="48" y="24"/>
                    <a:pt x="50" y="24"/>
                  </a:cubicBezTo>
                  <a:cubicBezTo>
                    <a:pt x="51" y="24"/>
                    <a:pt x="52" y="23"/>
                    <a:pt x="53" y="22"/>
                  </a:cubicBezTo>
                  <a:cubicBezTo>
                    <a:pt x="54" y="22"/>
                    <a:pt x="59" y="23"/>
                    <a:pt x="57" y="2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57" name="Freeform 625">
              <a:extLst>
                <a:ext uri="{FF2B5EF4-FFF2-40B4-BE49-F238E27FC236}">
                  <a16:creationId xmlns:a16="http://schemas.microsoft.com/office/drawing/2014/main" id="{A0A1B488-D765-4043-8C03-F2611EC6F0FA}"/>
                </a:ext>
              </a:extLst>
            </p:cNvPr>
            <p:cNvSpPr>
              <a:spLocks/>
            </p:cNvSpPr>
            <p:nvPr/>
          </p:nvSpPr>
          <p:spPr bwMode="auto">
            <a:xfrm>
              <a:off x="8158781" y="9867686"/>
              <a:ext cx="407642" cy="1984598"/>
            </a:xfrm>
            <a:custGeom>
              <a:avLst/>
              <a:gdLst>
                <a:gd name="T0" fmla="*/ 38 w 44"/>
                <a:gd name="T1" fmla="*/ 20 h 212"/>
                <a:gd name="T2" fmla="*/ 36 w 44"/>
                <a:gd name="T3" fmla="*/ 12 h 212"/>
                <a:gd name="T4" fmla="*/ 34 w 44"/>
                <a:gd name="T5" fmla="*/ 5 h 212"/>
                <a:gd name="T6" fmla="*/ 30 w 44"/>
                <a:gd name="T7" fmla="*/ 3 h 212"/>
                <a:gd name="T8" fmla="*/ 28 w 44"/>
                <a:gd name="T9" fmla="*/ 15 h 212"/>
                <a:gd name="T10" fmla="*/ 26 w 44"/>
                <a:gd name="T11" fmla="*/ 31 h 212"/>
                <a:gd name="T12" fmla="*/ 23 w 44"/>
                <a:gd name="T13" fmla="*/ 56 h 212"/>
                <a:gd name="T14" fmla="*/ 21 w 44"/>
                <a:gd name="T15" fmla="*/ 68 h 212"/>
                <a:gd name="T16" fmla="*/ 21 w 44"/>
                <a:gd name="T17" fmla="*/ 80 h 212"/>
                <a:gd name="T18" fmla="*/ 20 w 44"/>
                <a:gd name="T19" fmla="*/ 88 h 212"/>
                <a:gd name="T20" fmla="*/ 11 w 44"/>
                <a:gd name="T21" fmla="*/ 110 h 212"/>
                <a:gd name="T22" fmla="*/ 10 w 44"/>
                <a:gd name="T23" fmla="*/ 132 h 212"/>
                <a:gd name="T24" fmla="*/ 17 w 44"/>
                <a:gd name="T25" fmla="*/ 133 h 212"/>
                <a:gd name="T26" fmla="*/ 16 w 44"/>
                <a:gd name="T27" fmla="*/ 136 h 212"/>
                <a:gd name="T28" fmla="*/ 14 w 44"/>
                <a:gd name="T29" fmla="*/ 145 h 212"/>
                <a:gd name="T30" fmla="*/ 15 w 44"/>
                <a:gd name="T31" fmla="*/ 150 h 212"/>
                <a:gd name="T32" fmla="*/ 13 w 44"/>
                <a:gd name="T33" fmla="*/ 152 h 212"/>
                <a:gd name="T34" fmla="*/ 11 w 44"/>
                <a:gd name="T35" fmla="*/ 158 h 212"/>
                <a:gd name="T36" fmla="*/ 8 w 44"/>
                <a:gd name="T37" fmla="*/ 159 h 212"/>
                <a:gd name="T38" fmla="*/ 4 w 44"/>
                <a:gd name="T39" fmla="*/ 159 h 212"/>
                <a:gd name="T40" fmla="*/ 0 w 44"/>
                <a:gd name="T41" fmla="*/ 164 h 212"/>
                <a:gd name="T42" fmla="*/ 2 w 44"/>
                <a:gd name="T43" fmla="*/ 163 h 212"/>
                <a:gd name="T44" fmla="*/ 7 w 44"/>
                <a:gd name="T45" fmla="*/ 171 h 212"/>
                <a:gd name="T46" fmla="*/ 11 w 44"/>
                <a:gd name="T47" fmla="*/ 173 h 212"/>
                <a:gd name="T48" fmla="*/ 7 w 44"/>
                <a:gd name="T49" fmla="*/ 174 h 212"/>
                <a:gd name="T50" fmla="*/ 7 w 44"/>
                <a:gd name="T51" fmla="*/ 179 h 212"/>
                <a:gd name="T52" fmla="*/ 9 w 44"/>
                <a:gd name="T53" fmla="*/ 182 h 212"/>
                <a:gd name="T54" fmla="*/ 9 w 44"/>
                <a:gd name="T55" fmla="*/ 185 h 212"/>
                <a:gd name="T56" fmla="*/ 7 w 44"/>
                <a:gd name="T57" fmla="*/ 187 h 212"/>
                <a:gd name="T58" fmla="*/ 10 w 44"/>
                <a:gd name="T59" fmla="*/ 190 h 212"/>
                <a:gd name="T60" fmla="*/ 8 w 44"/>
                <a:gd name="T61" fmla="*/ 193 h 212"/>
                <a:gd name="T62" fmla="*/ 11 w 44"/>
                <a:gd name="T63" fmla="*/ 194 h 212"/>
                <a:gd name="T64" fmla="*/ 11 w 44"/>
                <a:gd name="T65" fmla="*/ 198 h 212"/>
                <a:gd name="T66" fmla="*/ 15 w 44"/>
                <a:gd name="T67" fmla="*/ 197 h 212"/>
                <a:gd name="T68" fmla="*/ 15 w 44"/>
                <a:gd name="T69" fmla="*/ 197 h 212"/>
                <a:gd name="T70" fmla="*/ 16 w 44"/>
                <a:gd name="T71" fmla="*/ 198 h 212"/>
                <a:gd name="T72" fmla="*/ 18 w 44"/>
                <a:gd name="T73" fmla="*/ 202 h 212"/>
                <a:gd name="T74" fmla="*/ 16 w 44"/>
                <a:gd name="T75" fmla="*/ 207 h 212"/>
                <a:gd name="T76" fmla="*/ 18 w 44"/>
                <a:gd name="T77" fmla="*/ 209 h 212"/>
                <a:gd name="T78" fmla="*/ 25 w 44"/>
                <a:gd name="T79" fmla="*/ 204 h 212"/>
                <a:gd name="T80" fmla="*/ 26 w 44"/>
                <a:gd name="T81" fmla="*/ 199 h 212"/>
                <a:gd name="T82" fmla="*/ 17 w 44"/>
                <a:gd name="T83" fmla="*/ 192 h 212"/>
                <a:gd name="T84" fmla="*/ 12 w 44"/>
                <a:gd name="T85" fmla="*/ 185 h 212"/>
                <a:gd name="T86" fmla="*/ 15 w 44"/>
                <a:gd name="T87" fmla="*/ 177 h 212"/>
                <a:gd name="T88" fmla="*/ 17 w 44"/>
                <a:gd name="T89" fmla="*/ 169 h 212"/>
                <a:gd name="T90" fmla="*/ 21 w 44"/>
                <a:gd name="T91" fmla="*/ 158 h 212"/>
                <a:gd name="T92" fmla="*/ 21 w 44"/>
                <a:gd name="T93" fmla="*/ 152 h 212"/>
                <a:gd name="T94" fmla="*/ 19 w 44"/>
                <a:gd name="T95" fmla="*/ 140 h 212"/>
                <a:gd name="T96" fmla="*/ 23 w 44"/>
                <a:gd name="T97" fmla="*/ 117 h 212"/>
                <a:gd name="T98" fmla="*/ 26 w 44"/>
                <a:gd name="T99" fmla="*/ 102 h 212"/>
                <a:gd name="T100" fmla="*/ 29 w 44"/>
                <a:gd name="T101" fmla="*/ 85 h 212"/>
                <a:gd name="T102" fmla="*/ 27 w 44"/>
                <a:gd name="T103" fmla="*/ 73 h 212"/>
                <a:gd name="T104" fmla="*/ 30 w 44"/>
                <a:gd name="T105" fmla="*/ 62 h 212"/>
                <a:gd name="T106" fmla="*/ 34 w 44"/>
                <a:gd name="T107" fmla="*/ 54 h 212"/>
                <a:gd name="T108" fmla="*/ 36 w 44"/>
                <a:gd name="T109" fmla="*/ 44 h 212"/>
                <a:gd name="T110" fmla="*/ 40 w 44"/>
                <a:gd name="T111" fmla="*/ 35 h 212"/>
                <a:gd name="T112" fmla="*/ 40 w 44"/>
                <a:gd name="T113" fmla="*/ 2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4" h="212">
                  <a:moveTo>
                    <a:pt x="40" y="28"/>
                  </a:moveTo>
                  <a:cubicBezTo>
                    <a:pt x="38" y="27"/>
                    <a:pt x="40" y="22"/>
                    <a:pt x="38" y="20"/>
                  </a:cubicBezTo>
                  <a:cubicBezTo>
                    <a:pt x="37" y="19"/>
                    <a:pt x="35" y="16"/>
                    <a:pt x="36" y="14"/>
                  </a:cubicBezTo>
                  <a:cubicBezTo>
                    <a:pt x="38" y="13"/>
                    <a:pt x="35" y="13"/>
                    <a:pt x="36" y="12"/>
                  </a:cubicBezTo>
                  <a:cubicBezTo>
                    <a:pt x="37" y="11"/>
                    <a:pt x="36" y="10"/>
                    <a:pt x="35" y="9"/>
                  </a:cubicBezTo>
                  <a:cubicBezTo>
                    <a:pt x="34" y="8"/>
                    <a:pt x="34" y="7"/>
                    <a:pt x="34" y="5"/>
                  </a:cubicBezTo>
                  <a:cubicBezTo>
                    <a:pt x="34" y="3"/>
                    <a:pt x="33" y="2"/>
                    <a:pt x="32" y="0"/>
                  </a:cubicBezTo>
                  <a:cubicBezTo>
                    <a:pt x="31" y="1"/>
                    <a:pt x="30" y="2"/>
                    <a:pt x="30" y="3"/>
                  </a:cubicBezTo>
                  <a:cubicBezTo>
                    <a:pt x="29" y="5"/>
                    <a:pt x="27" y="4"/>
                    <a:pt x="28" y="6"/>
                  </a:cubicBezTo>
                  <a:cubicBezTo>
                    <a:pt x="28" y="9"/>
                    <a:pt x="28" y="12"/>
                    <a:pt x="28" y="15"/>
                  </a:cubicBezTo>
                  <a:cubicBezTo>
                    <a:pt x="28" y="19"/>
                    <a:pt x="29" y="24"/>
                    <a:pt x="28" y="28"/>
                  </a:cubicBezTo>
                  <a:cubicBezTo>
                    <a:pt x="27" y="29"/>
                    <a:pt x="26" y="30"/>
                    <a:pt x="26" y="31"/>
                  </a:cubicBezTo>
                  <a:cubicBezTo>
                    <a:pt x="26" y="33"/>
                    <a:pt x="27" y="35"/>
                    <a:pt x="27" y="37"/>
                  </a:cubicBezTo>
                  <a:cubicBezTo>
                    <a:pt x="27" y="43"/>
                    <a:pt x="25" y="50"/>
                    <a:pt x="23" y="56"/>
                  </a:cubicBezTo>
                  <a:cubicBezTo>
                    <a:pt x="22" y="59"/>
                    <a:pt x="22" y="61"/>
                    <a:pt x="23" y="64"/>
                  </a:cubicBezTo>
                  <a:cubicBezTo>
                    <a:pt x="23" y="66"/>
                    <a:pt x="23" y="67"/>
                    <a:pt x="21" y="68"/>
                  </a:cubicBezTo>
                  <a:cubicBezTo>
                    <a:pt x="20" y="69"/>
                    <a:pt x="21" y="70"/>
                    <a:pt x="21" y="71"/>
                  </a:cubicBezTo>
                  <a:cubicBezTo>
                    <a:pt x="21" y="74"/>
                    <a:pt x="21" y="77"/>
                    <a:pt x="21" y="80"/>
                  </a:cubicBezTo>
                  <a:cubicBezTo>
                    <a:pt x="21" y="81"/>
                    <a:pt x="21" y="83"/>
                    <a:pt x="21" y="84"/>
                  </a:cubicBezTo>
                  <a:cubicBezTo>
                    <a:pt x="20" y="85"/>
                    <a:pt x="21" y="87"/>
                    <a:pt x="20" y="88"/>
                  </a:cubicBezTo>
                  <a:cubicBezTo>
                    <a:pt x="18" y="93"/>
                    <a:pt x="16" y="98"/>
                    <a:pt x="14" y="103"/>
                  </a:cubicBezTo>
                  <a:cubicBezTo>
                    <a:pt x="13" y="106"/>
                    <a:pt x="10" y="107"/>
                    <a:pt x="11" y="110"/>
                  </a:cubicBezTo>
                  <a:cubicBezTo>
                    <a:pt x="12" y="113"/>
                    <a:pt x="14" y="118"/>
                    <a:pt x="12" y="122"/>
                  </a:cubicBezTo>
                  <a:cubicBezTo>
                    <a:pt x="10" y="124"/>
                    <a:pt x="8" y="129"/>
                    <a:pt x="10" y="132"/>
                  </a:cubicBezTo>
                  <a:cubicBezTo>
                    <a:pt x="11" y="134"/>
                    <a:pt x="12" y="134"/>
                    <a:pt x="13" y="133"/>
                  </a:cubicBezTo>
                  <a:cubicBezTo>
                    <a:pt x="14" y="132"/>
                    <a:pt x="18" y="132"/>
                    <a:pt x="17" y="133"/>
                  </a:cubicBezTo>
                  <a:cubicBezTo>
                    <a:pt x="17" y="133"/>
                    <a:pt x="16" y="133"/>
                    <a:pt x="15" y="134"/>
                  </a:cubicBezTo>
                  <a:cubicBezTo>
                    <a:pt x="15" y="135"/>
                    <a:pt x="15" y="135"/>
                    <a:pt x="16" y="136"/>
                  </a:cubicBezTo>
                  <a:cubicBezTo>
                    <a:pt x="16" y="136"/>
                    <a:pt x="15" y="137"/>
                    <a:pt x="15" y="137"/>
                  </a:cubicBezTo>
                  <a:cubicBezTo>
                    <a:pt x="14" y="139"/>
                    <a:pt x="13" y="143"/>
                    <a:pt x="14" y="145"/>
                  </a:cubicBezTo>
                  <a:cubicBezTo>
                    <a:pt x="14" y="146"/>
                    <a:pt x="14" y="146"/>
                    <a:pt x="13" y="148"/>
                  </a:cubicBezTo>
                  <a:cubicBezTo>
                    <a:pt x="12" y="149"/>
                    <a:pt x="14" y="149"/>
                    <a:pt x="15" y="150"/>
                  </a:cubicBezTo>
                  <a:cubicBezTo>
                    <a:pt x="15" y="150"/>
                    <a:pt x="15" y="150"/>
                    <a:pt x="14" y="151"/>
                  </a:cubicBezTo>
                  <a:cubicBezTo>
                    <a:pt x="13" y="151"/>
                    <a:pt x="11" y="152"/>
                    <a:pt x="13" y="152"/>
                  </a:cubicBezTo>
                  <a:cubicBezTo>
                    <a:pt x="12" y="153"/>
                    <a:pt x="13" y="156"/>
                    <a:pt x="14" y="156"/>
                  </a:cubicBezTo>
                  <a:cubicBezTo>
                    <a:pt x="13" y="156"/>
                    <a:pt x="10" y="155"/>
                    <a:pt x="11" y="158"/>
                  </a:cubicBezTo>
                  <a:cubicBezTo>
                    <a:pt x="11" y="158"/>
                    <a:pt x="12" y="163"/>
                    <a:pt x="10" y="162"/>
                  </a:cubicBezTo>
                  <a:cubicBezTo>
                    <a:pt x="10" y="162"/>
                    <a:pt x="8" y="160"/>
                    <a:pt x="8" y="159"/>
                  </a:cubicBezTo>
                  <a:cubicBezTo>
                    <a:pt x="6" y="158"/>
                    <a:pt x="7" y="157"/>
                    <a:pt x="5" y="158"/>
                  </a:cubicBezTo>
                  <a:cubicBezTo>
                    <a:pt x="5" y="158"/>
                    <a:pt x="4" y="159"/>
                    <a:pt x="4" y="159"/>
                  </a:cubicBezTo>
                  <a:cubicBezTo>
                    <a:pt x="4" y="160"/>
                    <a:pt x="5" y="160"/>
                    <a:pt x="4" y="161"/>
                  </a:cubicBezTo>
                  <a:cubicBezTo>
                    <a:pt x="4" y="162"/>
                    <a:pt x="0" y="162"/>
                    <a:pt x="0" y="164"/>
                  </a:cubicBezTo>
                  <a:cubicBezTo>
                    <a:pt x="0" y="164"/>
                    <a:pt x="1" y="165"/>
                    <a:pt x="2" y="165"/>
                  </a:cubicBezTo>
                  <a:cubicBezTo>
                    <a:pt x="2" y="165"/>
                    <a:pt x="1" y="164"/>
                    <a:pt x="2" y="163"/>
                  </a:cubicBezTo>
                  <a:cubicBezTo>
                    <a:pt x="2" y="163"/>
                    <a:pt x="5" y="165"/>
                    <a:pt x="7" y="164"/>
                  </a:cubicBezTo>
                  <a:cubicBezTo>
                    <a:pt x="11" y="163"/>
                    <a:pt x="5" y="170"/>
                    <a:pt x="7" y="171"/>
                  </a:cubicBezTo>
                  <a:cubicBezTo>
                    <a:pt x="8" y="171"/>
                    <a:pt x="10" y="170"/>
                    <a:pt x="11" y="171"/>
                  </a:cubicBezTo>
                  <a:cubicBezTo>
                    <a:pt x="12" y="171"/>
                    <a:pt x="12" y="174"/>
                    <a:pt x="11" y="173"/>
                  </a:cubicBezTo>
                  <a:cubicBezTo>
                    <a:pt x="11" y="173"/>
                    <a:pt x="8" y="171"/>
                    <a:pt x="8" y="172"/>
                  </a:cubicBezTo>
                  <a:cubicBezTo>
                    <a:pt x="7" y="173"/>
                    <a:pt x="6" y="173"/>
                    <a:pt x="7" y="174"/>
                  </a:cubicBezTo>
                  <a:cubicBezTo>
                    <a:pt x="7" y="174"/>
                    <a:pt x="9" y="176"/>
                    <a:pt x="8" y="176"/>
                  </a:cubicBezTo>
                  <a:cubicBezTo>
                    <a:pt x="7" y="176"/>
                    <a:pt x="7" y="179"/>
                    <a:pt x="7" y="179"/>
                  </a:cubicBezTo>
                  <a:cubicBezTo>
                    <a:pt x="6" y="182"/>
                    <a:pt x="9" y="178"/>
                    <a:pt x="9" y="178"/>
                  </a:cubicBezTo>
                  <a:cubicBezTo>
                    <a:pt x="9" y="178"/>
                    <a:pt x="8" y="183"/>
                    <a:pt x="9" y="182"/>
                  </a:cubicBezTo>
                  <a:cubicBezTo>
                    <a:pt x="9" y="182"/>
                    <a:pt x="8" y="182"/>
                    <a:pt x="8" y="183"/>
                  </a:cubicBezTo>
                  <a:cubicBezTo>
                    <a:pt x="7" y="184"/>
                    <a:pt x="8" y="184"/>
                    <a:pt x="9" y="185"/>
                  </a:cubicBezTo>
                  <a:cubicBezTo>
                    <a:pt x="9" y="185"/>
                    <a:pt x="7" y="186"/>
                    <a:pt x="7" y="186"/>
                  </a:cubicBezTo>
                  <a:cubicBezTo>
                    <a:pt x="6" y="186"/>
                    <a:pt x="7" y="186"/>
                    <a:pt x="7" y="187"/>
                  </a:cubicBezTo>
                  <a:cubicBezTo>
                    <a:pt x="6" y="189"/>
                    <a:pt x="10" y="189"/>
                    <a:pt x="10" y="188"/>
                  </a:cubicBezTo>
                  <a:cubicBezTo>
                    <a:pt x="10" y="189"/>
                    <a:pt x="9" y="189"/>
                    <a:pt x="10" y="190"/>
                  </a:cubicBezTo>
                  <a:cubicBezTo>
                    <a:pt x="10" y="190"/>
                    <a:pt x="10" y="190"/>
                    <a:pt x="10" y="190"/>
                  </a:cubicBezTo>
                  <a:cubicBezTo>
                    <a:pt x="10" y="191"/>
                    <a:pt x="8" y="192"/>
                    <a:pt x="8" y="193"/>
                  </a:cubicBezTo>
                  <a:cubicBezTo>
                    <a:pt x="7" y="195"/>
                    <a:pt x="10" y="192"/>
                    <a:pt x="11" y="192"/>
                  </a:cubicBezTo>
                  <a:cubicBezTo>
                    <a:pt x="10" y="193"/>
                    <a:pt x="11" y="194"/>
                    <a:pt x="11" y="194"/>
                  </a:cubicBezTo>
                  <a:cubicBezTo>
                    <a:pt x="11" y="195"/>
                    <a:pt x="8" y="196"/>
                    <a:pt x="8" y="196"/>
                  </a:cubicBezTo>
                  <a:cubicBezTo>
                    <a:pt x="10" y="197"/>
                    <a:pt x="10" y="196"/>
                    <a:pt x="11" y="198"/>
                  </a:cubicBezTo>
                  <a:cubicBezTo>
                    <a:pt x="12" y="200"/>
                    <a:pt x="14" y="195"/>
                    <a:pt x="13" y="195"/>
                  </a:cubicBezTo>
                  <a:cubicBezTo>
                    <a:pt x="14" y="195"/>
                    <a:pt x="14" y="196"/>
                    <a:pt x="15" y="197"/>
                  </a:cubicBezTo>
                  <a:cubicBezTo>
                    <a:pt x="15" y="197"/>
                    <a:pt x="15" y="195"/>
                    <a:pt x="15" y="195"/>
                  </a:cubicBezTo>
                  <a:cubicBezTo>
                    <a:pt x="15" y="195"/>
                    <a:pt x="15" y="197"/>
                    <a:pt x="15" y="197"/>
                  </a:cubicBezTo>
                  <a:cubicBezTo>
                    <a:pt x="16" y="196"/>
                    <a:pt x="16" y="195"/>
                    <a:pt x="16" y="196"/>
                  </a:cubicBezTo>
                  <a:cubicBezTo>
                    <a:pt x="17" y="196"/>
                    <a:pt x="16" y="198"/>
                    <a:pt x="16" y="198"/>
                  </a:cubicBezTo>
                  <a:cubicBezTo>
                    <a:pt x="15" y="199"/>
                    <a:pt x="17" y="199"/>
                    <a:pt x="16" y="200"/>
                  </a:cubicBezTo>
                  <a:cubicBezTo>
                    <a:pt x="15" y="202"/>
                    <a:pt x="17" y="201"/>
                    <a:pt x="18" y="202"/>
                  </a:cubicBezTo>
                  <a:cubicBezTo>
                    <a:pt x="21" y="202"/>
                    <a:pt x="24" y="204"/>
                    <a:pt x="21" y="206"/>
                  </a:cubicBezTo>
                  <a:cubicBezTo>
                    <a:pt x="20" y="207"/>
                    <a:pt x="17" y="206"/>
                    <a:pt x="16" y="207"/>
                  </a:cubicBezTo>
                  <a:cubicBezTo>
                    <a:pt x="15" y="209"/>
                    <a:pt x="18" y="208"/>
                    <a:pt x="19" y="209"/>
                  </a:cubicBezTo>
                  <a:cubicBezTo>
                    <a:pt x="18" y="209"/>
                    <a:pt x="18" y="209"/>
                    <a:pt x="18" y="209"/>
                  </a:cubicBezTo>
                  <a:cubicBezTo>
                    <a:pt x="18" y="209"/>
                    <a:pt x="22" y="212"/>
                    <a:pt x="24" y="210"/>
                  </a:cubicBezTo>
                  <a:cubicBezTo>
                    <a:pt x="25" y="208"/>
                    <a:pt x="23" y="206"/>
                    <a:pt x="25" y="204"/>
                  </a:cubicBezTo>
                  <a:cubicBezTo>
                    <a:pt x="26" y="202"/>
                    <a:pt x="29" y="202"/>
                    <a:pt x="30" y="202"/>
                  </a:cubicBezTo>
                  <a:cubicBezTo>
                    <a:pt x="35" y="199"/>
                    <a:pt x="28" y="199"/>
                    <a:pt x="26" y="199"/>
                  </a:cubicBezTo>
                  <a:cubicBezTo>
                    <a:pt x="24" y="199"/>
                    <a:pt x="21" y="199"/>
                    <a:pt x="19" y="198"/>
                  </a:cubicBezTo>
                  <a:cubicBezTo>
                    <a:pt x="17" y="196"/>
                    <a:pt x="17" y="196"/>
                    <a:pt x="17" y="192"/>
                  </a:cubicBezTo>
                  <a:cubicBezTo>
                    <a:pt x="17" y="188"/>
                    <a:pt x="16" y="191"/>
                    <a:pt x="13" y="189"/>
                  </a:cubicBezTo>
                  <a:cubicBezTo>
                    <a:pt x="12" y="189"/>
                    <a:pt x="12" y="186"/>
                    <a:pt x="12" y="185"/>
                  </a:cubicBezTo>
                  <a:cubicBezTo>
                    <a:pt x="11" y="183"/>
                    <a:pt x="11" y="180"/>
                    <a:pt x="13" y="179"/>
                  </a:cubicBezTo>
                  <a:cubicBezTo>
                    <a:pt x="14" y="178"/>
                    <a:pt x="14" y="178"/>
                    <a:pt x="15" y="177"/>
                  </a:cubicBezTo>
                  <a:cubicBezTo>
                    <a:pt x="15" y="176"/>
                    <a:pt x="16" y="175"/>
                    <a:pt x="17" y="175"/>
                  </a:cubicBezTo>
                  <a:cubicBezTo>
                    <a:pt x="18" y="174"/>
                    <a:pt x="16" y="171"/>
                    <a:pt x="17" y="169"/>
                  </a:cubicBezTo>
                  <a:cubicBezTo>
                    <a:pt x="17" y="168"/>
                    <a:pt x="19" y="167"/>
                    <a:pt x="20" y="165"/>
                  </a:cubicBezTo>
                  <a:cubicBezTo>
                    <a:pt x="20" y="163"/>
                    <a:pt x="20" y="160"/>
                    <a:pt x="21" y="158"/>
                  </a:cubicBezTo>
                  <a:cubicBezTo>
                    <a:pt x="21" y="156"/>
                    <a:pt x="23" y="156"/>
                    <a:pt x="21" y="154"/>
                  </a:cubicBezTo>
                  <a:cubicBezTo>
                    <a:pt x="20" y="153"/>
                    <a:pt x="17" y="153"/>
                    <a:pt x="21" y="152"/>
                  </a:cubicBezTo>
                  <a:cubicBezTo>
                    <a:pt x="26" y="151"/>
                    <a:pt x="20" y="151"/>
                    <a:pt x="19" y="149"/>
                  </a:cubicBezTo>
                  <a:cubicBezTo>
                    <a:pt x="19" y="146"/>
                    <a:pt x="19" y="142"/>
                    <a:pt x="19" y="140"/>
                  </a:cubicBezTo>
                  <a:cubicBezTo>
                    <a:pt x="19" y="136"/>
                    <a:pt x="19" y="131"/>
                    <a:pt x="19" y="127"/>
                  </a:cubicBezTo>
                  <a:cubicBezTo>
                    <a:pt x="20" y="124"/>
                    <a:pt x="21" y="119"/>
                    <a:pt x="23" y="117"/>
                  </a:cubicBezTo>
                  <a:cubicBezTo>
                    <a:pt x="26" y="114"/>
                    <a:pt x="23" y="109"/>
                    <a:pt x="23" y="106"/>
                  </a:cubicBezTo>
                  <a:cubicBezTo>
                    <a:pt x="23" y="104"/>
                    <a:pt x="24" y="103"/>
                    <a:pt x="26" y="102"/>
                  </a:cubicBezTo>
                  <a:cubicBezTo>
                    <a:pt x="28" y="100"/>
                    <a:pt x="27" y="99"/>
                    <a:pt x="27" y="96"/>
                  </a:cubicBezTo>
                  <a:cubicBezTo>
                    <a:pt x="27" y="92"/>
                    <a:pt x="30" y="89"/>
                    <a:pt x="29" y="85"/>
                  </a:cubicBezTo>
                  <a:cubicBezTo>
                    <a:pt x="29" y="82"/>
                    <a:pt x="28" y="79"/>
                    <a:pt x="27" y="76"/>
                  </a:cubicBezTo>
                  <a:cubicBezTo>
                    <a:pt x="27" y="75"/>
                    <a:pt x="26" y="74"/>
                    <a:pt x="27" y="73"/>
                  </a:cubicBezTo>
                  <a:cubicBezTo>
                    <a:pt x="28" y="72"/>
                    <a:pt x="29" y="68"/>
                    <a:pt x="29" y="67"/>
                  </a:cubicBezTo>
                  <a:cubicBezTo>
                    <a:pt x="29" y="66"/>
                    <a:pt x="28" y="64"/>
                    <a:pt x="30" y="62"/>
                  </a:cubicBezTo>
                  <a:cubicBezTo>
                    <a:pt x="31" y="61"/>
                    <a:pt x="30" y="59"/>
                    <a:pt x="31" y="58"/>
                  </a:cubicBezTo>
                  <a:cubicBezTo>
                    <a:pt x="31" y="56"/>
                    <a:pt x="33" y="55"/>
                    <a:pt x="34" y="54"/>
                  </a:cubicBezTo>
                  <a:cubicBezTo>
                    <a:pt x="34" y="53"/>
                    <a:pt x="37" y="50"/>
                    <a:pt x="37" y="49"/>
                  </a:cubicBezTo>
                  <a:cubicBezTo>
                    <a:pt x="37" y="48"/>
                    <a:pt x="36" y="46"/>
                    <a:pt x="36" y="44"/>
                  </a:cubicBezTo>
                  <a:cubicBezTo>
                    <a:pt x="36" y="42"/>
                    <a:pt x="36" y="41"/>
                    <a:pt x="36" y="39"/>
                  </a:cubicBezTo>
                  <a:cubicBezTo>
                    <a:pt x="36" y="36"/>
                    <a:pt x="37" y="36"/>
                    <a:pt x="40" y="35"/>
                  </a:cubicBezTo>
                  <a:cubicBezTo>
                    <a:pt x="44" y="34"/>
                    <a:pt x="44" y="32"/>
                    <a:pt x="44" y="28"/>
                  </a:cubicBezTo>
                  <a:cubicBezTo>
                    <a:pt x="43" y="29"/>
                    <a:pt x="41" y="29"/>
                    <a:pt x="40" y="28"/>
                  </a:cubicBezTo>
                  <a:cubicBezTo>
                    <a:pt x="40" y="28"/>
                    <a:pt x="40" y="29"/>
                    <a:pt x="40" y="2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58" name="Freeform 626">
              <a:extLst>
                <a:ext uri="{FF2B5EF4-FFF2-40B4-BE49-F238E27FC236}">
                  <a16:creationId xmlns:a16="http://schemas.microsoft.com/office/drawing/2014/main" id="{8C6A8E9A-F680-ED44-9CE4-96770A58C71A}"/>
                </a:ext>
              </a:extLst>
            </p:cNvPr>
            <p:cNvSpPr>
              <a:spLocks/>
            </p:cNvSpPr>
            <p:nvPr/>
          </p:nvSpPr>
          <p:spPr bwMode="auto">
            <a:xfrm>
              <a:off x="8435850" y="9485419"/>
              <a:ext cx="598727" cy="653038"/>
            </a:xfrm>
            <a:custGeom>
              <a:avLst/>
              <a:gdLst>
                <a:gd name="T0" fmla="*/ 61 w 64"/>
                <a:gd name="T1" fmla="*/ 42 h 70"/>
                <a:gd name="T2" fmla="*/ 58 w 64"/>
                <a:gd name="T3" fmla="*/ 35 h 70"/>
                <a:gd name="T4" fmla="*/ 50 w 64"/>
                <a:gd name="T5" fmla="*/ 35 h 70"/>
                <a:gd name="T6" fmla="*/ 49 w 64"/>
                <a:gd name="T7" fmla="*/ 33 h 70"/>
                <a:gd name="T8" fmla="*/ 47 w 64"/>
                <a:gd name="T9" fmla="*/ 30 h 70"/>
                <a:gd name="T10" fmla="*/ 48 w 64"/>
                <a:gd name="T11" fmla="*/ 28 h 70"/>
                <a:gd name="T12" fmla="*/ 47 w 64"/>
                <a:gd name="T13" fmla="*/ 26 h 70"/>
                <a:gd name="T14" fmla="*/ 47 w 64"/>
                <a:gd name="T15" fmla="*/ 23 h 70"/>
                <a:gd name="T16" fmla="*/ 41 w 64"/>
                <a:gd name="T17" fmla="*/ 21 h 70"/>
                <a:gd name="T18" fmla="*/ 37 w 64"/>
                <a:gd name="T19" fmla="*/ 18 h 70"/>
                <a:gd name="T20" fmla="*/ 33 w 64"/>
                <a:gd name="T21" fmla="*/ 16 h 70"/>
                <a:gd name="T22" fmla="*/ 29 w 64"/>
                <a:gd name="T23" fmla="*/ 16 h 70"/>
                <a:gd name="T24" fmla="*/ 23 w 64"/>
                <a:gd name="T25" fmla="*/ 9 h 70"/>
                <a:gd name="T26" fmla="*/ 23 w 64"/>
                <a:gd name="T27" fmla="*/ 6 h 70"/>
                <a:gd name="T28" fmla="*/ 23 w 64"/>
                <a:gd name="T29" fmla="*/ 4 h 70"/>
                <a:gd name="T30" fmla="*/ 18 w 64"/>
                <a:gd name="T31" fmla="*/ 3 h 70"/>
                <a:gd name="T32" fmla="*/ 10 w 64"/>
                <a:gd name="T33" fmla="*/ 6 h 70"/>
                <a:gd name="T34" fmla="*/ 7 w 64"/>
                <a:gd name="T35" fmla="*/ 9 h 70"/>
                <a:gd name="T36" fmla="*/ 2 w 64"/>
                <a:gd name="T37" fmla="*/ 8 h 70"/>
                <a:gd name="T38" fmla="*/ 6 w 64"/>
                <a:gd name="T39" fmla="*/ 16 h 70"/>
                <a:gd name="T40" fmla="*/ 5 w 64"/>
                <a:gd name="T41" fmla="*/ 23 h 70"/>
                <a:gd name="T42" fmla="*/ 4 w 64"/>
                <a:gd name="T43" fmla="*/ 27 h 70"/>
                <a:gd name="T44" fmla="*/ 3 w 64"/>
                <a:gd name="T45" fmla="*/ 31 h 70"/>
                <a:gd name="T46" fmla="*/ 5 w 64"/>
                <a:gd name="T47" fmla="*/ 35 h 70"/>
                <a:gd name="T48" fmla="*/ 3 w 64"/>
                <a:gd name="T49" fmla="*/ 38 h 70"/>
                <a:gd name="T50" fmla="*/ 4 w 64"/>
                <a:gd name="T51" fmla="*/ 46 h 70"/>
                <a:gd name="T52" fmla="*/ 4 w 64"/>
                <a:gd name="T53" fmla="*/ 49 h 70"/>
                <a:gd name="T54" fmla="*/ 7 w 64"/>
                <a:gd name="T55" fmla="*/ 52 h 70"/>
                <a:gd name="T56" fmla="*/ 7 w 64"/>
                <a:gd name="T57" fmla="*/ 54 h 70"/>
                <a:gd name="T58" fmla="*/ 6 w 64"/>
                <a:gd name="T59" fmla="*/ 56 h 70"/>
                <a:gd name="T60" fmla="*/ 9 w 64"/>
                <a:gd name="T61" fmla="*/ 63 h 70"/>
                <a:gd name="T62" fmla="*/ 13 w 64"/>
                <a:gd name="T63" fmla="*/ 69 h 70"/>
                <a:gd name="T64" fmla="*/ 14 w 64"/>
                <a:gd name="T65" fmla="*/ 67 h 70"/>
                <a:gd name="T66" fmla="*/ 17 w 64"/>
                <a:gd name="T67" fmla="*/ 65 h 70"/>
                <a:gd name="T68" fmla="*/ 20 w 64"/>
                <a:gd name="T69" fmla="*/ 65 h 70"/>
                <a:gd name="T70" fmla="*/ 25 w 64"/>
                <a:gd name="T71" fmla="*/ 65 h 70"/>
                <a:gd name="T72" fmla="*/ 28 w 64"/>
                <a:gd name="T73" fmla="*/ 68 h 70"/>
                <a:gd name="T74" fmla="*/ 31 w 64"/>
                <a:gd name="T75" fmla="*/ 65 h 70"/>
                <a:gd name="T76" fmla="*/ 37 w 64"/>
                <a:gd name="T77" fmla="*/ 64 h 70"/>
                <a:gd name="T78" fmla="*/ 44 w 64"/>
                <a:gd name="T79" fmla="*/ 52 h 70"/>
                <a:gd name="T80" fmla="*/ 52 w 64"/>
                <a:gd name="T81" fmla="*/ 51 h 70"/>
                <a:gd name="T82" fmla="*/ 59 w 64"/>
                <a:gd name="T83" fmla="*/ 54 h 70"/>
                <a:gd name="T84" fmla="*/ 61 w 64"/>
                <a:gd name="T85" fmla="*/ 42 h 70"/>
                <a:gd name="T86" fmla="*/ 61 w 64"/>
                <a:gd name="T87" fmla="*/ 4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 h="70">
                  <a:moveTo>
                    <a:pt x="61" y="42"/>
                  </a:moveTo>
                  <a:cubicBezTo>
                    <a:pt x="57" y="40"/>
                    <a:pt x="58" y="39"/>
                    <a:pt x="58" y="35"/>
                  </a:cubicBezTo>
                  <a:cubicBezTo>
                    <a:pt x="55" y="35"/>
                    <a:pt x="52" y="35"/>
                    <a:pt x="50" y="35"/>
                  </a:cubicBezTo>
                  <a:cubicBezTo>
                    <a:pt x="48" y="35"/>
                    <a:pt x="49" y="34"/>
                    <a:pt x="49" y="33"/>
                  </a:cubicBezTo>
                  <a:cubicBezTo>
                    <a:pt x="49" y="32"/>
                    <a:pt x="48" y="30"/>
                    <a:pt x="47" y="30"/>
                  </a:cubicBezTo>
                  <a:cubicBezTo>
                    <a:pt x="47" y="29"/>
                    <a:pt x="48" y="29"/>
                    <a:pt x="48" y="28"/>
                  </a:cubicBezTo>
                  <a:cubicBezTo>
                    <a:pt x="49" y="27"/>
                    <a:pt x="48" y="26"/>
                    <a:pt x="47" y="26"/>
                  </a:cubicBezTo>
                  <a:cubicBezTo>
                    <a:pt x="47" y="25"/>
                    <a:pt x="48" y="24"/>
                    <a:pt x="47" y="23"/>
                  </a:cubicBezTo>
                  <a:cubicBezTo>
                    <a:pt x="45" y="21"/>
                    <a:pt x="43" y="21"/>
                    <a:pt x="41" y="21"/>
                  </a:cubicBezTo>
                  <a:cubicBezTo>
                    <a:pt x="40" y="21"/>
                    <a:pt x="38" y="19"/>
                    <a:pt x="37" y="18"/>
                  </a:cubicBezTo>
                  <a:cubicBezTo>
                    <a:pt x="35" y="18"/>
                    <a:pt x="34" y="16"/>
                    <a:pt x="33" y="16"/>
                  </a:cubicBezTo>
                  <a:cubicBezTo>
                    <a:pt x="31" y="16"/>
                    <a:pt x="30" y="16"/>
                    <a:pt x="29" y="16"/>
                  </a:cubicBezTo>
                  <a:cubicBezTo>
                    <a:pt x="27" y="16"/>
                    <a:pt x="23" y="11"/>
                    <a:pt x="23" y="9"/>
                  </a:cubicBezTo>
                  <a:cubicBezTo>
                    <a:pt x="23" y="8"/>
                    <a:pt x="23" y="7"/>
                    <a:pt x="23" y="6"/>
                  </a:cubicBezTo>
                  <a:cubicBezTo>
                    <a:pt x="23" y="5"/>
                    <a:pt x="23" y="5"/>
                    <a:pt x="23" y="4"/>
                  </a:cubicBezTo>
                  <a:cubicBezTo>
                    <a:pt x="23" y="0"/>
                    <a:pt x="21" y="2"/>
                    <a:pt x="18" y="3"/>
                  </a:cubicBezTo>
                  <a:cubicBezTo>
                    <a:pt x="15" y="3"/>
                    <a:pt x="13" y="6"/>
                    <a:pt x="10" y="6"/>
                  </a:cubicBezTo>
                  <a:cubicBezTo>
                    <a:pt x="8" y="6"/>
                    <a:pt x="8" y="8"/>
                    <a:pt x="7" y="9"/>
                  </a:cubicBezTo>
                  <a:cubicBezTo>
                    <a:pt x="6" y="9"/>
                    <a:pt x="3" y="8"/>
                    <a:pt x="2" y="8"/>
                  </a:cubicBezTo>
                  <a:cubicBezTo>
                    <a:pt x="4" y="9"/>
                    <a:pt x="5" y="14"/>
                    <a:pt x="6" y="16"/>
                  </a:cubicBezTo>
                  <a:cubicBezTo>
                    <a:pt x="4" y="17"/>
                    <a:pt x="5" y="21"/>
                    <a:pt x="5" y="23"/>
                  </a:cubicBezTo>
                  <a:cubicBezTo>
                    <a:pt x="5" y="25"/>
                    <a:pt x="5" y="26"/>
                    <a:pt x="4" y="27"/>
                  </a:cubicBezTo>
                  <a:cubicBezTo>
                    <a:pt x="3" y="28"/>
                    <a:pt x="3" y="30"/>
                    <a:pt x="3" y="31"/>
                  </a:cubicBezTo>
                  <a:cubicBezTo>
                    <a:pt x="2" y="33"/>
                    <a:pt x="5" y="33"/>
                    <a:pt x="5" y="35"/>
                  </a:cubicBezTo>
                  <a:cubicBezTo>
                    <a:pt x="5" y="36"/>
                    <a:pt x="3" y="37"/>
                    <a:pt x="3" y="38"/>
                  </a:cubicBezTo>
                  <a:cubicBezTo>
                    <a:pt x="0" y="41"/>
                    <a:pt x="4" y="42"/>
                    <a:pt x="4" y="46"/>
                  </a:cubicBezTo>
                  <a:cubicBezTo>
                    <a:pt x="4" y="47"/>
                    <a:pt x="4" y="48"/>
                    <a:pt x="4" y="49"/>
                  </a:cubicBezTo>
                  <a:cubicBezTo>
                    <a:pt x="5" y="50"/>
                    <a:pt x="6" y="51"/>
                    <a:pt x="7" y="52"/>
                  </a:cubicBezTo>
                  <a:cubicBezTo>
                    <a:pt x="7" y="53"/>
                    <a:pt x="5" y="53"/>
                    <a:pt x="7" y="54"/>
                  </a:cubicBezTo>
                  <a:cubicBezTo>
                    <a:pt x="7" y="54"/>
                    <a:pt x="6" y="56"/>
                    <a:pt x="6" y="56"/>
                  </a:cubicBezTo>
                  <a:cubicBezTo>
                    <a:pt x="6" y="59"/>
                    <a:pt x="9" y="61"/>
                    <a:pt x="9" y="63"/>
                  </a:cubicBezTo>
                  <a:cubicBezTo>
                    <a:pt x="10" y="66"/>
                    <a:pt x="8" y="69"/>
                    <a:pt x="13" y="69"/>
                  </a:cubicBezTo>
                  <a:cubicBezTo>
                    <a:pt x="14" y="70"/>
                    <a:pt x="14" y="68"/>
                    <a:pt x="14" y="67"/>
                  </a:cubicBezTo>
                  <a:cubicBezTo>
                    <a:pt x="14" y="66"/>
                    <a:pt x="16" y="65"/>
                    <a:pt x="17" y="65"/>
                  </a:cubicBezTo>
                  <a:cubicBezTo>
                    <a:pt x="18" y="64"/>
                    <a:pt x="19" y="63"/>
                    <a:pt x="20" y="65"/>
                  </a:cubicBezTo>
                  <a:cubicBezTo>
                    <a:pt x="22" y="66"/>
                    <a:pt x="24" y="65"/>
                    <a:pt x="25" y="65"/>
                  </a:cubicBezTo>
                  <a:cubicBezTo>
                    <a:pt x="27" y="65"/>
                    <a:pt x="27" y="68"/>
                    <a:pt x="28" y="68"/>
                  </a:cubicBezTo>
                  <a:cubicBezTo>
                    <a:pt x="29" y="68"/>
                    <a:pt x="30" y="66"/>
                    <a:pt x="31" y="65"/>
                  </a:cubicBezTo>
                  <a:cubicBezTo>
                    <a:pt x="32" y="63"/>
                    <a:pt x="36" y="66"/>
                    <a:pt x="37" y="64"/>
                  </a:cubicBezTo>
                  <a:cubicBezTo>
                    <a:pt x="39" y="59"/>
                    <a:pt x="38" y="54"/>
                    <a:pt x="44" y="52"/>
                  </a:cubicBezTo>
                  <a:cubicBezTo>
                    <a:pt x="46" y="51"/>
                    <a:pt x="49" y="51"/>
                    <a:pt x="52" y="51"/>
                  </a:cubicBezTo>
                  <a:cubicBezTo>
                    <a:pt x="55" y="51"/>
                    <a:pt x="57" y="52"/>
                    <a:pt x="59" y="54"/>
                  </a:cubicBezTo>
                  <a:cubicBezTo>
                    <a:pt x="60" y="51"/>
                    <a:pt x="64" y="43"/>
                    <a:pt x="61" y="42"/>
                  </a:cubicBezTo>
                  <a:cubicBezTo>
                    <a:pt x="60" y="41"/>
                    <a:pt x="62" y="42"/>
                    <a:pt x="61" y="4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59" name="Freeform 627">
              <a:extLst>
                <a:ext uri="{FF2B5EF4-FFF2-40B4-BE49-F238E27FC236}">
                  <a16:creationId xmlns:a16="http://schemas.microsoft.com/office/drawing/2014/main" id="{ED8C798B-F2B9-514E-9D00-5AC1743F943E}"/>
                </a:ext>
              </a:extLst>
            </p:cNvPr>
            <p:cNvSpPr>
              <a:spLocks/>
            </p:cNvSpPr>
            <p:nvPr/>
          </p:nvSpPr>
          <p:spPr bwMode="auto">
            <a:xfrm>
              <a:off x="8773431" y="9950509"/>
              <a:ext cx="420382" cy="414121"/>
            </a:xfrm>
            <a:custGeom>
              <a:avLst/>
              <a:gdLst>
                <a:gd name="T0" fmla="*/ 40 w 45"/>
                <a:gd name="T1" fmla="*/ 24 h 44"/>
                <a:gd name="T2" fmla="*/ 36 w 45"/>
                <a:gd name="T3" fmla="*/ 24 h 44"/>
                <a:gd name="T4" fmla="*/ 36 w 45"/>
                <a:gd name="T5" fmla="*/ 20 h 44"/>
                <a:gd name="T6" fmla="*/ 34 w 45"/>
                <a:gd name="T7" fmla="*/ 17 h 44"/>
                <a:gd name="T8" fmla="*/ 29 w 45"/>
                <a:gd name="T9" fmla="*/ 16 h 44"/>
                <a:gd name="T10" fmla="*/ 25 w 45"/>
                <a:gd name="T11" fmla="*/ 15 h 44"/>
                <a:gd name="T12" fmla="*/ 25 w 45"/>
                <a:gd name="T13" fmla="*/ 12 h 44"/>
                <a:gd name="T14" fmla="*/ 24 w 45"/>
                <a:gd name="T15" fmla="*/ 7 h 44"/>
                <a:gd name="T16" fmla="*/ 21 w 45"/>
                <a:gd name="T17" fmla="*/ 3 h 44"/>
                <a:gd name="T18" fmla="*/ 14 w 45"/>
                <a:gd name="T19" fmla="*/ 1 h 44"/>
                <a:gd name="T20" fmla="*/ 5 w 45"/>
                <a:gd name="T21" fmla="*/ 3 h 44"/>
                <a:gd name="T22" fmla="*/ 2 w 45"/>
                <a:gd name="T23" fmla="*/ 11 h 44"/>
                <a:gd name="T24" fmla="*/ 1 w 45"/>
                <a:gd name="T25" fmla="*/ 14 h 44"/>
                <a:gd name="T26" fmla="*/ 2 w 45"/>
                <a:gd name="T27" fmla="*/ 17 h 44"/>
                <a:gd name="T28" fmla="*/ 9 w 45"/>
                <a:gd name="T29" fmla="*/ 24 h 44"/>
                <a:gd name="T30" fmla="*/ 13 w 45"/>
                <a:gd name="T31" fmla="*/ 25 h 44"/>
                <a:gd name="T32" fmla="*/ 17 w 45"/>
                <a:gd name="T33" fmla="*/ 27 h 44"/>
                <a:gd name="T34" fmla="*/ 25 w 45"/>
                <a:gd name="T35" fmla="*/ 35 h 44"/>
                <a:gd name="T36" fmla="*/ 22 w 45"/>
                <a:gd name="T37" fmla="*/ 39 h 44"/>
                <a:gd name="T38" fmla="*/ 20 w 45"/>
                <a:gd name="T39" fmla="*/ 42 h 44"/>
                <a:gd name="T40" fmla="*/ 28 w 45"/>
                <a:gd name="T41" fmla="*/ 44 h 44"/>
                <a:gd name="T42" fmla="*/ 32 w 45"/>
                <a:gd name="T43" fmla="*/ 43 h 44"/>
                <a:gd name="T44" fmla="*/ 37 w 45"/>
                <a:gd name="T45" fmla="*/ 42 h 44"/>
                <a:gd name="T46" fmla="*/ 40 w 45"/>
                <a:gd name="T47" fmla="*/ 39 h 44"/>
                <a:gd name="T48" fmla="*/ 41 w 45"/>
                <a:gd name="T49" fmla="*/ 34 h 44"/>
                <a:gd name="T50" fmla="*/ 40 w 45"/>
                <a:gd name="T51" fmla="*/ 24 h 44"/>
                <a:gd name="T52" fmla="*/ 40 w 45"/>
                <a:gd name="T53" fmla="*/ 2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 h="44">
                  <a:moveTo>
                    <a:pt x="40" y="24"/>
                  </a:moveTo>
                  <a:cubicBezTo>
                    <a:pt x="39" y="25"/>
                    <a:pt x="37" y="26"/>
                    <a:pt x="36" y="24"/>
                  </a:cubicBezTo>
                  <a:cubicBezTo>
                    <a:pt x="35" y="23"/>
                    <a:pt x="37" y="22"/>
                    <a:pt x="36" y="20"/>
                  </a:cubicBezTo>
                  <a:cubicBezTo>
                    <a:pt x="35" y="19"/>
                    <a:pt x="35" y="18"/>
                    <a:pt x="34" y="17"/>
                  </a:cubicBezTo>
                  <a:cubicBezTo>
                    <a:pt x="31" y="15"/>
                    <a:pt x="31" y="17"/>
                    <a:pt x="29" y="16"/>
                  </a:cubicBezTo>
                  <a:cubicBezTo>
                    <a:pt x="28" y="16"/>
                    <a:pt x="27" y="16"/>
                    <a:pt x="25" y="15"/>
                  </a:cubicBezTo>
                  <a:cubicBezTo>
                    <a:pt x="23" y="15"/>
                    <a:pt x="24" y="13"/>
                    <a:pt x="25" y="12"/>
                  </a:cubicBezTo>
                  <a:cubicBezTo>
                    <a:pt x="25" y="10"/>
                    <a:pt x="24" y="8"/>
                    <a:pt x="24" y="7"/>
                  </a:cubicBezTo>
                  <a:cubicBezTo>
                    <a:pt x="23" y="4"/>
                    <a:pt x="24" y="4"/>
                    <a:pt x="21" y="3"/>
                  </a:cubicBezTo>
                  <a:cubicBezTo>
                    <a:pt x="19" y="1"/>
                    <a:pt x="18" y="0"/>
                    <a:pt x="14" y="1"/>
                  </a:cubicBezTo>
                  <a:cubicBezTo>
                    <a:pt x="11" y="1"/>
                    <a:pt x="7" y="2"/>
                    <a:pt x="5" y="3"/>
                  </a:cubicBezTo>
                  <a:cubicBezTo>
                    <a:pt x="2" y="6"/>
                    <a:pt x="3" y="8"/>
                    <a:pt x="2" y="11"/>
                  </a:cubicBezTo>
                  <a:cubicBezTo>
                    <a:pt x="2" y="12"/>
                    <a:pt x="1" y="13"/>
                    <a:pt x="1" y="14"/>
                  </a:cubicBezTo>
                  <a:cubicBezTo>
                    <a:pt x="0" y="15"/>
                    <a:pt x="1" y="15"/>
                    <a:pt x="2" y="17"/>
                  </a:cubicBezTo>
                  <a:cubicBezTo>
                    <a:pt x="4" y="20"/>
                    <a:pt x="6" y="21"/>
                    <a:pt x="9" y="24"/>
                  </a:cubicBezTo>
                  <a:cubicBezTo>
                    <a:pt x="10" y="25"/>
                    <a:pt x="12" y="25"/>
                    <a:pt x="13" y="25"/>
                  </a:cubicBezTo>
                  <a:cubicBezTo>
                    <a:pt x="15" y="25"/>
                    <a:pt x="16" y="26"/>
                    <a:pt x="17" y="27"/>
                  </a:cubicBezTo>
                  <a:cubicBezTo>
                    <a:pt x="19" y="28"/>
                    <a:pt x="27" y="31"/>
                    <a:pt x="25" y="35"/>
                  </a:cubicBezTo>
                  <a:cubicBezTo>
                    <a:pt x="24" y="36"/>
                    <a:pt x="22" y="37"/>
                    <a:pt x="22" y="39"/>
                  </a:cubicBezTo>
                  <a:cubicBezTo>
                    <a:pt x="22" y="41"/>
                    <a:pt x="22" y="41"/>
                    <a:pt x="20" y="42"/>
                  </a:cubicBezTo>
                  <a:cubicBezTo>
                    <a:pt x="19" y="44"/>
                    <a:pt x="27" y="43"/>
                    <a:pt x="28" y="44"/>
                  </a:cubicBezTo>
                  <a:cubicBezTo>
                    <a:pt x="30" y="44"/>
                    <a:pt x="30" y="44"/>
                    <a:pt x="32" y="43"/>
                  </a:cubicBezTo>
                  <a:cubicBezTo>
                    <a:pt x="33" y="41"/>
                    <a:pt x="36" y="43"/>
                    <a:pt x="37" y="42"/>
                  </a:cubicBezTo>
                  <a:cubicBezTo>
                    <a:pt x="38" y="41"/>
                    <a:pt x="39" y="40"/>
                    <a:pt x="40" y="39"/>
                  </a:cubicBezTo>
                  <a:cubicBezTo>
                    <a:pt x="41" y="37"/>
                    <a:pt x="40" y="35"/>
                    <a:pt x="41" y="34"/>
                  </a:cubicBezTo>
                  <a:cubicBezTo>
                    <a:pt x="41" y="32"/>
                    <a:pt x="45" y="24"/>
                    <a:pt x="40" y="24"/>
                  </a:cubicBezTo>
                  <a:cubicBezTo>
                    <a:pt x="40" y="25"/>
                    <a:pt x="41" y="24"/>
                    <a:pt x="40" y="2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60" name="Freeform 628">
              <a:extLst>
                <a:ext uri="{FF2B5EF4-FFF2-40B4-BE49-F238E27FC236}">
                  <a16:creationId xmlns:a16="http://schemas.microsoft.com/office/drawing/2014/main" id="{C1C770CC-EA4D-E64F-98DC-59CB2DB213CA}"/>
                </a:ext>
              </a:extLst>
            </p:cNvPr>
            <p:cNvSpPr>
              <a:spLocks noEditPoints="1"/>
            </p:cNvSpPr>
            <p:nvPr/>
          </p:nvSpPr>
          <p:spPr bwMode="auto">
            <a:xfrm>
              <a:off x="8241584" y="8800525"/>
              <a:ext cx="1856686" cy="1882659"/>
            </a:xfrm>
            <a:custGeom>
              <a:avLst/>
              <a:gdLst>
                <a:gd name="T0" fmla="*/ 188 w 199"/>
                <a:gd name="T1" fmla="*/ 51 h 201"/>
                <a:gd name="T2" fmla="*/ 165 w 199"/>
                <a:gd name="T3" fmla="*/ 41 h 201"/>
                <a:gd name="T4" fmla="*/ 135 w 199"/>
                <a:gd name="T5" fmla="*/ 30 h 201"/>
                <a:gd name="T6" fmla="*/ 122 w 199"/>
                <a:gd name="T7" fmla="*/ 36 h 201"/>
                <a:gd name="T8" fmla="*/ 116 w 199"/>
                <a:gd name="T9" fmla="*/ 29 h 201"/>
                <a:gd name="T10" fmla="*/ 111 w 199"/>
                <a:gd name="T11" fmla="*/ 33 h 201"/>
                <a:gd name="T12" fmla="*/ 120 w 199"/>
                <a:gd name="T13" fmla="*/ 23 h 201"/>
                <a:gd name="T14" fmla="*/ 116 w 199"/>
                <a:gd name="T15" fmla="*/ 8 h 201"/>
                <a:gd name="T16" fmla="*/ 105 w 199"/>
                <a:gd name="T17" fmla="*/ 15 h 201"/>
                <a:gd name="T18" fmla="*/ 93 w 199"/>
                <a:gd name="T19" fmla="*/ 14 h 201"/>
                <a:gd name="T20" fmla="*/ 77 w 199"/>
                <a:gd name="T21" fmla="*/ 19 h 201"/>
                <a:gd name="T22" fmla="*/ 69 w 199"/>
                <a:gd name="T23" fmla="*/ 1 h 201"/>
                <a:gd name="T24" fmla="*/ 56 w 199"/>
                <a:gd name="T25" fmla="*/ 7 h 201"/>
                <a:gd name="T26" fmla="*/ 50 w 199"/>
                <a:gd name="T27" fmla="*/ 11 h 201"/>
                <a:gd name="T28" fmla="*/ 51 w 199"/>
                <a:gd name="T29" fmla="*/ 16 h 201"/>
                <a:gd name="T30" fmla="*/ 41 w 199"/>
                <a:gd name="T31" fmla="*/ 22 h 201"/>
                <a:gd name="T32" fmla="*/ 27 w 199"/>
                <a:gd name="T33" fmla="*/ 18 h 201"/>
                <a:gd name="T34" fmla="*/ 25 w 199"/>
                <a:gd name="T35" fmla="*/ 21 h 201"/>
                <a:gd name="T36" fmla="*/ 22 w 199"/>
                <a:gd name="T37" fmla="*/ 39 h 201"/>
                <a:gd name="T38" fmla="*/ 10 w 199"/>
                <a:gd name="T39" fmla="*/ 49 h 201"/>
                <a:gd name="T40" fmla="*/ 2 w 199"/>
                <a:gd name="T41" fmla="*/ 66 h 201"/>
                <a:gd name="T42" fmla="*/ 9 w 199"/>
                <a:gd name="T43" fmla="*/ 75 h 201"/>
                <a:gd name="T44" fmla="*/ 24 w 199"/>
                <a:gd name="T45" fmla="*/ 81 h 201"/>
                <a:gd name="T46" fmla="*/ 39 w 199"/>
                <a:gd name="T47" fmla="*/ 76 h 201"/>
                <a:gd name="T48" fmla="*/ 49 w 199"/>
                <a:gd name="T49" fmla="*/ 88 h 201"/>
                <a:gd name="T50" fmla="*/ 61 w 199"/>
                <a:gd name="T51" fmla="*/ 94 h 201"/>
                <a:gd name="T52" fmla="*/ 68 w 199"/>
                <a:gd name="T53" fmla="*/ 102 h 201"/>
                <a:gd name="T54" fmla="*/ 80 w 199"/>
                <a:gd name="T55" fmla="*/ 114 h 201"/>
                <a:gd name="T56" fmla="*/ 82 w 199"/>
                <a:gd name="T57" fmla="*/ 135 h 201"/>
                <a:gd name="T58" fmla="*/ 93 w 199"/>
                <a:gd name="T59" fmla="*/ 145 h 201"/>
                <a:gd name="T60" fmla="*/ 98 w 199"/>
                <a:gd name="T61" fmla="*/ 157 h 201"/>
                <a:gd name="T62" fmla="*/ 90 w 199"/>
                <a:gd name="T63" fmla="*/ 173 h 201"/>
                <a:gd name="T64" fmla="*/ 86 w 199"/>
                <a:gd name="T65" fmla="*/ 181 h 201"/>
                <a:gd name="T66" fmla="*/ 94 w 199"/>
                <a:gd name="T67" fmla="*/ 187 h 201"/>
                <a:gd name="T68" fmla="*/ 107 w 199"/>
                <a:gd name="T69" fmla="*/ 197 h 201"/>
                <a:gd name="T70" fmla="*/ 119 w 199"/>
                <a:gd name="T71" fmla="*/ 180 h 201"/>
                <a:gd name="T72" fmla="*/ 128 w 199"/>
                <a:gd name="T73" fmla="*/ 157 h 201"/>
                <a:gd name="T74" fmla="*/ 137 w 199"/>
                <a:gd name="T75" fmla="*/ 149 h 201"/>
                <a:gd name="T76" fmla="*/ 144 w 199"/>
                <a:gd name="T77" fmla="*/ 147 h 201"/>
                <a:gd name="T78" fmla="*/ 155 w 199"/>
                <a:gd name="T79" fmla="*/ 142 h 201"/>
                <a:gd name="T80" fmla="*/ 163 w 199"/>
                <a:gd name="T81" fmla="*/ 139 h 201"/>
                <a:gd name="T82" fmla="*/ 169 w 199"/>
                <a:gd name="T83" fmla="*/ 130 h 201"/>
                <a:gd name="T84" fmla="*/ 175 w 199"/>
                <a:gd name="T85" fmla="*/ 116 h 201"/>
                <a:gd name="T86" fmla="*/ 176 w 199"/>
                <a:gd name="T87" fmla="*/ 98 h 201"/>
                <a:gd name="T88" fmla="*/ 178 w 199"/>
                <a:gd name="T89" fmla="*/ 91 h 201"/>
                <a:gd name="T90" fmla="*/ 182 w 199"/>
                <a:gd name="T91" fmla="*/ 86 h 201"/>
                <a:gd name="T92" fmla="*/ 196 w 199"/>
                <a:gd name="T93" fmla="*/ 57 h 201"/>
                <a:gd name="T94" fmla="*/ 110 w 199"/>
                <a:gd name="T95" fmla="*/ 190 h 201"/>
                <a:gd name="T96" fmla="*/ 115 w 199"/>
                <a:gd name="T97" fmla="*/ 18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9" h="201">
                  <a:moveTo>
                    <a:pt x="196" y="57"/>
                  </a:moveTo>
                  <a:cubicBezTo>
                    <a:pt x="195" y="55"/>
                    <a:pt x="195" y="53"/>
                    <a:pt x="194" y="52"/>
                  </a:cubicBezTo>
                  <a:cubicBezTo>
                    <a:pt x="192" y="51"/>
                    <a:pt x="189" y="52"/>
                    <a:pt x="188" y="51"/>
                  </a:cubicBezTo>
                  <a:cubicBezTo>
                    <a:pt x="183" y="50"/>
                    <a:pt x="180" y="46"/>
                    <a:pt x="177" y="44"/>
                  </a:cubicBezTo>
                  <a:cubicBezTo>
                    <a:pt x="175" y="43"/>
                    <a:pt x="173" y="42"/>
                    <a:pt x="172" y="41"/>
                  </a:cubicBezTo>
                  <a:cubicBezTo>
                    <a:pt x="169" y="40"/>
                    <a:pt x="168" y="41"/>
                    <a:pt x="165" y="41"/>
                  </a:cubicBezTo>
                  <a:cubicBezTo>
                    <a:pt x="161" y="42"/>
                    <a:pt x="157" y="37"/>
                    <a:pt x="153" y="39"/>
                  </a:cubicBezTo>
                  <a:cubicBezTo>
                    <a:pt x="150" y="40"/>
                    <a:pt x="147" y="35"/>
                    <a:pt x="145" y="34"/>
                  </a:cubicBezTo>
                  <a:cubicBezTo>
                    <a:pt x="142" y="32"/>
                    <a:pt x="138" y="30"/>
                    <a:pt x="135" y="30"/>
                  </a:cubicBezTo>
                  <a:cubicBezTo>
                    <a:pt x="133" y="29"/>
                    <a:pt x="131" y="29"/>
                    <a:pt x="130" y="30"/>
                  </a:cubicBezTo>
                  <a:cubicBezTo>
                    <a:pt x="129" y="33"/>
                    <a:pt x="126" y="34"/>
                    <a:pt x="125" y="36"/>
                  </a:cubicBezTo>
                  <a:cubicBezTo>
                    <a:pt x="123" y="39"/>
                    <a:pt x="124" y="38"/>
                    <a:pt x="122" y="36"/>
                  </a:cubicBezTo>
                  <a:cubicBezTo>
                    <a:pt x="122" y="36"/>
                    <a:pt x="121" y="35"/>
                    <a:pt x="121" y="35"/>
                  </a:cubicBezTo>
                  <a:cubicBezTo>
                    <a:pt x="119" y="34"/>
                    <a:pt x="120" y="36"/>
                    <a:pt x="119" y="37"/>
                  </a:cubicBezTo>
                  <a:cubicBezTo>
                    <a:pt x="118" y="38"/>
                    <a:pt x="115" y="29"/>
                    <a:pt x="116" y="29"/>
                  </a:cubicBezTo>
                  <a:cubicBezTo>
                    <a:pt x="116" y="29"/>
                    <a:pt x="113" y="33"/>
                    <a:pt x="112" y="33"/>
                  </a:cubicBezTo>
                  <a:cubicBezTo>
                    <a:pt x="112" y="33"/>
                    <a:pt x="116" y="30"/>
                    <a:pt x="115" y="29"/>
                  </a:cubicBezTo>
                  <a:cubicBezTo>
                    <a:pt x="113" y="28"/>
                    <a:pt x="113" y="33"/>
                    <a:pt x="111" y="33"/>
                  </a:cubicBezTo>
                  <a:cubicBezTo>
                    <a:pt x="111" y="33"/>
                    <a:pt x="115" y="27"/>
                    <a:pt x="115" y="26"/>
                  </a:cubicBezTo>
                  <a:cubicBezTo>
                    <a:pt x="115" y="25"/>
                    <a:pt x="117" y="25"/>
                    <a:pt x="117" y="24"/>
                  </a:cubicBezTo>
                  <a:cubicBezTo>
                    <a:pt x="118" y="23"/>
                    <a:pt x="119" y="25"/>
                    <a:pt x="120" y="23"/>
                  </a:cubicBezTo>
                  <a:cubicBezTo>
                    <a:pt x="121" y="22"/>
                    <a:pt x="120" y="22"/>
                    <a:pt x="120" y="20"/>
                  </a:cubicBezTo>
                  <a:cubicBezTo>
                    <a:pt x="121" y="19"/>
                    <a:pt x="121" y="17"/>
                    <a:pt x="119" y="16"/>
                  </a:cubicBezTo>
                  <a:cubicBezTo>
                    <a:pt x="116" y="15"/>
                    <a:pt x="116" y="11"/>
                    <a:pt x="116" y="8"/>
                  </a:cubicBezTo>
                  <a:cubicBezTo>
                    <a:pt x="116" y="7"/>
                    <a:pt x="115" y="6"/>
                    <a:pt x="114" y="5"/>
                  </a:cubicBezTo>
                  <a:cubicBezTo>
                    <a:pt x="113" y="4"/>
                    <a:pt x="112" y="7"/>
                    <a:pt x="111" y="8"/>
                  </a:cubicBezTo>
                  <a:cubicBezTo>
                    <a:pt x="110" y="11"/>
                    <a:pt x="108" y="15"/>
                    <a:pt x="105" y="15"/>
                  </a:cubicBezTo>
                  <a:cubicBezTo>
                    <a:pt x="104" y="15"/>
                    <a:pt x="103" y="14"/>
                    <a:pt x="101" y="14"/>
                  </a:cubicBezTo>
                  <a:cubicBezTo>
                    <a:pt x="100" y="14"/>
                    <a:pt x="99" y="15"/>
                    <a:pt x="98" y="14"/>
                  </a:cubicBezTo>
                  <a:cubicBezTo>
                    <a:pt x="96" y="13"/>
                    <a:pt x="95" y="14"/>
                    <a:pt x="93" y="14"/>
                  </a:cubicBezTo>
                  <a:cubicBezTo>
                    <a:pt x="91" y="14"/>
                    <a:pt x="92" y="14"/>
                    <a:pt x="91" y="16"/>
                  </a:cubicBezTo>
                  <a:cubicBezTo>
                    <a:pt x="90" y="17"/>
                    <a:pt x="85" y="16"/>
                    <a:pt x="84" y="17"/>
                  </a:cubicBezTo>
                  <a:cubicBezTo>
                    <a:pt x="82" y="17"/>
                    <a:pt x="79" y="19"/>
                    <a:pt x="77" y="19"/>
                  </a:cubicBezTo>
                  <a:cubicBezTo>
                    <a:pt x="74" y="19"/>
                    <a:pt x="72" y="15"/>
                    <a:pt x="72" y="13"/>
                  </a:cubicBezTo>
                  <a:cubicBezTo>
                    <a:pt x="70" y="10"/>
                    <a:pt x="74" y="8"/>
                    <a:pt x="73" y="5"/>
                  </a:cubicBezTo>
                  <a:cubicBezTo>
                    <a:pt x="72" y="3"/>
                    <a:pt x="71" y="0"/>
                    <a:pt x="69" y="1"/>
                  </a:cubicBezTo>
                  <a:cubicBezTo>
                    <a:pt x="69" y="2"/>
                    <a:pt x="62" y="5"/>
                    <a:pt x="61" y="5"/>
                  </a:cubicBezTo>
                  <a:cubicBezTo>
                    <a:pt x="60" y="5"/>
                    <a:pt x="58" y="5"/>
                    <a:pt x="58" y="6"/>
                  </a:cubicBezTo>
                  <a:cubicBezTo>
                    <a:pt x="57" y="6"/>
                    <a:pt x="57" y="9"/>
                    <a:pt x="56" y="7"/>
                  </a:cubicBezTo>
                  <a:cubicBezTo>
                    <a:pt x="55" y="6"/>
                    <a:pt x="47" y="5"/>
                    <a:pt x="47" y="6"/>
                  </a:cubicBezTo>
                  <a:cubicBezTo>
                    <a:pt x="47" y="6"/>
                    <a:pt x="49" y="7"/>
                    <a:pt x="49" y="7"/>
                  </a:cubicBezTo>
                  <a:cubicBezTo>
                    <a:pt x="50" y="8"/>
                    <a:pt x="50" y="9"/>
                    <a:pt x="50" y="11"/>
                  </a:cubicBezTo>
                  <a:cubicBezTo>
                    <a:pt x="51" y="11"/>
                    <a:pt x="51" y="13"/>
                    <a:pt x="52" y="14"/>
                  </a:cubicBezTo>
                  <a:cubicBezTo>
                    <a:pt x="52" y="14"/>
                    <a:pt x="54" y="14"/>
                    <a:pt x="54" y="14"/>
                  </a:cubicBezTo>
                  <a:cubicBezTo>
                    <a:pt x="54" y="15"/>
                    <a:pt x="52" y="16"/>
                    <a:pt x="51" y="16"/>
                  </a:cubicBezTo>
                  <a:cubicBezTo>
                    <a:pt x="50" y="17"/>
                    <a:pt x="50" y="18"/>
                    <a:pt x="49" y="19"/>
                  </a:cubicBezTo>
                  <a:cubicBezTo>
                    <a:pt x="49" y="19"/>
                    <a:pt x="44" y="23"/>
                    <a:pt x="43" y="22"/>
                  </a:cubicBezTo>
                  <a:cubicBezTo>
                    <a:pt x="43" y="21"/>
                    <a:pt x="42" y="21"/>
                    <a:pt x="41" y="22"/>
                  </a:cubicBezTo>
                  <a:cubicBezTo>
                    <a:pt x="40" y="23"/>
                    <a:pt x="38" y="21"/>
                    <a:pt x="38" y="21"/>
                  </a:cubicBezTo>
                  <a:cubicBezTo>
                    <a:pt x="36" y="20"/>
                    <a:pt x="35" y="16"/>
                    <a:pt x="34" y="16"/>
                  </a:cubicBezTo>
                  <a:cubicBezTo>
                    <a:pt x="32" y="15"/>
                    <a:pt x="29" y="18"/>
                    <a:pt x="27" y="18"/>
                  </a:cubicBezTo>
                  <a:cubicBezTo>
                    <a:pt x="25" y="18"/>
                    <a:pt x="23" y="18"/>
                    <a:pt x="21" y="18"/>
                  </a:cubicBezTo>
                  <a:cubicBezTo>
                    <a:pt x="21" y="18"/>
                    <a:pt x="21" y="20"/>
                    <a:pt x="22" y="20"/>
                  </a:cubicBezTo>
                  <a:cubicBezTo>
                    <a:pt x="22" y="21"/>
                    <a:pt x="24" y="21"/>
                    <a:pt x="25" y="21"/>
                  </a:cubicBezTo>
                  <a:cubicBezTo>
                    <a:pt x="25" y="22"/>
                    <a:pt x="21" y="23"/>
                    <a:pt x="20" y="23"/>
                  </a:cubicBezTo>
                  <a:cubicBezTo>
                    <a:pt x="19" y="24"/>
                    <a:pt x="21" y="27"/>
                    <a:pt x="22" y="28"/>
                  </a:cubicBezTo>
                  <a:cubicBezTo>
                    <a:pt x="24" y="32"/>
                    <a:pt x="24" y="35"/>
                    <a:pt x="22" y="39"/>
                  </a:cubicBezTo>
                  <a:cubicBezTo>
                    <a:pt x="22" y="41"/>
                    <a:pt x="22" y="47"/>
                    <a:pt x="20" y="47"/>
                  </a:cubicBezTo>
                  <a:cubicBezTo>
                    <a:pt x="19" y="48"/>
                    <a:pt x="17" y="47"/>
                    <a:pt x="15" y="48"/>
                  </a:cubicBezTo>
                  <a:cubicBezTo>
                    <a:pt x="14" y="49"/>
                    <a:pt x="11" y="49"/>
                    <a:pt x="10" y="49"/>
                  </a:cubicBezTo>
                  <a:cubicBezTo>
                    <a:pt x="5" y="51"/>
                    <a:pt x="5" y="53"/>
                    <a:pt x="5" y="57"/>
                  </a:cubicBezTo>
                  <a:cubicBezTo>
                    <a:pt x="5" y="59"/>
                    <a:pt x="2" y="59"/>
                    <a:pt x="2" y="60"/>
                  </a:cubicBezTo>
                  <a:cubicBezTo>
                    <a:pt x="2" y="63"/>
                    <a:pt x="0" y="64"/>
                    <a:pt x="2" y="66"/>
                  </a:cubicBezTo>
                  <a:cubicBezTo>
                    <a:pt x="4" y="68"/>
                    <a:pt x="4" y="70"/>
                    <a:pt x="5" y="72"/>
                  </a:cubicBezTo>
                  <a:cubicBezTo>
                    <a:pt x="5" y="73"/>
                    <a:pt x="6" y="73"/>
                    <a:pt x="7" y="73"/>
                  </a:cubicBezTo>
                  <a:cubicBezTo>
                    <a:pt x="8" y="73"/>
                    <a:pt x="8" y="74"/>
                    <a:pt x="9" y="75"/>
                  </a:cubicBezTo>
                  <a:cubicBezTo>
                    <a:pt x="11" y="78"/>
                    <a:pt x="16" y="75"/>
                    <a:pt x="18" y="73"/>
                  </a:cubicBezTo>
                  <a:cubicBezTo>
                    <a:pt x="18" y="76"/>
                    <a:pt x="16" y="81"/>
                    <a:pt x="19" y="82"/>
                  </a:cubicBezTo>
                  <a:cubicBezTo>
                    <a:pt x="20" y="82"/>
                    <a:pt x="23" y="81"/>
                    <a:pt x="24" y="81"/>
                  </a:cubicBezTo>
                  <a:cubicBezTo>
                    <a:pt x="27" y="82"/>
                    <a:pt x="28" y="82"/>
                    <a:pt x="30" y="80"/>
                  </a:cubicBezTo>
                  <a:cubicBezTo>
                    <a:pt x="30" y="79"/>
                    <a:pt x="32" y="79"/>
                    <a:pt x="33" y="79"/>
                  </a:cubicBezTo>
                  <a:cubicBezTo>
                    <a:pt x="35" y="77"/>
                    <a:pt x="37" y="76"/>
                    <a:pt x="39" y="76"/>
                  </a:cubicBezTo>
                  <a:cubicBezTo>
                    <a:pt x="41" y="75"/>
                    <a:pt x="46" y="73"/>
                    <a:pt x="44" y="77"/>
                  </a:cubicBezTo>
                  <a:cubicBezTo>
                    <a:pt x="44" y="79"/>
                    <a:pt x="43" y="81"/>
                    <a:pt x="44" y="83"/>
                  </a:cubicBezTo>
                  <a:cubicBezTo>
                    <a:pt x="45" y="85"/>
                    <a:pt x="47" y="87"/>
                    <a:pt x="49" y="88"/>
                  </a:cubicBezTo>
                  <a:cubicBezTo>
                    <a:pt x="51" y="90"/>
                    <a:pt x="54" y="89"/>
                    <a:pt x="56" y="90"/>
                  </a:cubicBezTo>
                  <a:cubicBezTo>
                    <a:pt x="57" y="91"/>
                    <a:pt x="58" y="92"/>
                    <a:pt x="59" y="92"/>
                  </a:cubicBezTo>
                  <a:cubicBezTo>
                    <a:pt x="60" y="92"/>
                    <a:pt x="61" y="93"/>
                    <a:pt x="61" y="94"/>
                  </a:cubicBezTo>
                  <a:cubicBezTo>
                    <a:pt x="63" y="94"/>
                    <a:pt x="68" y="93"/>
                    <a:pt x="68" y="96"/>
                  </a:cubicBezTo>
                  <a:cubicBezTo>
                    <a:pt x="69" y="98"/>
                    <a:pt x="68" y="98"/>
                    <a:pt x="69" y="100"/>
                  </a:cubicBezTo>
                  <a:cubicBezTo>
                    <a:pt x="70" y="101"/>
                    <a:pt x="69" y="101"/>
                    <a:pt x="68" y="102"/>
                  </a:cubicBezTo>
                  <a:cubicBezTo>
                    <a:pt x="68" y="102"/>
                    <a:pt x="70" y="107"/>
                    <a:pt x="70" y="108"/>
                  </a:cubicBezTo>
                  <a:cubicBezTo>
                    <a:pt x="70" y="109"/>
                    <a:pt x="78" y="108"/>
                    <a:pt x="79" y="108"/>
                  </a:cubicBezTo>
                  <a:cubicBezTo>
                    <a:pt x="79" y="110"/>
                    <a:pt x="78" y="113"/>
                    <a:pt x="80" y="114"/>
                  </a:cubicBezTo>
                  <a:cubicBezTo>
                    <a:pt x="83" y="116"/>
                    <a:pt x="83" y="118"/>
                    <a:pt x="82" y="122"/>
                  </a:cubicBezTo>
                  <a:cubicBezTo>
                    <a:pt x="81" y="124"/>
                    <a:pt x="80" y="127"/>
                    <a:pt x="81" y="130"/>
                  </a:cubicBezTo>
                  <a:cubicBezTo>
                    <a:pt x="81" y="131"/>
                    <a:pt x="82" y="133"/>
                    <a:pt x="82" y="135"/>
                  </a:cubicBezTo>
                  <a:cubicBezTo>
                    <a:pt x="82" y="136"/>
                    <a:pt x="80" y="138"/>
                    <a:pt x="82" y="138"/>
                  </a:cubicBezTo>
                  <a:cubicBezTo>
                    <a:pt x="83" y="139"/>
                    <a:pt x="86" y="140"/>
                    <a:pt x="88" y="139"/>
                  </a:cubicBezTo>
                  <a:cubicBezTo>
                    <a:pt x="90" y="137"/>
                    <a:pt x="94" y="144"/>
                    <a:pt x="93" y="145"/>
                  </a:cubicBezTo>
                  <a:cubicBezTo>
                    <a:pt x="93" y="146"/>
                    <a:pt x="93" y="147"/>
                    <a:pt x="94" y="148"/>
                  </a:cubicBezTo>
                  <a:cubicBezTo>
                    <a:pt x="95" y="149"/>
                    <a:pt x="97" y="147"/>
                    <a:pt x="98" y="148"/>
                  </a:cubicBezTo>
                  <a:cubicBezTo>
                    <a:pt x="102" y="150"/>
                    <a:pt x="98" y="154"/>
                    <a:pt x="98" y="157"/>
                  </a:cubicBezTo>
                  <a:cubicBezTo>
                    <a:pt x="100" y="154"/>
                    <a:pt x="102" y="160"/>
                    <a:pt x="102" y="160"/>
                  </a:cubicBezTo>
                  <a:cubicBezTo>
                    <a:pt x="103" y="164"/>
                    <a:pt x="101" y="165"/>
                    <a:pt x="98" y="166"/>
                  </a:cubicBezTo>
                  <a:cubicBezTo>
                    <a:pt x="94" y="168"/>
                    <a:pt x="92" y="170"/>
                    <a:pt x="90" y="173"/>
                  </a:cubicBezTo>
                  <a:cubicBezTo>
                    <a:pt x="89" y="175"/>
                    <a:pt x="88" y="176"/>
                    <a:pt x="86" y="177"/>
                  </a:cubicBezTo>
                  <a:cubicBezTo>
                    <a:pt x="85" y="179"/>
                    <a:pt x="83" y="180"/>
                    <a:pt x="81" y="182"/>
                  </a:cubicBezTo>
                  <a:cubicBezTo>
                    <a:pt x="83" y="182"/>
                    <a:pt x="85" y="181"/>
                    <a:pt x="86" y="181"/>
                  </a:cubicBezTo>
                  <a:cubicBezTo>
                    <a:pt x="87" y="181"/>
                    <a:pt x="88" y="183"/>
                    <a:pt x="89" y="183"/>
                  </a:cubicBezTo>
                  <a:cubicBezTo>
                    <a:pt x="89" y="184"/>
                    <a:pt x="90" y="185"/>
                    <a:pt x="91" y="186"/>
                  </a:cubicBezTo>
                  <a:cubicBezTo>
                    <a:pt x="92" y="187"/>
                    <a:pt x="93" y="186"/>
                    <a:pt x="94" y="187"/>
                  </a:cubicBezTo>
                  <a:cubicBezTo>
                    <a:pt x="96" y="189"/>
                    <a:pt x="100" y="190"/>
                    <a:pt x="101" y="193"/>
                  </a:cubicBezTo>
                  <a:cubicBezTo>
                    <a:pt x="102" y="195"/>
                    <a:pt x="103" y="199"/>
                    <a:pt x="104" y="201"/>
                  </a:cubicBezTo>
                  <a:cubicBezTo>
                    <a:pt x="105" y="200"/>
                    <a:pt x="106" y="199"/>
                    <a:pt x="107" y="197"/>
                  </a:cubicBezTo>
                  <a:cubicBezTo>
                    <a:pt x="107" y="196"/>
                    <a:pt x="108" y="194"/>
                    <a:pt x="109" y="193"/>
                  </a:cubicBezTo>
                  <a:cubicBezTo>
                    <a:pt x="110" y="190"/>
                    <a:pt x="113" y="189"/>
                    <a:pt x="116" y="187"/>
                  </a:cubicBezTo>
                  <a:cubicBezTo>
                    <a:pt x="118" y="185"/>
                    <a:pt x="118" y="183"/>
                    <a:pt x="119" y="180"/>
                  </a:cubicBezTo>
                  <a:cubicBezTo>
                    <a:pt x="121" y="176"/>
                    <a:pt x="124" y="175"/>
                    <a:pt x="126" y="172"/>
                  </a:cubicBezTo>
                  <a:cubicBezTo>
                    <a:pt x="129" y="169"/>
                    <a:pt x="126" y="165"/>
                    <a:pt x="127" y="161"/>
                  </a:cubicBezTo>
                  <a:cubicBezTo>
                    <a:pt x="128" y="160"/>
                    <a:pt x="128" y="159"/>
                    <a:pt x="128" y="157"/>
                  </a:cubicBezTo>
                  <a:cubicBezTo>
                    <a:pt x="128" y="156"/>
                    <a:pt x="128" y="156"/>
                    <a:pt x="129" y="156"/>
                  </a:cubicBezTo>
                  <a:cubicBezTo>
                    <a:pt x="131" y="155"/>
                    <a:pt x="132" y="153"/>
                    <a:pt x="133" y="152"/>
                  </a:cubicBezTo>
                  <a:cubicBezTo>
                    <a:pt x="134" y="151"/>
                    <a:pt x="135" y="150"/>
                    <a:pt x="137" y="149"/>
                  </a:cubicBezTo>
                  <a:cubicBezTo>
                    <a:pt x="138" y="149"/>
                    <a:pt x="139" y="148"/>
                    <a:pt x="141" y="147"/>
                  </a:cubicBezTo>
                  <a:cubicBezTo>
                    <a:pt x="142" y="147"/>
                    <a:pt x="143" y="148"/>
                    <a:pt x="144" y="148"/>
                  </a:cubicBezTo>
                  <a:cubicBezTo>
                    <a:pt x="145" y="148"/>
                    <a:pt x="144" y="147"/>
                    <a:pt x="144" y="147"/>
                  </a:cubicBezTo>
                  <a:cubicBezTo>
                    <a:pt x="143" y="146"/>
                    <a:pt x="147" y="145"/>
                    <a:pt x="147" y="145"/>
                  </a:cubicBezTo>
                  <a:cubicBezTo>
                    <a:pt x="147" y="145"/>
                    <a:pt x="149" y="142"/>
                    <a:pt x="149" y="143"/>
                  </a:cubicBezTo>
                  <a:cubicBezTo>
                    <a:pt x="150" y="144"/>
                    <a:pt x="155" y="142"/>
                    <a:pt x="155" y="142"/>
                  </a:cubicBezTo>
                  <a:cubicBezTo>
                    <a:pt x="156" y="142"/>
                    <a:pt x="155" y="143"/>
                    <a:pt x="156" y="143"/>
                  </a:cubicBezTo>
                  <a:cubicBezTo>
                    <a:pt x="157" y="143"/>
                    <a:pt x="160" y="143"/>
                    <a:pt x="161" y="142"/>
                  </a:cubicBezTo>
                  <a:cubicBezTo>
                    <a:pt x="162" y="141"/>
                    <a:pt x="162" y="140"/>
                    <a:pt x="163" y="139"/>
                  </a:cubicBezTo>
                  <a:cubicBezTo>
                    <a:pt x="164" y="139"/>
                    <a:pt x="165" y="138"/>
                    <a:pt x="165" y="137"/>
                  </a:cubicBezTo>
                  <a:cubicBezTo>
                    <a:pt x="166" y="136"/>
                    <a:pt x="165" y="134"/>
                    <a:pt x="166" y="133"/>
                  </a:cubicBezTo>
                  <a:cubicBezTo>
                    <a:pt x="167" y="132"/>
                    <a:pt x="168" y="131"/>
                    <a:pt x="169" y="130"/>
                  </a:cubicBezTo>
                  <a:cubicBezTo>
                    <a:pt x="171" y="127"/>
                    <a:pt x="172" y="126"/>
                    <a:pt x="172" y="123"/>
                  </a:cubicBezTo>
                  <a:cubicBezTo>
                    <a:pt x="172" y="121"/>
                    <a:pt x="172" y="120"/>
                    <a:pt x="173" y="118"/>
                  </a:cubicBezTo>
                  <a:cubicBezTo>
                    <a:pt x="173" y="117"/>
                    <a:pt x="174" y="117"/>
                    <a:pt x="175" y="116"/>
                  </a:cubicBezTo>
                  <a:cubicBezTo>
                    <a:pt x="176" y="115"/>
                    <a:pt x="175" y="113"/>
                    <a:pt x="175" y="112"/>
                  </a:cubicBezTo>
                  <a:cubicBezTo>
                    <a:pt x="175" y="110"/>
                    <a:pt x="176" y="109"/>
                    <a:pt x="176" y="107"/>
                  </a:cubicBezTo>
                  <a:cubicBezTo>
                    <a:pt x="177" y="104"/>
                    <a:pt x="176" y="101"/>
                    <a:pt x="176" y="98"/>
                  </a:cubicBezTo>
                  <a:cubicBezTo>
                    <a:pt x="176" y="96"/>
                    <a:pt x="175" y="94"/>
                    <a:pt x="176" y="93"/>
                  </a:cubicBezTo>
                  <a:cubicBezTo>
                    <a:pt x="177" y="91"/>
                    <a:pt x="176" y="92"/>
                    <a:pt x="176" y="90"/>
                  </a:cubicBezTo>
                  <a:cubicBezTo>
                    <a:pt x="176" y="90"/>
                    <a:pt x="178" y="91"/>
                    <a:pt x="178" y="91"/>
                  </a:cubicBezTo>
                  <a:cubicBezTo>
                    <a:pt x="178" y="91"/>
                    <a:pt x="178" y="90"/>
                    <a:pt x="178" y="90"/>
                  </a:cubicBezTo>
                  <a:cubicBezTo>
                    <a:pt x="178" y="90"/>
                    <a:pt x="179" y="90"/>
                    <a:pt x="179" y="90"/>
                  </a:cubicBezTo>
                  <a:cubicBezTo>
                    <a:pt x="181" y="90"/>
                    <a:pt x="182" y="87"/>
                    <a:pt x="182" y="86"/>
                  </a:cubicBezTo>
                  <a:cubicBezTo>
                    <a:pt x="183" y="85"/>
                    <a:pt x="184" y="83"/>
                    <a:pt x="185" y="81"/>
                  </a:cubicBezTo>
                  <a:cubicBezTo>
                    <a:pt x="187" y="79"/>
                    <a:pt x="189" y="79"/>
                    <a:pt x="190" y="77"/>
                  </a:cubicBezTo>
                  <a:cubicBezTo>
                    <a:pt x="195" y="71"/>
                    <a:pt x="199" y="64"/>
                    <a:pt x="196" y="57"/>
                  </a:cubicBezTo>
                  <a:cubicBezTo>
                    <a:pt x="194" y="53"/>
                    <a:pt x="198" y="60"/>
                    <a:pt x="196" y="57"/>
                  </a:cubicBezTo>
                  <a:close/>
                  <a:moveTo>
                    <a:pt x="115" y="186"/>
                  </a:moveTo>
                  <a:cubicBezTo>
                    <a:pt x="113" y="187"/>
                    <a:pt x="112" y="189"/>
                    <a:pt x="110" y="190"/>
                  </a:cubicBezTo>
                  <a:cubicBezTo>
                    <a:pt x="107" y="191"/>
                    <a:pt x="112" y="188"/>
                    <a:pt x="112" y="187"/>
                  </a:cubicBezTo>
                  <a:cubicBezTo>
                    <a:pt x="113" y="186"/>
                    <a:pt x="114" y="184"/>
                    <a:pt x="116" y="182"/>
                  </a:cubicBezTo>
                  <a:cubicBezTo>
                    <a:pt x="118" y="180"/>
                    <a:pt x="117" y="184"/>
                    <a:pt x="115" y="186"/>
                  </a:cubicBezTo>
                  <a:cubicBezTo>
                    <a:pt x="115" y="186"/>
                    <a:pt x="116" y="185"/>
                    <a:pt x="115" y="18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61" name="Freeform 629">
              <a:extLst>
                <a:ext uri="{FF2B5EF4-FFF2-40B4-BE49-F238E27FC236}">
                  <a16:creationId xmlns:a16="http://schemas.microsoft.com/office/drawing/2014/main" id="{FEF60DE9-924B-564E-930E-C6E66FF0368C}"/>
                </a:ext>
              </a:extLst>
            </p:cNvPr>
            <p:cNvSpPr>
              <a:spLocks/>
            </p:cNvSpPr>
            <p:nvPr/>
          </p:nvSpPr>
          <p:spPr bwMode="auto">
            <a:xfrm>
              <a:off x="8961328" y="10485682"/>
              <a:ext cx="251592" cy="261215"/>
            </a:xfrm>
            <a:custGeom>
              <a:avLst/>
              <a:gdLst>
                <a:gd name="T0" fmla="*/ 21 w 27"/>
                <a:gd name="T1" fmla="*/ 10 h 28"/>
                <a:gd name="T2" fmla="*/ 17 w 27"/>
                <a:gd name="T3" fmla="*/ 7 h 28"/>
                <a:gd name="T4" fmla="*/ 14 w 27"/>
                <a:gd name="T5" fmla="*/ 6 h 28"/>
                <a:gd name="T6" fmla="*/ 11 w 27"/>
                <a:gd name="T7" fmla="*/ 3 h 28"/>
                <a:gd name="T8" fmla="*/ 6 w 27"/>
                <a:gd name="T9" fmla="*/ 2 h 28"/>
                <a:gd name="T10" fmla="*/ 4 w 27"/>
                <a:gd name="T11" fmla="*/ 3 h 28"/>
                <a:gd name="T12" fmla="*/ 3 w 27"/>
                <a:gd name="T13" fmla="*/ 6 h 28"/>
                <a:gd name="T14" fmla="*/ 3 w 27"/>
                <a:gd name="T15" fmla="*/ 12 h 28"/>
                <a:gd name="T16" fmla="*/ 2 w 27"/>
                <a:gd name="T17" fmla="*/ 17 h 28"/>
                <a:gd name="T18" fmla="*/ 1 w 27"/>
                <a:gd name="T19" fmla="*/ 22 h 28"/>
                <a:gd name="T20" fmla="*/ 4 w 27"/>
                <a:gd name="T21" fmla="*/ 25 h 28"/>
                <a:gd name="T22" fmla="*/ 9 w 27"/>
                <a:gd name="T23" fmla="*/ 26 h 28"/>
                <a:gd name="T24" fmla="*/ 13 w 27"/>
                <a:gd name="T25" fmla="*/ 28 h 28"/>
                <a:gd name="T26" fmla="*/ 19 w 27"/>
                <a:gd name="T27" fmla="*/ 28 h 28"/>
                <a:gd name="T28" fmla="*/ 24 w 27"/>
                <a:gd name="T29" fmla="*/ 25 h 28"/>
                <a:gd name="T30" fmla="*/ 26 w 27"/>
                <a:gd name="T31" fmla="*/ 19 h 28"/>
                <a:gd name="T32" fmla="*/ 24 w 27"/>
                <a:gd name="T33" fmla="*/ 14 h 28"/>
                <a:gd name="T34" fmla="*/ 21 w 27"/>
                <a:gd name="T35" fmla="*/ 10 h 28"/>
                <a:gd name="T36" fmla="*/ 21 w 27"/>
                <a:gd name="T3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8">
                  <a:moveTo>
                    <a:pt x="21" y="10"/>
                  </a:moveTo>
                  <a:cubicBezTo>
                    <a:pt x="20" y="8"/>
                    <a:pt x="18" y="8"/>
                    <a:pt x="17" y="7"/>
                  </a:cubicBezTo>
                  <a:cubicBezTo>
                    <a:pt x="16" y="6"/>
                    <a:pt x="15" y="7"/>
                    <a:pt x="14" y="6"/>
                  </a:cubicBezTo>
                  <a:cubicBezTo>
                    <a:pt x="13" y="5"/>
                    <a:pt x="12" y="4"/>
                    <a:pt x="11" y="3"/>
                  </a:cubicBezTo>
                  <a:cubicBezTo>
                    <a:pt x="10" y="0"/>
                    <a:pt x="9" y="1"/>
                    <a:pt x="6" y="2"/>
                  </a:cubicBezTo>
                  <a:cubicBezTo>
                    <a:pt x="5" y="2"/>
                    <a:pt x="5" y="1"/>
                    <a:pt x="4" y="3"/>
                  </a:cubicBezTo>
                  <a:cubicBezTo>
                    <a:pt x="3" y="4"/>
                    <a:pt x="3" y="5"/>
                    <a:pt x="3" y="6"/>
                  </a:cubicBezTo>
                  <a:cubicBezTo>
                    <a:pt x="3" y="8"/>
                    <a:pt x="3" y="10"/>
                    <a:pt x="3" y="12"/>
                  </a:cubicBezTo>
                  <a:cubicBezTo>
                    <a:pt x="3" y="13"/>
                    <a:pt x="3" y="15"/>
                    <a:pt x="2" y="17"/>
                  </a:cubicBezTo>
                  <a:cubicBezTo>
                    <a:pt x="0" y="19"/>
                    <a:pt x="0" y="19"/>
                    <a:pt x="1" y="22"/>
                  </a:cubicBezTo>
                  <a:cubicBezTo>
                    <a:pt x="2" y="24"/>
                    <a:pt x="2" y="24"/>
                    <a:pt x="4" y="25"/>
                  </a:cubicBezTo>
                  <a:cubicBezTo>
                    <a:pt x="6" y="25"/>
                    <a:pt x="8" y="25"/>
                    <a:pt x="9" y="26"/>
                  </a:cubicBezTo>
                  <a:cubicBezTo>
                    <a:pt x="10" y="26"/>
                    <a:pt x="12" y="28"/>
                    <a:pt x="13" y="28"/>
                  </a:cubicBezTo>
                  <a:cubicBezTo>
                    <a:pt x="15" y="27"/>
                    <a:pt x="17" y="28"/>
                    <a:pt x="19" y="28"/>
                  </a:cubicBezTo>
                  <a:cubicBezTo>
                    <a:pt x="20" y="28"/>
                    <a:pt x="23" y="26"/>
                    <a:pt x="24" y="25"/>
                  </a:cubicBezTo>
                  <a:cubicBezTo>
                    <a:pt x="26" y="23"/>
                    <a:pt x="27" y="21"/>
                    <a:pt x="26" y="19"/>
                  </a:cubicBezTo>
                  <a:cubicBezTo>
                    <a:pt x="25" y="17"/>
                    <a:pt x="25" y="16"/>
                    <a:pt x="24" y="14"/>
                  </a:cubicBezTo>
                  <a:cubicBezTo>
                    <a:pt x="24" y="12"/>
                    <a:pt x="23" y="11"/>
                    <a:pt x="21" y="10"/>
                  </a:cubicBezTo>
                  <a:cubicBezTo>
                    <a:pt x="20" y="9"/>
                    <a:pt x="22" y="10"/>
                    <a:pt x="21"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62" name="Freeform 630">
              <a:extLst>
                <a:ext uri="{FF2B5EF4-FFF2-40B4-BE49-F238E27FC236}">
                  <a16:creationId xmlns:a16="http://schemas.microsoft.com/office/drawing/2014/main" id="{DBF0627D-2CBF-E14A-8AD9-2C6C0046C1E5}"/>
                </a:ext>
              </a:extLst>
            </p:cNvPr>
            <p:cNvSpPr>
              <a:spLocks/>
            </p:cNvSpPr>
            <p:nvPr/>
          </p:nvSpPr>
          <p:spPr bwMode="auto">
            <a:xfrm>
              <a:off x="8241584" y="10074745"/>
              <a:ext cx="961782" cy="1672412"/>
            </a:xfrm>
            <a:custGeom>
              <a:avLst/>
              <a:gdLst>
                <a:gd name="T0" fmla="*/ 80 w 103"/>
                <a:gd name="T1" fmla="*/ 52 h 179"/>
                <a:gd name="T2" fmla="*/ 85 w 103"/>
                <a:gd name="T3" fmla="*/ 42 h 179"/>
                <a:gd name="T4" fmla="*/ 102 w 103"/>
                <a:gd name="T5" fmla="*/ 29 h 179"/>
                <a:gd name="T6" fmla="*/ 99 w 103"/>
                <a:gd name="T7" fmla="*/ 21 h 179"/>
                <a:gd name="T8" fmla="*/ 94 w 103"/>
                <a:gd name="T9" fmla="*/ 29 h 179"/>
                <a:gd name="T10" fmla="*/ 82 w 103"/>
                <a:gd name="T11" fmla="*/ 30 h 179"/>
                <a:gd name="T12" fmla="*/ 79 w 103"/>
                <a:gd name="T13" fmla="*/ 28 h 179"/>
                <a:gd name="T14" fmla="*/ 81 w 103"/>
                <a:gd name="T15" fmla="*/ 22 h 179"/>
                <a:gd name="T16" fmla="*/ 64 w 103"/>
                <a:gd name="T17" fmla="*/ 9 h 179"/>
                <a:gd name="T18" fmla="*/ 57 w 103"/>
                <a:gd name="T19" fmla="*/ 2 h 179"/>
                <a:gd name="T20" fmla="*/ 48 w 103"/>
                <a:gd name="T21" fmla="*/ 4 h 179"/>
                <a:gd name="T22" fmla="*/ 39 w 103"/>
                <a:gd name="T23" fmla="*/ 1 h 179"/>
                <a:gd name="T24" fmla="*/ 35 w 103"/>
                <a:gd name="T25" fmla="*/ 9 h 179"/>
                <a:gd name="T26" fmla="*/ 27 w 103"/>
                <a:gd name="T27" fmla="*/ 22 h 179"/>
                <a:gd name="T28" fmla="*/ 25 w 103"/>
                <a:gd name="T29" fmla="*/ 32 h 179"/>
                <a:gd name="T30" fmla="*/ 21 w 103"/>
                <a:gd name="T31" fmla="*/ 39 h 179"/>
                <a:gd name="T32" fmla="*/ 19 w 103"/>
                <a:gd name="T33" fmla="*/ 47 h 179"/>
                <a:gd name="T34" fmla="*/ 17 w 103"/>
                <a:gd name="T35" fmla="*/ 52 h 179"/>
                <a:gd name="T36" fmla="*/ 20 w 103"/>
                <a:gd name="T37" fmla="*/ 61 h 179"/>
                <a:gd name="T38" fmla="*/ 18 w 103"/>
                <a:gd name="T39" fmla="*/ 79 h 179"/>
                <a:gd name="T40" fmla="*/ 15 w 103"/>
                <a:gd name="T41" fmla="*/ 94 h 179"/>
                <a:gd name="T42" fmla="*/ 10 w 103"/>
                <a:gd name="T43" fmla="*/ 117 h 179"/>
                <a:gd name="T44" fmla="*/ 13 w 103"/>
                <a:gd name="T45" fmla="*/ 130 h 179"/>
                <a:gd name="T46" fmla="*/ 12 w 103"/>
                <a:gd name="T47" fmla="*/ 135 h 179"/>
                <a:gd name="T48" fmla="*/ 8 w 103"/>
                <a:gd name="T49" fmla="*/ 147 h 179"/>
                <a:gd name="T50" fmla="*/ 5 w 103"/>
                <a:gd name="T51" fmla="*/ 156 h 179"/>
                <a:gd name="T52" fmla="*/ 8 w 103"/>
                <a:gd name="T53" fmla="*/ 170 h 179"/>
                <a:gd name="T54" fmla="*/ 13 w 103"/>
                <a:gd name="T55" fmla="*/ 176 h 179"/>
                <a:gd name="T56" fmla="*/ 23 w 103"/>
                <a:gd name="T57" fmla="*/ 178 h 179"/>
                <a:gd name="T58" fmla="*/ 27 w 103"/>
                <a:gd name="T59" fmla="*/ 179 h 179"/>
                <a:gd name="T60" fmla="*/ 24 w 103"/>
                <a:gd name="T61" fmla="*/ 169 h 179"/>
                <a:gd name="T62" fmla="*/ 25 w 103"/>
                <a:gd name="T63" fmla="*/ 163 h 179"/>
                <a:gd name="T64" fmla="*/ 28 w 103"/>
                <a:gd name="T65" fmla="*/ 163 h 179"/>
                <a:gd name="T66" fmla="*/ 31 w 103"/>
                <a:gd name="T67" fmla="*/ 157 h 179"/>
                <a:gd name="T68" fmla="*/ 40 w 103"/>
                <a:gd name="T69" fmla="*/ 151 h 179"/>
                <a:gd name="T70" fmla="*/ 41 w 103"/>
                <a:gd name="T71" fmla="*/ 145 h 179"/>
                <a:gd name="T72" fmla="*/ 32 w 103"/>
                <a:gd name="T73" fmla="*/ 140 h 179"/>
                <a:gd name="T74" fmla="*/ 39 w 103"/>
                <a:gd name="T75" fmla="*/ 131 h 179"/>
                <a:gd name="T76" fmla="*/ 43 w 103"/>
                <a:gd name="T77" fmla="*/ 124 h 179"/>
                <a:gd name="T78" fmla="*/ 48 w 103"/>
                <a:gd name="T79" fmla="*/ 116 h 179"/>
                <a:gd name="T80" fmla="*/ 51 w 103"/>
                <a:gd name="T81" fmla="*/ 114 h 179"/>
                <a:gd name="T82" fmla="*/ 45 w 103"/>
                <a:gd name="T83" fmla="*/ 113 h 179"/>
                <a:gd name="T84" fmla="*/ 54 w 103"/>
                <a:gd name="T85" fmla="*/ 108 h 179"/>
                <a:gd name="T86" fmla="*/ 58 w 103"/>
                <a:gd name="T87" fmla="*/ 102 h 179"/>
                <a:gd name="T88" fmla="*/ 59 w 103"/>
                <a:gd name="T89" fmla="*/ 97 h 179"/>
                <a:gd name="T90" fmla="*/ 60 w 103"/>
                <a:gd name="T91" fmla="*/ 96 h 179"/>
                <a:gd name="T92" fmla="*/ 76 w 103"/>
                <a:gd name="T93" fmla="*/ 93 h 179"/>
                <a:gd name="T94" fmla="*/ 84 w 103"/>
                <a:gd name="T95" fmla="*/ 87 h 179"/>
                <a:gd name="T96" fmla="*/ 83 w 103"/>
                <a:gd name="T97" fmla="*/ 78 h 179"/>
                <a:gd name="T98" fmla="*/ 78 w 103"/>
                <a:gd name="T99" fmla="*/ 69 h 179"/>
                <a:gd name="T100" fmla="*/ 78 w 103"/>
                <a:gd name="T101" fmla="*/ 66 h 179"/>
                <a:gd name="T102" fmla="*/ 78 w 103"/>
                <a:gd name="T103" fmla="*/ 62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3" h="179">
                  <a:moveTo>
                    <a:pt x="78" y="62"/>
                  </a:moveTo>
                  <a:cubicBezTo>
                    <a:pt x="81" y="59"/>
                    <a:pt x="79" y="56"/>
                    <a:pt x="80" y="52"/>
                  </a:cubicBezTo>
                  <a:cubicBezTo>
                    <a:pt x="80" y="51"/>
                    <a:pt x="80" y="49"/>
                    <a:pt x="80" y="48"/>
                  </a:cubicBezTo>
                  <a:cubicBezTo>
                    <a:pt x="81" y="45"/>
                    <a:pt x="83" y="44"/>
                    <a:pt x="85" y="42"/>
                  </a:cubicBezTo>
                  <a:cubicBezTo>
                    <a:pt x="89" y="39"/>
                    <a:pt x="91" y="34"/>
                    <a:pt x="95" y="31"/>
                  </a:cubicBezTo>
                  <a:cubicBezTo>
                    <a:pt x="97" y="30"/>
                    <a:pt x="100" y="30"/>
                    <a:pt x="102" y="29"/>
                  </a:cubicBezTo>
                  <a:cubicBezTo>
                    <a:pt x="103" y="27"/>
                    <a:pt x="102" y="24"/>
                    <a:pt x="101" y="23"/>
                  </a:cubicBezTo>
                  <a:cubicBezTo>
                    <a:pt x="100" y="21"/>
                    <a:pt x="101" y="21"/>
                    <a:pt x="99" y="21"/>
                  </a:cubicBezTo>
                  <a:cubicBezTo>
                    <a:pt x="97" y="20"/>
                    <a:pt x="98" y="24"/>
                    <a:pt x="97" y="25"/>
                  </a:cubicBezTo>
                  <a:cubicBezTo>
                    <a:pt x="96" y="26"/>
                    <a:pt x="95" y="28"/>
                    <a:pt x="94" y="29"/>
                  </a:cubicBezTo>
                  <a:cubicBezTo>
                    <a:pt x="93" y="30"/>
                    <a:pt x="90" y="29"/>
                    <a:pt x="88" y="30"/>
                  </a:cubicBezTo>
                  <a:cubicBezTo>
                    <a:pt x="87" y="32"/>
                    <a:pt x="84" y="30"/>
                    <a:pt x="82" y="30"/>
                  </a:cubicBezTo>
                  <a:cubicBezTo>
                    <a:pt x="81" y="30"/>
                    <a:pt x="79" y="31"/>
                    <a:pt x="78" y="30"/>
                  </a:cubicBezTo>
                  <a:cubicBezTo>
                    <a:pt x="76" y="30"/>
                    <a:pt x="79" y="28"/>
                    <a:pt x="79" y="28"/>
                  </a:cubicBezTo>
                  <a:cubicBezTo>
                    <a:pt x="80" y="27"/>
                    <a:pt x="79" y="26"/>
                    <a:pt x="79" y="26"/>
                  </a:cubicBezTo>
                  <a:cubicBezTo>
                    <a:pt x="79" y="24"/>
                    <a:pt x="80" y="23"/>
                    <a:pt x="81" y="22"/>
                  </a:cubicBezTo>
                  <a:cubicBezTo>
                    <a:pt x="85" y="18"/>
                    <a:pt x="77" y="16"/>
                    <a:pt x="74" y="14"/>
                  </a:cubicBezTo>
                  <a:cubicBezTo>
                    <a:pt x="71" y="12"/>
                    <a:pt x="67" y="12"/>
                    <a:pt x="64" y="9"/>
                  </a:cubicBezTo>
                  <a:cubicBezTo>
                    <a:pt x="63" y="8"/>
                    <a:pt x="61" y="7"/>
                    <a:pt x="60" y="6"/>
                  </a:cubicBezTo>
                  <a:cubicBezTo>
                    <a:pt x="59" y="4"/>
                    <a:pt x="58" y="2"/>
                    <a:pt x="57" y="2"/>
                  </a:cubicBezTo>
                  <a:cubicBezTo>
                    <a:pt x="56" y="1"/>
                    <a:pt x="53" y="1"/>
                    <a:pt x="52" y="2"/>
                  </a:cubicBezTo>
                  <a:cubicBezTo>
                    <a:pt x="51" y="3"/>
                    <a:pt x="50" y="6"/>
                    <a:pt x="48" y="4"/>
                  </a:cubicBezTo>
                  <a:cubicBezTo>
                    <a:pt x="47" y="2"/>
                    <a:pt x="45" y="2"/>
                    <a:pt x="43" y="2"/>
                  </a:cubicBezTo>
                  <a:cubicBezTo>
                    <a:pt x="41" y="2"/>
                    <a:pt x="41" y="0"/>
                    <a:pt x="39" y="1"/>
                  </a:cubicBezTo>
                  <a:cubicBezTo>
                    <a:pt x="38" y="2"/>
                    <a:pt x="35" y="3"/>
                    <a:pt x="35" y="4"/>
                  </a:cubicBezTo>
                  <a:cubicBezTo>
                    <a:pt x="34" y="6"/>
                    <a:pt x="35" y="8"/>
                    <a:pt x="35" y="9"/>
                  </a:cubicBezTo>
                  <a:cubicBezTo>
                    <a:pt x="34" y="13"/>
                    <a:pt x="31" y="13"/>
                    <a:pt x="28" y="14"/>
                  </a:cubicBezTo>
                  <a:cubicBezTo>
                    <a:pt x="26" y="15"/>
                    <a:pt x="27" y="20"/>
                    <a:pt x="27" y="22"/>
                  </a:cubicBezTo>
                  <a:cubicBezTo>
                    <a:pt x="27" y="24"/>
                    <a:pt x="28" y="26"/>
                    <a:pt x="28" y="27"/>
                  </a:cubicBezTo>
                  <a:cubicBezTo>
                    <a:pt x="28" y="28"/>
                    <a:pt x="25" y="31"/>
                    <a:pt x="25" y="32"/>
                  </a:cubicBezTo>
                  <a:cubicBezTo>
                    <a:pt x="24" y="33"/>
                    <a:pt x="21" y="35"/>
                    <a:pt x="21" y="36"/>
                  </a:cubicBezTo>
                  <a:cubicBezTo>
                    <a:pt x="21" y="37"/>
                    <a:pt x="21" y="38"/>
                    <a:pt x="21" y="39"/>
                  </a:cubicBezTo>
                  <a:cubicBezTo>
                    <a:pt x="21" y="40"/>
                    <a:pt x="20" y="41"/>
                    <a:pt x="20" y="42"/>
                  </a:cubicBezTo>
                  <a:cubicBezTo>
                    <a:pt x="20" y="43"/>
                    <a:pt x="21" y="46"/>
                    <a:pt x="19" y="47"/>
                  </a:cubicBezTo>
                  <a:cubicBezTo>
                    <a:pt x="19" y="48"/>
                    <a:pt x="19" y="50"/>
                    <a:pt x="19" y="51"/>
                  </a:cubicBezTo>
                  <a:cubicBezTo>
                    <a:pt x="18" y="51"/>
                    <a:pt x="17" y="51"/>
                    <a:pt x="17" y="52"/>
                  </a:cubicBezTo>
                  <a:cubicBezTo>
                    <a:pt x="17" y="54"/>
                    <a:pt x="19" y="55"/>
                    <a:pt x="19" y="57"/>
                  </a:cubicBezTo>
                  <a:cubicBezTo>
                    <a:pt x="19" y="58"/>
                    <a:pt x="19" y="60"/>
                    <a:pt x="20" y="61"/>
                  </a:cubicBezTo>
                  <a:cubicBezTo>
                    <a:pt x="22" y="65"/>
                    <a:pt x="18" y="69"/>
                    <a:pt x="18" y="73"/>
                  </a:cubicBezTo>
                  <a:cubicBezTo>
                    <a:pt x="17" y="75"/>
                    <a:pt x="19" y="77"/>
                    <a:pt x="18" y="79"/>
                  </a:cubicBezTo>
                  <a:cubicBezTo>
                    <a:pt x="17" y="80"/>
                    <a:pt x="15" y="81"/>
                    <a:pt x="14" y="83"/>
                  </a:cubicBezTo>
                  <a:cubicBezTo>
                    <a:pt x="13" y="85"/>
                    <a:pt x="17" y="93"/>
                    <a:pt x="15" y="94"/>
                  </a:cubicBezTo>
                  <a:cubicBezTo>
                    <a:pt x="11" y="96"/>
                    <a:pt x="12" y="101"/>
                    <a:pt x="11" y="105"/>
                  </a:cubicBezTo>
                  <a:cubicBezTo>
                    <a:pt x="9" y="108"/>
                    <a:pt x="10" y="113"/>
                    <a:pt x="10" y="117"/>
                  </a:cubicBezTo>
                  <a:cubicBezTo>
                    <a:pt x="10" y="120"/>
                    <a:pt x="10" y="123"/>
                    <a:pt x="10" y="126"/>
                  </a:cubicBezTo>
                  <a:cubicBezTo>
                    <a:pt x="10" y="127"/>
                    <a:pt x="15" y="130"/>
                    <a:pt x="13" y="130"/>
                  </a:cubicBezTo>
                  <a:cubicBezTo>
                    <a:pt x="13" y="130"/>
                    <a:pt x="9" y="131"/>
                    <a:pt x="11" y="132"/>
                  </a:cubicBezTo>
                  <a:cubicBezTo>
                    <a:pt x="13" y="132"/>
                    <a:pt x="13" y="133"/>
                    <a:pt x="12" y="135"/>
                  </a:cubicBezTo>
                  <a:cubicBezTo>
                    <a:pt x="11" y="137"/>
                    <a:pt x="11" y="139"/>
                    <a:pt x="11" y="142"/>
                  </a:cubicBezTo>
                  <a:cubicBezTo>
                    <a:pt x="11" y="144"/>
                    <a:pt x="9" y="145"/>
                    <a:pt x="8" y="147"/>
                  </a:cubicBezTo>
                  <a:cubicBezTo>
                    <a:pt x="7" y="148"/>
                    <a:pt x="8" y="150"/>
                    <a:pt x="8" y="152"/>
                  </a:cubicBezTo>
                  <a:cubicBezTo>
                    <a:pt x="8" y="153"/>
                    <a:pt x="6" y="156"/>
                    <a:pt x="5" y="156"/>
                  </a:cubicBezTo>
                  <a:cubicBezTo>
                    <a:pt x="0" y="158"/>
                    <a:pt x="3" y="164"/>
                    <a:pt x="4" y="167"/>
                  </a:cubicBezTo>
                  <a:cubicBezTo>
                    <a:pt x="5" y="169"/>
                    <a:pt x="8" y="166"/>
                    <a:pt x="8" y="170"/>
                  </a:cubicBezTo>
                  <a:cubicBezTo>
                    <a:pt x="8" y="171"/>
                    <a:pt x="7" y="174"/>
                    <a:pt x="9" y="175"/>
                  </a:cubicBezTo>
                  <a:cubicBezTo>
                    <a:pt x="10" y="176"/>
                    <a:pt x="11" y="176"/>
                    <a:pt x="13" y="176"/>
                  </a:cubicBezTo>
                  <a:cubicBezTo>
                    <a:pt x="15" y="177"/>
                    <a:pt x="18" y="177"/>
                    <a:pt x="20" y="177"/>
                  </a:cubicBezTo>
                  <a:cubicBezTo>
                    <a:pt x="21" y="177"/>
                    <a:pt x="22" y="177"/>
                    <a:pt x="23" y="178"/>
                  </a:cubicBezTo>
                  <a:cubicBezTo>
                    <a:pt x="23" y="177"/>
                    <a:pt x="24" y="177"/>
                    <a:pt x="25" y="177"/>
                  </a:cubicBezTo>
                  <a:cubicBezTo>
                    <a:pt x="25" y="178"/>
                    <a:pt x="27" y="179"/>
                    <a:pt x="27" y="179"/>
                  </a:cubicBezTo>
                  <a:cubicBezTo>
                    <a:pt x="28" y="179"/>
                    <a:pt x="26" y="176"/>
                    <a:pt x="26" y="175"/>
                  </a:cubicBezTo>
                  <a:cubicBezTo>
                    <a:pt x="24" y="173"/>
                    <a:pt x="24" y="171"/>
                    <a:pt x="24" y="169"/>
                  </a:cubicBezTo>
                  <a:cubicBezTo>
                    <a:pt x="24" y="167"/>
                    <a:pt x="24" y="166"/>
                    <a:pt x="27" y="164"/>
                  </a:cubicBezTo>
                  <a:cubicBezTo>
                    <a:pt x="29" y="163"/>
                    <a:pt x="25" y="163"/>
                    <a:pt x="25" y="163"/>
                  </a:cubicBezTo>
                  <a:cubicBezTo>
                    <a:pt x="25" y="163"/>
                    <a:pt x="27" y="162"/>
                    <a:pt x="26" y="162"/>
                  </a:cubicBezTo>
                  <a:cubicBezTo>
                    <a:pt x="27" y="162"/>
                    <a:pt x="27" y="163"/>
                    <a:pt x="28" y="163"/>
                  </a:cubicBezTo>
                  <a:cubicBezTo>
                    <a:pt x="29" y="164"/>
                    <a:pt x="30" y="163"/>
                    <a:pt x="31" y="163"/>
                  </a:cubicBezTo>
                  <a:cubicBezTo>
                    <a:pt x="32" y="161"/>
                    <a:pt x="31" y="159"/>
                    <a:pt x="31" y="157"/>
                  </a:cubicBezTo>
                  <a:cubicBezTo>
                    <a:pt x="32" y="155"/>
                    <a:pt x="34" y="154"/>
                    <a:pt x="37" y="153"/>
                  </a:cubicBezTo>
                  <a:cubicBezTo>
                    <a:pt x="38" y="152"/>
                    <a:pt x="39" y="152"/>
                    <a:pt x="40" y="151"/>
                  </a:cubicBezTo>
                  <a:cubicBezTo>
                    <a:pt x="41" y="150"/>
                    <a:pt x="39" y="149"/>
                    <a:pt x="39" y="149"/>
                  </a:cubicBezTo>
                  <a:cubicBezTo>
                    <a:pt x="39" y="148"/>
                    <a:pt x="42" y="147"/>
                    <a:pt x="41" y="145"/>
                  </a:cubicBezTo>
                  <a:cubicBezTo>
                    <a:pt x="40" y="143"/>
                    <a:pt x="36" y="145"/>
                    <a:pt x="35" y="143"/>
                  </a:cubicBezTo>
                  <a:cubicBezTo>
                    <a:pt x="34" y="142"/>
                    <a:pt x="33" y="142"/>
                    <a:pt x="32" y="140"/>
                  </a:cubicBezTo>
                  <a:cubicBezTo>
                    <a:pt x="31" y="138"/>
                    <a:pt x="33" y="135"/>
                    <a:pt x="34" y="134"/>
                  </a:cubicBezTo>
                  <a:cubicBezTo>
                    <a:pt x="36" y="133"/>
                    <a:pt x="37" y="131"/>
                    <a:pt x="39" y="131"/>
                  </a:cubicBezTo>
                  <a:cubicBezTo>
                    <a:pt x="41" y="130"/>
                    <a:pt x="41" y="132"/>
                    <a:pt x="42" y="129"/>
                  </a:cubicBezTo>
                  <a:cubicBezTo>
                    <a:pt x="42" y="127"/>
                    <a:pt x="44" y="126"/>
                    <a:pt x="43" y="124"/>
                  </a:cubicBezTo>
                  <a:cubicBezTo>
                    <a:pt x="42" y="121"/>
                    <a:pt x="47" y="121"/>
                    <a:pt x="48" y="119"/>
                  </a:cubicBezTo>
                  <a:cubicBezTo>
                    <a:pt x="48" y="119"/>
                    <a:pt x="43" y="115"/>
                    <a:pt x="48" y="116"/>
                  </a:cubicBezTo>
                  <a:cubicBezTo>
                    <a:pt x="49" y="117"/>
                    <a:pt x="49" y="118"/>
                    <a:pt x="50" y="118"/>
                  </a:cubicBezTo>
                  <a:cubicBezTo>
                    <a:pt x="52" y="118"/>
                    <a:pt x="52" y="115"/>
                    <a:pt x="51" y="114"/>
                  </a:cubicBezTo>
                  <a:cubicBezTo>
                    <a:pt x="51" y="113"/>
                    <a:pt x="49" y="115"/>
                    <a:pt x="49" y="115"/>
                  </a:cubicBezTo>
                  <a:cubicBezTo>
                    <a:pt x="47" y="115"/>
                    <a:pt x="45" y="114"/>
                    <a:pt x="45" y="113"/>
                  </a:cubicBezTo>
                  <a:cubicBezTo>
                    <a:pt x="45" y="112"/>
                    <a:pt x="43" y="105"/>
                    <a:pt x="45" y="105"/>
                  </a:cubicBezTo>
                  <a:cubicBezTo>
                    <a:pt x="48" y="106"/>
                    <a:pt x="50" y="108"/>
                    <a:pt x="54" y="108"/>
                  </a:cubicBezTo>
                  <a:cubicBezTo>
                    <a:pt x="55" y="108"/>
                    <a:pt x="56" y="107"/>
                    <a:pt x="57" y="107"/>
                  </a:cubicBezTo>
                  <a:cubicBezTo>
                    <a:pt x="59" y="105"/>
                    <a:pt x="57" y="104"/>
                    <a:pt x="58" y="102"/>
                  </a:cubicBezTo>
                  <a:cubicBezTo>
                    <a:pt x="58" y="101"/>
                    <a:pt x="59" y="100"/>
                    <a:pt x="59" y="100"/>
                  </a:cubicBezTo>
                  <a:cubicBezTo>
                    <a:pt x="60" y="98"/>
                    <a:pt x="59" y="98"/>
                    <a:pt x="59" y="97"/>
                  </a:cubicBezTo>
                  <a:cubicBezTo>
                    <a:pt x="58" y="96"/>
                    <a:pt x="58" y="94"/>
                    <a:pt x="59" y="94"/>
                  </a:cubicBezTo>
                  <a:cubicBezTo>
                    <a:pt x="61" y="94"/>
                    <a:pt x="60" y="96"/>
                    <a:pt x="60" y="96"/>
                  </a:cubicBezTo>
                  <a:cubicBezTo>
                    <a:pt x="59" y="95"/>
                    <a:pt x="65" y="95"/>
                    <a:pt x="65" y="95"/>
                  </a:cubicBezTo>
                  <a:cubicBezTo>
                    <a:pt x="69" y="95"/>
                    <a:pt x="72" y="93"/>
                    <a:pt x="76" y="93"/>
                  </a:cubicBezTo>
                  <a:cubicBezTo>
                    <a:pt x="77" y="92"/>
                    <a:pt x="80" y="91"/>
                    <a:pt x="82" y="90"/>
                  </a:cubicBezTo>
                  <a:cubicBezTo>
                    <a:pt x="83" y="89"/>
                    <a:pt x="83" y="88"/>
                    <a:pt x="84" y="87"/>
                  </a:cubicBezTo>
                  <a:cubicBezTo>
                    <a:pt x="85" y="86"/>
                    <a:pt x="86" y="85"/>
                    <a:pt x="87" y="83"/>
                  </a:cubicBezTo>
                  <a:cubicBezTo>
                    <a:pt x="87" y="80"/>
                    <a:pt x="85" y="80"/>
                    <a:pt x="83" y="78"/>
                  </a:cubicBezTo>
                  <a:cubicBezTo>
                    <a:pt x="82" y="76"/>
                    <a:pt x="85" y="75"/>
                    <a:pt x="83" y="73"/>
                  </a:cubicBezTo>
                  <a:cubicBezTo>
                    <a:pt x="82" y="72"/>
                    <a:pt x="78" y="71"/>
                    <a:pt x="78" y="69"/>
                  </a:cubicBezTo>
                  <a:cubicBezTo>
                    <a:pt x="78" y="69"/>
                    <a:pt x="78" y="68"/>
                    <a:pt x="79" y="68"/>
                  </a:cubicBezTo>
                  <a:cubicBezTo>
                    <a:pt x="79" y="67"/>
                    <a:pt x="78" y="67"/>
                    <a:pt x="78" y="66"/>
                  </a:cubicBezTo>
                  <a:cubicBezTo>
                    <a:pt x="78" y="65"/>
                    <a:pt x="77" y="63"/>
                    <a:pt x="78" y="62"/>
                  </a:cubicBezTo>
                  <a:cubicBezTo>
                    <a:pt x="79" y="61"/>
                    <a:pt x="77" y="63"/>
                    <a:pt x="78" y="6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63" name="Freeform 631">
              <a:extLst>
                <a:ext uri="{FF2B5EF4-FFF2-40B4-BE49-F238E27FC236}">
                  <a16:creationId xmlns:a16="http://schemas.microsoft.com/office/drawing/2014/main" id="{A9E688C3-13F6-C64F-B054-1E3DF50607A2}"/>
                </a:ext>
              </a:extLst>
            </p:cNvPr>
            <p:cNvSpPr>
              <a:spLocks/>
            </p:cNvSpPr>
            <p:nvPr/>
          </p:nvSpPr>
          <p:spPr bwMode="auto">
            <a:xfrm>
              <a:off x="7617378" y="8313140"/>
              <a:ext cx="203823" cy="226173"/>
            </a:xfrm>
            <a:custGeom>
              <a:avLst/>
              <a:gdLst>
                <a:gd name="T0" fmla="*/ 15 w 22"/>
                <a:gd name="T1" fmla="*/ 23 h 24"/>
                <a:gd name="T2" fmla="*/ 19 w 22"/>
                <a:gd name="T3" fmla="*/ 24 h 24"/>
                <a:gd name="T4" fmla="*/ 19 w 22"/>
                <a:gd name="T5" fmla="*/ 17 h 24"/>
                <a:gd name="T6" fmla="*/ 20 w 22"/>
                <a:gd name="T7" fmla="*/ 10 h 24"/>
                <a:gd name="T8" fmla="*/ 21 w 22"/>
                <a:gd name="T9" fmla="*/ 7 h 24"/>
                <a:gd name="T10" fmla="*/ 22 w 22"/>
                <a:gd name="T11" fmla="*/ 3 h 24"/>
                <a:gd name="T12" fmla="*/ 17 w 22"/>
                <a:gd name="T13" fmla="*/ 4 h 24"/>
                <a:gd name="T14" fmla="*/ 12 w 22"/>
                <a:gd name="T15" fmla="*/ 5 h 24"/>
                <a:gd name="T16" fmla="*/ 9 w 22"/>
                <a:gd name="T17" fmla="*/ 8 h 24"/>
                <a:gd name="T18" fmla="*/ 4 w 22"/>
                <a:gd name="T19" fmla="*/ 9 h 24"/>
                <a:gd name="T20" fmla="*/ 3 w 22"/>
                <a:gd name="T21" fmla="*/ 12 h 24"/>
                <a:gd name="T22" fmla="*/ 0 w 22"/>
                <a:gd name="T23" fmla="*/ 13 h 24"/>
                <a:gd name="T24" fmla="*/ 6 w 22"/>
                <a:gd name="T25" fmla="*/ 19 h 24"/>
                <a:gd name="T26" fmla="*/ 11 w 22"/>
                <a:gd name="T27" fmla="*/ 22 h 24"/>
                <a:gd name="T28" fmla="*/ 15 w 22"/>
                <a:gd name="T29" fmla="*/ 23 h 24"/>
                <a:gd name="T30" fmla="*/ 15 w 22"/>
                <a:gd name="T31"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24">
                  <a:moveTo>
                    <a:pt x="15" y="23"/>
                  </a:moveTo>
                  <a:cubicBezTo>
                    <a:pt x="16" y="24"/>
                    <a:pt x="17" y="24"/>
                    <a:pt x="19" y="24"/>
                  </a:cubicBezTo>
                  <a:cubicBezTo>
                    <a:pt x="17" y="21"/>
                    <a:pt x="19" y="20"/>
                    <a:pt x="19" y="17"/>
                  </a:cubicBezTo>
                  <a:cubicBezTo>
                    <a:pt x="19" y="15"/>
                    <a:pt x="20" y="12"/>
                    <a:pt x="20" y="10"/>
                  </a:cubicBezTo>
                  <a:cubicBezTo>
                    <a:pt x="20" y="9"/>
                    <a:pt x="21" y="8"/>
                    <a:pt x="21" y="7"/>
                  </a:cubicBezTo>
                  <a:cubicBezTo>
                    <a:pt x="22" y="6"/>
                    <a:pt x="21" y="5"/>
                    <a:pt x="22" y="3"/>
                  </a:cubicBezTo>
                  <a:cubicBezTo>
                    <a:pt x="22" y="0"/>
                    <a:pt x="18" y="4"/>
                    <a:pt x="17" y="4"/>
                  </a:cubicBezTo>
                  <a:cubicBezTo>
                    <a:pt x="15" y="4"/>
                    <a:pt x="14" y="3"/>
                    <a:pt x="12" y="5"/>
                  </a:cubicBezTo>
                  <a:cubicBezTo>
                    <a:pt x="12" y="5"/>
                    <a:pt x="10" y="9"/>
                    <a:pt x="9" y="8"/>
                  </a:cubicBezTo>
                  <a:cubicBezTo>
                    <a:pt x="7" y="8"/>
                    <a:pt x="6" y="8"/>
                    <a:pt x="4" y="9"/>
                  </a:cubicBezTo>
                  <a:cubicBezTo>
                    <a:pt x="4" y="10"/>
                    <a:pt x="4" y="12"/>
                    <a:pt x="3" y="12"/>
                  </a:cubicBezTo>
                  <a:cubicBezTo>
                    <a:pt x="3" y="13"/>
                    <a:pt x="1" y="13"/>
                    <a:pt x="0" y="13"/>
                  </a:cubicBezTo>
                  <a:cubicBezTo>
                    <a:pt x="2" y="15"/>
                    <a:pt x="4" y="18"/>
                    <a:pt x="6" y="19"/>
                  </a:cubicBezTo>
                  <a:cubicBezTo>
                    <a:pt x="7" y="21"/>
                    <a:pt x="9" y="22"/>
                    <a:pt x="11" y="22"/>
                  </a:cubicBezTo>
                  <a:cubicBezTo>
                    <a:pt x="12" y="22"/>
                    <a:pt x="14" y="22"/>
                    <a:pt x="15" y="23"/>
                  </a:cubicBezTo>
                  <a:cubicBezTo>
                    <a:pt x="16" y="23"/>
                    <a:pt x="15" y="22"/>
                    <a:pt x="15" y="2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64" name="Freeform 632">
              <a:extLst>
                <a:ext uri="{FF2B5EF4-FFF2-40B4-BE49-F238E27FC236}">
                  <a16:creationId xmlns:a16="http://schemas.microsoft.com/office/drawing/2014/main" id="{A7EA01F6-2FF6-124D-A6EE-AB7AB327DA38}"/>
                </a:ext>
              </a:extLst>
            </p:cNvPr>
            <p:cNvSpPr>
              <a:spLocks/>
            </p:cNvSpPr>
            <p:nvPr/>
          </p:nvSpPr>
          <p:spPr bwMode="auto">
            <a:xfrm>
              <a:off x="7681075" y="8520197"/>
              <a:ext cx="159235" cy="140163"/>
            </a:xfrm>
            <a:custGeom>
              <a:avLst/>
              <a:gdLst>
                <a:gd name="T0" fmla="*/ 16 w 17"/>
                <a:gd name="T1" fmla="*/ 10 h 15"/>
                <a:gd name="T2" fmla="*/ 17 w 17"/>
                <a:gd name="T3" fmla="*/ 8 h 15"/>
                <a:gd name="T4" fmla="*/ 15 w 17"/>
                <a:gd name="T5" fmla="*/ 6 h 15"/>
                <a:gd name="T6" fmla="*/ 12 w 17"/>
                <a:gd name="T7" fmla="*/ 2 h 15"/>
                <a:gd name="T8" fmla="*/ 8 w 17"/>
                <a:gd name="T9" fmla="*/ 1 h 15"/>
                <a:gd name="T10" fmla="*/ 3 w 17"/>
                <a:gd name="T11" fmla="*/ 0 h 15"/>
                <a:gd name="T12" fmla="*/ 3 w 17"/>
                <a:gd name="T13" fmla="*/ 6 h 15"/>
                <a:gd name="T14" fmla="*/ 6 w 17"/>
                <a:gd name="T15" fmla="*/ 7 h 15"/>
                <a:gd name="T16" fmla="*/ 4 w 17"/>
                <a:gd name="T17" fmla="*/ 5 h 15"/>
                <a:gd name="T18" fmla="*/ 7 w 17"/>
                <a:gd name="T19" fmla="*/ 7 h 15"/>
                <a:gd name="T20" fmla="*/ 11 w 17"/>
                <a:gd name="T21" fmla="*/ 10 h 15"/>
                <a:gd name="T22" fmla="*/ 14 w 17"/>
                <a:gd name="T23" fmla="*/ 14 h 15"/>
                <a:gd name="T24" fmla="*/ 16 w 17"/>
                <a:gd name="T25" fmla="*/ 10 h 15"/>
                <a:gd name="T26" fmla="*/ 16 w 17"/>
                <a:gd name="T27"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15">
                  <a:moveTo>
                    <a:pt x="16" y="10"/>
                  </a:moveTo>
                  <a:cubicBezTo>
                    <a:pt x="16" y="9"/>
                    <a:pt x="16" y="8"/>
                    <a:pt x="17" y="8"/>
                  </a:cubicBezTo>
                  <a:cubicBezTo>
                    <a:pt x="16" y="7"/>
                    <a:pt x="16" y="6"/>
                    <a:pt x="15" y="6"/>
                  </a:cubicBezTo>
                  <a:cubicBezTo>
                    <a:pt x="14" y="5"/>
                    <a:pt x="13" y="2"/>
                    <a:pt x="12" y="2"/>
                  </a:cubicBezTo>
                  <a:cubicBezTo>
                    <a:pt x="10" y="2"/>
                    <a:pt x="9" y="2"/>
                    <a:pt x="8" y="1"/>
                  </a:cubicBezTo>
                  <a:cubicBezTo>
                    <a:pt x="7" y="0"/>
                    <a:pt x="4" y="0"/>
                    <a:pt x="3" y="0"/>
                  </a:cubicBezTo>
                  <a:cubicBezTo>
                    <a:pt x="4" y="1"/>
                    <a:pt x="0" y="6"/>
                    <a:pt x="3" y="6"/>
                  </a:cubicBezTo>
                  <a:cubicBezTo>
                    <a:pt x="4" y="6"/>
                    <a:pt x="4" y="8"/>
                    <a:pt x="6" y="7"/>
                  </a:cubicBezTo>
                  <a:cubicBezTo>
                    <a:pt x="7" y="6"/>
                    <a:pt x="4" y="5"/>
                    <a:pt x="4" y="5"/>
                  </a:cubicBezTo>
                  <a:cubicBezTo>
                    <a:pt x="5" y="5"/>
                    <a:pt x="7" y="6"/>
                    <a:pt x="7" y="7"/>
                  </a:cubicBezTo>
                  <a:cubicBezTo>
                    <a:pt x="8" y="9"/>
                    <a:pt x="10" y="8"/>
                    <a:pt x="11" y="10"/>
                  </a:cubicBezTo>
                  <a:cubicBezTo>
                    <a:pt x="12" y="11"/>
                    <a:pt x="12" y="13"/>
                    <a:pt x="14" y="14"/>
                  </a:cubicBezTo>
                  <a:cubicBezTo>
                    <a:pt x="17" y="15"/>
                    <a:pt x="17" y="12"/>
                    <a:pt x="16" y="10"/>
                  </a:cubicBezTo>
                  <a:cubicBezTo>
                    <a:pt x="16" y="9"/>
                    <a:pt x="16" y="11"/>
                    <a:pt x="16"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65" name="Freeform 633">
              <a:extLst>
                <a:ext uri="{FF2B5EF4-FFF2-40B4-BE49-F238E27FC236}">
                  <a16:creationId xmlns:a16="http://schemas.microsoft.com/office/drawing/2014/main" id="{40B78615-77E8-E24C-9254-CBD6543DC7AC}"/>
                </a:ext>
              </a:extLst>
            </p:cNvPr>
            <p:cNvSpPr>
              <a:spLocks/>
            </p:cNvSpPr>
            <p:nvPr/>
          </p:nvSpPr>
          <p:spPr bwMode="auto">
            <a:xfrm>
              <a:off x="7502729" y="8360922"/>
              <a:ext cx="105096" cy="82827"/>
            </a:xfrm>
            <a:custGeom>
              <a:avLst/>
              <a:gdLst>
                <a:gd name="T0" fmla="*/ 4 w 11"/>
                <a:gd name="T1" fmla="*/ 1 h 9"/>
                <a:gd name="T2" fmla="*/ 4 w 11"/>
                <a:gd name="T3" fmla="*/ 0 h 9"/>
                <a:gd name="T4" fmla="*/ 0 w 11"/>
                <a:gd name="T5" fmla="*/ 4 h 9"/>
                <a:gd name="T6" fmla="*/ 11 w 11"/>
                <a:gd name="T7" fmla="*/ 5 h 9"/>
                <a:gd name="T8" fmla="*/ 4 w 11"/>
                <a:gd name="T9" fmla="*/ 1 h 9"/>
              </a:gdLst>
              <a:ahLst/>
              <a:cxnLst>
                <a:cxn ang="0">
                  <a:pos x="T0" y="T1"/>
                </a:cxn>
                <a:cxn ang="0">
                  <a:pos x="T2" y="T3"/>
                </a:cxn>
                <a:cxn ang="0">
                  <a:pos x="T4" y="T5"/>
                </a:cxn>
                <a:cxn ang="0">
                  <a:pos x="T6" y="T7"/>
                </a:cxn>
                <a:cxn ang="0">
                  <a:pos x="T8" y="T9"/>
                </a:cxn>
              </a:cxnLst>
              <a:rect l="0" t="0" r="r" b="b"/>
              <a:pathLst>
                <a:path w="11" h="9">
                  <a:moveTo>
                    <a:pt x="4" y="1"/>
                  </a:moveTo>
                  <a:cubicBezTo>
                    <a:pt x="4" y="0"/>
                    <a:pt x="4" y="0"/>
                    <a:pt x="4" y="0"/>
                  </a:cubicBezTo>
                  <a:cubicBezTo>
                    <a:pt x="3" y="1"/>
                    <a:pt x="1" y="3"/>
                    <a:pt x="0" y="4"/>
                  </a:cubicBezTo>
                  <a:cubicBezTo>
                    <a:pt x="2" y="5"/>
                    <a:pt x="11" y="9"/>
                    <a:pt x="11" y="5"/>
                  </a:cubicBezTo>
                  <a:cubicBezTo>
                    <a:pt x="11" y="2"/>
                    <a:pt x="6" y="3"/>
                    <a:pt x="4"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66" name="Freeform 634">
              <a:extLst>
                <a:ext uri="{FF2B5EF4-FFF2-40B4-BE49-F238E27FC236}">
                  <a16:creationId xmlns:a16="http://schemas.microsoft.com/office/drawing/2014/main" id="{551D995C-1245-C946-8D57-FC258346F099}"/>
                </a:ext>
              </a:extLst>
            </p:cNvPr>
            <p:cNvSpPr>
              <a:spLocks/>
            </p:cNvSpPr>
            <p:nvPr/>
          </p:nvSpPr>
          <p:spPr bwMode="auto">
            <a:xfrm>
              <a:off x="7391264" y="8192092"/>
              <a:ext cx="187902" cy="216615"/>
            </a:xfrm>
            <a:custGeom>
              <a:avLst/>
              <a:gdLst>
                <a:gd name="T0" fmla="*/ 16 w 20"/>
                <a:gd name="T1" fmla="*/ 16 h 23"/>
                <a:gd name="T2" fmla="*/ 20 w 20"/>
                <a:gd name="T3" fmla="*/ 12 h 23"/>
                <a:gd name="T4" fmla="*/ 16 w 20"/>
                <a:gd name="T5" fmla="*/ 8 h 23"/>
                <a:gd name="T6" fmla="*/ 16 w 20"/>
                <a:gd name="T7" fmla="*/ 1 h 23"/>
                <a:gd name="T8" fmla="*/ 8 w 20"/>
                <a:gd name="T9" fmla="*/ 1 h 23"/>
                <a:gd name="T10" fmla="*/ 7 w 20"/>
                <a:gd name="T11" fmla="*/ 6 h 23"/>
                <a:gd name="T12" fmla="*/ 8 w 20"/>
                <a:gd name="T13" fmla="*/ 10 h 23"/>
                <a:gd name="T14" fmla="*/ 4 w 20"/>
                <a:gd name="T15" fmla="*/ 10 h 23"/>
                <a:gd name="T16" fmla="*/ 2 w 20"/>
                <a:gd name="T17" fmla="*/ 15 h 23"/>
                <a:gd name="T18" fmla="*/ 12 w 20"/>
                <a:gd name="T19" fmla="*/ 21 h 23"/>
                <a:gd name="T20" fmla="*/ 16 w 20"/>
                <a:gd name="T21"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3">
                  <a:moveTo>
                    <a:pt x="16" y="16"/>
                  </a:moveTo>
                  <a:cubicBezTo>
                    <a:pt x="16" y="14"/>
                    <a:pt x="19" y="13"/>
                    <a:pt x="20" y="12"/>
                  </a:cubicBezTo>
                  <a:cubicBezTo>
                    <a:pt x="17" y="11"/>
                    <a:pt x="16" y="11"/>
                    <a:pt x="16" y="8"/>
                  </a:cubicBezTo>
                  <a:cubicBezTo>
                    <a:pt x="16" y="7"/>
                    <a:pt x="17" y="2"/>
                    <a:pt x="16" y="1"/>
                  </a:cubicBezTo>
                  <a:cubicBezTo>
                    <a:pt x="15" y="0"/>
                    <a:pt x="10" y="1"/>
                    <a:pt x="8" y="1"/>
                  </a:cubicBezTo>
                  <a:cubicBezTo>
                    <a:pt x="6" y="1"/>
                    <a:pt x="6" y="4"/>
                    <a:pt x="7" y="6"/>
                  </a:cubicBezTo>
                  <a:cubicBezTo>
                    <a:pt x="8" y="7"/>
                    <a:pt x="12" y="10"/>
                    <a:pt x="8" y="10"/>
                  </a:cubicBezTo>
                  <a:cubicBezTo>
                    <a:pt x="7" y="10"/>
                    <a:pt x="5" y="10"/>
                    <a:pt x="4" y="10"/>
                  </a:cubicBezTo>
                  <a:cubicBezTo>
                    <a:pt x="2" y="10"/>
                    <a:pt x="2" y="14"/>
                    <a:pt x="2" y="15"/>
                  </a:cubicBezTo>
                  <a:cubicBezTo>
                    <a:pt x="0" y="21"/>
                    <a:pt x="8" y="20"/>
                    <a:pt x="12" y="21"/>
                  </a:cubicBezTo>
                  <a:cubicBezTo>
                    <a:pt x="13" y="23"/>
                    <a:pt x="16" y="17"/>
                    <a:pt x="16" y="1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67" name="Freeform 635">
              <a:extLst>
                <a:ext uri="{FF2B5EF4-FFF2-40B4-BE49-F238E27FC236}">
                  <a16:creationId xmlns:a16="http://schemas.microsoft.com/office/drawing/2014/main" id="{035A933C-53C3-6944-AECE-765907B7D538}"/>
                </a:ext>
              </a:extLst>
            </p:cNvPr>
            <p:cNvSpPr>
              <a:spLocks/>
            </p:cNvSpPr>
            <p:nvPr/>
          </p:nvSpPr>
          <p:spPr bwMode="auto">
            <a:xfrm>
              <a:off x="6254323" y="7453043"/>
              <a:ext cx="1398091" cy="898324"/>
            </a:xfrm>
            <a:custGeom>
              <a:avLst/>
              <a:gdLst>
                <a:gd name="T0" fmla="*/ 132 w 150"/>
                <a:gd name="T1" fmla="*/ 88 h 96"/>
                <a:gd name="T2" fmla="*/ 130 w 150"/>
                <a:gd name="T3" fmla="*/ 80 h 96"/>
                <a:gd name="T4" fmla="*/ 144 w 150"/>
                <a:gd name="T5" fmla="*/ 78 h 96"/>
                <a:gd name="T6" fmla="*/ 146 w 150"/>
                <a:gd name="T7" fmla="*/ 68 h 96"/>
                <a:gd name="T8" fmla="*/ 146 w 150"/>
                <a:gd name="T9" fmla="*/ 61 h 96"/>
                <a:gd name="T10" fmla="*/ 132 w 150"/>
                <a:gd name="T11" fmla="*/ 64 h 96"/>
                <a:gd name="T12" fmla="*/ 126 w 150"/>
                <a:gd name="T13" fmla="*/ 76 h 96"/>
                <a:gd name="T14" fmla="*/ 110 w 150"/>
                <a:gd name="T15" fmla="*/ 76 h 96"/>
                <a:gd name="T16" fmla="*/ 102 w 150"/>
                <a:gd name="T17" fmla="*/ 69 h 96"/>
                <a:gd name="T18" fmla="*/ 96 w 150"/>
                <a:gd name="T19" fmla="*/ 51 h 96"/>
                <a:gd name="T20" fmla="*/ 98 w 150"/>
                <a:gd name="T21" fmla="*/ 38 h 96"/>
                <a:gd name="T22" fmla="*/ 90 w 150"/>
                <a:gd name="T23" fmla="*/ 35 h 96"/>
                <a:gd name="T24" fmla="*/ 82 w 150"/>
                <a:gd name="T25" fmla="*/ 24 h 96"/>
                <a:gd name="T26" fmla="*/ 75 w 150"/>
                <a:gd name="T27" fmla="*/ 17 h 96"/>
                <a:gd name="T28" fmla="*/ 68 w 150"/>
                <a:gd name="T29" fmla="*/ 20 h 96"/>
                <a:gd name="T30" fmla="*/ 59 w 150"/>
                <a:gd name="T31" fmla="*/ 10 h 96"/>
                <a:gd name="T32" fmla="*/ 45 w 150"/>
                <a:gd name="T33" fmla="*/ 6 h 96"/>
                <a:gd name="T34" fmla="*/ 29 w 150"/>
                <a:gd name="T35" fmla="*/ 8 h 96"/>
                <a:gd name="T36" fmla="*/ 13 w 150"/>
                <a:gd name="T37" fmla="*/ 1 h 96"/>
                <a:gd name="T38" fmla="*/ 7 w 150"/>
                <a:gd name="T39" fmla="*/ 16 h 96"/>
                <a:gd name="T40" fmla="*/ 15 w 150"/>
                <a:gd name="T41" fmla="*/ 28 h 96"/>
                <a:gd name="T42" fmla="*/ 15 w 150"/>
                <a:gd name="T43" fmla="*/ 32 h 96"/>
                <a:gd name="T44" fmla="*/ 25 w 150"/>
                <a:gd name="T45" fmla="*/ 38 h 96"/>
                <a:gd name="T46" fmla="*/ 26 w 150"/>
                <a:gd name="T47" fmla="*/ 44 h 96"/>
                <a:gd name="T48" fmla="*/ 36 w 150"/>
                <a:gd name="T49" fmla="*/ 53 h 96"/>
                <a:gd name="T50" fmla="*/ 36 w 150"/>
                <a:gd name="T51" fmla="*/ 47 h 96"/>
                <a:gd name="T52" fmla="*/ 32 w 150"/>
                <a:gd name="T53" fmla="*/ 42 h 96"/>
                <a:gd name="T54" fmla="*/ 26 w 150"/>
                <a:gd name="T55" fmla="*/ 32 h 96"/>
                <a:gd name="T56" fmla="*/ 20 w 150"/>
                <a:gd name="T57" fmla="*/ 23 h 96"/>
                <a:gd name="T58" fmla="*/ 13 w 150"/>
                <a:gd name="T59" fmla="*/ 16 h 96"/>
                <a:gd name="T60" fmla="*/ 11 w 150"/>
                <a:gd name="T61" fmla="*/ 5 h 96"/>
                <a:gd name="T62" fmla="*/ 15 w 150"/>
                <a:gd name="T63" fmla="*/ 7 h 96"/>
                <a:gd name="T64" fmla="*/ 20 w 150"/>
                <a:gd name="T65" fmla="*/ 9 h 96"/>
                <a:gd name="T66" fmla="*/ 23 w 150"/>
                <a:gd name="T67" fmla="*/ 19 h 96"/>
                <a:gd name="T68" fmla="*/ 23 w 150"/>
                <a:gd name="T69" fmla="*/ 20 h 96"/>
                <a:gd name="T70" fmla="*/ 32 w 150"/>
                <a:gd name="T71" fmla="*/ 27 h 96"/>
                <a:gd name="T72" fmla="*/ 36 w 150"/>
                <a:gd name="T73" fmla="*/ 33 h 96"/>
                <a:gd name="T74" fmla="*/ 38 w 150"/>
                <a:gd name="T75" fmla="*/ 38 h 96"/>
                <a:gd name="T76" fmla="*/ 46 w 150"/>
                <a:gd name="T77" fmla="*/ 45 h 96"/>
                <a:gd name="T78" fmla="*/ 54 w 150"/>
                <a:gd name="T79" fmla="*/ 53 h 96"/>
                <a:gd name="T80" fmla="*/ 56 w 150"/>
                <a:gd name="T81" fmla="*/ 59 h 96"/>
                <a:gd name="T82" fmla="*/ 58 w 150"/>
                <a:gd name="T83" fmla="*/ 65 h 96"/>
                <a:gd name="T84" fmla="*/ 60 w 150"/>
                <a:gd name="T85" fmla="*/ 72 h 96"/>
                <a:gd name="T86" fmla="*/ 68 w 150"/>
                <a:gd name="T87" fmla="*/ 77 h 96"/>
                <a:gd name="T88" fmla="*/ 89 w 150"/>
                <a:gd name="T89" fmla="*/ 86 h 96"/>
                <a:gd name="T90" fmla="*/ 113 w 150"/>
                <a:gd name="T91" fmla="*/ 88 h 96"/>
                <a:gd name="T92" fmla="*/ 126 w 150"/>
                <a:gd name="T93" fmla="*/ 8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0" h="96">
                  <a:moveTo>
                    <a:pt x="126" y="89"/>
                  </a:moveTo>
                  <a:cubicBezTo>
                    <a:pt x="127" y="89"/>
                    <a:pt x="134" y="90"/>
                    <a:pt x="132" y="88"/>
                  </a:cubicBezTo>
                  <a:cubicBezTo>
                    <a:pt x="131" y="86"/>
                    <a:pt x="129" y="85"/>
                    <a:pt x="128" y="83"/>
                  </a:cubicBezTo>
                  <a:cubicBezTo>
                    <a:pt x="128" y="83"/>
                    <a:pt x="129" y="80"/>
                    <a:pt x="130" y="80"/>
                  </a:cubicBezTo>
                  <a:cubicBezTo>
                    <a:pt x="131" y="79"/>
                    <a:pt x="136" y="80"/>
                    <a:pt x="138" y="80"/>
                  </a:cubicBezTo>
                  <a:cubicBezTo>
                    <a:pt x="141" y="80"/>
                    <a:pt x="140" y="75"/>
                    <a:pt x="144" y="78"/>
                  </a:cubicBezTo>
                  <a:cubicBezTo>
                    <a:pt x="145" y="76"/>
                    <a:pt x="146" y="75"/>
                    <a:pt x="146" y="73"/>
                  </a:cubicBezTo>
                  <a:cubicBezTo>
                    <a:pt x="146" y="71"/>
                    <a:pt x="145" y="69"/>
                    <a:pt x="146" y="68"/>
                  </a:cubicBezTo>
                  <a:cubicBezTo>
                    <a:pt x="147" y="66"/>
                    <a:pt x="150" y="64"/>
                    <a:pt x="150" y="63"/>
                  </a:cubicBezTo>
                  <a:cubicBezTo>
                    <a:pt x="149" y="61"/>
                    <a:pt x="148" y="61"/>
                    <a:pt x="146" y="61"/>
                  </a:cubicBezTo>
                  <a:cubicBezTo>
                    <a:pt x="143" y="61"/>
                    <a:pt x="139" y="61"/>
                    <a:pt x="136" y="62"/>
                  </a:cubicBezTo>
                  <a:cubicBezTo>
                    <a:pt x="134" y="62"/>
                    <a:pt x="133" y="63"/>
                    <a:pt x="132" y="64"/>
                  </a:cubicBezTo>
                  <a:cubicBezTo>
                    <a:pt x="131" y="66"/>
                    <a:pt x="132" y="68"/>
                    <a:pt x="131" y="70"/>
                  </a:cubicBezTo>
                  <a:cubicBezTo>
                    <a:pt x="131" y="71"/>
                    <a:pt x="126" y="76"/>
                    <a:pt x="126" y="76"/>
                  </a:cubicBezTo>
                  <a:cubicBezTo>
                    <a:pt x="122" y="75"/>
                    <a:pt x="118" y="76"/>
                    <a:pt x="114" y="78"/>
                  </a:cubicBezTo>
                  <a:cubicBezTo>
                    <a:pt x="112" y="78"/>
                    <a:pt x="111" y="77"/>
                    <a:pt x="110" y="76"/>
                  </a:cubicBezTo>
                  <a:cubicBezTo>
                    <a:pt x="109" y="75"/>
                    <a:pt x="107" y="75"/>
                    <a:pt x="105" y="74"/>
                  </a:cubicBezTo>
                  <a:cubicBezTo>
                    <a:pt x="103" y="74"/>
                    <a:pt x="103" y="71"/>
                    <a:pt x="102" y="69"/>
                  </a:cubicBezTo>
                  <a:cubicBezTo>
                    <a:pt x="101" y="67"/>
                    <a:pt x="99" y="66"/>
                    <a:pt x="98" y="64"/>
                  </a:cubicBezTo>
                  <a:cubicBezTo>
                    <a:pt x="97" y="60"/>
                    <a:pt x="95" y="55"/>
                    <a:pt x="96" y="51"/>
                  </a:cubicBezTo>
                  <a:cubicBezTo>
                    <a:pt x="96" y="48"/>
                    <a:pt x="95" y="44"/>
                    <a:pt x="97" y="41"/>
                  </a:cubicBezTo>
                  <a:cubicBezTo>
                    <a:pt x="98" y="40"/>
                    <a:pt x="98" y="39"/>
                    <a:pt x="98" y="38"/>
                  </a:cubicBezTo>
                  <a:cubicBezTo>
                    <a:pt x="99" y="36"/>
                    <a:pt x="97" y="37"/>
                    <a:pt x="96" y="36"/>
                  </a:cubicBezTo>
                  <a:cubicBezTo>
                    <a:pt x="94" y="36"/>
                    <a:pt x="92" y="35"/>
                    <a:pt x="90" y="35"/>
                  </a:cubicBezTo>
                  <a:cubicBezTo>
                    <a:pt x="89" y="34"/>
                    <a:pt x="87" y="32"/>
                    <a:pt x="87" y="30"/>
                  </a:cubicBezTo>
                  <a:cubicBezTo>
                    <a:pt x="87" y="27"/>
                    <a:pt x="84" y="26"/>
                    <a:pt x="82" y="24"/>
                  </a:cubicBezTo>
                  <a:cubicBezTo>
                    <a:pt x="81" y="22"/>
                    <a:pt x="81" y="20"/>
                    <a:pt x="80" y="18"/>
                  </a:cubicBezTo>
                  <a:cubicBezTo>
                    <a:pt x="79" y="17"/>
                    <a:pt x="77" y="17"/>
                    <a:pt x="75" y="17"/>
                  </a:cubicBezTo>
                  <a:cubicBezTo>
                    <a:pt x="74" y="16"/>
                    <a:pt x="72" y="16"/>
                    <a:pt x="71" y="17"/>
                  </a:cubicBezTo>
                  <a:cubicBezTo>
                    <a:pt x="71" y="18"/>
                    <a:pt x="70" y="20"/>
                    <a:pt x="68" y="20"/>
                  </a:cubicBezTo>
                  <a:cubicBezTo>
                    <a:pt x="66" y="20"/>
                    <a:pt x="63" y="18"/>
                    <a:pt x="62" y="16"/>
                  </a:cubicBezTo>
                  <a:cubicBezTo>
                    <a:pt x="61" y="13"/>
                    <a:pt x="61" y="12"/>
                    <a:pt x="59" y="10"/>
                  </a:cubicBezTo>
                  <a:cubicBezTo>
                    <a:pt x="57" y="9"/>
                    <a:pt x="54" y="6"/>
                    <a:pt x="52" y="6"/>
                  </a:cubicBezTo>
                  <a:cubicBezTo>
                    <a:pt x="51" y="5"/>
                    <a:pt x="45" y="5"/>
                    <a:pt x="45" y="6"/>
                  </a:cubicBezTo>
                  <a:cubicBezTo>
                    <a:pt x="43" y="9"/>
                    <a:pt x="42" y="8"/>
                    <a:pt x="39" y="8"/>
                  </a:cubicBezTo>
                  <a:cubicBezTo>
                    <a:pt x="35" y="8"/>
                    <a:pt x="32" y="8"/>
                    <a:pt x="29" y="8"/>
                  </a:cubicBezTo>
                  <a:cubicBezTo>
                    <a:pt x="28" y="8"/>
                    <a:pt x="25" y="6"/>
                    <a:pt x="23" y="5"/>
                  </a:cubicBezTo>
                  <a:cubicBezTo>
                    <a:pt x="20" y="4"/>
                    <a:pt x="17" y="3"/>
                    <a:pt x="13" y="1"/>
                  </a:cubicBezTo>
                  <a:cubicBezTo>
                    <a:pt x="9" y="0"/>
                    <a:pt x="4" y="1"/>
                    <a:pt x="0" y="2"/>
                  </a:cubicBezTo>
                  <a:cubicBezTo>
                    <a:pt x="1" y="7"/>
                    <a:pt x="5" y="11"/>
                    <a:pt x="7" y="16"/>
                  </a:cubicBezTo>
                  <a:cubicBezTo>
                    <a:pt x="8" y="18"/>
                    <a:pt x="11" y="20"/>
                    <a:pt x="13" y="21"/>
                  </a:cubicBezTo>
                  <a:cubicBezTo>
                    <a:pt x="14" y="23"/>
                    <a:pt x="16" y="26"/>
                    <a:pt x="15" y="28"/>
                  </a:cubicBezTo>
                  <a:cubicBezTo>
                    <a:pt x="15" y="28"/>
                    <a:pt x="8" y="26"/>
                    <a:pt x="12" y="29"/>
                  </a:cubicBezTo>
                  <a:cubicBezTo>
                    <a:pt x="13" y="30"/>
                    <a:pt x="14" y="31"/>
                    <a:pt x="15" y="32"/>
                  </a:cubicBezTo>
                  <a:cubicBezTo>
                    <a:pt x="17" y="32"/>
                    <a:pt x="18" y="32"/>
                    <a:pt x="19" y="33"/>
                  </a:cubicBezTo>
                  <a:cubicBezTo>
                    <a:pt x="21" y="34"/>
                    <a:pt x="23" y="36"/>
                    <a:pt x="25" y="38"/>
                  </a:cubicBezTo>
                  <a:cubicBezTo>
                    <a:pt x="26" y="39"/>
                    <a:pt x="25" y="41"/>
                    <a:pt x="24" y="42"/>
                  </a:cubicBezTo>
                  <a:cubicBezTo>
                    <a:pt x="23" y="43"/>
                    <a:pt x="25" y="44"/>
                    <a:pt x="26" y="44"/>
                  </a:cubicBezTo>
                  <a:cubicBezTo>
                    <a:pt x="29" y="46"/>
                    <a:pt x="31" y="48"/>
                    <a:pt x="33" y="50"/>
                  </a:cubicBezTo>
                  <a:cubicBezTo>
                    <a:pt x="34" y="51"/>
                    <a:pt x="35" y="53"/>
                    <a:pt x="36" y="53"/>
                  </a:cubicBezTo>
                  <a:cubicBezTo>
                    <a:pt x="37" y="53"/>
                    <a:pt x="38" y="51"/>
                    <a:pt x="37" y="50"/>
                  </a:cubicBezTo>
                  <a:cubicBezTo>
                    <a:pt x="37" y="49"/>
                    <a:pt x="36" y="48"/>
                    <a:pt x="36" y="47"/>
                  </a:cubicBezTo>
                  <a:cubicBezTo>
                    <a:pt x="35" y="46"/>
                    <a:pt x="33" y="47"/>
                    <a:pt x="32" y="46"/>
                  </a:cubicBezTo>
                  <a:cubicBezTo>
                    <a:pt x="30" y="44"/>
                    <a:pt x="32" y="44"/>
                    <a:pt x="32" y="42"/>
                  </a:cubicBezTo>
                  <a:cubicBezTo>
                    <a:pt x="32" y="42"/>
                    <a:pt x="30" y="40"/>
                    <a:pt x="30" y="39"/>
                  </a:cubicBezTo>
                  <a:cubicBezTo>
                    <a:pt x="28" y="37"/>
                    <a:pt x="28" y="34"/>
                    <a:pt x="26" y="32"/>
                  </a:cubicBezTo>
                  <a:cubicBezTo>
                    <a:pt x="24" y="31"/>
                    <a:pt x="22" y="29"/>
                    <a:pt x="21" y="27"/>
                  </a:cubicBezTo>
                  <a:cubicBezTo>
                    <a:pt x="21" y="26"/>
                    <a:pt x="21" y="24"/>
                    <a:pt x="20" y="23"/>
                  </a:cubicBezTo>
                  <a:cubicBezTo>
                    <a:pt x="19" y="22"/>
                    <a:pt x="18" y="21"/>
                    <a:pt x="17" y="20"/>
                  </a:cubicBezTo>
                  <a:cubicBezTo>
                    <a:pt x="16" y="18"/>
                    <a:pt x="15" y="17"/>
                    <a:pt x="13" y="16"/>
                  </a:cubicBezTo>
                  <a:cubicBezTo>
                    <a:pt x="12" y="15"/>
                    <a:pt x="12" y="13"/>
                    <a:pt x="12" y="12"/>
                  </a:cubicBezTo>
                  <a:cubicBezTo>
                    <a:pt x="12" y="11"/>
                    <a:pt x="10" y="6"/>
                    <a:pt x="11" y="5"/>
                  </a:cubicBezTo>
                  <a:cubicBezTo>
                    <a:pt x="12" y="4"/>
                    <a:pt x="13" y="7"/>
                    <a:pt x="14" y="7"/>
                  </a:cubicBezTo>
                  <a:cubicBezTo>
                    <a:pt x="15" y="7"/>
                    <a:pt x="15" y="7"/>
                    <a:pt x="15" y="7"/>
                  </a:cubicBezTo>
                  <a:cubicBezTo>
                    <a:pt x="17" y="6"/>
                    <a:pt x="17" y="7"/>
                    <a:pt x="18" y="8"/>
                  </a:cubicBezTo>
                  <a:cubicBezTo>
                    <a:pt x="19" y="8"/>
                    <a:pt x="20" y="8"/>
                    <a:pt x="20" y="9"/>
                  </a:cubicBezTo>
                  <a:cubicBezTo>
                    <a:pt x="20" y="11"/>
                    <a:pt x="21" y="13"/>
                    <a:pt x="22" y="15"/>
                  </a:cubicBezTo>
                  <a:cubicBezTo>
                    <a:pt x="22" y="16"/>
                    <a:pt x="23" y="18"/>
                    <a:pt x="23" y="19"/>
                  </a:cubicBezTo>
                  <a:cubicBezTo>
                    <a:pt x="23" y="20"/>
                    <a:pt x="22" y="21"/>
                    <a:pt x="22" y="22"/>
                  </a:cubicBezTo>
                  <a:cubicBezTo>
                    <a:pt x="23" y="22"/>
                    <a:pt x="23" y="20"/>
                    <a:pt x="23" y="20"/>
                  </a:cubicBezTo>
                  <a:cubicBezTo>
                    <a:pt x="24" y="19"/>
                    <a:pt x="25" y="22"/>
                    <a:pt x="26" y="22"/>
                  </a:cubicBezTo>
                  <a:cubicBezTo>
                    <a:pt x="27" y="23"/>
                    <a:pt x="32" y="26"/>
                    <a:pt x="32" y="27"/>
                  </a:cubicBezTo>
                  <a:cubicBezTo>
                    <a:pt x="32" y="29"/>
                    <a:pt x="33" y="30"/>
                    <a:pt x="34" y="30"/>
                  </a:cubicBezTo>
                  <a:cubicBezTo>
                    <a:pt x="35" y="31"/>
                    <a:pt x="35" y="32"/>
                    <a:pt x="36" y="33"/>
                  </a:cubicBezTo>
                  <a:cubicBezTo>
                    <a:pt x="37" y="34"/>
                    <a:pt x="38" y="33"/>
                    <a:pt x="38" y="34"/>
                  </a:cubicBezTo>
                  <a:cubicBezTo>
                    <a:pt x="39" y="35"/>
                    <a:pt x="37" y="36"/>
                    <a:pt x="38" y="38"/>
                  </a:cubicBezTo>
                  <a:cubicBezTo>
                    <a:pt x="40" y="39"/>
                    <a:pt x="42" y="40"/>
                    <a:pt x="44" y="42"/>
                  </a:cubicBezTo>
                  <a:cubicBezTo>
                    <a:pt x="45" y="43"/>
                    <a:pt x="45" y="44"/>
                    <a:pt x="46" y="45"/>
                  </a:cubicBezTo>
                  <a:cubicBezTo>
                    <a:pt x="47" y="46"/>
                    <a:pt x="48" y="46"/>
                    <a:pt x="49" y="48"/>
                  </a:cubicBezTo>
                  <a:cubicBezTo>
                    <a:pt x="51" y="49"/>
                    <a:pt x="52" y="51"/>
                    <a:pt x="54" y="53"/>
                  </a:cubicBezTo>
                  <a:cubicBezTo>
                    <a:pt x="55" y="54"/>
                    <a:pt x="56" y="55"/>
                    <a:pt x="57" y="56"/>
                  </a:cubicBezTo>
                  <a:cubicBezTo>
                    <a:pt x="58" y="58"/>
                    <a:pt x="56" y="58"/>
                    <a:pt x="56" y="59"/>
                  </a:cubicBezTo>
                  <a:cubicBezTo>
                    <a:pt x="56" y="60"/>
                    <a:pt x="59" y="59"/>
                    <a:pt x="59" y="61"/>
                  </a:cubicBezTo>
                  <a:cubicBezTo>
                    <a:pt x="58" y="63"/>
                    <a:pt x="57" y="63"/>
                    <a:pt x="58" y="65"/>
                  </a:cubicBezTo>
                  <a:cubicBezTo>
                    <a:pt x="58" y="65"/>
                    <a:pt x="56" y="67"/>
                    <a:pt x="57" y="68"/>
                  </a:cubicBezTo>
                  <a:cubicBezTo>
                    <a:pt x="58" y="69"/>
                    <a:pt x="59" y="71"/>
                    <a:pt x="60" y="72"/>
                  </a:cubicBezTo>
                  <a:cubicBezTo>
                    <a:pt x="61" y="73"/>
                    <a:pt x="62" y="73"/>
                    <a:pt x="63" y="73"/>
                  </a:cubicBezTo>
                  <a:cubicBezTo>
                    <a:pt x="66" y="74"/>
                    <a:pt x="66" y="76"/>
                    <a:pt x="68" y="77"/>
                  </a:cubicBezTo>
                  <a:cubicBezTo>
                    <a:pt x="71" y="79"/>
                    <a:pt x="75" y="79"/>
                    <a:pt x="77" y="81"/>
                  </a:cubicBezTo>
                  <a:cubicBezTo>
                    <a:pt x="81" y="83"/>
                    <a:pt x="85" y="85"/>
                    <a:pt x="89" y="86"/>
                  </a:cubicBezTo>
                  <a:cubicBezTo>
                    <a:pt x="92" y="88"/>
                    <a:pt x="97" y="90"/>
                    <a:pt x="101" y="91"/>
                  </a:cubicBezTo>
                  <a:cubicBezTo>
                    <a:pt x="105" y="91"/>
                    <a:pt x="108" y="87"/>
                    <a:pt x="113" y="88"/>
                  </a:cubicBezTo>
                  <a:cubicBezTo>
                    <a:pt x="117" y="89"/>
                    <a:pt x="120" y="93"/>
                    <a:pt x="123" y="96"/>
                  </a:cubicBezTo>
                  <a:cubicBezTo>
                    <a:pt x="123" y="95"/>
                    <a:pt x="124" y="90"/>
                    <a:pt x="126" y="89"/>
                  </a:cubicBezTo>
                  <a:cubicBezTo>
                    <a:pt x="127" y="89"/>
                    <a:pt x="125" y="89"/>
                    <a:pt x="126" y="8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68" name="Freeform 636">
              <a:extLst>
                <a:ext uri="{FF2B5EF4-FFF2-40B4-BE49-F238E27FC236}">
                  <a16:creationId xmlns:a16="http://schemas.microsoft.com/office/drawing/2014/main" id="{B559FC5C-47D3-6E4E-B366-2B777ABE6175}"/>
                </a:ext>
              </a:extLst>
            </p:cNvPr>
            <p:cNvSpPr>
              <a:spLocks/>
            </p:cNvSpPr>
            <p:nvPr/>
          </p:nvSpPr>
          <p:spPr bwMode="auto">
            <a:xfrm>
              <a:off x="7531393" y="8287657"/>
              <a:ext cx="280255" cy="149721"/>
            </a:xfrm>
            <a:custGeom>
              <a:avLst/>
              <a:gdLst>
                <a:gd name="T0" fmla="*/ 12 w 30"/>
                <a:gd name="T1" fmla="*/ 15 h 16"/>
                <a:gd name="T2" fmla="*/ 13 w 30"/>
                <a:gd name="T3" fmla="*/ 13 h 16"/>
                <a:gd name="T4" fmla="*/ 16 w 30"/>
                <a:gd name="T5" fmla="*/ 11 h 16"/>
                <a:gd name="T6" fmla="*/ 20 w 30"/>
                <a:gd name="T7" fmla="*/ 10 h 16"/>
                <a:gd name="T8" fmla="*/ 24 w 30"/>
                <a:gd name="T9" fmla="*/ 7 h 16"/>
                <a:gd name="T10" fmla="*/ 30 w 30"/>
                <a:gd name="T11" fmla="*/ 5 h 16"/>
                <a:gd name="T12" fmla="*/ 20 w 30"/>
                <a:gd name="T13" fmla="*/ 1 h 16"/>
                <a:gd name="T14" fmla="*/ 14 w 30"/>
                <a:gd name="T15" fmla="*/ 2 h 16"/>
                <a:gd name="T16" fmla="*/ 8 w 30"/>
                <a:gd name="T17" fmla="*/ 1 h 16"/>
                <a:gd name="T18" fmla="*/ 2 w 30"/>
                <a:gd name="T19" fmla="*/ 4 h 16"/>
                <a:gd name="T20" fmla="*/ 1 w 30"/>
                <a:gd name="T21" fmla="*/ 9 h 16"/>
                <a:gd name="T22" fmla="*/ 8 w 30"/>
                <a:gd name="T23" fmla="*/ 14 h 16"/>
                <a:gd name="T24" fmla="*/ 10 w 30"/>
                <a:gd name="T25" fmla="*/ 14 h 16"/>
                <a:gd name="T26" fmla="*/ 9 w 30"/>
                <a:gd name="T27" fmla="*/ 16 h 16"/>
                <a:gd name="T28" fmla="*/ 12 w 30"/>
                <a:gd name="T29"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16">
                  <a:moveTo>
                    <a:pt x="12" y="15"/>
                  </a:moveTo>
                  <a:cubicBezTo>
                    <a:pt x="13" y="15"/>
                    <a:pt x="13" y="14"/>
                    <a:pt x="13" y="13"/>
                  </a:cubicBezTo>
                  <a:cubicBezTo>
                    <a:pt x="13" y="12"/>
                    <a:pt x="15" y="11"/>
                    <a:pt x="16" y="11"/>
                  </a:cubicBezTo>
                  <a:cubicBezTo>
                    <a:pt x="18" y="10"/>
                    <a:pt x="18" y="12"/>
                    <a:pt x="20" y="10"/>
                  </a:cubicBezTo>
                  <a:cubicBezTo>
                    <a:pt x="21" y="9"/>
                    <a:pt x="22" y="6"/>
                    <a:pt x="24" y="7"/>
                  </a:cubicBezTo>
                  <a:cubicBezTo>
                    <a:pt x="27" y="7"/>
                    <a:pt x="27" y="6"/>
                    <a:pt x="30" y="5"/>
                  </a:cubicBezTo>
                  <a:cubicBezTo>
                    <a:pt x="26" y="3"/>
                    <a:pt x="25" y="0"/>
                    <a:pt x="20" y="1"/>
                  </a:cubicBezTo>
                  <a:cubicBezTo>
                    <a:pt x="18" y="1"/>
                    <a:pt x="16" y="2"/>
                    <a:pt x="14" y="2"/>
                  </a:cubicBezTo>
                  <a:cubicBezTo>
                    <a:pt x="12" y="2"/>
                    <a:pt x="10" y="1"/>
                    <a:pt x="8" y="1"/>
                  </a:cubicBezTo>
                  <a:cubicBezTo>
                    <a:pt x="5" y="2"/>
                    <a:pt x="4" y="2"/>
                    <a:pt x="2" y="4"/>
                  </a:cubicBezTo>
                  <a:cubicBezTo>
                    <a:pt x="2" y="5"/>
                    <a:pt x="0" y="7"/>
                    <a:pt x="1" y="9"/>
                  </a:cubicBezTo>
                  <a:cubicBezTo>
                    <a:pt x="4" y="11"/>
                    <a:pt x="8" y="9"/>
                    <a:pt x="8" y="14"/>
                  </a:cubicBezTo>
                  <a:cubicBezTo>
                    <a:pt x="8" y="14"/>
                    <a:pt x="10" y="14"/>
                    <a:pt x="10" y="14"/>
                  </a:cubicBezTo>
                  <a:cubicBezTo>
                    <a:pt x="10" y="14"/>
                    <a:pt x="9" y="16"/>
                    <a:pt x="9" y="16"/>
                  </a:cubicBezTo>
                  <a:cubicBezTo>
                    <a:pt x="10" y="16"/>
                    <a:pt x="12" y="16"/>
                    <a:pt x="12" y="1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69" name="Freeform 637">
              <a:extLst>
                <a:ext uri="{FF2B5EF4-FFF2-40B4-BE49-F238E27FC236}">
                  <a16:creationId xmlns:a16="http://schemas.microsoft.com/office/drawing/2014/main" id="{A522C8AD-B9E9-F645-9021-DC6110A66577}"/>
                </a:ext>
              </a:extLst>
            </p:cNvPr>
            <p:cNvSpPr>
              <a:spLocks/>
            </p:cNvSpPr>
            <p:nvPr/>
          </p:nvSpPr>
          <p:spPr bwMode="auto">
            <a:xfrm>
              <a:off x="7531393" y="8163420"/>
              <a:ext cx="66879" cy="140163"/>
            </a:xfrm>
            <a:custGeom>
              <a:avLst/>
              <a:gdLst>
                <a:gd name="T0" fmla="*/ 5 w 7"/>
                <a:gd name="T1" fmla="*/ 1 h 15"/>
                <a:gd name="T2" fmla="*/ 2 w 7"/>
                <a:gd name="T3" fmla="*/ 4 h 15"/>
                <a:gd name="T4" fmla="*/ 1 w 7"/>
                <a:gd name="T5" fmla="*/ 6 h 15"/>
                <a:gd name="T6" fmla="*/ 2 w 7"/>
                <a:gd name="T7" fmla="*/ 14 h 15"/>
                <a:gd name="T8" fmla="*/ 6 w 7"/>
                <a:gd name="T9" fmla="*/ 8 h 15"/>
                <a:gd name="T10" fmla="*/ 7 w 7"/>
                <a:gd name="T11" fmla="*/ 2 h 15"/>
                <a:gd name="T12" fmla="*/ 5 w 7"/>
                <a:gd name="T13" fmla="*/ 1 h 15"/>
                <a:gd name="T14" fmla="*/ 5 w 7"/>
                <a:gd name="T15" fmla="*/ 1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5">
                  <a:moveTo>
                    <a:pt x="5" y="1"/>
                  </a:moveTo>
                  <a:cubicBezTo>
                    <a:pt x="4" y="0"/>
                    <a:pt x="2" y="3"/>
                    <a:pt x="2" y="4"/>
                  </a:cubicBezTo>
                  <a:cubicBezTo>
                    <a:pt x="1" y="5"/>
                    <a:pt x="1" y="4"/>
                    <a:pt x="1" y="6"/>
                  </a:cubicBezTo>
                  <a:cubicBezTo>
                    <a:pt x="1" y="7"/>
                    <a:pt x="0" y="15"/>
                    <a:pt x="2" y="14"/>
                  </a:cubicBezTo>
                  <a:cubicBezTo>
                    <a:pt x="2" y="13"/>
                    <a:pt x="5" y="10"/>
                    <a:pt x="6" y="8"/>
                  </a:cubicBezTo>
                  <a:cubicBezTo>
                    <a:pt x="6" y="5"/>
                    <a:pt x="6" y="4"/>
                    <a:pt x="7" y="2"/>
                  </a:cubicBezTo>
                  <a:cubicBezTo>
                    <a:pt x="7" y="1"/>
                    <a:pt x="6" y="1"/>
                    <a:pt x="5" y="1"/>
                  </a:cubicBezTo>
                  <a:cubicBezTo>
                    <a:pt x="4" y="0"/>
                    <a:pt x="6" y="1"/>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70" name="Freeform 638">
              <a:extLst>
                <a:ext uri="{FF2B5EF4-FFF2-40B4-BE49-F238E27FC236}">
                  <a16:creationId xmlns:a16="http://schemas.microsoft.com/office/drawing/2014/main" id="{88FD5E96-5500-5A40-B14D-D0BFEC0119D2}"/>
                </a:ext>
              </a:extLst>
            </p:cNvPr>
            <p:cNvSpPr>
              <a:spLocks/>
            </p:cNvSpPr>
            <p:nvPr/>
          </p:nvSpPr>
          <p:spPr bwMode="auto">
            <a:xfrm>
              <a:off x="8232026" y="8080593"/>
              <a:ext cx="121018" cy="101936"/>
            </a:xfrm>
            <a:custGeom>
              <a:avLst/>
              <a:gdLst>
                <a:gd name="T0" fmla="*/ 12 w 13"/>
                <a:gd name="T1" fmla="*/ 3 h 11"/>
                <a:gd name="T2" fmla="*/ 6 w 13"/>
                <a:gd name="T3" fmla="*/ 1 h 11"/>
                <a:gd name="T4" fmla="*/ 7 w 13"/>
                <a:gd name="T5" fmla="*/ 5 h 11"/>
                <a:gd name="T6" fmla="*/ 9 w 13"/>
                <a:gd name="T7" fmla="*/ 9 h 11"/>
                <a:gd name="T8" fmla="*/ 6 w 13"/>
                <a:gd name="T9" fmla="*/ 10 h 11"/>
                <a:gd name="T10" fmla="*/ 5 w 13"/>
                <a:gd name="T11" fmla="*/ 8 h 11"/>
                <a:gd name="T12" fmla="*/ 0 w 13"/>
                <a:gd name="T13" fmla="*/ 9 h 11"/>
                <a:gd name="T14" fmla="*/ 3 w 13"/>
                <a:gd name="T15" fmla="*/ 11 h 11"/>
                <a:gd name="T16" fmla="*/ 13 w 13"/>
                <a:gd name="T17" fmla="*/ 11 h 11"/>
                <a:gd name="T18" fmla="*/ 12 w 13"/>
                <a:gd name="T19" fmla="*/ 3 h 11"/>
                <a:gd name="T20" fmla="*/ 12 w 13"/>
                <a:gd name="T21"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1">
                  <a:moveTo>
                    <a:pt x="12" y="3"/>
                  </a:moveTo>
                  <a:cubicBezTo>
                    <a:pt x="10" y="3"/>
                    <a:pt x="8" y="0"/>
                    <a:pt x="6" y="1"/>
                  </a:cubicBezTo>
                  <a:cubicBezTo>
                    <a:pt x="3" y="2"/>
                    <a:pt x="7" y="3"/>
                    <a:pt x="7" y="5"/>
                  </a:cubicBezTo>
                  <a:cubicBezTo>
                    <a:pt x="8" y="6"/>
                    <a:pt x="10" y="8"/>
                    <a:pt x="9" y="9"/>
                  </a:cubicBezTo>
                  <a:cubicBezTo>
                    <a:pt x="8" y="10"/>
                    <a:pt x="7" y="10"/>
                    <a:pt x="6" y="10"/>
                  </a:cubicBezTo>
                  <a:cubicBezTo>
                    <a:pt x="4" y="9"/>
                    <a:pt x="6" y="9"/>
                    <a:pt x="5" y="8"/>
                  </a:cubicBezTo>
                  <a:cubicBezTo>
                    <a:pt x="5" y="8"/>
                    <a:pt x="0" y="9"/>
                    <a:pt x="0" y="9"/>
                  </a:cubicBezTo>
                  <a:cubicBezTo>
                    <a:pt x="0" y="11"/>
                    <a:pt x="2" y="11"/>
                    <a:pt x="3" y="11"/>
                  </a:cubicBezTo>
                  <a:cubicBezTo>
                    <a:pt x="6" y="10"/>
                    <a:pt x="9" y="11"/>
                    <a:pt x="13" y="11"/>
                  </a:cubicBezTo>
                  <a:cubicBezTo>
                    <a:pt x="13" y="8"/>
                    <a:pt x="12" y="5"/>
                    <a:pt x="12" y="3"/>
                  </a:cubicBezTo>
                  <a:cubicBezTo>
                    <a:pt x="11" y="3"/>
                    <a:pt x="12" y="5"/>
                    <a:pt x="12"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71" name="Freeform 639">
              <a:extLst>
                <a:ext uri="{FF2B5EF4-FFF2-40B4-BE49-F238E27FC236}">
                  <a16:creationId xmlns:a16="http://schemas.microsoft.com/office/drawing/2014/main" id="{677C8531-08C9-0F42-B2CC-F6101A1C89AA}"/>
                </a:ext>
              </a:extLst>
            </p:cNvPr>
            <p:cNvSpPr>
              <a:spLocks/>
            </p:cNvSpPr>
            <p:nvPr/>
          </p:nvSpPr>
          <p:spPr bwMode="auto">
            <a:xfrm>
              <a:off x="8343494" y="8080593"/>
              <a:ext cx="168791" cy="140163"/>
            </a:xfrm>
            <a:custGeom>
              <a:avLst/>
              <a:gdLst>
                <a:gd name="T0" fmla="*/ 14 w 18"/>
                <a:gd name="T1" fmla="*/ 7 h 15"/>
                <a:gd name="T2" fmla="*/ 8 w 18"/>
                <a:gd name="T3" fmla="*/ 3 h 15"/>
                <a:gd name="T4" fmla="*/ 1 w 18"/>
                <a:gd name="T5" fmla="*/ 1 h 15"/>
                <a:gd name="T6" fmla="*/ 0 w 18"/>
                <a:gd name="T7" fmla="*/ 3 h 15"/>
                <a:gd name="T8" fmla="*/ 1 w 18"/>
                <a:gd name="T9" fmla="*/ 10 h 15"/>
                <a:gd name="T10" fmla="*/ 2 w 18"/>
                <a:gd name="T11" fmla="*/ 12 h 15"/>
                <a:gd name="T12" fmla="*/ 4 w 18"/>
                <a:gd name="T13" fmla="*/ 10 h 15"/>
                <a:gd name="T14" fmla="*/ 13 w 18"/>
                <a:gd name="T15" fmla="*/ 10 h 15"/>
                <a:gd name="T16" fmla="*/ 17 w 18"/>
                <a:gd name="T17" fmla="*/ 10 h 15"/>
                <a:gd name="T18" fmla="*/ 14 w 18"/>
                <a:gd name="T19" fmla="*/ 7 h 15"/>
                <a:gd name="T20" fmla="*/ 14 w 18"/>
                <a:gd name="T21"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5">
                  <a:moveTo>
                    <a:pt x="14" y="7"/>
                  </a:moveTo>
                  <a:cubicBezTo>
                    <a:pt x="12" y="6"/>
                    <a:pt x="10" y="4"/>
                    <a:pt x="8" y="3"/>
                  </a:cubicBezTo>
                  <a:cubicBezTo>
                    <a:pt x="7" y="2"/>
                    <a:pt x="2" y="0"/>
                    <a:pt x="1" y="1"/>
                  </a:cubicBezTo>
                  <a:cubicBezTo>
                    <a:pt x="1" y="1"/>
                    <a:pt x="3" y="3"/>
                    <a:pt x="0" y="3"/>
                  </a:cubicBezTo>
                  <a:cubicBezTo>
                    <a:pt x="0" y="5"/>
                    <a:pt x="1" y="7"/>
                    <a:pt x="1" y="10"/>
                  </a:cubicBezTo>
                  <a:cubicBezTo>
                    <a:pt x="1" y="11"/>
                    <a:pt x="1" y="11"/>
                    <a:pt x="2" y="12"/>
                  </a:cubicBezTo>
                  <a:cubicBezTo>
                    <a:pt x="3" y="15"/>
                    <a:pt x="3" y="11"/>
                    <a:pt x="4" y="10"/>
                  </a:cubicBezTo>
                  <a:cubicBezTo>
                    <a:pt x="6" y="8"/>
                    <a:pt x="11" y="10"/>
                    <a:pt x="13" y="10"/>
                  </a:cubicBezTo>
                  <a:cubicBezTo>
                    <a:pt x="15" y="10"/>
                    <a:pt x="15" y="11"/>
                    <a:pt x="17" y="10"/>
                  </a:cubicBezTo>
                  <a:cubicBezTo>
                    <a:pt x="18" y="8"/>
                    <a:pt x="17" y="7"/>
                    <a:pt x="14" y="7"/>
                  </a:cubicBezTo>
                  <a:cubicBezTo>
                    <a:pt x="12" y="7"/>
                    <a:pt x="16" y="7"/>
                    <a:pt x="14"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72" name="Freeform 640">
              <a:extLst>
                <a:ext uri="{FF2B5EF4-FFF2-40B4-BE49-F238E27FC236}">
                  <a16:creationId xmlns:a16="http://schemas.microsoft.com/office/drawing/2014/main" id="{22E37EC1-80A3-574B-BE1E-3FA2BD26A674}"/>
                </a:ext>
              </a:extLst>
            </p:cNvPr>
            <p:cNvSpPr>
              <a:spLocks/>
            </p:cNvSpPr>
            <p:nvPr/>
          </p:nvSpPr>
          <p:spPr bwMode="auto">
            <a:xfrm>
              <a:off x="3843494" y="4965129"/>
              <a:ext cx="1812104" cy="1216878"/>
            </a:xfrm>
            <a:custGeom>
              <a:avLst/>
              <a:gdLst>
                <a:gd name="T0" fmla="*/ 184 w 194"/>
                <a:gd name="T1" fmla="*/ 118 h 130"/>
                <a:gd name="T2" fmla="*/ 161 w 194"/>
                <a:gd name="T3" fmla="*/ 97 h 130"/>
                <a:gd name="T4" fmla="*/ 143 w 194"/>
                <a:gd name="T5" fmla="*/ 92 h 130"/>
                <a:gd name="T6" fmla="*/ 138 w 194"/>
                <a:gd name="T7" fmla="*/ 76 h 130"/>
                <a:gd name="T8" fmla="*/ 135 w 194"/>
                <a:gd name="T9" fmla="*/ 14 h 130"/>
                <a:gd name="T10" fmla="*/ 84 w 194"/>
                <a:gd name="T11" fmla="*/ 8 h 130"/>
                <a:gd name="T12" fmla="*/ 71 w 194"/>
                <a:gd name="T13" fmla="*/ 5 h 130"/>
                <a:gd name="T14" fmla="*/ 62 w 194"/>
                <a:gd name="T15" fmla="*/ 1 h 130"/>
                <a:gd name="T16" fmla="*/ 43 w 194"/>
                <a:gd name="T17" fmla="*/ 8 h 130"/>
                <a:gd name="T18" fmla="*/ 32 w 194"/>
                <a:gd name="T19" fmla="*/ 11 h 130"/>
                <a:gd name="T20" fmla="*/ 12 w 194"/>
                <a:gd name="T21" fmla="*/ 23 h 130"/>
                <a:gd name="T22" fmla="*/ 26 w 194"/>
                <a:gd name="T23" fmla="*/ 38 h 130"/>
                <a:gd name="T24" fmla="*/ 33 w 194"/>
                <a:gd name="T25" fmla="*/ 42 h 130"/>
                <a:gd name="T26" fmla="*/ 38 w 194"/>
                <a:gd name="T27" fmla="*/ 45 h 130"/>
                <a:gd name="T28" fmla="*/ 24 w 194"/>
                <a:gd name="T29" fmla="*/ 42 h 130"/>
                <a:gd name="T30" fmla="*/ 9 w 194"/>
                <a:gd name="T31" fmla="*/ 46 h 130"/>
                <a:gd name="T32" fmla="*/ 12 w 194"/>
                <a:gd name="T33" fmla="*/ 58 h 130"/>
                <a:gd name="T34" fmla="*/ 32 w 194"/>
                <a:gd name="T35" fmla="*/ 58 h 130"/>
                <a:gd name="T36" fmla="*/ 38 w 194"/>
                <a:gd name="T37" fmla="*/ 61 h 130"/>
                <a:gd name="T38" fmla="*/ 21 w 194"/>
                <a:gd name="T39" fmla="*/ 71 h 130"/>
                <a:gd name="T40" fmla="*/ 15 w 194"/>
                <a:gd name="T41" fmla="*/ 78 h 130"/>
                <a:gd name="T42" fmla="*/ 17 w 194"/>
                <a:gd name="T43" fmla="*/ 84 h 130"/>
                <a:gd name="T44" fmla="*/ 26 w 194"/>
                <a:gd name="T45" fmla="*/ 89 h 130"/>
                <a:gd name="T46" fmla="*/ 22 w 194"/>
                <a:gd name="T47" fmla="*/ 94 h 130"/>
                <a:gd name="T48" fmla="*/ 31 w 194"/>
                <a:gd name="T49" fmla="*/ 93 h 130"/>
                <a:gd name="T50" fmla="*/ 38 w 194"/>
                <a:gd name="T51" fmla="*/ 102 h 130"/>
                <a:gd name="T52" fmla="*/ 48 w 194"/>
                <a:gd name="T53" fmla="*/ 105 h 130"/>
                <a:gd name="T54" fmla="*/ 54 w 194"/>
                <a:gd name="T55" fmla="*/ 103 h 130"/>
                <a:gd name="T56" fmla="*/ 55 w 194"/>
                <a:gd name="T57" fmla="*/ 106 h 130"/>
                <a:gd name="T58" fmla="*/ 51 w 194"/>
                <a:gd name="T59" fmla="*/ 114 h 130"/>
                <a:gd name="T60" fmla="*/ 41 w 194"/>
                <a:gd name="T61" fmla="*/ 124 h 130"/>
                <a:gd name="T62" fmla="*/ 36 w 194"/>
                <a:gd name="T63" fmla="*/ 126 h 130"/>
                <a:gd name="T64" fmla="*/ 43 w 194"/>
                <a:gd name="T65" fmla="*/ 125 h 130"/>
                <a:gd name="T66" fmla="*/ 54 w 194"/>
                <a:gd name="T67" fmla="*/ 118 h 130"/>
                <a:gd name="T68" fmla="*/ 72 w 194"/>
                <a:gd name="T69" fmla="*/ 107 h 130"/>
                <a:gd name="T70" fmla="*/ 77 w 194"/>
                <a:gd name="T71" fmla="*/ 91 h 130"/>
                <a:gd name="T72" fmla="*/ 94 w 194"/>
                <a:gd name="T73" fmla="*/ 86 h 130"/>
                <a:gd name="T74" fmla="*/ 87 w 194"/>
                <a:gd name="T75" fmla="*/ 97 h 130"/>
                <a:gd name="T76" fmla="*/ 101 w 194"/>
                <a:gd name="T77" fmla="*/ 88 h 130"/>
                <a:gd name="T78" fmla="*/ 119 w 194"/>
                <a:gd name="T79" fmla="*/ 92 h 130"/>
                <a:gd name="T80" fmla="*/ 136 w 194"/>
                <a:gd name="T81" fmla="*/ 95 h 130"/>
                <a:gd name="T82" fmla="*/ 145 w 194"/>
                <a:gd name="T83" fmla="*/ 98 h 130"/>
                <a:gd name="T84" fmla="*/ 160 w 194"/>
                <a:gd name="T85" fmla="*/ 102 h 130"/>
                <a:gd name="T86" fmla="*/ 169 w 194"/>
                <a:gd name="T87" fmla="*/ 104 h 130"/>
                <a:gd name="T88" fmla="*/ 176 w 194"/>
                <a:gd name="T89" fmla="*/ 111 h 130"/>
                <a:gd name="T90" fmla="*/ 184 w 194"/>
                <a:gd name="T91" fmla="*/ 121 h 130"/>
                <a:gd name="T92" fmla="*/ 186 w 194"/>
                <a:gd name="T93" fmla="*/ 125 h 130"/>
                <a:gd name="T94" fmla="*/ 194 w 194"/>
                <a:gd name="T95" fmla="*/ 12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4" h="130">
                  <a:moveTo>
                    <a:pt x="194" y="126"/>
                  </a:moveTo>
                  <a:cubicBezTo>
                    <a:pt x="193" y="125"/>
                    <a:pt x="191" y="125"/>
                    <a:pt x="193" y="123"/>
                  </a:cubicBezTo>
                  <a:cubicBezTo>
                    <a:pt x="193" y="122"/>
                    <a:pt x="192" y="122"/>
                    <a:pt x="191" y="122"/>
                  </a:cubicBezTo>
                  <a:cubicBezTo>
                    <a:pt x="189" y="120"/>
                    <a:pt x="185" y="119"/>
                    <a:pt x="184" y="118"/>
                  </a:cubicBezTo>
                  <a:cubicBezTo>
                    <a:pt x="180" y="113"/>
                    <a:pt x="178" y="107"/>
                    <a:pt x="174" y="103"/>
                  </a:cubicBezTo>
                  <a:cubicBezTo>
                    <a:pt x="172" y="102"/>
                    <a:pt x="170" y="100"/>
                    <a:pt x="169" y="99"/>
                  </a:cubicBezTo>
                  <a:cubicBezTo>
                    <a:pt x="167" y="98"/>
                    <a:pt x="167" y="95"/>
                    <a:pt x="165" y="95"/>
                  </a:cubicBezTo>
                  <a:cubicBezTo>
                    <a:pt x="164" y="95"/>
                    <a:pt x="161" y="97"/>
                    <a:pt x="161" y="97"/>
                  </a:cubicBezTo>
                  <a:cubicBezTo>
                    <a:pt x="162" y="99"/>
                    <a:pt x="159" y="100"/>
                    <a:pt x="158" y="100"/>
                  </a:cubicBezTo>
                  <a:cubicBezTo>
                    <a:pt x="155" y="101"/>
                    <a:pt x="152" y="97"/>
                    <a:pt x="150" y="95"/>
                  </a:cubicBezTo>
                  <a:cubicBezTo>
                    <a:pt x="149" y="94"/>
                    <a:pt x="148" y="94"/>
                    <a:pt x="147" y="92"/>
                  </a:cubicBezTo>
                  <a:cubicBezTo>
                    <a:pt x="146" y="90"/>
                    <a:pt x="144" y="91"/>
                    <a:pt x="143" y="92"/>
                  </a:cubicBezTo>
                  <a:cubicBezTo>
                    <a:pt x="141" y="92"/>
                    <a:pt x="141" y="91"/>
                    <a:pt x="139" y="92"/>
                  </a:cubicBezTo>
                  <a:cubicBezTo>
                    <a:pt x="139" y="92"/>
                    <a:pt x="138" y="92"/>
                    <a:pt x="138" y="91"/>
                  </a:cubicBezTo>
                  <a:cubicBezTo>
                    <a:pt x="138" y="90"/>
                    <a:pt x="138" y="90"/>
                    <a:pt x="138" y="89"/>
                  </a:cubicBezTo>
                  <a:cubicBezTo>
                    <a:pt x="138" y="85"/>
                    <a:pt x="138" y="80"/>
                    <a:pt x="138" y="76"/>
                  </a:cubicBezTo>
                  <a:cubicBezTo>
                    <a:pt x="138" y="64"/>
                    <a:pt x="138" y="51"/>
                    <a:pt x="138" y="38"/>
                  </a:cubicBezTo>
                  <a:cubicBezTo>
                    <a:pt x="138" y="33"/>
                    <a:pt x="138" y="27"/>
                    <a:pt x="138" y="21"/>
                  </a:cubicBezTo>
                  <a:cubicBezTo>
                    <a:pt x="138" y="20"/>
                    <a:pt x="138" y="18"/>
                    <a:pt x="138" y="16"/>
                  </a:cubicBezTo>
                  <a:cubicBezTo>
                    <a:pt x="138" y="15"/>
                    <a:pt x="137" y="15"/>
                    <a:pt x="135" y="14"/>
                  </a:cubicBezTo>
                  <a:cubicBezTo>
                    <a:pt x="130" y="12"/>
                    <a:pt x="127" y="12"/>
                    <a:pt x="122" y="12"/>
                  </a:cubicBezTo>
                  <a:cubicBezTo>
                    <a:pt x="117" y="12"/>
                    <a:pt x="113" y="11"/>
                    <a:pt x="108" y="10"/>
                  </a:cubicBezTo>
                  <a:cubicBezTo>
                    <a:pt x="102" y="10"/>
                    <a:pt x="97" y="8"/>
                    <a:pt x="92" y="8"/>
                  </a:cubicBezTo>
                  <a:cubicBezTo>
                    <a:pt x="89" y="8"/>
                    <a:pt x="87" y="9"/>
                    <a:pt x="84" y="8"/>
                  </a:cubicBezTo>
                  <a:cubicBezTo>
                    <a:pt x="84" y="8"/>
                    <a:pt x="80" y="7"/>
                    <a:pt x="80" y="7"/>
                  </a:cubicBezTo>
                  <a:cubicBezTo>
                    <a:pt x="80" y="7"/>
                    <a:pt x="81" y="5"/>
                    <a:pt x="81" y="4"/>
                  </a:cubicBezTo>
                  <a:cubicBezTo>
                    <a:pt x="81" y="4"/>
                    <a:pt x="78" y="4"/>
                    <a:pt x="78" y="4"/>
                  </a:cubicBezTo>
                  <a:cubicBezTo>
                    <a:pt x="76" y="4"/>
                    <a:pt x="73" y="5"/>
                    <a:pt x="71" y="5"/>
                  </a:cubicBezTo>
                  <a:cubicBezTo>
                    <a:pt x="69" y="5"/>
                    <a:pt x="70" y="1"/>
                    <a:pt x="67" y="3"/>
                  </a:cubicBezTo>
                  <a:cubicBezTo>
                    <a:pt x="66" y="3"/>
                    <a:pt x="65" y="5"/>
                    <a:pt x="64" y="4"/>
                  </a:cubicBezTo>
                  <a:cubicBezTo>
                    <a:pt x="62" y="4"/>
                    <a:pt x="62" y="3"/>
                    <a:pt x="64" y="2"/>
                  </a:cubicBezTo>
                  <a:cubicBezTo>
                    <a:pt x="66" y="2"/>
                    <a:pt x="63" y="1"/>
                    <a:pt x="62" y="1"/>
                  </a:cubicBezTo>
                  <a:cubicBezTo>
                    <a:pt x="58" y="0"/>
                    <a:pt x="58" y="1"/>
                    <a:pt x="56" y="3"/>
                  </a:cubicBezTo>
                  <a:cubicBezTo>
                    <a:pt x="53" y="6"/>
                    <a:pt x="49" y="4"/>
                    <a:pt x="45" y="5"/>
                  </a:cubicBezTo>
                  <a:cubicBezTo>
                    <a:pt x="41" y="6"/>
                    <a:pt x="45" y="8"/>
                    <a:pt x="45" y="8"/>
                  </a:cubicBezTo>
                  <a:cubicBezTo>
                    <a:pt x="44" y="8"/>
                    <a:pt x="43" y="8"/>
                    <a:pt x="43" y="8"/>
                  </a:cubicBezTo>
                  <a:cubicBezTo>
                    <a:pt x="43" y="8"/>
                    <a:pt x="44" y="10"/>
                    <a:pt x="43" y="10"/>
                  </a:cubicBezTo>
                  <a:cubicBezTo>
                    <a:pt x="42" y="10"/>
                    <a:pt x="42" y="8"/>
                    <a:pt x="42" y="7"/>
                  </a:cubicBezTo>
                  <a:cubicBezTo>
                    <a:pt x="41" y="7"/>
                    <a:pt x="38" y="10"/>
                    <a:pt x="38" y="10"/>
                  </a:cubicBezTo>
                  <a:cubicBezTo>
                    <a:pt x="36" y="11"/>
                    <a:pt x="34" y="9"/>
                    <a:pt x="32" y="11"/>
                  </a:cubicBezTo>
                  <a:cubicBezTo>
                    <a:pt x="30" y="12"/>
                    <a:pt x="28" y="13"/>
                    <a:pt x="27" y="15"/>
                  </a:cubicBezTo>
                  <a:cubicBezTo>
                    <a:pt x="27" y="17"/>
                    <a:pt x="27" y="19"/>
                    <a:pt x="25" y="20"/>
                  </a:cubicBezTo>
                  <a:cubicBezTo>
                    <a:pt x="23" y="21"/>
                    <a:pt x="22" y="22"/>
                    <a:pt x="20" y="22"/>
                  </a:cubicBezTo>
                  <a:cubicBezTo>
                    <a:pt x="19" y="22"/>
                    <a:pt x="13" y="22"/>
                    <a:pt x="12" y="23"/>
                  </a:cubicBezTo>
                  <a:cubicBezTo>
                    <a:pt x="12" y="24"/>
                    <a:pt x="10" y="27"/>
                    <a:pt x="10" y="27"/>
                  </a:cubicBezTo>
                  <a:cubicBezTo>
                    <a:pt x="11" y="28"/>
                    <a:pt x="14" y="28"/>
                    <a:pt x="15" y="29"/>
                  </a:cubicBezTo>
                  <a:cubicBezTo>
                    <a:pt x="18" y="30"/>
                    <a:pt x="21" y="32"/>
                    <a:pt x="23" y="34"/>
                  </a:cubicBezTo>
                  <a:cubicBezTo>
                    <a:pt x="24" y="35"/>
                    <a:pt x="24" y="37"/>
                    <a:pt x="26" y="38"/>
                  </a:cubicBezTo>
                  <a:cubicBezTo>
                    <a:pt x="28" y="38"/>
                    <a:pt x="29" y="38"/>
                    <a:pt x="31" y="37"/>
                  </a:cubicBezTo>
                  <a:cubicBezTo>
                    <a:pt x="31" y="37"/>
                    <a:pt x="34" y="38"/>
                    <a:pt x="34" y="38"/>
                  </a:cubicBezTo>
                  <a:cubicBezTo>
                    <a:pt x="36" y="41"/>
                    <a:pt x="31" y="39"/>
                    <a:pt x="31" y="39"/>
                  </a:cubicBezTo>
                  <a:cubicBezTo>
                    <a:pt x="29" y="39"/>
                    <a:pt x="32" y="41"/>
                    <a:pt x="33" y="42"/>
                  </a:cubicBezTo>
                  <a:cubicBezTo>
                    <a:pt x="34" y="44"/>
                    <a:pt x="35" y="43"/>
                    <a:pt x="37" y="42"/>
                  </a:cubicBezTo>
                  <a:cubicBezTo>
                    <a:pt x="38" y="41"/>
                    <a:pt x="41" y="41"/>
                    <a:pt x="42" y="42"/>
                  </a:cubicBezTo>
                  <a:cubicBezTo>
                    <a:pt x="43" y="43"/>
                    <a:pt x="38" y="44"/>
                    <a:pt x="38" y="44"/>
                  </a:cubicBezTo>
                  <a:cubicBezTo>
                    <a:pt x="37" y="44"/>
                    <a:pt x="38" y="44"/>
                    <a:pt x="38" y="45"/>
                  </a:cubicBezTo>
                  <a:cubicBezTo>
                    <a:pt x="38" y="46"/>
                    <a:pt x="36" y="45"/>
                    <a:pt x="36" y="45"/>
                  </a:cubicBezTo>
                  <a:cubicBezTo>
                    <a:pt x="35" y="45"/>
                    <a:pt x="34" y="46"/>
                    <a:pt x="32" y="46"/>
                  </a:cubicBezTo>
                  <a:cubicBezTo>
                    <a:pt x="30" y="46"/>
                    <a:pt x="26" y="47"/>
                    <a:pt x="24" y="46"/>
                  </a:cubicBezTo>
                  <a:cubicBezTo>
                    <a:pt x="22" y="45"/>
                    <a:pt x="25" y="43"/>
                    <a:pt x="24" y="42"/>
                  </a:cubicBezTo>
                  <a:cubicBezTo>
                    <a:pt x="23" y="42"/>
                    <a:pt x="21" y="42"/>
                    <a:pt x="20" y="43"/>
                  </a:cubicBezTo>
                  <a:cubicBezTo>
                    <a:pt x="19" y="43"/>
                    <a:pt x="17" y="43"/>
                    <a:pt x="16" y="43"/>
                  </a:cubicBezTo>
                  <a:cubicBezTo>
                    <a:pt x="14" y="44"/>
                    <a:pt x="15" y="46"/>
                    <a:pt x="15" y="46"/>
                  </a:cubicBezTo>
                  <a:cubicBezTo>
                    <a:pt x="13" y="46"/>
                    <a:pt x="11" y="45"/>
                    <a:pt x="9" y="46"/>
                  </a:cubicBezTo>
                  <a:cubicBezTo>
                    <a:pt x="8" y="47"/>
                    <a:pt x="6" y="48"/>
                    <a:pt x="5" y="49"/>
                  </a:cubicBezTo>
                  <a:cubicBezTo>
                    <a:pt x="0" y="52"/>
                    <a:pt x="12" y="52"/>
                    <a:pt x="12" y="53"/>
                  </a:cubicBezTo>
                  <a:cubicBezTo>
                    <a:pt x="11" y="54"/>
                    <a:pt x="8" y="54"/>
                    <a:pt x="10" y="55"/>
                  </a:cubicBezTo>
                  <a:cubicBezTo>
                    <a:pt x="11" y="56"/>
                    <a:pt x="11" y="58"/>
                    <a:pt x="12" y="58"/>
                  </a:cubicBezTo>
                  <a:cubicBezTo>
                    <a:pt x="16" y="59"/>
                    <a:pt x="19" y="58"/>
                    <a:pt x="23" y="58"/>
                  </a:cubicBezTo>
                  <a:cubicBezTo>
                    <a:pt x="24" y="59"/>
                    <a:pt x="25" y="59"/>
                    <a:pt x="26" y="59"/>
                  </a:cubicBezTo>
                  <a:cubicBezTo>
                    <a:pt x="28" y="59"/>
                    <a:pt x="27" y="59"/>
                    <a:pt x="29" y="60"/>
                  </a:cubicBezTo>
                  <a:cubicBezTo>
                    <a:pt x="29" y="60"/>
                    <a:pt x="31" y="58"/>
                    <a:pt x="32" y="58"/>
                  </a:cubicBezTo>
                  <a:cubicBezTo>
                    <a:pt x="33" y="57"/>
                    <a:pt x="34" y="57"/>
                    <a:pt x="35" y="57"/>
                  </a:cubicBezTo>
                  <a:cubicBezTo>
                    <a:pt x="36" y="56"/>
                    <a:pt x="37" y="55"/>
                    <a:pt x="37" y="55"/>
                  </a:cubicBezTo>
                  <a:cubicBezTo>
                    <a:pt x="38" y="56"/>
                    <a:pt x="39" y="57"/>
                    <a:pt x="38" y="58"/>
                  </a:cubicBezTo>
                  <a:cubicBezTo>
                    <a:pt x="37" y="59"/>
                    <a:pt x="36" y="59"/>
                    <a:pt x="38" y="61"/>
                  </a:cubicBezTo>
                  <a:cubicBezTo>
                    <a:pt x="40" y="65"/>
                    <a:pt x="38" y="68"/>
                    <a:pt x="33" y="67"/>
                  </a:cubicBezTo>
                  <a:cubicBezTo>
                    <a:pt x="33" y="67"/>
                    <a:pt x="32" y="66"/>
                    <a:pt x="31" y="67"/>
                  </a:cubicBezTo>
                  <a:cubicBezTo>
                    <a:pt x="30" y="68"/>
                    <a:pt x="29" y="70"/>
                    <a:pt x="28" y="70"/>
                  </a:cubicBezTo>
                  <a:cubicBezTo>
                    <a:pt x="26" y="71"/>
                    <a:pt x="20" y="68"/>
                    <a:pt x="21" y="71"/>
                  </a:cubicBezTo>
                  <a:cubicBezTo>
                    <a:pt x="21" y="71"/>
                    <a:pt x="18" y="73"/>
                    <a:pt x="19" y="73"/>
                  </a:cubicBezTo>
                  <a:cubicBezTo>
                    <a:pt x="19" y="73"/>
                    <a:pt x="20" y="73"/>
                    <a:pt x="20" y="73"/>
                  </a:cubicBezTo>
                  <a:cubicBezTo>
                    <a:pt x="21" y="74"/>
                    <a:pt x="18" y="75"/>
                    <a:pt x="17" y="76"/>
                  </a:cubicBezTo>
                  <a:cubicBezTo>
                    <a:pt x="16" y="76"/>
                    <a:pt x="15" y="77"/>
                    <a:pt x="15" y="78"/>
                  </a:cubicBezTo>
                  <a:cubicBezTo>
                    <a:pt x="14" y="80"/>
                    <a:pt x="16" y="80"/>
                    <a:pt x="14" y="81"/>
                  </a:cubicBezTo>
                  <a:cubicBezTo>
                    <a:pt x="12" y="82"/>
                    <a:pt x="14" y="84"/>
                    <a:pt x="15" y="85"/>
                  </a:cubicBezTo>
                  <a:cubicBezTo>
                    <a:pt x="15" y="86"/>
                    <a:pt x="18" y="81"/>
                    <a:pt x="19" y="81"/>
                  </a:cubicBezTo>
                  <a:cubicBezTo>
                    <a:pt x="19" y="81"/>
                    <a:pt x="17" y="84"/>
                    <a:pt x="17" y="84"/>
                  </a:cubicBezTo>
                  <a:cubicBezTo>
                    <a:pt x="16" y="85"/>
                    <a:pt x="19" y="87"/>
                    <a:pt x="20" y="87"/>
                  </a:cubicBezTo>
                  <a:cubicBezTo>
                    <a:pt x="21" y="88"/>
                    <a:pt x="21" y="89"/>
                    <a:pt x="22" y="88"/>
                  </a:cubicBezTo>
                  <a:cubicBezTo>
                    <a:pt x="23" y="87"/>
                    <a:pt x="24" y="86"/>
                    <a:pt x="24" y="86"/>
                  </a:cubicBezTo>
                  <a:cubicBezTo>
                    <a:pt x="24" y="87"/>
                    <a:pt x="25" y="89"/>
                    <a:pt x="26" y="89"/>
                  </a:cubicBezTo>
                  <a:cubicBezTo>
                    <a:pt x="24" y="90"/>
                    <a:pt x="23" y="89"/>
                    <a:pt x="22" y="89"/>
                  </a:cubicBezTo>
                  <a:cubicBezTo>
                    <a:pt x="21" y="90"/>
                    <a:pt x="20" y="87"/>
                    <a:pt x="19" y="87"/>
                  </a:cubicBezTo>
                  <a:cubicBezTo>
                    <a:pt x="18" y="87"/>
                    <a:pt x="16" y="90"/>
                    <a:pt x="18" y="91"/>
                  </a:cubicBezTo>
                  <a:cubicBezTo>
                    <a:pt x="20" y="92"/>
                    <a:pt x="20" y="93"/>
                    <a:pt x="22" y="94"/>
                  </a:cubicBezTo>
                  <a:cubicBezTo>
                    <a:pt x="23" y="96"/>
                    <a:pt x="25" y="95"/>
                    <a:pt x="27" y="95"/>
                  </a:cubicBezTo>
                  <a:cubicBezTo>
                    <a:pt x="28" y="94"/>
                    <a:pt x="30" y="95"/>
                    <a:pt x="30" y="93"/>
                  </a:cubicBezTo>
                  <a:cubicBezTo>
                    <a:pt x="30" y="91"/>
                    <a:pt x="31" y="88"/>
                    <a:pt x="33" y="89"/>
                  </a:cubicBezTo>
                  <a:cubicBezTo>
                    <a:pt x="33" y="88"/>
                    <a:pt x="31" y="92"/>
                    <a:pt x="31" y="93"/>
                  </a:cubicBezTo>
                  <a:cubicBezTo>
                    <a:pt x="31" y="94"/>
                    <a:pt x="35" y="97"/>
                    <a:pt x="34" y="98"/>
                  </a:cubicBezTo>
                  <a:cubicBezTo>
                    <a:pt x="32" y="100"/>
                    <a:pt x="35" y="101"/>
                    <a:pt x="35" y="101"/>
                  </a:cubicBezTo>
                  <a:cubicBezTo>
                    <a:pt x="34" y="101"/>
                    <a:pt x="32" y="104"/>
                    <a:pt x="32" y="104"/>
                  </a:cubicBezTo>
                  <a:cubicBezTo>
                    <a:pt x="33" y="105"/>
                    <a:pt x="38" y="102"/>
                    <a:pt x="38" y="102"/>
                  </a:cubicBezTo>
                  <a:cubicBezTo>
                    <a:pt x="38" y="103"/>
                    <a:pt x="37" y="103"/>
                    <a:pt x="37" y="104"/>
                  </a:cubicBezTo>
                  <a:cubicBezTo>
                    <a:pt x="37" y="104"/>
                    <a:pt x="39" y="102"/>
                    <a:pt x="40" y="101"/>
                  </a:cubicBezTo>
                  <a:cubicBezTo>
                    <a:pt x="41" y="101"/>
                    <a:pt x="45" y="102"/>
                    <a:pt x="45" y="103"/>
                  </a:cubicBezTo>
                  <a:cubicBezTo>
                    <a:pt x="46" y="104"/>
                    <a:pt x="48" y="107"/>
                    <a:pt x="48" y="105"/>
                  </a:cubicBezTo>
                  <a:cubicBezTo>
                    <a:pt x="48" y="104"/>
                    <a:pt x="50" y="100"/>
                    <a:pt x="50" y="100"/>
                  </a:cubicBezTo>
                  <a:cubicBezTo>
                    <a:pt x="50" y="99"/>
                    <a:pt x="53" y="102"/>
                    <a:pt x="53" y="101"/>
                  </a:cubicBezTo>
                  <a:cubicBezTo>
                    <a:pt x="53" y="101"/>
                    <a:pt x="50" y="101"/>
                    <a:pt x="50" y="102"/>
                  </a:cubicBezTo>
                  <a:cubicBezTo>
                    <a:pt x="50" y="104"/>
                    <a:pt x="53" y="104"/>
                    <a:pt x="54" y="103"/>
                  </a:cubicBezTo>
                  <a:cubicBezTo>
                    <a:pt x="55" y="102"/>
                    <a:pt x="56" y="103"/>
                    <a:pt x="57" y="102"/>
                  </a:cubicBezTo>
                  <a:cubicBezTo>
                    <a:pt x="57" y="102"/>
                    <a:pt x="59" y="100"/>
                    <a:pt x="59" y="100"/>
                  </a:cubicBezTo>
                  <a:cubicBezTo>
                    <a:pt x="59" y="100"/>
                    <a:pt x="57" y="103"/>
                    <a:pt x="56" y="104"/>
                  </a:cubicBezTo>
                  <a:cubicBezTo>
                    <a:pt x="56" y="105"/>
                    <a:pt x="56" y="105"/>
                    <a:pt x="55" y="106"/>
                  </a:cubicBezTo>
                  <a:cubicBezTo>
                    <a:pt x="55" y="107"/>
                    <a:pt x="56" y="106"/>
                    <a:pt x="56" y="107"/>
                  </a:cubicBezTo>
                  <a:cubicBezTo>
                    <a:pt x="56" y="107"/>
                    <a:pt x="55" y="108"/>
                    <a:pt x="54" y="109"/>
                  </a:cubicBezTo>
                  <a:cubicBezTo>
                    <a:pt x="54" y="111"/>
                    <a:pt x="54" y="111"/>
                    <a:pt x="55" y="112"/>
                  </a:cubicBezTo>
                  <a:cubicBezTo>
                    <a:pt x="55" y="112"/>
                    <a:pt x="52" y="114"/>
                    <a:pt x="51" y="114"/>
                  </a:cubicBezTo>
                  <a:cubicBezTo>
                    <a:pt x="50" y="116"/>
                    <a:pt x="49" y="117"/>
                    <a:pt x="47" y="118"/>
                  </a:cubicBezTo>
                  <a:cubicBezTo>
                    <a:pt x="45" y="118"/>
                    <a:pt x="43" y="120"/>
                    <a:pt x="42" y="121"/>
                  </a:cubicBezTo>
                  <a:cubicBezTo>
                    <a:pt x="41" y="121"/>
                    <a:pt x="41" y="122"/>
                    <a:pt x="40" y="122"/>
                  </a:cubicBezTo>
                  <a:cubicBezTo>
                    <a:pt x="40" y="123"/>
                    <a:pt x="41" y="124"/>
                    <a:pt x="41" y="124"/>
                  </a:cubicBezTo>
                  <a:cubicBezTo>
                    <a:pt x="40" y="125"/>
                    <a:pt x="37" y="124"/>
                    <a:pt x="36" y="124"/>
                  </a:cubicBezTo>
                  <a:cubicBezTo>
                    <a:pt x="33" y="124"/>
                    <a:pt x="32" y="125"/>
                    <a:pt x="30" y="127"/>
                  </a:cubicBezTo>
                  <a:cubicBezTo>
                    <a:pt x="29" y="128"/>
                    <a:pt x="30" y="130"/>
                    <a:pt x="31" y="129"/>
                  </a:cubicBezTo>
                  <a:cubicBezTo>
                    <a:pt x="33" y="128"/>
                    <a:pt x="35" y="125"/>
                    <a:pt x="36" y="126"/>
                  </a:cubicBezTo>
                  <a:cubicBezTo>
                    <a:pt x="36" y="125"/>
                    <a:pt x="35" y="129"/>
                    <a:pt x="38" y="126"/>
                  </a:cubicBezTo>
                  <a:cubicBezTo>
                    <a:pt x="38" y="126"/>
                    <a:pt x="40" y="129"/>
                    <a:pt x="41" y="127"/>
                  </a:cubicBezTo>
                  <a:cubicBezTo>
                    <a:pt x="41" y="126"/>
                    <a:pt x="40" y="126"/>
                    <a:pt x="41" y="126"/>
                  </a:cubicBezTo>
                  <a:cubicBezTo>
                    <a:pt x="42" y="125"/>
                    <a:pt x="42" y="125"/>
                    <a:pt x="43" y="125"/>
                  </a:cubicBezTo>
                  <a:cubicBezTo>
                    <a:pt x="44" y="125"/>
                    <a:pt x="44" y="125"/>
                    <a:pt x="45" y="124"/>
                  </a:cubicBezTo>
                  <a:cubicBezTo>
                    <a:pt x="46" y="123"/>
                    <a:pt x="48" y="123"/>
                    <a:pt x="50" y="122"/>
                  </a:cubicBezTo>
                  <a:cubicBezTo>
                    <a:pt x="53" y="121"/>
                    <a:pt x="49" y="121"/>
                    <a:pt x="51" y="120"/>
                  </a:cubicBezTo>
                  <a:cubicBezTo>
                    <a:pt x="52" y="119"/>
                    <a:pt x="53" y="118"/>
                    <a:pt x="54" y="118"/>
                  </a:cubicBezTo>
                  <a:cubicBezTo>
                    <a:pt x="56" y="117"/>
                    <a:pt x="58" y="116"/>
                    <a:pt x="59" y="116"/>
                  </a:cubicBezTo>
                  <a:cubicBezTo>
                    <a:pt x="62" y="114"/>
                    <a:pt x="60" y="115"/>
                    <a:pt x="60" y="113"/>
                  </a:cubicBezTo>
                  <a:cubicBezTo>
                    <a:pt x="60" y="113"/>
                    <a:pt x="68" y="109"/>
                    <a:pt x="69" y="108"/>
                  </a:cubicBezTo>
                  <a:cubicBezTo>
                    <a:pt x="70" y="108"/>
                    <a:pt x="72" y="108"/>
                    <a:pt x="72" y="107"/>
                  </a:cubicBezTo>
                  <a:cubicBezTo>
                    <a:pt x="72" y="104"/>
                    <a:pt x="73" y="105"/>
                    <a:pt x="75" y="104"/>
                  </a:cubicBezTo>
                  <a:cubicBezTo>
                    <a:pt x="78" y="102"/>
                    <a:pt x="69" y="101"/>
                    <a:pt x="73" y="97"/>
                  </a:cubicBezTo>
                  <a:cubicBezTo>
                    <a:pt x="75" y="96"/>
                    <a:pt x="77" y="96"/>
                    <a:pt x="78" y="95"/>
                  </a:cubicBezTo>
                  <a:cubicBezTo>
                    <a:pt x="79" y="94"/>
                    <a:pt x="79" y="91"/>
                    <a:pt x="77" y="91"/>
                  </a:cubicBezTo>
                  <a:cubicBezTo>
                    <a:pt x="79" y="91"/>
                    <a:pt x="79" y="92"/>
                    <a:pt x="81" y="91"/>
                  </a:cubicBezTo>
                  <a:cubicBezTo>
                    <a:pt x="82" y="90"/>
                    <a:pt x="83" y="88"/>
                    <a:pt x="85" y="87"/>
                  </a:cubicBezTo>
                  <a:cubicBezTo>
                    <a:pt x="86" y="86"/>
                    <a:pt x="88" y="84"/>
                    <a:pt x="89" y="84"/>
                  </a:cubicBezTo>
                  <a:cubicBezTo>
                    <a:pt x="90" y="84"/>
                    <a:pt x="95" y="84"/>
                    <a:pt x="94" y="86"/>
                  </a:cubicBezTo>
                  <a:cubicBezTo>
                    <a:pt x="93" y="87"/>
                    <a:pt x="91" y="85"/>
                    <a:pt x="89" y="86"/>
                  </a:cubicBezTo>
                  <a:cubicBezTo>
                    <a:pt x="87" y="87"/>
                    <a:pt x="87" y="88"/>
                    <a:pt x="86" y="90"/>
                  </a:cubicBezTo>
                  <a:cubicBezTo>
                    <a:pt x="86" y="92"/>
                    <a:pt x="84" y="94"/>
                    <a:pt x="84" y="96"/>
                  </a:cubicBezTo>
                  <a:cubicBezTo>
                    <a:pt x="83" y="97"/>
                    <a:pt x="87" y="96"/>
                    <a:pt x="87" y="97"/>
                  </a:cubicBezTo>
                  <a:cubicBezTo>
                    <a:pt x="86" y="97"/>
                    <a:pt x="81" y="99"/>
                    <a:pt x="85" y="99"/>
                  </a:cubicBezTo>
                  <a:cubicBezTo>
                    <a:pt x="88" y="99"/>
                    <a:pt x="90" y="97"/>
                    <a:pt x="93" y="96"/>
                  </a:cubicBezTo>
                  <a:cubicBezTo>
                    <a:pt x="95" y="94"/>
                    <a:pt x="97" y="94"/>
                    <a:pt x="99" y="93"/>
                  </a:cubicBezTo>
                  <a:cubicBezTo>
                    <a:pt x="103" y="92"/>
                    <a:pt x="101" y="90"/>
                    <a:pt x="101" y="88"/>
                  </a:cubicBezTo>
                  <a:cubicBezTo>
                    <a:pt x="100" y="84"/>
                    <a:pt x="109" y="87"/>
                    <a:pt x="111" y="88"/>
                  </a:cubicBezTo>
                  <a:cubicBezTo>
                    <a:pt x="113" y="88"/>
                    <a:pt x="114" y="90"/>
                    <a:pt x="116" y="91"/>
                  </a:cubicBezTo>
                  <a:cubicBezTo>
                    <a:pt x="116" y="91"/>
                    <a:pt x="118" y="88"/>
                    <a:pt x="119" y="89"/>
                  </a:cubicBezTo>
                  <a:cubicBezTo>
                    <a:pt x="119" y="89"/>
                    <a:pt x="119" y="91"/>
                    <a:pt x="119" y="92"/>
                  </a:cubicBezTo>
                  <a:cubicBezTo>
                    <a:pt x="121" y="93"/>
                    <a:pt x="122" y="93"/>
                    <a:pt x="123" y="93"/>
                  </a:cubicBezTo>
                  <a:cubicBezTo>
                    <a:pt x="126" y="93"/>
                    <a:pt x="129" y="92"/>
                    <a:pt x="131" y="93"/>
                  </a:cubicBezTo>
                  <a:cubicBezTo>
                    <a:pt x="132" y="93"/>
                    <a:pt x="133" y="94"/>
                    <a:pt x="134" y="93"/>
                  </a:cubicBezTo>
                  <a:cubicBezTo>
                    <a:pt x="135" y="93"/>
                    <a:pt x="135" y="94"/>
                    <a:pt x="136" y="95"/>
                  </a:cubicBezTo>
                  <a:cubicBezTo>
                    <a:pt x="137" y="95"/>
                    <a:pt x="139" y="96"/>
                    <a:pt x="140" y="96"/>
                  </a:cubicBezTo>
                  <a:cubicBezTo>
                    <a:pt x="142" y="96"/>
                    <a:pt x="143" y="94"/>
                    <a:pt x="144" y="94"/>
                  </a:cubicBezTo>
                  <a:cubicBezTo>
                    <a:pt x="146" y="93"/>
                    <a:pt x="145" y="96"/>
                    <a:pt x="145" y="96"/>
                  </a:cubicBezTo>
                  <a:cubicBezTo>
                    <a:pt x="144" y="97"/>
                    <a:pt x="144" y="97"/>
                    <a:pt x="145" y="98"/>
                  </a:cubicBezTo>
                  <a:cubicBezTo>
                    <a:pt x="148" y="99"/>
                    <a:pt x="150" y="100"/>
                    <a:pt x="152" y="101"/>
                  </a:cubicBezTo>
                  <a:cubicBezTo>
                    <a:pt x="154" y="103"/>
                    <a:pt x="156" y="105"/>
                    <a:pt x="158" y="106"/>
                  </a:cubicBezTo>
                  <a:cubicBezTo>
                    <a:pt x="159" y="106"/>
                    <a:pt x="160" y="105"/>
                    <a:pt x="161" y="105"/>
                  </a:cubicBezTo>
                  <a:cubicBezTo>
                    <a:pt x="162" y="104"/>
                    <a:pt x="160" y="103"/>
                    <a:pt x="160" y="102"/>
                  </a:cubicBezTo>
                  <a:cubicBezTo>
                    <a:pt x="160" y="101"/>
                    <a:pt x="163" y="103"/>
                    <a:pt x="163" y="103"/>
                  </a:cubicBezTo>
                  <a:cubicBezTo>
                    <a:pt x="163" y="104"/>
                    <a:pt x="166" y="106"/>
                    <a:pt x="167" y="105"/>
                  </a:cubicBezTo>
                  <a:cubicBezTo>
                    <a:pt x="167" y="105"/>
                    <a:pt x="165" y="99"/>
                    <a:pt x="165" y="99"/>
                  </a:cubicBezTo>
                  <a:cubicBezTo>
                    <a:pt x="166" y="99"/>
                    <a:pt x="168" y="104"/>
                    <a:pt x="169" y="104"/>
                  </a:cubicBezTo>
                  <a:cubicBezTo>
                    <a:pt x="169" y="105"/>
                    <a:pt x="170" y="107"/>
                    <a:pt x="171" y="107"/>
                  </a:cubicBezTo>
                  <a:cubicBezTo>
                    <a:pt x="172" y="107"/>
                    <a:pt x="173" y="105"/>
                    <a:pt x="173" y="105"/>
                  </a:cubicBezTo>
                  <a:cubicBezTo>
                    <a:pt x="171" y="106"/>
                    <a:pt x="177" y="110"/>
                    <a:pt x="177" y="111"/>
                  </a:cubicBezTo>
                  <a:cubicBezTo>
                    <a:pt x="176" y="111"/>
                    <a:pt x="176" y="111"/>
                    <a:pt x="176" y="111"/>
                  </a:cubicBezTo>
                  <a:cubicBezTo>
                    <a:pt x="175" y="112"/>
                    <a:pt x="177" y="112"/>
                    <a:pt x="177" y="113"/>
                  </a:cubicBezTo>
                  <a:cubicBezTo>
                    <a:pt x="177" y="113"/>
                    <a:pt x="175" y="114"/>
                    <a:pt x="176" y="114"/>
                  </a:cubicBezTo>
                  <a:cubicBezTo>
                    <a:pt x="177" y="115"/>
                    <a:pt x="178" y="116"/>
                    <a:pt x="179" y="117"/>
                  </a:cubicBezTo>
                  <a:cubicBezTo>
                    <a:pt x="181" y="119"/>
                    <a:pt x="182" y="120"/>
                    <a:pt x="184" y="121"/>
                  </a:cubicBezTo>
                  <a:cubicBezTo>
                    <a:pt x="184" y="121"/>
                    <a:pt x="182" y="125"/>
                    <a:pt x="183" y="125"/>
                  </a:cubicBezTo>
                  <a:cubicBezTo>
                    <a:pt x="184" y="126"/>
                    <a:pt x="184" y="124"/>
                    <a:pt x="184" y="124"/>
                  </a:cubicBezTo>
                  <a:cubicBezTo>
                    <a:pt x="185" y="123"/>
                    <a:pt x="185" y="126"/>
                    <a:pt x="186" y="127"/>
                  </a:cubicBezTo>
                  <a:cubicBezTo>
                    <a:pt x="186" y="127"/>
                    <a:pt x="186" y="126"/>
                    <a:pt x="186" y="125"/>
                  </a:cubicBezTo>
                  <a:cubicBezTo>
                    <a:pt x="186" y="127"/>
                    <a:pt x="192" y="130"/>
                    <a:pt x="193" y="127"/>
                  </a:cubicBezTo>
                  <a:cubicBezTo>
                    <a:pt x="193" y="127"/>
                    <a:pt x="193" y="128"/>
                    <a:pt x="193" y="128"/>
                  </a:cubicBezTo>
                  <a:cubicBezTo>
                    <a:pt x="193" y="128"/>
                    <a:pt x="194" y="127"/>
                    <a:pt x="194" y="126"/>
                  </a:cubicBezTo>
                  <a:cubicBezTo>
                    <a:pt x="193" y="126"/>
                    <a:pt x="194" y="127"/>
                    <a:pt x="194" y="12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73" name="Freeform 641">
              <a:extLst>
                <a:ext uri="{FF2B5EF4-FFF2-40B4-BE49-F238E27FC236}">
                  <a16:creationId xmlns:a16="http://schemas.microsoft.com/office/drawing/2014/main" id="{43596020-5D7F-6A40-A72F-84764D2AD700}"/>
                </a:ext>
              </a:extLst>
            </p:cNvPr>
            <p:cNvSpPr>
              <a:spLocks/>
            </p:cNvSpPr>
            <p:nvPr/>
          </p:nvSpPr>
          <p:spPr bwMode="auto">
            <a:xfrm>
              <a:off x="5888078" y="6516489"/>
              <a:ext cx="2697453" cy="1337930"/>
            </a:xfrm>
            <a:custGeom>
              <a:avLst/>
              <a:gdLst>
                <a:gd name="T0" fmla="*/ 84 w 289"/>
                <a:gd name="T1" fmla="*/ 106 h 143"/>
                <a:gd name="T2" fmla="*/ 105 w 289"/>
                <a:gd name="T3" fmla="*/ 119 h 143"/>
                <a:gd name="T4" fmla="*/ 125 w 289"/>
                <a:gd name="T5" fmla="*/ 127 h 143"/>
                <a:gd name="T6" fmla="*/ 137 w 289"/>
                <a:gd name="T7" fmla="*/ 127 h 143"/>
                <a:gd name="T8" fmla="*/ 149 w 289"/>
                <a:gd name="T9" fmla="*/ 119 h 143"/>
                <a:gd name="T10" fmla="*/ 162 w 289"/>
                <a:gd name="T11" fmla="*/ 118 h 143"/>
                <a:gd name="T12" fmla="*/ 177 w 289"/>
                <a:gd name="T13" fmla="*/ 119 h 143"/>
                <a:gd name="T14" fmla="*/ 171 w 289"/>
                <a:gd name="T15" fmla="*/ 113 h 143"/>
                <a:gd name="T16" fmla="*/ 186 w 289"/>
                <a:gd name="T17" fmla="*/ 113 h 143"/>
                <a:gd name="T18" fmla="*/ 209 w 289"/>
                <a:gd name="T19" fmla="*/ 122 h 143"/>
                <a:gd name="T20" fmla="*/ 213 w 289"/>
                <a:gd name="T21" fmla="*/ 133 h 143"/>
                <a:gd name="T22" fmla="*/ 220 w 289"/>
                <a:gd name="T23" fmla="*/ 143 h 143"/>
                <a:gd name="T24" fmla="*/ 215 w 289"/>
                <a:gd name="T25" fmla="*/ 108 h 143"/>
                <a:gd name="T26" fmla="*/ 234 w 289"/>
                <a:gd name="T27" fmla="*/ 92 h 143"/>
                <a:gd name="T28" fmla="*/ 239 w 289"/>
                <a:gd name="T29" fmla="*/ 86 h 143"/>
                <a:gd name="T30" fmla="*/ 244 w 289"/>
                <a:gd name="T31" fmla="*/ 82 h 143"/>
                <a:gd name="T32" fmla="*/ 242 w 289"/>
                <a:gd name="T33" fmla="*/ 78 h 143"/>
                <a:gd name="T34" fmla="*/ 238 w 289"/>
                <a:gd name="T35" fmla="*/ 71 h 143"/>
                <a:gd name="T36" fmla="*/ 239 w 289"/>
                <a:gd name="T37" fmla="*/ 69 h 143"/>
                <a:gd name="T38" fmla="*/ 242 w 289"/>
                <a:gd name="T39" fmla="*/ 75 h 143"/>
                <a:gd name="T40" fmla="*/ 246 w 289"/>
                <a:gd name="T41" fmla="*/ 62 h 143"/>
                <a:gd name="T42" fmla="*/ 253 w 289"/>
                <a:gd name="T43" fmla="*/ 52 h 143"/>
                <a:gd name="T44" fmla="*/ 265 w 289"/>
                <a:gd name="T45" fmla="*/ 48 h 143"/>
                <a:gd name="T46" fmla="*/ 271 w 289"/>
                <a:gd name="T47" fmla="*/ 48 h 143"/>
                <a:gd name="T48" fmla="*/ 274 w 289"/>
                <a:gd name="T49" fmla="*/ 35 h 143"/>
                <a:gd name="T50" fmla="*/ 288 w 289"/>
                <a:gd name="T51" fmla="*/ 28 h 143"/>
                <a:gd name="T52" fmla="*/ 276 w 289"/>
                <a:gd name="T53" fmla="*/ 13 h 143"/>
                <a:gd name="T54" fmla="*/ 264 w 289"/>
                <a:gd name="T55" fmla="*/ 28 h 143"/>
                <a:gd name="T56" fmla="*/ 237 w 289"/>
                <a:gd name="T57" fmla="*/ 39 h 143"/>
                <a:gd name="T58" fmla="*/ 224 w 289"/>
                <a:gd name="T59" fmla="*/ 45 h 143"/>
                <a:gd name="T60" fmla="*/ 208 w 289"/>
                <a:gd name="T61" fmla="*/ 44 h 143"/>
                <a:gd name="T62" fmla="*/ 203 w 289"/>
                <a:gd name="T63" fmla="*/ 36 h 143"/>
                <a:gd name="T64" fmla="*/ 196 w 289"/>
                <a:gd name="T65" fmla="*/ 28 h 143"/>
                <a:gd name="T66" fmla="*/ 185 w 289"/>
                <a:gd name="T67" fmla="*/ 48 h 143"/>
                <a:gd name="T68" fmla="*/ 187 w 289"/>
                <a:gd name="T69" fmla="*/ 25 h 143"/>
                <a:gd name="T70" fmla="*/ 196 w 289"/>
                <a:gd name="T71" fmla="*/ 17 h 143"/>
                <a:gd name="T72" fmla="*/ 184 w 289"/>
                <a:gd name="T73" fmla="*/ 13 h 143"/>
                <a:gd name="T74" fmla="*/ 165 w 289"/>
                <a:gd name="T75" fmla="*/ 15 h 143"/>
                <a:gd name="T76" fmla="*/ 158 w 289"/>
                <a:gd name="T77" fmla="*/ 5 h 143"/>
                <a:gd name="T78" fmla="*/ 147 w 289"/>
                <a:gd name="T79" fmla="*/ 4 h 143"/>
                <a:gd name="T80" fmla="*/ 30 w 289"/>
                <a:gd name="T81" fmla="*/ 4 h 143"/>
                <a:gd name="T82" fmla="*/ 7 w 289"/>
                <a:gd name="T83" fmla="*/ 9 h 143"/>
                <a:gd name="T84" fmla="*/ 8 w 289"/>
                <a:gd name="T85" fmla="*/ 21 h 143"/>
                <a:gd name="T86" fmla="*/ 2 w 289"/>
                <a:gd name="T87" fmla="*/ 40 h 143"/>
                <a:gd name="T88" fmla="*/ 5 w 289"/>
                <a:gd name="T89" fmla="*/ 63 h 143"/>
                <a:gd name="T90" fmla="*/ 12 w 289"/>
                <a:gd name="T91" fmla="*/ 73 h 143"/>
                <a:gd name="T92" fmla="*/ 21 w 289"/>
                <a:gd name="T93" fmla="*/ 88 h 143"/>
                <a:gd name="T94" fmla="*/ 39 w 289"/>
                <a:gd name="T95" fmla="*/ 10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9" h="143">
                  <a:moveTo>
                    <a:pt x="68" y="108"/>
                  </a:moveTo>
                  <a:cubicBezTo>
                    <a:pt x="71" y="108"/>
                    <a:pt x="74" y="108"/>
                    <a:pt x="78" y="108"/>
                  </a:cubicBezTo>
                  <a:cubicBezTo>
                    <a:pt x="79" y="108"/>
                    <a:pt x="81" y="108"/>
                    <a:pt x="82" y="108"/>
                  </a:cubicBezTo>
                  <a:cubicBezTo>
                    <a:pt x="83" y="108"/>
                    <a:pt x="83" y="106"/>
                    <a:pt x="84" y="106"/>
                  </a:cubicBezTo>
                  <a:cubicBezTo>
                    <a:pt x="85" y="105"/>
                    <a:pt x="91" y="105"/>
                    <a:pt x="91" y="106"/>
                  </a:cubicBezTo>
                  <a:cubicBezTo>
                    <a:pt x="94" y="108"/>
                    <a:pt x="97" y="110"/>
                    <a:pt x="100" y="112"/>
                  </a:cubicBezTo>
                  <a:cubicBezTo>
                    <a:pt x="100" y="112"/>
                    <a:pt x="101" y="115"/>
                    <a:pt x="101" y="116"/>
                  </a:cubicBezTo>
                  <a:cubicBezTo>
                    <a:pt x="102" y="118"/>
                    <a:pt x="102" y="118"/>
                    <a:pt x="105" y="119"/>
                  </a:cubicBezTo>
                  <a:cubicBezTo>
                    <a:pt x="107" y="120"/>
                    <a:pt x="108" y="121"/>
                    <a:pt x="109" y="119"/>
                  </a:cubicBezTo>
                  <a:cubicBezTo>
                    <a:pt x="110" y="116"/>
                    <a:pt x="111" y="116"/>
                    <a:pt x="114" y="117"/>
                  </a:cubicBezTo>
                  <a:cubicBezTo>
                    <a:pt x="116" y="117"/>
                    <a:pt x="119" y="118"/>
                    <a:pt x="119" y="120"/>
                  </a:cubicBezTo>
                  <a:cubicBezTo>
                    <a:pt x="121" y="123"/>
                    <a:pt x="123" y="124"/>
                    <a:pt x="125" y="127"/>
                  </a:cubicBezTo>
                  <a:cubicBezTo>
                    <a:pt x="127" y="129"/>
                    <a:pt x="126" y="133"/>
                    <a:pt x="129" y="134"/>
                  </a:cubicBezTo>
                  <a:cubicBezTo>
                    <a:pt x="131" y="136"/>
                    <a:pt x="135" y="136"/>
                    <a:pt x="137" y="137"/>
                  </a:cubicBezTo>
                  <a:cubicBezTo>
                    <a:pt x="137" y="136"/>
                    <a:pt x="135" y="129"/>
                    <a:pt x="135" y="129"/>
                  </a:cubicBezTo>
                  <a:cubicBezTo>
                    <a:pt x="137" y="130"/>
                    <a:pt x="136" y="127"/>
                    <a:pt x="137" y="127"/>
                  </a:cubicBezTo>
                  <a:cubicBezTo>
                    <a:pt x="137" y="126"/>
                    <a:pt x="139" y="126"/>
                    <a:pt x="140" y="125"/>
                  </a:cubicBezTo>
                  <a:cubicBezTo>
                    <a:pt x="141" y="125"/>
                    <a:pt x="142" y="122"/>
                    <a:pt x="142" y="122"/>
                  </a:cubicBezTo>
                  <a:cubicBezTo>
                    <a:pt x="143" y="123"/>
                    <a:pt x="144" y="123"/>
                    <a:pt x="145" y="122"/>
                  </a:cubicBezTo>
                  <a:cubicBezTo>
                    <a:pt x="147" y="121"/>
                    <a:pt x="148" y="121"/>
                    <a:pt x="149" y="119"/>
                  </a:cubicBezTo>
                  <a:cubicBezTo>
                    <a:pt x="151" y="118"/>
                    <a:pt x="148" y="118"/>
                    <a:pt x="148" y="117"/>
                  </a:cubicBezTo>
                  <a:cubicBezTo>
                    <a:pt x="148" y="117"/>
                    <a:pt x="151" y="118"/>
                    <a:pt x="152" y="117"/>
                  </a:cubicBezTo>
                  <a:cubicBezTo>
                    <a:pt x="154" y="116"/>
                    <a:pt x="155" y="116"/>
                    <a:pt x="157" y="116"/>
                  </a:cubicBezTo>
                  <a:cubicBezTo>
                    <a:pt x="159" y="116"/>
                    <a:pt x="160" y="119"/>
                    <a:pt x="162" y="118"/>
                  </a:cubicBezTo>
                  <a:cubicBezTo>
                    <a:pt x="165" y="116"/>
                    <a:pt x="166" y="118"/>
                    <a:pt x="168" y="119"/>
                  </a:cubicBezTo>
                  <a:cubicBezTo>
                    <a:pt x="170" y="120"/>
                    <a:pt x="171" y="118"/>
                    <a:pt x="172" y="118"/>
                  </a:cubicBezTo>
                  <a:cubicBezTo>
                    <a:pt x="173" y="117"/>
                    <a:pt x="176" y="119"/>
                    <a:pt x="176" y="120"/>
                  </a:cubicBezTo>
                  <a:cubicBezTo>
                    <a:pt x="177" y="121"/>
                    <a:pt x="178" y="120"/>
                    <a:pt x="177" y="119"/>
                  </a:cubicBezTo>
                  <a:cubicBezTo>
                    <a:pt x="177" y="119"/>
                    <a:pt x="176" y="118"/>
                    <a:pt x="175" y="118"/>
                  </a:cubicBezTo>
                  <a:cubicBezTo>
                    <a:pt x="174" y="117"/>
                    <a:pt x="176" y="117"/>
                    <a:pt x="176" y="117"/>
                  </a:cubicBezTo>
                  <a:cubicBezTo>
                    <a:pt x="175" y="115"/>
                    <a:pt x="175" y="114"/>
                    <a:pt x="173" y="115"/>
                  </a:cubicBezTo>
                  <a:cubicBezTo>
                    <a:pt x="173" y="115"/>
                    <a:pt x="169" y="115"/>
                    <a:pt x="171" y="113"/>
                  </a:cubicBezTo>
                  <a:cubicBezTo>
                    <a:pt x="173" y="113"/>
                    <a:pt x="174" y="114"/>
                    <a:pt x="175" y="114"/>
                  </a:cubicBezTo>
                  <a:cubicBezTo>
                    <a:pt x="178" y="113"/>
                    <a:pt x="180" y="113"/>
                    <a:pt x="183" y="113"/>
                  </a:cubicBezTo>
                  <a:cubicBezTo>
                    <a:pt x="184" y="113"/>
                    <a:pt x="183" y="113"/>
                    <a:pt x="184" y="114"/>
                  </a:cubicBezTo>
                  <a:cubicBezTo>
                    <a:pt x="184" y="114"/>
                    <a:pt x="185" y="114"/>
                    <a:pt x="186" y="113"/>
                  </a:cubicBezTo>
                  <a:cubicBezTo>
                    <a:pt x="188" y="113"/>
                    <a:pt x="190" y="113"/>
                    <a:pt x="192" y="113"/>
                  </a:cubicBezTo>
                  <a:cubicBezTo>
                    <a:pt x="194" y="113"/>
                    <a:pt x="194" y="115"/>
                    <a:pt x="196" y="116"/>
                  </a:cubicBezTo>
                  <a:cubicBezTo>
                    <a:pt x="198" y="118"/>
                    <a:pt x="200" y="116"/>
                    <a:pt x="202" y="115"/>
                  </a:cubicBezTo>
                  <a:cubicBezTo>
                    <a:pt x="203" y="115"/>
                    <a:pt x="209" y="121"/>
                    <a:pt x="209" y="122"/>
                  </a:cubicBezTo>
                  <a:cubicBezTo>
                    <a:pt x="210" y="123"/>
                    <a:pt x="208" y="125"/>
                    <a:pt x="209" y="126"/>
                  </a:cubicBezTo>
                  <a:cubicBezTo>
                    <a:pt x="210" y="128"/>
                    <a:pt x="209" y="128"/>
                    <a:pt x="210" y="130"/>
                  </a:cubicBezTo>
                  <a:cubicBezTo>
                    <a:pt x="210" y="131"/>
                    <a:pt x="211" y="132"/>
                    <a:pt x="211" y="132"/>
                  </a:cubicBezTo>
                  <a:cubicBezTo>
                    <a:pt x="212" y="132"/>
                    <a:pt x="212" y="133"/>
                    <a:pt x="213" y="133"/>
                  </a:cubicBezTo>
                  <a:cubicBezTo>
                    <a:pt x="214" y="134"/>
                    <a:pt x="213" y="136"/>
                    <a:pt x="214" y="137"/>
                  </a:cubicBezTo>
                  <a:cubicBezTo>
                    <a:pt x="215" y="138"/>
                    <a:pt x="216" y="138"/>
                    <a:pt x="217" y="140"/>
                  </a:cubicBezTo>
                  <a:cubicBezTo>
                    <a:pt x="219" y="143"/>
                    <a:pt x="218" y="140"/>
                    <a:pt x="220" y="141"/>
                  </a:cubicBezTo>
                  <a:cubicBezTo>
                    <a:pt x="220" y="141"/>
                    <a:pt x="220" y="143"/>
                    <a:pt x="220" y="143"/>
                  </a:cubicBezTo>
                  <a:cubicBezTo>
                    <a:pt x="221" y="143"/>
                    <a:pt x="222" y="136"/>
                    <a:pt x="222" y="135"/>
                  </a:cubicBezTo>
                  <a:cubicBezTo>
                    <a:pt x="222" y="132"/>
                    <a:pt x="221" y="130"/>
                    <a:pt x="220" y="126"/>
                  </a:cubicBezTo>
                  <a:cubicBezTo>
                    <a:pt x="218" y="123"/>
                    <a:pt x="218" y="120"/>
                    <a:pt x="217" y="117"/>
                  </a:cubicBezTo>
                  <a:cubicBezTo>
                    <a:pt x="215" y="115"/>
                    <a:pt x="214" y="111"/>
                    <a:pt x="215" y="108"/>
                  </a:cubicBezTo>
                  <a:cubicBezTo>
                    <a:pt x="216" y="105"/>
                    <a:pt x="218" y="103"/>
                    <a:pt x="221" y="101"/>
                  </a:cubicBezTo>
                  <a:cubicBezTo>
                    <a:pt x="222" y="100"/>
                    <a:pt x="223" y="100"/>
                    <a:pt x="224" y="99"/>
                  </a:cubicBezTo>
                  <a:cubicBezTo>
                    <a:pt x="225" y="98"/>
                    <a:pt x="226" y="96"/>
                    <a:pt x="227" y="96"/>
                  </a:cubicBezTo>
                  <a:cubicBezTo>
                    <a:pt x="229" y="94"/>
                    <a:pt x="232" y="94"/>
                    <a:pt x="234" y="92"/>
                  </a:cubicBezTo>
                  <a:cubicBezTo>
                    <a:pt x="235" y="91"/>
                    <a:pt x="236" y="89"/>
                    <a:pt x="238" y="89"/>
                  </a:cubicBezTo>
                  <a:cubicBezTo>
                    <a:pt x="238" y="89"/>
                    <a:pt x="242" y="89"/>
                    <a:pt x="241" y="87"/>
                  </a:cubicBezTo>
                  <a:cubicBezTo>
                    <a:pt x="241" y="87"/>
                    <a:pt x="238" y="88"/>
                    <a:pt x="238" y="88"/>
                  </a:cubicBezTo>
                  <a:cubicBezTo>
                    <a:pt x="238" y="87"/>
                    <a:pt x="240" y="88"/>
                    <a:pt x="239" y="86"/>
                  </a:cubicBezTo>
                  <a:cubicBezTo>
                    <a:pt x="239" y="86"/>
                    <a:pt x="238" y="85"/>
                    <a:pt x="239" y="85"/>
                  </a:cubicBezTo>
                  <a:cubicBezTo>
                    <a:pt x="239" y="84"/>
                    <a:pt x="239" y="85"/>
                    <a:pt x="240" y="84"/>
                  </a:cubicBezTo>
                  <a:cubicBezTo>
                    <a:pt x="239" y="85"/>
                    <a:pt x="241" y="86"/>
                    <a:pt x="241" y="85"/>
                  </a:cubicBezTo>
                  <a:cubicBezTo>
                    <a:pt x="242" y="85"/>
                    <a:pt x="245" y="83"/>
                    <a:pt x="244" y="82"/>
                  </a:cubicBezTo>
                  <a:cubicBezTo>
                    <a:pt x="244" y="83"/>
                    <a:pt x="238" y="82"/>
                    <a:pt x="239" y="81"/>
                  </a:cubicBezTo>
                  <a:cubicBezTo>
                    <a:pt x="239" y="80"/>
                    <a:pt x="240" y="82"/>
                    <a:pt x="241" y="81"/>
                  </a:cubicBezTo>
                  <a:cubicBezTo>
                    <a:pt x="241" y="81"/>
                    <a:pt x="243" y="80"/>
                    <a:pt x="243" y="80"/>
                  </a:cubicBezTo>
                  <a:cubicBezTo>
                    <a:pt x="243" y="80"/>
                    <a:pt x="242" y="79"/>
                    <a:pt x="242" y="78"/>
                  </a:cubicBezTo>
                  <a:cubicBezTo>
                    <a:pt x="243" y="77"/>
                    <a:pt x="243" y="76"/>
                    <a:pt x="241" y="76"/>
                  </a:cubicBezTo>
                  <a:cubicBezTo>
                    <a:pt x="241" y="76"/>
                    <a:pt x="237" y="74"/>
                    <a:pt x="237" y="74"/>
                  </a:cubicBezTo>
                  <a:cubicBezTo>
                    <a:pt x="238" y="73"/>
                    <a:pt x="239" y="74"/>
                    <a:pt x="240" y="74"/>
                  </a:cubicBezTo>
                  <a:cubicBezTo>
                    <a:pt x="241" y="73"/>
                    <a:pt x="239" y="71"/>
                    <a:pt x="238" y="71"/>
                  </a:cubicBezTo>
                  <a:cubicBezTo>
                    <a:pt x="237" y="70"/>
                    <a:pt x="236" y="69"/>
                    <a:pt x="236" y="68"/>
                  </a:cubicBezTo>
                  <a:cubicBezTo>
                    <a:pt x="235" y="67"/>
                    <a:pt x="238" y="65"/>
                    <a:pt x="237" y="64"/>
                  </a:cubicBezTo>
                  <a:cubicBezTo>
                    <a:pt x="238" y="65"/>
                    <a:pt x="237" y="66"/>
                    <a:pt x="237" y="67"/>
                  </a:cubicBezTo>
                  <a:cubicBezTo>
                    <a:pt x="237" y="67"/>
                    <a:pt x="239" y="69"/>
                    <a:pt x="239" y="69"/>
                  </a:cubicBezTo>
                  <a:cubicBezTo>
                    <a:pt x="241" y="67"/>
                    <a:pt x="239" y="62"/>
                    <a:pt x="242" y="61"/>
                  </a:cubicBezTo>
                  <a:cubicBezTo>
                    <a:pt x="241" y="61"/>
                    <a:pt x="241" y="66"/>
                    <a:pt x="242" y="67"/>
                  </a:cubicBezTo>
                  <a:cubicBezTo>
                    <a:pt x="242" y="69"/>
                    <a:pt x="244" y="69"/>
                    <a:pt x="244" y="71"/>
                  </a:cubicBezTo>
                  <a:cubicBezTo>
                    <a:pt x="244" y="72"/>
                    <a:pt x="241" y="74"/>
                    <a:pt x="242" y="75"/>
                  </a:cubicBezTo>
                  <a:cubicBezTo>
                    <a:pt x="242" y="75"/>
                    <a:pt x="248" y="69"/>
                    <a:pt x="247" y="67"/>
                  </a:cubicBezTo>
                  <a:cubicBezTo>
                    <a:pt x="247" y="65"/>
                    <a:pt x="245" y="64"/>
                    <a:pt x="245" y="62"/>
                  </a:cubicBezTo>
                  <a:cubicBezTo>
                    <a:pt x="244" y="61"/>
                    <a:pt x="245" y="58"/>
                    <a:pt x="247" y="59"/>
                  </a:cubicBezTo>
                  <a:cubicBezTo>
                    <a:pt x="246" y="58"/>
                    <a:pt x="245" y="61"/>
                    <a:pt x="246" y="62"/>
                  </a:cubicBezTo>
                  <a:cubicBezTo>
                    <a:pt x="248" y="64"/>
                    <a:pt x="248" y="65"/>
                    <a:pt x="250" y="62"/>
                  </a:cubicBezTo>
                  <a:cubicBezTo>
                    <a:pt x="251" y="61"/>
                    <a:pt x="253" y="58"/>
                    <a:pt x="252" y="56"/>
                  </a:cubicBezTo>
                  <a:cubicBezTo>
                    <a:pt x="252" y="56"/>
                    <a:pt x="251" y="55"/>
                    <a:pt x="252" y="54"/>
                  </a:cubicBezTo>
                  <a:cubicBezTo>
                    <a:pt x="252" y="54"/>
                    <a:pt x="253" y="52"/>
                    <a:pt x="253" y="52"/>
                  </a:cubicBezTo>
                  <a:cubicBezTo>
                    <a:pt x="253" y="52"/>
                    <a:pt x="253" y="54"/>
                    <a:pt x="253" y="54"/>
                  </a:cubicBezTo>
                  <a:cubicBezTo>
                    <a:pt x="253" y="54"/>
                    <a:pt x="258" y="51"/>
                    <a:pt x="260" y="51"/>
                  </a:cubicBezTo>
                  <a:cubicBezTo>
                    <a:pt x="261" y="50"/>
                    <a:pt x="263" y="51"/>
                    <a:pt x="264" y="51"/>
                  </a:cubicBezTo>
                  <a:cubicBezTo>
                    <a:pt x="266" y="50"/>
                    <a:pt x="265" y="49"/>
                    <a:pt x="265" y="48"/>
                  </a:cubicBezTo>
                  <a:cubicBezTo>
                    <a:pt x="266" y="48"/>
                    <a:pt x="266" y="50"/>
                    <a:pt x="267" y="50"/>
                  </a:cubicBezTo>
                  <a:cubicBezTo>
                    <a:pt x="267" y="50"/>
                    <a:pt x="269" y="49"/>
                    <a:pt x="269" y="49"/>
                  </a:cubicBezTo>
                  <a:cubicBezTo>
                    <a:pt x="271" y="51"/>
                    <a:pt x="275" y="46"/>
                    <a:pt x="272" y="46"/>
                  </a:cubicBezTo>
                  <a:cubicBezTo>
                    <a:pt x="272" y="46"/>
                    <a:pt x="272" y="48"/>
                    <a:pt x="271" y="48"/>
                  </a:cubicBezTo>
                  <a:cubicBezTo>
                    <a:pt x="270" y="48"/>
                    <a:pt x="268" y="44"/>
                    <a:pt x="268" y="44"/>
                  </a:cubicBezTo>
                  <a:cubicBezTo>
                    <a:pt x="269" y="43"/>
                    <a:pt x="268" y="42"/>
                    <a:pt x="269" y="41"/>
                  </a:cubicBezTo>
                  <a:cubicBezTo>
                    <a:pt x="270" y="39"/>
                    <a:pt x="271" y="37"/>
                    <a:pt x="272" y="36"/>
                  </a:cubicBezTo>
                  <a:cubicBezTo>
                    <a:pt x="273" y="36"/>
                    <a:pt x="274" y="35"/>
                    <a:pt x="274" y="35"/>
                  </a:cubicBezTo>
                  <a:cubicBezTo>
                    <a:pt x="276" y="36"/>
                    <a:pt x="277" y="33"/>
                    <a:pt x="278" y="32"/>
                  </a:cubicBezTo>
                  <a:cubicBezTo>
                    <a:pt x="278" y="32"/>
                    <a:pt x="280" y="33"/>
                    <a:pt x="281" y="32"/>
                  </a:cubicBezTo>
                  <a:cubicBezTo>
                    <a:pt x="283" y="31"/>
                    <a:pt x="285" y="31"/>
                    <a:pt x="286" y="30"/>
                  </a:cubicBezTo>
                  <a:cubicBezTo>
                    <a:pt x="287" y="30"/>
                    <a:pt x="289" y="29"/>
                    <a:pt x="288" y="28"/>
                  </a:cubicBezTo>
                  <a:cubicBezTo>
                    <a:pt x="286" y="26"/>
                    <a:pt x="286" y="25"/>
                    <a:pt x="285" y="24"/>
                  </a:cubicBezTo>
                  <a:cubicBezTo>
                    <a:pt x="281" y="23"/>
                    <a:pt x="287" y="14"/>
                    <a:pt x="281" y="14"/>
                  </a:cubicBezTo>
                  <a:cubicBezTo>
                    <a:pt x="280" y="13"/>
                    <a:pt x="279" y="15"/>
                    <a:pt x="278" y="14"/>
                  </a:cubicBezTo>
                  <a:cubicBezTo>
                    <a:pt x="277" y="13"/>
                    <a:pt x="277" y="12"/>
                    <a:pt x="276" y="13"/>
                  </a:cubicBezTo>
                  <a:cubicBezTo>
                    <a:pt x="275" y="14"/>
                    <a:pt x="274" y="16"/>
                    <a:pt x="273" y="17"/>
                  </a:cubicBezTo>
                  <a:cubicBezTo>
                    <a:pt x="272" y="18"/>
                    <a:pt x="272" y="20"/>
                    <a:pt x="271" y="21"/>
                  </a:cubicBezTo>
                  <a:cubicBezTo>
                    <a:pt x="271" y="23"/>
                    <a:pt x="270" y="26"/>
                    <a:pt x="268" y="26"/>
                  </a:cubicBezTo>
                  <a:cubicBezTo>
                    <a:pt x="266" y="26"/>
                    <a:pt x="266" y="28"/>
                    <a:pt x="264" y="28"/>
                  </a:cubicBezTo>
                  <a:cubicBezTo>
                    <a:pt x="259" y="28"/>
                    <a:pt x="254" y="28"/>
                    <a:pt x="249" y="28"/>
                  </a:cubicBezTo>
                  <a:cubicBezTo>
                    <a:pt x="247" y="28"/>
                    <a:pt x="247" y="28"/>
                    <a:pt x="246" y="29"/>
                  </a:cubicBezTo>
                  <a:cubicBezTo>
                    <a:pt x="245" y="31"/>
                    <a:pt x="241" y="33"/>
                    <a:pt x="241" y="34"/>
                  </a:cubicBezTo>
                  <a:cubicBezTo>
                    <a:pt x="242" y="37"/>
                    <a:pt x="239" y="39"/>
                    <a:pt x="237" y="39"/>
                  </a:cubicBezTo>
                  <a:cubicBezTo>
                    <a:pt x="235" y="39"/>
                    <a:pt x="234" y="38"/>
                    <a:pt x="232" y="38"/>
                  </a:cubicBezTo>
                  <a:cubicBezTo>
                    <a:pt x="230" y="38"/>
                    <a:pt x="228" y="39"/>
                    <a:pt x="227" y="39"/>
                  </a:cubicBezTo>
                  <a:cubicBezTo>
                    <a:pt x="227" y="39"/>
                    <a:pt x="227" y="42"/>
                    <a:pt x="228" y="42"/>
                  </a:cubicBezTo>
                  <a:cubicBezTo>
                    <a:pt x="227" y="43"/>
                    <a:pt x="226" y="44"/>
                    <a:pt x="224" y="45"/>
                  </a:cubicBezTo>
                  <a:cubicBezTo>
                    <a:pt x="222" y="46"/>
                    <a:pt x="219" y="48"/>
                    <a:pt x="216" y="49"/>
                  </a:cubicBezTo>
                  <a:cubicBezTo>
                    <a:pt x="213" y="50"/>
                    <a:pt x="210" y="50"/>
                    <a:pt x="207" y="49"/>
                  </a:cubicBezTo>
                  <a:cubicBezTo>
                    <a:pt x="206" y="48"/>
                    <a:pt x="205" y="47"/>
                    <a:pt x="206" y="46"/>
                  </a:cubicBezTo>
                  <a:cubicBezTo>
                    <a:pt x="206" y="46"/>
                    <a:pt x="207" y="44"/>
                    <a:pt x="208" y="44"/>
                  </a:cubicBezTo>
                  <a:cubicBezTo>
                    <a:pt x="208" y="44"/>
                    <a:pt x="208" y="45"/>
                    <a:pt x="208" y="46"/>
                  </a:cubicBezTo>
                  <a:cubicBezTo>
                    <a:pt x="210" y="42"/>
                    <a:pt x="211" y="39"/>
                    <a:pt x="209" y="35"/>
                  </a:cubicBezTo>
                  <a:cubicBezTo>
                    <a:pt x="208" y="34"/>
                    <a:pt x="206" y="36"/>
                    <a:pt x="205" y="36"/>
                  </a:cubicBezTo>
                  <a:cubicBezTo>
                    <a:pt x="204" y="37"/>
                    <a:pt x="204" y="36"/>
                    <a:pt x="203" y="36"/>
                  </a:cubicBezTo>
                  <a:cubicBezTo>
                    <a:pt x="202" y="35"/>
                    <a:pt x="204" y="34"/>
                    <a:pt x="204" y="34"/>
                  </a:cubicBezTo>
                  <a:cubicBezTo>
                    <a:pt x="208" y="30"/>
                    <a:pt x="205" y="26"/>
                    <a:pt x="201" y="25"/>
                  </a:cubicBezTo>
                  <a:cubicBezTo>
                    <a:pt x="198" y="24"/>
                    <a:pt x="198" y="25"/>
                    <a:pt x="196" y="26"/>
                  </a:cubicBezTo>
                  <a:cubicBezTo>
                    <a:pt x="196" y="27"/>
                    <a:pt x="196" y="27"/>
                    <a:pt x="196" y="28"/>
                  </a:cubicBezTo>
                  <a:cubicBezTo>
                    <a:pt x="196" y="29"/>
                    <a:pt x="194" y="28"/>
                    <a:pt x="193" y="28"/>
                  </a:cubicBezTo>
                  <a:cubicBezTo>
                    <a:pt x="192" y="28"/>
                    <a:pt x="190" y="36"/>
                    <a:pt x="190" y="37"/>
                  </a:cubicBezTo>
                  <a:cubicBezTo>
                    <a:pt x="191" y="42"/>
                    <a:pt x="192" y="45"/>
                    <a:pt x="188" y="47"/>
                  </a:cubicBezTo>
                  <a:cubicBezTo>
                    <a:pt x="188" y="48"/>
                    <a:pt x="185" y="49"/>
                    <a:pt x="185" y="48"/>
                  </a:cubicBezTo>
                  <a:cubicBezTo>
                    <a:pt x="185" y="46"/>
                    <a:pt x="184" y="44"/>
                    <a:pt x="184" y="42"/>
                  </a:cubicBezTo>
                  <a:cubicBezTo>
                    <a:pt x="184" y="41"/>
                    <a:pt x="186" y="30"/>
                    <a:pt x="186" y="30"/>
                  </a:cubicBezTo>
                  <a:cubicBezTo>
                    <a:pt x="185" y="30"/>
                    <a:pt x="183" y="32"/>
                    <a:pt x="183" y="31"/>
                  </a:cubicBezTo>
                  <a:cubicBezTo>
                    <a:pt x="183" y="30"/>
                    <a:pt x="186" y="26"/>
                    <a:pt x="187" y="25"/>
                  </a:cubicBezTo>
                  <a:cubicBezTo>
                    <a:pt x="188" y="23"/>
                    <a:pt x="191" y="23"/>
                    <a:pt x="193" y="22"/>
                  </a:cubicBezTo>
                  <a:cubicBezTo>
                    <a:pt x="196" y="22"/>
                    <a:pt x="199" y="23"/>
                    <a:pt x="202" y="23"/>
                  </a:cubicBezTo>
                  <a:cubicBezTo>
                    <a:pt x="205" y="23"/>
                    <a:pt x="201" y="20"/>
                    <a:pt x="199" y="20"/>
                  </a:cubicBezTo>
                  <a:cubicBezTo>
                    <a:pt x="197" y="20"/>
                    <a:pt x="199" y="17"/>
                    <a:pt x="196" y="17"/>
                  </a:cubicBezTo>
                  <a:cubicBezTo>
                    <a:pt x="194" y="18"/>
                    <a:pt x="192" y="19"/>
                    <a:pt x="189" y="19"/>
                  </a:cubicBezTo>
                  <a:cubicBezTo>
                    <a:pt x="187" y="19"/>
                    <a:pt x="185" y="17"/>
                    <a:pt x="183" y="16"/>
                  </a:cubicBezTo>
                  <a:cubicBezTo>
                    <a:pt x="183" y="16"/>
                    <a:pt x="180" y="16"/>
                    <a:pt x="181" y="15"/>
                  </a:cubicBezTo>
                  <a:cubicBezTo>
                    <a:pt x="182" y="15"/>
                    <a:pt x="184" y="14"/>
                    <a:pt x="184" y="13"/>
                  </a:cubicBezTo>
                  <a:cubicBezTo>
                    <a:pt x="184" y="13"/>
                    <a:pt x="176" y="16"/>
                    <a:pt x="175" y="16"/>
                  </a:cubicBezTo>
                  <a:cubicBezTo>
                    <a:pt x="174" y="17"/>
                    <a:pt x="173" y="18"/>
                    <a:pt x="172" y="18"/>
                  </a:cubicBezTo>
                  <a:cubicBezTo>
                    <a:pt x="170" y="18"/>
                    <a:pt x="170" y="16"/>
                    <a:pt x="168" y="16"/>
                  </a:cubicBezTo>
                  <a:cubicBezTo>
                    <a:pt x="167" y="16"/>
                    <a:pt x="162" y="18"/>
                    <a:pt x="165" y="15"/>
                  </a:cubicBezTo>
                  <a:cubicBezTo>
                    <a:pt x="168" y="13"/>
                    <a:pt x="171" y="11"/>
                    <a:pt x="174" y="9"/>
                  </a:cubicBezTo>
                  <a:cubicBezTo>
                    <a:pt x="172" y="9"/>
                    <a:pt x="170" y="7"/>
                    <a:pt x="168" y="9"/>
                  </a:cubicBezTo>
                  <a:cubicBezTo>
                    <a:pt x="165" y="10"/>
                    <a:pt x="164" y="8"/>
                    <a:pt x="161" y="7"/>
                  </a:cubicBezTo>
                  <a:cubicBezTo>
                    <a:pt x="160" y="7"/>
                    <a:pt x="159" y="6"/>
                    <a:pt x="158" y="5"/>
                  </a:cubicBezTo>
                  <a:cubicBezTo>
                    <a:pt x="156" y="5"/>
                    <a:pt x="155" y="6"/>
                    <a:pt x="153" y="6"/>
                  </a:cubicBezTo>
                  <a:cubicBezTo>
                    <a:pt x="152" y="5"/>
                    <a:pt x="150" y="5"/>
                    <a:pt x="150" y="3"/>
                  </a:cubicBezTo>
                  <a:cubicBezTo>
                    <a:pt x="150" y="3"/>
                    <a:pt x="148" y="0"/>
                    <a:pt x="148" y="1"/>
                  </a:cubicBezTo>
                  <a:cubicBezTo>
                    <a:pt x="147" y="1"/>
                    <a:pt x="148" y="4"/>
                    <a:pt x="147" y="4"/>
                  </a:cubicBezTo>
                  <a:cubicBezTo>
                    <a:pt x="146" y="4"/>
                    <a:pt x="145" y="4"/>
                    <a:pt x="145" y="4"/>
                  </a:cubicBezTo>
                  <a:cubicBezTo>
                    <a:pt x="142" y="4"/>
                    <a:pt x="139" y="4"/>
                    <a:pt x="136" y="4"/>
                  </a:cubicBezTo>
                  <a:cubicBezTo>
                    <a:pt x="125" y="4"/>
                    <a:pt x="115" y="4"/>
                    <a:pt x="105" y="4"/>
                  </a:cubicBezTo>
                  <a:cubicBezTo>
                    <a:pt x="80" y="4"/>
                    <a:pt x="55" y="4"/>
                    <a:pt x="30" y="4"/>
                  </a:cubicBezTo>
                  <a:cubicBezTo>
                    <a:pt x="24" y="4"/>
                    <a:pt x="17" y="4"/>
                    <a:pt x="11" y="4"/>
                  </a:cubicBezTo>
                  <a:cubicBezTo>
                    <a:pt x="12" y="5"/>
                    <a:pt x="14" y="13"/>
                    <a:pt x="11" y="14"/>
                  </a:cubicBezTo>
                  <a:cubicBezTo>
                    <a:pt x="9" y="14"/>
                    <a:pt x="8" y="14"/>
                    <a:pt x="10" y="12"/>
                  </a:cubicBezTo>
                  <a:cubicBezTo>
                    <a:pt x="12" y="9"/>
                    <a:pt x="9" y="9"/>
                    <a:pt x="7" y="9"/>
                  </a:cubicBezTo>
                  <a:cubicBezTo>
                    <a:pt x="5" y="9"/>
                    <a:pt x="2" y="7"/>
                    <a:pt x="1" y="7"/>
                  </a:cubicBezTo>
                  <a:cubicBezTo>
                    <a:pt x="0" y="8"/>
                    <a:pt x="2" y="12"/>
                    <a:pt x="2" y="12"/>
                  </a:cubicBezTo>
                  <a:cubicBezTo>
                    <a:pt x="3" y="15"/>
                    <a:pt x="4" y="16"/>
                    <a:pt x="4" y="18"/>
                  </a:cubicBezTo>
                  <a:cubicBezTo>
                    <a:pt x="4" y="19"/>
                    <a:pt x="7" y="21"/>
                    <a:pt x="8" y="21"/>
                  </a:cubicBezTo>
                  <a:cubicBezTo>
                    <a:pt x="7" y="21"/>
                    <a:pt x="6" y="21"/>
                    <a:pt x="5" y="22"/>
                  </a:cubicBezTo>
                  <a:cubicBezTo>
                    <a:pt x="4" y="23"/>
                    <a:pt x="5" y="24"/>
                    <a:pt x="5" y="25"/>
                  </a:cubicBezTo>
                  <a:cubicBezTo>
                    <a:pt x="5" y="28"/>
                    <a:pt x="5" y="30"/>
                    <a:pt x="4" y="32"/>
                  </a:cubicBezTo>
                  <a:cubicBezTo>
                    <a:pt x="4" y="35"/>
                    <a:pt x="3" y="37"/>
                    <a:pt x="2" y="40"/>
                  </a:cubicBezTo>
                  <a:cubicBezTo>
                    <a:pt x="1" y="43"/>
                    <a:pt x="3" y="46"/>
                    <a:pt x="4" y="49"/>
                  </a:cubicBezTo>
                  <a:cubicBezTo>
                    <a:pt x="4" y="52"/>
                    <a:pt x="3" y="54"/>
                    <a:pt x="3" y="56"/>
                  </a:cubicBezTo>
                  <a:cubicBezTo>
                    <a:pt x="3" y="57"/>
                    <a:pt x="4" y="58"/>
                    <a:pt x="4" y="59"/>
                  </a:cubicBezTo>
                  <a:cubicBezTo>
                    <a:pt x="5" y="60"/>
                    <a:pt x="5" y="62"/>
                    <a:pt x="5" y="63"/>
                  </a:cubicBezTo>
                  <a:cubicBezTo>
                    <a:pt x="6" y="66"/>
                    <a:pt x="9" y="67"/>
                    <a:pt x="10" y="70"/>
                  </a:cubicBezTo>
                  <a:cubicBezTo>
                    <a:pt x="11" y="72"/>
                    <a:pt x="11" y="71"/>
                    <a:pt x="12" y="70"/>
                  </a:cubicBezTo>
                  <a:cubicBezTo>
                    <a:pt x="12" y="70"/>
                    <a:pt x="13" y="73"/>
                    <a:pt x="13" y="73"/>
                  </a:cubicBezTo>
                  <a:cubicBezTo>
                    <a:pt x="13" y="73"/>
                    <a:pt x="12" y="72"/>
                    <a:pt x="12" y="73"/>
                  </a:cubicBezTo>
                  <a:cubicBezTo>
                    <a:pt x="12" y="74"/>
                    <a:pt x="12" y="75"/>
                    <a:pt x="13" y="76"/>
                  </a:cubicBezTo>
                  <a:cubicBezTo>
                    <a:pt x="14" y="76"/>
                    <a:pt x="14" y="76"/>
                    <a:pt x="15" y="77"/>
                  </a:cubicBezTo>
                  <a:cubicBezTo>
                    <a:pt x="16" y="78"/>
                    <a:pt x="14" y="79"/>
                    <a:pt x="15" y="80"/>
                  </a:cubicBezTo>
                  <a:cubicBezTo>
                    <a:pt x="17" y="83"/>
                    <a:pt x="21" y="85"/>
                    <a:pt x="21" y="88"/>
                  </a:cubicBezTo>
                  <a:cubicBezTo>
                    <a:pt x="22" y="90"/>
                    <a:pt x="23" y="90"/>
                    <a:pt x="25" y="91"/>
                  </a:cubicBezTo>
                  <a:cubicBezTo>
                    <a:pt x="27" y="92"/>
                    <a:pt x="29" y="93"/>
                    <a:pt x="31" y="93"/>
                  </a:cubicBezTo>
                  <a:cubicBezTo>
                    <a:pt x="33" y="93"/>
                    <a:pt x="35" y="95"/>
                    <a:pt x="36" y="96"/>
                  </a:cubicBezTo>
                  <a:cubicBezTo>
                    <a:pt x="36" y="97"/>
                    <a:pt x="40" y="101"/>
                    <a:pt x="39" y="102"/>
                  </a:cubicBezTo>
                  <a:cubicBezTo>
                    <a:pt x="43" y="101"/>
                    <a:pt x="48" y="100"/>
                    <a:pt x="52" y="101"/>
                  </a:cubicBezTo>
                  <a:cubicBezTo>
                    <a:pt x="58" y="103"/>
                    <a:pt x="63" y="106"/>
                    <a:pt x="68" y="10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74" name="Freeform 642">
              <a:extLst>
                <a:ext uri="{FF2B5EF4-FFF2-40B4-BE49-F238E27FC236}">
                  <a16:creationId xmlns:a16="http://schemas.microsoft.com/office/drawing/2014/main" id="{31CB5A28-7128-444D-89AB-8E15DB21A2B7}"/>
                </a:ext>
              </a:extLst>
            </p:cNvPr>
            <p:cNvSpPr>
              <a:spLocks noEditPoints="1"/>
            </p:cNvSpPr>
            <p:nvPr/>
          </p:nvSpPr>
          <p:spPr bwMode="auto">
            <a:xfrm>
              <a:off x="5133303" y="4907792"/>
              <a:ext cx="3984077" cy="2048308"/>
            </a:xfrm>
            <a:custGeom>
              <a:avLst/>
              <a:gdLst>
                <a:gd name="T0" fmla="*/ 255 w 427"/>
                <a:gd name="T1" fmla="*/ 181 h 219"/>
                <a:gd name="T2" fmla="*/ 299 w 427"/>
                <a:gd name="T3" fmla="*/ 195 h 219"/>
                <a:gd name="T4" fmla="*/ 296 w 427"/>
                <a:gd name="T5" fmla="*/ 215 h 219"/>
                <a:gd name="T6" fmla="*/ 332 w 427"/>
                <a:gd name="T7" fmla="*/ 200 h 219"/>
                <a:gd name="T8" fmla="*/ 366 w 427"/>
                <a:gd name="T9" fmla="*/ 196 h 219"/>
                <a:gd name="T10" fmla="*/ 383 w 427"/>
                <a:gd name="T11" fmla="*/ 200 h 219"/>
                <a:gd name="T12" fmla="*/ 391 w 427"/>
                <a:gd name="T13" fmla="*/ 201 h 219"/>
                <a:gd name="T14" fmla="*/ 380 w 427"/>
                <a:gd name="T15" fmla="*/ 188 h 219"/>
                <a:gd name="T16" fmla="*/ 382 w 427"/>
                <a:gd name="T17" fmla="*/ 176 h 219"/>
                <a:gd name="T18" fmla="*/ 354 w 427"/>
                <a:gd name="T19" fmla="*/ 180 h 219"/>
                <a:gd name="T20" fmla="*/ 414 w 427"/>
                <a:gd name="T21" fmla="*/ 160 h 219"/>
                <a:gd name="T22" fmla="*/ 417 w 427"/>
                <a:gd name="T23" fmla="*/ 144 h 219"/>
                <a:gd name="T24" fmla="*/ 415 w 427"/>
                <a:gd name="T25" fmla="*/ 139 h 219"/>
                <a:gd name="T26" fmla="*/ 394 w 427"/>
                <a:gd name="T27" fmla="*/ 126 h 219"/>
                <a:gd name="T28" fmla="*/ 390 w 427"/>
                <a:gd name="T29" fmla="*/ 110 h 219"/>
                <a:gd name="T30" fmla="*/ 378 w 427"/>
                <a:gd name="T31" fmla="*/ 104 h 219"/>
                <a:gd name="T32" fmla="*/ 364 w 427"/>
                <a:gd name="T33" fmla="*/ 112 h 219"/>
                <a:gd name="T34" fmla="*/ 356 w 427"/>
                <a:gd name="T35" fmla="*/ 107 h 219"/>
                <a:gd name="T36" fmla="*/ 342 w 427"/>
                <a:gd name="T37" fmla="*/ 85 h 219"/>
                <a:gd name="T38" fmla="*/ 314 w 427"/>
                <a:gd name="T39" fmla="*/ 91 h 219"/>
                <a:gd name="T40" fmla="*/ 320 w 427"/>
                <a:gd name="T41" fmla="*/ 116 h 219"/>
                <a:gd name="T42" fmla="*/ 306 w 427"/>
                <a:gd name="T43" fmla="*/ 159 h 219"/>
                <a:gd name="T44" fmla="*/ 292 w 427"/>
                <a:gd name="T45" fmla="*/ 135 h 219"/>
                <a:gd name="T46" fmla="*/ 250 w 427"/>
                <a:gd name="T47" fmla="*/ 119 h 219"/>
                <a:gd name="T48" fmla="*/ 237 w 427"/>
                <a:gd name="T49" fmla="*/ 86 h 219"/>
                <a:gd name="T50" fmla="*/ 246 w 427"/>
                <a:gd name="T51" fmla="*/ 77 h 219"/>
                <a:gd name="T52" fmla="*/ 246 w 427"/>
                <a:gd name="T53" fmla="*/ 70 h 219"/>
                <a:gd name="T54" fmla="*/ 263 w 427"/>
                <a:gd name="T55" fmla="*/ 58 h 219"/>
                <a:gd name="T56" fmla="*/ 276 w 427"/>
                <a:gd name="T57" fmla="*/ 48 h 219"/>
                <a:gd name="T58" fmla="*/ 293 w 427"/>
                <a:gd name="T59" fmla="*/ 36 h 219"/>
                <a:gd name="T60" fmla="*/ 276 w 427"/>
                <a:gd name="T61" fmla="*/ 23 h 219"/>
                <a:gd name="T62" fmla="*/ 262 w 427"/>
                <a:gd name="T63" fmla="*/ 35 h 219"/>
                <a:gd name="T64" fmla="*/ 252 w 427"/>
                <a:gd name="T65" fmla="*/ 23 h 219"/>
                <a:gd name="T66" fmla="*/ 241 w 427"/>
                <a:gd name="T67" fmla="*/ 10 h 219"/>
                <a:gd name="T68" fmla="*/ 223 w 427"/>
                <a:gd name="T69" fmla="*/ 6 h 219"/>
                <a:gd name="T70" fmla="*/ 232 w 427"/>
                <a:gd name="T71" fmla="*/ 27 h 219"/>
                <a:gd name="T72" fmla="*/ 226 w 427"/>
                <a:gd name="T73" fmla="*/ 40 h 219"/>
                <a:gd name="T74" fmla="*/ 218 w 427"/>
                <a:gd name="T75" fmla="*/ 37 h 219"/>
                <a:gd name="T76" fmla="*/ 164 w 427"/>
                <a:gd name="T77" fmla="*/ 29 h 219"/>
                <a:gd name="T78" fmla="*/ 166 w 427"/>
                <a:gd name="T79" fmla="*/ 41 h 219"/>
                <a:gd name="T80" fmla="*/ 160 w 427"/>
                <a:gd name="T81" fmla="*/ 40 h 219"/>
                <a:gd name="T82" fmla="*/ 133 w 427"/>
                <a:gd name="T83" fmla="*/ 30 h 219"/>
                <a:gd name="T84" fmla="*/ 83 w 427"/>
                <a:gd name="T85" fmla="*/ 23 h 219"/>
                <a:gd name="T86" fmla="*/ 71 w 427"/>
                <a:gd name="T87" fmla="*/ 18 h 219"/>
                <a:gd name="T88" fmla="*/ 50 w 427"/>
                <a:gd name="T89" fmla="*/ 24 h 219"/>
                <a:gd name="T90" fmla="*/ 49 w 427"/>
                <a:gd name="T91" fmla="*/ 22 h 219"/>
                <a:gd name="T92" fmla="*/ 29 w 427"/>
                <a:gd name="T93" fmla="*/ 23 h 219"/>
                <a:gd name="T94" fmla="*/ 21 w 427"/>
                <a:gd name="T95" fmla="*/ 28 h 219"/>
                <a:gd name="T96" fmla="*/ 3 w 427"/>
                <a:gd name="T97" fmla="*/ 97 h 219"/>
                <a:gd name="T98" fmla="*/ 40 w 427"/>
                <a:gd name="T99" fmla="*/ 116 h 219"/>
                <a:gd name="T100" fmla="*/ 53 w 427"/>
                <a:gd name="T101" fmla="*/ 141 h 219"/>
                <a:gd name="T102" fmla="*/ 62 w 427"/>
                <a:gd name="T103" fmla="*/ 150 h 219"/>
                <a:gd name="T104" fmla="*/ 67 w 427"/>
                <a:gd name="T105" fmla="*/ 160 h 219"/>
                <a:gd name="T106" fmla="*/ 80 w 427"/>
                <a:gd name="T107" fmla="*/ 166 h 219"/>
                <a:gd name="T108" fmla="*/ 133 w 427"/>
                <a:gd name="T109" fmla="*/ 176 h 219"/>
                <a:gd name="T110" fmla="*/ 97 w 427"/>
                <a:gd name="T111" fmla="*/ 57 h 219"/>
                <a:gd name="T112" fmla="*/ 87 w 427"/>
                <a:gd name="T113" fmla="*/ 51 h 219"/>
                <a:gd name="T114" fmla="*/ 113 w 427"/>
                <a:gd name="T115" fmla="*/ 49 h 219"/>
                <a:gd name="T116" fmla="*/ 142 w 427"/>
                <a:gd name="T117" fmla="*/ 85 h 219"/>
                <a:gd name="T118" fmla="*/ 131 w 427"/>
                <a:gd name="T119" fmla="*/ 85 h 219"/>
                <a:gd name="T120" fmla="*/ 160 w 427"/>
                <a:gd name="T121" fmla="*/ 78 h 219"/>
                <a:gd name="T122" fmla="*/ 210 w 427"/>
                <a:gd name="T123" fmla="*/ 150 h 219"/>
                <a:gd name="T124" fmla="*/ 222 w 427"/>
                <a:gd name="T125" fmla="*/ 165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7" h="219">
                  <a:moveTo>
                    <a:pt x="229" y="174"/>
                  </a:moveTo>
                  <a:cubicBezTo>
                    <a:pt x="229" y="174"/>
                    <a:pt x="229" y="173"/>
                    <a:pt x="229" y="173"/>
                  </a:cubicBezTo>
                  <a:cubicBezTo>
                    <a:pt x="229" y="173"/>
                    <a:pt x="232" y="177"/>
                    <a:pt x="232" y="177"/>
                  </a:cubicBezTo>
                  <a:cubicBezTo>
                    <a:pt x="234" y="177"/>
                    <a:pt x="235" y="178"/>
                    <a:pt x="236" y="178"/>
                  </a:cubicBezTo>
                  <a:cubicBezTo>
                    <a:pt x="238" y="178"/>
                    <a:pt x="238" y="177"/>
                    <a:pt x="239" y="178"/>
                  </a:cubicBezTo>
                  <a:cubicBezTo>
                    <a:pt x="242" y="179"/>
                    <a:pt x="244" y="180"/>
                    <a:pt x="246" y="181"/>
                  </a:cubicBezTo>
                  <a:cubicBezTo>
                    <a:pt x="247" y="182"/>
                    <a:pt x="248" y="181"/>
                    <a:pt x="249" y="181"/>
                  </a:cubicBezTo>
                  <a:cubicBezTo>
                    <a:pt x="250" y="180"/>
                    <a:pt x="251" y="180"/>
                    <a:pt x="252" y="180"/>
                  </a:cubicBezTo>
                  <a:cubicBezTo>
                    <a:pt x="253" y="180"/>
                    <a:pt x="254" y="181"/>
                    <a:pt x="255" y="181"/>
                  </a:cubicBezTo>
                  <a:cubicBezTo>
                    <a:pt x="257" y="181"/>
                    <a:pt x="258" y="180"/>
                    <a:pt x="259" y="179"/>
                  </a:cubicBezTo>
                  <a:cubicBezTo>
                    <a:pt x="260" y="178"/>
                    <a:pt x="263" y="175"/>
                    <a:pt x="264" y="175"/>
                  </a:cubicBezTo>
                  <a:cubicBezTo>
                    <a:pt x="264" y="175"/>
                    <a:pt x="265" y="176"/>
                    <a:pt x="265" y="176"/>
                  </a:cubicBezTo>
                  <a:cubicBezTo>
                    <a:pt x="267" y="176"/>
                    <a:pt x="268" y="176"/>
                    <a:pt x="269" y="176"/>
                  </a:cubicBezTo>
                  <a:cubicBezTo>
                    <a:pt x="273" y="176"/>
                    <a:pt x="272" y="179"/>
                    <a:pt x="274" y="181"/>
                  </a:cubicBezTo>
                  <a:cubicBezTo>
                    <a:pt x="275" y="182"/>
                    <a:pt x="279" y="181"/>
                    <a:pt x="279" y="183"/>
                  </a:cubicBezTo>
                  <a:cubicBezTo>
                    <a:pt x="279" y="185"/>
                    <a:pt x="280" y="187"/>
                    <a:pt x="281" y="189"/>
                  </a:cubicBezTo>
                  <a:cubicBezTo>
                    <a:pt x="281" y="194"/>
                    <a:pt x="290" y="193"/>
                    <a:pt x="293" y="194"/>
                  </a:cubicBezTo>
                  <a:cubicBezTo>
                    <a:pt x="295" y="194"/>
                    <a:pt x="298" y="194"/>
                    <a:pt x="299" y="195"/>
                  </a:cubicBezTo>
                  <a:cubicBezTo>
                    <a:pt x="300" y="196"/>
                    <a:pt x="305" y="201"/>
                    <a:pt x="304" y="201"/>
                  </a:cubicBezTo>
                  <a:cubicBezTo>
                    <a:pt x="302" y="203"/>
                    <a:pt x="302" y="203"/>
                    <a:pt x="300" y="202"/>
                  </a:cubicBezTo>
                  <a:cubicBezTo>
                    <a:pt x="299" y="201"/>
                    <a:pt x="295" y="199"/>
                    <a:pt x="295" y="199"/>
                  </a:cubicBezTo>
                  <a:cubicBezTo>
                    <a:pt x="295" y="200"/>
                    <a:pt x="298" y="201"/>
                    <a:pt x="297" y="203"/>
                  </a:cubicBezTo>
                  <a:cubicBezTo>
                    <a:pt x="296" y="204"/>
                    <a:pt x="295" y="206"/>
                    <a:pt x="295" y="207"/>
                  </a:cubicBezTo>
                  <a:cubicBezTo>
                    <a:pt x="295" y="209"/>
                    <a:pt x="295" y="210"/>
                    <a:pt x="294" y="211"/>
                  </a:cubicBezTo>
                  <a:cubicBezTo>
                    <a:pt x="294" y="212"/>
                    <a:pt x="291" y="213"/>
                    <a:pt x="291" y="213"/>
                  </a:cubicBezTo>
                  <a:cubicBezTo>
                    <a:pt x="290" y="214"/>
                    <a:pt x="287" y="219"/>
                    <a:pt x="291" y="219"/>
                  </a:cubicBezTo>
                  <a:cubicBezTo>
                    <a:pt x="292" y="219"/>
                    <a:pt x="294" y="217"/>
                    <a:pt x="296" y="215"/>
                  </a:cubicBezTo>
                  <a:cubicBezTo>
                    <a:pt x="298" y="214"/>
                    <a:pt x="299" y="216"/>
                    <a:pt x="301" y="215"/>
                  </a:cubicBezTo>
                  <a:cubicBezTo>
                    <a:pt x="304" y="215"/>
                    <a:pt x="305" y="213"/>
                    <a:pt x="308" y="213"/>
                  </a:cubicBezTo>
                  <a:cubicBezTo>
                    <a:pt x="308" y="211"/>
                    <a:pt x="308" y="212"/>
                    <a:pt x="306" y="211"/>
                  </a:cubicBezTo>
                  <a:cubicBezTo>
                    <a:pt x="305" y="211"/>
                    <a:pt x="305" y="210"/>
                    <a:pt x="306" y="210"/>
                  </a:cubicBezTo>
                  <a:cubicBezTo>
                    <a:pt x="307" y="208"/>
                    <a:pt x="308" y="207"/>
                    <a:pt x="311" y="207"/>
                  </a:cubicBezTo>
                  <a:cubicBezTo>
                    <a:pt x="312" y="207"/>
                    <a:pt x="315" y="205"/>
                    <a:pt x="317" y="206"/>
                  </a:cubicBezTo>
                  <a:cubicBezTo>
                    <a:pt x="319" y="207"/>
                    <a:pt x="320" y="203"/>
                    <a:pt x="322" y="206"/>
                  </a:cubicBezTo>
                  <a:cubicBezTo>
                    <a:pt x="324" y="204"/>
                    <a:pt x="325" y="203"/>
                    <a:pt x="327" y="201"/>
                  </a:cubicBezTo>
                  <a:cubicBezTo>
                    <a:pt x="329" y="200"/>
                    <a:pt x="330" y="200"/>
                    <a:pt x="332" y="200"/>
                  </a:cubicBezTo>
                  <a:cubicBezTo>
                    <a:pt x="335" y="200"/>
                    <a:pt x="339" y="200"/>
                    <a:pt x="342" y="200"/>
                  </a:cubicBezTo>
                  <a:cubicBezTo>
                    <a:pt x="345" y="200"/>
                    <a:pt x="346" y="201"/>
                    <a:pt x="347" y="199"/>
                  </a:cubicBezTo>
                  <a:cubicBezTo>
                    <a:pt x="348" y="198"/>
                    <a:pt x="349" y="199"/>
                    <a:pt x="350" y="198"/>
                  </a:cubicBezTo>
                  <a:cubicBezTo>
                    <a:pt x="351" y="196"/>
                    <a:pt x="352" y="195"/>
                    <a:pt x="352" y="193"/>
                  </a:cubicBezTo>
                  <a:cubicBezTo>
                    <a:pt x="353" y="191"/>
                    <a:pt x="353" y="190"/>
                    <a:pt x="354" y="188"/>
                  </a:cubicBezTo>
                  <a:cubicBezTo>
                    <a:pt x="355" y="187"/>
                    <a:pt x="356" y="186"/>
                    <a:pt x="357" y="185"/>
                  </a:cubicBezTo>
                  <a:cubicBezTo>
                    <a:pt x="358" y="184"/>
                    <a:pt x="359" y="187"/>
                    <a:pt x="361" y="186"/>
                  </a:cubicBezTo>
                  <a:cubicBezTo>
                    <a:pt x="363" y="184"/>
                    <a:pt x="365" y="187"/>
                    <a:pt x="365" y="189"/>
                  </a:cubicBezTo>
                  <a:cubicBezTo>
                    <a:pt x="365" y="190"/>
                    <a:pt x="364" y="196"/>
                    <a:pt x="366" y="196"/>
                  </a:cubicBezTo>
                  <a:cubicBezTo>
                    <a:pt x="367" y="197"/>
                    <a:pt x="368" y="199"/>
                    <a:pt x="369" y="201"/>
                  </a:cubicBezTo>
                  <a:cubicBezTo>
                    <a:pt x="370" y="199"/>
                    <a:pt x="381" y="196"/>
                    <a:pt x="381" y="196"/>
                  </a:cubicBezTo>
                  <a:cubicBezTo>
                    <a:pt x="381" y="195"/>
                    <a:pt x="380" y="195"/>
                    <a:pt x="380" y="194"/>
                  </a:cubicBezTo>
                  <a:cubicBezTo>
                    <a:pt x="380" y="194"/>
                    <a:pt x="382" y="196"/>
                    <a:pt x="382" y="196"/>
                  </a:cubicBezTo>
                  <a:cubicBezTo>
                    <a:pt x="382" y="197"/>
                    <a:pt x="380" y="197"/>
                    <a:pt x="380" y="197"/>
                  </a:cubicBezTo>
                  <a:cubicBezTo>
                    <a:pt x="380" y="197"/>
                    <a:pt x="386" y="198"/>
                    <a:pt x="386" y="198"/>
                  </a:cubicBezTo>
                  <a:cubicBezTo>
                    <a:pt x="386" y="198"/>
                    <a:pt x="386" y="198"/>
                    <a:pt x="386" y="198"/>
                  </a:cubicBezTo>
                  <a:cubicBezTo>
                    <a:pt x="386" y="198"/>
                    <a:pt x="386" y="199"/>
                    <a:pt x="386" y="199"/>
                  </a:cubicBezTo>
                  <a:cubicBezTo>
                    <a:pt x="385" y="199"/>
                    <a:pt x="384" y="199"/>
                    <a:pt x="383" y="200"/>
                  </a:cubicBezTo>
                  <a:cubicBezTo>
                    <a:pt x="383" y="201"/>
                    <a:pt x="382" y="198"/>
                    <a:pt x="382" y="198"/>
                  </a:cubicBezTo>
                  <a:cubicBezTo>
                    <a:pt x="381" y="198"/>
                    <a:pt x="381" y="199"/>
                    <a:pt x="381" y="199"/>
                  </a:cubicBezTo>
                  <a:cubicBezTo>
                    <a:pt x="381" y="199"/>
                    <a:pt x="381" y="198"/>
                    <a:pt x="380" y="199"/>
                  </a:cubicBezTo>
                  <a:cubicBezTo>
                    <a:pt x="379" y="200"/>
                    <a:pt x="378" y="200"/>
                    <a:pt x="377" y="201"/>
                  </a:cubicBezTo>
                  <a:cubicBezTo>
                    <a:pt x="375" y="202"/>
                    <a:pt x="371" y="205"/>
                    <a:pt x="373" y="208"/>
                  </a:cubicBezTo>
                  <a:cubicBezTo>
                    <a:pt x="376" y="210"/>
                    <a:pt x="378" y="208"/>
                    <a:pt x="379" y="207"/>
                  </a:cubicBezTo>
                  <a:cubicBezTo>
                    <a:pt x="380" y="206"/>
                    <a:pt x="384" y="203"/>
                    <a:pt x="384" y="202"/>
                  </a:cubicBezTo>
                  <a:cubicBezTo>
                    <a:pt x="384" y="203"/>
                    <a:pt x="386" y="204"/>
                    <a:pt x="387" y="203"/>
                  </a:cubicBezTo>
                  <a:cubicBezTo>
                    <a:pt x="387" y="202"/>
                    <a:pt x="390" y="201"/>
                    <a:pt x="391" y="201"/>
                  </a:cubicBezTo>
                  <a:cubicBezTo>
                    <a:pt x="393" y="200"/>
                    <a:pt x="395" y="199"/>
                    <a:pt x="397" y="199"/>
                  </a:cubicBezTo>
                  <a:cubicBezTo>
                    <a:pt x="398" y="199"/>
                    <a:pt x="398" y="199"/>
                    <a:pt x="398" y="198"/>
                  </a:cubicBezTo>
                  <a:cubicBezTo>
                    <a:pt x="397" y="197"/>
                    <a:pt x="398" y="197"/>
                    <a:pt x="398" y="197"/>
                  </a:cubicBezTo>
                  <a:cubicBezTo>
                    <a:pt x="398" y="196"/>
                    <a:pt x="396" y="197"/>
                    <a:pt x="395" y="196"/>
                  </a:cubicBezTo>
                  <a:cubicBezTo>
                    <a:pt x="394" y="196"/>
                    <a:pt x="395" y="194"/>
                    <a:pt x="393" y="196"/>
                  </a:cubicBezTo>
                  <a:cubicBezTo>
                    <a:pt x="391" y="197"/>
                    <a:pt x="387" y="196"/>
                    <a:pt x="385" y="195"/>
                  </a:cubicBezTo>
                  <a:cubicBezTo>
                    <a:pt x="384" y="195"/>
                    <a:pt x="385" y="193"/>
                    <a:pt x="384" y="193"/>
                  </a:cubicBezTo>
                  <a:cubicBezTo>
                    <a:pt x="384" y="193"/>
                    <a:pt x="382" y="193"/>
                    <a:pt x="381" y="192"/>
                  </a:cubicBezTo>
                  <a:cubicBezTo>
                    <a:pt x="380" y="192"/>
                    <a:pt x="380" y="189"/>
                    <a:pt x="380" y="188"/>
                  </a:cubicBezTo>
                  <a:cubicBezTo>
                    <a:pt x="380" y="187"/>
                    <a:pt x="378" y="188"/>
                    <a:pt x="377" y="187"/>
                  </a:cubicBezTo>
                  <a:cubicBezTo>
                    <a:pt x="377" y="187"/>
                    <a:pt x="379" y="185"/>
                    <a:pt x="379" y="185"/>
                  </a:cubicBezTo>
                  <a:cubicBezTo>
                    <a:pt x="380" y="184"/>
                    <a:pt x="380" y="181"/>
                    <a:pt x="378" y="181"/>
                  </a:cubicBezTo>
                  <a:cubicBezTo>
                    <a:pt x="378" y="181"/>
                    <a:pt x="376" y="185"/>
                    <a:pt x="375" y="183"/>
                  </a:cubicBezTo>
                  <a:cubicBezTo>
                    <a:pt x="375" y="181"/>
                    <a:pt x="374" y="182"/>
                    <a:pt x="373" y="181"/>
                  </a:cubicBezTo>
                  <a:cubicBezTo>
                    <a:pt x="373" y="180"/>
                    <a:pt x="376" y="181"/>
                    <a:pt x="376" y="181"/>
                  </a:cubicBezTo>
                  <a:cubicBezTo>
                    <a:pt x="378" y="181"/>
                    <a:pt x="379" y="180"/>
                    <a:pt x="380" y="180"/>
                  </a:cubicBezTo>
                  <a:cubicBezTo>
                    <a:pt x="381" y="179"/>
                    <a:pt x="382" y="179"/>
                    <a:pt x="383" y="179"/>
                  </a:cubicBezTo>
                  <a:cubicBezTo>
                    <a:pt x="384" y="178"/>
                    <a:pt x="382" y="176"/>
                    <a:pt x="382" y="176"/>
                  </a:cubicBezTo>
                  <a:cubicBezTo>
                    <a:pt x="382" y="176"/>
                    <a:pt x="383" y="176"/>
                    <a:pt x="383" y="176"/>
                  </a:cubicBezTo>
                  <a:cubicBezTo>
                    <a:pt x="383" y="176"/>
                    <a:pt x="379" y="174"/>
                    <a:pt x="379" y="174"/>
                  </a:cubicBezTo>
                  <a:cubicBezTo>
                    <a:pt x="377" y="173"/>
                    <a:pt x="375" y="173"/>
                    <a:pt x="373" y="174"/>
                  </a:cubicBezTo>
                  <a:cubicBezTo>
                    <a:pt x="369" y="175"/>
                    <a:pt x="366" y="176"/>
                    <a:pt x="363" y="178"/>
                  </a:cubicBezTo>
                  <a:cubicBezTo>
                    <a:pt x="360" y="179"/>
                    <a:pt x="358" y="181"/>
                    <a:pt x="355" y="183"/>
                  </a:cubicBezTo>
                  <a:cubicBezTo>
                    <a:pt x="354" y="184"/>
                    <a:pt x="353" y="185"/>
                    <a:pt x="352" y="187"/>
                  </a:cubicBezTo>
                  <a:cubicBezTo>
                    <a:pt x="352" y="187"/>
                    <a:pt x="348" y="189"/>
                    <a:pt x="348" y="189"/>
                  </a:cubicBezTo>
                  <a:cubicBezTo>
                    <a:pt x="348" y="188"/>
                    <a:pt x="353" y="184"/>
                    <a:pt x="354" y="183"/>
                  </a:cubicBezTo>
                  <a:cubicBezTo>
                    <a:pt x="354" y="182"/>
                    <a:pt x="355" y="181"/>
                    <a:pt x="354" y="180"/>
                  </a:cubicBezTo>
                  <a:cubicBezTo>
                    <a:pt x="353" y="180"/>
                    <a:pt x="351" y="179"/>
                    <a:pt x="350" y="179"/>
                  </a:cubicBezTo>
                  <a:cubicBezTo>
                    <a:pt x="351" y="179"/>
                    <a:pt x="353" y="180"/>
                    <a:pt x="354" y="180"/>
                  </a:cubicBezTo>
                  <a:cubicBezTo>
                    <a:pt x="356" y="181"/>
                    <a:pt x="358" y="178"/>
                    <a:pt x="359" y="177"/>
                  </a:cubicBezTo>
                  <a:cubicBezTo>
                    <a:pt x="360" y="176"/>
                    <a:pt x="361" y="174"/>
                    <a:pt x="363" y="173"/>
                  </a:cubicBezTo>
                  <a:cubicBezTo>
                    <a:pt x="365" y="173"/>
                    <a:pt x="367" y="174"/>
                    <a:pt x="368" y="172"/>
                  </a:cubicBezTo>
                  <a:cubicBezTo>
                    <a:pt x="369" y="168"/>
                    <a:pt x="371" y="167"/>
                    <a:pt x="375" y="167"/>
                  </a:cubicBezTo>
                  <a:cubicBezTo>
                    <a:pt x="379" y="167"/>
                    <a:pt x="383" y="167"/>
                    <a:pt x="387" y="167"/>
                  </a:cubicBezTo>
                  <a:cubicBezTo>
                    <a:pt x="394" y="167"/>
                    <a:pt x="404" y="169"/>
                    <a:pt x="409" y="163"/>
                  </a:cubicBezTo>
                  <a:cubicBezTo>
                    <a:pt x="411" y="161"/>
                    <a:pt x="412" y="160"/>
                    <a:pt x="414" y="160"/>
                  </a:cubicBezTo>
                  <a:cubicBezTo>
                    <a:pt x="416" y="160"/>
                    <a:pt x="418" y="160"/>
                    <a:pt x="421" y="158"/>
                  </a:cubicBezTo>
                  <a:cubicBezTo>
                    <a:pt x="422" y="158"/>
                    <a:pt x="425" y="156"/>
                    <a:pt x="425" y="155"/>
                  </a:cubicBezTo>
                  <a:cubicBezTo>
                    <a:pt x="427" y="152"/>
                    <a:pt x="422" y="153"/>
                    <a:pt x="422" y="152"/>
                  </a:cubicBezTo>
                  <a:cubicBezTo>
                    <a:pt x="422" y="151"/>
                    <a:pt x="424" y="151"/>
                    <a:pt x="424" y="151"/>
                  </a:cubicBezTo>
                  <a:cubicBezTo>
                    <a:pt x="425" y="150"/>
                    <a:pt x="424" y="149"/>
                    <a:pt x="424" y="148"/>
                  </a:cubicBezTo>
                  <a:cubicBezTo>
                    <a:pt x="424" y="148"/>
                    <a:pt x="425" y="147"/>
                    <a:pt x="425" y="147"/>
                  </a:cubicBezTo>
                  <a:cubicBezTo>
                    <a:pt x="425" y="146"/>
                    <a:pt x="423" y="145"/>
                    <a:pt x="423" y="145"/>
                  </a:cubicBezTo>
                  <a:cubicBezTo>
                    <a:pt x="422" y="144"/>
                    <a:pt x="421" y="144"/>
                    <a:pt x="421" y="143"/>
                  </a:cubicBezTo>
                  <a:cubicBezTo>
                    <a:pt x="420" y="143"/>
                    <a:pt x="418" y="146"/>
                    <a:pt x="417" y="144"/>
                  </a:cubicBezTo>
                  <a:cubicBezTo>
                    <a:pt x="417" y="144"/>
                    <a:pt x="419" y="143"/>
                    <a:pt x="418" y="143"/>
                  </a:cubicBezTo>
                  <a:cubicBezTo>
                    <a:pt x="418" y="142"/>
                    <a:pt x="417" y="141"/>
                    <a:pt x="416" y="141"/>
                  </a:cubicBezTo>
                  <a:cubicBezTo>
                    <a:pt x="415" y="140"/>
                    <a:pt x="411" y="141"/>
                    <a:pt x="410" y="142"/>
                  </a:cubicBezTo>
                  <a:cubicBezTo>
                    <a:pt x="409" y="144"/>
                    <a:pt x="406" y="145"/>
                    <a:pt x="404" y="146"/>
                  </a:cubicBezTo>
                  <a:cubicBezTo>
                    <a:pt x="403" y="146"/>
                    <a:pt x="400" y="144"/>
                    <a:pt x="400" y="143"/>
                  </a:cubicBezTo>
                  <a:cubicBezTo>
                    <a:pt x="400" y="142"/>
                    <a:pt x="403" y="145"/>
                    <a:pt x="403" y="145"/>
                  </a:cubicBezTo>
                  <a:cubicBezTo>
                    <a:pt x="404" y="145"/>
                    <a:pt x="408" y="142"/>
                    <a:pt x="408" y="142"/>
                  </a:cubicBezTo>
                  <a:cubicBezTo>
                    <a:pt x="408" y="142"/>
                    <a:pt x="406" y="141"/>
                    <a:pt x="406" y="141"/>
                  </a:cubicBezTo>
                  <a:cubicBezTo>
                    <a:pt x="409" y="140"/>
                    <a:pt x="412" y="140"/>
                    <a:pt x="415" y="139"/>
                  </a:cubicBezTo>
                  <a:cubicBezTo>
                    <a:pt x="415" y="139"/>
                    <a:pt x="417" y="138"/>
                    <a:pt x="416" y="137"/>
                  </a:cubicBezTo>
                  <a:cubicBezTo>
                    <a:pt x="416" y="137"/>
                    <a:pt x="414" y="135"/>
                    <a:pt x="414" y="135"/>
                  </a:cubicBezTo>
                  <a:cubicBezTo>
                    <a:pt x="412" y="136"/>
                    <a:pt x="410" y="136"/>
                    <a:pt x="409" y="134"/>
                  </a:cubicBezTo>
                  <a:cubicBezTo>
                    <a:pt x="408" y="134"/>
                    <a:pt x="404" y="137"/>
                    <a:pt x="404" y="136"/>
                  </a:cubicBezTo>
                  <a:cubicBezTo>
                    <a:pt x="404" y="136"/>
                    <a:pt x="407" y="133"/>
                    <a:pt x="404" y="134"/>
                  </a:cubicBezTo>
                  <a:cubicBezTo>
                    <a:pt x="404" y="134"/>
                    <a:pt x="400" y="135"/>
                    <a:pt x="400" y="135"/>
                  </a:cubicBezTo>
                  <a:cubicBezTo>
                    <a:pt x="401" y="133"/>
                    <a:pt x="404" y="133"/>
                    <a:pt x="402" y="130"/>
                  </a:cubicBezTo>
                  <a:cubicBezTo>
                    <a:pt x="402" y="130"/>
                    <a:pt x="398" y="128"/>
                    <a:pt x="398" y="128"/>
                  </a:cubicBezTo>
                  <a:cubicBezTo>
                    <a:pt x="396" y="128"/>
                    <a:pt x="396" y="126"/>
                    <a:pt x="394" y="126"/>
                  </a:cubicBezTo>
                  <a:cubicBezTo>
                    <a:pt x="395" y="126"/>
                    <a:pt x="392" y="122"/>
                    <a:pt x="392" y="122"/>
                  </a:cubicBezTo>
                  <a:cubicBezTo>
                    <a:pt x="392" y="122"/>
                    <a:pt x="393" y="123"/>
                    <a:pt x="394" y="123"/>
                  </a:cubicBezTo>
                  <a:cubicBezTo>
                    <a:pt x="395" y="124"/>
                    <a:pt x="395" y="122"/>
                    <a:pt x="396" y="122"/>
                  </a:cubicBezTo>
                  <a:cubicBezTo>
                    <a:pt x="400" y="121"/>
                    <a:pt x="393" y="118"/>
                    <a:pt x="392" y="117"/>
                  </a:cubicBezTo>
                  <a:cubicBezTo>
                    <a:pt x="392" y="118"/>
                    <a:pt x="394" y="116"/>
                    <a:pt x="394" y="116"/>
                  </a:cubicBezTo>
                  <a:cubicBezTo>
                    <a:pt x="395" y="115"/>
                    <a:pt x="393" y="115"/>
                    <a:pt x="392" y="114"/>
                  </a:cubicBezTo>
                  <a:cubicBezTo>
                    <a:pt x="392" y="114"/>
                    <a:pt x="391" y="113"/>
                    <a:pt x="390" y="113"/>
                  </a:cubicBezTo>
                  <a:cubicBezTo>
                    <a:pt x="390" y="113"/>
                    <a:pt x="388" y="113"/>
                    <a:pt x="388" y="113"/>
                  </a:cubicBezTo>
                  <a:cubicBezTo>
                    <a:pt x="389" y="112"/>
                    <a:pt x="391" y="113"/>
                    <a:pt x="390" y="110"/>
                  </a:cubicBezTo>
                  <a:cubicBezTo>
                    <a:pt x="389" y="110"/>
                    <a:pt x="386" y="111"/>
                    <a:pt x="386" y="111"/>
                  </a:cubicBezTo>
                  <a:cubicBezTo>
                    <a:pt x="386" y="110"/>
                    <a:pt x="389" y="110"/>
                    <a:pt x="388" y="108"/>
                  </a:cubicBezTo>
                  <a:cubicBezTo>
                    <a:pt x="388" y="107"/>
                    <a:pt x="388" y="106"/>
                    <a:pt x="387" y="105"/>
                  </a:cubicBezTo>
                  <a:cubicBezTo>
                    <a:pt x="387" y="105"/>
                    <a:pt x="386" y="106"/>
                    <a:pt x="386" y="105"/>
                  </a:cubicBezTo>
                  <a:cubicBezTo>
                    <a:pt x="386" y="106"/>
                    <a:pt x="384" y="102"/>
                    <a:pt x="384" y="102"/>
                  </a:cubicBezTo>
                  <a:cubicBezTo>
                    <a:pt x="383" y="100"/>
                    <a:pt x="382" y="99"/>
                    <a:pt x="382" y="98"/>
                  </a:cubicBezTo>
                  <a:cubicBezTo>
                    <a:pt x="381" y="96"/>
                    <a:pt x="381" y="94"/>
                    <a:pt x="379" y="97"/>
                  </a:cubicBezTo>
                  <a:cubicBezTo>
                    <a:pt x="379" y="97"/>
                    <a:pt x="378" y="101"/>
                    <a:pt x="379" y="100"/>
                  </a:cubicBezTo>
                  <a:cubicBezTo>
                    <a:pt x="375" y="101"/>
                    <a:pt x="377" y="101"/>
                    <a:pt x="378" y="104"/>
                  </a:cubicBezTo>
                  <a:cubicBezTo>
                    <a:pt x="378" y="103"/>
                    <a:pt x="377" y="103"/>
                    <a:pt x="377" y="104"/>
                  </a:cubicBezTo>
                  <a:cubicBezTo>
                    <a:pt x="376" y="104"/>
                    <a:pt x="376" y="104"/>
                    <a:pt x="375" y="105"/>
                  </a:cubicBezTo>
                  <a:cubicBezTo>
                    <a:pt x="375" y="105"/>
                    <a:pt x="377" y="106"/>
                    <a:pt x="377" y="106"/>
                  </a:cubicBezTo>
                  <a:cubicBezTo>
                    <a:pt x="376" y="107"/>
                    <a:pt x="374" y="106"/>
                    <a:pt x="374" y="107"/>
                  </a:cubicBezTo>
                  <a:cubicBezTo>
                    <a:pt x="373" y="108"/>
                    <a:pt x="375" y="110"/>
                    <a:pt x="373" y="111"/>
                  </a:cubicBezTo>
                  <a:cubicBezTo>
                    <a:pt x="374" y="111"/>
                    <a:pt x="372" y="107"/>
                    <a:pt x="370" y="109"/>
                  </a:cubicBezTo>
                  <a:cubicBezTo>
                    <a:pt x="370" y="110"/>
                    <a:pt x="366" y="113"/>
                    <a:pt x="366" y="113"/>
                  </a:cubicBezTo>
                  <a:cubicBezTo>
                    <a:pt x="365" y="113"/>
                    <a:pt x="365" y="112"/>
                    <a:pt x="365" y="111"/>
                  </a:cubicBezTo>
                  <a:cubicBezTo>
                    <a:pt x="364" y="111"/>
                    <a:pt x="364" y="112"/>
                    <a:pt x="364" y="112"/>
                  </a:cubicBezTo>
                  <a:cubicBezTo>
                    <a:pt x="363" y="111"/>
                    <a:pt x="364" y="111"/>
                    <a:pt x="364" y="110"/>
                  </a:cubicBezTo>
                  <a:cubicBezTo>
                    <a:pt x="364" y="111"/>
                    <a:pt x="357" y="116"/>
                    <a:pt x="357" y="115"/>
                  </a:cubicBezTo>
                  <a:cubicBezTo>
                    <a:pt x="356" y="114"/>
                    <a:pt x="360" y="113"/>
                    <a:pt x="361" y="113"/>
                  </a:cubicBezTo>
                  <a:cubicBezTo>
                    <a:pt x="363" y="111"/>
                    <a:pt x="363" y="110"/>
                    <a:pt x="362" y="108"/>
                  </a:cubicBezTo>
                  <a:cubicBezTo>
                    <a:pt x="361" y="107"/>
                    <a:pt x="358" y="107"/>
                    <a:pt x="357" y="107"/>
                  </a:cubicBezTo>
                  <a:cubicBezTo>
                    <a:pt x="356" y="107"/>
                    <a:pt x="356" y="108"/>
                    <a:pt x="356" y="108"/>
                  </a:cubicBezTo>
                  <a:cubicBezTo>
                    <a:pt x="355" y="110"/>
                    <a:pt x="353" y="108"/>
                    <a:pt x="352" y="108"/>
                  </a:cubicBezTo>
                  <a:cubicBezTo>
                    <a:pt x="353" y="108"/>
                    <a:pt x="355" y="106"/>
                    <a:pt x="355" y="106"/>
                  </a:cubicBezTo>
                  <a:cubicBezTo>
                    <a:pt x="355" y="106"/>
                    <a:pt x="356" y="107"/>
                    <a:pt x="356" y="107"/>
                  </a:cubicBezTo>
                  <a:cubicBezTo>
                    <a:pt x="355" y="107"/>
                    <a:pt x="357" y="105"/>
                    <a:pt x="357" y="105"/>
                  </a:cubicBezTo>
                  <a:cubicBezTo>
                    <a:pt x="358" y="103"/>
                    <a:pt x="356" y="104"/>
                    <a:pt x="355" y="103"/>
                  </a:cubicBezTo>
                  <a:cubicBezTo>
                    <a:pt x="355" y="103"/>
                    <a:pt x="356" y="98"/>
                    <a:pt x="354" y="99"/>
                  </a:cubicBezTo>
                  <a:cubicBezTo>
                    <a:pt x="355" y="98"/>
                    <a:pt x="356" y="98"/>
                    <a:pt x="355" y="96"/>
                  </a:cubicBezTo>
                  <a:cubicBezTo>
                    <a:pt x="353" y="95"/>
                    <a:pt x="357" y="94"/>
                    <a:pt x="356" y="92"/>
                  </a:cubicBezTo>
                  <a:cubicBezTo>
                    <a:pt x="356" y="91"/>
                    <a:pt x="354" y="93"/>
                    <a:pt x="353" y="92"/>
                  </a:cubicBezTo>
                  <a:cubicBezTo>
                    <a:pt x="352" y="91"/>
                    <a:pt x="350" y="91"/>
                    <a:pt x="349" y="91"/>
                  </a:cubicBezTo>
                  <a:cubicBezTo>
                    <a:pt x="347" y="90"/>
                    <a:pt x="346" y="90"/>
                    <a:pt x="345" y="88"/>
                  </a:cubicBezTo>
                  <a:cubicBezTo>
                    <a:pt x="345" y="86"/>
                    <a:pt x="342" y="87"/>
                    <a:pt x="342" y="85"/>
                  </a:cubicBezTo>
                  <a:cubicBezTo>
                    <a:pt x="342" y="84"/>
                    <a:pt x="340" y="85"/>
                    <a:pt x="340" y="85"/>
                  </a:cubicBezTo>
                  <a:cubicBezTo>
                    <a:pt x="341" y="83"/>
                    <a:pt x="339" y="83"/>
                    <a:pt x="338" y="82"/>
                  </a:cubicBezTo>
                  <a:cubicBezTo>
                    <a:pt x="336" y="81"/>
                    <a:pt x="336" y="80"/>
                    <a:pt x="334" y="81"/>
                  </a:cubicBezTo>
                  <a:cubicBezTo>
                    <a:pt x="332" y="82"/>
                    <a:pt x="331" y="83"/>
                    <a:pt x="329" y="82"/>
                  </a:cubicBezTo>
                  <a:cubicBezTo>
                    <a:pt x="327" y="81"/>
                    <a:pt x="326" y="83"/>
                    <a:pt x="324" y="82"/>
                  </a:cubicBezTo>
                  <a:cubicBezTo>
                    <a:pt x="322" y="80"/>
                    <a:pt x="320" y="80"/>
                    <a:pt x="318" y="80"/>
                  </a:cubicBezTo>
                  <a:cubicBezTo>
                    <a:pt x="316" y="80"/>
                    <a:pt x="314" y="80"/>
                    <a:pt x="313" y="82"/>
                  </a:cubicBezTo>
                  <a:cubicBezTo>
                    <a:pt x="312" y="84"/>
                    <a:pt x="315" y="85"/>
                    <a:pt x="315" y="86"/>
                  </a:cubicBezTo>
                  <a:cubicBezTo>
                    <a:pt x="316" y="87"/>
                    <a:pt x="315" y="90"/>
                    <a:pt x="314" y="91"/>
                  </a:cubicBezTo>
                  <a:cubicBezTo>
                    <a:pt x="314" y="92"/>
                    <a:pt x="314" y="91"/>
                    <a:pt x="313" y="92"/>
                  </a:cubicBezTo>
                  <a:cubicBezTo>
                    <a:pt x="313" y="92"/>
                    <a:pt x="315" y="94"/>
                    <a:pt x="315" y="94"/>
                  </a:cubicBezTo>
                  <a:cubicBezTo>
                    <a:pt x="315" y="96"/>
                    <a:pt x="316" y="98"/>
                    <a:pt x="316" y="99"/>
                  </a:cubicBezTo>
                  <a:cubicBezTo>
                    <a:pt x="316" y="100"/>
                    <a:pt x="316" y="100"/>
                    <a:pt x="316" y="101"/>
                  </a:cubicBezTo>
                  <a:cubicBezTo>
                    <a:pt x="316" y="102"/>
                    <a:pt x="315" y="101"/>
                    <a:pt x="315" y="101"/>
                  </a:cubicBezTo>
                  <a:cubicBezTo>
                    <a:pt x="314" y="102"/>
                    <a:pt x="314" y="104"/>
                    <a:pt x="314" y="104"/>
                  </a:cubicBezTo>
                  <a:cubicBezTo>
                    <a:pt x="313" y="105"/>
                    <a:pt x="312" y="106"/>
                    <a:pt x="312" y="107"/>
                  </a:cubicBezTo>
                  <a:cubicBezTo>
                    <a:pt x="311" y="109"/>
                    <a:pt x="311" y="109"/>
                    <a:pt x="312" y="110"/>
                  </a:cubicBezTo>
                  <a:cubicBezTo>
                    <a:pt x="315" y="112"/>
                    <a:pt x="318" y="114"/>
                    <a:pt x="320" y="116"/>
                  </a:cubicBezTo>
                  <a:cubicBezTo>
                    <a:pt x="321" y="119"/>
                    <a:pt x="322" y="124"/>
                    <a:pt x="321" y="127"/>
                  </a:cubicBezTo>
                  <a:cubicBezTo>
                    <a:pt x="319" y="131"/>
                    <a:pt x="313" y="133"/>
                    <a:pt x="310" y="135"/>
                  </a:cubicBezTo>
                  <a:cubicBezTo>
                    <a:pt x="309" y="136"/>
                    <a:pt x="308" y="136"/>
                    <a:pt x="307" y="137"/>
                  </a:cubicBezTo>
                  <a:cubicBezTo>
                    <a:pt x="304" y="138"/>
                    <a:pt x="308" y="141"/>
                    <a:pt x="308" y="143"/>
                  </a:cubicBezTo>
                  <a:cubicBezTo>
                    <a:pt x="308" y="143"/>
                    <a:pt x="309" y="145"/>
                    <a:pt x="309" y="146"/>
                  </a:cubicBezTo>
                  <a:cubicBezTo>
                    <a:pt x="309" y="148"/>
                    <a:pt x="309" y="149"/>
                    <a:pt x="310" y="151"/>
                  </a:cubicBezTo>
                  <a:cubicBezTo>
                    <a:pt x="311" y="153"/>
                    <a:pt x="311" y="154"/>
                    <a:pt x="309" y="156"/>
                  </a:cubicBezTo>
                  <a:cubicBezTo>
                    <a:pt x="309" y="156"/>
                    <a:pt x="310" y="160"/>
                    <a:pt x="309" y="161"/>
                  </a:cubicBezTo>
                  <a:cubicBezTo>
                    <a:pt x="308" y="161"/>
                    <a:pt x="307" y="157"/>
                    <a:pt x="306" y="159"/>
                  </a:cubicBezTo>
                  <a:cubicBezTo>
                    <a:pt x="305" y="161"/>
                    <a:pt x="307" y="164"/>
                    <a:pt x="307" y="164"/>
                  </a:cubicBezTo>
                  <a:cubicBezTo>
                    <a:pt x="307" y="163"/>
                    <a:pt x="301" y="158"/>
                    <a:pt x="298" y="161"/>
                  </a:cubicBezTo>
                  <a:cubicBezTo>
                    <a:pt x="299" y="160"/>
                    <a:pt x="302" y="159"/>
                    <a:pt x="300" y="157"/>
                  </a:cubicBezTo>
                  <a:cubicBezTo>
                    <a:pt x="299" y="156"/>
                    <a:pt x="298" y="155"/>
                    <a:pt x="297" y="155"/>
                  </a:cubicBezTo>
                  <a:cubicBezTo>
                    <a:pt x="297" y="154"/>
                    <a:pt x="295" y="154"/>
                    <a:pt x="294" y="154"/>
                  </a:cubicBezTo>
                  <a:cubicBezTo>
                    <a:pt x="294" y="153"/>
                    <a:pt x="295" y="153"/>
                    <a:pt x="294" y="151"/>
                  </a:cubicBezTo>
                  <a:cubicBezTo>
                    <a:pt x="293" y="150"/>
                    <a:pt x="292" y="148"/>
                    <a:pt x="293" y="146"/>
                  </a:cubicBezTo>
                  <a:cubicBezTo>
                    <a:pt x="294" y="143"/>
                    <a:pt x="291" y="142"/>
                    <a:pt x="291" y="140"/>
                  </a:cubicBezTo>
                  <a:cubicBezTo>
                    <a:pt x="291" y="138"/>
                    <a:pt x="293" y="137"/>
                    <a:pt x="292" y="135"/>
                  </a:cubicBezTo>
                  <a:cubicBezTo>
                    <a:pt x="290" y="133"/>
                    <a:pt x="286" y="133"/>
                    <a:pt x="283" y="133"/>
                  </a:cubicBezTo>
                  <a:cubicBezTo>
                    <a:pt x="282" y="133"/>
                    <a:pt x="281" y="133"/>
                    <a:pt x="279" y="133"/>
                  </a:cubicBezTo>
                  <a:cubicBezTo>
                    <a:pt x="279" y="133"/>
                    <a:pt x="277" y="135"/>
                    <a:pt x="277" y="135"/>
                  </a:cubicBezTo>
                  <a:cubicBezTo>
                    <a:pt x="277" y="134"/>
                    <a:pt x="278" y="134"/>
                    <a:pt x="277" y="133"/>
                  </a:cubicBezTo>
                  <a:cubicBezTo>
                    <a:pt x="277" y="132"/>
                    <a:pt x="276" y="131"/>
                    <a:pt x="275" y="131"/>
                  </a:cubicBezTo>
                  <a:cubicBezTo>
                    <a:pt x="273" y="130"/>
                    <a:pt x="271" y="130"/>
                    <a:pt x="269" y="129"/>
                  </a:cubicBezTo>
                  <a:cubicBezTo>
                    <a:pt x="266" y="128"/>
                    <a:pt x="264" y="125"/>
                    <a:pt x="261" y="123"/>
                  </a:cubicBezTo>
                  <a:cubicBezTo>
                    <a:pt x="259" y="122"/>
                    <a:pt x="257" y="121"/>
                    <a:pt x="256" y="121"/>
                  </a:cubicBezTo>
                  <a:cubicBezTo>
                    <a:pt x="254" y="121"/>
                    <a:pt x="252" y="119"/>
                    <a:pt x="250" y="119"/>
                  </a:cubicBezTo>
                  <a:cubicBezTo>
                    <a:pt x="249" y="119"/>
                    <a:pt x="240" y="121"/>
                    <a:pt x="240" y="121"/>
                  </a:cubicBezTo>
                  <a:cubicBezTo>
                    <a:pt x="240" y="120"/>
                    <a:pt x="241" y="120"/>
                    <a:pt x="242" y="119"/>
                  </a:cubicBezTo>
                  <a:cubicBezTo>
                    <a:pt x="242" y="118"/>
                    <a:pt x="241" y="117"/>
                    <a:pt x="241" y="117"/>
                  </a:cubicBezTo>
                  <a:cubicBezTo>
                    <a:pt x="240" y="114"/>
                    <a:pt x="239" y="112"/>
                    <a:pt x="238" y="110"/>
                  </a:cubicBezTo>
                  <a:cubicBezTo>
                    <a:pt x="237" y="108"/>
                    <a:pt x="236" y="108"/>
                    <a:pt x="234" y="108"/>
                  </a:cubicBezTo>
                  <a:cubicBezTo>
                    <a:pt x="231" y="108"/>
                    <a:pt x="230" y="108"/>
                    <a:pt x="230" y="105"/>
                  </a:cubicBezTo>
                  <a:cubicBezTo>
                    <a:pt x="231" y="103"/>
                    <a:pt x="230" y="100"/>
                    <a:pt x="230" y="98"/>
                  </a:cubicBezTo>
                  <a:cubicBezTo>
                    <a:pt x="231" y="95"/>
                    <a:pt x="233" y="93"/>
                    <a:pt x="234" y="90"/>
                  </a:cubicBezTo>
                  <a:cubicBezTo>
                    <a:pt x="235" y="88"/>
                    <a:pt x="235" y="87"/>
                    <a:pt x="237" y="86"/>
                  </a:cubicBezTo>
                  <a:cubicBezTo>
                    <a:pt x="238" y="86"/>
                    <a:pt x="237" y="85"/>
                    <a:pt x="237" y="84"/>
                  </a:cubicBezTo>
                  <a:cubicBezTo>
                    <a:pt x="238" y="84"/>
                    <a:pt x="240" y="82"/>
                    <a:pt x="240" y="82"/>
                  </a:cubicBezTo>
                  <a:cubicBezTo>
                    <a:pt x="240" y="82"/>
                    <a:pt x="240" y="82"/>
                    <a:pt x="239" y="81"/>
                  </a:cubicBezTo>
                  <a:cubicBezTo>
                    <a:pt x="239" y="81"/>
                    <a:pt x="240" y="81"/>
                    <a:pt x="240" y="81"/>
                  </a:cubicBezTo>
                  <a:cubicBezTo>
                    <a:pt x="240" y="79"/>
                    <a:pt x="242" y="80"/>
                    <a:pt x="243" y="80"/>
                  </a:cubicBezTo>
                  <a:cubicBezTo>
                    <a:pt x="244" y="80"/>
                    <a:pt x="244" y="79"/>
                    <a:pt x="244" y="79"/>
                  </a:cubicBezTo>
                  <a:cubicBezTo>
                    <a:pt x="245" y="77"/>
                    <a:pt x="243" y="78"/>
                    <a:pt x="242" y="77"/>
                  </a:cubicBezTo>
                  <a:cubicBezTo>
                    <a:pt x="242" y="77"/>
                    <a:pt x="244" y="77"/>
                    <a:pt x="244" y="77"/>
                  </a:cubicBezTo>
                  <a:cubicBezTo>
                    <a:pt x="245" y="76"/>
                    <a:pt x="246" y="77"/>
                    <a:pt x="246" y="77"/>
                  </a:cubicBezTo>
                  <a:cubicBezTo>
                    <a:pt x="248" y="79"/>
                    <a:pt x="248" y="77"/>
                    <a:pt x="250" y="76"/>
                  </a:cubicBezTo>
                  <a:cubicBezTo>
                    <a:pt x="252" y="74"/>
                    <a:pt x="248" y="72"/>
                    <a:pt x="246" y="71"/>
                  </a:cubicBezTo>
                  <a:cubicBezTo>
                    <a:pt x="245" y="71"/>
                    <a:pt x="241" y="72"/>
                    <a:pt x="241" y="72"/>
                  </a:cubicBezTo>
                  <a:cubicBezTo>
                    <a:pt x="240" y="70"/>
                    <a:pt x="243" y="70"/>
                    <a:pt x="240" y="69"/>
                  </a:cubicBezTo>
                  <a:cubicBezTo>
                    <a:pt x="239" y="69"/>
                    <a:pt x="234" y="69"/>
                    <a:pt x="234" y="68"/>
                  </a:cubicBezTo>
                  <a:cubicBezTo>
                    <a:pt x="234" y="67"/>
                    <a:pt x="236" y="67"/>
                    <a:pt x="236" y="67"/>
                  </a:cubicBezTo>
                  <a:cubicBezTo>
                    <a:pt x="237" y="66"/>
                    <a:pt x="237" y="67"/>
                    <a:pt x="238" y="67"/>
                  </a:cubicBezTo>
                  <a:cubicBezTo>
                    <a:pt x="237" y="68"/>
                    <a:pt x="240" y="68"/>
                    <a:pt x="240" y="68"/>
                  </a:cubicBezTo>
                  <a:cubicBezTo>
                    <a:pt x="242" y="68"/>
                    <a:pt x="245" y="70"/>
                    <a:pt x="246" y="70"/>
                  </a:cubicBezTo>
                  <a:cubicBezTo>
                    <a:pt x="247" y="70"/>
                    <a:pt x="248" y="71"/>
                    <a:pt x="249" y="71"/>
                  </a:cubicBezTo>
                  <a:cubicBezTo>
                    <a:pt x="251" y="72"/>
                    <a:pt x="250" y="71"/>
                    <a:pt x="251" y="71"/>
                  </a:cubicBezTo>
                  <a:cubicBezTo>
                    <a:pt x="252" y="71"/>
                    <a:pt x="255" y="71"/>
                    <a:pt x="254" y="70"/>
                  </a:cubicBezTo>
                  <a:cubicBezTo>
                    <a:pt x="253" y="69"/>
                    <a:pt x="254" y="67"/>
                    <a:pt x="255" y="66"/>
                  </a:cubicBezTo>
                  <a:cubicBezTo>
                    <a:pt x="255" y="67"/>
                    <a:pt x="258" y="68"/>
                    <a:pt x="258" y="68"/>
                  </a:cubicBezTo>
                  <a:cubicBezTo>
                    <a:pt x="260" y="68"/>
                    <a:pt x="261" y="68"/>
                    <a:pt x="263" y="67"/>
                  </a:cubicBezTo>
                  <a:cubicBezTo>
                    <a:pt x="264" y="66"/>
                    <a:pt x="265" y="64"/>
                    <a:pt x="266" y="63"/>
                  </a:cubicBezTo>
                  <a:cubicBezTo>
                    <a:pt x="267" y="62"/>
                    <a:pt x="269" y="61"/>
                    <a:pt x="268" y="59"/>
                  </a:cubicBezTo>
                  <a:cubicBezTo>
                    <a:pt x="267" y="57"/>
                    <a:pt x="264" y="58"/>
                    <a:pt x="263" y="58"/>
                  </a:cubicBezTo>
                  <a:cubicBezTo>
                    <a:pt x="260" y="58"/>
                    <a:pt x="258" y="57"/>
                    <a:pt x="256" y="56"/>
                  </a:cubicBezTo>
                  <a:cubicBezTo>
                    <a:pt x="255" y="55"/>
                    <a:pt x="254" y="54"/>
                    <a:pt x="252" y="53"/>
                  </a:cubicBezTo>
                  <a:cubicBezTo>
                    <a:pt x="252" y="53"/>
                    <a:pt x="247" y="53"/>
                    <a:pt x="247" y="53"/>
                  </a:cubicBezTo>
                  <a:cubicBezTo>
                    <a:pt x="247" y="52"/>
                    <a:pt x="252" y="53"/>
                    <a:pt x="253" y="53"/>
                  </a:cubicBezTo>
                  <a:cubicBezTo>
                    <a:pt x="255" y="53"/>
                    <a:pt x="255" y="52"/>
                    <a:pt x="257" y="53"/>
                  </a:cubicBezTo>
                  <a:cubicBezTo>
                    <a:pt x="261" y="55"/>
                    <a:pt x="265" y="59"/>
                    <a:pt x="269" y="56"/>
                  </a:cubicBezTo>
                  <a:cubicBezTo>
                    <a:pt x="271" y="54"/>
                    <a:pt x="272" y="53"/>
                    <a:pt x="273" y="51"/>
                  </a:cubicBezTo>
                  <a:cubicBezTo>
                    <a:pt x="274" y="50"/>
                    <a:pt x="268" y="49"/>
                    <a:pt x="271" y="47"/>
                  </a:cubicBezTo>
                  <a:cubicBezTo>
                    <a:pt x="272" y="47"/>
                    <a:pt x="275" y="47"/>
                    <a:pt x="276" y="48"/>
                  </a:cubicBezTo>
                  <a:cubicBezTo>
                    <a:pt x="279" y="48"/>
                    <a:pt x="279" y="50"/>
                    <a:pt x="282" y="48"/>
                  </a:cubicBezTo>
                  <a:cubicBezTo>
                    <a:pt x="282" y="48"/>
                    <a:pt x="285" y="49"/>
                    <a:pt x="284" y="47"/>
                  </a:cubicBezTo>
                  <a:cubicBezTo>
                    <a:pt x="283" y="46"/>
                    <a:pt x="279" y="44"/>
                    <a:pt x="278" y="44"/>
                  </a:cubicBezTo>
                  <a:cubicBezTo>
                    <a:pt x="280" y="43"/>
                    <a:pt x="282" y="45"/>
                    <a:pt x="284" y="45"/>
                  </a:cubicBezTo>
                  <a:cubicBezTo>
                    <a:pt x="285" y="45"/>
                    <a:pt x="287" y="50"/>
                    <a:pt x="289" y="49"/>
                  </a:cubicBezTo>
                  <a:cubicBezTo>
                    <a:pt x="289" y="49"/>
                    <a:pt x="288" y="48"/>
                    <a:pt x="288" y="48"/>
                  </a:cubicBezTo>
                  <a:cubicBezTo>
                    <a:pt x="289" y="47"/>
                    <a:pt x="290" y="47"/>
                    <a:pt x="292" y="46"/>
                  </a:cubicBezTo>
                  <a:cubicBezTo>
                    <a:pt x="293" y="45"/>
                    <a:pt x="296" y="42"/>
                    <a:pt x="297" y="41"/>
                  </a:cubicBezTo>
                  <a:cubicBezTo>
                    <a:pt x="297" y="38"/>
                    <a:pt x="295" y="38"/>
                    <a:pt x="293" y="36"/>
                  </a:cubicBezTo>
                  <a:cubicBezTo>
                    <a:pt x="293" y="36"/>
                    <a:pt x="290" y="30"/>
                    <a:pt x="290" y="31"/>
                  </a:cubicBezTo>
                  <a:cubicBezTo>
                    <a:pt x="291" y="30"/>
                    <a:pt x="295" y="30"/>
                    <a:pt x="296" y="30"/>
                  </a:cubicBezTo>
                  <a:cubicBezTo>
                    <a:pt x="299" y="29"/>
                    <a:pt x="294" y="28"/>
                    <a:pt x="294" y="27"/>
                  </a:cubicBezTo>
                  <a:cubicBezTo>
                    <a:pt x="293" y="26"/>
                    <a:pt x="297" y="26"/>
                    <a:pt x="297" y="25"/>
                  </a:cubicBezTo>
                  <a:cubicBezTo>
                    <a:pt x="297" y="25"/>
                    <a:pt x="287" y="21"/>
                    <a:pt x="287" y="21"/>
                  </a:cubicBezTo>
                  <a:cubicBezTo>
                    <a:pt x="288" y="21"/>
                    <a:pt x="290" y="20"/>
                    <a:pt x="291" y="20"/>
                  </a:cubicBezTo>
                  <a:cubicBezTo>
                    <a:pt x="288" y="20"/>
                    <a:pt x="285" y="19"/>
                    <a:pt x="282" y="19"/>
                  </a:cubicBezTo>
                  <a:cubicBezTo>
                    <a:pt x="280" y="19"/>
                    <a:pt x="277" y="20"/>
                    <a:pt x="276" y="19"/>
                  </a:cubicBezTo>
                  <a:cubicBezTo>
                    <a:pt x="278" y="20"/>
                    <a:pt x="275" y="21"/>
                    <a:pt x="276" y="23"/>
                  </a:cubicBezTo>
                  <a:cubicBezTo>
                    <a:pt x="277" y="24"/>
                    <a:pt x="280" y="25"/>
                    <a:pt x="280" y="26"/>
                  </a:cubicBezTo>
                  <a:cubicBezTo>
                    <a:pt x="280" y="26"/>
                    <a:pt x="278" y="27"/>
                    <a:pt x="278" y="27"/>
                  </a:cubicBezTo>
                  <a:cubicBezTo>
                    <a:pt x="278" y="27"/>
                    <a:pt x="280" y="28"/>
                    <a:pt x="279" y="28"/>
                  </a:cubicBezTo>
                  <a:cubicBezTo>
                    <a:pt x="277" y="29"/>
                    <a:pt x="276" y="27"/>
                    <a:pt x="275" y="31"/>
                  </a:cubicBezTo>
                  <a:cubicBezTo>
                    <a:pt x="274" y="33"/>
                    <a:pt x="274" y="35"/>
                    <a:pt x="273" y="37"/>
                  </a:cubicBezTo>
                  <a:cubicBezTo>
                    <a:pt x="272" y="37"/>
                    <a:pt x="271" y="38"/>
                    <a:pt x="271" y="39"/>
                  </a:cubicBezTo>
                  <a:cubicBezTo>
                    <a:pt x="271" y="40"/>
                    <a:pt x="270" y="40"/>
                    <a:pt x="270" y="41"/>
                  </a:cubicBezTo>
                  <a:cubicBezTo>
                    <a:pt x="267" y="42"/>
                    <a:pt x="268" y="43"/>
                    <a:pt x="266" y="40"/>
                  </a:cubicBezTo>
                  <a:cubicBezTo>
                    <a:pt x="265" y="39"/>
                    <a:pt x="262" y="37"/>
                    <a:pt x="262" y="35"/>
                  </a:cubicBezTo>
                  <a:cubicBezTo>
                    <a:pt x="262" y="35"/>
                    <a:pt x="262" y="32"/>
                    <a:pt x="263" y="32"/>
                  </a:cubicBezTo>
                  <a:cubicBezTo>
                    <a:pt x="263" y="32"/>
                    <a:pt x="265" y="33"/>
                    <a:pt x="265" y="31"/>
                  </a:cubicBezTo>
                  <a:cubicBezTo>
                    <a:pt x="264" y="29"/>
                    <a:pt x="264" y="28"/>
                    <a:pt x="262" y="26"/>
                  </a:cubicBezTo>
                  <a:cubicBezTo>
                    <a:pt x="260" y="25"/>
                    <a:pt x="258" y="23"/>
                    <a:pt x="256" y="25"/>
                  </a:cubicBezTo>
                  <a:cubicBezTo>
                    <a:pt x="255" y="26"/>
                    <a:pt x="255" y="28"/>
                    <a:pt x="255" y="30"/>
                  </a:cubicBezTo>
                  <a:cubicBezTo>
                    <a:pt x="255" y="31"/>
                    <a:pt x="251" y="31"/>
                    <a:pt x="251" y="30"/>
                  </a:cubicBezTo>
                  <a:cubicBezTo>
                    <a:pt x="251" y="29"/>
                    <a:pt x="251" y="26"/>
                    <a:pt x="250" y="25"/>
                  </a:cubicBezTo>
                  <a:cubicBezTo>
                    <a:pt x="246" y="22"/>
                    <a:pt x="251" y="25"/>
                    <a:pt x="251" y="24"/>
                  </a:cubicBezTo>
                  <a:cubicBezTo>
                    <a:pt x="252" y="24"/>
                    <a:pt x="253" y="23"/>
                    <a:pt x="252" y="23"/>
                  </a:cubicBezTo>
                  <a:cubicBezTo>
                    <a:pt x="252" y="22"/>
                    <a:pt x="251" y="21"/>
                    <a:pt x="250" y="22"/>
                  </a:cubicBezTo>
                  <a:cubicBezTo>
                    <a:pt x="249" y="23"/>
                    <a:pt x="249" y="21"/>
                    <a:pt x="248" y="21"/>
                  </a:cubicBezTo>
                  <a:cubicBezTo>
                    <a:pt x="247" y="20"/>
                    <a:pt x="246" y="22"/>
                    <a:pt x="245" y="21"/>
                  </a:cubicBezTo>
                  <a:cubicBezTo>
                    <a:pt x="243" y="20"/>
                    <a:pt x="242" y="21"/>
                    <a:pt x="243" y="18"/>
                  </a:cubicBezTo>
                  <a:cubicBezTo>
                    <a:pt x="243" y="18"/>
                    <a:pt x="243" y="18"/>
                    <a:pt x="244" y="18"/>
                  </a:cubicBezTo>
                  <a:cubicBezTo>
                    <a:pt x="244" y="17"/>
                    <a:pt x="244" y="17"/>
                    <a:pt x="244" y="16"/>
                  </a:cubicBezTo>
                  <a:cubicBezTo>
                    <a:pt x="245" y="16"/>
                    <a:pt x="245" y="16"/>
                    <a:pt x="246" y="16"/>
                  </a:cubicBezTo>
                  <a:cubicBezTo>
                    <a:pt x="245" y="16"/>
                    <a:pt x="244" y="13"/>
                    <a:pt x="244" y="13"/>
                  </a:cubicBezTo>
                  <a:cubicBezTo>
                    <a:pt x="243" y="11"/>
                    <a:pt x="241" y="11"/>
                    <a:pt x="241" y="10"/>
                  </a:cubicBezTo>
                  <a:cubicBezTo>
                    <a:pt x="239" y="9"/>
                    <a:pt x="240" y="9"/>
                    <a:pt x="239" y="7"/>
                  </a:cubicBezTo>
                  <a:cubicBezTo>
                    <a:pt x="239" y="5"/>
                    <a:pt x="237" y="4"/>
                    <a:pt x="237" y="3"/>
                  </a:cubicBezTo>
                  <a:cubicBezTo>
                    <a:pt x="236" y="1"/>
                    <a:pt x="234" y="1"/>
                    <a:pt x="232" y="1"/>
                  </a:cubicBezTo>
                  <a:cubicBezTo>
                    <a:pt x="231" y="1"/>
                    <a:pt x="232" y="0"/>
                    <a:pt x="230" y="0"/>
                  </a:cubicBezTo>
                  <a:cubicBezTo>
                    <a:pt x="229" y="0"/>
                    <a:pt x="228" y="0"/>
                    <a:pt x="228" y="2"/>
                  </a:cubicBezTo>
                  <a:cubicBezTo>
                    <a:pt x="228" y="2"/>
                    <a:pt x="225" y="3"/>
                    <a:pt x="225" y="3"/>
                  </a:cubicBezTo>
                  <a:cubicBezTo>
                    <a:pt x="226" y="3"/>
                    <a:pt x="228" y="3"/>
                    <a:pt x="228" y="4"/>
                  </a:cubicBezTo>
                  <a:cubicBezTo>
                    <a:pt x="228" y="4"/>
                    <a:pt x="226" y="5"/>
                    <a:pt x="226" y="5"/>
                  </a:cubicBezTo>
                  <a:cubicBezTo>
                    <a:pt x="225" y="6"/>
                    <a:pt x="224" y="4"/>
                    <a:pt x="223" y="6"/>
                  </a:cubicBezTo>
                  <a:cubicBezTo>
                    <a:pt x="222" y="6"/>
                    <a:pt x="221" y="9"/>
                    <a:pt x="221" y="10"/>
                  </a:cubicBezTo>
                  <a:cubicBezTo>
                    <a:pt x="222" y="10"/>
                    <a:pt x="224" y="10"/>
                    <a:pt x="225" y="11"/>
                  </a:cubicBezTo>
                  <a:cubicBezTo>
                    <a:pt x="224" y="10"/>
                    <a:pt x="222" y="14"/>
                    <a:pt x="222" y="15"/>
                  </a:cubicBezTo>
                  <a:cubicBezTo>
                    <a:pt x="222" y="16"/>
                    <a:pt x="224" y="18"/>
                    <a:pt x="225" y="19"/>
                  </a:cubicBezTo>
                  <a:cubicBezTo>
                    <a:pt x="226" y="19"/>
                    <a:pt x="228" y="21"/>
                    <a:pt x="229" y="21"/>
                  </a:cubicBezTo>
                  <a:cubicBezTo>
                    <a:pt x="231" y="20"/>
                    <a:pt x="231" y="20"/>
                    <a:pt x="232" y="21"/>
                  </a:cubicBezTo>
                  <a:cubicBezTo>
                    <a:pt x="233" y="21"/>
                    <a:pt x="235" y="23"/>
                    <a:pt x="235" y="23"/>
                  </a:cubicBezTo>
                  <a:cubicBezTo>
                    <a:pt x="234" y="24"/>
                    <a:pt x="233" y="22"/>
                    <a:pt x="233" y="24"/>
                  </a:cubicBezTo>
                  <a:cubicBezTo>
                    <a:pt x="233" y="26"/>
                    <a:pt x="232" y="26"/>
                    <a:pt x="232" y="27"/>
                  </a:cubicBezTo>
                  <a:cubicBezTo>
                    <a:pt x="231" y="29"/>
                    <a:pt x="233" y="29"/>
                    <a:pt x="234" y="28"/>
                  </a:cubicBezTo>
                  <a:cubicBezTo>
                    <a:pt x="234" y="28"/>
                    <a:pt x="236" y="25"/>
                    <a:pt x="236" y="26"/>
                  </a:cubicBezTo>
                  <a:cubicBezTo>
                    <a:pt x="237" y="27"/>
                    <a:pt x="236" y="29"/>
                    <a:pt x="236" y="30"/>
                  </a:cubicBezTo>
                  <a:cubicBezTo>
                    <a:pt x="235" y="31"/>
                    <a:pt x="234" y="31"/>
                    <a:pt x="233" y="31"/>
                  </a:cubicBezTo>
                  <a:cubicBezTo>
                    <a:pt x="233" y="32"/>
                    <a:pt x="233" y="33"/>
                    <a:pt x="232" y="34"/>
                  </a:cubicBezTo>
                  <a:cubicBezTo>
                    <a:pt x="231" y="34"/>
                    <a:pt x="229" y="34"/>
                    <a:pt x="228" y="35"/>
                  </a:cubicBezTo>
                  <a:cubicBezTo>
                    <a:pt x="227" y="35"/>
                    <a:pt x="226" y="37"/>
                    <a:pt x="226" y="37"/>
                  </a:cubicBezTo>
                  <a:cubicBezTo>
                    <a:pt x="227" y="38"/>
                    <a:pt x="228" y="39"/>
                    <a:pt x="228" y="41"/>
                  </a:cubicBezTo>
                  <a:cubicBezTo>
                    <a:pt x="228" y="42"/>
                    <a:pt x="227" y="41"/>
                    <a:pt x="226" y="40"/>
                  </a:cubicBezTo>
                  <a:cubicBezTo>
                    <a:pt x="226" y="40"/>
                    <a:pt x="225" y="40"/>
                    <a:pt x="225" y="41"/>
                  </a:cubicBezTo>
                  <a:cubicBezTo>
                    <a:pt x="224" y="41"/>
                    <a:pt x="222" y="40"/>
                    <a:pt x="222" y="39"/>
                  </a:cubicBezTo>
                  <a:cubicBezTo>
                    <a:pt x="222" y="38"/>
                    <a:pt x="224" y="35"/>
                    <a:pt x="224" y="34"/>
                  </a:cubicBezTo>
                  <a:cubicBezTo>
                    <a:pt x="225" y="32"/>
                    <a:pt x="222" y="34"/>
                    <a:pt x="222" y="34"/>
                  </a:cubicBezTo>
                  <a:cubicBezTo>
                    <a:pt x="221" y="34"/>
                    <a:pt x="218" y="32"/>
                    <a:pt x="217" y="31"/>
                  </a:cubicBezTo>
                  <a:cubicBezTo>
                    <a:pt x="215" y="30"/>
                    <a:pt x="216" y="32"/>
                    <a:pt x="214" y="32"/>
                  </a:cubicBezTo>
                  <a:cubicBezTo>
                    <a:pt x="213" y="32"/>
                    <a:pt x="210" y="31"/>
                    <a:pt x="212" y="33"/>
                  </a:cubicBezTo>
                  <a:cubicBezTo>
                    <a:pt x="213" y="34"/>
                    <a:pt x="213" y="35"/>
                    <a:pt x="215" y="35"/>
                  </a:cubicBezTo>
                  <a:cubicBezTo>
                    <a:pt x="216" y="35"/>
                    <a:pt x="218" y="35"/>
                    <a:pt x="218" y="37"/>
                  </a:cubicBezTo>
                  <a:cubicBezTo>
                    <a:pt x="220" y="41"/>
                    <a:pt x="214" y="36"/>
                    <a:pt x="213" y="35"/>
                  </a:cubicBezTo>
                  <a:cubicBezTo>
                    <a:pt x="211" y="35"/>
                    <a:pt x="211" y="37"/>
                    <a:pt x="209" y="37"/>
                  </a:cubicBezTo>
                  <a:cubicBezTo>
                    <a:pt x="207" y="37"/>
                    <a:pt x="206" y="36"/>
                    <a:pt x="204" y="36"/>
                  </a:cubicBezTo>
                  <a:cubicBezTo>
                    <a:pt x="200" y="37"/>
                    <a:pt x="197" y="37"/>
                    <a:pt x="193" y="37"/>
                  </a:cubicBezTo>
                  <a:cubicBezTo>
                    <a:pt x="190" y="36"/>
                    <a:pt x="186" y="34"/>
                    <a:pt x="182" y="33"/>
                  </a:cubicBezTo>
                  <a:cubicBezTo>
                    <a:pt x="181" y="33"/>
                    <a:pt x="179" y="33"/>
                    <a:pt x="178" y="32"/>
                  </a:cubicBezTo>
                  <a:cubicBezTo>
                    <a:pt x="177" y="30"/>
                    <a:pt x="177" y="28"/>
                    <a:pt x="176" y="28"/>
                  </a:cubicBezTo>
                  <a:cubicBezTo>
                    <a:pt x="174" y="27"/>
                    <a:pt x="172" y="28"/>
                    <a:pt x="171" y="28"/>
                  </a:cubicBezTo>
                  <a:cubicBezTo>
                    <a:pt x="168" y="29"/>
                    <a:pt x="166" y="29"/>
                    <a:pt x="164" y="29"/>
                  </a:cubicBezTo>
                  <a:cubicBezTo>
                    <a:pt x="163" y="30"/>
                    <a:pt x="161" y="31"/>
                    <a:pt x="161" y="32"/>
                  </a:cubicBezTo>
                  <a:cubicBezTo>
                    <a:pt x="161" y="32"/>
                    <a:pt x="165" y="34"/>
                    <a:pt x="166" y="34"/>
                  </a:cubicBezTo>
                  <a:cubicBezTo>
                    <a:pt x="166" y="34"/>
                    <a:pt x="165" y="31"/>
                    <a:pt x="167" y="32"/>
                  </a:cubicBezTo>
                  <a:cubicBezTo>
                    <a:pt x="168" y="32"/>
                    <a:pt x="168" y="33"/>
                    <a:pt x="169" y="32"/>
                  </a:cubicBezTo>
                  <a:cubicBezTo>
                    <a:pt x="170" y="32"/>
                    <a:pt x="176" y="28"/>
                    <a:pt x="176" y="30"/>
                  </a:cubicBezTo>
                  <a:cubicBezTo>
                    <a:pt x="176" y="31"/>
                    <a:pt x="173" y="32"/>
                    <a:pt x="172" y="33"/>
                  </a:cubicBezTo>
                  <a:cubicBezTo>
                    <a:pt x="171" y="34"/>
                    <a:pt x="169" y="34"/>
                    <a:pt x="167" y="34"/>
                  </a:cubicBezTo>
                  <a:cubicBezTo>
                    <a:pt x="166" y="35"/>
                    <a:pt x="163" y="37"/>
                    <a:pt x="165" y="38"/>
                  </a:cubicBezTo>
                  <a:cubicBezTo>
                    <a:pt x="167" y="38"/>
                    <a:pt x="167" y="39"/>
                    <a:pt x="166" y="41"/>
                  </a:cubicBezTo>
                  <a:cubicBezTo>
                    <a:pt x="166" y="42"/>
                    <a:pt x="168" y="42"/>
                    <a:pt x="168" y="43"/>
                  </a:cubicBezTo>
                  <a:cubicBezTo>
                    <a:pt x="169" y="44"/>
                    <a:pt x="169" y="46"/>
                    <a:pt x="167" y="44"/>
                  </a:cubicBezTo>
                  <a:cubicBezTo>
                    <a:pt x="165" y="42"/>
                    <a:pt x="167" y="46"/>
                    <a:pt x="166" y="45"/>
                  </a:cubicBezTo>
                  <a:cubicBezTo>
                    <a:pt x="165" y="45"/>
                    <a:pt x="163" y="42"/>
                    <a:pt x="162" y="43"/>
                  </a:cubicBezTo>
                  <a:cubicBezTo>
                    <a:pt x="164" y="42"/>
                    <a:pt x="167" y="43"/>
                    <a:pt x="164" y="41"/>
                  </a:cubicBezTo>
                  <a:cubicBezTo>
                    <a:pt x="165" y="41"/>
                    <a:pt x="166" y="40"/>
                    <a:pt x="164" y="39"/>
                  </a:cubicBezTo>
                  <a:cubicBezTo>
                    <a:pt x="166" y="40"/>
                    <a:pt x="161" y="40"/>
                    <a:pt x="162" y="40"/>
                  </a:cubicBezTo>
                  <a:cubicBezTo>
                    <a:pt x="162" y="39"/>
                    <a:pt x="162" y="39"/>
                    <a:pt x="163" y="39"/>
                  </a:cubicBezTo>
                  <a:cubicBezTo>
                    <a:pt x="163" y="38"/>
                    <a:pt x="160" y="40"/>
                    <a:pt x="160" y="40"/>
                  </a:cubicBezTo>
                  <a:cubicBezTo>
                    <a:pt x="159" y="40"/>
                    <a:pt x="160" y="38"/>
                    <a:pt x="159" y="37"/>
                  </a:cubicBezTo>
                  <a:cubicBezTo>
                    <a:pt x="159" y="37"/>
                    <a:pt x="157" y="37"/>
                    <a:pt x="157" y="37"/>
                  </a:cubicBezTo>
                  <a:cubicBezTo>
                    <a:pt x="155" y="37"/>
                    <a:pt x="155" y="34"/>
                    <a:pt x="153" y="35"/>
                  </a:cubicBezTo>
                  <a:cubicBezTo>
                    <a:pt x="151" y="37"/>
                    <a:pt x="150" y="37"/>
                    <a:pt x="147" y="37"/>
                  </a:cubicBezTo>
                  <a:cubicBezTo>
                    <a:pt x="143" y="37"/>
                    <a:pt x="140" y="37"/>
                    <a:pt x="136" y="37"/>
                  </a:cubicBezTo>
                  <a:cubicBezTo>
                    <a:pt x="135" y="37"/>
                    <a:pt x="128" y="37"/>
                    <a:pt x="128" y="36"/>
                  </a:cubicBezTo>
                  <a:cubicBezTo>
                    <a:pt x="127" y="36"/>
                    <a:pt x="130" y="34"/>
                    <a:pt x="131" y="33"/>
                  </a:cubicBezTo>
                  <a:cubicBezTo>
                    <a:pt x="132" y="32"/>
                    <a:pt x="133" y="33"/>
                    <a:pt x="135" y="33"/>
                  </a:cubicBezTo>
                  <a:cubicBezTo>
                    <a:pt x="136" y="32"/>
                    <a:pt x="133" y="30"/>
                    <a:pt x="133" y="30"/>
                  </a:cubicBezTo>
                  <a:cubicBezTo>
                    <a:pt x="131" y="28"/>
                    <a:pt x="130" y="28"/>
                    <a:pt x="128" y="27"/>
                  </a:cubicBezTo>
                  <a:cubicBezTo>
                    <a:pt x="127" y="27"/>
                    <a:pt x="126" y="26"/>
                    <a:pt x="125" y="27"/>
                  </a:cubicBezTo>
                  <a:cubicBezTo>
                    <a:pt x="124" y="28"/>
                    <a:pt x="123" y="29"/>
                    <a:pt x="122" y="28"/>
                  </a:cubicBezTo>
                  <a:cubicBezTo>
                    <a:pt x="119" y="26"/>
                    <a:pt x="116" y="26"/>
                    <a:pt x="113" y="25"/>
                  </a:cubicBezTo>
                  <a:cubicBezTo>
                    <a:pt x="109" y="24"/>
                    <a:pt x="106" y="24"/>
                    <a:pt x="102" y="22"/>
                  </a:cubicBezTo>
                  <a:cubicBezTo>
                    <a:pt x="99" y="20"/>
                    <a:pt x="97" y="19"/>
                    <a:pt x="93" y="19"/>
                  </a:cubicBezTo>
                  <a:cubicBezTo>
                    <a:pt x="92" y="19"/>
                    <a:pt x="91" y="19"/>
                    <a:pt x="90" y="20"/>
                  </a:cubicBezTo>
                  <a:cubicBezTo>
                    <a:pt x="89" y="21"/>
                    <a:pt x="88" y="23"/>
                    <a:pt x="87" y="23"/>
                  </a:cubicBezTo>
                  <a:cubicBezTo>
                    <a:pt x="86" y="23"/>
                    <a:pt x="83" y="24"/>
                    <a:pt x="83" y="23"/>
                  </a:cubicBezTo>
                  <a:cubicBezTo>
                    <a:pt x="83" y="22"/>
                    <a:pt x="85" y="21"/>
                    <a:pt x="85" y="20"/>
                  </a:cubicBezTo>
                  <a:cubicBezTo>
                    <a:pt x="85" y="20"/>
                    <a:pt x="82" y="21"/>
                    <a:pt x="82" y="20"/>
                  </a:cubicBezTo>
                  <a:cubicBezTo>
                    <a:pt x="83" y="19"/>
                    <a:pt x="83" y="18"/>
                    <a:pt x="82" y="17"/>
                  </a:cubicBezTo>
                  <a:cubicBezTo>
                    <a:pt x="82" y="15"/>
                    <a:pt x="78" y="17"/>
                    <a:pt x="78" y="18"/>
                  </a:cubicBezTo>
                  <a:cubicBezTo>
                    <a:pt x="78" y="18"/>
                    <a:pt x="80" y="17"/>
                    <a:pt x="80" y="18"/>
                  </a:cubicBezTo>
                  <a:cubicBezTo>
                    <a:pt x="81" y="18"/>
                    <a:pt x="77" y="20"/>
                    <a:pt x="80" y="20"/>
                  </a:cubicBezTo>
                  <a:cubicBezTo>
                    <a:pt x="79" y="20"/>
                    <a:pt x="78" y="20"/>
                    <a:pt x="78" y="22"/>
                  </a:cubicBezTo>
                  <a:cubicBezTo>
                    <a:pt x="78" y="23"/>
                    <a:pt x="77" y="24"/>
                    <a:pt x="76" y="23"/>
                  </a:cubicBezTo>
                  <a:cubicBezTo>
                    <a:pt x="73" y="22"/>
                    <a:pt x="72" y="21"/>
                    <a:pt x="71" y="18"/>
                  </a:cubicBezTo>
                  <a:cubicBezTo>
                    <a:pt x="70" y="16"/>
                    <a:pt x="68" y="15"/>
                    <a:pt x="66" y="13"/>
                  </a:cubicBezTo>
                  <a:cubicBezTo>
                    <a:pt x="65" y="13"/>
                    <a:pt x="64" y="11"/>
                    <a:pt x="63" y="12"/>
                  </a:cubicBezTo>
                  <a:cubicBezTo>
                    <a:pt x="63" y="14"/>
                    <a:pt x="66" y="15"/>
                    <a:pt x="67" y="16"/>
                  </a:cubicBezTo>
                  <a:cubicBezTo>
                    <a:pt x="67" y="15"/>
                    <a:pt x="63" y="16"/>
                    <a:pt x="63" y="17"/>
                  </a:cubicBezTo>
                  <a:cubicBezTo>
                    <a:pt x="62" y="18"/>
                    <a:pt x="63" y="18"/>
                    <a:pt x="62" y="19"/>
                  </a:cubicBezTo>
                  <a:cubicBezTo>
                    <a:pt x="61" y="19"/>
                    <a:pt x="60" y="21"/>
                    <a:pt x="59" y="20"/>
                  </a:cubicBezTo>
                  <a:cubicBezTo>
                    <a:pt x="59" y="20"/>
                    <a:pt x="59" y="19"/>
                    <a:pt x="59" y="19"/>
                  </a:cubicBezTo>
                  <a:cubicBezTo>
                    <a:pt x="59" y="18"/>
                    <a:pt x="54" y="20"/>
                    <a:pt x="54" y="21"/>
                  </a:cubicBezTo>
                  <a:cubicBezTo>
                    <a:pt x="53" y="22"/>
                    <a:pt x="52" y="23"/>
                    <a:pt x="50" y="24"/>
                  </a:cubicBezTo>
                  <a:cubicBezTo>
                    <a:pt x="49" y="25"/>
                    <a:pt x="50" y="22"/>
                    <a:pt x="49" y="22"/>
                  </a:cubicBezTo>
                  <a:cubicBezTo>
                    <a:pt x="48" y="22"/>
                    <a:pt x="47" y="23"/>
                    <a:pt x="46" y="23"/>
                  </a:cubicBezTo>
                  <a:cubicBezTo>
                    <a:pt x="45" y="23"/>
                    <a:pt x="45" y="25"/>
                    <a:pt x="44" y="25"/>
                  </a:cubicBezTo>
                  <a:cubicBezTo>
                    <a:pt x="43" y="25"/>
                    <a:pt x="40" y="27"/>
                    <a:pt x="41" y="27"/>
                  </a:cubicBezTo>
                  <a:cubicBezTo>
                    <a:pt x="41" y="28"/>
                    <a:pt x="43" y="28"/>
                    <a:pt x="40" y="29"/>
                  </a:cubicBezTo>
                  <a:cubicBezTo>
                    <a:pt x="40" y="29"/>
                    <a:pt x="37" y="29"/>
                    <a:pt x="37" y="28"/>
                  </a:cubicBezTo>
                  <a:cubicBezTo>
                    <a:pt x="37" y="27"/>
                    <a:pt x="40" y="26"/>
                    <a:pt x="40" y="26"/>
                  </a:cubicBezTo>
                  <a:cubicBezTo>
                    <a:pt x="41" y="24"/>
                    <a:pt x="43" y="23"/>
                    <a:pt x="44" y="22"/>
                  </a:cubicBezTo>
                  <a:cubicBezTo>
                    <a:pt x="46" y="21"/>
                    <a:pt x="47" y="21"/>
                    <a:pt x="49" y="22"/>
                  </a:cubicBezTo>
                  <a:cubicBezTo>
                    <a:pt x="48" y="22"/>
                    <a:pt x="56" y="18"/>
                    <a:pt x="56" y="18"/>
                  </a:cubicBezTo>
                  <a:cubicBezTo>
                    <a:pt x="58" y="17"/>
                    <a:pt x="57" y="16"/>
                    <a:pt x="56" y="16"/>
                  </a:cubicBezTo>
                  <a:cubicBezTo>
                    <a:pt x="54" y="16"/>
                    <a:pt x="52" y="16"/>
                    <a:pt x="50" y="17"/>
                  </a:cubicBezTo>
                  <a:cubicBezTo>
                    <a:pt x="49" y="17"/>
                    <a:pt x="49" y="19"/>
                    <a:pt x="47" y="19"/>
                  </a:cubicBezTo>
                  <a:cubicBezTo>
                    <a:pt x="46" y="19"/>
                    <a:pt x="44" y="20"/>
                    <a:pt x="43" y="20"/>
                  </a:cubicBezTo>
                  <a:cubicBezTo>
                    <a:pt x="41" y="20"/>
                    <a:pt x="36" y="25"/>
                    <a:pt x="35" y="24"/>
                  </a:cubicBezTo>
                  <a:cubicBezTo>
                    <a:pt x="34" y="24"/>
                    <a:pt x="36" y="23"/>
                    <a:pt x="36" y="22"/>
                  </a:cubicBezTo>
                  <a:cubicBezTo>
                    <a:pt x="36" y="22"/>
                    <a:pt x="33" y="21"/>
                    <a:pt x="33" y="21"/>
                  </a:cubicBezTo>
                  <a:cubicBezTo>
                    <a:pt x="33" y="21"/>
                    <a:pt x="30" y="23"/>
                    <a:pt x="29" y="23"/>
                  </a:cubicBezTo>
                  <a:cubicBezTo>
                    <a:pt x="28" y="23"/>
                    <a:pt x="26" y="24"/>
                    <a:pt x="25" y="25"/>
                  </a:cubicBezTo>
                  <a:cubicBezTo>
                    <a:pt x="24" y="25"/>
                    <a:pt x="26" y="26"/>
                    <a:pt x="26" y="26"/>
                  </a:cubicBezTo>
                  <a:cubicBezTo>
                    <a:pt x="27" y="26"/>
                    <a:pt x="26" y="27"/>
                    <a:pt x="26" y="27"/>
                  </a:cubicBezTo>
                  <a:cubicBezTo>
                    <a:pt x="26" y="28"/>
                    <a:pt x="30" y="27"/>
                    <a:pt x="30" y="27"/>
                  </a:cubicBezTo>
                  <a:cubicBezTo>
                    <a:pt x="31" y="26"/>
                    <a:pt x="33" y="25"/>
                    <a:pt x="34" y="24"/>
                  </a:cubicBezTo>
                  <a:cubicBezTo>
                    <a:pt x="29" y="26"/>
                    <a:pt x="34" y="27"/>
                    <a:pt x="33" y="29"/>
                  </a:cubicBezTo>
                  <a:cubicBezTo>
                    <a:pt x="33" y="29"/>
                    <a:pt x="32" y="28"/>
                    <a:pt x="32" y="28"/>
                  </a:cubicBezTo>
                  <a:cubicBezTo>
                    <a:pt x="30" y="27"/>
                    <a:pt x="29" y="28"/>
                    <a:pt x="28" y="29"/>
                  </a:cubicBezTo>
                  <a:cubicBezTo>
                    <a:pt x="27" y="29"/>
                    <a:pt x="23" y="28"/>
                    <a:pt x="21" y="28"/>
                  </a:cubicBezTo>
                  <a:cubicBezTo>
                    <a:pt x="19" y="28"/>
                    <a:pt x="16" y="26"/>
                    <a:pt x="14" y="25"/>
                  </a:cubicBezTo>
                  <a:cubicBezTo>
                    <a:pt x="13" y="25"/>
                    <a:pt x="12" y="24"/>
                    <a:pt x="11" y="24"/>
                  </a:cubicBezTo>
                  <a:cubicBezTo>
                    <a:pt x="10" y="23"/>
                    <a:pt x="9" y="21"/>
                    <a:pt x="10" y="21"/>
                  </a:cubicBezTo>
                  <a:cubicBezTo>
                    <a:pt x="9" y="21"/>
                    <a:pt x="7" y="21"/>
                    <a:pt x="6" y="22"/>
                  </a:cubicBezTo>
                  <a:cubicBezTo>
                    <a:pt x="4" y="22"/>
                    <a:pt x="2" y="22"/>
                    <a:pt x="0" y="21"/>
                  </a:cubicBezTo>
                  <a:cubicBezTo>
                    <a:pt x="0" y="41"/>
                    <a:pt x="0" y="61"/>
                    <a:pt x="0" y="80"/>
                  </a:cubicBezTo>
                  <a:cubicBezTo>
                    <a:pt x="0" y="85"/>
                    <a:pt x="0" y="89"/>
                    <a:pt x="0" y="94"/>
                  </a:cubicBezTo>
                  <a:cubicBezTo>
                    <a:pt x="0" y="95"/>
                    <a:pt x="0" y="96"/>
                    <a:pt x="0" y="97"/>
                  </a:cubicBezTo>
                  <a:cubicBezTo>
                    <a:pt x="0" y="99"/>
                    <a:pt x="2" y="97"/>
                    <a:pt x="3" y="97"/>
                  </a:cubicBezTo>
                  <a:cubicBezTo>
                    <a:pt x="5" y="98"/>
                    <a:pt x="5" y="97"/>
                    <a:pt x="7" y="97"/>
                  </a:cubicBezTo>
                  <a:cubicBezTo>
                    <a:pt x="9" y="97"/>
                    <a:pt x="9" y="98"/>
                    <a:pt x="10" y="99"/>
                  </a:cubicBezTo>
                  <a:cubicBezTo>
                    <a:pt x="11" y="101"/>
                    <a:pt x="16" y="107"/>
                    <a:pt x="18" y="107"/>
                  </a:cubicBezTo>
                  <a:cubicBezTo>
                    <a:pt x="19" y="107"/>
                    <a:pt x="21" y="106"/>
                    <a:pt x="22" y="105"/>
                  </a:cubicBezTo>
                  <a:cubicBezTo>
                    <a:pt x="23" y="104"/>
                    <a:pt x="22" y="103"/>
                    <a:pt x="23" y="102"/>
                  </a:cubicBezTo>
                  <a:cubicBezTo>
                    <a:pt x="24" y="102"/>
                    <a:pt x="28" y="101"/>
                    <a:pt x="28" y="102"/>
                  </a:cubicBezTo>
                  <a:cubicBezTo>
                    <a:pt x="30" y="104"/>
                    <a:pt x="32" y="105"/>
                    <a:pt x="33" y="107"/>
                  </a:cubicBezTo>
                  <a:cubicBezTo>
                    <a:pt x="35" y="109"/>
                    <a:pt x="37" y="110"/>
                    <a:pt x="38" y="112"/>
                  </a:cubicBezTo>
                  <a:cubicBezTo>
                    <a:pt x="39" y="113"/>
                    <a:pt x="39" y="114"/>
                    <a:pt x="40" y="116"/>
                  </a:cubicBezTo>
                  <a:cubicBezTo>
                    <a:pt x="42" y="118"/>
                    <a:pt x="43" y="122"/>
                    <a:pt x="46" y="124"/>
                  </a:cubicBezTo>
                  <a:cubicBezTo>
                    <a:pt x="48" y="126"/>
                    <a:pt x="52" y="127"/>
                    <a:pt x="54" y="128"/>
                  </a:cubicBezTo>
                  <a:cubicBezTo>
                    <a:pt x="56" y="129"/>
                    <a:pt x="53" y="130"/>
                    <a:pt x="54" y="132"/>
                  </a:cubicBezTo>
                  <a:cubicBezTo>
                    <a:pt x="55" y="132"/>
                    <a:pt x="56" y="132"/>
                    <a:pt x="56" y="133"/>
                  </a:cubicBezTo>
                  <a:cubicBezTo>
                    <a:pt x="56" y="133"/>
                    <a:pt x="55" y="136"/>
                    <a:pt x="56" y="135"/>
                  </a:cubicBezTo>
                  <a:cubicBezTo>
                    <a:pt x="55" y="136"/>
                    <a:pt x="53" y="136"/>
                    <a:pt x="53" y="138"/>
                  </a:cubicBezTo>
                  <a:cubicBezTo>
                    <a:pt x="52" y="139"/>
                    <a:pt x="55" y="141"/>
                    <a:pt x="56" y="141"/>
                  </a:cubicBezTo>
                  <a:cubicBezTo>
                    <a:pt x="56" y="141"/>
                    <a:pt x="54" y="143"/>
                    <a:pt x="54" y="143"/>
                  </a:cubicBezTo>
                  <a:cubicBezTo>
                    <a:pt x="54" y="143"/>
                    <a:pt x="53" y="142"/>
                    <a:pt x="53" y="141"/>
                  </a:cubicBezTo>
                  <a:cubicBezTo>
                    <a:pt x="52" y="141"/>
                    <a:pt x="53" y="143"/>
                    <a:pt x="53" y="143"/>
                  </a:cubicBezTo>
                  <a:cubicBezTo>
                    <a:pt x="54" y="144"/>
                    <a:pt x="53" y="145"/>
                    <a:pt x="54" y="146"/>
                  </a:cubicBezTo>
                  <a:cubicBezTo>
                    <a:pt x="55" y="148"/>
                    <a:pt x="55" y="148"/>
                    <a:pt x="57" y="147"/>
                  </a:cubicBezTo>
                  <a:cubicBezTo>
                    <a:pt x="57" y="147"/>
                    <a:pt x="58" y="147"/>
                    <a:pt x="58" y="147"/>
                  </a:cubicBezTo>
                  <a:cubicBezTo>
                    <a:pt x="59" y="147"/>
                    <a:pt x="59" y="145"/>
                    <a:pt x="59" y="145"/>
                  </a:cubicBezTo>
                  <a:cubicBezTo>
                    <a:pt x="59" y="145"/>
                    <a:pt x="60" y="147"/>
                    <a:pt x="61" y="147"/>
                  </a:cubicBezTo>
                  <a:cubicBezTo>
                    <a:pt x="61" y="147"/>
                    <a:pt x="60" y="149"/>
                    <a:pt x="60" y="150"/>
                  </a:cubicBezTo>
                  <a:cubicBezTo>
                    <a:pt x="59" y="151"/>
                    <a:pt x="59" y="152"/>
                    <a:pt x="61" y="151"/>
                  </a:cubicBezTo>
                  <a:cubicBezTo>
                    <a:pt x="61" y="150"/>
                    <a:pt x="62" y="150"/>
                    <a:pt x="62" y="150"/>
                  </a:cubicBezTo>
                  <a:cubicBezTo>
                    <a:pt x="63" y="150"/>
                    <a:pt x="63" y="149"/>
                    <a:pt x="63" y="149"/>
                  </a:cubicBezTo>
                  <a:cubicBezTo>
                    <a:pt x="65" y="148"/>
                    <a:pt x="64" y="151"/>
                    <a:pt x="64" y="152"/>
                  </a:cubicBezTo>
                  <a:cubicBezTo>
                    <a:pt x="64" y="153"/>
                    <a:pt x="65" y="154"/>
                    <a:pt x="66" y="154"/>
                  </a:cubicBezTo>
                  <a:cubicBezTo>
                    <a:pt x="67" y="154"/>
                    <a:pt x="68" y="152"/>
                    <a:pt x="69" y="152"/>
                  </a:cubicBezTo>
                  <a:cubicBezTo>
                    <a:pt x="69" y="152"/>
                    <a:pt x="68" y="153"/>
                    <a:pt x="68" y="153"/>
                  </a:cubicBezTo>
                  <a:cubicBezTo>
                    <a:pt x="68" y="153"/>
                    <a:pt x="70" y="154"/>
                    <a:pt x="70" y="154"/>
                  </a:cubicBezTo>
                  <a:cubicBezTo>
                    <a:pt x="70" y="154"/>
                    <a:pt x="63" y="156"/>
                    <a:pt x="66" y="158"/>
                  </a:cubicBezTo>
                  <a:cubicBezTo>
                    <a:pt x="66" y="158"/>
                    <a:pt x="72" y="157"/>
                    <a:pt x="71" y="158"/>
                  </a:cubicBezTo>
                  <a:cubicBezTo>
                    <a:pt x="71" y="158"/>
                    <a:pt x="66" y="158"/>
                    <a:pt x="67" y="160"/>
                  </a:cubicBezTo>
                  <a:cubicBezTo>
                    <a:pt x="67" y="160"/>
                    <a:pt x="69" y="160"/>
                    <a:pt x="69" y="160"/>
                  </a:cubicBezTo>
                  <a:cubicBezTo>
                    <a:pt x="68" y="161"/>
                    <a:pt x="66" y="161"/>
                    <a:pt x="67" y="162"/>
                  </a:cubicBezTo>
                  <a:cubicBezTo>
                    <a:pt x="69" y="163"/>
                    <a:pt x="71" y="163"/>
                    <a:pt x="72" y="163"/>
                  </a:cubicBezTo>
                  <a:cubicBezTo>
                    <a:pt x="74" y="163"/>
                    <a:pt x="73" y="164"/>
                    <a:pt x="74" y="164"/>
                  </a:cubicBezTo>
                  <a:cubicBezTo>
                    <a:pt x="76" y="165"/>
                    <a:pt x="76" y="162"/>
                    <a:pt x="77" y="162"/>
                  </a:cubicBezTo>
                  <a:cubicBezTo>
                    <a:pt x="78" y="162"/>
                    <a:pt x="77" y="164"/>
                    <a:pt x="77" y="164"/>
                  </a:cubicBezTo>
                  <a:cubicBezTo>
                    <a:pt x="76" y="165"/>
                    <a:pt x="76" y="165"/>
                    <a:pt x="77" y="166"/>
                  </a:cubicBezTo>
                  <a:cubicBezTo>
                    <a:pt x="80" y="168"/>
                    <a:pt x="81" y="163"/>
                    <a:pt x="81" y="163"/>
                  </a:cubicBezTo>
                  <a:cubicBezTo>
                    <a:pt x="81" y="163"/>
                    <a:pt x="81" y="166"/>
                    <a:pt x="80" y="166"/>
                  </a:cubicBezTo>
                  <a:cubicBezTo>
                    <a:pt x="80" y="167"/>
                    <a:pt x="82" y="166"/>
                    <a:pt x="83" y="166"/>
                  </a:cubicBezTo>
                  <a:cubicBezTo>
                    <a:pt x="82" y="168"/>
                    <a:pt x="81" y="169"/>
                    <a:pt x="83" y="170"/>
                  </a:cubicBezTo>
                  <a:cubicBezTo>
                    <a:pt x="85" y="171"/>
                    <a:pt x="86" y="168"/>
                    <a:pt x="86" y="168"/>
                  </a:cubicBezTo>
                  <a:cubicBezTo>
                    <a:pt x="86" y="168"/>
                    <a:pt x="86" y="169"/>
                    <a:pt x="86" y="170"/>
                  </a:cubicBezTo>
                  <a:cubicBezTo>
                    <a:pt x="87" y="172"/>
                    <a:pt x="86" y="171"/>
                    <a:pt x="85" y="171"/>
                  </a:cubicBezTo>
                  <a:cubicBezTo>
                    <a:pt x="84" y="172"/>
                    <a:pt x="90" y="173"/>
                    <a:pt x="89" y="171"/>
                  </a:cubicBezTo>
                  <a:cubicBezTo>
                    <a:pt x="91" y="174"/>
                    <a:pt x="90" y="176"/>
                    <a:pt x="94" y="176"/>
                  </a:cubicBezTo>
                  <a:cubicBezTo>
                    <a:pt x="97" y="176"/>
                    <a:pt x="99" y="176"/>
                    <a:pt x="102" y="176"/>
                  </a:cubicBezTo>
                  <a:cubicBezTo>
                    <a:pt x="113" y="176"/>
                    <a:pt x="123" y="176"/>
                    <a:pt x="133" y="176"/>
                  </a:cubicBezTo>
                  <a:cubicBezTo>
                    <a:pt x="158" y="176"/>
                    <a:pt x="183" y="176"/>
                    <a:pt x="208" y="176"/>
                  </a:cubicBezTo>
                  <a:cubicBezTo>
                    <a:pt x="213" y="176"/>
                    <a:pt x="218" y="176"/>
                    <a:pt x="223" y="176"/>
                  </a:cubicBezTo>
                  <a:cubicBezTo>
                    <a:pt x="224" y="176"/>
                    <a:pt x="229" y="177"/>
                    <a:pt x="229" y="174"/>
                  </a:cubicBezTo>
                  <a:close/>
                  <a:moveTo>
                    <a:pt x="112" y="54"/>
                  </a:moveTo>
                  <a:cubicBezTo>
                    <a:pt x="110" y="54"/>
                    <a:pt x="108" y="53"/>
                    <a:pt x="106" y="54"/>
                  </a:cubicBezTo>
                  <a:cubicBezTo>
                    <a:pt x="104" y="57"/>
                    <a:pt x="108" y="56"/>
                    <a:pt x="108" y="57"/>
                  </a:cubicBezTo>
                  <a:cubicBezTo>
                    <a:pt x="108" y="56"/>
                    <a:pt x="100" y="60"/>
                    <a:pt x="100" y="60"/>
                  </a:cubicBezTo>
                  <a:cubicBezTo>
                    <a:pt x="98" y="59"/>
                    <a:pt x="107" y="53"/>
                    <a:pt x="99" y="56"/>
                  </a:cubicBezTo>
                  <a:cubicBezTo>
                    <a:pt x="98" y="56"/>
                    <a:pt x="97" y="57"/>
                    <a:pt x="97" y="57"/>
                  </a:cubicBezTo>
                  <a:cubicBezTo>
                    <a:pt x="96" y="58"/>
                    <a:pt x="97" y="59"/>
                    <a:pt x="96" y="60"/>
                  </a:cubicBezTo>
                  <a:cubicBezTo>
                    <a:pt x="95" y="60"/>
                    <a:pt x="88" y="59"/>
                    <a:pt x="88" y="59"/>
                  </a:cubicBezTo>
                  <a:cubicBezTo>
                    <a:pt x="88" y="58"/>
                    <a:pt x="91" y="59"/>
                    <a:pt x="91" y="58"/>
                  </a:cubicBezTo>
                  <a:cubicBezTo>
                    <a:pt x="92" y="57"/>
                    <a:pt x="91" y="57"/>
                    <a:pt x="92" y="56"/>
                  </a:cubicBezTo>
                  <a:cubicBezTo>
                    <a:pt x="92" y="55"/>
                    <a:pt x="94" y="54"/>
                    <a:pt x="94" y="54"/>
                  </a:cubicBezTo>
                  <a:cubicBezTo>
                    <a:pt x="94" y="53"/>
                    <a:pt x="91" y="52"/>
                    <a:pt x="94" y="52"/>
                  </a:cubicBezTo>
                  <a:cubicBezTo>
                    <a:pt x="94" y="52"/>
                    <a:pt x="98" y="53"/>
                    <a:pt x="98" y="52"/>
                  </a:cubicBezTo>
                  <a:cubicBezTo>
                    <a:pt x="98" y="51"/>
                    <a:pt x="93" y="50"/>
                    <a:pt x="92" y="50"/>
                  </a:cubicBezTo>
                  <a:cubicBezTo>
                    <a:pt x="91" y="50"/>
                    <a:pt x="89" y="51"/>
                    <a:pt x="87" y="51"/>
                  </a:cubicBezTo>
                  <a:cubicBezTo>
                    <a:pt x="86" y="51"/>
                    <a:pt x="84" y="50"/>
                    <a:pt x="82" y="51"/>
                  </a:cubicBezTo>
                  <a:cubicBezTo>
                    <a:pt x="81" y="51"/>
                    <a:pt x="79" y="53"/>
                    <a:pt x="80" y="51"/>
                  </a:cubicBezTo>
                  <a:cubicBezTo>
                    <a:pt x="81" y="49"/>
                    <a:pt x="83" y="50"/>
                    <a:pt x="84" y="49"/>
                  </a:cubicBezTo>
                  <a:cubicBezTo>
                    <a:pt x="86" y="49"/>
                    <a:pt x="89" y="48"/>
                    <a:pt x="91" y="47"/>
                  </a:cubicBezTo>
                  <a:cubicBezTo>
                    <a:pt x="95" y="46"/>
                    <a:pt x="99" y="46"/>
                    <a:pt x="102" y="44"/>
                  </a:cubicBezTo>
                  <a:cubicBezTo>
                    <a:pt x="104" y="44"/>
                    <a:pt x="107" y="43"/>
                    <a:pt x="108" y="45"/>
                  </a:cubicBezTo>
                  <a:cubicBezTo>
                    <a:pt x="109" y="46"/>
                    <a:pt x="105" y="47"/>
                    <a:pt x="104" y="48"/>
                  </a:cubicBezTo>
                  <a:cubicBezTo>
                    <a:pt x="102" y="49"/>
                    <a:pt x="110" y="49"/>
                    <a:pt x="111" y="49"/>
                  </a:cubicBezTo>
                  <a:cubicBezTo>
                    <a:pt x="111" y="49"/>
                    <a:pt x="113" y="49"/>
                    <a:pt x="113" y="49"/>
                  </a:cubicBezTo>
                  <a:cubicBezTo>
                    <a:pt x="114" y="48"/>
                    <a:pt x="116" y="46"/>
                    <a:pt x="117" y="47"/>
                  </a:cubicBezTo>
                  <a:cubicBezTo>
                    <a:pt x="118" y="48"/>
                    <a:pt x="113" y="54"/>
                    <a:pt x="112" y="54"/>
                  </a:cubicBezTo>
                  <a:cubicBezTo>
                    <a:pt x="110" y="54"/>
                    <a:pt x="114" y="54"/>
                    <a:pt x="112" y="54"/>
                  </a:cubicBezTo>
                  <a:close/>
                  <a:moveTo>
                    <a:pt x="157" y="78"/>
                  </a:moveTo>
                  <a:cubicBezTo>
                    <a:pt x="157" y="78"/>
                    <a:pt x="152" y="78"/>
                    <a:pt x="153" y="78"/>
                  </a:cubicBezTo>
                  <a:cubicBezTo>
                    <a:pt x="153" y="79"/>
                    <a:pt x="155" y="78"/>
                    <a:pt x="155" y="79"/>
                  </a:cubicBezTo>
                  <a:cubicBezTo>
                    <a:pt x="155" y="80"/>
                    <a:pt x="151" y="81"/>
                    <a:pt x="150" y="81"/>
                  </a:cubicBezTo>
                  <a:cubicBezTo>
                    <a:pt x="148" y="81"/>
                    <a:pt x="147" y="83"/>
                    <a:pt x="145" y="84"/>
                  </a:cubicBezTo>
                  <a:cubicBezTo>
                    <a:pt x="145" y="84"/>
                    <a:pt x="141" y="84"/>
                    <a:pt x="142" y="85"/>
                  </a:cubicBezTo>
                  <a:cubicBezTo>
                    <a:pt x="142" y="86"/>
                    <a:pt x="145" y="86"/>
                    <a:pt x="142" y="88"/>
                  </a:cubicBezTo>
                  <a:cubicBezTo>
                    <a:pt x="141" y="88"/>
                    <a:pt x="137" y="88"/>
                    <a:pt x="137" y="89"/>
                  </a:cubicBezTo>
                  <a:cubicBezTo>
                    <a:pt x="136" y="89"/>
                    <a:pt x="137" y="90"/>
                    <a:pt x="137" y="90"/>
                  </a:cubicBezTo>
                  <a:cubicBezTo>
                    <a:pt x="137" y="92"/>
                    <a:pt x="135" y="92"/>
                    <a:pt x="134" y="92"/>
                  </a:cubicBezTo>
                  <a:cubicBezTo>
                    <a:pt x="131" y="93"/>
                    <a:pt x="128" y="93"/>
                    <a:pt x="125" y="93"/>
                  </a:cubicBezTo>
                  <a:cubicBezTo>
                    <a:pt x="125" y="93"/>
                    <a:pt x="120" y="90"/>
                    <a:pt x="120" y="90"/>
                  </a:cubicBezTo>
                  <a:cubicBezTo>
                    <a:pt x="122" y="89"/>
                    <a:pt x="125" y="90"/>
                    <a:pt x="126" y="89"/>
                  </a:cubicBezTo>
                  <a:cubicBezTo>
                    <a:pt x="127" y="89"/>
                    <a:pt x="126" y="87"/>
                    <a:pt x="127" y="87"/>
                  </a:cubicBezTo>
                  <a:cubicBezTo>
                    <a:pt x="128" y="85"/>
                    <a:pt x="130" y="86"/>
                    <a:pt x="131" y="85"/>
                  </a:cubicBezTo>
                  <a:cubicBezTo>
                    <a:pt x="132" y="85"/>
                    <a:pt x="130" y="83"/>
                    <a:pt x="130" y="83"/>
                  </a:cubicBezTo>
                  <a:cubicBezTo>
                    <a:pt x="128" y="82"/>
                    <a:pt x="128" y="82"/>
                    <a:pt x="128" y="81"/>
                  </a:cubicBezTo>
                  <a:cubicBezTo>
                    <a:pt x="128" y="79"/>
                    <a:pt x="126" y="80"/>
                    <a:pt x="126" y="79"/>
                  </a:cubicBezTo>
                  <a:cubicBezTo>
                    <a:pt x="125" y="78"/>
                    <a:pt x="128" y="79"/>
                    <a:pt x="128" y="79"/>
                  </a:cubicBezTo>
                  <a:cubicBezTo>
                    <a:pt x="131" y="80"/>
                    <a:pt x="134" y="81"/>
                    <a:pt x="136" y="82"/>
                  </a:cubicBezTo>
                  <a:cubicBezTo>
                    <a:pt x="138" y="84"/>
                    <a:pt x="142" y="83"/>
                    <a:pt x="144" y="82"/>
                  </a:cubicBezTo>
                  <a:cubicBezTo>
                    <a:pt x="147" y="81"/>
                    <a:pt x="148" y="78"/>
                    <a:pt x="152" y="77"/>
                  </a:cubicBezTo>
                  <a:cubicBezTo>
                    <a:pt x="153" y="76"/>
                    <a:pt x="155" y="76"/>
                    <a:pt x="157" y="77"/>
                  </a:cubicBezTo>
                  <a:cubicBezTo>
                    <a:pt x="157" y="77"/>
                    <a:pt x="160" y="78"/>
                    <a:pt x="160" y="78"/>
                  </a:cubicBezTo>
                  <a:cubicBezTo>
                    <a:pt x="160" y="78"/>
                    <a:pt x="158" y="78"/>
                    <a:pt x="157" y="78"/>
                  </a:cubicBezTo>
                  <a:close/>
                  <a:moveTo>
                    <a:pt x="222" y="165"/>
                  </a:moveTo>
                  <a:cubicBezTo>
                    <a:pt x="221" y="167"/>
                    <a:pt x="219" y="163"/>
                    <a:pt x="219" y="162"/>
                  </a:cubicBezTo>
                  <a:cubicBezTo>
                    <a:pt x="219" y="160"/>
                    <a:pt x="221" y="159"/>
                    <a:pt x="221" y="157"/>
                  </a:cubicBezTo>
                  <a:cubicBezTo>
                    <a:pt x="220" y="156"/>
                    <a:pt x="219" y="159"/>
                    <a:pt x="218" y="158"/>
                  </a:cubicBezTo>
                  <a:cubicBezTo>
                    <a:pt x="218" y="157"/>
                    <a:pt x="218" y="154"/>
                    <a:pt x="216" y="154"/>
                  </a:cubicBezTo>
                  <a:cubicBezTo>
                    <a:pt x="216" y="154"/>
                    <a:pt x="216" y="156"/>
                    <a:pt x="215" y="156"/>
                  </a:cubicBezTo>
                  <a:cubicBezTo>
                    <a:pt x="214" y="155"/>
                    <a:pt x="214" y="154"/>
                    <a:pt x="213" y="153"/>
                  </a:cubicBezTo>
                  <a:cubicBezTo>
                    <a:pt x="212" y="152"/>
                    <a:pt x="211" y="151"/>
                    <a:pt x="210" y="150"/>
                  </a:cubicBezTo>
                  <a:cubicBezTo>
                    <a:pt x="209" y="149"/>
                    <a:pt x="212" y="149"/>
                    <a:pt x="212" y="148"/>
                  </a:cubicBezTo>
                  <a:cubicBezTo>
                    <a:pt x="211" y="147"/>
                    <a:pt x="209" y="148"/>
                    <a:pt x="209" y="147"/>
                  </a:cubicBezTo>
                  <a:cubicBezTo>
                    <a:pt x="209" y="146"/>
                    <a:pt x="210" y="143"/>
                    <a:pt x="210" y="142"/>
                  </a:cubicBezTo>
                  <a:cubicBezTo>
                    <a:pt x="212" y="140"/>
                    <a:pt x="217" y="147"/>
                    <a:pt x="217" y="148"/>
                  </a:cubicBezTo>
                  <a:cubicBezTo>
                    <a:pt x="218" y="150"/>
                    <a:pt x="219" y="151"/>
                    <a:pt x="219" y="153"/>
                  </a:cubicBezTo>
                  <a:cubicBezTo>
                    <a:pt x="220" y="155"/>
                    <a:pt x="220" y="154"/>
                    <a:pt x="221" y="156"/>
                  </a:cubicBezTo>
                  <a:cubicBezTo>
                    <a:pt x="221" y="157"/>
                    <a:pt x="222" y="158"/>
                    <a:pt x="222" y="159"/>
                  </a:cubicBezTo>
                  <a:cubicBezTo>
                    <a:pt x="223" y="161"/>
                    <a:pt x="222" y="163"/>
                    <a:pt x="222" y="165"/>
                  </a:cubicBezTo>
                  <a:cubicBezTo>
                    <a:pt x="221" y="166"/>
                    <a:pt x="222" y="164"/>
                    <a:pt x="222" y="16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75" name="Freeform 643">
              <a:extLst>
                <a:ext uri="{FF2B5EF4-FFF2-40B4-BE49-F238E27FC236}">
                  <a16:creationId xmlns:a16="http://schemas.microsoft.com/office/drawing/2014/main" id="{66727F57-DF1B-664F-AA5E-D78AC525D7C9}"/>
                </a:ext>
              </a:extLst>
            </p:cNvPr>
            <p:cNvSpPr>
              <a:spLocks/>
            </p:cNvSpPr>
            <p:nvPr/>
          </p:nvSpPr>
          <p:spPr bwMode="auto">
            <a:xfrm>
              <a:off x="17343493" y="9466307"/>
              <a:ext cx="95541" cy="82827"/>
            </a:xfrm>
            <a:custGeom>
              <a:avLst/>
              <a:gdLst>
                <a:gd name="T0" fmla="*/ 9 w 10"/>
                <a:gd name="T1" fmla="*/ 0 h 9"/>
                <a:gd name="T2" fmla="*/ 2 w 10"/>
                <a:gd name="T3" fmla="*/ 7 h 9"/>
                <a:gd name="T4" fmla="*/ 10 w 10"/>
                <a:gd name="T5" fmla="*/ 3 h 9"/>
                <a:gd name="T6" fmla="*/ 9 w 10"/>
                <a:gd name="T7" fmla="*/ 0 h 9"/>
              </a:gdLst>
              <a:ahLst/>
              <a:cxnLst>
                <a:cxn ang="0">
                  <a:pos x="T0" y="T1"/>
                </a:cxn>
                <a:cxn ang="0">
                  <a:pos x="T2" y="T3"/>
                </a:cxn>
                <a:cxn ang="0">
                  <a:pos x="T4" y="T5"/>
                </a:cxn>
                <a:cxn ang="0">
                  <a:pos x="T6" y="T7"/>
                </a:cxn>
              </a:cxnLst>
              <a:rect l="0" t="0" r="r" b="b"/>
              <a:pathLst>
                <a:path w="10" h="9">
                  <a:moveTo>
                    <a:pt x="9" y="0"/>
                  </a:moveTo>
                  <a:cubicBezTo>
                    <a:pt x="7" y="1"/>
                    <a:pt x="0" y="4"/>
                    <a:pt x="2" y="7"/>
                  </a:cubicBezTo>
                  <a:cubicBezTo>
                    <a:pt x="4" y="9"/>
                    <a:pt x="9" y="3"/>
                    <a:pt x="10" y="3"/>
                  </a:cubicBezTo>
                  <a:cubicBezTo>
                    <a:pt x="10" y="2"/>
                    <a:pt x="9" y="1"/>
                    <a:pt x="9"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76" name="Freeform 644">
              <a:extLst>
                <a:ext uri="{FF2B5EF4-FFF2-40B4-BE49-F238E27FC236}">
                  <a16:creationId xmlns:a16="http://schemas.microsoft.com/office/drawing/2014/main" id="{8AE7B015-A000-0342-8FC2-2B805C6E2097}"/>
                </a:ext>
              </a:extLst>
            </p:cNvPr>
            <p:cNvSpPr>
              <a:spLocks/>
            </p:cNvSpPr>
            <p:nvPr/>
          </p:nvSpPr>
          <p:spPr bwMode="auto">
            <a:xfrm>
              <a:off x="17419925" y="9447193"/>
              <a:ext cx="121018" cy="44598"/>
            </a:xfrm>
            <a:custGeom>
              <a:avLst/>
              <a:gdLst>
                <a:gd name="T0" fmla="*/ 12 w 13"/>
                <a:gd name="T1" fmla="*/ 0 h 5"/>
                <a:gd name="T2" fmla="*/ 7 w 13"/>
                <a:gd name="T3" fmla="*/ 0 h 5"/>
                <a:gd name="T4" fmla="*/ 1 w 13"/>
                <a:gd name="T5" fmla="*/ 2 h 5"/>
                <a:gd name="T6" fmla="*/ 5 w 13"/>
                <a:gd name="T7" fmla="*/ 3 h 5"/>
                <a:gd name="T8" fmla="*/ 12 w 13"/>
                <a:gd name="T9" fmla="*/ 0 h 5"/>
              </a:gdLst>
              <a:ahLst/>
              <a:cxnLst>
                <a:cxn ang="0">
                  <a:pos x="T0" y="T1"/>
                </a:cxn>
                <a:cxn ang="0">
                  <a:pos x="T2" y="T3"/>
                </a:cxn>
                <a:cxn ang="0">
                  <a:pos x="T4" y="T5"/>
                </a:cxn>
                <a:cxn ang="0">
                  <a:pos x="T6" y="T7"/>
                </a:cxn>
                <a:cxn ang="0">
                  <a:pos x="T8" y="T9"/>
                </a:cxn>
              </a:cxnLst>
              <a:rect l="0" t="0" r="r" b="b"/>
              <a:pathLst>
                <a:path w="13" h="5">
                  <a:moveTo>
                    <a:pt x="12" y="0"/>
                  </a:moveTo>
                  <a:cubicBezTo>
                    <a:pt x="13" y="0"/>
                    <a:pt x="7" y="0"/>
                    <a:pt x="7" y="0"/>
                  </a:cubicBezTo>
                  <a:cubicBezTo>
                    <a:pt x="6" y="0"/>
                    <a:pt x="0" y="1"/>
                    <a:pt x="1" y="2"/>
                  </a:cubicBezTo>
                  <a:cubicBezTo>
                    <a:pt x="3" y="5"/>
                    <a:pt x="2" y="5"/>
                    <a:pt x="5" y="3"/>
                  </a:cubicBezTo>
                  <a:cubicBezTo>
                    <a:pt x="8" y="2"/>
                    <a:pt x="10" y="2"/>
                    <a:pt x="1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77" name="Freeform 645">
              <a:extLst>
                <a:ext uri="{FF2B5EF4-FFF2-40B4-BE49-F238E27FC236}">
                  <a16:creationId xmlns:a16="http://schemas.microsoft.com/office/drawing/2014/main" id="{DF8C4FFA-FACC-894B-8B2A-FE1056B76692}"/>
                </a:ext>
              </a:extLst>
            </p:cNvPr>
            <p:cNvSpPr>
              <a:spLocks/>
            </p:cNvSpPr>
            <p:nvPr/>
          </p:nvSpPr>
          <p:spPr bwMode="auto">
            <a:xfrm>
              <a:off x="12273430" y="6414553"/>
              <a:ext cx="289811" cy="159279"/>
            </a:xfrm>
            <a:custGeom>
              <a:avLst/>
              <a:gdLst>
                <a:gd name="T0" fmla="*/ 10 w 31"/>
                <a:gd name="T1" fmla="*/ 17 h 17"/>
                <a:gd name="T2" fmla="*/ 13 w 31"/>
                <a:gd name="T3" fmla="*/ 14 h 17"/>
                <a:gd name="T4" fmla="*/ 18 w 31"/>
                <a:gd name="T5" fmla="*/ 16 h 17"/>
                <a:gd name="T6" fmla="*/ 21 w 31"/>
                <a:gd name="T7" fmla="*/ 16 h 17"/>
                <a:gd name="T8" fmla="*/ 23 w 31"/>
                <a:gd name="T9" fmla="*/ 15 h 17"/>
                <a:gd name="T10" fmla="*/ 29 w 31"/>
                <a:gd name="T11" fmla="*/ 11 h 17"/>
                <a:gd name="T12" fmla="*/ 27 w 31"/>
                <a:gd name="T13" fmla="*/ 7 h 17"/>
                <a:gd name="T14" fmla="*/ 21 w 31"/>
                <a:gd name="T15" fmla="*/ 5 h 17"/>
                <a:gd name="T16" fmla="*/ 17 w 31"/>
                <a:gd name="T17" fmla="*/ 3 h 17"/>
                <a:gd name="T18" fmla="*/ 13 w 31"/>
                <a:gd name="T19" fmla="*/ 0 h 17"/>
                <a:gd name="T20" fmla="*/ 11 w 31"/>
                <a:gd name="T21" fmla="*/ 2 h 17"/>
                <a:gd name="T22" fmla="*/ 8 w 31"/>
                <a:gd name="T23" fmla="*/ 2 h 17"/>
                <a:gd name="T24" fmla="*/ 0 w 31"/>
                <a:gd name="T25" fmla="*/ 6 h 17"/>
                <a:gd name="T26" fmla="*/ 2 w 31"/>
                <a:gd name="T27" fmla="*/ 10 h 17"/>
                <a:gd name="T28" fmla="*/ 4 w 31"/>
                <a:gd name="T29" fmla="*/ 13 h 17"/>
                <a:gd name="T30" fmla="*/ 10 w 31"/>
                <a:gd name="T31"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17">
                  <a:moveTo>
                    <a:pt x="10" y="17"/>
                  </a:moveTo>
                  <a:cubicBezTo>
                    <a:pt x="12" y="17"/>
                    <a:pt x="11" y="14"/>
                    <a:pt x="13" y="14"/>
                  </a:cubicBezTo>
                  <a:cubicBezTo>
                    <a:pt x="15" y="14"/>
                    <a:pt x="16" y="16"/>
                    <a:pt x="18" y="16"/>
                  </a:cubicBezTo>
                  <a:cubicBezTo>
                    <a:pt x="19" y="16"/>
                    <a:pt x="20" y="16"/>
                    <a:pt x="21" y="16"/>
                  </a:cubicBezTo>
                  <a:cubicBezTo>
                    <a:pt x="22" y="16"/>
                    <a:pt x="23" y="15"/>
                    <a:pt x="23" y="15"/>
                  </a:cubicBezTo>
                  <a:cubicBezTo>
                    <a:pt x="26" y="14"/>
                    <a:pt x="27" y="13"/>
                    <a:pt x="29" y="11"/>
                  </a:cubicBezTo>
                  <a:cubicBezTo>
                    <a:pt x="31" y="9"/>
                    <a:pt x="29" y="8"/>
                    <a:pt x="27" y="7"/>
                  </a:cubicBezTo>
                  <a:cubicBezTo>
                    <a:pt x="25" y="6"/>
                    <a:pt x="22" y="3"/>
                    <a:pt x="21" y="5"/>
                  </a:cubicBezTo>
                  <a:cubicBezTo>
                    <a:pt x="19" y="8"/>
                    <a:pt x="18" y="4"/>
                    <a:pt x="17" y="3"/>
                  </a:cubicBezTo>
                  <a:cubicBezTo>
                    <a:pt x="16" y="2"/>
                    <a:pt x="13" y="3"/>
                    <a:pt x="13" y="0"/>
                  </a:cubicBezTo>
                  <a:cubicBezTo>
                    <a:pt x="13" y="1"/>
                    <a:pt x="12" y="3"/>
                    <a:pt x="11" y="2"/>
                  </a:cubicBezTo>
                  <a:cubicBezTo>
                    <a:pt x="9" y="0"/>
                    <a:pt x="9" y="0"/>
                    <a:pt x="8" y="2"/>
                  </a:cubicBezTo>
                  <a:cubicBezTo>
                    <a:pt x="7" y="3"/>
                    <a:pt x="0" y="5"/>
                    <a:pt x="0" y="6"/>
                  </a:cubicBezTo>
                  <a:cubicBezTo>
                    <a:pt x="0" y="6"/>
                    <a:pt x="1" y="9"/>
                    <a:pt x="2" y="10"/>
                  </a:cubicBezTo>
                  <a:cubicBezTo>
                    <a:pt x="2" y="11"/>
                    <a:pt x="3" y="12"/>
                    <a:pt x="4" y="13"/>
                  </a:cubicBezTo>
                  <a:cubicBezTo>
                    <a:pt x="6" y="14"/>
                    <a:pt x="8" y="17"/>
                    <a:pt x="10" y="1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78" name="Freeform 646">
              <a:extLst>
                <a:ext uri="{FF2B5EF4-FFF2-40B4-BE49-F238E27FC236}">
                  <a16:creationId xmlns:a16="http://schemas.microsoft.com/office/drawing/2014/main" id="{D2533C9E-524D-9341-8E0C-CFA3C8BA2DC1}"/>
                </a:ext>
              </a:extLst>
            </p:cNvPr>
            <p:cNvSpPr>
              <a:spLocks/>
            </p:cNvSpPr>
            <p:nvPr/>
          </p:nvSpPr>
          <p:spPr bwMode="auto">
            <a:xfrm>
              <a:off x="12142857" y="6545160"/>
              <a:ext cx="347131" cy="149721"/>
            </a:xfrm>
            <a:custGeom>
              <a:avLst/>
              <a:gdLst>
                <a:gd name="T0" fmla="*/ 32 w 37"/>
                <a:gd name="T1" fmla="*/ 2 h 16"/>
                <a:gd name="T2" fmla="*/ 27 w 37"/>
                <a:gd name="T3" fmla="*/ 0 h 16"/>
                <a:gd name="T4" fmla="*/ 24 w 37"/>
                <a:gd name="T5" fmla="*/ 3 h 16"/>
                <a:gd name="T6" fmla="*/ 20 w 37"/>
                <a:gd name="T7" fmla="*/ 3 h 16"/>
                <a:gd name="T8" fmla="*/ 17 w 37"/>
                <a:gd name="T9" fmla="*/ 7 h 16"/>
                <a:gd name="T10" fmla="*/ 16 w 37"/>
                <a:gd name="T11" fmla="*/ 9 h 16"/>
                <a:gd name="T12" fmla="*/ 13 w 37"/>
                <a:gd name="T13" fmla="*/ 9 h 16"/>
                <a:gd name="T14" fmla="*/ 9 w 37"/>
                <a:gd name="T15" fmla="*/ 10 h 16"/>
                <a:gd name="T16" fmla="*/ 5 w 37"/>
                <a:gd name="T17" fmla="*/ 11 h 16"/>
                <a:gd name="T18" fmla="*/ 0 w 37"/>
                <a:gd name="T19" fmla="*/ 9 h 16"/>
                <a:gd name="T20" fmla="*/ 4 w 37"/>
                <a:gd name="T21" fmla="*/ 13 h 16"/>
                <a:gd name="T22" fmla="*/ 6 w 37"/>
                <a:gd name="T23" fmla="*/ 13 h 16"/>
                <a:gd name="T24" fmla="*/ 8 w 37"/>
                <a:gd name="T25" fmla="*/ 14 h 16"/>
                <a:gd name="T26" fmla="*/ 12 w 37"/>
                <a:gd name="T27" fmla="*/ 13 h 16"/>
                <a:gd name="T28" fmla="*/ 15 w 37"/>
                <a:gd name="T29" fmla="*/ 15 h 16"/>
                <a:gd name="T30" fmla="*/ 22 w 37"/>
                <a:gd name="T31" fmla="*/ 16 h 16"/>
                <a:gd name="T32" fmla="*/ 29 w 37"/>
                <a:gd name="T33" fmla="*/ 14 h 16"/>
                <a:gd name="T34" fmla="*/ 33 w 37"/>
                <a:gd name="T35" fmla="*/ 12 h 16"/>
                <a:gd name="T36" fmla="*/ 34 w 37"/>
                <a:gd name="T37" fmla="*/ 9 h 16"/>
                <a:gd name="T38" fmla="*/ 36 w 37"/>
                <a:gd name="T39" fmla="*/ 8 h 16"/>
                <a:gd name="T40" fmla="*/ 36 w 37"/>
                <a:gd name="T41" fmla="*/ 2 h 16"/>
                <a:gd name="T42" fmla="*/ 32 w 37"/>
                <a:gd name="T4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16">
                  <a:moveTo>
                    <a:pt x="32" y="2"/>
                  </a:moveTo>
                  <a:cubicBezTo>
                    <a:pt x="30" y="2"/>
                    <a:pt x="28" y="0"/>
                    <a:pt x="27" y="0"/>
                  </a:cubicBezTo>
                  <a:cubicBezTo>
                    <a:pt x="25" y="0"/>
                    <a:pt x="26" y="3"/>
                    <a:pt x="24" y="3"/>
                  </a:cubicBezTo>
                  <a:cubicBezTo>
                    <a:pt x="22" y="3"/>
                    <a:pt x="22" y="2"/>
                    <a:pt x="20" y="3"/>
                  </a:cubicBezTo>
                  <a:cubicBezTo>
                    <a:pt x="20" y="3"/>
                    <a:pt x="16" y="6"/>
                    <a:pt x="17" y="7"/>
                  </a:cubicBezTo>
                  <a:cubicBezTo>
                    <a:pt x="17" y="8"/>
                    <a:pt x="19" y="10"/>
                    <a:pt x="16" y="9"/>
                  </a:cubicBezTo>
                  <a:cubicBezTo>
                    <a:pt x="15" y="9"/>
                    <a:pt x="14" y="8"/>
                    <a:pt x="13" y="9"/>
                  </a:cubicBezTo>
                  <a:cubicBezTo>
                    <a:pt x="12" y="9"/>
                    <a:pt x="10" y="10"/>
                    <a:pt x="9" y="10"/>
                  </a:cubicBezTo>
                  <a:cubicBezTo>
                    <a:pt x="7" y="10"/>
                    <a:pt x="6" y="8"/>
                    <a:pt x="5" y="11"/>
                  </a:cubicBezTo>
                  <a:cubicBezTo>
                    <a:pt x="5" y="11"/>
                    <a:pt x="1" y="9"/>
                    <a:pt x="0" y="9"/>
                  </a:cubicBezTo>
                  <a:cubicBezTo>
                    <a:pt x="0" y="11"/>
                    <a:pt x="1" y="12"/>
                    <a:pt x="4" y="13"/>
                  </a:cubicBezTo>
                  <a:cubicBezTo>
                    <a:pt x="5" y="13"/>
                    <a:pt x="5" y="13"/>
                    <a:pt x="6" y="13"/>
                  </a:cubicBezTo>
                  <a:cubicBezTo>
                    <a:pt x="7" y="13"/>
                    <a:pt x="7" y="15"/>
                    <a:pt x="8" y="14"/>
                  </a:cubicBezTo>
                  <a:cubicBezTo>
                    <a:pt x="10" y="13"/>
                    <a:pt x="10" y="13"/>
                    <a:pt x="12" y="13"/>
                  </a:cubicBezTo>
                  <a:cubicBezTo>
                    <a:pt x="14" y="13"/>
                    <a:pt x="13" y="14"/>
                    <a:pt x="15" y="15"/>
                  </a:cubicBezTo>
                  <a:cubicBezTo>
                    <a:pt x="17" y="16"/>
                    <a:pt x="20" y="16"/>
                    <a:pt x="22" y="16"/>
                  </a:cubicBezTo>
                  <a:cubicBezTo>
                    <a:pt x="25" y="16"/>
                    <a:pt x="26" y="14"/>
                    <a:pt x="29" y="14"/>
                  </a:cubicBezTo>
                  <a:cubicBezTo>
                    <a:pt x="31" y="14"/>
                    <a:pt x="33" y="13"/>
                    <a:pt x="33" y="12"/>
                  </a:cubicBezTo>
                  <a:cubicBezTo>
                    <a:pt x="34" y="11"/>
                    <a:pt x="34" y="10"/>
                    <a:pt x="34" y="9"/>
                  </a:cubicBezTo>
                  <a:cubicBezTo>
                    <a:pt x="34" y="7"/>
                    <a:pt x="35" y="9"/>
                    <a:pt x="36" y="8"/>
                  </a:cubicBezTo>
                  <a:cubicBezTo>
                    <a:pt x="37" y="6"/>
                    <a:pt x="36" y="3"/>
                    <a:pt x="36" y="2"/>
                  </a:cubicBezTo>
                  <a:cubicBezTo>
                    <a:pt x="34" y="2"/>
                    <a:pt x="33" y="2"/>
                    <a:pt x="32"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79" name="Freeform 647">
              <a:extLst>
                <a:ext uri="{FF2B5EF4-FFF2-40B4-BE49-F238E27FC236}">
                  <a16:creationId xmlns:a16="http://schemas.microsoft.com/office/drawing/2014/main" id="{35B74F6E-05E1-F244-911C-287DC5DD45E2}"/>
                </a:ext>
              </a:extLst>
            </p:cNvPr>
            <p:cNvSpPr>
              <a:spLocks/>
            </p:cNvSpPr>
            <p:nvPr/>
          </p:nvSpPr>
          <p:spPr bwMode="auto">
            <a:xfrm>
              <a:off x="12021837" y="6656654"/>
              <a:ext cx="531847" cy="516057"/>
            </a:xfrm>
            <a:custGeom>
              <a:avLst/>
              <a:gdLst>
                <a:gd name="T0" fmla="*/ 37 w 57"/>
                <a:gd name="T1" fmla="*/ 10 h 55"/>
                <a:gd name="T2" fmla="*/ 41 w 57"/>
                <a:gd name="T3" fmla="*/ 9 h 55"/>
                <a:gd name="T4" fmla="*/ 43 w 57"/>
                <a:gd name="T5" fmla="*/ 6 h 55"/>
                <a:gd name="T6" fmla="*/ 45 w 57"/>
                <a:gd name="T7" fmla="*/ 4 h 55"/>
                <a:gd name="T8" fmla="*/ 45 w 57"/>
                <a:gd name="T9" fmla="*/ 1 h 55"/>
                <a:gd name="T10" fmla="*/ 41 w 57"/>
                <a:gd name="T11" fmla="*/ 2 h 55"/>
                <a:gd name="T12" fmla="*/ 36 w 57"/>
                <a:gd name="T13" fmla="*/ 4 h 55"/>
                <a:gd name="T14" fmla="*/ 27 w 57"/>
                <a:gd name="T15" fmla="*/ 1 h 55"/>
                <a:gd name="T16" fmla="*/ 22 w 57"/>
                <a:gd name="T17" fmla="*/ 1 h 55"/>
                <a:gd name="T18" fmla="*/ 19 w 57"/>
                <a:gd name="T19" fmla="*/ 1 h 55"/>
                <a:gd name="T20" fmla="*/ 18 w 57"/>
                <a:gd name="T21" fmla="*/ 3 h 55"/>
                <a:gd name="T22" fmla="*/ 17 w 57"/>
                <a:gd name="T23" fmla="*/ 4 h 55"/>
                <a:gd name="T24" fmla="*/ 15 w 57"/>
                <a:gd name="T25" fmla="*/ 5 h 55"/>
                <a:gd name="T26" fmla="*/ 13 w 57"/>
                <a:gd name="T27" fmla="*/ 5 h 55"/>
                <a:gd name="T28" fmla="*/ 12 w 57"/>
                <a:gd name="T29" fmla="*/ 4 h 55"/>
                <a:gd name="T30" fmla="*/ 11 w 57"/>
                <a:gd name="T31" fmla="*/ 8 h 55"/>
                <a:gd name="T32" fmla="*/ 9 w 57"/>
                <a:gd name="T33" fmla="*/ 5 h 55"/>
                <a:gd name="T34" fmla="*/ 5 w 57"/>
                <a:gd name="T35" fmla="*/ 7 h 55"/>
                <a:gd name="T36" fmla="*/ 0 w 57"/>
                <a:gd name="T37" fmla="*/ 7 h 55"/>
                <a:gd name="T38" fmla="*/ 1 w 57"/>
                <a:gd name="T39" fmla="*/ 10 h 55"/>
                <a:gd name="T40" fmla="*/ 0 w 57"/>
                <a:gd name="T41" fmla="*/ 14 h 55"/>
                <a:gd name="T42" fmla="*/ 2 w 57"/>
                <a:gd name="T43" fmla="*/ 18 h 55"/>
                <a:gd name="T44" fmla="*/ 4 w 57"/>
                <a:gd name="T45" fmla="*/ 21 h 55"/>
                <a:gd name="T46" fmla="*/ 12 w 57"/>
                <a:gd name="T47" fmla="*/ 17 h 55"/>
                <a:gd name="T48" fmla="*/ 15 w 57"/>
                <a:gd name="T49" fmla="*/ 19 h 55"/>
                <a:gd name="T50" fmla="*/ 17 w 57"/>
                <a:gd name="T51" fmla="*/ 22 h 55"/>
                <a:gd name="T52" fmla="*/ 18 w 57"/>
                <a:gd name="T53" fmla="*/ 25 h 55"/>
                <a:gd name="T54" fmla="*/ 21 w 57"/>
                <a:gd name="T55" fmla="*/ 28 h 55"/>
                <a:gd name="T56" fmla="*/ 28 w 57"/>
                <a:gd name="T57" fmla="*/ 33 h 55"/>
                <a:gd name="T58" fmla="*/ 33 w 57"/>
                <a:gd name="T59" fmla="*/ 36 h 55"/>
                <a:gd name="T60" fmla="*/ 42 w 57"/>
                <a:gd name="T61" fmla="*/ 42 h 55"/>
                <a:gd name="T62" fmla="*/ 45 w 57"/>
                <a:gd name="T63" fmla="*/ 48 h 55"/>
                <a:gd name="T64" fmla="*/ 43 w 57"/>
                <a:gd name="T65" fmla="*/ 55 h 55"/>
                <a:gd name="T66" fmla="*/ 49 w 57"/>
                <a:gd name="T67" fmla="*/ 48 h 55"/>
                <a:gd name="T68" fmla="*/ 47 w 57"/>
                <a:gd name="T69" fmla="*/ 45 h 55"/>
                <a:gd name="T70" fmla="*/ 50 w 57"/>
                <a:gd name="T71" fmla="*/ 40 h 55"/>
                <a:gd name="T72" fmla="*/ 53 w 57"/>
                <a:gd name="T73" fmla="*/ 41 h 55"/>
                <a:gd name="T74" fmla="*/ 55 w 57"/>
                <a:gd name="T75" fmla="*/ 44 h 55"/>
                <a:gd name="T76" fmla="*/ 53 w 57"/>
                <a:gd name="T77" fmla="*/ 39 h 55"/>
                <a:gd name="T78" fmla="*/ 44 w 57"/>
                <a:gd name="T79" fmla="*/ 35 h 55"/>
                <a:gd name="T80" fmla="*/ 44 w 57"/>
                <a:gd name="T81" fmla="*/ 32 h 55"/>
                <a:gd name="T82" fmla="*/ 39 w 57"/>
                <a:gd name="T83" fmla="*/ 31 h 55"/>
                <a:gd name="T84" fmla="*/ 35 w 57"/>
                <a:gd name="T85" fmla="*/ 26 h 55"/>
                <a:gd name="T86" fmla="*/ 32 w 57"/>
                <a:gd name="T87" fmla="*/ 21 h 55"/>
                <a:gd name="T88" fmla="*/ 27 w 57"/>
                <a:gd name="T89" fmla="*/ 17 h 55"/>
                <a:gd name="T90" fmla="*/ 27 w 57"/>
                <a:gd name="T91" fmla="*/ 15 h 55"/>
                <a:gd name="T92" fmla="*/ 28 w 57"/>
                <a:gd name="T93" fmla="*/ 12 h 55"/>
                <a:gd name="T94" fmla="*/ 30 w 57"/>
                <a:gd name="T95" fmla="*/ 9 h 55"/>
                <a:gd name="T96" fmla="*/ 32 w 57"/>
                <a:gd name="T97" fmla="*/ 8 h 55"/>
                <a:gd name="T98" fmla="*/ 34 w 57"/>
                <a:gd name="T99" fmla="*/ 10 h 55"/>
                <a:gd name="T100" fmla="*/ 37 w 57"/>
                <a:gd name="T101" fmla="*/ 10 h 55"/>
                <a:gd name="T102" fmla="*/ 37 w 57"/>
                <a:gd name="T103" fmla="*/ 1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 h="55">
                  <a:moveTo>
                    <a:pt x="37" y="10"/>
                  </a:moveTo>
                  <a:cubicBezTo>
                    <a:pt x="38" y="9"/>
                    <a:pt x="40" y="10"/>
                    <a:pt x="41" y="9"/>
                  </a:cubicBezTo>
                  <a:cubicBezTo>
                    <a:pt x="43" y="8"/>
                    <a:pt x="42" y="7"/>
                    <a:pt x="43" y="6"/>
                  </a:cubicBezTo>
                  <a:cubicBezTo>
                    <a:pt x="43" y="5"/>
                    <a:pt x="44" y="4"/>
                    <a:pt x="45" y="4"/>
                  </a:cubicBezTo>
                  <a:cubicBezTo>
                    <a:pt x="46" y="3"/>
                    <a:pt x="45" y="3"/>
                    <a:pt x="45" y="1"/>
                  </a:cubicBezTo>
                  <a:cubicBezTo>
                    <a:pt x="44" y="2"/>
                    <a:pt x="43" y="2"/>
                    <a:pt x="41" y="2"/>
                  </a:cubicBezTo>
                  <a:cubicBezTo>
                    <a:pt x="39" y="2"/>
                    <a:pt x="37" y="5"/>
                    <a:pt x="36" y="4"/>
                  </a:cubicBezTo>
                  <a:cubicBezTo>
                    <a:pt x="33" y="3"/>
                    <a:pt x="28" y="4"/>
                    <a:pt x="27" y="1"/>
                  </a:cubicBezTo>
                  <a:cubicBezTo>
                    <a:pt x="26" y="0"/>
                    <a:pt x="23" y="1"/>
                    <a:pt x="22" y="1"/>
                  </a:cubicBezTo>
                  <a:cubicBezTo>
                    <a:pt x="20" y="3"/>
                    <a:pt x="20" y="1"/>
                    <a:pt x="19" y="1"/>
                  </a:cubicBezTo>
                  <a:cubicBezTo>
                    <a:pt x="18" y="1"/>
                    <a:pt x="18" y="3"/>
                    <a:pt x="18" y="3"/>
                  </a:cubicBezTo>
                  <a:cubicBezTo>
                    <a:pt x="18" y="3"/>
                    <a:pt x="17" y="4"/>
                    <a:pt x="17" y="4"/>
                  </a:cubicBezTo>
                  <a:cubicBezTo>
                    <a:pt x="17" y="5"/>
                    <a:pt x="16" y="5"/>
                    <a:pt x="15" y="5"/>
                  </a:cubicBezTo>
                  <a:cubicBezTo>
                    <a:pt x="15" y="5"/>
                    <a:pt x="14" y="5"/>
                    <a:pt x="13" y="5"/>
                  </a:cubicBezTo>
                  <a:cubicBezTo>
                    <a:pt x="13" y="5"/>
                    <a:pt x="13" y="5"/>
                    <a:pt x="12" y="4"/>
                  </a:cubicBezTo>
                  <a:cubicBezTo>
                    <a:pt x="12" y="4"/>
                    <a:pt x="11" y="7"/>
                    <a:pt x="11" y="8"/>
                  </a:cubicBezTo>
                  <a:cubicBezTo>
                    <a:pt x="11" y="9"/>
                    <a:pt x="9" y="6"/>
                    <a:pt x="9" y="5"/>
                  </a:cubicBezTo>
                  <a:cubicBezTo>
                    <a:pt x="7" y="4"/>
                    <a:pt x="6" y="7"/>
                    <a:pt x="5" y="7"/>
                  </a:cubicBezTo>
                  <a:cubicBezTo>
                    <a:pt x="3" y="7"/>
                    <a:pt x="1" y="7"/>
                    <a:pt x="0" y="7"/>
                  </a:cubicBezTo>
                  <a:cubicBezTo>
                    <a:pt x="0" y="8"/>
                    <a:pt x="1" y="9"/>
                    <a:pt x="1" y="10"/>
                  </a:cubicBezTo>
                  <a:cubicBezTo>
                    <a:pt x="1" y="12"/>
                    <a:pt x="0" y="12"/>
                    <a:pt x="0" y="14"/>
                  </a:cubicBezTo>
                  <a:cubicBezTo>
                    <a:pt x="0" y="15"/>
                    <a:pt x="0" y="18"/>
                    <a:pt x="2" y="18"/>
                  </a:cubicBezTo>
                  <a:cubicBezTo>
                    <a:pt x="3" y="19"/>
                    <a:pt x="4" y="18"/>
                    <a:pt x="4" y="21"/>
                  </a:cubicBezTo>
                  <a:cubicBezTo>
                    <a:pt x="6" y="20"/>
                    <a:pt x="10" y="16"/>
                    <a:pt x="12" y="17"/>
                  </a:cubicBezTo>
                  <a:cubicBezTo>
                    <a:pt x="13" y="18"/>
                    <a:pt x="14" y="19"/>
                    <a:pt x="15" y="19"/>
                  </a:cubicBezTo>
                  <a:cubicBezTo>
                    <a:pt x="16" y="19"/>
                    <a:pt x="17" y="21"/>
                    <a:pt x="17" y="22"/>
                  </a:cubicBezTo>
                  <a:cubicBezTo>
                    <a:pt x="18" y="23"/>
                    <a:pt x="18" y="24"/>
                    <a:pt x="18" y="25"/>
                  </a:cubicBezTo>
                  <a:cubicBezTo>
                    <a:pt x="19" y="26"/>
                    <a:pt x="20" y="27"/>
                    <a:pt x="21" y="28"/>
                  </a:cubicBezTo>
                  <a:cubicBezTo>
                    <a:pt x="23" y="29"/>
                    <a:pt x="25" y="31"/>
                    <a:pt x="28" y="33"/>
                  </a:cubicBezTo>
                  <a:cubicBezTo>
                    <a:pt x="30" y="35"/>
                    <a:pt x="31" y="35"/>
                    <a:pt x="33" y="36"/>
                  </a:cubicBezTo>
                  <a:cubicBezTo>
                    <a:pt x="36" y="38"/>
                    <a:pt x="38" y="41"/>
                    <a:pt x="42" y="42"/>
                  </a:cubicBezTo>
                  <a:cubicBezTo>
                    <a:pt x="44" y="43"/>
                    <a:pt x="44" y="46"/>
                    <a:pt x="45" y="48"/>
                  </a:cubicBezTo>
                  <a:cubicBezTo>
                    <a:pt x="45" y="50"/>
                    <a:pt x="42" y="52"/>
                    <a:pt x="43" y="55"/>
                  </a:cubicBezTo>
                  <a:cubicBezTo>
                    <a:pt x="43" y="54"/>
                    <a:pt x="49" y="49"/>
                    <a:pt x="49" y="48"/>
                  </a:cubicBezTo>
                  <a:cubicBezTo>
                    <a:pt x="50" y="47"/>
                    <a:pt x="47" y="45"/>
                    <a:pt x="47" y="45"/>
                  </a:cubicBezTo>
                  <a:cubicBezTo>
                    <a:pt x="45" y="43"/>
                    <a:pt x="49" y="39"/>
                    <a:pt x="50" y="40"/>
                  </a:cubicBezTo>
                  <a:cubicBezTo>
                    <a:pt x="51" y="41"/>
                    <a:pt x="52" y="41"/>
                    <a:pt x="53" y="41"/>
                  </a:cubicBezTo>
                  <a:cubicBezTo>
                    <a:pt x="54" y="42"/>
                    <a:pt x="54" y="43"/>
                    <a:pt x="55" y="44"/>
                  </a:cubicBezTo>
                  <a:cubicBezTo>
                    <a:pt x="57" y="44"/>
                    <a:pt x="54" y="40"/>
                    <a:pt x="53" y="39"/>
                  </a:cubicBezTo>
                  <a:cubicBezTo>
                    <a:pt x="51" y="37"/>
                    <a:pt x="47" y="37"/>
                    <a:pt x="44" y="35"/>
                  </a:cubicBezTo>
                  <a:cubicBezTo>
                    <a:pt x="43" y="34"/>
                    <a:pt x="46" y="32"/>
                    <a:pt x="44" y="32"/>
                  </a:cubicBezTo>
                  <a:cubicBezTo>
                    <a:pt x="43" y="31"/>
                    <a:pt x="41" y="32"/>
                    <a:pt x="39" y="31"/>
                  </a:cubicBezTo>
                  <a:cubicBezTo>
                    <a:pt x="37" y="30"/>
                    <a:pt x="36" y="28"/>
                    <a:pt x="35" y="26"/>
                  </a:cubicBezTo>
                  <a:cubicBezTo>
                    <a:pt x="34" y="24"/>
                    <a:pt x="34" y="22"/>
                    <a:pt x="32" y="21"/>
                  </a:cubicBezTo>
                  <a:cubicBezTo>
                    <a:pt x="31" y="20"/>
                    <a:pt x="27" y="19"/>
                    <a:pt x="27" y="17"/>
                  </a:cubicBezTo>
                  <a:cubicBezTo>
                    <a:pt x="27" y="16"/>
                    <a:pt x="27" y="15"/>
                    <a:pt x="27" y="15"/>
                  </a:cubicBezTo>
                  <a:cubicBezTo>
                    <a:pt x="28" y="13"/>
                    <a:pt x="28" y="13"/>
                    <a:pt x="28" y="12"/>
                  </a:cubicBezTo>
                  <a:cubicBezTo>
                    <a:pt x="27" y="9"/>
                    <a:pt x="30" y="10"/>
                    <a:pt x="30" y="9"/>
                  </a:cubicBezTo>
                  <a:cubicBezTo>
                    <a:pt x="31" y="8"/>
                    <a:pt x="32" y="8"/>
                    <a:pt x="32" y="8"/>
                  </a:cubicBezTo>
                  <a:cubicBezTo>
                    <a:pt x="34" y="8"/>
                    <a:pt x="34" y="9"/>
                    <a:pt x="34" y="10"/>
                  </a:cubicBezTo>
                  <a:cubicBezTo>
                    <a:pt x="35" y="10"/>
                    <a:pt x="36" y="10"/>
                    <a:pt x="37" y="10"/>
                  </a:cubicBezTo>
                  <a:cubicBezTo>
                    <a:pt x="37" y="9"/>
                    <a:pt x="36" y="10"/>
                    <a:pt x="37"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80" name="Freeform 648">
              <a:extLst>
                <a:ext uri="{FF2B5EF4-FFF2-40B4-BE49-F238E27FC236}">
                  <a16:creationId xmlns:a16="http://schemas.microsoft.com/office/drawing/2014/main" id="{683B0B83-5845-CC47-A2FA-27B2638D0F83}"/>
                </a:ext>
              </a:extLst>
            </p:cNvPr>
            <p:cNvSpPr>
              <a:spLocks/>
            </p:cNvSpPr>
            <p:nvPr/>
          </p:nvSpPr>
          <p:spPr bwMode="auto">
            <a:xfrm>
              <a:off x="12330754" y="6685324"/>
              <a:ext cx="251592" cy="235731"/>
            </a:xfrm>
            <a:custGeom>
              <a:avLst/>
              <a:gdLst>
                <a:gd name="T0" fmla="*/ 12 w 27"/>
                <a:gd name="T1" fmla="*/ 10 h 25"/>
                <a:gd name="T2" fmla="*/ 21 w 27"/>
                <a:gd name="T3" fmla="*/ 9 h 25"/>
                <a:gd name="T4" fmla="*/ 27 w 27"/>
                <a:gd name="T5" fmla="*/ 11 h 25"/>
                <a:gd name="T6" fmla="*/ 25 w 27"/>
                <a:gd name="T7" fmla="*/ 4 h 25"/>
                <a:gd name="T8" fmla="*/ 17 w 27"/>
                <a:gd name="T9" fmla="*/ 3 h 25"/>
                <a:gd name="T10" fmla="*/ 13 w 27"/>
                <a:gd name="T11" fmla="*/ 0 h 25"/>
                <a:gd name="T12" fmla="*/ 11 w 27"/>
                <a:gd name="T13" fmla="*/ 2 h 25"/>
                <a:gd name="T14" fmla="*/ 6 w 27"/>
                <a:gd name="T15" fmla="*/ 7 h 25"/>
                <a:gd name="T16" fmla="*/ 1 w 27"/>
                <a:gd name="T17" fmla="*/ 7 h 25"/>
                <a:gd name="T18" fmla="*/ 1 w 27"/>
                <a:gd name="T19" fmla="*/ 11 h 25"/>
                <a:gd name="T20" fmla="*/ 3 w 27"/>
                <a:gd name="T21" fmla="*/ 10 h 25"/>
                <a:gd name="T22" fmla="*/ 4 w 27"/>
                <a:gd name="T23" fmla="*/ 13 h 25"/>
                <a:gd name="T24" fmla="*/ 6 w 27"/>
                <a:gd name="T25" fmla="*/ 10 h 25"/>
                <a:gd name="T26" fmla="*/ 11 w 27"/>
                <a:gd name="T27" fmla="*/ 17 h 25"/>
                <a:gd name="T28" fmla="*/ 23 w 27"/>
                <a:gd name="T29" fmla="*/ 25 h 25"/>
                <a:gd name="T30" fmla="*/ 21 w 27"/>
                <a:gd name="T31" fmla="*/ 22 h 25"/>
                <a:gd name="T32" fmla="*/ 16 w 27"/>
                <a:gd name="T33" fmla="*/ 19 h 25"/>
                <a:gd name="T34" fmla="*/ 12 w 27"/>
                <a:gd name="T35" fmla="*/ 1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5">
                  <a:moveTo>
                    <a:pt x="12" y="10"/>
                  </a:moveTo>
                  <a:cubicBezTo>
                    <a:pt x="15" y="10"/>
                    <a:pt x="18" y="8"/>
                    <a:pt x="21" y="9"/>
                  </a:cubicBezTo>
                  <a:cubicBezTo>
                    <a:pt x="23" y="9"/>
                    <a:pt x="25" y="10"/>
                    <a:pt x="27" y="11"/>
                  </a:cubicBezTo>
                  <a:cubicBezTo>
                    <a:pt x="26" y="9"/>
                    <a:pt x="26" y="7"/>
                    <a:pt x="25" y="4"/>
                  </a:cubicBezTo>
                  <a:cubicBezTo>
                    <a:pt x="22" y="6"/>
                    <a:pt x="19" y="4"/>
                    <a:pt x="17" y="3"/>
                  </a:cubicBezTo>
                  <a:cubicBezTo>
                    <a:pt x="15" y="2"/>
                    <a:pt x="14" y="2"/>
                    <a:pt x="13" y="0"/>
                  </a:cubicBezTo>
                  <a:cubicBezTo>
                    <a:pt x="13" y="0"/>
                    <a:pt x="11" y="1"/>
                    <a:pt x="11" y="2"/>
                  </a:cubicBezTo>
                  <a:cubicBezTo>
                    <a:pt x="9" y="3"/>
                    <a:pt x="10" y="8"/>
                    <a:pt x="6" y="7"/>
                  </a:cubicBezTo>
                  <a:cubicBezTo>
                    <a:pt x="4" y="6"/>
                    <a:pt x="2" y="7"/>
                    <a:pt x="1" y="7"/>
                  </a:cubicBezTo>
                  <a:cubicBezTo>
                    <a:pt x="0" y="8"/>
                    <a:pt x="1" y="11"/>
                    <a:pt x="1" y="11"/>
                  </a:cubicBezTo>
                  <a:cubicBezTo>
                    <a:pt x="1" y="11"/>
                    <a:pt x="3" y="10"/>
                    <a:pt x="3" y="10"/>
                  </a:cubicBezTo>
                  <a:cubicBezTo>
                    <a:pt x="4" y="10"/>
                    <a:pt x="4" y="12"/>
                    <a:pt x="4" y="13"/>
                  </a:cubicBezTo>
                  <a:cubicBezTo>
                    <a:pt x="4" y="11"/>
                    <a:pt x="5" y="8"/>
                    <a:pt x="6" y="10"/>
                  </a:cubicBezTo>
                  <a:cubicBezTo>
                    <a:pt x="7" y="13"/>
                    <a:pt x="9" y="15"/>
                    <a:pt x="11" y="17"/>
                  </a:cubicBezTo>
                  <a:cubicBezTo>
                    <a:pt x="14" y="20"/>
                    <a:pt x="19" y="22"/>
                    <a:pt x="23" y="25"/>
                  </a:cubicBezTo>
                  <a:cubicBezTo>
                    <a:pt x="23" y="23"/>
                    <a:pt x="23" y="23"/>
                    <a:pt x="21" y="22"/>
                  </a:cubicBezTo>
                  <a:cubicBezTo>
                    <a:pt x="19" y="21"/>
                    <a:pt x="17" y="20"/>
                    <a:pt x="16" y="19"/>
                  </a:cubicBezTo>
                  <a:cubicBezTo>
                    <a:pt x="14" y="17"/>
                    <a:pt x="9" y="10"/>
                    <a:pt x="12"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81" name="Freeform 649">
              <a:extLst>
                <a:ext uri="{FF2B5EF4-FFF2-40B4-BE49-F238E27FC236}">
                  <a16:creationId xmlns:a16="http://schemas.microsoft.com/office/drawing/2014/main" id="{07C2905D-76F5-EE46-B209-E267D78D6CDC}"/>
                </a:ext>
              </a:extLst>
            </p:cNvPr>
            <p:cNvSpPr>
              <a:spLocks/>
            </p:cNvSpPr>
            <p:nvPr/>
          </p:nvSpPr>
          <p:spPr bwMode="auto">
            <a:xfrm>
              <a:off x="11470881" y="6414553"/>
              <a:ext cx="617834" cy="531986"/>
            </a:xfrm>
            <a:custGeom>
              <a:avLst/>
              <a:gdLst>
                <a:gd name="T0" fmla="*/ 59 w 66"/>
                <a:gd name="T1" fmla="*/ 31 h 57"/>
                <a:gd name="T2" fmla="*/ 56 w 66"/>
                <a:gd name="T3" fmla="*/ 30 h 57"/>
                <a:gd name="T4" fmla="*/ 60 w 66"/>
                <a:gd name="T5" fmla="*/ 24 h 57"/>
                <a:gd name="T6" fmla="*/ 63 w 66"/>
                <a:gd name="T7" fmla="*/ 23 h 57"/>
                <a:gd name="T8" fmla="*/ 65 w 66"/>
                <a:gd name="T9" fmla="*/ 15 h 57"/>
                <a:gd name="T10" fmla="*/ 60 w 66"/>
                <a:gd name="T11" fmla="*/ 13 h 57"/>
                <a:gd name="T12" fmla="*/ 57 w 66"/>
                <a:gd name="T13" fmla="*/ 11 h 57"/>
                <a:gd name="T14" fmla="*/ 55 w 66"/>
                <a:gd name="T15" fmla="*/ 11 h 57"/>
                <a:gd name="T16" fmla="*/ 48 w 66"/>
                <a:gd name="T17" fmla="*/ 7 h 57"/>
                <a:gd name="T18" fmla="*/ 43 w 66"/>
                <a:gd name="T19" fmla="*/ 5 h 57"/>
                <a:gd name="T20" fmla="*/ 38 w 66"/>
                <a:gd name="T21" fmla="*/ 1 h 57"/>
                <a:gd name="T22" fmla="*/ 34 w 66"/>
                <a:gd name="T23" fmla="*/ 1 h 57"/>
                <a:gd name="T24" fmla="*/ 33 w 66"/>
                <a:gd name="T25" fmla="*/ 5 h 57"/>
                <a:gd name="T26" fmla="*/ 30 w 66"/>
                <a:gd name="T27" fmla="*/ 8 h 57"/>
                <a:gd name="T28" fmla="*/ 26 w 66"/>
                <a:gd name="T29" fmla="*/ 10 h 57"/>
                <a:gd name="T30" fmla="*/ 24 w 66"/>
                <a:gd name="T31" fmla="*/ 12 h 57"/>
                <a:gd name="T32" fmla="*/ 20 w 66"/>
                <a:gd name="T33" fmla="*/ 11 h 57"/>
                <a:gd name="T34" fmla="*/ 16 w 66"/>
                <a:gd name="T35" fmla="*/ 10 h 57"/>
                <a:gd name="T36" fmla="*/ 16 w 66"/>
                <a:gd name="T37" fmla="*/ 16 h 57"/>
                <a:gd name="T38" fmla="*/ 9 w 66"/>
                <a:gd name="T39" fmla="*/ 15 h 57"/>
                <a:gd name="T40" fmla="*/ 1 w 66"/>
                <a:gd name="T41" fmla="*/ 17 h 57"/>
                <a:gd name="T42" fmla="*/ 2 w 66"/>
                <a:gd name="T43" fmla="*/ 19 h 57"/>
                <a:gd name="T44" fmla="*/ 4 w 66"/>
                <a:gd name="T45" fmla="*/ 21 h 57"/>
                <a:gd name="T46" fmla="*/ 15 w 66"/>
                <a:gd name="T47" fmla="*/ 25 h 57"/>
                <a:gd name="T48" fmla="*/ 14 w 66"/>
                <a:gd name="T49" fmla="*/ 28 h 57"/>
                <a:gd name="T50" fmla="*/ 19 w 66"/>
                <a:gd name="T51" fmla="*/ 31 h 57"/>
                <a:gd name="T52" fmla="*/ 20 w 66"/>
                <a:gd name="T53" fmla="*/ 35 h 57"/>
                <a:gd name="T54" fmla="*/ 22 w 66"/>
                <a:gd name="T55" fmla="*/ 38 h 57"/>
                <a:gd name="T56" fmla="*/ 19 w 66"/>
                <a:gd name="T57" fmla="*/ 36 h 57"/>
                <a:gd name="T58" fmla="*/ 16 w 66"/>
                <a:gd name="T59" fmla="*/ 49 h 57"/>
                <a:gd name="T60" fmla="*/ 27 w 66"/>
                <a:gd name="T61" fmla="*/ 53 h 57"/>
                <a:gd name="T62" fmla="*/ 30 w 66"/>
                <a:gd name="T63" fmla="*/ 53 h 57"/>
                <a:gd name="T64" fmla="*/ 33 w 66"/>
                <a:gd name="T65" fmla="*/ 55 h 57"/>
                <a:gd name="T66" fmla="*/ 40 w 66"/>
                <a:gd name="T67" fmla="*/ 54 h 57"/>
                <a:gd name="T68" fmla="*/ 47 w 66"/>
                <a:gd name="T69" fmla="*/ 48 h 57"/>
                <a:gd name="T70" fmla="*/ 57 w 66"/>
                <a:gd name="T71" fmla="*/ 50 h 57"/>
                <a:gd name="T72" fmla="*/ 62 w 66"/>
                <a:gd name="T73" fmla="*/ 47 h 57"/>
                <a:gd name="T74" fmla="*/ 62 w 66"/>
                <a:gd name="T75" fmla="*/ 45 h 57"/>
                <a:gd name="T76" fmla="*/ 59 w 66"/>
                <a:gd name="T77" fmla="*/ 38 h 57"/>
                <a:gd name="T78" fmla="*/ 59 w 66"/>
                <a:gd name="T79" fmla="*/ 34 h 57"/>
                <a:gd name="T80" fmla="*/ 59 w 66"/>
                <a:gd name="T81" fmla="*/ 31 h 57"/>
                <a:gd name="T82" fmla="*/ 59 w 66"/>
                <a:gd name="T83" fmla="*/ 3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 h="57">
                  <a:moveTo>
                    <a:pt x="59" y="31"/>
                  </a:moveTo>
                  <a:cubicBezTo>
                    <a:pt x="58" y="29"/>
                    <a:pt x="55" y="33"/>
                    <a:pt x="56" y="30"/>
                  </a:cubicBezTo>
                  <a:cubicBezTo>
                    <a:pt x="56" y="29"/>
                    <a:pt x="59" y="24"/>
                    <a:pt x="60" y="24"/>
                  </a:cubicBezTo>
                  <a:cubicBezTo>
                    <a:pt x="61" y="23"/>
                    <a:pt x="62" y="25"/>
                    <a:pt x="63" y="23"/>
                  </a:cubicBezTo>
                  <a:cubicBezTo>
                    <a:pt x="64" y="20"/>
                    <a:pt x="63" y="18"/>
                    <a:pt x="65" y="15"/>
                  </a:cubicBezTo>
                  <a:cubicBezTo>
                    <a:pt x="66" y="13"/>
                    <a:pt x="61" y="13"/>
                    <a:pt x="60" y="13"/>
                  </a:cubicBezTo>
                  <a:cubicBezTo>
                    <a:pt x="58" y="13"/>
                    <a:pt x="57" y="12"/>
                    <a:pt x="57" y="11"/>
                  </a:cubicBezTo>
                  <a:cubicBezTo>
                    <a:pt x="56" y="11"/>
                    <a:pt x="55" y="11"/>
                    <a:pt x="55" y="11"/>
                  </a:cubicBezTo>
                  <a:cubicBezTo>
                    <a:pt x="53" y="11"/>
                    <a:pt x="48" y="9"/>
                    <a:pt x="48" y="7"/>
                  </a:cubicBezTo>
                  <a:cubicBezTo>
                    <a:pt x="47" y="10"/>
                    <a:pt x="44" y="5"/>
                    <a:pt x="43" y="5"/>
                  </a:cubicBezTo>
                  <a:cubicBezTo>
                    <a:pt x="41" y="4"/>
                    <a:pt x="39" y="3"/>
                    <a:pt x="38" y="1"/>
                  </a:cubicBezTo>
                  <a:cubicBezTo>
                    <a:pt x="37" y="0"/>
                    <a:pt x="35" y="0"/>
                    <a:pt x="34" y="1"/>
                  </a:cubicBezTo>
                  <a:cubicBezTo>
                    <a:pt x="33" y="2"/>
                    <a:pt x="32" y="4"/>
                    <a:pt x="33" y="5"/>
                  </a:cubicBezTo>
                  <a:cubicBezTo>
                    <a:pt x="33" y="6"/>
                    <a:pt x="31" y="7"/>
                    <a:pt x="30" y="8"/>
                  </a:cubicBezTo>
                  <a:cubicBezTo>
                    <a:pt x="29" y="8"/>
                    <a:pt x="27" y="8"/>
                    <a:pt x="26" y="10"/>
                  </a:cubicBezTo>
                  <a:cubicBezTo>
                    <a:pt x="26" y="11"/>
                    <a:pt x="25" y="12"/>
                    <a:pt x="24" y="12"/>
                  </a:cubicBezTo>
                  <a:cubicBezTo>
                    <a:pt x="22" y="12"/>
                    <a:pt x="21" y="12"/>
                    <a:pt x="20" y="11"/>
                  </a:cubicBezTo>
                  <a:cubicBezTo>
                    <a:pt x="18" y="11"/>
                    <a:pt x="18" y="10"/>
                    <a:pt x="16" y="10"/>
                  </a:cubicBezTo>
                  <a:cubicBezTo>
                    <a:pt x="14" y="9"/>
                    <a:pt x="20" y="16"/>
                    <a:pt x="16" y="16"/>
                  </a:cubicBezTo>
                  <a:cubicBezTo>
                    <a:pt x="13" y="16"/>
                    <a:pt x="11" y="17"/>
                    <a:pt x="9" y="15"/>
                  </a:cubicBezTo>
                  <a:cubicBezTo>
                    <a:pt x="8" y="14"/>
                    <a:pt x="1" y="16"/>
                    <a:pt x="1" y="17"/>
                  </a:cubicBezTo>
                  <a:cubicBezTo>
                    <a:pt x="1" y="18"/>
                    <a:pt x="4" y="18"/>
                    <a:pt x="2" y="19"/>
                  </a:cubicBezTo>
                  <a:cubicBezTo>
                    <a:pt x="0" y="20"/>
                    <a:pt x="3" y="21"/>
                    <a:pt x="4" y="21"/>
                  </a:cubicBezTo>
                  <a:cubicBezTo>
                    <a:pt x="6" y="22"/>
                    <a:pt x="15" y="23"/>
                    <a:pt x="15" y="25"/>
                  </a:cubicBezTo>
                  <a:cubicBezTo>
                    <a:pt x="15" y="26"/>
                    <a:pt x="13" y="26"/>
                    <a:pt x="14" y="28"/>
                  </a:cubicBezTo>
                  <a:cubicBezTo>
                    <a:pt x="16" y="30"/>
                    <a:pt x="17" y="30"/>
                    <a:pt x="19" y="31"/>
                  </a:cubicBezTo>
                  <a:cubicBezTo>
                    <a:pt x="21" y="32"/>
                    <a:pt x="18" y="34"/>
                    <a:pt x="20" y="35"/>
                  </a:cubicBezTo>
                  <a:cubicBezTo>
                    <a:pt x="20" y="35"/>
                    <a:pt x="22" y="38"/>
                    <a:pt x="22" y="38"/>
                  </a:cubicBezTo>
                  <a:cubicBezTo>
                    <a:pt x="21" y="39"/>
                    <a:pt x="20" y="36"/>
                    <a:pt x="19" y="36"/>
                  </a:cubicBezTo>
                  <a:cubicBezTo>
                    <a:pt x="18" y="36"/>
                    <a:pt x="19" y="48"/>
                    <a:pt x="16" y="49"/>
                  </a:cubicBezTo>
                  <a:cubicBezTo>
                    <a:pt x="19" y="51"/>
                    <a:pt x="23" y="54"/>
                    <a:pt x="27" y="53"/>
                  </a:cubicBezTo>
                  <a:cubicBezTo>
                    <a:pt x="28" y="53"/>
                    <a:pt x="29" y="52"/>
                    <a:pt x="30" y="53"/>
                  </a:cubicBezTo>
                  <a:cubicBezTo>
                    <a:pt x="31" y="53"/>
                    <a:pt x="32" y="54"/>
                    <a:pt x="33" y="55"/>
                  </a:cubicBezTo>
                  <a:cubicBezTo>
                    <a:pt x="35" y="56"/>
                    <a:pt x="41" y="57"/>
                    <a:pt x="40" y="54"/>
                  </a:cubicBezTo>
                  <a:cubicBezTo>
                    <a:pt x="39" y="49"/>
                    <a:pt x="44" y="47"/>
                    <a:pt x="47" y="48"/>
                  </a:cubicBezTo>
                  <a:cubicBezTo>
                    <a:pt x="51" y="49"/>
                    <a:pt x="53" y="52"/>
                    <a:pt x="57" y="50"/>
                  </a:cubicBezTo>
                  <a:cubicBezTo>
                    <a:pt x="59" y="49"/>
                    <a:pt x="60" y="48"/>
                    <a:pt x="62" y="47"/>
                  </a:cubicBezTo>
                  <a:cubicBezTo>
                    <a:pt x="62" y="47"/>
                    <a:pt x="64" y="45"/>
                    <a:pt x="62" y="45"/>
                  </a:cubicBezTo>
                  <a:cubicBezTo>
                    <a:pt x="60" y="44"/>
                    <a:pt x="58" y="40"/>
                    <a:pt x="59" y="38"/>
                  </a:cubicBezTo>
                  <a:cubicBezTo>
                    <a:pt x="61" y="36"/>
                    <a:pt x="60" y="36"/>
                    <a:pt x="59" y="34"/>
                  </a:cubicBezTo>
                  <a:cubicBezTo>
                    <a:pt x="59" y="33"/>
                    <a:pt x="59" y="32"/>
                    <a:pt x="59" y="31"/>
                  </a:cubicBezTo>
                  <a:cubicBezTo>
                    <a:pt x="58" y="30"/>
                    <a:pt x="59" y="32"/>
                    <a:pt x="59" y="3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82" name="Freeform 650">
              <a:extLst>
                <a:ext uri="{FF2B5EF4-FFF2-40B4-BE49-F238E27FC236}">
                  <a16:creationId xmlns:a16="http://schemas.microsoft.com/office/drawing/2014/main" id="{33790957-BE37-6649-AAA0-01C1CEE32D7C}"/>
                </a:ext>
              </a:extLst>
            </p:cNvPr>
            <p:cNvSpPr>
              <a:spLocks/>
            </p:cNvSpPr>
            <p:nvPr/>
          </p:nvSpPr>
          <p:spPr bwMode="auto">
            <a:xfrm>
              <a:off x="11983619" y="6621615"/>
              <a:ext cx="207005" cy="140163"/>
            </a:xfrm>
            <a:custGeom>
              <a:avLst/>
              <a:gdLst>
                <a:gd name="T0" fmla="*/ 17 w 22"/>
                <a:gd name="T1" fmla="*/ 1 h 15"/>
                <a:gd name="T2" fmla="*/ 9 w 22"/>
                <a:gd name="T3" fmla="*/ 1 h 15"/>
                <a:gd name="T4" fmla="*/ 8 w 22"/>
                <a:gd name="T5" fmla="*/ 2 h 15"/>
                <a:gd name="T6" fmla="*/ 5 w 22"/>
                <a:gd name="T7" fmla="*/ 2 h 15"/>
                <a:gd name="T8" fmla="*/ 3 w 22"/>
                <a:gd name="T9" fmla="*/ 5 h 15"/>
                <a:gd name="T10" fmla="*/ 1 w 22"/>
                <a:gd name="T11" fmla="*/ 9 h 15"/>
                <a:gd name="T12" fmla="*/ 4 w 22"/>
                <a:gd name="T13" fmla="*/ 10 h 15"/>
                <a:gd name="T14" fmla="*/ 7 w 22"/>
                <a:gd name="T15" fmla="*/ 11 h 15"/>
                <a:gd name="T16" fmla="*/ 11 w 22"/>
                <a:gd name="T17" fmla="*/ 10 h 15"/>
                <a:gd name="T18" fmla="*/ 13 w 22"/>
                <a:gd name="T19" fmla="*/ 10 h 15"/>
                <a:gd name="T20" fmla="*/ 16 w 22"/>
                <a:gd name="T21" fmla="*/ 8 h 15"/>
                <a:gd name="T22" fmla="*/ 18 w 22"/>
                <a:gd name="T23" fmla="*/ 9 h 15"/>
                <a:gd name="T24" fmla="*/ 21 w 22"/>
                <a:gd name="T25" fmla="*/ 8 h 15"/>
                <a:gd name="T26" fmla="*/ 22 w 22"/>
                <a:gd name="T27" fmla="*/ 5 h 15"/>
                <a:gd name="T28" fmla="*/ 18 w 22"/>
                <a:gd name="T29" fmla="*/ 4 h 15"/>
                <a:gd name="T30" fmla="*/ 17 w 22"/>
                <a:gd name="T31"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15">
                  <a:moveTo>
                    <a:pt x="17" y="1"/>
                  </a:moveTo>
                  <a:cubicBezTo>
                    <a:pt x="14" y="0"/>
                    <a:pt x="12" y="1"/>
                    <a:pt x="9" y="1"/>
                  </a:cubicBezTo>
                  <a:cubicBezTo>
                    <a:pt x="7" y="1"/>
                    <a:pt x="9" y="1"/>
                    <a:pt x="8" y="2"/>
                  </a:cubicBezTo>
                  <a:cubicBezTo>
                    <a:pt x="7" y="2"/>
                    <a:pt x="5" y="2"/>
                    <a:pt x="5" y="2"/>
                  </a:cubicBezTo>
                  <a:cubicBezTo>
                    <a:pt x="4" y="2"/>
                    <a:pt x="3" y="5"/>
                    <a:pt x="3" y="5"/>
                  </a:cubicBezTo>
                  <a:cubicBezTo>
                    <a:pt x="2" y="6"/>
                    <a:pt x="0" y="10"/>
                    <a:pt x="1" y="9"/>
                  </a:cubicBezTo>
                  <a:cubicBezTo>
                    <a:pt x="3" y="9"/>
                    <a:pt x="3" y="8"/>
                    <a:pt x="4" y="10"/>
                  </a:cubicBezTo>
                  <a:cubicBezTo>
                    <a:pt x="4" y="12"/>
                    <a:pt x="5" y="11"/>
                    <a:pt x="7" y="11"/>
                  </a:cubicBezTo>
                  <a:cubicBezTo>
                    <a:pt x="8" y="11"/>
                    <a:pt x="10" y="11"/>
                    <a:pt x="11" y="10"/>
                  </a:cubicBezTo>
                  <a:cubicBezTo>
                    <a:pt x="12" y="8"/>
                    <a:pt x="13" y="9"/>
                    <a:pt x="13" y="10"/>
                  </a:cubicBezTo>
                  <a:cubicBezTo>
                    <a:pt x="16" y="15"/>
                    <a:pt x="15" y="8"/>
                    <a:pt x="16" y="8"/>
                  </a:cubicBezTo>
                  <a:cubicBezTo>
                    <a:pt x="17" y="8"/>
                    <a:pt x="17" y="9"/>
                    <a:pt x="18" y="9"/>
                  </a:cubicBezTo>
                  <a:cubicBezTo>
                    <a:pt x="19" y="9"/>
                    <a:pt x="20" y="9"/>
                    <a:pt x="21" y="8"/>
                  </a:cubicBezTo>
                  <a:cubicBezTo>
                    <a:pt x="22" y="7"/>
                    <a:pt x="22" y="7"/>
                    <a:pt x="22" y="5"/>
                  </a:cubicBezTo>
                  <a:cubicBezTo>
                    <a:pt x="22" y="5"/>
                    <a:pt x="19" y="4"/>
                    <a:pt x="18" y="4"/>
                  </a:cubicBezTo>
                  <a:cubicBezTo>
                    <a:pt x="17" y="3"/>
                    <a:pt x="17" y="2"/>
                    <a:pt x="17"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83" name="Freeform 651">
              <a:extLst>
                <a:ext uri="{FF2B5EF4-FFF2-40B4-BE49-F238E27FC236}">
                  <a16:creationId xmlns:a16="http://schemas.microsoft.com/office/drawing/2014/main" id="{CE2CE8E1-5081-184C-96B5-6BEA32B29168}"/>
                </a:ext>
              </a:extLst>
            </p:cNvPr>
            <p:cNvSpPr>
              <a:spLocks/>
            </p:cNvSpPr>
            <p:nvPr/>
          </p:nvSpPr>
          <p:spPr bwMode="auto">
            <a:xfrm>
              <a:off x="11808462" y="6395439"/>
              <a:ext cx="194267" cy="121050"/>
            </a:xfrm>
            <a:custGeom>
              <a:avLst/>
              <a:gdLst>
                <a:gd name="T0" fmla="*/ 19 w 21"/>
                <a:gd name="T1" fmla="*/ 9 h 13"/>
                <a:gd name="T2" fmla="*/ 20 w 21"/>
                <a:gd name="T3" fmla="*/ 6 h 13"/>
                <a:gd name="T4" fmla="*/ 18 w 21"/>
                <a:gd name="T5" fmla="*/ 3 h 13"/>
                <a:gd name="T6" fmla="*/ 13 w 21"/>
                <a:gd name="T7" fmla="*/ 0 h 13"/>
                <a:gd name="T8" fmla="*/ 8 w 21"/>
                <a:gd name="T9" fmla="*/ 1 h 13"/>
                <a:gd name="T10" fmla="*/ 3 w 21"/>
                <a:gd name="T11" fmla="*/ 1 h 13"/>
                <a:gd name="T12" fmla="*/ 5 w 21"/>
                <a:gd name="T13" fmla="*/ 6 h 13"/>
                <a:gd name="T14" fmla="*/ 10 w 21"/>
                <a:gd name="T15" fmla="*/ 9 h 13"/>
                <a:gd name="T16" fmla="*/ 12 w 21"/>
                <a:gd name="T17" fmla="*/ 9 h 13"/>
                <a:gd name="T18" fmla="*/ 18 w 21"/>
                <a:gd name="T19" fmla="*/ 13 h 13"/>
                <a:gd name="T20" fmla="*/ 19 w 21"/>
                <a:gd name="T21" fmla="*/ 9 h 13"/>
                <a:gd name="T22" fmla="*/ 19 w 21"/>
                <a:gd name="T23"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13">
                  <a:moveTo>
                    <a:pt x="19" y="9"/>
                  </a:moveTo>
                  <a:cubicBezTo>
                    <a:pt x="18" y="9"/>
                    <a:pt x="21" y="7"/>
                    <a:pt x="20" y="6"/>
                  </a:cubicBezTo>
                  <a:cubicBezTo>
                    <a:pt x="20" y="5"/>
                    <a:pt x="19" y="3"/>
                    <a:pt x="18" y="3"/>
                  </a:cubicBezTo>
                  <a:cubicBezTo>
                    <a:pt x="17" y="2"/>
                    <a:pt x="15" y="0"/>
                    <a:pt x="13" y="0"/>
                  </a:cubicBezTo>
                  <a:cubicBezTo>
                    <a:pt x="11" y="0"/>
                    <a:pt x="10" y="1"/>
                    <a:pt x="8" y="1"/>
                  </a:cubicBezTo>
                  <a:cubicBezTo>
                    <a:pt x="6" y="1"/>
                    <a:pt x="5" y="0"/>
                    <a:pt x="3" y="1"/>
                  </a:cubicBezTo>
                  <a:cubicBezTo>
                    <a:pt x="0" y="3"/>
                    <a:pt x="3" y="5"/>
                    <a:pt x="5" y="6"/>
                  </a:cubicBezTo>
                  <a:cubicBezTo>
                    <a:pt x="7" y="7"/>
                    <a:pt x="8" y="7"/>
                    <a:pt x="10" y="9"/>
                  </a:cubicBezTo>
                  <a:cubicBezTo>
                    <a:pt x="10" y="10"/>
                    <a:pt x="12" y="10"/>
                    <a:pt x="12" y="9"/>
                  </a:cubicBezTo>
                  <a:cubicBezTo>
                    <a:pt x="12" y="10"/>
                    <a:pt x="17" y="13"/>
                    <a:pt x="18" y="13"/>
                  </a:cubicBezTo>
                  <a:cubicBezTo>
                    <a:pt x="18" y="11"/>
                    <a:pt x="18" y="10"/>
                    <a:pt x="19" y="9"/>
                  </a:cubicBezTo>
                  <a:cubicBezTo>
                    <a:pt x="19" y="9"/>
                    <a:pt x="17" y="10"/>
                    <a:pt x="19" y="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84" name="Freeform 652">
              <a:extLst>
                <a:ext uri="{FF2B5EF4-FFF2-40B4-BE49-F238E27FC236}">
                  <a16:creationId xmlns:a16="http://schemas.microsoft.com/office/drawing/2014/main" id="{74B89B14-3812-A348-860A-CC1780F0962A}"/>
                </a:ext>
              </a:extLst>
            </p:cNvPr>
            <p:cNvSpPr>
              <a:spLocks/>
            </p:cNvSpPr>
            <p:nvPr/>
          </p:nvSpPr>
          <p:spPr bwMode="auto">
            <a:xfrm>
              <a:off x="11967698" y="6481449"/>
              <a:ext cx="35033" cy="35042"/>
            </a:xfrm>
            <a:custGeom>
              <a:avLst/>
              <a:gdLst>
                <a:gd name="T0" fmla="*/ 2 w 4"/>
                <a:gd name="T1" fmla="*/ 0 h 4"/>
                <a:gd name="T2" fmla="*/ 1 w 4"/>
                <a:gd name="T3" fmla="*/ 3 h 4"/>
                <a:gd name="T4" fmla="*/ 4 w 4"/>
                <a:gd name="T5" fmla="*/ 4 h 4"/>
                <a:gd name="T6" fmla="*/ 2 w 4"/>
                <a:gd name="T7" fmla="*/ 0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cubicBezTo>
                    <a:pt x="1" y="0"/>
                    <a:pt x="1" y="2"/>
                    <a:pt x="1" y="3"/>
                  </a:cubicBezTo>
                  <a:cubicBezTo>
                    <a:pt x="1" y="4"/>
                    <a:pt x="3" y="4"/>
                    <a:pt x="4" y="4"/>
                  </a:cubicBezTo>
                  <a:cubicBezTo>
                    <a:pt x="4" y="2"/>
                    <a:pt x="4" y="1"/>
                    <a:pt x="2" y="0"/>
                  </a:cubicBezTo>
                  <a:cubicBezTo>
                    <a:pt x="0" y="1"/>
                    <a:pt x="3" y="1"/>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85" name="Freeform 653">
              <a:extLst>
                <a:ext uri="{FF2B5EF4-FFF2-40B4-BE49-F238E27FC236}">
                  <a16:creationId xmlns:a16="http://schemas.microsoft.com/office/drawing/2014/main" id="{547CF1F9-4D64-1E44-8318-C71D77705260}"/>
                </a:ext>
              </a:extLst>
            </p:cNvPr>
            <p:cNvSpPr>
              <a:spLocks/>
            </p:cNvSpPr>
            <p:nvPr/>
          </p:nvSpPr>
          <p:spPr bwMode="auto">
            <a:xfrm>
              <a:off x="11853049" y="6264833"/>
              <a:ext cx="187902" cy="168837"/>
            </a:xfrm>
            <a:custGeom>
              <a:avLst/>
              <a:gdLst>
                <a:gd name="T0" fmla="*/ 5 w 20"/>
                <a:gd name="T1" fmla="*/ 14 h 18"/>
                <a:gd name="T2" fmla="*/ 14 w 20"/>
                <a:gd name="T3" fmla="*/ 18 h 18"/>
                <a:gd name="T4" fmla="*/ 14 w 20"/>
                <a:gd name="T5" fmla="*/ 13 h 18"/>
                <a:gd name="T6" fmla="*/ 17 w 20"/>
                <a:gd name="T7" fmla="*/ 11 h 18"/>
                <a:gd name="T8" fmla="*/ 18 w 20"/>
                <a:gd name="T9" fmla="*/ 6 h 18"/>
                <a:gd name="T10" fmla="*/ 20 w 20"/>
                <a:gd name="T11" fmla="*/ 5 h 18"/>
                <a:gd name="T12" fmla="*/ 19 w 20"/>
                <a:gd name="T13" fmla="*/ 0 h 18"/>
                <a:gd name="T14" fmla="*/ 15 w 20"/>
                <a:gd name="T15" fmla="*/ 1 h 18"/>
                <a:gd name="T16" fmla="*/ 10 w 20"/>
                <a:gd name="T17" fmla="*/ 3 h 18"/>
                <a:gd name="T18" fmla="*/ 12 w 20"/>
                <a:gd name="T19" fmla="*/ 6 h 18"/>
                <a:gd name="T20" fmla="*/ 10 w 20"/>
                <a:gd name="T21" fmla="*/ 4 h 18"/>
                <a:gd name="T22" fmla="*/ 7 w 20"/>
                <a:gd name="T23" fmla="*/ 6 h 18"/>
                <a:gd name="T24" fmla="*/ 5 w 20"/>
                <a:gd name="T25" fmla="*/ 8 h 18"/>
                <a:gd name="T26" fmla="*/ 5 w 20"/>
                <a:gd name="T27" fmla="*/ 12 h 18"/>
                <a:gd name="T28" fmla="*/ 3 w 20"/>
                <a:gd name="T29" fmla="*/ 12 h 18"/>
                <a:gd name="T30" fmla="*/ 4 w 20"/>
                <a:gd name="T31" fmla="*/ 12 h 18"/>
                <a:gd name="T32" fmla="*/ 3 w 20"/>
                <a:gd name="T33" fmla="*/ 12 h 18"/>
                <a:gd name="T34" fmla="*/ 4 w 20"/>
                <a:gd name="T35" fmla="*/ 14 h 18"/>
                <a:gd name="T36" fmla="*/ 2 w 20"/>
                <a:gd name="T37" fmla="*/ 13 h 18"/>
                <a:gd name="T38" fmla="*/ 3 w 20"/>
                <a:gd name="T39" fmla="*/ 14 h 18"/>
                <a:gd name="T40" fmla="*/ 1 w 20"/>
                <a:gd name="T41" fmla="*/ 14 h 18"/>
                <a:gd name="T42" fmla="*/ 2 w 20"/>
                <a:gd name="T43" fmla="*/ 15 h 18"/>
                <a:gd name="T44" fmla="*/ 0 w 20"/>
                <a:gd name="T45" fmla="*/ 15 h 18"/>
                <a:gd name="T46" fmla="*/ 5 w 20"/>
                <a:gd name="T47" fmla="*/ 14 h 18"/>
                <a:gd name="T48" fmla="*/ 5 w 20"/>
                <a:gd name="T49"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 h="18">
                  <a:moveTo>
                    <a:pt x="5" y="14"/>
                  </a:moveTo>
                  <a:cubicBezTo>
                    <a:pt x="7" y="12"/>
                    <a:pt x="13" y="16"/>
                    <a:pt x="14" y="18"/>
                  </a:cubicBezTo>
                  <a:cubicBezTo>
                    <a:pt x="15" y="16"/>
                    <a:pt x="15" y="14"/>
                    <a:pt x="14" y="13"/>
                  </a:cubicBezTo>
                  <a:cubicBezTo>
                    <a:pt x="13" y="9"/>
                    <a:pt x="15" y="11"/>
                    <a:pt x="17" y="11"/>
                  </a:cubicBezTo>
                  <a:cubicBezTo>
                    <a:pt x="19" y="10"/>
                    <a:pt x="19" y="8"/>
                    <a:pt x="18" y="6"/>
                  </a:cubicBezTo>
                  <a:cubicBezTo>
                    <a:pt x="18" y="6"/>
                    <a:pt x="20" y="5"/>
                    <a:pt x="20" y="5"/>
                  </a:cubicBezTo>
                  <a:cubicBezTo>
                    <a:pt x="20" y="3"/>
                    <a:pt x="20" y="2"/>
                    <a:pt x="19" y="0"/>
                  </a:cubicBezTo>
                  <a:cubicBezTo>
                    <a:pt x="19" y="0"/>
                    <a:pt x="15" y="1"/>
                    <a:pt x="15" y="1"/>
                  </a:cubicBezTo>
                  <a:cubicBezTo>
                    <a:pt x="13" y="1"/>
                    <a:pt x="12" y="1"/>
                    <a:pt x="10" y="3"/>
                  </a:cubicBezTo>
                  <a:cubicBezTo>
                    <a:pt x="10" y="3"/>
                    <a:pt x="13" y="5"/>
                    <a:pt x="12" y="6"/>
                  </a:cubicBezTo>
                  <a:cubicBezTo>
                    <a:pt x="10" y="8"/>
                    <a:pt x="9" y="4"/>
                    <a:pt x="10" y="4"/>
                  </a:cubicBezTo>
                  <a:cubicBezTo>
                    <a:pt x="10" y="4"/>
                    <a:pt x="7" y="5"/>
                    <a:pt x="7" y="6"/>
                  </a:cubicBezTo>
                  <a:cubicBezTo>
                    <a:pt x="7" y="7"/>
                    <a:pt x="6" y="7"/>
                    <a:pt x="5" y="8"/>
                  </a:cubicBezTo>
                  <a:cubicBezTo>
                    <a:pt x="5" y="9"/>
                    <a:pt x="3" y="12"/>
                    <a:pt x="5" y="12"/>
                  </a:cubicBezTo>
                  <a:cubicBezTo>
                    <a:pt x="5" y="12"/>
                    <a:pt x="4" y="12"/>
                    <a:pt x="3" y="12"/>
                  </a:cubicBezTo>
                  <a:cubicBezTo>
                    <a:pt x="3" y="12"/>
                    <a:pt x="4" y="12"/>
                    <a:pt x="4" y="12"/>
                  </a:cubicBezTo>
                  <a:cubicBezTo>
                    <a:pt x="4" y="12"/>
                    <a:pt x="3" y="12"/>
                    <a:pt x="3" y="12"/>
                  </a:cubicBezTo>
                  <a:cubicBezTo>
                    <a:pt x="2" y="13"/>
                    <a:pt x="4" y="14"/>
                    <a:pt x="4" y="14"/>
                  </a:cubicBezTo>
                  <a:cubicBezTo>
                    <a:pt x="4" y="13"/>
                    <a:pt x="2" y="13"/>
                    <a:pt x="2" y="13"/>
                  </a:cubicBezTo>
                  <a:cubicBezTo>
                    <a:pt x="2" y="13"/>
                    <a:pt x="3" y="14"/>
                    <a:pt x="3" y="14"/>
                  </a:cubicBezTo>
                  <a:cubicBezTo>
                    <a:pt x="3" y="14"/>
                    <a:pt x="2" y="13"/>
                    <a:pt x="1" y="14"/>
                  </a:cubicBezTo>
                  <a:cubicBezTo>
                    <a:pt x="1" y="14"/>
                    <a:pt x="2" y="15"/>
                    <a:pt x="2" y="15"/>
                  </a:cubicBezTo>
                  <a:cubicBezTo>
                    <a:pt x="2" y="14"/>
                    <a:pt x="1" y="14"/>
                    <a:pt x="0" y="15"/>
                  </a:cubicBezTo>
                  <a:cubicBezTo>
                    <a:pt x="1" y="15"/>
                    <a:pt x="4" y="16"/>
                    <a:pt x="5" y="14"/>
                  </a:cubicBezTo>
                  <a:cubicBezTo>
                    <a:pt x="5" y="14"/>
                    <a:pt x="5" y="15"/>
                    <a:pt x="5" y="1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86" name="Freeform 654">
              <a:extLst>
                <a:ext uri="{FF2B5EF4-FFF2-40B4-BE49-F238E27FC236}">
                  <a16:creationId xmlns:a16="http://schemas.microsoft.com/office/drawing/2014/main" id="{A2844D0D-8C7A-3844-A5DF-55241A814B4E}"/>
                </a:ext>
              </a:extLst>
            </p:cNvPr>
            <p:cNvSpPr>
              <a:spLocks/>
            </p:cNvSpPr>
            <p:nvPr/>
          </p:nvSpPr>
          <p:spPr bwMode="auto">
            <a:xfrm>
              <a:off x="12079161" y="5984504"/>
              <a:ext cx="140127" cy="207060"/>
            </a:xfrm>
            <a:custGeom>
              <a:avLst/>
              <a:gdLst>
                <a:gd name="T0" fmla="*/ 10 w 15"/>
                <a:gd name="T1" fmla="*/ 21 h 22"/>
                <a:gd name="T2" fmla="*/ 8 w 15"/>
                <a:gd name="T3" fmla="*/ 17 h 22"/>
                <a:gd name="T4" fmla="*/ 11 w 15"/>
                <a:gd name="T5" fmla="*/ 12 h 22"/>
                <a:gd name="T6" fmla="*/ 11 w 15"/>
                <a:gd name="T7" fmla="*/ 13 h 22"/>
                <a:gd name="T8" fmla="*/ 15 w 15"/>
                <a:gd name="T9" fmla="*/ 10 h 22"/>
                <a:gd name="T10" fmla="*/ 11 w 15"/>
                <a:gd name="T11" fmla="*/ 7 h 22"/>
                <a:gd name="T12" fmla="*/ 10 w 15"/>
                <a:gd name="T13" fmla="*/ 5 h 22"/>
                <a:gd name="T14" fmla="*/ 12 w 15"/>
                <a:gd name="T15" fmla="*/ 4 h 22"/>
                <a:gd name="T16" fmla="*/ 12 w 15"/>
                <a:gd name="T17" fmla="*/ 1 h 22"/>
                <a:gd name="T18" fmla="*/ 11 w 15"/>
                <a:gd name="T19" fmla="*/ 1 h 22"/>
                <a:gd name="T20" fmla="*/ 7 w 15"/>
                <a:gd name="T21" fmla="*/ 4 h 22"/>
                <a:gd name="T22" fmla="*/ 2 w 15"/>
                <a:gd name="T23" fmla="*/ 5 h 22"/>
                <a:gd name="T24" fmla="*/ 4 w 15"/>
                <a:gd name="T25" fmla="*/ 6 h 22"/>
                <a:gd name="T26" fmla="*/ 6 w 15"/>
                <a:gd name="T27" fmla="*/ 8 h 22"/>
                <a:gd name="T28" fmla="*/ 4 w 15"/>
                <a:gd name="T29" fmla="*/ 8 h 22"/>
                <a:gd name="T30" fmla="*/ 2 w 15"/>
                <a:gd name="T31" fmla="*/ 8 h 22"/>
                <a:gd name="T32" fmla="*/ 0 w 15"/>
                <a:gd name="T33" fmla="*/ 9 h 22"/>
                <a:gd name="T34" fmla="*/ 0 w 15"/>
                <a:gd name="T35" fmla="*/ 14 h 22"/>
                <a:gd name="T36" fmla="*/ 2 w 15"/>
                <a:gd name="T37" fmla="*/ 16 h 22"/>
                <a:gd name="T38" fmla="*/ 2 w 15"/>
                <a:gd name="T39" fmla="*/ 20 h 22"/>
                <a:gd name="T40" fmla="*/ 10 w 15"/>
                <a:gd name="T41"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22">
                  <a:moveTo>
                    <a:pt x="10" y="21"/>
                  </a:moveTo>
                  <a:cubicBezTo>
                    <a:pt x="10" y="20"/>
                    <a:pt x="6" y="18"/>
                    <a:pt x="8" y="17"/>
                  </a:cubicBezTo>
                  <a:cubicBezTo>
                    <a:pt x="9" y="16"/>
                    <a:pt x="9" y="13"/>
                    <a:pt x="11" y="12"/>
                  </a:cubicBezTo>
                  <a:cubicBezTo>
                    <a:pt x="11" y="12"/>
                    <a:pt x="11" y="13"/>
                    <a:pt x="11" y="13"/>
                  </a:cubicBezTo>
                  <a:cubicBezTo>
                    <a:pt x="12" y="13"/>
                    <a:pt x="15" y="11"/>
                    <a:pt x="15" y="10"/>
                  </a:cubicBezTo>
                  <a:cubicBezTo>
                    <a:pt x="15" y="9"/>
                    <a:pt x="11" y="9"/>
                    <a:pt x="11" y="7"/>
                  </a:cubicBezTo>
                  <a:cubicBezTo>
                    <a:pt x="11" y="6"/>
                    <a:pt x="10" y="6"/>
                    <a:pt x="10" y="5"/>
                  </a:cubicBezTo>
                  <a:cubicBezTo>
                    <a:pt x="10" y="4"/>
                    <a:pt x="12" y="5"/>
                    <a:pt x="12" y="4"/>
                  </a:cubicBezTo>
                  <a:cubicBezTo>
                    <a:pt x="12" y="3"/>
                    <a:pt x="12" y="2"/>
                    <a:pt x="12" y="1"/>
                  </a:cubicBezTo>
                  <a:cubicBezTo>
                    <a:pt x="12" y="0"/>
                    <a:pt x="12" y="1"/>
                    <a:pt x="11" y="1"/>
                  </a:cubicBezTo>
                  <a:cubicBezTo>
                    <a:pt x="8" y="1"/>
                    <a:pt x="9" y="2"/>
                    <a:pt x="7" y="4"/>
                  </a:cubicBezTo>
                  <a:cubicBezTo>
                    <a:pt x="6" y="5"/>
                    <a:pt x="3" y="3"/>
                    <a:pt x="2" y="5"/>
                  </a:cubicBezTo>
                  <a:cubicBezTo>
                    <a:pt x="0" y="7"/>
                    <a:pt x="3" y="7"/>
                    <a:pt x="4" y="6"/>
                  </a:cubicBezTo>
                  <a:cubicBezTo>
                    <a:pt x="5" y="5"/>
                    <a:pt x="7" y="6"/>
                    <a:pt x="6" y="8"/>
                  </a:cubicBezTo>
                  <a:cubicBezTo>
                    <a:pt x="6" y="7"/>
                    <a:pt x="4" y="6"/>
                    <a:pt x="4" y="8"/>
                  </a:cubicBezTo>
                  <a:cubicBezTo>
                    <a:pt x="3" y="8"/>
                    <a:pt x="2" y="9"/>
                    <a:pt x="2" y="8"/>
                  </a:cubicBezTo>
                  <a:cubicBezTo>
                    <a:pt x="2" y="9"/>
                    <a:pt x="0" y="7"/>
                    <a:pt x="0" y="9"/>
                  </a:cubicBezTo>
                  <a:cubicBezTo>
                    <a:pt x="0" y="11"/>
                    <a:pt x="0" y="12"/>
                    <a:pt x="0" y="14"/>
                  </a:cubicBezTo>
                  <a:cubicBezTo>
                    <a:pt x="1" y="15"/>
                    <a:pt x="2" y="15"/>
                    <a:pt x="2" y="16"/>
                  </a:cubicBezTo>
                  <a:cubicBezTo>
                    <a:pt x="3" y="18"/>
                    <a:pt x="1" y="19"/>
                    <a:pt x="2" y="20"/>
                  </a:cubicBezTo>
                  <a:cubicBezTo>
                    <a:pt x="4" y="22"/>
                    <a:pt x="8" y="21"/>
                    <a:pt x="10" y="2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87" name="Freeform 655">
              <a:extLst>
                <a:ext uri="{FF2B5EF4-FFF2-40B4-BE49-F238E27FC236}">
                  <a16:creationId xmlns:a16="http://schemas.microsoft.com/office/drawing/2014/main" id="{763B1747-0029-604D-B031-C0D13C5F3C49}"/>
                </a:ext>
              </a:extLst>
            </p:cNvPr>
            <p:cNvSpPr>
              <a:spLocks/>
            </p:cNvSpPr>
            <p:nvPr/>
          </p:nvSpPr>
          <p:spPr bwMode="auto">
            <a:xfrm>
              <a:off x="11977252" y="6172455"/>
              <a:ext cx="417197" cy="484203"/>
            </a:xfrm>
            <a:custGeom>
              <a:avLst/>
              <a:gdLst>
                <a:gd name="T0" fmla="*/ 44 w 45"/>
                <a:gd name="T1" fmla="*/ 24 h 52"/>
                <a:gd name="T2" fmla="*/ 43 w 45"/>
                <a:gd name="T3" fmla="*/ 18 h 52"/>
                <a:gd name="T4" fmla="*/ 42 w 45"/>
                <a:gd name="T5" fmla="*/ 12 h 52"/>
                <a:gd name="T6" fmla="*/ 41 w 45"/>
                <a:gd name="T7" fmla="*/ 7 h 52"/>
                <a:gd name="T8" fmla="*/ 38 w 45"/>
                <a:gd name="T9" fmla="*/ 4 h 52"/>
                <a:gd name="T10" fmla="*/ 38 w 45"/>
                <a:gd name="T11" fmla="*/ 2 h 52"/>
                <a:gd name="T12" fmla="*/ 37 w 45"/>
                <a:gd name="T13" fmla="*/ 5 h 52"/>
                <a:gd name="T14" fmla="*/ 33 w 45"/>
                <a:gd name="T15" fmla="*/ 4 h 52"/>
                <a:gd name="T16" fmla="*/ 25 w 45"/>
                <a:gd name="T17" fmla="*/ 7 h 52"/>
                <a:gd name="T18" fmla="*/ 26 w 45"/>
                <a:gd name="T19" fmla="*/ 4 h 52"/>
                <a:gd name="T20" fmla="*/ 21 w 45"/>
                <a:gd name="T21" fmla="*/ 4 h 52"/>
                <a:gd name="T22" fmla="*/ 20 w 45"/>
                <a:gd name="T23" fmla="*/ 1 h 52"/>
                <a:gd name="T24" fmla="*/ 13 w 45"/>
                <a:gd name="T25" fmla="*/ 0 h 52"/>
                <a:gd name="T26" fmla="*/ 15 w 45"/>
                <a:gd name="T27" fmla="*/ 3 h 52"/>
                <a:gd name="T28" fmla="*/ 15 w 45"/>
                <a:gd name="T29" fmla="*/ 6 h 52"/>
                <a:gd name="T30" fmla="*/ 17 w 45"/>
                <a:gd name="T31" fmla="*/ 7 h 52"/>
                <a:gd name="T32" fmla="*/ 20 w 45"/>
                <a:gd name="T33" fmla="*/ 9 h 52"/>
                <a:gd name="T34" fmla="*/ 15 w 45"/>
                <a:gd name="T35" fmla="*/ 8 h 52"/>
                <a:gd name="T36" fmla="*/ 14 w 45"/>
                <a:gd name="T37" fmla="*/ 8 h 52"/>
                <a:gd name="T38" fmla="*/ 13 w 45"/>
                <a:gd name="T39" fmla="*/ 10 h 52"/>
                <a:gd name="T40" fmla="*/ 6 w 45"/>
                <a:gd name="T41" fmla="*/ 10 h 52"/>
                <a:gd name="T42" fmla="*/ 6 w 45"/>
                <a:gd name="T43" fmla="*/ 15 h 52"/>
                <a:gd name="T44" fmla="*/ 6 w 45"/>
                <a:gd name="T45" fmla="*/ 17 h 52"/>
                <a:gd name="T46" fmla="*/ 1 w 45"/>
                <a:gd name="T47" fmla="*/ 22 h 52"/>
                <a:gd name="T48" fmla="*/ 2 w 45"/>
                <a:gd name="T49" fmla="*/ 26 h 52"/>
                <a:gd name="T50" fmla="*/ 2 w 45"/>
                <a:gd name="T51" fmla="*/ 30 h 52"/>
                <a:gd name="T52" fmla="*/ 1 w 45"/>
                <a:gd name="T53" fmla="*/ 33 h 52"/>
                <a:gd name="T54" fmla="*/ 3 w 45"/>
                <a:gd name="T55" fmla="*/ 37 h 52"/>
                <a:gd name="T56" fmla="*/ 11 w 45"/>
                <a:gd name="T57" fmla="*/ 40 h 52"/>
                <a:gd name="T58" fmla="*/ 9 w 45"/>
                <a:gd name="T59" fmla="*/ 49 h 52"/>
                <a:gd name="T60" fmla="*/ 19 w 45"/>
                <a:gd name="T61" fmla="*/ 49 h 52"/>
                <a:gd name="T62" fmla="*/ 23 w 45"/>
                <a:gd name="T63" fmla="*/ 51 h 52"/>
                <a:gd name="T64" fmla="*/ 26 w 45"/>
                <a:gd name="T65" fmla="*/ 50 h 52"/>
                <a:gd name="T66" fmla="*/ 33 w 45"/>
                <a:gd name="T67" fmla="*/ 49 h 52"/>
                <a:gd name="T68" fmla="*/ 36 w 45"/>
                <a:gd name="T69" fmla="*/ 49 h 52"/>
                <a:gd name="T70" fmla="*/ 36 w 45"/>
                <a:gd name="T71" fmla="*/ 45 h 52"/>
                <a:gd name="T72" fmla="*/ 40 w 45"/>
                <a:gd name="T73" fmla="*/ 43 h 52"/>
                <a:gd name="T74" fmla="*/ 35 w 45"/>
                <a:gd name="T75" fmla="*/ 37 h 52"/>
                <a:gd name="T76" fmla="*/ 32 w 45"/>
                <a:gd name="T77" fmla="*/ 31 h 52"/>
                <a:gd name="T78" fmla="*/ 41 w 45"/>
                <a:gd name="T79" fmla="*/ 26 h 52"/>
                <a:gd name="T80" fmla="*/ 44 w 45"/>
                <a:gd name="T81" fmla="*/ 28 h 52"/>
                <a:gd name="T82" fmla="*/ 44 w 45"/>
                <a:gd name="T83" fmla="*/ 24 h 52"/>
                <a:gd name="T84" fmla="*/ 44 w 45"/>
                <a:gd name="T85" fmla="*/ 2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5" h="52">
                  <a:moveTo>
                    <a:pt x="44" y="24"/>
                  </a:moveTo>
                  <a:cubicBezTo>
                    <a:pt x="43" y="22"/>
                    <a:pt x="43" y="20"/>
                    <a:pt x="43" y="18"/>
                  </a:cubicBezTo>
                  <a:cubicBezTo>
                    <a:pt x="42" y="16"/>
                    <a:pt x="41" y="15"/>
                    <a:pt x="42" y="12"/>
                  </a:cubicBezTo>
                  <a:cubicBezTo>
                    <a:pt x="43" y="10"/>
                    <a:pt x="42" y="8"/>
                    <a:pt x="41" y="7"/>
                  </a:cubicBezTo>
                  <a:cubicBezTo>
                    <a:pt x="40" y="6"/>
                    <a:pt x="38" y="5"/>
                    <a:pt x="38" y="4"/>
                  </a:cubicBezTo>
                  <a:cubicBezTo>
                    <a:pt x="38" y="4"/>
                    <a:pt x="39" y="3"/>
                    <a:pt x="38" y="2"/>
                  </a:cubicBezTo>
                  <a:cubicBezTo>
                    <a:pt x="37" y="2"/>
                    <a:pt x="37" y="5"/>
                    <a:pt x="37" y="5"/>
                  </a:cubicBezTo>
                  <a:cubicBezTo>
                    <a:pt x="35" y="5"/>
                    <a:pt x="35" y="4"/>
                    <a:pt x="33" y="4"/>
                  </a:cubicBezTo>
                  <a:cubicBezTo>
                    <a:pt x="31" y="5"/>
                    <a:pt x="28" y="7"/>
                    <a:pt x="25" y="7"/>
                  </a:cubicBezTo>
                  <a:cubicBezTo>
                    <a:pt x="24" y="6"/>
                    <a:pt x="26" y="5"/>
                    <a:pt x="26" y="4"/>
                  </a:cubicBezTo>
                  <a:cubicBezTo>
                    <a:pt x="24" y="4"/>
                    <a:pt x="23" y="5"/>
                    <a:pt x="21" y="4"/>
                  </a:cubicBezTo>
                  <a:cubicBezTo>
                    <a:pt x="20" y="3"/>
                    <a:pt x="23" y="1"/>
                    <a:pt x="20" y="1"/>
                  </a:cubicBezTo>
                  <a:cubicBezTo>
                    <a:pt x="18" y="1"/>
                    <a:pt x="16" y="1"/>
                    <a:pt x="13" y="0"/>
                  </a:cubicBezTo>
                  <a:cubicBezTo>
                    <a:pt x="14" y="1"/>
                    <a:pt x="15" y="1"/>
                    <a:pt x="15" y="3"/>
                  </a:cubicBezTo>
                  <a:cubicBezTo>
                    <a:pt x="14" y="4"/>
                    <a:pt x="14" y="4"/>
                    <a:pt x="15" y="6"/>
                  </a:cubicBezTo>
                  <a:cubicBezTo>
                    <a:pt x="15" y="8"/>
                    <a:pt x="15" y="7"/>
                    <a:pt x="17" y="7"/>
                  </a:cubicBezTo>
                  <a:cubicBezTo>
                    <a:pt x="18" y="7"/>
                    <a:pt x="19" y="8"/>
                    <a:pt x="20" y="9"/>
                  </a:cubicBezTo>
                  <a:cubicBezTo>
                    <a:pt x="19" y="8"/>
                    <a:pt x="16" y="8"/>
                    <a:pt x="15" y="8"/>
                  </a:cubicBezTo>
                  <a:cubicBezTo>
                    <a:pt x="15" y="8"/>
                    <a:pt x="14" y="8"/>
                    <a:pt x="14" y="8"/>
                  </a:cubicBezTo>
                  <a:cubicBezTo>
                    <a:pt x="13" y="9"/>
                    <a:pt x="14" y="10"/>
                    <a:pt x="13" y="10"/>
                  </a:cubicBezTo>
                  <a:cubicBezTo>
                    <a:pt x="11" y="11"/>
                    <a:pt x="7" y="6"/>
                    <a:pt x="6" y="10"/>
                  </a:cubicBezTo>
                  <a:cubicBezTo>
                    <a:pt x="7" y="12"/>
                    <a:pt x="8" y="14"/>
                    <a:pt x="6" y="15"/>
                  </a:cubicBezTo>
                  <a:cubicBezTo>
                    <a:pt x="5" y="17"/>
                    <a:pt x="5" y="15"/>
                    <a:pt x="6" y="17"/>
                  </a:cubicBezTo>
                  <a:cubicBezTo>
                    <a:pt x="6" y="22"/>
                    <a:pt x="0" y="20"/>
                    <a:pt x="1" y="22"/>
                  </a:cubicBezTo>
                  <a:cubicBezTo>
                    <a:pt x="1" y="23"/>
                    <a:pt x="2" y="24"/>
                    <a:pt x="2" y="26"/>
                  </a:cubicBezTo>
                  <a:cubicBezTo>
                    <a:pt x="2" y="28"/>
                    <a:pt x="1" y="28"/>
                    <a:pt x="2" y="30"/>
                  </a:cubicBezTo>
                  <a:cubicBezTo>
                    <a:pt x="3" y="31"/>
                    <a:pt x="0" y="33"/>
                    <a:pt x="1" y="33"/>
                  </a:cubicBezTo>
                  <a:cubicBezTo>
                    <a:pt x="3" y="34"/>
                    <a:pt x="2" y="36"/>
                    <a:pt x="3" y="37"/>
                  </a:cubicBezTo>
                  <a:cubicBezTo>
                    <a:pt x="4" y="40"/>
                    <a:pt x="8" y="39"/>
                    <a:pt x="11" y="40"/>
                  </a:cubicBezTo>
                  <a:cubicBezTo>
                    <a:pt x="11" y="40"/>
                    <a:pt x="9" y="48"/>
                    <a:pt x="9" y="49"/>
                  </a:cubicBezTo>
                  <a:cubicBezTo>
                    <a:pt x="13" y="49"/>
                    <a:pt x="15" y="48"/>
                    <a:pt x="19" y="49"/>
                  </a:cubicBezTo>
                  <a:cubicBezTo>
                    <a:pt x="19" y="49"/>
                    <a:pt x="23" y="52"/>
                    <a:pt x="23" y="51"/>
                  </a:cubicBezTo>
                  <a:cubicBezTo>
                    <a:pt x="24" y="49"/>
                    <a:pt x="25" y="49"/>
                    <a:pt x="26" y="50"/>
                  </a:cubicBezTo>
                  <a:cubicBezTo>
                    <a:pt x="27" y="51"/>
                    <a:pt x="32" y="48"/>
                    <a:pt x="33" y="49"/>
                  </a:cubicBezTo>
                  <a:cubicBezTo>
                    <a:pt x="33" y="49"/>
                    <a:pt x="37" y="50"/>
                    <a:pt x="36" y="49"/>
                  </a:cubicBezTo>
                  <a:cubicBezTo>
                    <a:pt x="35" y="46"/>
                    <a:pt x="34" y="46"/>
                    <a:pt x="36" y="45"/>
                  </a:cubicBezTo>
                  <a:cubicBezTo>
                    <a:pt x="38" y="43"/>
                    <a:pt x="38" y="43"/>
                    <a:pt x="40" y="43"/>
                  </a:cubicBezTo>
                  <a:cubicBezTo>
                    <a:pt x="41" y="42"/>
                    <a:pt x="36" y="38"/>
                    <a:pt x="35" y="37"/>
                  </a:cubicBezTo>
                  <a:cubicBezTo>
                    <a:pt x="34" y="37"/>
                    <a:pt x="31" y="32"/>
                    <a:pt x="32" y="31"/>
                  </a:cubicBezTo>
                  <a:cubicBezTo>
                    <a:pt x="36" y="30"/>
                    <a:pt x="38" y="29"/>
                    <a:pt x="41" y="26"/>
                  </a:cubicBezTo>
                  <a:cubicBezTo>
                    <a:pt x="42" y="25"/>
                    <a:pt x="43" y="29"/>
                    <a:pt x="44" y="28"/>
                  </a:cubicBezTo>
                  <a:cubicBezTo>
                    <a:pt x="45" y="27"/>
                    <a:pt x="45" y="25"/>
                    <a:pt x="44" y="24"/>
                  </a:cubicBezTo>
                  <a:cubicBezTo>
                    <a:pt x="44" y="23"/>
                    <a:pt x="44" y="24"/>
                    <a:pt x="44" y="2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88" name="Freeform 656">
              <a:extLst>
                <a:ext uri="{FF2B5EF4-FFF2-40B4-BE49-F238E27FC236}">
                  <a16:creationId xmlns:a16="http://schemas.microsoft.com/office/drawing/2014/main" id="{32DB52AB-79DA-D647-95AB-D781225AE2F4}"/>
                </a:ext>
              </a:extLst>
            </p:cNvPr>
            <p:cNvSpPr>
              <a:spLocks/>
            </p:cNvSpPr>
            <p:nvPr/>
          </p:nvSpPr>
          <p:spPr bwMode="auto">
            <a:xfrm>
              <a:off x="12712921" y="6322173"/>
              <a:ext cx="831211" cy="493761"/>
            </a:xfrm>
            <a:custGeom>
              <a:avLst/>
              <a:gdLst>
                <a:gd name="T0" fmla="*/ 0 w 89"/>
                <a:gd name="T1" fmla="*/ 27 h 53"/>
                <a:gd name="T2" fmla="*/ 9 w 89"/>
                <a:gd name="T3" fmla="*/ 30 h 53"/>
                <a:gd name="T4" fmla="*/ 16 w 89"/>
                <a:gd name="T5" fmla="*/ 31 h 53"/>
                <a:gd name="T6" fmla="*/ 22 w 89"/>
                <a:gd name="T7" fmla="*/ 28 h 53"/>
                <a:gd name="T8" fmla="*/ 33 w 89"/>
                <a:gd name="T9" fmla="*/ 30 h 53"/>
                <a:gd name="T10" fmla="*/ 40 w 89"/>
                <a:gd name="T11" fmla="*/ 41 h 53"/>
                <a:gd name="T12" fmla="*/ 44 w 89"/>
                <a:gd name="T13" fmla="*/ 38 h 53"/>
                <a:gd name="T14" fmla="*/ 47 w 89"/>
                <a:gd name="T15" fmla="*/ 41 h 53"/>
                <a:gd name="T16" fmla="*/ 57 w 89"/>
                <a:gd name="T17" fmla="*/ 42 h 53"/>
                <a:gd name="T18" fmla="*/ 51 w 89"/>
                <a:gd name="T19" fmla="*/ 46 h 53"/>
                <a:gd name="T20" fmla="*/ 55 w 89"/>
                <a:gd name="T21" fmla="*/ 49 h 53"/>
                <a:gd name="T22" fmla="*/ 59 w 89"/>
                <a:gd name="T23" fmla="*/ 51 h 53"/>
                <a:gd name="T24" fmla="*/ 67 w 89"/>
                <a:gd name="T25" fmla="*/ 48 h 53"/>
                <a:gd name="T26" fmla="*/ 72 w 89"/>
                <a:gd name="T27" fmla="*/ 46 h 53"/>
                <a:gd name="T28" fmla="*/ 68 w 89"/>
                <a:gd name="T29" fmla="*/ 46 h 53"/>
                <a:gd name="T30" fmla="*/ 63 w 89"/>
                <a:gd name="T31" fmla="*/ 44 h 53"/>
                <a:gd name="T32" fmla="*/ 72 w 89"/>
                <a:gd name="T33" fmla="*/ 38 h 53"/>
                <a:gd name="T34" fmla="*/ 78 w 89"/>
                <a:gd name="T35" fmla="*/ 35 h 53"/>
                <a:gd name="T36" fmla="*/ 84 w 89"/>
                <a:gd name="T37" fmla="*/ 31 h 53"/>
                <a:gd name="T38" fmla="*/ 87 w 89"/>
                <a:gd name="T39" fmla="*/ 28 h 53"/>
                <a:gd name="T40" fmla="*/ 86 w 89"/>
                <a:gd name="T41" fmla="*/ 26 h 53"/>
                <a:gd name="T42" fmla="*/ 88 w 89"/>
                <a:gd name="T43" fmla="*/ 25 h 53"/>
                <a:gd name="T44" fmla="*/ 86 w 89"/>
                <a:gd name="T45" fmla="*/ 24 h 53"/>
                <a:gd name="T46" fmla="*/ 88 w 89"/>
                <a:gd name="T47" fmla="*/ 21 h 53"/>
                <a:gd name="T48" fmla="*/ 85 w 89"/>
                <a:gd name="T49" fmla="*/ 19 h 53"/>
                <a:gd name="T50" fmla="*/ 82 w 89"/>
                <a:gd name="T51" fmla="*/ 18 h 53"/>
                <a:gd name="T52" fmla="*/ 78 w 89"/>
                <a:gd name="T53" fmla="*/ 18 h 53"/>
                <a:gd name="T54" fmla="*/ 75 w 89"/>
                <a:gd name="T55" fmla="*/ 15 h 53"/>
                <a:gd name="T56" fmla="*/ 72 w 89"/>
                <a:gd name="T57" fmla="*/ 17 h 53"/>
                <a:gd name="T58" fmla="*/ 69 w 89"/>
                <a:gd name="T59" fmla="*/ 14 h 53"/>
                <a:gd name="T60" fmla="*/ 65 w 89"/>
                <a:gd name="T61" fmla="*/ 14 h 53"/>
                <a:gd name="T62" fmla="*/ 64 w 89"/>
                <a:gd name="T63" fmla="*/ 10 h 53"/>
                <a:gd name="T64" fmla="*/ 60 w 89"/>
                <a:gd name="T65" fmla="*/ 9 h 53"/>
                <a:gd name="T66" fmla="*/ 60 w 89"/>
                <a:gd name="T67" fmla="*/ 5 h 53"/>
                <a:gd name="T68" fmla="*/ 58 w 89"/>
                <a:gd name="T69" fmla="*/ 2 h 53"/>
                <a:gd name="T70" fmla="*/ 53 w 89"/>
                <a:gd name="T71" fmla="*/ 1 h 53"/>
                <a:gd name="T72" fmla="*/ 47 w 89"/>
                <a:gd name="T73" fmla="*/ 2 h 53"/>
                <a:gd name="T74" fmla="*/ 43 w 89"/>
                <a:gd name="T75" fmla="*/ 3 h 53"/>
                <a:gd name="T76" fmla="*/ 41 w 89"/>
                <a:gd name="T77" fmla="*/ 9 h 53"/>
                <a:gd name="T78" fmla="*/ 38 w 89"/>
                <a:gd name="T79" fmla="*/ 7 h 53"/>
                <a:gd name="T80" fmla="*/ 36 w 89"/>
                <a:gd name="T81" fmla="*/ 8 h 53"/>
                <a:gd name="T82" fmla="*/ 34 w 89"/>
                <a:gd name="T83" fmla="*/ 6 h 53"/>
                <a:gd name="T84" fmla="*/ 31 w 89"/>
                <a:gd name="T85" fmla="*/ 7 h 53"/>
                <a:gd name="T86" fmla="*/ 29 w 89"/>
                <a:gd name="T87" fmla="*/ 6 h 53"/>
                <a:gd name="T88" fmla="*/ 28 w 89"/>
                <a:gd name="T89" fmla="*/ 8 h 53"/>
                <a:gd name="T90" fmla="*/ 21 w 89"/>
                <a:gd name="T91" fmla="*/ 5 h 53"/>
                <a:gd name="T92" fmla="*/ 12 w 89"/>
                <a:gd name="T93" fmla="*/ 4 h 53"/>
                <a:gd name="T94" fmla="*/ 6 w 89"/>
                <a:gd name="T95" fmla="*/ 6 h 53"/>
                <a:gd name="T96" fmla="*/ 9 w 89"/>
                <a:gd name="T97" fmla="*/ 11 h 53"/>
                <a:gd name="T98" fmla="*/ 10 w 89"/>
                <a:gd name="T99" fmla="*/ 14 h 53"/>
                <a:gd name="T100" fmla="*/ 5 w 89"/>
                <a:gd name="T101" fmla="*/ 16 h 53"/>
                <a:gd name="T102" fmla="*/ 2 w 89"/>
                <a:gd name="T103" fmla="*/ 23 h 53"/>
                <a:gd name="T104" fmla="*/ 0 w 89"/>
                <a:gd name="T10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 h="53">
                  <a:moveTo>
                    <a:pt x="0" y="27"/>
                  </a:moveTo>
                  <a:cubicBezTo>
                    <a:pt x="0" y="30"/>
                    <a:pt x="7" y="30"/>
                    <a:pt x="9" y="30"/>
                  </a:cubicBezTo>
                  <a:cubicBezTo>
                    <a:pt x="11" y="30"/>
                    <a:pt x="13" y="32"/>
                    <a:pt x="16" y="31"/>
                  </a:cubicBezTo>
                  <a:cubicBezTo>
                    <a:pt x="17" y="29"/>
                    <a:pt x="20" y="28"/>
                    <a:pt x="22" y="28"/>
                  </a:cubicBezTo>
                  <a:cubicBezTo>
                    <a:pt x="25" y="26"/>
                    <a:pt x="31" y="28"/>
                    <a:pt x="33" y="30"/>
                  </a:cubicBezTo>
                  <a:cubicBezTo>
                    <a:pt x="36" y="34"/>
                    <a:pt x="37" y="38"/>
                    <a:pt x="40" y="41"/>
                  </a:cubicBezTo>
                  <a:cubicBezTo>
                    <a:pt x="42" y="40"/>
                    <a:pt x="42" y="39"/>
                    <a:pt x="44" y="38"/>
                  </a:cubicBezTo>
                  <a:cubicBezTo>
                    <a:pt x="46" y="38"/>
                    <a:pt x="46" y="40"/>
                    <a:pt x="47" y="41"/>
                  </a:cubicBezTo>
                  <a:cubicBezTo>
                    <a:pt x="48" y="42"/>
                    <a:pt x="57" y="43"/>
                    <a:pt x="57" y="42"/>
                  </a:cubicBezTo>
                  <a:cubicBezTo>
                    <a:pt x="57" y="43"/>
                    <a:pt x="51" y="45"/>
                    <a:pt x="51" y="46"/>
                  </a:cubicBezTo>
                  <a:cubicBezTo>
                    <a:pt x="52" y="47"/>
                    <a:pt x="56" y="46"/>
                    <a:pt x="55" y="49"/>
                  </a:cubicBezTo>
                  <a:cubicBezTo>
                    <a:pt x="54" y="51"/>
                    <a:pt x="57" y="53"/>
                    <a:pt x="59" y="51"/>
                  </a:cubicBezTo>
                  <a:cubicBezTo>
                    <a:pt x="61" y="50"/>
                    <a:pt x="64" y="48"/>
                    <a:pt x="67" y="48"/>
                  </a:cubicBezTo>
                  <a:cubicBezTo>
                    <a:pt x="70" y="48"/>
                    <a:pt x="71" y="48"/>
                    <a:pt x="72" y="46"/>
                  </a:cubicBezTo>
                  <a:cubicBezTo>
                    <a:pt x="72" y="46"/>
                    <a:pt x="69" y="46"/>
                    <a:pt x="68" y="46"/>
                  </a:cubicBezTo>
                  <a:cubicBezTo>
                    <a:pt x="66" y="46"/>
                    <a:pt x="64" y="47"/>
                    <a:pt x="63" y="44"/>
                  </a:cubicBezTo>
                  <a:cubicBezTo>
                    <a:pt x="60" y="40"/>
                    <a:pt x="70" y="38"/>
                    <a:pt x="72" y="38"/>
                  </a:cubicBezTo>
                  <a:cubicBezTo>
                    <a:pt x="74" y="37"/>
                    <a:pt x="76" y="36"/>
                    <a:pt x="78" y="35"/>
                  </a:cubicBezTo>
                  <a:cubicBezTo>
                    <a:pt x="79" y="33"/>
                    <a:pt x="81" y="31"/>
                    <a:pt x="84" y="31"/>
                  </a:cubicBezTo>
                  <a:cubicBezTo>
                    <a:pt x="85" y="31"/>
                    <a:pt x="87" y="31"/>
                    <a:pt x="87" y="28"/>
                  </a:cubicBezTo>
                  <a:cubicBezTo>
                    <a:pt x="87" y="27"/>
                    <a:pt x="86" y="27"/>
                    <a:pt x="86" y="26"/>
                  </a:cubicBezTo>
                  <a:cubicBezTo>
                    <a:pt x="86" y="25"/>
                    <a:pt x="88" y="25"/>
                    <a:pt x="88" y="25"/>
                  </a:cubicBezTo>
                  <a:cubicBezTo>
                    <a:pt x="88" y="25"/>
                    <a:pt x="86" y="24"/>
                    <a:pt x="86" y="24"/>
                  </a:cubicBezTo>
                  <a:cubicBezTo>
                    <a:pt x="86" y="23"/>
                    <a:pt x="89" y="23"/>
                    <a:pt x="88" y="21"/>
                  </a:cubicBezTo>
                  <a:cubicBezTo>
                    <a:pt x="88" y="21"/>
                    <a:pt x="86" y="20"/>
                    <a:pt x="85" y="19"/>
                  </a:cubicBezTo>
                  <a:cubicBezTo>
                    <a:pt x="84" y="18"/>
                    <a:pt x="83" y="20"/>
                    <a:pt x="82" y="18"/>
                  </a:cubicBezTo>
                  <a:cubicBezTo>
                    <a:pt x="81" y="17"/>
                    <a:pt x="80" y="17"/>
                    <a:pt x="78" y="18"/>
                  </a:cubicBezTo>
                  <a:cubicBezTo>
                    <a:pt x="77" y="18"/>
                    <a:pt x="76" y="15"/>
                    <a:pt x="75" y="15"/>
                  </a:cubicBezTo>
                  <a:cubicBezTo>
                    <a:pt x="74" y="14"/>
                    <a:pt x="73" y="16"/>
                    <a:pt x="72" y="17"/>
                  </a:cubicBezTo>
                  <a:cubicBezTo>
                    <a:pt x="71" y="17"/>
                    <a:pt x="70" y="14"/>
                    <a:pt x="69" y="14"/>
                  </a:cubicBezTo>
                  <a:cubicBezTo>
                    <a:pt x="68" y="14"/>
                    <a:pt x="65" y="15"/>
                    <a:pt x="65" y="14"/>
                  </a:cubicBezTo>
                  <a:cubicBezTo>
                    <a:pt x="65" y="13"/>
                    <a:pt x="65" y="11"/>
                    <a:pt x="64" y="10"/>
                  </a:cubicBezTo>
                  <a:cubicBezTo>
                    <a:pt x="63" y="9"/>
                    <a:pt x="61" y="10"/>
                    <a:pt x="60" y="9"/>
                  </a:cubicBezTo>
                  <a:cubicBezTo>
                    <a:pt x="59" y="8"/>
                    <a:pt x="58" y="6"/>
                    <a:pt x="60" y="5"/>
                  </a:cubicBezTo>
                  <a:cubicBezTo>
                    <a:pt x="61" y="5"/>
                    <a:pt x="59" y="2"/>
                    <a:pt x="58" y="2"/>
                  </a:cubicBezTo>
                  <a:cubicBezTo>
                    <a:pt x="57" y="1"/>
                    <a:pt x="54" y="2"/>
                    <a:pt x="53" y="1"/>
                  </a:cubicBezTo>
                  <a:cubicBezTo>
                    <a:pt x="50" y="0"/>
                    <a:pt x="50" y="6"/>
                    <a:pt x="47" y="2"/>
                  </a:cubicBezTo>
                  <a:cubicBezTo>
                    <a:pt x="46" y="2"/>
                    <a:pt x="44" y="3"/>
                    <a:pt x="43" y="3"/>
                  </a:cubicBezTo>
                  <a:cubicBezTo>
                    <a:pt x="41" y="4"/>
                    <a:pt x="42" y="9"/>
                    <a:pt x="41" y="9"/>
                  </a:cubicBezTo>
                  <a:cubicBezTo>
                    <a:pt x="40" y="9"/>
                    <a:pt x="39" y="7"/>
                    <a:pt x="38" y="7"/>
                  </a:cubicBezTo>
                  <a:cubicBezTo>
                    <a:pt x="38" y="7"/>
                    <a:pt x="37" y="8"/>
                    <a:pt x="36" y="8"/>
                  </a:cubicBezTo>
                  <a:cubicBezTo>
                    <a:pt x="35" y="8"/>
                    <a:pt x="34" y="7"/>
                    <a:pt x="34" y="6"/>
                  </a:cubicBezTo>
                  <a:cubicBezTo>
                    <a:pt x="34" y="5"/>
                    <a:pt x="32" y="7"/>
                    <a:pt x="31" y="7"/>
                  </a:cubicBezTo>
                  <a:cubicBezTo>
                    <a:pt x="30" y="7"/>
                    <a:pt x="30" y="6"/>
                    <a:pt x="29" y="6"/>
                  </a:cubicBezTo>
                  <a:cubicBezTo>
                    <a:pt x="28" y="6"/>
                    <a:pt x="28" y="7"/>
                    <a:pt x="28" y="8"/>
                  </a:cubicBezTo>
                  <a:cubicBezTo>
                    <a:pt x="28" y="8"/>
                    <a:pt x="21" y="5"/>
                    <a:pt x="21" y="5"/>
                  </a:cubicBezTo>
                  <a:cubicBezTo>
                    <a:pt x="18" y="4"/>
                    <a:pt x="15" y="4"/>
                    <a:pt x="12" y="4"/>
                  </a:cubicBezTo>
                  <a:cubicBezTo>
                    <a:pt x="10" y="4"/>
                    <a:pt x="9" y="6"/>
                    <a:pt x="6" y="6"/>
                  </a:cubicBezTo>
                  <a:cubicBezTo>
                    <a:pt x="6" y="9"/>
                    <a:pt x="9" y="9"/>
                    <a:pt x="9" y="11"/>
                  </a:cubicBezTo>
                  <a:cubicBezTo>
                    <a:pt x="9" y="12"/>
                    <a:pt x="10" y="13"/>
                    <a:pt x="10" y="14"/>
                  </a:cubicBezTo>
                  <a:cubicBezTo>
                    <a:pt x="9" y="15"/>
                    <a:pt x="6" y="15"/>
                    <a:pt x="5" y="16"/>
                  </a:cubicBezTo>
                  <a:cubicBezTo>
                    <a:pt x="2" y="18"/>
                    <a:pt x="3" y="20"/>
                    <a:pt x="2" y="23"/>
                  </a:cubicBezTo>
                  <a:cubicBezTo>
                    <a:pt x="2" y="25"/>
                    <a:pt x="1" y="26"/>
                    <a:pt x="0" y="2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89" name="Freeform 657">
              <a:extLst>
                <a:ext uri="{FF2B5EF4-FFF2-40B4-BE49-F238E27FC236}">
                  <a16:creationId xmlns:a16="http://schemas.microsoft.com/office/drawing/2014/main" id="{6DB36EB4-0350-B548-824D-B632E9B3C0BD}"/>
                </a:ext>
              </a:extLst>
            </p:cNvPr>
            <p:cNvSpPr>
              <a:spLocks/>
            </p:cNvSpPr>
            <p:nvPr/>
          </p:nvSpPr>
          <p:spPr bwMode="auto">
            <a:xfrm>
              <a:off x="12451775" y="6506933"/>
              <a:ext cx="280255" cy="114679"/>
            </a:xfrm>
            <a:custGeom>
              <a:avLst/>
              <a:gdLst>
                <a:gd name="T0" fmla="*/ 30 w 30"/>
                <a:gd name="T1" fmla="*/ 4 h 12"/>
                <a:gd name="T2" fmla="*/ 22 w 30"/>
                <a:gd name="T3" fmla="*/ 0 h 12"/>
                <a:gd name="T4" fmla="*/ 17 w 30"/>
                <a:gd name="T5" fmla="*/ 0 h 12"/>
                <a:gd name="T6" fmla="*/ 14 w 30"/>
                <a:gd name="T7" fmla="*/ 1 h 12"/>
                <a:gd name="T8" fmla="*/ 11 w 30"/>
                <a:gd name="T9" fmla="*/ 0 h 12"/>
                <a:gd name="T10" fmla="*/ 8 w 30"/>
                <a:gd name="T11" fmla="*/ 3 h 12"/>
                <a:gd name="T12" fmla="*/ 3 w 30"/>
                <a:gd name="T13" fmla="*/ 9 h 12"/>
                <a:gd name="T14" fmla="*/ 11 w 30"/>
                <a:gd name="T15" fmla="*/ 11 h 12"/>
                <a:gd name="T16" fmla="*/ 13 w 30"/>
                <a:gd name="T17" fmla="*/ 9 h 12"/>
                <a:gd name="T18" fmla="*/ 18 w 30"/>
                <a:gd name="T19" fmla="*/ 9 h 12"/>
                <a:gd name="T20" fmla="*/ 19 w 30"/>
                <a:gd name="T21" fmla="*/ 6 h 12"/>
                <a:gd name="T22" fmla="*/ 24 w 30"/>
                <a:gd name="T23" fmla="*/ 7 h 12"/>
                <a:gd name="T24" fmla="*/ 28 w 30"/>
                <a:gd name="T25" fmla="*/ 7 h 12"/>
                <a:gd name="T26" fmla="*/ 30 w 30"/>
                <a:gd name="T2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12">
                  <a:moveTo>
                    <a:pt x="30" y="4"/>
                  </a:moveTo>
                  <a:cubicBezTo>
                    <a:pt x="27" y="2"/>
                    <a:pt x="26" y="0"/>
                    <a:pt x="22" y="0"/>
                  </a:cubicBezTo>
                  <a:cubicBezTo>
                    <a:pt x="20" y="0"/>
                    <a:pt x="19" y="0"/>
                    <a:pt x="17" y="0"/>
                  </a:cubicBezTo>
                  <a:cubicBezTo>
                    <a:pt x="15" y="0"/>
                    <a:pt x="15" y="1"/>
                    <a:pt x="14" y="1"/>
                  </a:cubicBezTo>
                  <a:cubicBezTo>
                    <a:pt x="13" y="1"/>
                    <a:pt x="12" y="0"/>
                    <a:pt x="11" y="0"/>
                  </a:cubicBezTo>
                  <a:cubicBezTo>
                    <a:pt x="10" y="1"/>
                    <a:pt x="9" y="2"/>
                    <a:pt x="8" y="3"/>
                  </a:cubicBezTo>
                  <a:cubicBezTo>
                    <a:pt x="6" y="5"/>
                    <a:pt x="0" y="4"/>
                    <a:pt x="3" y="9"/>
                  </a:cubicBezTo>
                  <a:cubicBezTo>
                    <a:pt x="4" y="11"/>
                    <a:pt x="8" y="12"/>
                    <a:pt x="11" y="11"/>
                  </a:cubicBezTo>
                  <a:cubicBezTo>
                    <a:pt x="12" y="11"/>
                    <a:pt x="12" y="9"/>
                    <a:pt x="13" y="9"/>
                  </a:cubicBezTo>
                  <a:cubicBezTo>
                    <a:pt x="15" y="9"/>
                    <a:pt x="17" y="9"/>
                    <a:pt x="18" y="9"/>
                  </a:cubicBezTo>
                  <a:cubicBezTo>
                    <a:pt x="19" y="9"/>
                    <a:pt x="19" y="7"/>
                    <a:pt x="19" y="6"/>
                  </a:cubicBezTo>
                  <a:cubicBezTo>
                    <a:pt x="20" y="5"/>
                    <a:pt x="23" y="7"/>
                    <a:pt x="24" y="7"/>
                  </a:cubicBezTo>
                  <a:cubicBezTo>
                    <a:pt x="25" y="7"/>
                    <a:pt x="27" y="7"/>
                    <a:pt x="28" y="7"/>
                  </a:cubicBezTo>
                  <a:cubicBezTo>
                    <a:pt x="29" y="7"/>
                    <a:pt x="29" y="5"/>
                    <a:pt x="30"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90" name="Freeform 658">
              <a:extLst>
                <a:ext uri="{FF2B5EF4-FFF2-40B4-BE49-F238E27FC236}">
                  <a16:creationId xmlns:a16="http://schemas.microsoft.com/office/drawing/2014/main" id="{9695B01E-B00B-1642-A379-6507FE862562}"/>
                </a:ext>
              </a:extLst>
            </p:cNvPr>
            <p:cNvSpPr>
              <a:spLocks/>
            </p:cNvSpPr>
            <p:nvPr/>
          </p:nvSpPr>
          <p:spPr bwMode="auto">
            <a:xfrm>
              <a:off x="12760689" y="6086442"/>
              <a:ext cx="439491" cy="328114"/>
            </a:xfrm>
            <a:custGeom>
              <a:avLst/>
              <a:gdLst>
                <a:gd name="T0" fmla="*/ 11 w 47"/>
                <a:gd name="T1" fmla="*/ 29 h 35"/>
                <a:gd name="T2" fmla="*/ 18 w 47"/>
                <a:gd name="T3" fmla="*/ 30 h 35"/>
                <a:gd name="T4" fmla="*/ 23 w 47"/>
                <a:gd name="T5" fmla="*/ 33 h 35"/>
                <a:gd name="T6" fmla="*/ 25 w 47"/>
                <a:gd name="T7" fmla="*/ 31 h 35"/>
                <a:gd name="T8" fmla="*/ 29 w 47"/>
                <a:gd name="T9" fmla="*/ 32 h 35"/>
                <a:gd name="T10" fmla="*/ 33 w 47"/>
                <a:gd name="T11" fmla="*/ 32 h 35"/>
                <a:gd name="T12" fmla="*/ 36 w 47"/>
                <a:gd name="T13" fmla="*/ 33 h 35"/>
                <a:gd name="T14" fmla="*/ 38 w 47"/>
                <a:gd name="T15" fmla="*/ 28 h 35"/>
                <a:gd name="T16" fmla="*/ 42 w 47"/>
                <a:gd name="T17" fmla="*/ 27 h 35"/>
                <a:gd name="T18" fmla="*/ 40 w 47"/>
                <a:gd name="T19" fmla="*/ 22 h 35"/>
                <a:gd name="T20" fmla="*/ 44 w 47"/>
                <a:gd name="T21" fmla="*/ 21 h 35"/>
                <a:gd name="T22" fmla="*/ 45 w 47"/>
                <a:gd name="T23" fmla="*/ 17 h 35"/>
                <a:gd name="T24" fmla="*/ 42 w 47"/>
                <a:gd name="T25" fmla="*/ 15 h 35"/>
                <a:gd name="T26" fmla="*/ 39 w 47"/>
                <a:gd name="T27" fmla="*/ 11 h 35"/>
                <a:gd name="T28" fmla="*/ 38 w 47"/>
                <a:gd name="T29" fmla="*/ 6 h 35"/>
                <a:gd name="T30" fmla="*/ 35 w 47"/>
                <a:gd name="T31" fmla="*/ 2 h 35"/>
                <a:gd name="T32" fmla="*/ 33 w 47"/>
                <a:gd name="T33" fmla="*/ 2 h 35"/>
                <a:gd name="T34" fmla="*/ 30 w 47"/>
                <a:gd name="T35" fmla="*/ 1 h 35"/>
                <a:gd name="T36" fmla="*/ 28 w 47"/>
                <a:gd name="T37" fmla="*/ 2 h 35"/>
                <a:gd name="T38" fmla="*/ 25 w 47"/>
                <a:gd name="T39" fmla="*/ 0 h 35"/>
                <a:gd name="T40" fmla="*/ 22 w 47"/>
                <a:gd name="T41" fmla="*/ 2 h 35"/>
                <a:gd name="T42" fmla="*/ 17 w 47"/>
                <a:gd name="T43" fmla="*/ 3 h 35"/>
                <a:gd name="T44" fmla="*/ 17 w 47"/>
                <a:gd name="T45" fmla="*/ 6 h 35"/>
                <a:gd name="T46" fmla="*/ 13 w 47"/>
                <a:gd name="T47" fmla="*/ 9 h 35"/>
                <a:gd name="T48" fmla="*/ 12 w 47"/>
                <a:gd name="T49" fmla="*/ 13 h 35"/>
                <a:gd name="T50" fmla="*/ 8 w 47"/>
                <a:gd name="T51" fmla="*/ 14 h 35"/>
                <a:gd name="T52" fmla="*/ 1 w 47"/>
                <a:gd name="T53" fmla="*/ 16 h 35"/>
                <a:gd name="T54" fmla="*/ 2 w 47"/>
                <a:gd name="T55" fmla="*/ 24 h 35"/>
                <a:gd name="T56" fmla="*/ 1 w 47"/>
                <a:gd name="T57" fmla="*/ 27 h 35"/>
                <a:gd name="T58" fmla="*/ 1 w 47"/>
                <a:gd name="T59" fmla="*/ 31 h 35"/>
                <a:gd name="T60" fmla="*/ 5 w 47"/>
                <a:gd name="T61" fmla="*/ 30 h 35"/>
                <a:gd name="T62" fmla="*/ 11 w 47"/>
                <a:gd name="T63" fmla="*/ 2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 h="35">
                  <a:moveTo>
                    <a:pt x="11" y="29"/>
                  </a:moveTo>
                  <a:cubicBezTo>
                    <a:pt x="14" y="29"/>
                    <a:pt x="16" y="30"/>
                    <a:pt x="18" y="30"/>
                  </a:cubicBezTo>
                  <a:cubicBezTo>
                    <a:pt x="18" y="30"/>
                    <a:pt x="23" y="33"/>
                    <a:pt x="23" y="33"/>
                  </a:cubicBezTo>
                  <a:cubicBezTo>
                    <a:pt x="23" y="32"/>
                    <a:pt x="24" y="29"/>
                    <a:pt x="25" y="31"/>
                  </a:cubicBezTo>
                  <a:cubicBezTo>
                    <a:pt x="27" y="34"/>
                    <a:pt x="28" y="29"/>
                    <a:pt x="29" y="32"/>
                  </a:cubicBezTo>
                  <a:cubicBezTo>
                    <a:pt x="30" y="34"/>
                    <a:pt x="32" y="32"/>
                    <a:pt x="33" y="32"/>
                  </a:cubicBezTo>
                  <a:cubicBezTo>
                    <a:pt x="34" y="31"/>
                    <a:pt x="36" y="35"/>
                    <a:pt x="36" y="33"/>
                  </a:cubicBezTo>
                  <a:cubicBezTo>
                    <a:pt x="37" y="31"/>
                    <a:pt x="36" y="29"/>
                    <a:pt x="38" y="28"/>
                  </a:cubicBezTo>
                  <a:cubicBezTo>
                    <a:pt x="39" y="28"/>
                    <a:pt x="41" y="27"/>
                    <a:pt x="42" y="27"/>
                  </a:cubicBezTo>
                  <a:cubicBezTo>
                    <a:pt x="41" y="26"/>
                    <a:pt x="40" y="24"/>
                    <a:pt x="40" y="22"/>
                  </a:cubicBezTo>
                  <a:cubicBezTo>
                    <a:pt x="40" y="20"/>
                    <a:pt x="42" y="22"/>
                    <a:pt x="44" y="21"/>
                  </a:cubicBezTo>
                  <a:cubicBezTo>
                    <a:pt x="46" y="21"/>
                    <a:pt x="47" y="19"/>
                    <a:pt x="45" y="17"/>
                  </a:cubicBezTo>
                  <a:cubicBezTo>
                    <a:pt x="44" y="16"/>
                    <a:pt x="43" y="17"/>
                    <a:pt x="42" y="15"/>
                  </a:cubicBezTo>
                  <a:cubicBezTo>
                    <a:pt x="41" y="14"/>
                    <a:pt x="40" y="13"/>
                    <a:pt x="39" y="11"/>
                  </a:cubicBezTo>
                  <a:cubicBezTo>
                    <a:pt x="38" y="10"/>
                    <a:pt x="38" y="8"/>
                    <a:pt x="38" y="6"/>
                  </a:cubicBezTo>
                  <a:cubicBezTo>
                    <a:pt x="39" y="4"/>
                    <a:pt x="36" y="2"/>
                    <a:pt x="35" y="2"/>
                  </a:cubicBezTo>
                  <a:cubicBezTo>
                    <a:pt x="34" y="1"/>
                    <a:pt x="34" y="2"/>
                    <a:pt x="33" y="2"/>
                  </a:cubicBezTo>
                  <a:cubicBezTo>
                    <a:pt x="31" y="3"/>
                    <a:pt x="31" y="2"/>
                    <a:pt x="30" y="1"/>
                  </a:cubicBezTo>
                  <a:cubicBezTo>
                    <a:pt x="29" y="0"/>
                    <a:pt x="29" y="2"/>
                    <a:pt x="28" y="2"/>
                  </a:cubicBezTo>
                  <a:cubicBezTo>
                    <a:pt x="27" y="2"/>
                    <a:pt x="25" y="0"/>
                    <a:pt x="25" y="0"/>
                  </a:cubicBezTo>
                  <a:cubicBezTo>
                    <a:pt x="23" y="0"/>
                    <a:pt x="23" y="2"/>
                    <a:pt x="22" y="2"/>
                  </a:cubicBezTo>
                  <a:cubicBezTo>
                    <a:pt x="20" y="3"/>
                    <a:pt x="19" y="3"/>
                    <a:pt x="17" y="3"/>
                  </a:cubicBezTo>
                  <a:cubicBezTo>
                    <a:pt x="16" y="4"/>
                    <a:pt x="17" y="6"/>
                    <a:pt x="17" y="6"/>
                  </a:cubicBezTo>
                  <a:cubicBezTo>
                    <a:pt x="16" y="8"/>
                    <a:pt x="13" y="7"/>
                    <a:pt x="13" y="9"/>
                  </a:cubicBezTo>
                  <a:cubicBezTo>
                    <a:pt x="12" y="10"/>
                    <a:pt x="12" y="11"/>
                    <a:pt x="12" y="13"/>
                  </a:cubicBezTo>
                  <a:cubicBezTo>
                    <a:pt x="12" y="14"/>
                    <a:pt x="9" y="14"/>
                    <a:pt x="8" y="14"/>
                  </a:cubicBezTo>
                  <a:cubicBezTo>
                    <a:pt x="5" y="15"/>
                    <a:pt x="4" y="16"/>
                    <a:pt x="1" y="16"/>
                  </a:cubicBezTo>
                  <a:cubicBezTo>
                    <a:pt x="2" y="19"/>
                    <a:pt x="5" y="21"/>
                    <a:pt x="2" y="24"/>
                  </a:cubicBezTo>
                  <a:cubicBezTo>
                    <a:pt x="0" y="25"/>
                    <a:pt x="0" y="26"/>
                    <a:pt x="1" y="27"/>
                  </a:cubicBezTo>
                  <a:cubicBezTo>
                    <a:pt x="3" y="28"/>
                    <a:pt x="1" y="30"/>
                    <a:pt x="1" y="31"/>
                  </a:cubicBezTo>
                  <a:cubicBezTo>
                    <a:pt x="3" y="31"/>
                    <a:pt x="4" y="31"/>
                    <a:pt x="5" y="30"/>
                  </a:cubicBezTo>
                  <a:cubicBezTo>
                    <a:pt x="7" y="29"/>
                    <a:pt x="10" y="29"/>
                    <a:pt x="11" y="2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91" name="Freeform 659">
              <a:extLst>
                <a:ext uri="{FF2B5EF4-FFF2-40B4-BE49-F238E27FC236}">
                  <a16:creationId xmlns:a16="http://schemas.microsoft.com/office/drawing/2014/main" id="{AC5E5122-8B67-F54A-931C-F7FA5CE77C4D}"/>
                </a:ext>
              </a:extLst>
            </p:cNvPr>
            <p:cNvSpPr>
              <a:spLocks/>
            </p:cNvSpPr>
            <p:nvPr/>
          </p:nvSpPr>
          <p:spPr bwMode="auto">
            <a:xfrm>
              <a:off x="12658780" y="6067328"/>
              <a:ext cx="270699" cy="178393"/>
            </a:xfrm>
            <a:custGeom>
              <a:avLst/>
              <a:gdLst>
                <a:gd name="T0" fmla="*/ 16 w 29"/>
                <a:gd name="T1" fmla="*/ 18 h 19"/>
                <a:gd name="T2" fmla="*/ 23 w 29"/>
                <a:gd name="T3" fmla="*/ 15 h 19"/>
                <a:gd name="T4" fmla="*/ 23 w 29"/>
                <a:gd name="T5" fmla="*/ 12 h 19"/>
                <a:gd name="T6" fmla="*/ 27 w 29"/>
                <a:gd name="T7" fmla="*/ 9 h 19"/>
                <a:gd name="T8" fmla="*/ 26 w 29"/>
                <a:gd name="T9" fmla="*/ 4 h 19"/>
                <a:gd name="T10" fmla="*/ 19 w 29"/>
                <a:gd name="T11" fmla="*/ 1 h 19"/>
                <a:gd name="T12" fmla="*/ 10 w 29"/>
                <a:gd name="T13" fmla="*/ 1 h 19"/>
                <a:gd name="T14" fmla="*/ 0 w 29"/>
                <a:gd name="T15" fmla="*/ 4 h 19"/>
                <a:gd name="T16" fmla="*/ 1 w 29"/>
                <a:gd name="T17" fmla="*/ 6 h 19"/>
                <a:gd name="T18" fmla="*/ 2 w 29"/>
                <a:gd name="T19" fmla="*/ 9 h 19"/>
                <a:gd name="T20" fmla="*/ 5 w 29"/>
                <a:gd name="T21" fmla="*/ 10 h 19"/>
                <a:gd name="T22" fmla="*/ 9 w 29"/>
                <a:gd name="T23" fmla="*/ 11 h 19"/>
                <a:gd name="T24" fmla="*/ 8 w 29"/>
                <a:gd name="T25" fmla="*/ 15 h 19"/>
                <a:gd name="T26" fmla="*/ 12 w 29"/>
                <a:gd name="T27" fmla="*/ 18 h 19"/>
                <a:gd name="T28" fmla="*/ 16 w 29"/>
                <a:gd name="T29" fmla="*/ 18 h 19"/>
                <a:gd name="T30" fmla="*/ 16 w 29"/>
                <a:gd name="T31"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19">
                  <a:moveTo>
                    <a:pt x="16" y="18"/>
                  </a:moveTo>
                  <a:cubicBezTo>
                    <a:pt x="18" y="16"/>
                    <a:pt x="21" y="16"/>
                    <a:pt x="23" y="15"/>
                  </a:cubicBezTo>
                  <a:cubicBezTo>
                    <a:pt x="23" y="14"/>
                    <a:pt x="23" y="13"/>
                    <a:pt x="23" y="12"/>
                  </a:cubicBezTo>
                  <a:cubicBezTo>
                    <a:pt x="24" y="10"/>
                    <a:pt x="25" y="10"/>
                    <a:pt x="27" y="9"/>
                  </a:cubicBezTo>
                  <a:cubicBezTo>
                    <a:pt x="29" y="8"/>
                    <a:pt x="28" y="5"/>
                    <a:pt x="26" y="4"/>
                  </a:cubicBezTo>
                  <a:cubicBezTo>
                    <a:pt x="24" y="3"/>
                    <a:pt x="22" y="2"/>
                    <a:pt x="19" y="1"/>
                  </a:cubicBezTo>
                  <a:cubicBezTo>
                    <a:pt x="17" y="0"/>
                    <a:pt x="13" y="1"/>
                    <a:pt x="10" y="1"/>
                  </a:cubicBezTo>
                  <a:cubicBezTo>
                    <a:pt x="8" y="1"/>
                    <a:pt x="0" y="0"/>
                    <a:pt x="0" y="4"/>
                  </a:cubicBezTo>
                  <a:cubicBezTo>
                    <a:pt x="0" y="4"/>
                    <a:pt x="1" y="5"/>
                    <a:pt x="1" y="6"/>
                  </a:cubicBezTo>
                  <a:cubicBezTo>
                    <a:pt x="2" y="7"/>
                    <a:pt x="1" y="8"/>
                    <a:pt x="2" y="9"/>
                  </a:cubicBezTo>
                  <a:cubicBezTo>
                    <a:pt x="3" y="9"/>
                    <a:pt x="4" y="11"/>
                    <a:pt x="5" y="10"/>
                  </a:cubicBezTo>
                  <a:cubicBezTo>
                    <a:pt x="7" y="10"/>
                    <a:pt x="9" y="9"/>
                    <a:pt x="9" y="11"/>
                  </a:cubicBezTo>
                  <a:cubicBezTo>
                    <a:pt x="9" y="12"/>
                    <a:pt x="9" y="14"/>
                    <a:pt x="8" y="15"/>
                  </a:cubicBezTo>
                  <a:cubicBezTo>
                    <a:pt x="11" y="15"/>
                    <a:pt x="11" y="15"/>
                    <a:pt x="12" y="18"/>
                  </a:cubicBezTo>
                  <a:cubicBezTo>
                    <a:pt x="13" y="18"/>
                    <a:pt x="16" y="18"/>
                    <a:pt x="16" y="18"/>
                  </a:cubicBezTo>
                  <a:cubicBezTo>
                    <a:pt x="17" y="17"/>
                    <a:pt x="15" y="19"/>
                    <a:pt x="16" y="1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92" name="Freeform 660">
              <a:extLst>
                <a:ext uri="{FF2B5EF4-FFF2-40B4-BE49-F238E27FC236}">
                  <a16:creationId xmlns:a16="http://schemas.microsoft.com/office/drawing/2014/main" id="{C5C61E7A-F5BC-6141-A318-2EE80EDC9D85}"/>
                </a:ext>
              </a:extLst>
            </p:cNvPr>
            <p:cNvSpPr>
              <a:spLocks/>
            </p:cNvSpPr>
            <p:nvPr/>
          </p:nvSpPr>
          <p:spPr bwMode="auto">
            <a:xfrm>
              <a:off x="12658780" y="5955834"/>
              <a:ext cx="334397" cy="168837"/>
            </a:xfrm>
            <a:custGeom>
              <a:avLst/>
              <a:gdLst>
                <a:gd name="T0" fmla="*/ 11 w 36"/>
                <a:gd name="T1" fmla="*/ 13 h 18"/>
                <a:gd name="T2" fmla="*/ 19 w 36"/>
                <a:gd name="T3" fmla="*/ 12 h 18"/>
                <a:gd name="T4" fmla="*/ 25 w 36"/>
                <a:gd name="T5" fmla="*/ 15 h 18"/>
                <a:gd name="T6" fmla="*/ 29 w 36"/>
                <a:gd name="T7" fmla="*/ 17 h 18"/>
                <a:gd name="T8" fmla="*/ 33 w 36"/>
                <a:gd name="T9" fmla="*/ 16 h 18"/>
                <a:gd name="T10" fmla="*/ 36 w 36"/>
                <a:gd name="T11" fmla="*/ 14 h 18"/>
                <a:gd name="T12" fmla="*/ 34 w 36"/>
                <a:gd name="T13" fmla="*/ 8 h 18"/>
                <a:gd name="T14" fmla="*/ 31 w 36"/>
                <a:gd name="T15" fmla="*/ 4 h 18"/>
                <a:gd name="T16" fmla="*/ 25 w 36"/>
                <a:gd name="T17" fmla="*/ 3 h 18"/>
                <a:gd name="T18" fmla="*/ 18 w 36"/>
                <a:gd name="T19" fmla="*/ 1 h 18"/>
                <a:gd name="T20" fmla="*/ 17 w 36"/>
                <a:gd name="T21" fmla="*/ 5 h 18"/>
                <a:gd name="T22" fmla="*/ 15 w 36"/>
                <a:gd name="T23" fmla="*/ 7 h 18"/>
                <a:gd name="T24" fmla="*/ 8 w 36"/>
                <a:gd name="T25" fmla="*/ 4 h 18"/>
                <a:gd name="T26" fmla="*/ 0 w 36"/>
                <a:gd name="T27" fmla="*/ 15 h 18"/>
                <a:gd name="T28" fmla="*/ 11 w 36"/>
                <a:gd name="T29"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18">
                  <a:moveTo>
                    <a:pt x="11" y="13"/>
                  </a:moveTo>
                  <a:cubicBezTo>
                    <a:pt x="14" y="13"/>
                    <a:pt x="16" y="12"/>
                    <a:pt x="19" y="12"/>
                  </a:cubicBezTo>
                  <a:cubicBezTo>
                    <a:pt x="20" y="12"/>
                    <a:pt x="24" y="14"/>
                    <a:pt x="25" y="15"/>
                  </a:cubicBezTo>
                  <a:cubicBezTo>
                    <a:pt x="26" y="16"/>
                    <a:pt x="27" y="18"/>
                    <a:pt x="29" y="17"/>
                  </a:cubicBezTo>
                  <a:cubicBezTo>
                    <a:pt x="30" y="17"/>
                    <a:pt x="31" y="16"/>
                    <a:pt x="33" y="16"/>
                  </a:cubicBezTo>
                  <a:cubicBezTo>
                    <a:pt x="34" y="16"/>
                    <a:pt x="34" y="14"/>
                    <a:pt x="36" y="14"/>
                  </a:cubicBezTo>
                  <a:cubicBezTo>
                    <a:pt x="35" y="12"/>
                    <a:pt x="33" y="9"/>
                    <a:pt x="34" y="8"/>
                  </a:cubicBezTo>
                  <a:cubicBezTo>
                    <a:pt x="35" y="6"/>
                    <a:pt x="32" y="4"/>
                    <a:pt x="31" y="4"/>
                  </a:cubicBezTo>
                  <a:cubicBezTo>
                    <a:pt x="29" y="3"/>
                    <a:pt x="27" y="5"/>
                    <a:pt x="25" y="3"/>
                  </a:cubicBezTo>
                  <a:cubicBezTo>
                    <a:pt x="22" y="1"/>
                    <a:pt x="21" y="0"/>
                    <a:pt x="18" y="1"/>
                  </a:cubicBezTo>
                  <a:cubicBezTo>
                    <a:pt x="16" y="2"/>
                    <a:pt x="17" y="3"/>
                    <a:pt x="17" y="5"/>
                  </a:cubicBezTo>
                  <a:cubicBezTo>
                    <a:pt x="16" y="6"/>
                    <a:pt x="16" y="7"/>
                    <a:pt x="15" y="7"/>
                  </a:cubicBezTo>
                  <a:cubicBezTo>
                    <a:pt x="12" y="9"/>
                    <a:pt x="10" y="5"/>
                    <a:pt x="8" y="4"/>
                  </a:cubicBezTo>
                  <a:cubicBezTo>
                    <a:pt x="3" y="0"/>
                    <a:pt x="0" y="11"/>
                    <a:pt x="0" y="15"/>
                  </a:cubicBezTo>
                  <a:cubicBezTo>
                    <a:pt x="4" y="13"/>
                    <a:pt x="7" y="13"/>
                    <a:pt x="11" y="1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93" name="Freeform 661">
              <a:extLst>
                <a:ext uri="{FF2B5EF4-FFF2-40B4-BE49-F238E27FC236}">
                  <a16:creationId xmlns:a16="http://schemas.microsoft.com/office/drawing/2014/main" id="{AEED2392-F03A-A84B-833E-B05FD1FD67D9}"/>
                </a:ext>
              </a:extLst>
            </p:cNvPr>
            <p:cNvSpPr>
              <a:spLocks/>
            </p:cNvSpPr>
            <p:nvPr/>
          </p:nvSpPr>
          <p:spPr bwMode="auto">
            <a:xfrm>
              <a:off x="12760689" y="5853898"/>
              <a:ext cx="222932" cy="140163"/>
            </a:xfrm>
            <a:custGeom>
              <a:avLst/>
              <a:gdLst>
                <a:gd name="T0" fmla="*/ 16 w 24"/>
                <a:gd name="T1" fmla="*/ 15 h 15"/>
                <a:gd name="T2" fmla="*/ 20 w 24"/>
                <a:gd name="T3" fmla="*/ 15 h 15"/>
                <a:gd name="T4" fmla="*/ 22 w 24"/>
                <a:gd name="T5" fmla="*/ 13 h 15"/>
                <a:gd name="T6" fmla="*/ 22 w 24"/>
                <a:gd name="T7" fmla="*/ 10 h 15"/>
                <a:gd name="T8" fmla="*/ 21 w 24"/>
                <a:gd name="T9" fmla="*/ 5 h 15"/>
                <a:gd name="T10" fmla="*/ 24 w 24"/>
                <a:gd name="T11" fmla="*/ 0 h 15"/>
                <a:gd name="T12" fmla="*/ 12 w 24"/>
                <a:gd name="T13" fmla="*/ 0 h 15"/>
                <a:gd name="T14" fmla="*/ 6 w 24"/>
                <a:gd name="T15" fmla="*/ 1 h 15"/>
                <a:gd name="T16" fmla="*/ 0 w 24"/>
                <a:gd name="T17" fmla="*/ 5 h 15"/>
                <a:gd name="T18" fmla="*/ 2 w 24"/>
                <a:gd name="T19" fmla="*/ 6 h 15"/>
                <a:gd name="T20" fmla="*/ 2 w 24"/>
                <a:gd name="T21" fmla="*/ 8 h 15"/>
                <a:gd name="T22" fmla="*/ 7 w 24"/>
                <a:gd name="T23" fmla="*/ 9 h 15"/>
                <a:gd name="T24" fmla="*/ 6 w 24"/>
                <a:gd name="T25" fmla="*/ 13 h 15"/>
                <a:gd name="T26" fmla="*/ 11 w 24"/>
                <a:gd name="T27" fmla="*/ 12 h 15"/>
                <a:gd name="T28" fmla="*/ 16 w 24"/>
                <a:gd name="T2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15">
                  <a:moveTo>
                    <a:pt x="16" y="15"/>
                  </a:moveTo>
                  <a:cubicBezTo>
                    <a:pt x="17" y="15"/>
                    <a:pt x="19" y="15"/>
                    <a:pt x="20" y="15"/>
                  </a:cubicBezTo>
                  <a:cubicBezTo>
                    <a:pt x="20" y="14"/>
                    <a:pt x="22" y="14"/>
                    <a:pt x="22" y="13"/>
                  </a:cubicBezTo>
                  <a:cubicBezTo>
                    <a:pt x="22" y="12"/>
                    <a:pt x="22" y="11"/>
                    <a:pt x="22" y="10"/>
                  </a:cubicBezTo>
                  <a:cubicBezTo>
                    <a:pt x="21" y="8"/>
                    <a:pt x="20" y="7"/>
                    <a:pt x="21" y="5"/>
                  </a:cubicBezTo>
                  <a:cubicBezTo>
                    <a:pt x="23" y="4"/>
                    <a:pt x="24" y="2"/>
                    <a:pt x="24" y="0"/>
                  </a:cubicBezTo>
                  <a:cubicBezTo>
                    <a:pt x="22" y="3"/>
                    <a:pt x="15" y="0"/>
                    <a:pt x="12" y="0"/>
                  </a:cubicBezTo>
                  <a:cubicBezTo>
                    <a:pt x="10" y="0"/>
                    <a:pt x="8" y="0"/>
                    <a:pt x="6" y="1"/>
                  </a:cubicBezTo>
                  <a:cubicBezTo>
                    <a:pt x="5" y="1"/>
                    <a:pt x="0" y="5"/>
                    <a:pt x="0" y="5"/>
                  </a:cubicBezTo>
                  <a:cubicBezTo>
                    <a:pt x="0" y="6"/>
                    <a:pt x="3" y="5"/>
                    <a:pt x="2" y="6"/>
                  </a:cubicBezTo>
                  <a:cubicBezTo>
                    <a:pt x="2" y="7"/>
                    <a:pt x="2" y="7"/>
                    <a:pt x="2" y="8"/>
                  </a:cubicBezTo>
                  <a:cubicBezTo>
                    <a:pt x="3" y="10"/>
                    <a:pt x="7" y="9"/>
                    <a:pt x="7" y="9"/>
                  </a:cubicBezTo>
                  <a:cubicBezTo>
                    <a:pt x="7" y="10"/>
                    <a:pt x="6" y="12"/>
                    <a:pt x="6" y="13"/>
                  </a:cubicBezTo>
                  <a:cubicBezTo>
                    <a:pt x="7" y="12"/>
                    <a:pt x="9" y="11"/>
                    <a:pt x="11" y="12"/>
                  </a:cubicBezTo>
                  <a:cubicBezTo>
                    <a:pt x="13" y="13"/>
                    <a:pt x="14" y="15"/>
                    <a:pt x="16" y="1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94" name="Freeform 662">
              <a:extLst>
                <a:ext uri="{FF2B5EF4-FFF2-40B4-BE49-F238E27FC236}">
                  <a16:creationId xmlns:a16="http://schemas.microsoft.com/office/drawing/2014/main" id="{0CB62111-0BD3-9844-B40E-CAB1639D33DB}"/>
                </a:ext>
              </a:extLst>
            </p:cNvPr>
            <p:cNvSpPr>
              <a:spLocks/>
            </p:cNvSpPr>
            <p:nvPr/>
          </p:nvSpPr>
          <p:spPr bwMode="auto">
            <a:xfrm>
              <a:off x="12591903" y="6143783"/>
              <a:ext cx="149682" cy="73269"/>
            </a:xfrm>
            <a:custGeom>
              <a:avLst/>
              <a:gdLst>
                <a:gd name="T0" fmla="*/ 16 w 16"/>
                <a:gd name="T1" fmla="*/ 4 h 8"/>
                <a:gd name="T2" fmla="*/ 12 w 16"/>
                <a:gd name="T3" fmla="*/ 2 h 8"/>
                <a:gd name="T4" fmla="*/ 8 w 16"/>
                <a:gd name="T5" fmla="*/ 0 h 8"/>
                <a:gd name="T6" fmla="*/ 7 w 16"/>
                <a:gd name="T7" fmla="*/ 3 h 8"/>
                <a:gd name="T8" fmla="*/ 5 w 16"/>
                <a:gd name="T9" fmla="*/ 2 h 8"/>
                <a:gd name="T10" fmla="*/ 2 w 16"/>
                <a:gd name="T11" fmla="*/ 3 h 8"/>
                <a:gd name="T12" fmla="*/ 0 w 16"/>
                <a:gd name="T13" fmla="*/ 5 h 8"/>
                <a:gd name="T14" fmla="*/ 0 w 16"/>
                <a:gd name="T15" fmla="*/ 6 h 8"/>
                <a:gd name="T16" fmla="*/ 2 w 16"/>
                <a:gd name="T17" fmla="*/ 6 h 8"/>
                <a:gd name="T18" fmla="*/ 8 w 16"/>
                <a:gd name="T19" fmla="*/ 7 h 8"/>
                <a:gd name="T20" fmla="*/ 16 w 16"/>
                <a:gd name="T21"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8">
                  <a:moveTo>
                    <a:pt x="16" y="4"/>
                  </a:moveTo>
                  <a:cubicBezTo>
                    <a:pt x="16" y="1"/>
                    <a:pt x="14" y="2"/>
                    <a:pt x="12" y="2"/>
                  </a:cubicBezTo>
                  <a:cubicBezTo>
                    <a:pt x="11" y="3"/>
                    <a:pt x="10" y="1"/>
                    <a:pt x="8" y="0"/>
                  </a:cubicBezTo>
                  <a:cubicBezTo>
                    <a:pt x="8" y="1"/>
                    <a:pt x="8" y="2"/>
                    <a:pt x="7" y="3"/>
                  </a:cubicBezTo>
                  <a:cubicBezTo>
                    <a:pt x="6" y="3"/>
                    <a:pt x="7" y="1"/>
                    <a:pt x="5" y="2"/>
                  </a:cubicBezTo>
                  <a:cubicBezTo>
                    <a:pt x="4" y="2"/>
                    <a:pt x="2" y="2"/>
                    <a:pt x="2" y="3"/>
                  </a:cubicBezTo>
                  <a:cubicBezTo>
                    <a:pt x="1" y="5"/>
                    <a:pt x="2" y="6"/>
                    <a:pt x="0" y="5"/>
                  </a:cubicBezTo>
                  <a:cubicBezTo>
                    <a:pt x="0" y="5"/>
                    <a:pt x="0" y="5"/>
                    <a:pt x="0" y="6"/>
                  </a:cubicBezTo>
                  <a:cubicBezTo>
                    <a:pt x="0" y="6"/>
                    <a:pt x="1" y="6"/>
                    <a:pt x="2" y="6"/>
                  </a:cubicBezTo>
                  <a:cubicBezTo>
                    <a:pt x="4" y="7"/>
                    <a:pt x="6" y="7"/>
                    <a:pt x="8" y="7"/>
                  </a:cubicBezTo>
                  <a:cubicBezTo>
                    <a:pt x="10" y="7"/>
                    <a:pt x="16" y="8"/>
                    <a:pt x="16"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95" name="Freeform 663">
              <a:extLst>
                <a:ext uri="{FF2B5EF4-FFF2-40B4-BE49-F238E27FC236}">
                  <a16:creationId xmlns:a16="http://schemas.microsoft.com/office/drawing/2014/main" id="{CC106170-8673-A749-9092-1EF9586D169F}"/>
                </a:ext>
              </a:extLst>
            </p:cNvPr>
            <p:cNvSpPr>
              <a:spLocks/>
            </p:cNvSpPr>
            <p:nvPr/>
          </p:nvSpPr>
          <p:spPr bwMode="auto">
            <a:xfrm>
              <a:off x="12359416" y="6162893"/>
              <a:ext cx="445859" cy="391823"/>
            </a:xfrm>
            <a:custGeom>
              <a:avLst/>
              <a:gdLst>
                <a:gd name="T0" fmla="*/ 1 w 48"/>
                <a:gd name="T1" fmla="*/ 12 h 42"/>
                <a:gd name="T2" fmla="*/ 0 w 48"/>
                <a:gd name="T3" fmla="*/ 16 h 42"/>
                <a:gd name="T4" fmla="*/ 2 w 48"/>
                <a:gd name="T5" fmla="*/ 20 h 42"/>
                <a:gd name="T6" fmla="*/ 4 w 48"/>
                <a:gd name="T7" fmla="*/ 27 h 42"/>
                <a:gd name="T8" fmla="*/ 9 w 48"/>
                <a:gd name="T9" fmla="*/ 31 h 42"/>
                <a:gd name="T10" fmla="*/ 10 w 48"/>
                <a:gd name="T11" fmla="*/ 33 h 42"/>
                <a:gd name="T12" fmla="*/ 13 w 48"/>
                <a:gd name="T13" fmla="*/ 32 h 42"/>
                <a:gd name="T14" fmla="*/ 21 w 48"/>
                <a:gd name="T15" fmla="*/ 36 h 42"/>
                <a:gd name="T16" fmla="*/ 25 w 48"/>
                <a:gd name="T17" fmla="*/ 37 h 42"/>
                <a:gd name="T18" fmla="*/ 33 w 48"/>
                <a:gd name="T19" fmla="*/ 37 h 42"/>
                <a:gd name="T20" fmla="*/ 39 w 48"/>
                <a:gd name="T21" fmla="*/ 41 h 42"/>
                <a:gd name="T22" fmla="*/ 41 w 48"/>
                <a:gd name="T23" fmla="*/ 35 h 42"/>
                <a:gd name="T24" fmla="*/ 44 w 48"/>
                <a:gd name="T25" fmla="*/ 32 h 42"/>
                <a:gd name="T26" fmla="*/ 48 w 48"/>
                <a:gd name="T27" fmla="*/ 31 h 42"/>
                <a:gd name="T28" fmla="*/ 45 w 48"/>
                <a:gd name="T29" fmla="*/ 26 h 42"/>
                <a:gd name="T30" fmla="*/ 44 w 48"/>
                <a:gd name="T31" fmla="*/ 19 h 42"/>
                <a:gd name="T32" fmla="*/ 46 w 48"/>
                <a:gd name="T33" fmla="*/ 12 h 42"/>
                <a:gd name="T34" fmla="*/ 44 w 48"/>
                <a:gd name="T35" fmla="*/ 7 h 42"/>
                <a:gd name="T36" fmla="*/ 42 w 48"/>
                <a:gd name="T37" fmla="*/ 5 h 42"/>
                <a:gd name="T38" fmla="*/ 25 w 48"/>
                <a:gd name="T39" fmla="*/ 4 h 42"/>
                <a:gd name="T40" fmla="*/ 20 w 48"/>
                <a:gd name="T41" fmla="*/ 2 h 42"/>
                <a:gd name="T42" fmla="*/ 13 w 48"/>
                <a:gd name="T43" fmla="*/ 4 h 42"/>
                <a:gd name="T44" fmla="*/ 6 w 48"/>
                <a:gd name="T45" fmla="*/ 6 h 42"/>
                <a:gd name="T46" fmla="*/ 2 w 48"/>
                <a:gd name="T47" fmla="*/ 7 h 42"/>
                <a:gd name="T48" fmla="*/ 1 w 48"/>
                <a:gd name="T49" fmla="*/ 9 h 42"/>
                <a:gd name="T50" fmla="*/ 1 w 48"/>
                <a:gd name="T51" fmla="*/ 12 h 42"/>
                <a:gd name="T52" fmla="*/ 1 w 48"/>
                <a:gd name="T53" fmla="*/ 1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42">
                  <a:moveTo>
                    <a:pt x="1" y="12"/>
                  </a:moveTo>
                  <a:cubicBezTo>
                    <a:pt x="1" y="13"/>
                    <a:pt x="0" y="15"/>
                    <a:pt x="0" y="16"/>
                  </a:cubicBezTo>
                  <a:cubicBezTo>
                    <a:pt x="1" y="17"/>
                    <a:pt x="2" y="19"/>
                    <a:pt x="2" y="20"/>
                  </a:cubicBezTo>
                  <a:cubicBezTo>
                    <a:pt x="2" y="22"/>
                    <a:pt x="3" y="25"/>
                    <a:pt x="4" y="27"/>
                  </a:cubicBezTo>
                  <a:cubicBezTo>
                    <a:pt x="5" y="30"/>
                    <a:pt x="8" y="29"/>
                    <a:pt x="9" y="31"/>
                  </a:cubicBezTo>
                  <a:cubicBezTo>
                    <a:pt x="9" y="31"/>
                    <a:pt x="9" y="33"/>
                    <a:pt x="10" y="33"/>
                  </a:cubicBezTo>
                  <a:cubicBezTo>
                    <a:pt x="11" y="34"/>
                    <a:pt x="12" y="32"/>
                    <a:pt x="13" y="32"/>
                  </a:cubicBezTo>
                  <a:cubicBezTo>
                    <a:pt x="15" y="31"/>
                    <a:pt x="19" y="35"/>
                    <a:pt x="21" y="36"/>
                  </a:cubicBezTo>
                  <a:cubicBezTo>
                    <a:pt x="22" y="37"/>
                    <a:pt x="23" y="39"/>
                    <a:pt x="25" y="37"/>
                  </a:cubicBezTo>
                  <a:cubicBezTo>
                    <a:pt x="26" y="36"/>
                    <a:pt x="31" y="37"/>
                    <a:pt x="33" y="37"/>
                  </a:cubicBezTo>
                  <a:cubicBezTo>
                    <a:pt x="36" y="37"/>
                    <a:pt x="37" y="39"/>
                    <a:pt x="39" y="41"/>
                  </a:cubicBezTo>
                  <a:cubicBezTo>
                    <a:pt x="40" y="42"/>
                    <a:pt x="40" y="36"/>
                    <a:pt x="41" y="35"/>
                  </a:cubicBezTo>
                  <a:cubicBezTo>
                    <a:pt x="42" y="34"/>
                    <a:pt x="43" y="33"/>
                    <a:pt x="44" y="32"/>
                  </a:cubicBezTo>
                  <a:cubicBezTo>
                    <a:pt x="45" y="32"/>
                    <a:pt x="48" y="32"/>
                    <a:pt x="48" y="31"/>
                  </a:cubicBezTo>
                  <a:cubicBezTo>
                    <a:pt x="47" y="28"/>
                    <a:pt x="47" y="27"/>
                    <a:pt x="45" y="26"/>
                  </a:cubicBezTo>
                  <a:cubicBezTo>
                    <a:pt x="43" y="24"/>
                    <a:pt x="46" y="21"/>
                    <a:pt x="44" y="19"/>
                  </a:cubicBezTo>
                  <a:cubicBezTo>
                    <a:pt x="42" y="18"/>
                    <a:pt x="47" y="14"/>
                    <a:pt x="46" y="12"/>
                  </a:cubicBezTo>
                  <a:cubicBezTo>
                    <a:pt x="45" y="10"/>
                    <a:pt x="44" y="9"/>
                    <a:pt x="44" y="7"/>
                  </a:cubicBezTo>
                  <a:cubicBezTo>
                    <a:pt x="44" y="6"/>
                    <a:pt x="44" y="5"/>
                    <a:pt x="42" y="5"/>
                  </a:cubicBezTo>
                  <a:cubicBezTo>
                    <a:pt x="37" y="3"/>
                    <a:pt x="30" y="6"/>
                    <a:pt x="25" y="4"/>
                  </a:cubicBezTo>
                  <a:cubicBezTo>
                    <a:pt x="25" y="7"/>
                    <a:pt x="21" y="2"/>
                    <a:pt x="20" y="2"/>
                  </a:cubicBezTo>
                  <a:cubicBezTo>
                    <a:pt x="17" y="0"/>
                    <a:pt x="15" y="2"/>
                    <a:pt x="13" y="4"/>
                  </a:cubicBezTo>
                  <a:cubicBezTo>
                    <a:pt x="10" y="5"/>
                    <a:pt x="8" y="6"/>
                    <a:pt x="6" y="6"/>
                  </a:cubicBezTo>
                  <a:cubicBezTo>
                    <a:pt x="5" y="7"/>
                    <a:pt x="3" y="7"/>
                    <a:pt x="2" y="7"/>
                  </a:cubicBezTo>
                  <a:cubicBezTo>
                    <a:pt x="1" y="8"/>
                    <a:pt x="3" y="9"/>
                    <a:pt x="1" y="9"/>
                  </a:cubicBezTo>
                  <a:cubicBezTo>
                    <a:pt x="1" y="10"/>
                    <a:pt x="1" y="11"/>
                    <a:pt x="1" y="12"/>
                  </a:cubicBezTo>
                  <a:cubicBezTo>
                    <a:pt x="1" y="14"/>
                    <a:pt x="1" y="12"/>
                    <a:pt x="1" y="1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96" name="Freeform 664">
              <a:extLst>
                <a:ext uri="{FF2B5EF4-FFF2-40B4-BE49-F238E27FC236}">
                  <a16:creationId xmlns:a16="http://schemas.microsoft.com/office/drawing/2014/main" id="{94FFA812-FF2E-2340-B913-2B84311D9D5C}"/>
                </a:ext>
              </a:extLst>
            </p:cNvPr>
            <p:cNvSpPr>
              <a:spLocks/>
            </p:cNvSpPr>
            <p:nvPr/>
          </p:nvSpPr>
          <p:spPr bwMode="auto">
            <a:xfrm>
              <a:off x="12630115" y="6573832"/>
              <a:ext cx="429937" cy="280329"/>
            </a:xfrm>
            <a:custGeom>
              <a:avLst/>
              <a:gdLst>
                <a:gd name="T0" fmla="*/ 38 w 46"/>
                <a:gd name="T1" fmla="*/ 13 h 30"/>
                <a:gd name="T2" fmla="*/ 35 w 46"/>
                <a:gd name="T3" fmla="*/ 6 h 30"/>
                <a:gd name="T4" fmla="*/ 32 w 46"/>
                <a:gd name="T5" fmla="*/ 0 h 30"/>
                <a:gd name="T6" fmla="*/ 22 w 46"/>
                <a:gd name="T7" fmla="*/ 4 h 30"/>
                <a:gd name="T8" fmla="*/ 18 w 46"/>
                <a:gd name="T9" fmla="*/ 3 h 30"/>
                <a:gd name="T10" fmla="*/ 12 w 46"/>
                <a:gd name="T11" fmla="*/ 3 h 30"/>
                <a:gd name="T12" fmla="*/ 8 w 46"/>
                <a:gd name="T13" fmla="*/ 6 h 30"/>
                <a:gd name="T14" fmla="*/ 4 w 46"/>
                <a:gd name="T15" fmla="*/ 14 h 30"/>
                <a:gd name="T16" fmla="*/ 0 w 46"/>
                <a:gd name="T17" fmla="*/ 15 h 30"/>
                <a:gd name="T18" fmla="*/ 3 w 46"/>
                <a:gd name="T19" fmla="*/ 18 h 30"/>
                <a:gd name="T20" fmla="*/ 5 w 46"/>
                <a:gd name="T21" fmla="*/ 22 h 30"/>
                <a:gd name="T22" fmla="*/ 8 w 46"/>
                <a:gd name="T23" fmla="*/ 24 h 30"/>
                <a:gd name="T24" fmla="*/ 11 w 46"/>
                <a:gd name="T25" fmla="*/ 25 h 30"/>
                <a:gd name="T26" fmla="*/ 11 w 46"/>
                <a:gd name="T27" fmla="*/ 28 h 30"/>
                <a:gd name="T28" fmla="*/ 21 w 46"/>
                <a:gd name="T29" fmla="*/ 30 h 30"/>
                <a:gd name="T30" fmla="*/ 28 w 46"/>
                <a:gd name="T31" fmla="*/ 28 h 30"/>
                <a:gd name="T32" fmla="*/ 40 w 46"/>
                <a:gd name="T33" fmla="*/ 30 h 30"/>
                <a:gd name="T34" fmla="*/ 41 w 46"/>
                <a:gd name="T35" fmla="*/ 23 h 30"/>
                <a:gd name="T36" fmla="*/ 46 w 46"/>
                <a:gd name="T37" fmla="*/ 20 h 30"/>
                <a:gd name="T38" fmla="*/ 39 w 46"/>
                <a:gd name="T39" fmla="*/ 20 h 30"/>
                <a:gd name="T40" fmla="*/ 38 w 46"/>
                <a:gd name="T41" fmla="*/ 13 h 30"/>
                <a:gd name="T42" fmla="*/ 38 w 46"/>
                <a:gd name="T4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 h="30">
                  <a:moveTo>
                    <a:pt x="38" y="13"/>
                  </a:moveTo>
                  <a:cubicBezTo>
                    <a:pt x="39" y="10"/>
                    <a:pt x="36" y="8"/>
                    <a:pt x="35" y="6"/>
                  </a:cubicBezTo>
                  <a:cubicBezTo>
                    <a:pt x="33" y="5"/>
                    <a:pt x="32" y="2"/>
                    <a:pt x="32" y="0"/>
                  </a:cubicBezTo>
                  <a:cubicBezTo>
                    <a:pt x="29" y="1"/>
                    <a:pt x="26" y="4"/>
                    <a:pt x="22" y="4"/>
                  </a:cubicBezTo>
                  <a:cubicBezTo>
                    <a:pt x="21" y="4"/>
                    <a:pt x="19" y="3"/>
                    <a:pt x="18" y="3"/>
                  </a:cubicBezTo>
                  <a:cubicBezTo>
                    <a:pt x="16" y="3"/>
                    <a:pt x="14" y="3"/>
                    <a:pt x="12" y="3"/>
                  </a:cubicBezTo>
                  <a:cubicBezTo>
                    <a:pt x="12" y="3"/>
                    <a:pt x="9" y="6"/>
                    <a:pt x="8" y="6"/>
                  </a:cubicBezTo>
                  <a:cubicBezTo>
                    <a:pt x="7" y="9"/>
                    <a:pt x="5" y="11"/>
                    <a:pt x="4" y="14"/>
                  </a:cubicBezTo>
                  <a:cubicBezTo>
                    <a:pt x="3" y="14"/>
                    <a:pt x="1" y="14"/>
                    <a:pt x="0" y="15"/>
                  </a:cubicBezTo>
                  <a:cubicBezTo>
                    <a:pt x="0" y="16"/>
                    <a:pt x="3" y="17"/>
                    <a:pt x="3" y="18"/>
                  </a:cubicBezTo>
                  <a:cubicBezTo>
                    <a:pt x="3" y="20"/>
                    <a:pt x="4" y="20"/>
                    <a:pt x="5" y="22"/>
                  </a:cubicBezTo>
                  <a:cubicBezTo>
                    <a:pt x="5" y="24"/>
                    <a:pt x="6" y="24"/>
                    <a:pt x="8" y="24"/>
                  </a:cubicBezTo>
                  <a:cubicBezTo>
                    <a:pt x="9" y="24"/>
                    <a:pt x="11" y="24"/>
                    <a:pt x="11" y="25"/>
                  </a:cubicBezTo>
                  <a:cubicBezTo>
                    <a:pt x="11" y="26"/>
                    <a:pt x="11" y="27"/>
                    <a:pt x="11" y="28"/>
                  </a:cubicBezTo>
                  <a:cubicBezTo>
                    <a:pt x="13" y="30"/>
                    <a:pt x="18" y="30"/>
                    <a:pt x="21" y="30"/>
                  </a:cubicBezTo>
                  <a:cubicBezTo>
                    <a:pt x="24" y="30"/>
                    <a:pt x="26" y="30"/>
                    <a:pt x="28" y="28"/>
                  </a:cubicBezTo>
                  <a:cubicBezTo>
                    <a:pt x="32" y="26"/>
                    <a:pt x="36" y="28"/>
                    <a:pt x="40" y="30"/>
                  </a:cubicBezTo>
                  <a:cubicBezTo>
                    <a:pt x="40" y="28"/>
                    <a:pt x="40" y="25"/>
                    <a:pt x="41" y="23"/>
                  </a:cubicBezTo>
                  <a:cubicBezTo>
                    <a:pt x="42" y="22"/>
                    <a:pt x="45" y="24"/>
                    <a:pt x="46" y="20"/>
                  </a:cubicBezTo>
                  <a:cubicBezTo>
                    <a:pt x="43" y="18"/>
                    <a:pt x="42" y="20"/>
                    <a:pt x="39" y="20"/>
                  </a:cubicBezTo>
                  <a:cubicBezTo>
                    <a:pt x="37" y="19"/>
                    <a:pt x="37" y="14"/>
                    <a:pt x="38" y="13"/>
                  </a:cubicBezTo>
                  <a:cubicBezTo>
                    <a:pt x="39" y="11"/>
                    <a:pt x="37" y="15"/>
                    <a:pt x="38" y="1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97" name="Freeform 665">
              <a:extLst>
                <a:ext uri="{FF2B5EF4-FFF2-40B4-BE49-F238E27FC236}">
                  <a16:creationId xmlns:a16="http://schemas.microsoft.com/office/drawing/2014/main" id="{90377C93-4ED9-EC4F-9924-60C669BAD32D}"/>
                </a:ext>
              </a:extLst>
            </p:cNvPr>
            <p:cNvSpPr>
              <a:spLocks/>
            </p:cNvSpPr>
            <p:nvPr/>
          </p:nvSpPr>
          <p:spPr bwMode="auto">
            <a:xfrm>
              <a:off x="12929480" y="6564274"/>
              <a:ext cx="156050" cy="187951"/>
            </a:xfrm>
            <a:custGeom>
              <a:avLst/>
              <a:gdLst>
                <a:gd name="T0" fmla="*/ 14 w 17"/>
                <a:gd name="T1" fmla="*/ 10 h 20"/>
                <a:gd name="T2" fmla="*/ 9 w 17"/>
                <a:gd name="T3" fmla="*/ 3 h 20"/>
                <a:gd name="T4" fmla="*/ 0 w 17"/>
                <a:gd name="T5" fmla="*/ 1 h 20"/>
                <a:gd name="T6" fmla="*/ 5 w 17"/>
                <a:gd name="T7" fmla="*/ 10 h 20"/>
                <a:gd name="T8" fmla="*/ 7 w 17"/>
                <a:gd name="T9" fmla="*/ 20 h 20"/>
                <a:gd name="T10" fmla="*/ 10 w 17"/>
                <a:gd name="T11" fmla="*/ 14 h 20"/>
                <a:gd name="T12" fmla="*/ 14 w 17"/>
                <a:gd name="T13" fmla="*/ 14 h 20"/>
                <a:gd name="T14" fmla="*/ 14 w 17"/>
                <a:gd name="T15" fmla="*/ 10 h 20"/>
                <a:gd name="T16" fmla="*/ 14 w 17"/>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0">
                  <a:moveTo>
                    <a:pt x="14" y="10"/>
                  </a:moveTo>
                  <a:cubicBezTo>
                    <a:pt x="12" y="8"/>
                    <a:pt x="11" y="4"/>
                    <a:pt x="9" y="3"/>
                  </a:cubicBezTo>
                  <a:cubicBezTo>
                    <a:pt x="8" y="3"/>
                    <a:pt x="0" y="0"/>
                    <a:pt x="0" y="1"/>
                  </a:cubicBezTo>
                  <a:cubicBezTo>
                    <a:pt x="1" y="5"/>
                    <a:pt x="3" y="7"/>
                    <a:pt x="5" y="10"/>
                  </a:cubicBezTo>
                  <a:cubicBezTo>
                    <a:pt x="7" y="13"/>
                    <a:pt x="4" y="17"/>
                    <a:pt x="7" y="20"/>
                  </a:cubicBezTo>
                  <a:cubicBezTo>
                    <a:pt x="8" y="19"/>
                    <a:pt x="9" y="16"/>
                    <a:pt x="10" y="14"/>
                  </a:cubicBezTo>
                  <a:cubicBezTo>
                    <a:pt x="12" y="13"/>
                    <a:pt x="13" y="14"/>
                    <a:pt x="14" y="14"/>
                  </a:cubicBezTo>
                  <a:cubicBezTo>
                    <a:pt x="17" y="14"/>
                    <a:pt x="14" y="10"/>
                    <a:pt x="14" y="10"/>
                  </a:cubicBezTo>
                  <a:cubicBezTo>
                    <a:pt x="13" y="9"/>
                    <a:pt x="14" y="10"/>
                    <a:pt x="14"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98" name="Freeform 666">
              <a:extLst>
                <a:ext uri="{FF2B5EF4-FFF2-40B4-BE49-F238E27FC236}">
                  <a16:creationId xmlns:a16="http://schemas.microsoft.com/office/drawing/2014/main" id="{6499FF4B-CAF7-DF4B-95F6-BE4EF96207FF}"/>
                </a:ext>
              </a:extLst>
            </p:cNvPr>
            <p:cNvSpPr>
              <a:spLocks/>
            </p:cNvSpPr>
            <p:nvPr/>
          </p:nvSpPr>
          <p:spPr bwMode="auto">
            <a:xfrm>
              <a:off x="12993175" y="6666210"/>
              <a:ext cx="92356" cy="95566"/>
            </a:xfrm>
            <a:custGeom>
              <a:avLst/>
              <a:gdLst>
                <a:gd name="T0" fmla="*/ 7 w 10"/>
                <a:gd name="T1" fmla="*/ 9 h 10"/>
                <a:gd name="T2" fmla="*/ 7 w 10"/>
                <a:gd name="T3" fmla="*/ 7 h 10"/>
                <a:gd name="T4" fmla="*/ 10 w 10"/>
                <a:gd name="T5" fmla="*/ 4 h 10"/>
                <a:gd name="T6" fmla="*/ 8 w 10"/>
                <a:gd name="T7" fmla="*/ 1 h 10"/>
                <a:gd name="T8" fmla="*/ 3 w 10"/>
                <a:gd name="T9" fmla="*/ 4 h 10"/>
                <a:gd name="T10" fmla="*/ 0 w 10"/>
                <a:gd name="T11" fmla="*/ 9 h 10"/>
                <a:gd name="T12" fmla="*/ 3 w 10"/>
                <a:gd name="T13" fmla="*/ 9 h 10"/>
                <a:gd name="T14" fmla="*/ 7 w 10"/>
                <a:gd name="T15" fmla="*/ 10 h 10"/>
                <a:gd name="T16" fmla="*/ 7 w 10"/>
                <a:gd name="T17" fmla="*/ 9 h 10"/>
                <a:gd name="T18" fmla="*/ 7 w 10"/>
                <a:gd name="T19"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0">
                  <a:moveTo>
                    <a:pt x="7" y="9"/>
                  </a:moveTo>
                  <a:cubicBezTo>
                    <a:pt x="6" y="8"/>
                    <a:pt x="6" y="8"/>
                    <a:pt x="7" y="7"/>
                  </a:cubicBezTo>
                  <a:cubicBezTo>
                    <a:pt x="8" y="6"/>
                    <a:pt x="9" y="5"/>
                    <a:pt x="10" y="4"/>
                  </a:cubicBezTo>
                  <a:cubicBezTo>
                    <a:pt x="10" y="4"/>
                    <a:pt x="8" y="2"/>
                    <a:pt x="8" y="1"/>
                  </a:cubicBezTo>
                  <a:cubicBezTo>
                    <a:pt x="8" y="5"/>
                    <a:pt x="3" y="0"/>
                    <a:pt x="3" y="4"/>
                  </a:cubicBezTo>
                  <a:cubicBezTo>
                    <a:pt x="3" y="6"/>
                    <a:pt x="1" y="8"/>
                    <a:pt x="0" y="9"/>
                  </a:cubicBezTo>
                  <a:cubicBezTo>
                    <a:pt x="0" y="10"/>
                    <a:pt x="2" y="9"/>
                    <a:pt x="3" y="9"/>
                  </a:cubicBezTo>
                  <a:cubicBezTo>
                    <a:pt x="5" y="9"/>
                    <a:pt x="6" y="9"/>
                    <a:pt x="7" y="10"/>
                  </a:cubicBezTo>
                  <a:cubicBezTo>
                    <a:pt x="7" y="10"/>
                    <a:pt x="7" y="9"/>
                    <a:pt x="7" y="9"/>
                  </a:cubicBezTo>
                  <a:cubicBezTo>
                    <a:pt x="6" y="8"/>
                    <a:pt x="7" y="9"/>
                    <a:pt x="7" y="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99" name="Freeform 667">
              <a:extLst>
                <a:ext uri="{FF2B5EF4-FFF2-40B4-BE49-F238E27FC236}">
                  <a16:creationId xmlns:a16="http://schemas.microsoft.com/office/drawing/2014/main" id="{68B56BCF-8598-624A-8C33-C67FB8969D8F}"/>
                </a:ext>
              </a:extLst>
            </p:cNvPr>
            <p:cNvSpPr>
              <a:spLocks/>
            </p:cNvSpPr>
            <p:nvPr/>
          </p:nvSpPr>
          <p:spPr bwMode="auto">
            <a:xfrm>
              <a:off x="12712921" y="6815931"/>
              <a:ext cx="299364" cy="178393"/>
            </a:xfrm>
            <a:custGeom>
              <a:avLst/>
              <a:gdLst>
                <a:gd name="T0" fmla="*/ 17 w 32"/>
                <a:gd name="T1" fmla="*/ 4 h 19"/>
                <a:gd name="T2" fmla="*/ 2 w 32"/>
                <a:gd name="T3" fmla="*/ 0 h 19"/>
                <a:gd name="T4" fmla="*/ 2 w 32"/>
                <a:gd name="T5" fmla="*/ 5 h 19"/>
                <a:gd name="T6" fmla="*/ 3 w 32"/>
                <a:gd name="T7" fmla="*/ 8 h 19"/>
                <a:gd name="T8" fmla="*/ 1 w 32"/>
                <a:gd name="T9" fmla="*/ 11 h 19"/>
                <a:gd name="T10" fmla="*/ 3 w 32"/>
                <a:gd name="T11" fmla="*/ 17 h 19"/>
                <a:gd name="T12" fmla="*/ 9 w 32"/>
                <a:gd name="T13" fmla="*/ 17 h 19"/>
                <a:gd name="T14" fmla="*/ 16 w 32"/>
                <a:gd name="T15" fmla="*/ 18 h 19"/>
                <a:gd name="T16" fmla="*/ 21 w 32"/>
                <a:gd name="T17" fmla="*/ 15 h 19"/>
                <a:gd name="T18" fmla="*/ 28 w 32"/>
                <a:gd name="T19" fmla="*/ 14 h 19"/>
                <a:gd name="T20" fmla="*/ 28 w 32"/>
                <a:gd name="T21" fmla="*/ 8 h 19"/>
                <a:gd name="T22" fmla="*/ 29 w 32"/>
                <a:gd name="T23" fmla="*/ 3 h 19"/>
                <a:gd name="T24" fmla="*/ 21 w 32"/>
                <a:gd name="T25" fmla="*/ 2 h 19"/>
                <a:gd name="T26" fmla="*/ 17 w 32"/>
                <a:gd name="T27"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19">
                  <a:moveTo>
                    <a:pt x="17" y="4"/>
                  </a:moveTo>
                  <a:cubicBezTo>
                    <a:pt x="13" y="4"/>
                    <a:pt x="3" y="6"/>
                    <a:pt x="2" y="0"/>
                  </a:cubicBezTo>
                  <a:cubicBezTo>
                    <a:pt x="1" y="2"/>
                    <a:pt x="0" y="4"/>
                    <a:pt x="2" y="5"/>
                  </a:cubicBezTo>
                  <a:cubicBezTo>
                    <a:pt x="3" y="6"/>
                    <a:pt x="4" y="7"/>
                    <a:pt x="3" y="8"/>
                  </a:cubicBezTo>
                  <a:cubicBezTo>
                    <a:pt x="2" y="9"/>
                    <a:pt x="1" y="9"/>
                    <a:pt x="1" y="11"/>
                  </a:cubicBezTo>
                  <a:cubicBezTo>
                    <a:pt x="2" y="13"/>
                    <a:pt x="3" y="14"/>
                    <a:pt x="3" y="17"/>
                  </a:cubicBezTo>
                  <a:cubicBezTo>
                    <a:pt x="5" y="17"/>
                    <a:pt x="7" y="17"/>
                    <a:pt x="9" y="17"/>
                  </a:cubicBezTo>
                  <a:cubicBezTo>
                    <a:pt x="11" y="17"/>
                    <a:pt x="14" y="19"/>
                    <a:pt x="16" y="18"/>
                  </a:cubicBezTo>
                  <a:cubicBezTo>
                    <a:pt x="18" y="18"/>
                    <a:pt x="20" y="16"/>
                    <a:pt x="21" y="15"/>
                  </a:cubicBezTo>
                  <a:cubicBezTo>
                    <a:pt x="23" y="13"/>
                    <a:pt x="25" y="14"/>
                    <a:pt x="28" y="14"/>
                  </a:cubicBezTo>
                  <a:cubicBezTo>
                    <a:pt x="27" y="12"/>
                    <a:pt x="27" y="11"/>
                    <a:pt x="28" y="8"/>
                  </a:cubicBezTo>
                  <a:cubicBezTo>
                    <a:pt x="29" y="6"/>
                    <a:pt x="32" y="4"/>
                    <a:pt x="29" y="3"/>
                  </a:cubicBezTo>
                  <a:cubicBezTo>
                    <a:pt x="27" y="2"/>
                    <a:pt x="24" y="1"/>
                    <a:pt x="21" y="2"/>
                  </a:cubicBezTo>
                  <a:cubicBezTo>
                    <a:pt x="19" y="2"/>
                    <a:pt x="18" y="4"/>
                    <a:pt x="17"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00" name="Freeform 668">
              <a:extLst>
                <a:ext uri="{FF2B5EF4-FFF2-40B4-BE49-F238E27FC236}">
                  <a16:creationId xmlns:a16="http://schemas.microsoft.com/office/drawing/2014/main" id="{560B4E09-9729-1C43-BD90-C6F2A000A448}"/>
                </a:ext>
              </a:extLst>
            </p:cNvPr>
            <p:cNvSpPr>
              <a:spLocks/>
            </p:cNvSpPr>
            <p:nvPr/>
          </p:nvSpPr>
          <p:spPr bwMode="auto">
            <a:xfrm>
              <a:off x="12423110" y="6771335"/>
              <a:ext cx="168791" cy="140163"/>
            </a:xfrm>
            <a:custGeom>
              <a:avLst/>
              <a:gdLst>
                <a:gd name="T0" fmla="*/ 10 w 18"/>
                <a:gd name="T1" fmla="*/ 0 h 15"/>
                <a:gd name="T2" fmla="*/ 1 w 18"/>
                <a:gd name="T3" fmla="*/ 2 h 15"/>
                <a:gd name="T4" fmla="*/ 4 w 18"/>
                <a:gd name="T5" fmla="*/ 8 h 15"/>
                <a:gd name="T6" fmla="*/ 13 w 18"/>
                <a:gd name="T7" fmla="*/ 15 h 15"/>
                <a:gd name="T8" fmla="*/ 15 w 18"/>
                <a:gd name="T9" fmla="*/ 10 h 15"/>
                <a:gd name="T10" fmla="*/ 17 w 18"/>
                <a:gd name="T11" fmla="*/ 6 h 15"/>
                <a:gd name="T12" fmla="*/ 16 w 18"/>
                <a:gd name="T13" fmla="*/ 2 h 15"/>
                <a:gd name="T14" fmla="*/ 10 w 18"/>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5">
                  <a:moveTo>
                    <a:pt x="10" y="0"/>
                  </a:moveTo>
                  <a:cubicBezTo>
                    <a:pt x="8" y="0"/>
                    <a:pt x="0" y="0"/>
                    <a:pt x="1" y="2"/>
                  </a:cubicBezTo>
                  <a:cubicBezTo>
                    <a:pt x="1" y="3"/>
                    <a:pt x="3" y="7"/>
                    <a:pt x="4" y="8"/>
                  </a:cubicBezTo>
                  <a:cubicBezTo>
                    <a:pt x="6" y="11"/>
                    <a:pt x="10" y="13"/>
                    <a:pt x="13" y="15"/>
                  </a:cubicBezTo>
                  <a:cubicBezTo>
                    <a:pt x="13" y="13"/>
                    <a:pt x="13" y="11"/>
                    <a:pt x="15" y="10"/>
                  </a:cubicBezTo>
                  <a:cubicBezTo>
                    <a:pt x="17" y="9"/>
                    <a:pt x="18" y="8"/>
                    <a:pt x="17" y="6"/>
                  </a:cubicBezTo>
                  <a:cubicBezTo>
                    <a:pt x="17" y="4"/>
                    <a:pt x="17" y="3"/>
                    <a:pt x="16" y="2"/>
                  </a:cubicBezTo>
                  <a:cubicBezTo>
                    <a:pt x="14" y="1"/>
                    <a:pt x="12" y="0"/>
                    <a:pt x="10"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01" name="Freeform 669">
              <a:extLst>
                <a:ext uri="{FF2B5EF4-FFF2-40B4-BE49-F238E27FC236}">
                  <a16:creationId xmlns:a16="http://schemas.microsoft.com/office/drawing/2014/main" id="{79B37C15-B08F-684C-B402-C2EAF75DA5E7}"/>
                </a:ext>
              </a:extLst>
            </p:cNvPr>
            <p:cNvSpPr>
              <a:spLocks/>
            </p:cNvSpPr>
            <p:nvPr/>
          </p:nvSpPr>
          <p:spPr bwMode="auto">
            <a:xfrm>
              <a:off x="12544129" y="6704437"/>
              <a:ext cx="207005" cy="251657"/>
            </a:xfrm>
            <a:custGeom>
              <a:avLst/>
              <a:gdLst>
                <a:gd name="T0" fmla="*/ 21 w 22"/>
                <a:gd name="T1" fmla="*/ 19 h 27"/>
                <a:gd name="T2" fmla="*/ 20 w 22"/>
                <a:gd name="T3" fmla="*/ 17 h 27"/>
                <a:gd name="T4" fmla="*/ 19 w 22"/>
                <a:gd name="T5" fmla="*/ 13 h 27"/>
                <a:gd name="T6" fmla="*/ 15 w 22"/>
                <a:gd name="T7" fmla="*/ 10 h 27"/>
                <a:gd name="T8" fmla="*/ 14 w 22"/>
                <a:gd name="T9" fmla="*/ 8 h 27"/>
                <a:gd name="T10" fmla="*/ 12 w 22"/>
                <a:gd name="T11" fmla="*/ 5 h 27"/>
                <a:gd name="T12" fmla="*/ 5 w 22"/>
                <a:gd name="T13" fmla="*/ 1 h 27"/>
                <a:gd name="T14" fmla="*/ 2 w 22"/>
                <a:gd name="T15" fmla="*/ 4 h 27"/>
                <a:gd name="T16" fmla="*/ 4 w 22"/>
                <a:gd name="T17" fmla="*/ 14 h 27"/>
                <a:gd name="T18" fmla="*/ 1 w 22"/>
                <a:gd name="T19" fmla="*/ 19 h 27"/>
                <a:gd name="T20" fmla="*/ 0 w 22"/>
                <a:gd name="T21" fmla="*/ 23 h 27"/>
                <a:gd name="T22" fmla="*/ 4 w 22"/>
                <a:gd name="T23" fmla="*/ 27 h 27"/>
                <a:gd name="T24" fmla="*/ 6 w 22"/>
                <a:gd name="T25" fmla="*/ 23 h 27"/>
                <a:gd name="T26" fmla="*/ 10 w 22"/>
                <a:gd name="T27" fmla="*/ 26 h 27"/>
                <a:gd name="T28" fmla="*/ 20 w 22"/>
                <a:gd name="T29" fmla="*/ 24 h 27"/>
                <a:gd name="T30" fmla="*/ 21 w 22"/>
                <a:gd name="T31" fmla="*/ 19 h 27"/>
                <a:gd name="T32" fmla="*/ 21 w 22"/>
                <a:gd name="T33"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27">
                  <a:moveTo>
                    <a:pt x="21" y="19"/>
                  </a:moveTo>
                  <a:cubicBezTo>
                    <a:pt x="22" y="18"/>
                    <a:pt x="21" y="18"/>
                    <a:pt x="20" y="17"/>
                  </a:cubicBezTo>
                  <a:cubicBezTo>
                    <a:pt x="19" y="16"/>
                    <a:pt x="19" y="15"/>
                    <a:pt x="19" y="13"/>
                  </a:cubicBezTo>
                  <a:cubicBezTo>
                    <a:pt x="21" y="10"/>
                    <a:pt x="18" y="10"/>
                    <a:pt x="15" y="10"/>
                  </a:cubicBezTo>
                  <a:cubicBezTo>
                    <a:pt x="14" y="10"/>
                    <a:pt x="14" y="9"/>
                    <a:pt x="14" y="8"/>
                  </a:cubicBezTo>
                  <a:cubicBezTo>
                    <a:pt x="13" y="6"/>
                    <a:pt x="12" y="7"/>
                    <a:pt x="12" y="5"/>
                  </a:cubicBezTo>
                  <a:cubicBezTo>
                    <a:pt x="11" y="2"/>
                    <a:pt x="9" y="0"/>
                    <a:pt x="5" y="1"/>
                  </a:cubicBezTo>
                  <a:cubicBezTo>
                    <a:pt x="2" y="2"/>
                    <a:pt x="2" y="2"/>
                    <a:pt x="2" y="4"/>
                  </a:cubicBezTo>
                  <a:cubicBezTo>
                    <a:pt x="3" y="7"/>
                    <a:pt x="4" y="10"/>
                    <a:pt x="4" y="14"/>
                  </a:cubicBezTo>
                  <a:cubicBezTo>
                    <a:pt x="5" y="17"/>
                    <a:pt x="2" y="16"/>
                    <a:pt x="1" y="19"/>
                  </a:cubicBezTo>
                  <a:cubicBezTo>
                    <a:pt x="0" y="20"/>
                    <a:pt x="0" y="22"/>
                    <a:pt x="0" y="23"/>
                  </a:cubicBezTo>
                  <a:cubicBezTo>
                    <a:pt x="0" y="25"/>
                    <a:pt x="3" y="26"/>
                    <a:pt x="4" y="27"/>
                  </a:cubicBezTo>
                  <a:cubicBezTo>
                    <a:pt x="4" y="26"/>
                    <a:pt x="4" y="23"/>
                    <a:pt x="6" y="23"/>
                  </a:cubicBezTo>
                  <a:cubicBezTo>
                    <a:pt x="8" y="23"/>
                    <a:pt x="9" y="24"/>
                    <a:pt x="10" y="26"/>
                  </a:cubicBezTo>
                  <a:cubicBezTo>
                    <a:pt x="11" y="26"/>
                    <a:pt x="18" y="24"/>
                    <a:pt x="20" y="24"/>
                  </a:cubicBezTo>
                  <a:cubicBezTo>
                    <a:pt x="18" y="22"/>
                    <a:pt x="20" y="21"/>
                    <a:pt x="21" y="19"/>
                  </a:cubicBezTo>
                  <a:cubicBezTo>
                    <a:pt x="22" y="18"/>
                    <a:pt x="20" y="20"/>
                    <a:pt x="21" y="1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02" name="Freeform 670">
              <a:extLst>
                <a:ext uri="{FF2B5EF4-FFF2-40B4-BE49-F238E27FC236}">
                  <a16:creationId xmlns:a16="http://schemas.microsoft.com/office/drawing/2014/main" id="{0C39F938-2650-9942-BC22-FD07FA813FC2}"/>
                </a:ext>
              </a:extLst>
            </p:cNvPr>
            <p:cNvSpPr>
              <a:spLocks/>
            </p:cNvSpPr>
            <p:nvPr/>
          </p:nvSpPr>
          <p:spPr bwMode="auto">
            <a:xfrm>
              <a:off x="12432665" y="6554720"/>
              <a:ext cx="328028" cy="178393"/>
            </a:xfrm>
            <a:custGeom>
              <a:avLst/>
              <a:gdLst>
                <a:gd name="T0" fmla="*/ 30 w 35"/>
                <a:gd name="T1" fmla="*/ 3 h 19"/>
                <a:gd name="T2" fmla="*/ 24 w 35"/>
                <a:gd name="T3" fmla="*/ 1 h 19"/>
                <a:gd name="T4" fmla="*/ 19 w 35"/>
                <a:gd name="T5" fmla="*/ 4 h 19"/>
                <a:gd name="T6" fmla="*/ 15 w 35"/>
                <a:gd name="T7" fmla="*/ 4 h 19"/>
                <a:gd name="T8" fmla="*/ 13 w 35"/>
                <a:gd name="T9" fmla="*/ 6 h 19"/>
                <a:gd name="T10" fmla="*/ 5 w 35"/>
                <a:gd name="T11" fmla="*/ 4 h 19"/>
                <a:gd name="T12" fmla="*/ 5 w 35"/>
                <a:gd name="T13" fmla="*/ 7 h 19"/>
                <a:gd name="T14" fmla="*/ 3 w 35"/>
                <a:gd name="T15" fmla="*/ 8 h 19"/>
                <a:gd name="T16" fmla="*/ 3 w 35"/>
                <a:gd name="T17" fmla="*/ 15 h 19"/>
                <a:gd name="T18" fmla="*/ 11 w 35"/>
                <a:gd name="T19" fmla="*/ 19 h 19"/>
                <a:gd name="T20" fmla="*/ 21 w 35"/>
                <a:gd name="T21" fmla="*/ 17 h 19"/>
                <a:gd name="T22" fmla="*/ 25 w 35"/>
                <a:gd name="T23" fmla="*/ 15 h 19"/>
                <a:gd name="T24" fmla="*/ 29 w 35"/>
                <a:gd name="T25" fmla="*/ 9 h 19"/>
                <a:gd name="T26" fmla="*/ 33 w 35"/>
                <a:gd name="T27" fmla="*/ 6 h 19"/>
                <a:gd name="T28" fmla="*/ 30 w 35"/>
                <a:gd name="T29" fmla="*/ 3 h 19"/>
                <a:gd name="T30" fmla="*/ 30 w 35"/>
                <a:gd name="T31"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9">
                  <a:moveTo>
                    <a:pt x="30" y="3"/>
                  </a:moveTo>
                  <a:cubicBezTo>
                    <a:pt x="30" y="2"/>
                    <a:pt x="25" y="2"/>
                    <a:pt x="24" y="1"/>
                  </a:cubicBezTo>
                  <a:cubicBezTo>
                    <a:pt x="20" y="0"/>
                    <a:pt x="22" y="4"/>
                    <a:pt x="19" y="4"/>
                  </a:cubicBezTo>
                  <a:cubicBezTo>
                    <a:pt x="18" y="3"/>
                    <a:pt x="17" y="4"/>
                    <a:pt x="15" y="4"/>
                  </a:cubicBezTo>
                  <a:cubicBezTo>
                    <a:pt x="14" y="4"/>
                    <a:pt x="14" y="6"/>
                    <a:pt x="13" y="6"/>
                  </a:cubicBezTo>
                  <a:cubicBezTo>
                    <a:pt x="9" y="8"/>
                    <a:pt x="7" y="6"/>
                    <a:pt x="5" y="4"/>
                  </a:cubicBezTo>
                  <a:cubicBezTo>
                    <a:pt x="5" y="5"/>
                    <a:pt x="5" y="6"/>
                    <a:pt x="5" y="7"/>
                  </a:cubicBezTo>
                  <a:cubicBezTo>
                    <a:pt x="4" y="8"/>
                    <a:pt x="3" y="6"/>
                    <a:pt x="3" y="8"/>
                  </a:cubicBezTo>
                  <a:cubicBezTo>
                    <a:pt x="3" y="11"/>
                    <a:pt x="0" y="13"/>
                    <a:pt x="3" y="15"/>
                  </a:cubicBezTo>
                  <a:cubicBezTo>
                    <a:pt x="5" y="17"/>
                    <a:pt x="8" y="19"/>
                    <a:pt x="11" y="19"/>
                  </a:cubicBezTo>
                  <a:cubicBezTo>
                    <a:pt x="15" y="19"/>
                    <a:pt x="17" y="16"/>
                    <a:pt x="21" y="17"/>
                  </a:cubicBezTo>
                  <a:cubicBezTo>
                    <a:pt x="21" y="16"/>
                    <a:pt x="24" y="16"/>
                    <a:pt x="25" y="15"/>
                  </a:cubicBezTo>
                  <a:cubicBezTo>
                    <a:pt x="26" y="13"/>
                    <a:pt x="27" y="11"/>
                    <a:pt x="29" y="9"/>
                  </a:cubicBezTo>
                  <a:cubicBezTo>
                    <a:pt x="30" y="7"/>
                    <a:pt x="31" y="7"/>
                    <a:pt x="33" y="6"/>
                  </a:cubicBezTo>
                  <a:cubicBezTo>
                    <a:pt x="35" y="4"/>
                    <a:pt x="30" y="4"/>
                    <a:pt x="30" y="3"/>
                  </a:cubicBezTo>
                  <a:cubicBezTo>
                    <a:pt x="30" y="3"/>
                    <a:pt x="30" y="4"/>
                    <a:pt x="30"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03" name="Freeform 671">
              <a:extLst>
                <a:ext uri="{FF2B5EF4-FFF2-40B4-BE49-F238E27FC236}">
                  <a16:creationId xmlns:a16="http://schemas.microsoft.com/office/drawing/2014/main" id="{F8BF89AB-DC91-FD4F-86FD-07BC51BAEACB}"/>
                </a:ext>
              </a:extLst>
            </p:cNvPr>
            <p:cNvSpPr>
              <a:spLocks/>
            </p:cNvSpPr>
            <p:nvPr/>
          </p:nvSpPr>
          <p:spPr bwMode="auto">
            <a:xfrm>
              <a:off x="12620561" y="6956097"/>
              <a:ext cx="289811" cy="299442"/>
            </a:xfrm>
            <a:custGeom>
              <a:avLst/>
              <a:gdLst>
                <a:gd name="T0" fmla="*/ 31 w 31"/>
                <a:gd name="T1" fmla="*/ 0 h 32"/>
                <a:gd name="T2" fmla="*/ 23 w 31"/>
                <a:gd name="T3" fmla="*/ 3 h 32"/>
                <a:gd name="T4" fmla="*/ 13 w 31"/>
                <a:gd name="T5" fmla="*/ 2 h 32"/>
                <a:gd name="T6" fmla="*/ 9 w 31"/>
                <a:gd name="T7" fmla="*/ 4 h 32"/>
                <a:gd name="T8" fmla="*/ 6 w 31"/>
                <a:gd name="T9" fmla="*/ 5 h 32"/>
                <a:gd name="T10" fmla="*/ 4 w 31"/>
                <a:gd name="T11" fmla="*/ 8 h 32"/>
                <a:gd name="T12" fmla="*/ 2 w 31"/>
                <a:gd name="T13" fmla="*/ 11 h 32"/>
                <a:gd name="T14" fmla="*/ 2 w 31"/>
                <a:gd name="T15" fmla="*/ 15 h 32"/>
                <a:gd name="T16" fmla="*/ 4 w 31"/>
                <a:gd name="T17" fmla="*/ 17 h 32"/>
                <a:gd name="T18" fmla="*/ 5 w 31"/>
                <a:gd name="T19" fmla="*/ 22 h 32"/>
                <a:gd name="T20" fmla="*/ 6 w 31"/>
                <a:gd name="T21" fmla="*/ 25 h 32"/>
                <a:gd name="T22" fmla="*/ 7 w 31"/>
                <a:gd name="T23" fmla="*/ 28 h 32"/>
                <a:gd name="T24" fmla="*/ 8 w 31"/>
                <a:gd name="T25" fmla="*/ 29 h 32"/>
                <a:gd name="T26" fmla="*/ 10 w 31"/>
                <a:gd name="T27" fmla="*/ 31 h 32"/>
                <a:gd name="T28" fmla="*/ 12 w 31"/>
                <a:gd name="T29" fmla="*/ 30 h 32"/>
                <a:gd name="T30" fmla="*/ 13 w 31"/>
                <a:gd name="T31" fmla="*/ 31 h 32"/>
                <a:gd name="T32" fmla="*/ 13 w 31"/>
                <a:gd name="T33" fmla="*/ 26 h 32"/>
                <a:gd name="T34" fmla="*/ 17 w 31"/>
                <a:gd name="T35" fmla="*/ 26 h 32"/>
                <a:gd name="T36" fmla="*/ 14 w 31"/>
                <a:gd name="T37" fmla="*/ 23 h 32"/>
                <a:gd name="T38" fmla="*/ 17 w 31"/>
                <a:gd name="T39" fmla="*/ 24 h 32"/>
                <a:gd name="T40" fmla="*/ 18 w 31"/>
                <a:gd name="T41" fmla="*/ 22 h 32"/>
                <a:gd name="T42" fmla="*/ 21 w 31"/>
                <a:gd name="T43" fmla="*/ 23 h 32"/>
                <a:gd name="T44" fmla="*/ 19 w 31"/>
                <a:gd name="T45" fmla="*/ 19 h 32"/>
                <a:gd name="T46" fmla="*/ 15 w 31"/>
                <a:gd name="T47" fmla="*/ 17 h 32"/>
                <a:gd name="T48" fmla="*/ 15 w 31"/>
                <a:gd name="T49" fmla="*/ 16 h 32"/>
                <a:gd name="T50" fmla="*/ 11 w 31"/>
                <a:gd name="T51" fmla="*/ 10 h 32"/>
                <a:gd name="T52" fmla="*/ 16 w 31"/>
                <a:gd name="T53" fmla="*/ 11 h 32"/>
                <a:gd name="T54" fmla="*/ 16 w 31"/>
                <a:gd name="T55" fmla="*/ 10 h 32"/>
                <a:gd name="T56" fmla="*/ 18 w 31"/>
                <a:gd name="T57" fmla="*/ 11 h 32"/>
                <a:gd name="T58" fmla="*/ 17 w 31"/>
                <a:gd name="T59" fmla="*/ 9 h 32"/>
                <a:gd name="T60" fmla="*/ 21 w 31"/>
                <a:gd name="T61" fmla="*/ 10 h 32"/>
                <a:gd name="T62" fmla="*/ 17 w 31"/>
                <a:gd name="T63" fmla="*/ 7 h 32"/>
                <a:gd name="T64" fmla="*/ 22 w 31"/>
                <a:gd name="T65" fmla="*/ 5 h 32"/>
                <a:gd name="T66" fmla="*/ 21 w 31"/>
                <a:gd name="T67" fmla="*/ 7 h 32"/>
                <a:gd name="T68" fmla="*/ 25 w 31"/>
                <a:gd name="T69" fmla="*/ 5 h 32"/>
                <a:gd name="T70" fmla="*/ 29 w 31"/>
                <a:gd name="T71" fmla="*/ 7 h 32"/>
                <a:gd name="T72" fmla="*/ 31 w 31"/>
                <a:gd name="T7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 h="32">
                  <a:moveTo>
                    <a:pt x="31" y="0"/>
                  </a:moveTo>
                  <a:cubicBezTo>
                    <a:pt x="28" y="2"/>
                    <a:pt x="27" y="4"/>
                    <a:pt x="23" y="3"/>
                  </a:cubicBezTo>
                  <a:cubicBezTo>
                    <a:pt x="21" y="2"/>
                    <a:pt x="15" y="1"/>
                    <a:pt x="13" y="2"/>
                  </a:cubicBezTo>
                  <a:cubicBezTo>
                    <a:pt x="13" y="5"/>
                    <a:pt x="10" y="3"/>
                    <a:pt x="9" y="4"/>
                  </a:cubicBezTo>
                  <a:cubicBezTo>
                    <a:pt x="8" y="5"/>
                    <a:pt x="7" y="5"/>
                    <a:pt x="6" y="5"/>
                  </a:cubicBezTo>
                  <a:cubicBezTo>
                    <a:pt x="4" y="6"/>
                    <a:pt x="4" y="7"/>
                    <a:pt x="4" y="8"/>
                  </a:cubicBezTo>
                  <a:cubicBezTo>
                    <a:pt x="3" y="9"/>
                    <a:pt x="3" y="10"/>
                    <a:pt x="2" y="11"/>
                  </a:cubicBezTo>
                  <a:cubicBezTo>
                    <a:pt x="0" y="13"/>
                    <a:pt x="0" y="13"/>
                    <a:pt x="2" y="15"/>
                  </a:cubicBezTo>
                  <a:cubicBezTo>
                    <a:pt x="3" y="16"/>
                    <a:pt x="4" y="16"/>
                    <a:pt x="4" y="17"/>
                  </a:cubicBezTo>
                  <a:cubicBezTo>
                    <a:pt x="4" y="19"/>
                    <a:pt x="4" y="20"/>
                    <a:pt x="5" y="22"/>
                  </a:cubicBezTo>
                  <a:cubicBezTo>
                    <a:pt x="5" y="23"/>
                    <a:pt x="5" y="24"/>
                    <a:pt x="6" y="25"/>
                  </a:cubicBezTo>
                  <a:cubicBezTo>
                    <a:pt x="8" y="26"/>
                    <a:pt x="6" y="27"/>
                    <a:pt x="7" y="28"/>
                  </a:cubicBezTo>
                  <a:cubicBezTo>
                    <a:pt x="7" y="30"/>
                    <a:pt x="8" y="29"/>
                    <a:pt x="8" y="29"/>
                  </a:cubicBezTo>
                  <a:cubicBezTo>
                    <a:pt x="10" y="29"/>
                    <a:pt x="10" y="30"/>
                    <a:pt x="10" y="31"/>
                  </a:cubicBezTo>
                  <a:cubicBezTo>
                    <a:pt x="11" y="31"/>
                    <a:pt x="12" y="30"/>
                    <a:pt x="12" y="30"/>
                  </a:cubicBezTo>
                  <a:cubicBezTo>
                    <a:pt x="13" y="29"/>
                    <a:pt x="13" y="31"/>
                    <a:pt x="13" y="31"/>
                  </a:cubicBezTo>
                  <a:cubicBezTo>
                    <a:pt x="14" y="32"/>
                    <a:pt x="13" y="25"/>
                    <a:pt x="13" y="26"/>
                  </a:cubicBezTo>
                  <a:cubicBezTo>
                    <a:pt x="13" y="25"/>
                    <a:pt x="16" y="26"/>
                    <a:pt x="17" y="26"/>
                  </a:cubicBezTo>
                  <a:cubicBezTo>
                    <a:pt x="17" y="25"/>
                    <a:pt x="14" y="24"/>
                    <a:pt x="14" y="23"/>
                  </a:cubicBezTo>
                  <a:cubicBezTo>
                    <a:pt x="15" y="21"/>
                    <a:pt x="17" y="23"/>
                    <a:pt x="17" y="24"/>
                  </a:cubicBezTo>
                  <a:cubicBezTo>
                    <a:pt x="19" y="25"/>
                    <a:pt x="18" y="23"/>
                    <a:pt x="18" y="22"/>
                  </a:cubicBezTo>
                  <a:cubicBezTo>
                    <a:pt x="18" y="21"/>
                    <a:pt x="21" y="23"/>
                    <a:pt x="21" y="23"/>
                  </a:cubicBezTo>
                  <a:cubicBezTo>
                    <a:pt x="21" y="22"/>
                    <a:pt x="19" y="19"/>
                    <a:pt x="19" y="19"/>
                  </a:cubicBezTo>
                  <a:cubicBezTo>
                    <a:pt x="18" y="18"/>
                    <a:pt x="16" y="18"/>
                    <a:pt x="15" y="17"/>
                  </a:cubicBezTo>
                  <a:cubicBezTo>
                    <a:pt x="15" y="17"/>
                    <a:pt x="15" y="15"/>
                    <a:pt x="15" y="16"/>
                  </a:cubicBezTo>
                  <a:cubicBezTo>
                    <a:pt x="14" y="14"/>
                    <a:pt x="11" y="12"/>
                    <a:pt x="11" y="10"/>
                  </a:cubicBezTo>
                  <a:cubicBezTo>
                    <a:pt x="12" y="6"/>
                    <a:pt x="15" y="10"/>
                    <a:pt x="16" y="11"/>
                  </a:cubicBezTo>
                  <a:cubicBezTo>
                    <a:pt x="16" y="11"/>
                    <a:pt x="16" y="10"/>
                    <a:pt x="16" y="10"/>
                  </a:cubicBezTo>
                  <a:cubicBezTo>
                    <a:pt x="17" y="9"/>
                    <a:pt x="18" y="10"/>
                    <a:pt x="18" y="11"/>
                  </a:cubicBezTo>
                  <a:cubicBezTo>
                    <a:pt x="18" y="11"/>
                    <a:pt x="17" y="9"/>
                    <a:pt x="17" y="9"/>
                  </a:cubicBezTo>
                  <a:cubicBezTo>
                    <a:pt x="18" y="9"/>
                    <a:pt x="20" y="10"/>
                    <a:pt x="21" y="10"/>
                  </a:cubicBezTo>
                  <a:cubicBezTo>
                    <a:pt x="21" y="9"/>
                    <a:pt x="17" y="9"/>
                    <a:pt x="17" y="7"/>
                  </a:cubicBezTo>
                  <a:cubicBezTo>
                    <a:pt x="17" y="7"/>
                    <a:pt x="21" y="5"/>
                    <a:pt x="22" y="5"/>
                  </a:cubicBezTo>
                  <a:cubicBezTo>
                    <a:pt x="22" y="5"/>
                    <a:pt x="21" y="7"/>
                    <a:pt x="21" y="7"/>
                  </a:cubicBezTo>
                  <a:cubicBezTo>
                    <a:pt x="21" y="7"/>
                    <a:pt x="24" y="5"/>
                    <a:pt x="25" y="5"/>
                  </a:cubicBezTo>
                  <a:cubicBezTo>
                    <a:pt x="26" y="5"/>
                    <a:pt x="27" y="6"/>
                    <a:pt x="29" y="7"/>
                  </a:cubicBezTo>
                  <a:cubicBezTo>
                    <a:pt x="30" y="5"/>
                    <a:pt x="31" y="2"/>
                    <a:pt x="3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04" name="Freeform 672">
              <a:extLst>
                <a:ext uri="{FF2B5EF4-FFF2-40B4-BE49-F238E27FC236}">
                  <a16:creationId xmlns:a16="http://schemas.microsoft.com/office/drawing/2014/main" id="{C43A529C-AE08-B645-BC71-881D001018F7}"/>
                </a:ext>
              </a:extLst>
            </p:cNvPr>
            <p:cNvSpPr>
              <a:spLocks/>
            </p:cNvSpPr>
            <p:nvPr/>
          </p:nvSpPr>
          <p:spPr bwMode="auto">
            <a:xfrm>
              <a:off x="12881710" y="6940166"/>
              <a:ext cx="140127" cy="92380"/>
            </a:xfrm>
            <a:custGeom>
              <a:avLst/>
              <a:gdLst>
                <a:gd name="T0" fmla="*/ 15 w 15"/>
                <a:gd name="T1" fmla="*/ 6 h 10"/>
                <a:gd name="T2" fmla="*/ 10 w 15"/>
                <a:gd name="T3" fmla="*/ 1 h 10"/>
                <a:gd name="T4" fmla="*/ 2 w 15"/>
                <a:gd name="T5" fmla="*/ 5 h 10"/>
                <a:gd name="T6" fmla="*/ 1 w 15"/>
                <a:gd name="T7" fmla="*/ 9 h 10"/>
                <a:gd name="T8" fmla="*/ 6 w 15"/>
                <a:gd name="T9" fmla="*/ 9 h 10"/>
                <a:gd name="T10" fmla="*/ 11 w 15"/>
                <a:gd name="T11" fmla="*/ 7 h 10"/>
                <a:gd name="T12" fmla="*/ 15 w 15"/>
                <a:gd name="T13" fmla="*/ 6 h 10"/>
                <a:gd name="T14" fmla="*/ 15 w 15"/>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0">
                  <a:moveTo>
                    <a:pt x="15" y="6"/>
                  </a:moveTo>
                  <a:cubicBezTo>
                    <a:pt x="13" y="4"/>
                    <a:pt x="10" y="4"/>
                    <a:pt x="10" y="1"/>
                  </a:cubicBezTo>
                  <a:cubicBezTo>
                    <a:pt x="5" y="0"/>
                    <a:pt x="4" y="0"/>
                    <a:pt x="2" y="5"/>
                  </a:cubicBezTo>
                  <a:cubicBezTo>
                    <a:pt x="2" y="6"/>
                    <a:pt x="0" y="9"/>
                    <a:pt x="1" y="9"/>
                  </a:cubicBezTo>
                  <a:cubicBezTo>
                    <a:pt x="3" y="10"/>
                    <a:pt x="5" y="10"/>
                    <a:pt x="6" y="9"/>
                  </a:cubicBezTo>
                  <a:cubicBezTo>
                    <a:pt x="8" y="8"/>
                    <a:pt x="9" y="7"/>
                    <a:pt x="11" y="7"/>
                  </a:cubicBezTo>
                  <a:cubicBezTo>
                    <a:pt x="11" y="7"/>
                    <a:pt x="15" y="7"/>
                    <a:pt x="15" y="6"/>
                  </a:cubicBezTo>
                  <a:cubicBezTo>
                    <a:pt x="14" y="6"/>
                    <a:pt x="15" y="7"/>
                    <a:pt x="15"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05" name="Freeform 673">
              <a:extLst>
                <a:ext uri="{FF2B5EF4-FFF2-40B4-BE49-F238E27FC236}">
                  <a16:creationId xmlns:a16="http://schemas.microsoft.com/office/drawing/2014/main" id="{B32A6A79-8681-1E45-8BC2-4DE49E302754}"/>
                </a:ext>
              </a:extLst>
            </p:cNvPr>
            <p:cNvSpPr>
              <a:spLocks/>
            </p:cNvSpPr>
            <p:nvPr/>
          </p:nvSpPr>
          <p:spPr bwMode="auto">
            <a:xfrm>
              <a:off x="12582347" y="6911500"/>
              <a:ext cx="82803" cy="168837"/>
            </a:xfrm>
            <a:custGeom>
              <a:avLst/>
              <a:gdLst>
                <a:gd name="T0" fmla="*/ 6 w 9"/>
                <a:gd name="T1" fmla="*/ 16 h 18"/>
                <a:gd name="T2" fmla="*/ 7 w 9"/>
                <a:gd name="T3" fmla="*/ 11 h 18"/>
                <a:gd name="T4" fmla="*/ 6 w 9"/>
                <a:gd name="T5" fmla="*/ 6 h 18"/>
                <a:gd name="T6" fmla="*/ 7 w 9"/>
                <a:gd name="T7" fmla="*/ 4 h 18"/>
                <a:gd name="T8" fmla="*/ 3 w 9"/>
                <a:gd name="T9" fmla="*/ 1 h 18"/>
                <a:gd name="T10" fmla="*/ 0 w 9"/>
                <a:gd name="T11" fmla="*/ 9 h 18"/>
                <a:gd name="T12" fmla="*/ 4 w 9"/>
                <a:gd name="T13" fmla="*/ 18 h 18"/>
                <a:gd name="T14" fmla="*/ 6 w 9"/>
                <a:gd name="T15" fmla="*/ 16 h 18"/>
                <a:gd name="T16" fmla="*/ 6 w 9"/>
                <a:gd name="T17"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6" y="16"/>
                  </a:moveTo>
                  <a:cubicBezTo>
                    <a:pt x="7" y="14"/>
                    <a:pt x="9" y="12"/>
                    <a:pt x="7" y="11"/>
                  </a:cubicBezTo>
                  <a:cubicBezTo>
                    <a:pt x="6" y="10"/>
                    <a:pt x="5" y="8"/>
                    <a:pt x="6" y="6"/>
                  </a:cubicBezTo>
                  <a:cubicBezTo>
                    <a:pt x="6" y="6"/>
                    <a:pt x="7" y="4"/>
                    <a:pt x="7" y="4"/>
                  </a:cubicBezTo>
                  <a:cubicBezTo>
                    <a:pt x="6" y="3"/>
                    <a:pt x="4" y="1"/>
                    <a:pt x="3" y="1"/>
                  </a:cubicBezTo>
                  <a:cubicBezTo>
                    <a:pt x="0" y="0"/>
                    <a:pt x="0" y="7"/>
                    <a:pt x="0" y="9"/>
                  </a:cubicBezTo>
                  <a:cubicBezTo>
                    <a:pt x="0" y="13"/>
                    <a:pt x="2" y="15"/>
                    <a:pt x="4" y="18"/>
                  </a:cubicBezTo>
                  <a:cubicBezTo>
                    <a:pt x="5" y="17"/>
                    <a:pt x="6" y="16"/>
                    <a:pt x="6" y="16"/>
                  </a:cubicBezTo>
                  <a:cubicBezTo>
                    <a:pt x="7" y="14"/>
                    <a:pt x="6" y="16"/>
                    <a:pt x="6" y="1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06" name="Freeform 674">
              <a:extLst>
                <a:ext uri="{FF2B5EF4-FFF2-40B4-BE49-F238E27FC236}">
                  <a16:creationId xmlns:a16="http://schemas.microsoft.com/office/drawing/2014/main" id="{BF3482CF-46B9-314D-9F4D-B2348FC6A7EF}"/>
                </a:ext>
              </a:extLst>
            </p:cNvPr>
            <p:cNvSpPr>
              <a:spLocks/>
            </p:cNvSpPr>
            <p:nvPr/>
          </p:nvSpPr>
          <p:spPr bwMode="auto">
            <a:xfrm>
              <a:off x="12630115" y="6930614"/>
              <a:ext cx="121018" cy="82827"/>
            </a:xfrm>
            <a:custGeom>
              <a:avLst/>
              <a:gdLst>
                <a:gd name="T0" fmla="*/ 11 w 13"/>
                <a:gd name="T1" fmla="*/ 0 h 9"/>
                <a:gd name="T2" fmla="*/ 2 w 13"/>
                <a:gd name="T3" fmla="*/ 2 h 9"/>
                <a:gd name="T4" fmla="*/ 3 w 13"/>
                <a:gd name="T5" fmla="*/ 9 h 9"/>
                <a:gd name="T6" fmla="*/ 7 w 13"/>
                <a:gd name="T7" fmla="*/ 8 h 9"/>
                <a:gd name="T8" fmla="*/ 10 w 13"/>
                <a:gd name="T9" fmla="*/ 7 h 9"/>
                <a:gd name="T10" fmla="*/ 11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1" y="0"/>
                  </a:moveTo>
                  <a:cubicBezTo>
                    <a:pt x="9" y="0"/>
                    <a:pt x="2" y="0"/>
                    <a:pt x="2" y="2"/>
                  </a:cubicBezTo>
                  <a:cubicBezTo>
                    <a:pt x="0" y="4"/>
                    <a:pt x="0" y="8"/>
                    <a:pt x="3" y="9"/>
                  </a:cubicBezTo>
                  <a:cubicBezTo>
                    <a:pt x="4" y="8"/>
                    <a:pt x="6" y="9"/>
                    <a:pt x="7" y="8"/>
                  </a:cubicBezTo>
                  <a:cubicBezTo>
                    <a:pt x="8" y="8"/>
                    <a:pt x="9" y="6"/>
                    <a:pt x="10" y="7"/>
                  </a:cubicBezTo>
                  <a:cubicBezTo>
                    <a:pt x="13" y="9"/>
                    <a:pt x="11" y="1"/>
                    <a:pt x="1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07" name="Freeform 675">
              <a:extLst>
                <a:ext uri="{FF2B5EF4-FFF2-40B4-BE49-F238E27FC236}">
                  <a16:creationId xmlns:a16="http://schemas.microsoft.com/office/drawing/2014/main" id="{FD23937E-C429-EE40-8DE9-4729B9330CE0}"/>
                </a:ext>
              </a:extLst>
            </p:cNvPr>
            <p:cNvSpPr>
              <a:spLocks/>
            </p:cNvSpPr>
            <p:nvPr/>
          </p:nvSpPr>
          <p:spPr bwMode="auto">
            <a:xfrm>
              <a:off x="13655596" y="6984764"/>
              <a:ext cx="178345" cy="149721"/>
            </a:xfrm>
            <a:custGeom>
              <a:avLst/>
              <a:gdLst>
                <a:gd name="T0" fmla="*/ 19 w 19"/>
                <a:gd name="T1" fmla="*/ 14 h 16"/>
                <a:gd name="T2" fmla="*/ 17 w 19"/>
                <a:gd name="T3" fmla="*/ 10 h 16"/>
                <a:gd name="T4" fmla="*/ 16 w 19"/>
                <a:gd name="T5" fmla="*/ 7 h 16"/>
                <a:gd name="T6" fmla="*/ 14 w 19"/>
                <a:gd name="T7" fmla="*/ 3 h 16"/>
                <a:gd name="T8" fmla="*/ 12 w 19"/>
                <a:gd name="T9" fmla="*/ 0 h 16"/>
                <a:gd name="T10" fmla="*/ 6 w 19"/>
                <a:gd name="T11" fmla="*/ 6 h 16"/>
                <a:gd name="T12" fmla="*/ 9 w 19"/>
                <a:gd name="T13" fmla="*/ 9 h 16"/>
                <a:gd name="T14" fmla="*/ 12 w 19"/>
                <a:gd name="T15" fmla="*/ 11 h 16"/>
                <a:gd name="T16" fmla="*/ 16 w 19"/>
                <a:gd name="T17" fmla="*/ 13 h 16"/>
                <a:gd name="T18" fmla="*/ 19 w 19"/>
                <a:gd name="T19" fmla="*/ 14 h 16"/>
                <a:gd name="T20" fmla="*/ 19 w 19"/>
                <a:gd name="T21"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6">
                  <a:moveTo>
                    <a:pt x="19" y="14"/>
                  </a:moveTo>
                  <a:cubicBezTo>
                    <a:pt x="19" y="12"/>
                    <a:pt x="19" y="11"/>
                    <a:pt x="17" y="10"/>
                  </a:cubicBezTo>
                  <a:cubicBezTo>
                    <a:pt x="15" y="9"/>
                    <a:pt x="17" y="8"/>
                    <a:pt x="16" y="7"/>
                  </a:cubicBezTo>
                  <a:cubicBezTo>
                    <a:pt x="15" y="5"/>
                    <a:pt x="14" y="6"/>
                    <a:pt x="14" y="3"/>
                  </a:cubicBezTo>
                  <a:cubicBezTo>
                    <a:pt x="14" y="3"/>
                    <a:pt x="11" y="1"/>
                    <a:pt x="12" y="0"/>
                  </a:cubicBezTo>
                  <a:cubicBezTo>
                    <a:pt x="9" y="0"/>
                    <a:pt x="0" y="1"/>
                    <a:pt x="6" y="6"/>
                  </a:cubicBezTo>
                  <a:cubicBezTo>
                    <a:pt x="7" y="7"/>
                    <a:pt x="8" y="8"/>
                    <a:pt x="9" y="9"/>
                  </a:cubicBezTo>
                  <a:cubicBezTo>
                    <a:pt x="10" y="10"/>
                    <a:pt x="11" y="10"/>
                    <a:pt x="12" y="11"/>
                  </a:cubicBezTo>
                  <a:cubicBezTo>
                    <a:pt x="14" y="11"/>
                    <a:pt x="16" y="11"/>
                    <a:pt x="16" y="13"/>
                  </a:cubicBezTo>
                  <a:cubicBezTo>
                    <a:pt x="17" y="14"/>
                    <a:pt x="18" y="16"/>
                    <a:pt x="19" y="14"/>
                  </a:cubicBezTo>
                  <a:cubicBezTo>
                    <a:pt x="19" y="13"/>
                    <a:pt x="18" y="15"/>
                    <a:pt x="19" y="1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08" name="Freeform 676">
              <a:extLst>
                <a:ext uri="{FF2B5EF4-FFF2-40B4-BE49-F238E27FC236}">
                  <a16:creationId xmlns:a16="http://schemas.microsoft.com/office/drawing/2014/main" id="{6B2BEFAF-AD87-3548-9504-D77EAEFD6FD2}"/>
                </a:ext>
              </a:extLst>
            </p:cNvPr>
            <p:cNvSpPr>
              <a:spLocks/>
            </p:cNvSpPr>
            <p:nvPr/>
          </p:nvSpPr>
          <p:spPr bwMode="auto">
            <a:xfrm>
              <a:off x="13722475" y="7061218"/>
              <a:ext cx="923567" cy="783643"/>
            </a:xfrm>
            <a:custGeom>
              <a:avLst/>
              <a:gdLst>
                <a:gd name="T0" fmla="*/ 95 w 99"/>
                <a:gd name="T1" fmla="*/ 73 h 84"/>
                <a:gd name="T2" fmla="*/ 93 w 99"/>
                <a:gd name="T3" fmla="*/ 68 h 84"/>
                <a:gd name="T4" fmla="*/ 90 w 99"/>
                <a:gd name="T5" fmla="*/ 65 h 84"/>
                <a:gd name="T6" fmla="*/ 86 w 99"/>
                <a:gd name="T7" fmla="*/ 60 h 84"/>
                <a:gd name="T8" fmla="*/ 87 w 99"/>
                <a:gd name="T9" fmla="*/ 55 h 84"/>
                <a:gd name="T10" fmla="*/ 89 w 99"/>
                <a:gd name="T11" fmla="*/ 50 h 84"/>
                <a:gd name="T12" fmla="*/ 84 w 99"/>
                <a:gd name="T13" fmla="*/ 49 h 84"/>
                <a:gd name="T14" fmla="*/ 84 w 99"/>
                <a:gd name="T15" fmla="*/ 46 h 84"/>
                <a:gd name="T16" fmla="*/ 84 w 99"/>
                <a:gd name="T17" fmla="*/ 40 h 84"/>
                <a:gd name="T18" fmla="*/ 82 w 99"/>
                <a:gd name="T19" fmla="*/ 36 h 84"/>
                <a:gd name="T20" fmla="*/ 85 w 99"/>
                <a:gd name="T21" fmla="*/ 31 h 84"/>
                <a:gd name="T22" fmla="*/ 86 w 99"/>
                <a:gd name="T23" fmla="*/ 20 h 84"/>
                <a:gd name="T24" fmla="*/ 79 w 99"/>
                <a:gd name="T25" fmla="*/ 18 h 84"/>
                <a:gd name="T26" fmla="*/ 76 w 99"/>
                <a:gd name="T27" fmla="*/ 15 h 84"/>
                <a:gd name="T28" fmla="*/ 71 w 99"/>
                <a:gd name="T29" fmla="*/ 13 h 84"/>
                <a:gd name="T30" fmla="*/ 66 w 99"/>
                <a:gd name="T31" fmla="*/ 12 h 84"/>
                <a:gd name="T32" fmla="*/ 61 w 99"/>
                <a:gd name="T33" fmla="*/ 11 h 84"/>
                <a:gd name="T34" fmla="*/ 57 w 99"/>
                <a:gd name="T35" fmla="*/ 12 h 84"/>
                <a:gd name="T36" fmla="*/ 53 w 99"/>
                <a:gd name="T37" fmla="*/ 15 h 84"/>
                <a:gd name="T38" fmla="*/ 49 w 99"/>
                <a:gd name="T39" fmla="*/ 17 h 84"/>
                <a:gd name="T40" fmla="*/ 46 w 99"/>
                <a:gd name="T41" fmla="*/ 20 h 84"/>
                <a:gd name="T42" fmla="*/ 33 w 99"/>
                <a:gd name="T43" fmla="*/ 18 h 84"/>
                <a:gd name="T44" fmla="*/ 30 w 99"/>
                <a:gd name="T45" fmla="*/ 16 h 84"/>
                <a:gd name="T46" fmla="*/ 25 w 99"/>
                <a:gd name="T47" fmla="*/ 15 h 84"/>
                <a:gd name="T48" fmla="*/ 24 w 99"/>
                <a:gd name="T49" fmla="*/ 10 h 84"/>
                <a:gd name="T50" fmla="*/ 20 w 99"/>
                <a:gd name="T51" fmla="*/ 5 h 84"/>
                <a:gd name="T52" fmla="*/ 14 w 99"/>
                <a:gd name="T53" fmla="*/ 5 h 84"/>
                <a:gd name="T54" fmla="*/ 11 w 99"/>
                <a:gd name="T55" fmla="*/ 7 h 84"/>
                <a:gd name="T56" fmla="*/ 5 w 99"/>
                <a:gd name="T57" fmla="*/ 4 h 84"/>
                <a:gd name="T58" fmla="*/ 1 w 99"/>
                <a:gd name="T59" fmla="*/ 3 h 84"/>
                <a:gd name="T60" fmla="*/ 0 w 99"/>
                <a:gd name="T61" fmla="*/ 5 h 84"/>
                <a:gd name="T62" fmla="*/ 1 w 99"/>
                <a:gd name="T63" fmla="*/ 8 h 84"/>
                <a:gd name="T64" fmla="*/ 1 w 99"/>
                <a:gd name="T65" fmla="*/ 10 h 84"/>
                <a:gd name="T66" fmla="*/ 1 w 99"/>
                <a:gd name="T67" fmla="*/ 12 h 84"/>
                <a:gd name="T68" fmla="*/ 3 w 99"/>
                <a:gd name="T69" fmla="*/ 14 h 84"/>
                <a:gd name="T70" fmla="*/ 3 w 99"/>
                <a:gd name="T71" fmla="*/ 16 h 84"/>
                <a:gd name="T72" fmla="*/ 5 w 99"/>
                <a:gd name="T73" fmla="*/ 21 h 84"/>
                <a:gd name="T74" fmla="*/ 8 w 99"/>
                <a:gd name="T75" fmla="*/ 24 h 84"/>
                <a:gd name="T76" fmla="*/ 10 w 99"/>
                <a:gd name="T77" fmla="*/ 25 h 84"/>
                <a:gd name="T78" fmla="*/ 8 w 99"/>
                <a:gd name="T79" fmla="*/ 37 h 84"/>
                <a:gd name="T80" fmla="*/ 12 w 99"/>
                <a:gd name="T81" fmla="*/ 41 h 84"/>
                <a:gd name="T82" fmla="*/ 18 w 99"/>
                <a:gd name="T83" fmla="*/ 47 h 84"/>
                <a:gd name="T84" fmla="*/ 17 w 99"/>
                <a:gd name="T85" fmla="*/ 50 h 84"/>
                <a:gd name="T86" fmla="*/ 19 w 99"/>
                <a:gd name="T87" fmla="*/ 52 h 84"/>
                <a:gd name="T88" fmla="*/ 22 w 99"/>
                <a:gd name="T89" fmla="*/ 58 h 84"/>
                <a:gd name="T90" fmla="*/ 24 w 99"/>
                <a:gd name="T91" fmla="*/ 55 h 84"/>
                <a:gd name="T92" fmla="*/ 25 w 99"/>
                <a:gd name="T93" fmla="*/ 56 h 84"/>
                <a:gd name="T94" fmla="*/ 26 w 99"/>
                <a:gd name="T95" fmla="*/ 57 h 84"/>
                <a:gd name="T96" fmla="*/ 30 w 99"/>
                <a:gd name="T97" fmla="*/ 57 h 84"/>
                <a:gd name="T98" fmla="*/ 35 w 99"/>
                <a:gd name="T99" fmla="*/ 66 h 84"/>
                <a:gd name="T100" fmla="*/ 46 w 99"/>
                <a:gd name="T101" fmla="*/ 74 h 84"/>
                <a:gd name="T102" fmla="*/ 52 w 99"/>
                <a:gd name="T103" fmla="*/ 76 h 84"/>
                <a:gd name="T104" fmla="*/ 56 w 99"/>
                <a:gd name="T105" fmla="*/ 75 h 84"/>
                <a:gd name="T106" fmla="*/ 56 w 99"/>
                <a:gd name="T107" fmla="*/ 76 h 84"/>
                <a:gd name="T108" fmla="*/ 61 w 99"/>
                <a:gd name="T109" fmla="*/ 73 h 84"/>
                <a:gd name="T110" fmla="*/ 60 w 99"/>
                <a:gd name="T111" fmla="*/ 73 h 84"/>
                <a:gd name="T112" fmla="*/ 62 w 99"/>
                <a:gd name="T113" fmla="*/ 73 h 84"/>
                <a:gd name="T114" fmla="*/ 65 w 99"/>
                <a:gd name="T115" fmla="*/ 77 h 84"/>
                <a:gd name="T116" fmla="*/ 69 w 99"/>
                <a:gd name="T117" fmla="*/ 81 h 84"/>
                <a:gd name="T118" fmla="*/ 88 w 99"/>
                <a:gd name="T119" fmla="*/ 84 h 84"/>
                <a:gd name="T120" fmla="*/ 92 w 99"/>
                <a:gd name="T121" fmla="*/ 77 h 84"/>
                <a:gd name="T122" fmla="*/ 95 w 99"/>
                <a:gd name="T123" fmla="*/ 73 h 84"/>
                <a:gd name="T124" fmla="*/ 95 w 99"/>
                <a:gd name="T125" fmla="*/ 7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 h="84">
                  <a:moveTo>
                    <a:pt x="95" y="73"/>
                  </a:moveTo>
                  <a:cubicBezTo>
                    <a:pt x="93" y="72"/>
                    <a:pt x="94" y="70"/>
                    <a:pt x="93" y="68"/>
                  </a:cubicBezTo>
                  <a:cubicBezTo>
                    <a:pt x="93" y="67"/>
                    <a:pt x="91" y="66"/>
                    <a:pt x="90" y="65"/>
                  </a:cubicBezTo>
                  <a:cubicBezTo>
                    <a:pt x="88" y="64"/>
                    <a:pt x="87" y="62"/>
                    <a:pt x="86" y="60"/>
                  </a:cubicBezTo>
                  <a:cubicBezTo>
                    <a:pt x="84" y="58"/>
                    <a:pt x="85" y="58"/>
                    <a:pt x="87" y="55"/>
                  </a:cubicBezTo>
                  <a:cubicBezTo>
                    <a:pt x="88" y="54"/>
                    <a:pt x="90" y="52"/>
                    <a:pt x="89" y="50"/>
                  </a:cubicBezTo>
                  <a:cubicBezTo>
                    <a:pt x="88" y="49"/>
                    <a:pt x="85" y="49"/>
                    <a:pt x="84" y="49"/>
                  </a:cubicBezTo>
                  <a:cubicBezTo>
                    <a:pt x="83" y="48"/>
                    <a:pt x="84" y="46"/>
                    <a:pt x="84" y="46"/>
                  </a:cubicBezTo>
                  <a:cubicBezTo>
                    <a:pt x="83" y="44"/>
                    <a:pt x="83" y="41"/>
                    <a:pt x="84" y="40"/>
                  </a:cubicBezTo>
                  <a:cubicBezTo>
                    <a:pt x="86" y="38"/>
                    <a:pt x="83" y="37"/>
                    <a:pt x="82" y="36"/>
                  </a:cubicBezTo>
                  <a:cubicBezTo>
                    <a:pt x="82" y="35"/>
                    <a:pt x="84" y="32"/>
                    <a:pt x="85" y="31"/>
                  </a:cubicBezTo>
                  <a:cubicBezTo>
                    <a:pt x="85" y="30"/>
                    <a:pt x="87" y="20"/>
                    <a:pt x="86" y="20"/>
                  </a:cubicBezTo>
                  <a:cubicBezTo>
                    <a:pt x="83" y="20"/>
                    <a:pt x="82" y="20"/>
                    <a:pt x="79" y="18"/>
                  </a:cubicBezTo>
                  <a:cubicBezTo>
                    <a:pt x="78" y="17"/>
                    <a:pt x="77" y="16"/>
                    <a:pt x="76" y="15"/>
                  </a:cubicBezTo>
                  <a:cubicBezTo>
                    <a:pt x="75" y="14"/>
                    <a:pt x="72" y="14"/>
                    <a:pt x="71" y="13"/>
                  </a:cubicBezTo>
                  <a:cubicBezTo>
                    <a:pt x="69" y="13"/>
                    <a:pt x="68" y="13"/>
                    <a:pt x="66" y="12"/>
                  </a:cubicBezTo>
                  <a:cubicBezTo>
                    <a:pt x="65" y="10"/>
                    <a:pt x="63" y="11"/>
                    <a:pt x="61" y="11"/>
                  </a:cubicBezTo>
                  <a:cubicBezTo>
                    <a:pt x="60" y="12"/>
                    <a:pt x="58" y="11"/>
                    <a:pt x="57" y="12"/>
                  </a:cubicBezTo>
                  <a:cubicBezTo>
                    <a:pt x="55" y="12"/>
                    <a:pt x="54" y="14"/>
                    <a:pt x="53" y="15"/>
                  </a:cubicBezTo>
                  <a:cubicBezTo>
                    <a:pt x="52" y="16"/>
                    <a:pt x="49" y="15"/>
                    <a:pt x="49" y="17"/>
                  </a:cubicBezTo>
                  <a:cubicBezTo>
                    <a:pt x="49" y="19"/>
                    <a:pt x="48" y="19"/>
                    <a:pt x="46" y="20"/>
                  </a:cubicBezTo>
                  <a:cubicBezTo>
                    <a:pt x="41" y="21"/>
                    <a:pt x="37" y="21"/>
                    <a:pt x="33" y="18"/>
                  </a:cubicBezTo>
                  <a:cubicBezTo>
                    <a:pt x="32" y="17"/>
                    <a:pt x="31" y="16"/>
                    <a:pt x="30" y="16"/>
                  </a:cubicBezTo>
                  <a:cubicBezTo>
                    <a:pt x="28" y="14"/>
                    <a:pt x="27" y="15"/>
                    <a:pt x="25" y="15"/>
                  </a:cubicBezTo>
                  <a:cubicBezTo>
                    <a:pt x="24" y="14"/>
                    <a:pt x="24" y="11"/>
                    <a:pt x="24" y="10"/>
                  </a:cubicBezTo>
                  <a:cubicBezTo>
                    <a:pt x="21" y="9"/>
                    <a:pt x="20" y="8"/>
                    <a:pt x="20" y="5"/>
                  </a:cubicBezTo>
                  <a:cubicBezTo>
                    <a:pt x="20" y="0"/>
                    <a:pt x="16" y="3"/>
                    <a:pt x="14" y="5"/>
                  </a:cubicBezTo>
                  <a:cubicBezTo>
                    <a:pt x="13" y="6"/>
                    <a:pt x="12" y="7"/>
                    <a:pt x="11" y="7"/>
                  </a:cubicBezTo>
                  <a:cubicBezTo>
                    <a:pt x="9" y="6"/>
                    <a:pt x="6" y="6"/>
                    <a:pt x="5" y="4"/>
                  </a:cubicBezTo>
                  <a:cubicBezTo>
                    <a:pt x="3" y="2"/>
                    <a:pt x="3" y="1"/>
                    <a:pt x="1" y="3"/>
                  </a:cubicBezTo>
                  <a:cubicBezTo>
                    <a:pt x="1" y="4"/>
                    <a:pt x="0" y="4"/>
                    <a:pt x="0" y="5"/>
                  </a:cubicBezTo>
                  <a:cubicBezTo>
                    <a:pt x="0" y="6"/>
                    <a:pt x="0" y="7"/>
                    <a:pt x="1" y="8"/>
                  </a:cubicBezTo>
                  <a:cubicBezTo>
                    <a:pt x="1" y="8"/>
                    <a:pt x="2" y="10"/>
                    <a:pt x="1" y="10"/>
                  </a:cubicBezTo>
                  <a:cubicBezTo>
                    <a:pt x="1" y="11"/>
                    <a:pt x="0" y="11"/>
                    <a:pt x="1" y="12"/>
                  </a:cubicBezTo>
                  <a:cubicBezTo>
                    <a:pt x="1" y="13"/>
                    <a:pt x="3" y="13"/>
                    <a:pt x="3" y="14"/>
                  </a:cubicBezTo>
                  <a:cubicBezTo>
                    <a:pt x="3" y="15"/>
                    <a:pt x="2" y="16"/>
                    <a:pt x="3" y="16"/>
                  </a:cubicBezTo>
                  <a:cubicBezTo>
                    <a:pt x="4" y="18"/>
                    <a:pt x="4" y="19"/>
                    <a:pt x="5" y="21"/>
                  </a:cubicBezTo>
                  <a:cubicBezTo>
                    <a:pt x="6" y="22"/>
                    <a:pt x="6" y="23"/>
                    <a:pt x="8" y="24"/>
                  </a:cubicBezTo>
                  <a:cubicBezTo>
                    <a:pt x="8" y="24"/>
                    <a:pt x="10" y="25"/>
                    <a:pt x="10" y="25"/>
                  </a:cubicBezTo>
                  <a:cubicBezTo>
                    <a:pt x="11" y="29"/>
                    <a:pt x="2" y="33"/>
                    <a:pt x="8" y="37"/>
                  </a:cubicBezTo>
                  <a:cubicBezTo>
                    <a:pt x="10" y="38"/>
                    <a:pt x="10" y="40"/>
                    <a:pt x="12" y="41"/>
                  </a:cubicBezTo>
                  <a:cubicBezTo>
                    <a:pt x="14" y="43"/>
                    <a:pt x="16" y="44"/>
                    <a:pt x="18" y="47"/>
                  </a:cubicBezTo>
                  <a:cubicBezTo>
                    <a:pt x="18" y="48"/>
                    <a:pt x="17" y="49"/>
                    <a:pt x="17" y="50"/>
                  </a:cubicBezTo>
                  <a:cubicBezTo>
                    <a:pt x="18" y="51"/>
                    <a:pt x="20" y="51"/>
                    <a:pt x="19" y="52"/>
                  </a:cubicBezTo>
                  <a:cubicBezTo>
                    <a:pt x="19" y="55"/>
                    <a:pt x="21" y="56"/>
                    <a:pt x="22" y="58"/>
                  </a:cubicBezTo>
                  <a:cubicBezTo>
                    <a:pt x="24" y="57"/>
                    <a:pt x="23" y="56"/>
                    <a:pt x="24" y="55"/>
                  </a:cubicBezTo>
                  <a:cubicBezTo>
                    <a:pt x="24" y="55"/>
                    <a:pt x="25" y="56"/>
                    <a:pt x="25" y="56"/>
                  </a:cubicBezTo>
                  <a:cubicBezTo>
                    <a:pt x="27" y="56"/>
                    <a:pt x="25" y="56"/>
                    <a:pt x="26" y="57"/>
                  </a:cubicBezTo>
                  <a:cubicBezTo>
                    <a:pt x="27" y="58"/>
                    <a:pt x="28" y="55"/>
                    <a:pt x="30" y="57"/>
                  </a:cubicBezTo>
                  <a:cubicBezTo>
                    <a:pt x="32" y="60"/>
                    <a:pt x="33" y="63"/>
                    <a:pt x="35" y="66"/>
                  </a:cubicBezTo>
                  <a:cubicBezTo>
                    <a:pt x="37" y="69"/>
                    <a:pt x="42" y="72"/>
                    <a:pt x="46" y="74"/>
                  </a:cubicBezTo>
                  <a:cubicBezTo>
                    <a:pt x="48" y="75"/>
                    <a:pt x="50" y="75"/>
                    <a:pt x="52" y="76"/>
                  </a:cubicBezTo>
                  <a:cubicBezTo>
                    <a:pt x="53" y="76"/>
                    <a:pt x="56" y="75"/>
                    <a:pt x="56" y="75"/>
                  </a:cubicBezTo>
                  <a:cubicBezTo>
                    <a:pt x="56" y="75"/>
                    <a:pt x="56" y="76"/>
                    <a:pt x="56" y="76"/>
                  </a:cubicBezTo>
                  <a:cubicBezTo>
                    <a:pt x="57" y="76"/>
                    <a:pt x="60" y="74"/>
                    <a:pt x="61" y="73"/>
                  </a:cubicBezTo>
                  <a:cubicBezTo>
                    <a:pt x="61" y="73"/>
                    <a:pt x="60" y="73"/>
                    <a:pt x="60" y="73"/>
                  </a:cubicBezTo>
                  <a:cubicBezTo>
                    <a:pt x="60" y="72"/>
                    <a:pt x="62" y="73"/>
                    <a:pt x="62" y="73"/>
                  </a:cubicBezTo>
                  <a:cubicBezTo>
                    <a:pt x="64" y="74"/>
                    <a:pt x="64" y="75"/>
                    <a:pt x="65" y="77"/>
                  </a:cubicBezTo>
                  <a:cubicBezTo>
                    <a:pt x="66" y="80"/>
                    <a:pt x="67" y="80"/>
                    <a:pt x="69" y="81"/>
                  </a:cubicBezTo>
                  <a:cubicBezTo>
                    <a:pt x="75" y="82"/>
                    <a:pt x="82" y="83"/>
                    <a:pt x="88" y="84"/>
                  </a:cubicBezTo>
                  <a:cubicBezTo>
                    <a:pt x="88" y="80"/>
                    <a:pt x="89" y="79"/>
                    <a:pt x="92" y="77"/>
                  </a:cubicBezTo>
                  <a:cubicBezTo>
                    <a:pt x="94" y="76"/>
                    <a:pt x="99" y="75"/>
                    <a:pt x="95" y="73"/>
                  </a:cubicBezTo>
                  <a:cubicBezTo>
                    <a:pt x="94" y="72"/>
                    <a:pt x="97" y="74"/>
                    <a:pt x="95" y="7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09" name="Freeform 677">
              <a:extLst>
                <a:ext uri="{FF2B5EF4-FFF2-40B4-BE49-F238E27FC236}">
                  <a16:creationId xmlns:a16="http://schemas.microsoft.com/office/drawing/2014/main" id="{C0CA8EA9-B73E-5043-BC51-526677335AA1}"/>
                </a:ext>
              </a:extLst>
            </p:cNvPr>
            <p:cNvSpPr>
              <a:spLocks/>
            </p:cNvSpPr>
            <p:nvPr/>
          </p:nvSpPr>
          <p:spPr bwMode="auto">
            <a:xfrm>
              <a:off x="13741583" y="7070776"/>
              <a:ext cx="73250" cy="54156"/>
            </a:xfrm>
            <a:custGeom>
              <a:avLst/>
              <a:gdLst>
                <a:gd name="T0" fmla="*/ 1 w 8"/>
                <a:gd name="T1" fmla="*/ 1 h 6"/>
                <a:gd name="T2" fmla="*/ 3 w 8"/>
                <a:gd name="T3" fmla="*/ 4 h 6"/>
                <a:gd name="T4" fmla="*/ 8 w 8"/>
                <a:gd name="T5" fmla="*/ 6 h 6"/>
                <a:gd name="T6" fmla="*/ 0 w 8"/>
                <a:gd name="T7" fmla="*/ 0 h 6"/>
                <a:gd name="T8" fmla="*/ 1 w 8"/>
                <a:gd name="T9" fmla="*/ 1 h 6"/>
                <a:gd name="T10" fmla="*/ 1 w 8"/>
                <a:gd name="T11" fmla="*/ 1 h 6"/>
              </a:gdLst>
              <a:ahLst/>
              <a:cxnLst>
                <a:cxn ang="0">
                  <a:pos x="T0" y="T1"/>
                </a:cxn>
                <a:cxn ang="0">
                  <a:pos x="T2" y="T3"/>
                </a:cxn>
                <a:cxn ang="0">
                  <a:pos x="T4" y="T5"/>
                </a:cxn>
                <a:cxn ang="0">
                  <a:pos x="T6" y="T7"/>
                </a:cxn>
                <a:cxn ang="0">
                  <a:pos x="T8" y="T9"/>
                </a:cxn>
                <a:cxn ang="0">
                  <a:pos x="T10" y="T11"/>
                </a:cxn>
              </a:cxnLst>
              <a:rect l="0" t="0" r="r" b="b"/>
              <a:pathLst>
                <a:path w="8" h="6">
                  <a:moveTo>
                    <a:pt x="1" y="1"/>
                  </a:moveTo>
                  <a:cubicBezTo>
                    <a:pt x="2" y="1"/>
                    <a:pt x="2" y="3"/>
                    <a:pt x="3" y="4"/>
                  </a:cubicBezTo>
                  <a:cubicBezTo>
                    <a:pt x="5" y="4"/>
                    <a:pt x="6" y="5"/>
                    <a:pt x="8" y="6"/>
                  </a:cubicBezTo>
                  <a:cubicBezTo>
                    <a:pt x="7" y="2"/>
                    <a:pt x="3" y="1"/>
                    <a:pt x="0" y="0"/>
                  </a:cubicBezTo>
                  <a:cubicBezTo>
                    <a:pt x="0" y="1"/>
                    <a:pt x="0" y="1"/>
                    <a:pt x="1" y="1"/>
                  </a:cubicBezTo>
                  <a:cubicBezTo>
                    <a:pt x="2" y="1"/>
                    <a:pt x="0" y="1"/>
                    <a:pt x="1"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10" name="Freeform 678">
              <a:extLst>
                <a:ext uri="{FF2B5EF4-FFF2-40B4-BE49-F238E27FC236}">
                  <a16:creationId xmlns:a16="http://schemas.microsoft.com/office/drawing/2014/main" id="{F04E73CB-D94F-6F44-9A62-653E733F2E69}"/>
                </a:ext>
              </a:extLst>
            </p:cNvPr>
            <p:cNvSpPr>
              <a:spLocks/>
            </p:cNvSpPr>
            <p:nvPr/>
          </p:nvSpPr>
          <p:spPr bwMode="auto">
            <a:xfrm>
              <a:off x="13525020" y="6844601"/>
              <a:ext cx="328028" cy="168837"/>
            </a:xfrm>
            <a:custGeom>
              <a:avLst/>
              <a:gdLst>
                <a:gd name="T0" fmla="*/ 26 w 35"/>
                <a:gd name="T1" fmla="*/ 15 h 18"/>
                <a:gd name="T2" fmla="*/ 30 w 35"/>
                <a:gd name="T3" fmla="*/ 17 h 18"/>
                <a:gd name="T4" fmla="*/ 34 w 35"/>
                <a:gd name="T5" fmla="*/ 17 h 18"/>
                <a:gd name="T6" fmla="*/ 33 w 35"/>
                <a:gd name="T7" fmla="*/ 12 h 18"/>
                <a:gd name="T8" fmla="*/ 30 w 35"/>
                <a:gd name="T9" fmla="*/ 10 h 18"/>
                <a:gd name="T10" fmla="*/ 27 w 35"/>
                <a:gd name="T11" fmla="*/ 7 h 18"/>
                <a:gd name="T12" fmla="*/ 19 w 35"/>
                <a:gd name="T13" fmla="*/ 6 h 18"/>
                <a:gd name="T14" fmla="*/ 9 w 35"/>
                <a:gd name="T15" fmla="*/ 4 h 18"/>
                <a:gd name="T16" fmla="*/ 0 w 35"/>
                <a:gd name="T17" fmla="*/ 2 h 18"/>
                <a:gd name="T18" fmla="*/ 8 w 35"/>
                <a:gd name="T19" fmla="*/ 14 h 18"/>
                <a:gd name="T20" fmla="*/ 18 w 35"/>
                <a:gd name="T21" fmla="*/ 18 h 18"/>
                <a:gd name="T22" fmla="*/ 26 w 35"/>
                <a:gd name="T23" fmla="*/ 15 h 18"/>
                <a:gd name="T24" fmla="*/ 26 w 35"/>
                <a:gd name="T25"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18">
                  <a:moveTo>
                    <a:pt x="26" y="15"/>
                  </a:moveTo>
                  <a:cubicBezTo>
                    <a:pt x="27" y="14"/>
                    <a:pt x="29" y="16"/>
                    <a:pt x="30" y="17"/>
                  </a:cubicBezTo>
                  <a:cubicBezTo>
                    <a:pt x="30" y="17"/>
                    <a:pt x="34" y="17"/>
                    <a:pt x="34" y="17"/>
                  </a:cubicBezTo>
                  <a:cubicBezTo>
                    <a:pt x="35" y="16"/>
                    <a:pt x="30" y="12"/>
                    <a:pt x="33" y="12"/>
                  </a:cubicBezTo>
                  <a:cubicBezTo>
                    <a:pt x="32" y="11"/>
                    <a:pt x="30" y="11"/>
                    <a:pt x="30" y="10"/>
                  </a:cubicBezTo>
                  <a:cubicBezTo>
                    <a:pt x="30" y="8"/>
                    <a:pt x="29" y="7"/>
                    <a:pt x="27" y="7"/>
                  </a:cubicBezTo>
                  <a:cubicBezTo>
                    <a:pt x="24" y="7"/>
                    <a:pt x="22" y="8"/>
                    <a:pt x="19" y="6"/>
                  </a:cubicBezTo>
                  <a:cubicBezTo>
                    <a:pt x="16" y="5"/>
                    <a:pt x="13" y="5"/>
                    <a:pt x="9" y="4"/>
                  </a:cubicBezTo>
                  <a:cubicBezTo>
                    <a:pt x="6" y="3"/>
                    <a:pt x="4" y="0"/>
                    <a:pt x="0" y="2"/>
                  </a:cubicBezTo>
                  <a:cubicBezTo>
                    <a:pt x="3" y="6"/>
                    <a:pt x="11" y="7"/>
                    <a:pt x="8" y="14"/>
                  </a:cubicBezTo>
                  <a:cubicBezTo>
                    <a:pt x="11" y="14"/>
                    <a:pt x="18" y="14"/>
                    <a:pt x="18" y="18"/>
                  </a:cubicBezTo>
                  <a:cubicBezTo>
                    <a:pt x="18" y="15"/>
                    <a:pt x="24" y="15"/>
                    <a:pt x="26" y="15"/>
                  </a:cubicBezTo>
                  <a:cubicBezTo>
                    <a:pt x="27" y="14"/>
                    <a:pt x="19" y="15"/>
                    <a:pt x="26" y="1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11" name="Freeform 679">
              <a:extLst>
                <a:ext uri="{FF2B5EF4-FFF2-40B4-BE49-F238E27FC236}">
                  <a16:creationId xmlns:a16="http://schemas.microsoft.com/office/drawing/2014/main" id="{17730DE4-5DDD-E34B-AADC-84464C0B3BE0}"/>
                </a:ext>
              </a:extLst>
            </p:cNvPr>
            <p:cNvSpPr>
              <a:spLocks/>
            </p:cNvSpPr>
            <p:nvPr/>
          </p:nvSpPr>
          <p:spPr bwMode="auto">
            <a:xfrm>
              <a:off x="13751138" y="6956097"/>
              <a:ext cx="251592" cy="197506"/>
            </a:xfrm>
            <a:custGeom>
              <a:avLst/>
              <a:gdLst>
                <a:gd name="T0" fmla="*/ 8 w 27"/>
                <a:gd name="T1" fmla="*/ 2 h 21"/>
                <a:gd name="T2" fmla="*/ 10 w 27"/>
                <a:gd name="T3" fmla="*/ 5 h 21"/>
                <a:gd name="T4" fmla="*/ 7 w 27"/>
                <a:gd name="T5" fmla="*/ 5 h 21"/>
                <a:gd name="T6" fmla="*/ 4 w 27"/>
                <a:gd name="T7" fmla="*/ 3 h 21"/>
                <a:gd name="T8" fmla="*/ 4 w 27"/>
                <a:gd name="T9" fmla="*/ 7 h 21"/>
                <a:gd name="T10" fmla="*/ 6 w 27"/>
                <a:gd name="T11" fmla="*/ 11 h 21"/>
                <a:gd name="T12" fmla="*/ 8 w 27"/>
                <a:gd name="T13" fmla="*/ 14 h 21"/>
                <a:gd name="T14" fmla="*/ 9 w 27"/>
                <a:gd name="T15" fmla="*/ 17 h 21"/>
                <a:gd name="T16" fmla="*/ 16 w 27"/>
                <a:gd name="T17" fmla="*/ 13 h 21"/>
                <a:gd name="T18" fmla="*/ 17 w 27"/>
                <a:gd name="T19" fmla="*/ 16 h 21"/>
                <a:gd name="T20" fmla="*/ 21 w 27"/>
                <a:gd name="T21" fmla="*/ 21 h 21"/>
                <a:gd name="T22" fmla="*/ 21 w 27"/>
                <a:gd name="T23" fmla="*/ 18 h 21"/>
                <a:gd name="T24" fmla="*/ 23 w 27"/>
                <a:gd name="T25" fmla="*/ 16 h 21"/>
                <a:gd name="T26" fmla="*/ 25 w 27"/>
                <a:gd name="T27" fmla="*/ 11 h 21"/>
                <a:gd name="T28" fmla="*/ 19 w 27"/>
                <a:gd name="T29" fmla="*/ 1 h 21"/>
                <a:gd name="T30" fmla="*/ 12 w 27"/>
                <a:gd name="T31" fmla="*/ 2 h 21"/>
                <a:gd name="T32" fmla="*/ 9 w 27"/>
                <a:gd name="T33" fmla="*/ 0 h 21"/>
                <a:gd name="T34" fmla="*/ 8 w 27"/>
                <a:gd name="T35" fmla="*/ 2 h 21"/>
                <a:gd name="T36" fmla="*/ 8 w 27"/>
                <a:gd name="T3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1">
                  <a:moveTo>
                    <a:pt x="8" y="2"/>
                  </a:moveTo>
                  <a:cubicBezTo>
                    <a:pt x="8" y="2"/>
                    <a:pt x="11" y="4"/>
                    <a:pt x="10" y="5"/>
                  </a:cubicBezTo>
                  <a:cubicBezTo>
                    <a:pt x="10" y="5"/>
                    <a:pt x="7" y="5"/>
                    <a:pt x="7" y="5"/>
                  </a:cubicBezTo>
                  <a:cubicBezTo>
                    <a:pt x="5" y="5"/>
                    <a:pt x="5" y="3"/>
                    <a:pt x="4" y="3"/>
                  </a:cubicBezTo>
                  <a:cubicBezTo>
                    <a:pt x="0" y="2"/>
                    <a:pt x="4" y="6"/>
                    <a:pt x="4" y="7"/>
                  </a:cubicBezTo>
                  <a:cubicBezTo>
                    <a:pt x="4" y="10"/>
                    <a:pt x="7" y="8"/>
                    <a:pt x="6" y="11"/>
                  </a:cubicBezTo>
                  <a:cubicBezTo>
                    <a:pt x="5" y="13"/>
                    <a:pt x="7" y="13"/>
                    <a:pt x="8" y="14"/>
                  </a:cubicBezTo>
                  <a:cubicBezTo>
                    <a:pt x="9" y="14"/>
                    <a:pt x="9" y="16"/>
                    <a:pt x="9" y="17"/>
                  </a:cubicBezTo>
                  <a:cubicBezTo>
                    <a:pt x="10" y="16"/>
                    <a:pt x="14" y="14"/>
                    <a:pt x="16" y="13"/>
                  </a:cubicBezTo>
                  <a:cubicBezTo>
                    <a:pt x="17" y="13"/>
                    <a:pt x="17" y="15"/>
                    <a:pt x="17" y="16"/>
                  </a:cubicBezTo>
                  <a:cubicBezTo>
                    <a:pt x="17" y="19"/>
                    <a:pt x="18" y="20"/>
                    <a:pt x="21" y="21"/>
                  </a:cubicBezTo>
                  <a:cubicBezTo>
                    <a:pt x="21" y="20"/>
                    <a:pt x="21" y="18"/>
                    <a:pt x="21" y="18"/>
                  </a:cubicBezTo>
                  <a:cubicBezTo>
                    <a:pt x="22" y="17"/>
                    <a:pt x="23" y="17"/>
                    <a:pt x="23" y="16"/>
                  </a:cubicBezTo>
                  <a:cubicBezTo>
                    <a:pt x="24" y="14"/>
                    <a:pt x="24" y="12"/>
                    <a:pt x="25" y="11"/>
                  </a:cubicBezTo>
                  <a:cubicBezTo>
                    <a:pt x="27" y="8"/>
                    <a:pt x="21" y="2"/>
                    <a:pt x="19" y="1"/>
                  </a:cubicBezTo>
                  <a:cubicBezTo>
                    <a:pt x="17" y="4"/>
                    <a:pt x="15" y="4"/>
                    <a:pt x="12" y="2"/>
                  </a:cubicBezTo>
                  <a:cubicBezTo>
                    <a:pt x="12" y="1"/>
                    <a:pt x="10" y="0"/>
                    <a:pt x="9" y="0"/>
                  </a:cubicBezTo>
                  <a:cubicBezTo>
                    <a:pt x="8" y="0"/>
                    <a:pt x="8" y="1"/>
                    <a:pt x="8" y="2"/>
                  </a:cubicBezTo>
                  <a:cubicBezTo>
                    <a:pt x="9" y="3"/>
                    <a:pt x="7" y="0"/>
                    <a:pt x="8"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12" name="Freeform 680">
              <a:extLst>
                <a:ext uri="{FF2B5EF4-FFF2-40B4-BE49-F238E27FC236}">
                  <a16:creationId xmlns:a16="http://schemas.microsoft.com/office/drawing/2014/main" id="{C1866470-71AB-A043-8309-909440814A97}"/>
                </a:ext>
              </a:extLst>
            </p:cNvPr>
            <p:cNvSpPr>
              <a:spLocks/>
            </p:cNvSpPr>
            <p:nvPr/>
          </p:nvSpPr>
          <p:spPr bwMode="auto">
            <a:xfrm>
              <a:off x="13833939" y="7574093"/>
              <a:ext cx="82803" cy="95566"/>
            </a:xfrm>
            <a:custGeom>
              <a:avLst/>
              <a:gdLst>
                <a:gd name="T0" fmla="*/ 3 w 9"/>
                <a:gd name="T1" fmla="*/ 2 h 10"/>
                <a:gd name="T2" fmla="*/ 0 w 9"/>
                <a:gd name="T3" fmla="*/ 7 h 10"/>
                <a:gd name="T4" fmla="*/ 4 w 9"/>
                <a:gd name="T5" fmla="*/ 8 h 10"/>
                <a:gd name="T6" fmla="*/ 9 w 9"/>
                <a:gd name="T7" fmla="*/ 10 h 10"/>
                <a:gd name="T8" fmla="*/ 7 w 9"/>
                <a:gd name="T9" fmla="*/ 5 h 10"/>
                <a:gd name="T10" fmla="*/ 8 w 9"/>
                <a:gd name="T11" fmla="*/ 3 h 10"/>
                <a:gd name="T12" fmla="*/ 3 w 9"/>
                <a:gd name="T13" fmla="*/ 2 h 10"/>
                <a:gd name="T14" fmla="*/ 3 w 9"/>
                <a:gd name="T15" fmla="*/ 2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3" y="2"/>
                  </a:moveTo>
                  <a:cubicBezTo>
                    <a:pt x="1" y="3"/>
                    <a:pt x="0" y="5"/>
                    <a:pt x="0" y="7"/>
                  </a:cubicBezTo>
                  <a:cubicBezTo>
                    <a:pt x="1" y="7"/>
                    <a:pt x="4" y="7"/>
                    <a:pt x="4" y="8"/>
                  </a:cubicBezTo>
                  <a:cubicBezTo>
                    <a:pt x="6" y="10"/>
                    <a:pt x="7" y="10"/>
                    <a:pt x="9" y="10"/>
                  </a:cubicBezTo>
                  <a:cubicBezTo>
                    <a:pt x="9" y="10"/>
                    <a:pt x="7" y="5"/>
                    <a:pt x="7" y="5"/>
                  </a:cubicBezTo>
                  <a:cubicBezTo>
                    <a:pt x="8" y="5"/>
                    <a:pt x="9" y="5"/>
                    <a:pt x="8" y="3"/>
                  </a:cubicBezTo>
                  <a:cubicBezTo>
                    <a:pt x="6" y="2"/>
                    <a:pt x="5" y="0"/>
                    <a:pt x="3" y="2"/>
                  </a:cubicBezTo>
                  <a:cubicBezTo>
                    <a:pt x="1" y="4"/>
                    <a:pt x="4" y="1"/>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13" name="Freeform 681">
              <a:extLst>
                <a:ext uri="{FF2B5EF4-FFF2-40B4-BE49-F238E27FC236}">
                  <a16:creationId xmlns:a16="http://schemas.microsoft.com/office/drawing/2014/main" id="{D16F665F-3CF2-674C-8CD3-378DEBC762E5}"/>
                </a:ext>
              </a:extLst>
            </p:cNvPr>
            <p:cNvSpPr>
              <a:spLocks/>
            </p:cNvSpPr>
            <p:nvPr/>
          </p:nvSpPr>
          <p:spPr bwMode="auto">
            <a:xfrm>
              <a:off x="13311648" y="7220496"/>
              <a:ext cx="324842" cy="251657"/>
            </a:xfrm>
            <a:custGeom>
              <a:avLst/>
              <a:gdLst>
                <a:gd name="T0" fmla="*/ 29 w 35"/>
                <a:gd name="T1" fmla="*/ 10 h 27"/>
                <a:gd name="T2" fmla="*/ 30 w 35"/>
                <a:gd name="T3" fmla="*/ 7 h 27"/>
                <a:gd name="T4" fmla="*/ 29 w 35"/>
                <a:gd name="T5" fmla="*/ 5 h 27"/>
                <a:gd name="T6" fmla="*/ 35 w 35"/>
                <a:gd name="T7" fmla="*/ 0 h 27"/>
                <a:gd name="T8" fmla="*/ 25 w 35"/>
                <a:gd name="T9" fmla="*/ 1 h 27"/>
                <a:gd name="T10" fmla="*/ 19 w 35"/>
                <a:gd name="T11" fmla="*/ 2 h 27"/>
                <a:gd name="T12" fmla="*/ 13 w 35"/>
                <a:gd name="T13" fmla="*/ 2 h 27"/>
                <a:gd name="T14" fmla="*/ 8 w 35"/>
                <a:gd name="T15" fmla="*/ 2 h 27"/>
                <a:gd name="T16" fmla="*/ 7 w 35"/>
                <a:gd name="T17" fmla="*/ 4 h 27"/>
                <a:gd name="T18" fmla="*/ 6 w 35"/>
                <a:gd name="T19" fmla="*/ 6 h 27"/>
                <a:gd name="T20" fmla="*/ 3 w 35"/>
                <a:gd name="T21" fmla="*/ 6 h 27"/>
                <a:gd name="T22" fmla="*/ 3 w 35"/>
                <a:gd name="T23" fmla="*/ 10 h 27"/>
                <a:gd name="T24" fmla="*/ 4 w 35"/>
                <a:gd name="T25" fmla="*/ 14 h 27"/>
                <a:gd name="T26" fmla="*/ 2 w 35"/>
                <a:gd name="T27" fmla="*/ 22 h 27"/>
                <a:gd name="T28" fmla="*/ 7 w 35"/>
                <a:gd name="T29" fmla="*/ 27 h 27"/>
                <a:gd name="T30" fmla="*/ 13 w 35"/>
                <a:gd name="T31" fmla="*/ 24 h 27"/>
                <a:gd name="T32" fmla="*/ 22 w 35"/>
                <a:gd name="T33" fmla="*/ 19 h 27"/>
                <a:gd name="T34" fmla="*/ 28 w 35"/>
                <a:gd name="T35" fmla="*/ 15 h 27"/>
                <a:gd name="T36" fmla="*/ 29 w 35"/>
                <a:gd name="T37" fmla="*/ 10 h 27"/>
                <a:gd name="T38" fmla="*/ 29 w 35"/>
                <a:gd name="T39"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27">
                  <a:moveTo>
                    <a:pt x="29" y="10"/>
                  </a:moveTo>
                  <a:cubicBezTo>
                    <a:pt x="30" y="9"/>
                    <a:pt x="31" y="8"/>
                    <a:pt x="30" y="7"/>
                  </a:cubicBezTo>
                  <a:cubicBezTo>
                    <a:pt x="29" y="6"/>
                    <a:pt x="28" y="6"/>
                    <a:pt x="29" y="5"/>
                  </a:cubicBezTo>
                  <a:cubicBezTo>
                    <a:pt x="31" y="3"/>
                    <a:pt x="35" y="3"/>
                    <a:pt x="35" y="0"/>
                  </a:cubicBezTo>
                  <a:cubicBezTo>
                    <a:pt x="32" y="0"/>
                    <a:pt x="28" y="0"/>
                    <a:pt x="25" y="1"/>
                  </a:cubicBezTo>
                  <a:cubicBezTo>
                    <a:pt x="23" y="1"/>
                    <a:pt x="21" y="2"/>
                    <a:pt x="19" y="2"/>
                  </a:cubicBezTo>
                  <a:cubicBezTo>
                    <a:pt x="16" y="2"/>
                    <a:pt x="15" y="1"/>
                    <a:pt x="13" y="2"/>
                  </a:cubicBezTo>
                  <a:cubicBezTo>
                    <a:pt x="11" y="3"/>
                    <a:pt x="10" y="3"/>
                    <a:pt x="8" y="2"/>
                  </a:cubicBezTo>
                  <a:cubicBezTo>
                    <a:pt x="6" y="0"/>
                    <a:pt x="7" y="4"/>
                    <a:pt x="7" y="4"/>
                  </a:cubicBezTo>
                  <a:cubicBezTo>
                    <a:pt x="6" y="5"/>
                    <a:pt x="6" y="6"/>
                    <a:pt x="6" y="6"/>
                  </a:cubicBezTo>
                  <a:cubicBezTo>
                    <a:pt x="5" y="8"/>
                    <a:pt x="4" y="6"/>
                    <a:pt x="3" y="6"/>
                  </a:cubicBezTo>
                  <a:cubicBezTo>
                    <a:pt x="2" y="7"/>
                    <a:pt x="3" y="9"/>
                    <a:pt x="3" y="10"/>
                  </a:cubicBezTo>
                  <a:cubicBezTo>
                    <a:pt x="3" y="11"/>
                    <a:pt x="2" y="13"/>
                    <a:pt x="4" y="14"/>
                  </a:cubicBezTo>
                  <a:cubicBezTo>
                    <a:pt x="9" y="17"/>
                    <a:pt x="5" y="19"/>
                    <a:pt x="2" y="22"/>
                  </a:cubicBezTo>
                  <a:cubicBezTo>
                    <a:pt x="0" y="24"/>
                    <a:pt x="5" y="27"/>
                    <a:pt x="7" y="27"/>
                  </a:cubicBezTo>
                  <a:cubicBezTo>
                    <a:pt x="9" y="27"/>
                    <a:pt x="11" y="25"/>
                    <a:pt x="13" y="24"/>
                  </a:cubicBezTo>
                  <a:cubicBezTo>
                    <a:pt x="16" y="22"/>
                    <a:pt x="19" y="21"/>
                    <a:pt x="22" y="19"/>
                  </a:cubicBezTo>
                  <a:cubicBezTo>
                    <a:pt x="24" y="18"/>
                    <a:pt x="26" y="17"/>
                    <a:pt x="28" y="15"/>
                  </a:cubicBezTo>
                  <a:cubicBezTo>
                    <a:pt x="29" y="13"/>
                    <a:pt x="28" y="11"/>
                    <a:pt x="29" y="10"/>
                  </a:cubicBezTo>
                  <a:cubicBezTo>
                    <a:pt x="30" y="8"/>
                    <a:pt x="29" y="11"/>
                    <a:pt x="29"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14" name="Freeform 682">
              <a:extLst>
                <a:ext uri="{FF2B5EF4-FFF2-40B4-BE49-F238E27FC236}">
                  <a16:creationId xmlns:a16="http://schemas.microsoft.com/office/drawing/2014/main" id="{0D67ADFD-A18D-1F46-BD0F-A9B8120D0C85}"/>
                </a:ext>
              </a:extLst>
            </p:cNvPr>
            <p:cNvSpPr>
              <a:spLocks/>
            </p:cNvSpPr>
            <p:nvPr/>
          </p:nvSpPr>
          <p:spPr bwMode="auto">
            <a:xfrm>
              <a:off x="13461327" y="7201383"/>
              <a:ext cx="464969" cy="439605"/>
            </a:xfrm>
            <a:custGeom>
              <a:avLst/>
              <a:gdLst>
                <a:gd name="T0" fmla="*/ 47 w 50"/>
                <a:gd name="T1" fmla="*/ 36 h 47"/>
                <a:gd name="T2" fmla="*/ 45 w 50"/>
                <a:gd name="T3" fmla="*/ 34 h 47"/>
                <a:gd name="T4" fmla="*/ 46 w 50"/>
                <a:gd name="T5" fmla="*/ 32 h 47"/>
                <a:gd name="T6" fmla="*/ 41 w 50"/>
                <a:gd name="T7" fmla="*/ 27 h 47"/>
                <a:gd name="T8" fmla="*/ 38 w 50"/>
                <a:gd name="T9" fmla="*/ 25 h 47"/>
                <a:gd name="T10" fmla="*/ 35 w 50"/>
                <a:gd name="T11" fmla="*/ 18 h 47"/>
                <a:gd name="T12" fmla="*/ 38 w 50"/>
                <a:gd name="T13" fmla="*/ 10 h 47"/>
                <a:gd name="T14" fmla="*/ 34 w 50"/>
                <a:gd name="T15" fmla="*/ 6 h 47"/>
                <a:gd name="T16" fmla="*/ 32 w 50"/>
                <a:gd name="T17" fmla="*/ 2 h 47"/>
                <a:gd name="T18" fmla="*/ 30 w 50"/>
                <a:gd name="T19" fmla="*/ 3 h 47"/>
                <a:gd name="T20" fmla="*/ 28 w 50"/>
                <a:gd name="T21" fmla="*/ 1 h 47"/>
                <a:gd name="T22" fmla="*/ 25 w 50"/>
                <a:gd name="T23" fmla="*/ 2 h 47"/>
                <a:gd name="T24" fmla="*/ 20 w 50"/>
                <a:gd name="T25" fmla="*/ 1 h 47"/>
                <a:gd name="T26" fmla="*/ 18 w 50"/>
                <a:gd name="T27" fmla="*/ 4 h 47"/>
                <a:gd name="T28" fmla="*/ 13 w 50"/>
                <a:gd name="T29" fmla="*/ 7 h 47"/>
                <a:gd name="T30" fmla="*/ 14 w 50"/>
                <a:gd name="T31" fmla="*/ 10 h 47"/>
                <a:gd name="T32" fmla="*/ 13 w 50"/>
                <a:gd name="T33" fmla="*/ 13 h 47"/>
                <a:gd name="T34" fmla="*/ 9 w 50"/>
                <a:gd name="T35" fmla="*/ 19 h 47"/>
                <a:gd name="T36" fmla="*/ 1 w 50"/>
                <a:gd name="T37" fmla="*/ 25 h 47"/>
                <a:gd name="T38" fmla="*/ 3 w 50"/>
                <a:gd name="T39" fmla="*/ 30 h 47"/>
                <a:gd name="T40" fmla="*/ 9 w 50"/>
                <a:gd name="T41" fmla="*/ 31 h 47"/>
                <a:gd name="T42" fmla="*/ 18 w 50"/>
                <a:gd name="T43" fmla="*/ 36 h 47"/>
                <a:gd name="T44" fmla="*/ 29 w 50"/>
                <a:gd name="T45" fmla="*/ 45 h 47"/>
                <a:gd name="T46" fmla="*/ 38 w 50"/>
                <a:gd name="T47" fmla="*/ 47 h 47"/>
                <a:gd name="T48" fmla="*/ 43 w 50"/>
                <a:gd name="T49" fmla="*/ 42 h 47"/>
                <a:gd name="T50" fmla="*/ 50 w 50"/>
                <a:gd name="T51" fmla="*/ 43 h 47"/>
                <a:gd name="T52" fmla="*/ 47 w 50"/>
                <a:gd name="T53" fmla="*/ 39 h 47"/>
                <a:gd name="T54" fmla="*/ 47 w 50"/>
                <a:gd name="T55" fmla="*/ 36 h 47"/>
                <a:gd name="T56" fmla="*/ 47 w 50"/>
                <a:gd name="T57" fmla="*/ 3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0" h="47">
                  <a:moveTo>
                    <a:pt x="47" y="36"/>
                  </a:moveTo>
                  <a:cubicBezTo>
                    <a:pt x="47" y="36"/>
                    <a:pt x="45" y="35"/>
                    <a:pt x="45" y="34"/>
                  </a:cubicBezTo>
                  <a:cubicBezTo>
                    <a:pt x="45" y="33"/>
                    <a:pt x="46" y="33"/>
                    <a:pt x="46" y="32"/>
                  </a:cubicBezTo>
                  <a:cubicBezTo>
                    <a:pt x="45" y="30"/>
                    <a:pt x="43" y="29"/>
                    <a:pt x="41" y="27"/>
                  </a:cubicBezTo>
                  <a:cubicBezTo>
                    <a:pt x="40" y="27"/>
                    <a:pt x="38" y="26"/>
                    <a:pt x="38" y="25"/>
                  </a:cubicBezTo>
                  <a:cubicBezTo>
                    <a:pt x="37" y="23"/>
                    <a:pt x="35" y="21"/>
                    <a:pt x="35" y="18"/>
                  </a:cubicBezTo>
                  <a:cubicBezTo>
                    <a:pt x="34" y="16"/>
                    <a:pt x="40" y="12"/>
                    <a:pt x="38" y="10"/>
                  </a:cubicBezTo>
                  <a:cubicBezTo>
                    <a:pt x="36" y="9"/>
                    <a:pt x="35" y="8"/>
                    <a:pt x="34" y="6"/>
                  </a:cubicBezTo>
                  <a:cubicBezTo>
                    <a:pt x="33" y="5"/>
                    <a:pt x="33" y="3"/>
                    <a:pt x="32" y="2"/>
                  </a:cubicBezTo>
                  <a:cubicBezTo>
                    <a:pt x="31" y="2"/>
                    <a:pt x="31" y="3"/>
                    <a:pt x="30" y="3"/>
                  </a:cubicBezTo>
                  <a:cubicBezTo>
                    <a:pt x="28" y="3"/>
                    <a:pt x="29" y="1"/>
                    <a:pt x="28" y="1"/>
                  </a:cubicBezTo>
                  <a:cubicBezTo>
                    <a:pt x="27" y="1"/>
                    <a:pt x="25" y="2"/>
                    <a:pt x="25" y="2"/>
                  </a:cubicBezTo>
                  <a:cubicBezTo>
                    <a:pt x="23" y="0"/>
                    <a:pt x="22" y="1"/>
                    <a:pt x="20" y="1"/>
                  </a:cubicBezTo>
                  <a:cubicBezTo>
                    <a:pt x="18" y="2"/>
                    <a:pt x="19" y="3"/>
                    <a:pt x="18" y="4"/>
                  </a:cubicBezTo>
                  <a:cubicBezTo>
                    <a:pt x="16" y="5"/>
                    <a:pt x="14" y="5"/>
                    <a:pt x="13" y="7"/>
                  </a:cubicBezTo>
                  <a:cubicBezTo>
                    <a:pt x="12" y="9"/>
                    <a:pt x="14" y="8"/>
                    <a:pt x="14" y="10"/>
                  </a:cubicBezTo>
                  <a:cubicBezTo>
                    <a:pt x="14" y="11"/>
                    <a:pt x="13" y="11"/>
                    <a:pt x="13" y="13"/>
                  </a:cubicBezTo>
                  <a:cubicBezTo>
                    <a:pt x="13" y="16"/>
                    <a:pt x="12" y="17"/>
                    <a:pt x="9" y="19"/>
                  </a:cubicBezTo>
                  <a:cubicBezTo>
                    <a:pt x="7" y="20"/>
                    <a:pt x="0" y="23"/>
                    <a:pt x="1" y="25"/>
                  </a:cubicBezTo>
                  <a:cubicBezTo>
                    <a:pt x="2" y="26"/>
                    <a:pt x="2" y="29"/>
                    <a:pt x="3" y="30"/>
                  </a:cubicBezTo>
                  <a:cubicBezTo>
                    <a:pt x="4" y="31"/>
                    <a:pt x="8" y="31"/>
                    <a:pt x="9" y="31"/>
                  </a:cubicBezTo>
                  <a:cubicBezTo>
                    <a:pt x="12" y="32"/>
                    <a:pt x="15" y="34"/>
                    <a:pt x="18" y="36"/>
                  </a:cubicBezTo>
                  <a:cubicBezTo>
                    <a:pt x="22" y="39"/>
                    <a:pt x="25" y="42"/>
                    <a:pt x="29" y="45"/>
                  </a:cubicBezTo>
                  <a:cubicBezTo>
                    <a:pt x="32" y="47"/>
                    <a:pt x="35" y="47"/>
                    <a:pt x="38" y="47"/>
                  </a:cubicBezTo>
                  <a:cubicBezTo>
                    <a:pt x="41" y="47"/>
                    <a:pt x="41" y="44"/>
                    <a:pt x="43" y="42"/>
                  </a:cubicBezTo>
                  <a:cubicBezTo>
                    <a:pt x="45" y="40"/>
                    <a:pt x="49" y="44"/>
                    <a:pt x="50" y="43"/>
                  </a:cubicBezTo>
                  <a:cubicBezTo>
                    <a:pt x="49" y="42"/>
                    <a:pt x="48" y="41"/>
                    <a:pt x="47" y="39"/>
                  </a:cubicBezTo>
                  <a:cubicBezTo>
                    <a:pt x="47" y="38"/>
                    <a:pt x="48" y="37"/>
                    <a:pt x="47" y="36"/>
                  </a:cubicBezTo>
                  <a:cubicBezTo>
                    <a:pt x="46" y="35"/>
                    <a:pt x="48" y="37"/>
                    <a:pt x="47" y="3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15" name="Freeform 683">
              <a:extLst>
                <a:ext uri="{FF2B5EF4-FFF2-40B4-BE49-F238E27FC236}">
                  <a16:creationId xmlns:a16="http://schemas.microsoft.com/office/drawing/2014/main" id="{7ACB82FA-A9E6-6A4C-8393-8268D578F3DD}"/>
                </a:ext>
              </a:extLst>
            </p:cNvPr>
            <p:cNvSpPr>
              <a:spLocks/>
            </p:cNvSpPr>
            <p:nvPr/>
          </p:nvSpPr>
          <p:spPr bwMode="auto">
            <a:xfrm>
              <a:off x="12872154" y="6946541"/>
              <a:ext cx="885350" cy="337667"/>
            </a:xfrm>
            <a:custGeom>
              <a:avLst/>
              <a:gdLst>
                <a:gd name="T0" fmla="*/ 52 w 95"/>
                <a:gd name="T1" fmla="*/ 36 h 36"/>
                <a:gd name="T2" fmla="*/ 54 w 95"/>
                <a:gd name="T3" fmla="*/ 33 h 36"/>
                <a:gd name="T4" fmla="*/ 55 w 95"/>
                <a:gd name="T5" fmla="*/ 31 h 36"/>
                <a:gd name="T6" fmla="*/ 60 w 95"/>
                <a:gd name="T7" fmla="*/ 31 h 36"/>
                <a:gd name="T8" fmla="*/ 64 w 95"/>
                <a:gd name="T9" fmla="*/ 31 h 36"/>
                <a:gd name="T10" fmla="*/ 75 w 95"/>
                <a:gd name="T11" fmla="*/ 29 h 36"/>
                <a:gd name="T12" fmla="*/ 85 w 95"/>
                <a:gd name="T13" fmla="*/ 28 h 36"/>
                <a:gd name="T14" fmla="*/ 90 w 95"/>
                <a:gd name="T15" fmla="*/ 28 h 36"/>
                <a:gd name="T16" fmla="*/ 92 w 95"/>
                <a:gd name="T17" fmla="*/ 30 h 36"/>
                <a:gd name="T18" fmla="*/ 94 w 95"/>
                <a:gd name="T19" fmla="*/ 28 h 36"/>
                <a:gd name="T20" fmla="*/ 92 w 95"/>
                <a:gd name="T21" fmla="*/ 24 h 36"/>
                <a:gd name="T22" fmla="*/ 92 w 95"/>
                <a:gd name="T23" fmla="*/ 22 h 36"/>
                <a:gd name="T24" fmla="*/ 91 w 95"/>
                <a:gd name="T25" fmla="*/ 17 h 36"/>
                <a:gd name="T26" fmla="*/ 93 w 95"/>
                <a:gd name="T27" fmla="*/ 14 h 36"/>
                <a:gd name="T28" fmla="*/ 89 w 95"/>
                <a:gd name="T29" fmla="*/ 8 h 36"/>
                <a:gd name="T30" fmla="*/ 83 w 95"/>
                <a:gd name="T31" fmla="*/ 3 h 36"/>
                <a:gd name="T32" fmla="*/ 80 w 95"/>
                <a:gd name="T33" fmla="*/ 3 h 36"/>
                <a:gd name="T34" fmla="*/ 78 w 95"/>
                <a:gd name="T35" fmla="*/ 3 h 36"/>
                <a:gd name="T36" fmla="*/ 73 w 95"/>
                <a:gd name="T37" fmla="*/ 6 h 36"/>
                <a:gd name="T38" fmla="*/ 63 w 95"/>
                <a:gd name="T39" fmla="*/ 6 h 36"/>
                <a:gd name="T40" fmla="*/ 58 w 95"/>
                <a:gd name="T41" fmla="*/ 6 h 36"/>
                <a:gd name="T42" fmla="*/ 54 w 95"/>
                <a:gd name="T43" fmla="*/ 4 h 36"/>
                <a:gd name="T44" fmla="*/ 50 w 95"/>
                <a:gd name="T45" fmla="*/ 2 h 36"/>
                <a:gd name="T46" fmla="*/ 46 w 95"/>
                <a:gd name="T47" fmla="*/ 0 h 36"/>
                <a:gd name="T48" fmla="*/ 37 w 95"/>
                <a:gd name="T49" fmla="*/ 0 h 36"/>
                <a:gd name="T50" fmla="*/ 29 w 95"/>
                <a:gd name="T51" fmla="*/ 4 h 36"/>
                <a:gd name="T52" fmla="*/ 18 w 95"/>
                <a:gd name="T53" fmla="*/ 5 h 36"/>
                <a:gd name="T54" fmla="*/ 16 w 95"/>
                <a:gd name="T55" fmla="*/ 6 h 36"/>
                <a:gd name="T56" fmla="*/ 18 w 95"/>
                <a:gd name="T57" fmla="*/ 7 h 36"/>
                <a:gd name="T58" fmla="*/ 15 w 95"/>
                <a:gd name="T59" fmla="*/ 8 h 36"/>
                <a:gd name="T60" fmla="*/ 13 w 95"/>
                <a:gd name="T61" fmla="*/ 9 h 36"/>
                <a:gd name="T62" fmla="*/ 4 w 95"/>
                <a:gd name="T63" fmla="*/ 9 h 36"/>
                <a:gd name="T64" fmla="*/ 3 w 95"/>
                <a:gd name="T65" fmla="*/ 11 h 36"/>
                <a:gd name="T66" fmla="*/ 3 w 95"/>
                <a:gd name="T67" fmla="*/ 15 h 36"/>
                <a:gd name="T68" fmla="*/ 5 w 95"/>
                <a:gd name="T69" fmla="*/ 14 h 36"/>
                <a:gd name="T70" fmla="*/ 3 w 95"/>
                <a:gd name="T71" fmla="*/ 17 h 36"/>
                <a:gd name="T72" fmla="*/ 5 w 95"/>
                <a:gd name="T73" fmla="*/ 17 h 36"/>
                <a:gd name="T74" fmla="*/ 5 w 95"/>
                <a:gd name="T75" fmla="*/ 19 h 36"/>
                <a:gd name="T76" fmla="*/ 3 w 95"/>
                <a:gd name="T77" fmla="*/ 20 h 36"/>
                <a:gd name="T78" fmla="*/ 4 w 95"/>
                <a:gd name="T79" fmla="*/ 22 h 36"/>
                <a:gd name="T80" fmla="*/ 4 w 95"/>
                <a:gd name="T81" fmla="*/ 25 h 36"/>
                <a:gd name="T82" fmla="*/ 8 w 95"/>
                <a:gd name="T83" fmla="*/ 27 h 36"/>
                <a:gd name="T84" fmla="*/ 7 w 95"/>
                <a:gd name="T85" fmla="*/ 30 h 36"/>
                <a:gd name="T86" fmla="*/ 10 w 95"/>
                <a:gd name="T87" fmla="*/ 30 h 36"/>
                <a:gd name="T88" fmla="*/ 8 w 95"/>
                <a:gd name="T89" fmla="*/ 31 h 36"/>
                <a:gd name="T90" fmla="*/ 10 w 95"/>
                <a:gd name="T91" fmla="*/ 31 h 36"/>
                <a:gd name="T92" fmla="*/ 9 w 95"/>
                <a:gd name="T93" fmla="*/ 34 h 36"/>
                <a:gd name="T94" fmla="*/ 11 w 95"/>
                <a:gd name="T95" fmla="*/ 35 h 36"/>
                <a:gd name="T96" fmla="*/ 12 w 95"/>
                <a:gd name="T97" fmla="*/ 31 h 36"/>
                <a:gd name="T98" fmla="*/ 16 w 95"/>
                <a:gd name="T99" fmla="*/ 32 h 36"/>
                <a:gd name="T100" fmla="*/ 22 w 95"/>
                <a:gd name="T101" fmla="*/ 33 h 36"/>
                <a:gd name="T102" fmla="*/ 27 w 95"/>
                <a:gd name="T103" fmla="*/ 31 h 36"/>
                <a:gd name="T104" fmla="*/ 35 w 95"/>
                <a:gd name="T105" fmla="*/ 35 h 36"/>
                <a:gd name="T106" fmla="*/ 42 w 95"/>
                <a:gd name="T107" fmla="*/ 32 h 36"/>
                <a:gd name="T108" fmla="*/ 44 w 95"/>
                <a:gd name="T109" fmla="*/ 30 h 36"/>
                <a:gd name="T110" fmla="*/ 48 w 95"/>
                <a:gd name="T111" fmla="*/ 31 h 36"/>
                <a:gd name="T112" fmla="*/ 50 w 95"/>
                <a:gd name="T113" fmla="*/ 33 h 36"/>
                <a:gd name="T114" fmla="*/ 50 w 95"/>
                <a:gd name="T115" fmla="*/ 35 h 36"/>
                <a:gd name="T116" fmla="*/ 52 w 95"/>
                <a:gd name="T117" fmla="*/ 36 h 36"/>
                <a:gd name="T118" fmla="*/ 52 w 95"/>
                <a:gd name="T119"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5" h="36">
                  <a:moveTo>
                    <a:pt x="52" y="36"/>
                  </a:moveTo>
                  <a:cubicBezTo>
                    <a:pt x="53" y="35"/>
                    <a:pt x="54" y="33"/>
                    <a:pt x="54" y="33"/>
                  </a:cubicBezTo>
                  <a:cubicBezTo>
                    <a:pt x="53" y="31"/>
                    <a:pt x="54" y="30"/>
                    <a:pt x="55" y="31"/>
                  </a:cubicBezTo>
                  <a:cubicBezTo>
                    <a:pt x="57" y="32"/>
                    <a:pt x="58" y="31"/>
                    <a:pt x="60" y="31"/>
                  </a:cubicBezTo>
                  <a:cubicBezTo>
                    <a:pt x="62" y="30"/>
                    <a:pt x="62" y="30"/>
                    <a:pt x="64" y="31"/>
                  </a:cubicBezTo>
                  <a:cubicBezTo>
                    <a:pt x="68" y="31"/>
                    <a:pt x="71" y="29"/>
                    <a:pt x="75" y="29"/>
                  </a:cubicBezTo>
                  <a:cubicBezTo>
                    <a:pt x="78" y="29"/>
                    <a:pt x="82" y="29"/>
                    <a:pt x="85" y="28"/>
                  </a:cubicBezTo>
                  <a:cubicBezTo>
                    <a:pt x="87" y="27"/>
                    <a:pt x="87" y="29"/>
                    <a:pt x="90" y="28"/>
                  </a:cubicBezTo>
                  <a:cubicBezTo>
                    <a:pt x="92" y="27"/>
                    <a:pt x="91" y="29"/>
                    <a:pt x="92" y="30"/>
                  </a:cubicBezTo>
                  <a:cubicBezTo>
                    <a:pt x="93" y="31"/>
                    <a:pt x="95" y="29"/>
                    <a:pt x="94" y="28"/>
                  </a:cubicBezTo>
                  <a:cubicBezTo>
                    <a:pt x="93" y="27"/>
                    <a:pt x="95" y="25"/>
                    <a:pt x="92" y="24"/>
                  </a:cubicBezTo>
                  <a:cubicBezTo>
                    <a:pt x="91" y="23"/>
                    <a:pt x="93" y="23"/>
                    <a:pt x="92" y="22"/>
                  </a:cubicBezTo>
                  <a:cubicBezTo>
                    <a:pt x="92" y="20"/>
                    <a:pt x="91" y="19"/>
                    <a:pt x="91" y="17"/>
                  </a:cubicBezTo>
                  <a:cubicBezTo>
                    <a:pt x="91" y="16"/>
                    <a:pt x="93" y="14"/>
                    <a:pt x="93" y="14"/>
                  </a:cubicBezTo>
                  <a:cubicBezTo>
                    <a:pt x="92" y="12"/>
                    <a:pt x="90" y="11"/>
                    <a:pt x="89" y="8"/>
                  </a:cubicBezTo>
                  <a:cubicBezTo>
                    <a:pt x="87" y="5"/>
                    <a:pt x="87" y="4"/>
                    <a:pt x="83" y="3"/>
                  </a:cubicBezTo>
                  <a:cubicBezTo>
                    <a:pt x="82" y="3"/>
                    <a:pt x="81" y="3"/>
                    <a:pt x="80" y="3"/>
                  </a:cubicBezTo>
                  <a:cubicBezTo>
                    <a:pt x="78" y="2"/>
                    <a:pt x="79" y="3"/>
                    <a:pt x="78" y="3"/>
                  </a:cubicBezTo>
                  <a:cubicBezTo>
                    <a:pt x="76" y="5"/>
                    <a:pt x="74" y="5"/>
                    <a:pt x="73" y="6"/>
                  </a:cubicBezTo>
                  <a:cubicBezTo>
                    <a:pt x="70" y="7"/>
                    <a:pt x="66" y="6"/>
                    <a:pt x="63" y="6"/>
                  </a:cubicBezTo>
                  <a:cubicBezTo>
                    <a:pt x="61" y="6"/>
                    <a:pt x="59" y="6"/>
                    <a:pt x="58" y="6"/>
                  </a:cubicBezTo>
                  <a:cubicBezTo>
                    <a:pt x="56" y="5"/>
                    <a:pt x="56" y="4"/>
                    <a:pt x="54" y="4"/>
                  </a:cubicBezTo>
                  <a:cubicBezTo>
                    <a:pt x="52" y="4"/>
                    <a:pt x="51" y="3"/>
                    <a:pt x="50" y="2"/>
                  </a:cubicBezTo>
                  <a:cubicBezTo>
                    <a:pt x="49" y="2"/>
                    <a:pt x="45" y="0"/>
                    <a:pt x="46" y="0"/>
                  </a:cubicBezTo>
                  <a:cubicBezTo>
                    <a:pt x="44" y="1"/>
                    <a:pt x="39" y="0"/>
                    <a:pt x="37" y="0"/>
                  </a:cubicBezTo>
                  <a:cubicBezTo>
                    <a:pt x="34" y="0"/>
                    <a:pt x="31" y="3"/>
                    <a:pt x="29" y="4"/>
                  </a:cubicBezTo>
                  <a:cubicBezTo>
                    <a:pt x="26" y="6"/>
                    <a:pt x="21" y="4"/>
                    <a:pt x="18" y="5"/>
                  </a:cubicBezTo>
                  <a:cubicBezTo>
                    <a:pt x="17" y="5"/>
                    <a:pt x="16" y="5"/>
                    <a:pt x="16" y="6"/>
                  </a:cubicBezTo>
                  <a:cubicBezTo>
                    <a:pt x="16" y="6"/>
                    <a:pt x="18" y="6"/>
                    <a:pt x="18" y="7"/>
                  </a:cubicBezTo>
                  <a:cubicBezTo>
                    <a:pt x="18" y="7"/>
                    <a:pt x="15" y="7"/>
                    <a:pt x="15" y="8"/>
                  </a:cubicBezTo>
                  <a:cubicBezTo>
                    <a:pt x="15" y="9"/>
                    <a:pt x="15" y="9"/>
                    <a:pt x="13" y="9"/>
                  </a:cubicBezTo>
                  <a:cubicBezTo>
                    <a:pt x="10" y="9"/>
                    <a:pt x="7" y="9"/>
                    <a:pt x="4" y="9"/>
                  </a:cubicBezTo>
                  <a:cubicBezTo>
                    <a:pt x="2" y="9"/>
                    <a:pt x="3" y="10"/>
                    <a:pt x="3" y="11"/>
                  </a:cubicBezTo>
                  <a:cubicBezTo>
                    <a:pt x="2" y="13"/>
                    <a:pt x="0" y="14"/>
                    <a:pt x="3" y="15"/>
                  </a:cubicBezTo>
                  <a:cubicBezTo>
                    <a:pt x="3" y="15"/>
                    <a:pt x="5" y="14"/>
                    <a:pt x="5" y="14"/>
                  </a:cubicBezTo>
                  <a:cubicBezTo>
                    <a:pt x="5" y="15"/>
                    <a:pt x="3" y="17"/>
                    <a:pt x="3" y="17"/>
                  </a:cubicBezTo>
                  <a:cubicBezTo>
                    <a:pt x="4" y="18"/>
                    <a:pt x="4" y="17"/>
                    <a:pt x="5" y="17"/>
                  </a:cubicBezTo>
                  <a:cubicBezTo>
                    <a:pt x="5" y="17"/>
                    <a:pt x="5" y="19"/>
                    <a:pt x="5" y="19"/>
                  </a:cubicBezTo>
                  <a:cubicBezTo>
                    <a:pt x="7" y="22"/>
                    <a:pt x="4" y="20"/>
                    <a:pt x="3" y="20"/>
                  </a:cubicBezTo>
                  <a:cubicBezTo>
                    <a:pt x="3" y="20"/>
                    <a:pt x="2" y="23"/>
                    <a:pt x="4" y="22"/>
                  </a:cubicBezTo>
                  <a:cubicBezTo>
                    <a:pt x="6" y="22"/>
                    <a:pt x="4" y="24"/>
                    <a:pt x="4" y="25"/>
                  </a:cubicBezTo>
                  <a:cubicBezTo>
                    <a:pt x="4" y="26"/>
                    <a:pt x="7" y="26"/>
                    <a:pt x="8" y="27"/>
                  </a:cubicBezTo>
                  <a:cubicBezTo>
                    <a:pt x="9" y="28"/>
                    <a:pt x="7" y="30"/>
                    <a:pt x="7" y="30"/>
                  </a:cubicBezTo>
                  <a:cubicBezTo>
                    <a:pt x="8" y="30"/>
                    <a:pt x="9" y="28"/>
                    <a:pt x="10" y="30"/>
                  </a:cubicBezTo>
                  <a:cubicBezTo>
                    <a:pt x="10" y="31"/>
                    <a:pt x="8" y="31"/>
                    <a:pt x="8" y="31"/>
                  </a:cubicBezTo>
                  <a:cubicBezTo>
                    <a:pt x="8" y="31"/>
                    <a:pt x="10" y="31"/>
                    <a:pt x="10" y="31"/>
                  </a:cubicBezTo>
                  <a:cubicBezTo>
                    <a:pt x="11" y="32"/>
                    <a:pt x="10" y="33"/>
                    <a:pt x="9" y="34"/>
                  </a:cubicBezTo>
                  <a:cubicBezTo>
                    <a:pt x="9" y="35"/>
                    <a:pt x="11" y="36"/>
                    <a:pt x="11" y="35"/>
                  </a:cubicBezTo>
                  <a:cubicBezTo>
                    <a:pt x="12" y="34"/>
                    <a:pt x="11" y="32"/>
                    <a:pt x="12" y="31"/>
                  </a:cubicBezTo>
                  <a:cubicBezTo>
                    <a:pt x="13" y="30"/>
                    <a:pt x="15" y="32"/>
                    <a:pt x="16" y="32"/>
                  </a:cubicBezTo>
                  <a:cubicBezTo>
                    <a:pt x="18" y="33"/>
                    <a:pt x="20" y="35"/>
                    <a:pt x="22" y="33"/>
                  </a:cubicBezTo>
                  <a:cubicBezTo>
                    <a:pt x="25" y="32"/>
                    <a:pt x="23" y="29"/>
                    <a:pt x="27" y="31"/>
                  </a:cubicBezTo>
                  <a:cubicBezTo>
                    <a:pt x="29" y="33"/>
                    <a:pt x="32" y="35"/>
                    <a:pt x="35" y="35"/>
                  </a:cubicBezTo>
                  <a:cubicBezTo>
                    <a:pt x="37" y="34"/>
                    <a:pt x="40" y="33"/>
                    <a:pt x="42" y="32"/>
                  </a:cubicBezTo>
                  <a:cubicBezTo>
                    <a:pt x="43" y="31"/>
                    <a:pt x="43" y="30"/>
                    <a:pt x="44" y="30"/>
                  </a:cubicBezTo>
                  <a:cubicBezTo>
                    <a:pt x="46" y="31"/>
                    <a:pt x="47" y="32"/>
                    <a:pt x="48" y="31"/>
                  </a:cubicBezTo>
                  <a:cubicBezTo>
                    <a:pt x="51" y="30"/>
                    <a:pt x="51" y="31"/>
                    <a:pt x="50" y="33"/>
                  </a:cubicBezTo>
                  <a:cubicBezTo>
                    <a:pt x="50" y="34"/>
                    <a:pt x="52" y="34"/>
                    <a:pt x="50" y="35"/>
                  </a:cubicBezTo>
                  <a:cubicBezTo>
                    <a:pt x="51" y="36"/>
                    <a:pt x="51" y="36"/>
                    <a:pt x="52" y="36"/>
                  </a:cubicBezTo>
                  <a:cubicBezTo>
                    <a:pt x="53" y="35"/>
                    <a:pt x="51" y="36"/>
                    <a:pt x="52" y="3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16" name="Freeform 684">
              <a:extLst>
                <a:ext uri="{FF2B5EF4-FFF2-40B4-BE49-F238E27FC236}">
                  <a16:creationId xmlns:a16="http://schemas.microsoft.com/office/drawing/2014/main" id="{7B55E7F9-DA08-424F-BCF4-13DD7F5BB76E}"/>
                </a:ext>
              </a:extLst>
            </p:cNvPr>
            <p:cNvSpPr>
              <a:spLocks/>
            </p:cNvSpPr>
            <p:nvPr/>
          </p:nvSpPr>
          <p:spPr bwMode="auto">
            <a:xfrm>
              <a:off x="13273428" y="7481712"/>
              <a:ext cx="980891" cy="786831"/>
            </a:xfrm>
            <a:custGeom>
              <a:avLst/>
              <a:gdLst>
                <a:gd name="T0" fmla="*/ 65 w 105"/>
                <a:gd name="T1" fmla="*/ 20 h 84"/>
                <a:gd name="T2" fmla="*/ 61 w 105"/>
                <a:gd name="T3" fmla="*/ 17 h 84"/>
                <a:gd name="T4" fmla="*/ 52 w 105"/>
                <a:gd name="T5" fmla="*/ 17 h 84"/>
                <a:gd name="T6" fmla="*/ 48 w 105"/>
                <a:gd name="T7" fmla="*/ 15 h 84"/>
                <a:gd name="T8" fmla="*/ 40 w 105"/>
                <a:gd name="T9" fmla="*/ 8 h 84"/>
                <a:gd name="T10" fmla="*/ 27 w 105"/>
                <a:gd name="T11" fmla="*/ 1 h 84"/>
                <a:gd name="T12" fmla="*/ 21 w 105"/>
                <a:gd name="T13" fmla="*/ 1 h 84"/>
                <a:gd name="T14" fmla="*/ 13 w 105"/>
                <a:gd name="T15" fmla="*/ 3 h 84"/>
                <a:gd name="T16" fmla="*/ 17 w 105"/>
                <a:gd name="T17" fmla="*/ 9 h 84"/>
                <a:gd name="T18" fmla="*/ 13 w 105"/>
                <a:gd name="T19" fmla="*/ 12 h 84"/>
                <a:gd name="T20" fmla="*/ 10 w 105"/>
                <a:gd name="T21" fmla="*/ 12 h 84"/>
                <a:gd name="T22" fmla="*/ 9 w 105"/>
                <a:gd name="T23" fmla="*/ 14 h 84"/>
                <a:gd name="T24" fmla="*/ 2 w 105"/>
                <a:gd name="T25" fmla="*/ 14 h 84"/>
                <a:gd name="T26" fmla="*/ 1 w 105"/>
                <a:gd name="T27" fmla="*/ 19 h 84"/>
                <a:gd name="T28" fmla="*/ 3 w 105"/>
                <a:gd name="T29" fmla="*/ 22 h 84"/>
                <a:gd name="T30" fmla="*/ 8 w 105"/>
                <a:gd name="T31" fmla="*/ 31 h 84"/>
                <a:gd name="T32" fmla="*/ 12 w 105"/>
                <a:gd name="T33" fmla="*/ 38 h 84"/>
                <a:gd name="T34" fmla="*/ 15 w 105"/>
                <a:gd name="T35" fmla="*/ 42 h 84"/>
                <a:gd name="T36" fmla="*/ 20 w 105"/>
                <a:gd name="T37" fmla="*/ 46 h 84"/>
                <a:gd name="T38" fmla="*/ 22 w 105"/>
                <a:gd name="T39" fmla="*/ 53 h 84"/>
                <a:gd name="T40" fmla="*/ 23 w 105"/>
                <a:gd name="T41" fmla="*/ 59 h 84"/>
                <a:gd name="T42" fmla="*/ 31 w 105"/>
                <a:gd name="T43" fmla="*/ 67 h 84"/>
                <a:gd name="T44" fmla="*/ 36 w 105"/>
                <a:gd name="T45" fmla="*/ 76 h 84"/>
                <a:gd name="T46" fmla="*/ 40 w 105"/>
                <a:gd name="T47" fmla="*/ 81 h 84"/>
                <a:gd name="T48" fmla="*/ 41 w 105"/>
                <a:gd name="T49" fmla="*/ 84 h 84"/>
                <a:gd name="T50" fmla="*/ 43 w 105"/>
                <a:gd name="T51" fmla="*/ 81 h 84"/>
                <a:gd name="T52" fmla="*/ 50 w 105"/>
                <a:gd name="T53" fmla="*/ 79 h 84"/>
                <a:gd name="T54" fmla="*/ 60 w 105"/>
                <a:gd name="T55" fmla="*/ 80 h 84"/>
                <a:gd name="T56" fmla="*/ 66 w 105"/>
                <a:gd name="T57" fmla="*/ 77 h 84"/>
                <a:gd name="T58" fmla="*/ 76 w 105"/>
                <a:gd name="T59" fmla="*/ 72 h 84"/>
                <a:gd name="T60" fmla="*/ 94 w 105"/>
                <a:gd name="T61" fmla="*/ 68 h 84"/>
                <a:gd name="T62" fmla="*/ 102 w 105"/>
                <a:gd name="T63" fmla="*/ 66 h 84"/>
                <a:gd name="T64" fmla="*/ 104 w 105"/>
                <a:gd name="T65" fmla="*/ 61 h 84"/>
                <a:gd name="T66" fmla="*/ 105 w 105"/>
                <a:gd name="T67" fmla="*/ 56 h 84"/>
                <a:gd name="T68" fmla="*/ 103 w 105"/>
                <a:gd name="T69" fmla="*/ 51 h 84"/>
                <a:gd name="T70" fmla="*/ 93 w 105"/>
                <a:gd name="T71" fmla="*/ 50 h 84"/>
                <a:gd name="T72" fmla="*/ 88 w 105"/>
                <a:gd name="T73" fmla="*/ 47 h 84"/>
                <a:gd name="T74" fmla="*/ 81 w 105"/>
                <a:gd name="T75" fmla="*/ 39 h 84"/>
                <a:gd name="T76" fmla="*/ 77 w 105"/>
                <a:gd name="T77" fmla="*/ 34 h 84"/>
                <a:gd name="T78" fmla="*/ 77 w 105"/>
                <a:gd name="T79" fmla="*/ 29 h 84"/>
                <a:gd name="T80" fmla="*/ 74 w 105"/>
                <a:gd name="T81" fmla="*/ 27 h 84"/>
                <a:gd name="T82" fmla="*/ 70 w 105"/>
                <a:gd name="T83" fmla="*/ 22 h 84"/>
                <a:gd name="T84" fmla="*/ 65 w 105"/>
                <a:gd name="T85" fmla="*/ 2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 h="84">
                  <a:moveTo>
                    <a:pt x="65" y="20"/>
                  </a:moveTo>
                  <a:cubicBezTo>
                    <a:pt x="64" y="17"/>
                    <a:pt x="64" y="17"/>
                    <a:pt x="61" y="17"/>
                  </a:cubicBezTo>
                  <a:cubicBezTo>
                    <a:pt x="58" y="17"/>
                    <a:pt x="55" y="17"/>
                    <a:pt x="52" y="17"/>
                  </a:cubicBezTo>
                  <a:cubicBezTo>
                    <a:pt x="50" y="17"/>
                    <a:pt x="49" y="15"/>
                    <a:pt x="48" y="15"/>
                  </a:cubicBezTo>
                  <a:cubicBezTo>
                    <a:pt x="45" y="12"/>
                    <a:pt x="42" y="10"/>
                    <a:pt x="40" y="8"/>
                  </a:cubicBezTo>
                  <a:cubicBezTo>
                    <a:pt x="36" y="5"/>
                    <a:pt x="32" y="2"/>
                    <a:pt x="27" y="1"/>
                  </a:cubicBezTo>
                  <a:cubicBezTo>
                    <a:pt x="25" y="0"/>
                    <a:pt x="24" y="0"/>
                    <a:pt x="21" y="1"/>
                  </a:cubicBezTo>
                  <a:cubicBezTo>
                    <a:pt x="19" y="1"/>
                    <a:pt x="16" y="2"/>
                    <a:pt x="13" y="3"/>
                  </a:cubicBezTo>
                  <a:cubicBezTo>
                    <a:pt x="14" y="5"/>
                    <a:pt x="17" y="7"/>
                    <a:pt x="17" y="9"/>
                  </a:cubicBezTo>
                  <a:cubicBezTo>
                    <a:pt x="17" y="11"/>
                    <a:pt x="14" y="12"/>
                    <a:pt x="13" y="12"/>
                  </a:cubicBezTo>
                  <a:cubicBezTo>
                    <a:pt x="12" y="13"/>
                    <a:pt x="11" y="12"/>
                    <a:pt x="10" y="12"/>
                  </a:cubicBezTo>
                  <a:cubicBezTo>
                    <a:pt x="9" y="13"/>
                    <a:pt x="9" y="14"/>
                    <a:pt x="9" y="14"/>
                  </a:cubicBezTo>
                  <a:cubicBezTo>
                    <a:pt x="7" y="17"/>
                    <a:pt x="3" y="15"/>
                    <a:pt x="2" y="14"/>
                  </a:cubicBezTo>
                  <a:cubicBezTo>
                    <a:pt x="1" y="16"/>
                    <a:pt x="1" y="17"/>
                    <a:pt x="1" y="19"/>
                  </a:cubicBezTo>
                  <a:cubicBezTo>
                    <a:pt x="0" y="22"/>
                    <a:pt x="1" y="21"/>
                    <a:pt x="3" y="22"/>
                  </a:cubicBezTo>
                  <a:cubicBezTo>
                    <a:pt x="5" y="24"/>
                    <a:pt x="7" y="28"/>
                    <a:pt x="8" y="31"/>
                  </a:cubicBezTo>
                  <a:cubicBezTo>
                    <a:pt x="10" y="33"/>
                    <a:pt x="11" y="35"/>
                    <a:pt x="12" y="38"/>
                  </a:cubicBezTo>
                  <a:cubicBezTo>
                    <a:pt x="13" y="40"/>
                    <a:pt x="14" y="41"/>
                    <a:pt x="15" y="42"/>
                  </a:cubicBezTo>
                  <a:cubicBezTo>
                    <a:pt x="17" y="44"/>
                    <a:pt x="19" y="44"/>
                    <a:pt x="20" y="46"/>
                  </a:cubicBezTo>
                  <a:cubicBezTo>
                    <a:pt x="21" y="48"/>
                    <a:pt x="22" y="50"/>
                    <a:pt x="22" y="53"/>
                  </a:cubicBezTo>
                  <a:cubicBezTo>
                    <a:pt x="23" y="55"/>
                    <a:pt x="22" y="57"/>
                    <a:pt x="23" y="59"/>
                  </a:cubicBezTo>
                  <a:cubicBezTo>
                    <a:pt x="25" y="63"/>
                    <a:pt x="29" y="64"/>
                    <a:pt x="31" y="67"/>
                  </a:cubicBezTo>
                  <a:cubicBezTo>
                    <a:pt x="33" y="70"/>
                    <a:pt x="34" y="74"/>
                    <a:pt x="36" y="76"/>
                  </a:cubicBezTo>
                  <a:cubicBezTo>
                    <a:pt x="37" y="78"/>
                    <a:pt x="39" y="80"/>
                    <a:pt x="40" y="81"/>
                  </a:cubicBezTo>
                  <a:cubicBezTo>
                    <a:pt x="40" y="82"/>
                    <a:pt x="40" y="84"/>
                    <a:pt x="41" y="84"/>
                  </a:cubicBezTo>
                  <a:cubicBezTo>
                    <a:pt x="43" y="84"/>
                    <a:pt x="42" y="82"/>
                    <a:pt x="43" y="81"/>
                  </a:cubicBezTo>
                  <a:cubicBezTo>
                    <a:pt x="43" y="78"/>
                    <a:pt x="48" y="79"/>
                    <a:pt x="50" y="79"/>
                  </a:cubicBezTo>
                  <a:cubicBezTo>
                    <a:pt x="53" y="79"/>
                    <a:pt x="58" y="78"/>
                    <a:pt x="60" y="80"/>
                  </a:cubicBezTo>
                  <a:cubicBezTo>
                    <a:pt x="63" y="81"/>
                    <a:pt x="64" y="79"/>
                    <a:pt x="66" y="77"/>
                  </a:cubicBezTo>
                  <a:cubicBezTo>
                    <a:pt x="69" y="73"/>
                    <a:pt x="72" y="73"/>
                    <a:pt x="76" y="72"/>
                  </a:cubicBezTo>
                  <a:cubicBezTo>
                    <a:pt x="82" y="72"/>
                    <a:pt x="88" y="70"/>
                    <a:pt x="94" y="68"/>
                  </a:cubicBezTo>
                  <a:cubicBezTo>
                    <a:pt x="96" y="67"/>
                    <a:pt x="99" y="66"/>
                    <a:pt x="102" y="66"/>
                  </a:cubicBezTo>
                  <a:cubicBezTo>
                    <a:pt x="103" y="65"/>
                    <a:pt x="103" y="63"/>
                    <a:pt x="104" y="61"/>
                  </a:cubicBezTo>
                  <a:cubicBezTo>
                    <a:pt x="104" y="60"/>
                    <a:pt x="105" y="58"/>
                    <a:pt x="105" y="56"/>
                  </a:cubicBezTo>
                  <a:cubicBezTo>
                    <a:pt x="105" y="55"/>
                    <a:pt x="104" y="52"/>
                    <a:pt x="103" y="51"/>
                  </a:cubicBezTo>
                  <a:cubicBezTo>
                    <a:pt x="100" y="51"/>
                    <a:pt x="96" y="51"/>
                    <a:pt x="93" y="50"/>
                  </a:cubicBezTo>
                  <a:cubicBezTo>
                    <a:pt x="90" y="50"/>
                    <a:pt x="90" y="49"/>
                    <a:pt x="88" y="47"/>
                  </a:cubicBezTo>
                  <a:cubicBezTo>
                    <a:pt x="86" y="43"/>
                    <a:pt x="83" y="42"/>
                    <a:pt x="81" y="39"/>
                  </a:cubicBezTo>
                  <a:cubicBezTo>
                    <a:pt x="80" y="39"/>
                    <a:pt x="78" y="35"/>
                    <a:pt x="77" y="34"/>
                  </a:cubicBezTo>
                  <a:cubicBezTo>
                    <a:pt x="76" y="32"/>
                    <a:pt x="81" y="31"/>
                    <a:pt x="77" y="29"/>
                  </a:cubicBezTo>
                  <a:cubicBezTo>
                    <a:pt x="76" y="29"/>
                    <a:pt x="75" y="27"/>
                    <a:pt x="74" y="27"/>
                  </a:cubicBezTo>
                  <a:cubicBezTo>
                    <a:pt x="72" y="27"/>
                    <a:pt x="71" y="24"/>
                    <a:pt x="70" y="22"/>
                  </a:cubicBezTo>
                  <a:cubicBezTo>
                    <a:pt x="69" y="19"/>
                    <a:pt x="69" y="20"/>
                    <a:pt x="65" y="2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17" name="Freeform 685">
              <a:extLst>
                <a:ext uri="{FF2B5EF4-FFF2-40B4-BE49-F238E27FC236}">
                  <a16:creationId xmlns:a16="http://schemas.microsoft.com/office/drawing/2014/main" id="{60DDDC62-B67B-8E45-8AEB-B52F6ADA64A8}"/>
                </a:ext>
              </a:extLst>
            </p:cNvPr>
            <p:cNvSpPr>
              <a:spLocks/>
            </p:cNvSpPr>
            <p:nvPr/>
          </p:nvSpPr>
          <p:spPr bwMode="auto">
            <a:xfrm>
              <a:off x="13292536" y="7424370"/>
              <a:ext cx="194267" cy="207060"/>
            </a:xfrm>
            <a:custGeom>
              <a:avLst/>
              <a:gdLst>
                <a:gd name="T0" fmla="*/ 5 w 21"/>
                <a:gd name="T1" fmla="*/ 22 h 22"/>
                <a:gd name="T2" fmla="*/ 8 w 21"/>
                <a:gd name="T3" fmla="*/ 19 h 22"/>
                <a:gd name="T4" fmla="*/ 12 w 21"/>
                <a:gd name="T5" fmla="*/ 18 h 22"/>
                <a:gd name="T6" fmla="*/ 15 w 21"/>
                <a:gd name="T7" fmla="*/ 15 h 22"/>
                <a:gd name="T8" fmla="*/ 11 w 21"/>
                <a:gd name="T9" fmla="*/ 9 h 22"/>
                <a:gd name="T10" fmla="*/ 21 w 21"/>
                <a:gd name="T11" fmla="*/ 6 h 22"/>
                <a:gd name="T12" fmla="*/ 19 w 21"/>
                <a:gd name="T13" fmla="*/ 0 h 22"/>
                <a:gd name="T14" fmla="*/ 9 w 21"/>
                <a:gd name="T15" fmla="*/ 5 h 22"/>
                <a:gd name="T16" fmla="*/ 4 w 21"/>
                <a:gd name="T17" fmla="*/ 1 h 22"/>
                <a:gd name="T18" fmla="*/ 3 w 21"/>
                <a:gd name="T19" fmla="*/ 11 h 22"/>
                <a:gd name="T20" fmla="*/ 0 w 21"/>
                <a:gd name="T21" fmla="*/ 18 h 22"/>
                <a:gd name="T22" fmla="*/ 1 w 21"/>
                <a:gd name="T23" fmla="*/ 21 h 22"/>
                <a:gd name="T24" fmla="*/ 5 w 21"/>
                <a:gd name="T2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2">
                  <a:moveTo>
                    <a:pt x="5" y="22"/>
                  </a:moveTo>
                  <a:cubicBezTo>
                    <a:pt x="7" y="22"/>
                    <a:pt x="7" y="19"/>
                    <a:pt x="8" y="19"/>
                  </a:cubicBezTo>
                  <a:cubicBezTo>
                    <a:pt x="9" y="17"/>
                    <a:pt x="11" y="18"/>
                    <a:pt x="12" y="18"/>
                  </a:cubicBezTo>
                  <a:cubicBezTo>
                    <a:pt x="13" y="17"/>
                    <a:pt x="16" y="16"/>
                    <a:pt x="15" y="15"/>
                  </a:cubicBezTo>
                  <a:cubicBezTo>
                    <a:pt x="14" y="13"/>
                    <a:pt x="13" y="11"/>
                    <a:pt x="11" y="9"/>
                  </a:cubicBezTo>
                  <a:cubicBezTo>
                    <a:pt x="15" y="8"/>
                    <a:pt x="18" y="7"/>
                    <a:pt x="21" y="6"/>
                  </a:cubicBezTo>
                  <a:cubicBezTo>
                    <a:pt x="21" y="4"/>
                    <a:pt x="20" y="2"/>
                    <a:pt x="19" y="0"/>
                  </a:cubicBezTo>
                  <a:cubicBezTo>
                    <a:pt x="16" y="1"/>
                    <a:pt x="12" y="5"/>
                    <a:pt x="9" y="5"/>
                  </a:cubicBezTo>
                  <a:cubicBezTo>
                    <a:pt x="7" y="5"/>
                    <a:pt x="4" y="3"/>
                    <a:pt x="4" y="1"/>
                  </a:cubicBezTo>
                  <a:cubicBezTo>
                    <a:pt x="3" y="5"/>
                    <a:pt x="3" y="8"/>
                    <a:pt x="3" y="11"/>
                  </a:cubicBezTo>
                  <a:cubicBezTo>
                    <a:pt x="2" y="13"/>
                    <a:pt x="0" y="16"/>
                    <a:pt x="0" y="18"/>
                  </a:cubicBezTo>
                  <a:cubicBezTo>
                    <a:pt x="0" y="20"/>
                    <a:pt x="0" y="20"/>
                    <a:pt x="1" y="21"/>
                  </a:cubicBezTo>
                  <a:cubicBezTo>
                    <a:pt x="3" y="21"/>
                    <a:pt x="4" y="22"/>
                    <a:pt x="5" y="2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18" name="Freeform 686">
              <a:extLst>
                <a:ext uri="{FF2B5EF4-FFF2-40B4-BE49-F238E27FC236}">
                  <a16:creationId xmlns:a16="http://schemas.microsoft.com/office/drawing/2014/main" id="{FC959747-732D-2A4A-AAA3-E10D54D6BE88}"/>
                </a:ext>
              </a:extLst>
            </p:cNvPr>
            <p:cNvSpPr>
              <a:spLocks/>
            </p:cNvSpPr>
            <p:nvPr/>
          </p:nvSpPr>
          <p:spPr bwMode="auto">
            <a:xfrm>
              <a:off x="13302092" y="7351105"/>
              <a:ext cx="73250" cy="82827"/>
            </a:xfrm>
            <a:custGeom>
              <a:avLst/>
              <a:gdLst>
                <a:gd name="T0" fmla="*/ 7 w 8"/>
                <a:gd name="T1" fmla="*/ 2 h 9"/>
                <a:gd name="T2" fmla="*/ 4 w 8"/>
                <a:gd name="T3" fmla="*/ 0 h 9"/>
                <a:gd name="T4" fmla="*/ 2 w 8"/>
                <a:gd name="T5" fmla="*/ 2 h 9"/>
                <a:gd name="T6" fmla="*/ 0 w 8"/>
                <a:gd name="T7" fmla="*/ 8 h 9"/>
                <a:gd name="T8" fmla="*/ 4 w 8"/>
                <a:gd name="T9" fmla="*/ 8 h 9"/>
                <a:gd name="T10" fmla="*/ 7 w 8"/>
                <a:gd name="T11" fmla="*/ 2 h 9"/>
              </a:gdLst>
              <a:ahLst/>
              <a:cxnLst>
                <a:cxn ang="0">
                  <a:pos x="T0" y="T1"/>
                </a:cxn>
                <a:cxn ang="0">
                  <a:pos x="T2" y="T3"/>
                </a:cxn>
                <a:cxn ang="0">
                  <a:pos x="T4" y="T5"/>
                </a:cxn>
                <a:cxn ang="0">
                  <a:pos x="T6" y="T7"/>
                </a:cxn>
                <a:cxn ang="0">
                  <a:pos x="T8" y="T9"/>
                </a:cxn>
                <a:cxn ang="0">
                  <a:pos x="T10" y="T11"/>
                </a:cxn>
              </a:cxnLst>
              <a:rect l="0" t="0" r="r" b="b"/>
              <a:pathLst>
                <a:path w="8" h="9">
                  <a:moveTo>
                    <a:pt x="7" y="2"/>
                  </a:moveTo>
                  <a:cubicBezTo>
                    <a:pt x="7" y="1"/>
                    <a:pt x="5" y="0"/>
                    <a:pt x="4" y="0"/>
                  </a:cubicBezTo>
                  <a:cubicBezTo>
                    <a:pt x="3" y="1"/>
                    <a:pt x="3" y="1"/>
                    <a:pt x="2" y="2"/>
                  </a:cubicBezTo>
                  <a:cubicBezTo>
                    <a:pt x="2" y="4"/>
                    <a:pt x="1" y="6"/>
                    <a:pt x="0" y="8"/>
                  </a:cubicBezTo>
                  <a:cubicBezTo>
                    <a:pt x="2" y="8"/>
                    <a:pt x="2" y="9"/>
                    <a:pt x="4" y="8"/>
                  </a:cubicBezTo>
                  <a:cubicBezTo>
                    <a:pt x="5" y="7"/>
                    <a:pt x="8" y="4"/>
                    <a:pt x="7"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19" name="Freeform 687">
              <a:extLst>
                <a:ext uri="{FF2B5EF4-FFF2-40B4-BE49-F238E27FC236}">
                  <a16:creationId xmlns:a16="http://schemas.microsoft.com/office/drawing/2014/main" id="{6EAB5530-0D4D-3F45-9EBB-BDDB4A43D600}"/>
                </a:ext>
              </a:extLst>
            </p:cNvPr>
            <p:cNvSpPr>
              <a:spLocks/>
            </p:cNvSpPr>
            <p:nvPr/>
          </p:nvSpPr>
          <p:spPr bwMode="auto">
            <a:xfrm>
              <a:off x="13292536" y="7462599"/>
              <a:ext cx="28664" cy="66896"/>
            </a:xfrm>
            <a:custGeom>
              <a:avLst/>
              <a:gdLst>
                <a:gd name="T0" fmla="*/ 0 w 3"/>
                <a:gd name="T1" fmla="*/ 3 h 7"/>
                <a:gd name="T2" fmla="*/ 3 w 3"/>
                <a:gd name="T3" fmla="*/ 7 h 7"/>
                <a:gd name="T4" fmla="*/ 3 w 3"/>
                <a:gd name="T5" fmla="*/ 1 h 7"/>
                <a:gd name="T6" fmla="*/ 2 w 3"/>
                <a:gd name="T7" fmla="*/ 0 h 7"/>
                <a:gd name="T8" fmla="*/ 0 w 3"/>
                <a:gd name="T9" fmla="*/ 3 h 7"/>
              </a:gdLst>
              <a:ahLst/>
              <a:cxnLst>
                <a:cxn ang="0">
                  <a:pos x="T0" y="T1"/>
                </a:cxn>
                <a:cxn ang="0">
                  <a:pos x="T2" y="T3"/>
                </a:cxn>
                <a:cxn ang="0">
                  <a:pos x="T4" y="T5"/>
                </a:cxn>
                <a:cxn ang="0">
                  <a:pos x="T6" y="T7"/>
                </a:cxn>
                <a:cxn ang="0">
                  <a:pos x="T8" y="T9"/>
                </a:cxn>
              </a:cxnLst>
              <a:rect l="0" t="0" r="r" b="b"/>
              <a:pathLst>
                <a:path w="3" h="7">
                  <a:moveTo>
                    <a:pt x="0" y="3"/>
                  </a:moveTo>
                  <a:cubicBezTo>
                    <a:pt x="0" y="5"/>
                    <a:pt x="1" y="6"/>
                    <a:pt x="3" y="7"/>
                  </a:cubicBezTo>
                  <a:cubicBezTo>
                    <a:pt x="3" y="5"/>
                    <a:pt x="3" y="3"/>
                    <a:pt x="3" y="1"/>
                  </a:cubicBezTo>
                  <a:cubicBezTo>
                    <a:pt x="3" y="0"/>
                    <a:pt x="3" y="0"/>
                    <a:pt x="2" y="0"/>
                  </a:cubicBezTo>
                  <a:cubicBezTo>
                    <a:pt x="0" y="0"/>
                    <a:pt x="0" y="2"/>
                    <a:pt x="0"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20" name="Freeform 688">
              <a:extLst>
                <a:ext uri="{FF2B5EF4-FFF2-40B4-BE49-F238E27FC236}">
                  <a16:creationId xmlns:a16="http://schemas.microsoft.com/office/drawing/2014/main" id="{E872447B-67CC-9F46-8DD2-A0A6BB831C46}"/>
                </a:ext>
              </a:extLst>
            </p:cNvPr>
            <p:cNvSpPr>
              <a:spLocks/>
            </p:cNvSpPr>
            <p:nvPr/>
          </p:nvSpPr>
          <p:spPr bwMode="auto">
            <a:xfrm>
              <a:off x="13254321" y="7424370"/>
              <a:ext cx="76432" cy="245289"/>
            </a:xfrm>
            <a:custGeom>
              <a:avLst/>
              <a:gdLst>
                <a:gd name="T0" fmla="*/ 4 w 8"/>
                <a:gd name="T1" fmla="*/ 17 h 26"/>
                <a:gd name="T2" fmla="*/ 6 w 8"/>
                <a:gd name="T3" fmla="*/ 13 h 26"/>
                <a:gd name="T4" fmla="*/ 5 w 8"/>
                <a:gd name="T5" fmla="*/ 10 h 26"/>
                <a:gd name="T6" fmla="*/ 7 w 8"/>
                <a:gd name="T7" fmla="*/ 4 h 26"/>
                <a:gd name="T8" fmla="*/ 6 w 8"/>
                <a:gd name="T9" fmla="*/ 0 h 26"/>
                <a:gd name="T10" fmla="*/ 2 w 8"/>
                <a:gd name="T11" fmla="*/ 7 h 26"/>
                <a:gd name="T12" fmla="*/ 0 w 8"/>
                <a:gd name="T13" fmla="*/ 11 h 26"/>
                <a:gd name="T14" fmla="*/ 1 w 8"/>
                <a:gd name="T15" fmla="*/ 16 h 26"/>
                <a:gd name="T16" fmla="*/ 2 w 8"/>
                <a:gd name="T17" fmla="*/ 26 h 26"/>
                <a:gd name="T18" fmla="*/ 2 w 8"/>
                <a:gd name="T19" fmla="*/ 25 h 26"/>
                <a:gd name="T20" fmla="*/ 4 w 8"/>
                <a:gd name="T21" fmla="*/ 17 h 26"/>
                <a:gd name="T22" fmla="*/ 4 w 8"/>
                <a:gd name="T23" fmla="*/ 1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6">
                  <a:moveTo>
                    <a:pt x="4" y="17"/>
                  </a:moveTo>
                  <a:cubicBezTo>
                    <a:pt x="4" y="16"/>
                    <a:pt x="5" y="15"/>
                    <a:pt x="6" y="13"/>
                  </a:cubicBezTo>
                  <a:cubicBezTo>
                    <a:pt x="7" y="11"/>
                    <a:pt x="6" y="12"/>
                    <a:pt x="5" y="10"/>
                  </a:cubicBezTo>
                  <a:cubicBezTo>
                    <a:pt x="3" y="8"/>
                    <a:pt x="4" y="3"/>
                    <a:pt x="7" y="4"/>
                  </a:cubicBezTo>
                  <a:cubicBezTo>
                    <a:pt x="8" y="1"/>
                    <a:pt x="8" y="1"/>
                    <a:pt x="6" y="0"/>
                  </a:cubicBezTo>
                  <a:cubicBezTo>
                    <a:pt x="4" y="0"/>
                    <a:pt x="3" y="5"/>
                    <a:pt x="2" y="7"/>
                  </a:cubicBezTo>
                  <a:cubicBezTo>
                    <a:pt x="1" y="8"/>
                    <a:pt x="0" y="9"/>
                    <a:pt x="0" y="11"/>
                  </a:cubicBezTo>
                  <a:cubicBezTo>
                    <a:pt x="0" y="12"/>
                    <a:pt x="1" y="14"/>
                    <a:pt x="1" y="16"/>
                  </a:cubicBezTo>
                  <a:cubicBezTo>
                    <a:pt x="1" y="19"/>
                    <a:pt x="2" y="22"/>
                    <a:pt x="2" y="26"/>
                  </a:cubicBezTo>
                  <a:cubicBezTo>
                    <a:pt x="2" y="25"/>
                    <a:pt x="2" y="25"/>
                    <a:pt x="2" y="25"/>
                  </a:cubicBezTo>
                  <a:cubicBezTo>
                    <a:pt x="3" y="23"/>
                    <a:pt x="3" y="20"/>
                    <a:pt x="4" y="17"/>
                  </a:cubicBezTo>
                  <a:cubicBezTo>
                    <a:pt x="4" y="16"/>
                    <a:pt x="4" y="18"/>
                    <a:pt x="4" y="1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21" name="Freeform 689">
              <a:extLst>
                <a:ext uri="{FF2B5EF4-FFF2-40B4-BE49-F238E27FC236}">
                  <a16:creationId xmlns:a16="http://schemas.microsoft.com/office/drawing/2014/main" id="{D9426197-CCE3-2F41-A871-259435CB1968}"/>
                </a:ext>
              </a:extLst>
            </p:cNvPr>
            <p:cNvSpPr>
              <a:spLocks/>
            </p:cNvSpPr>
            <p:nvPr/>
          </p:nvSpPr>
          <p:spPr bwMode="auto">
            <a:xfrm>
              <a:off x="14028205" y="7790708"/>
              <a:ext cx="47770" cy="73269"/>
            </a:xfrm>
            <a:custGeom>
              <a:avLst/>
              <a:gdLst>
                <a:gd name="T0" fmla="*/ 3 w 5"/>
                <a:gd name="T1" fmla="*/ 8 h 8"/>
                <a:gd name="T2" fmla="*/ 2 w 5"/>
                <a:gd name="T3" fmla="*/ 0 h 8"/>
                <a:gd name="T4" fmla="*/ 0 w 5"/>
                <a:gd name="T5" fmla="*/ 4 h 8"/>
                <a:gd name="T6" fmla="*/ 3 w 5"/>
                <a:gd name="T7" fmla="*/ 8 h 8"/>
                <a:gd name="T8" fmla="*/ 3 w 5"/>
                <a:gd name="T9" fmla="*/ 8 h 8"/>
              </a:gdLst>
              <a:ahLst/>
              <a:cxnLst>
                <a:cxn ang="0">
                  <a:pos x="T0" y="T1"/>
                </a:cxn>
                <a:cxn ang="0">
                  <a:pos x="T2" y="T3"/>
                </a:cxn>
                <a:cxn ang="0">
                  <a:pos x="T4" y="T5"/>
                </a:cxn>
                <a:cxn ang="0">
                  <a:pos x="T6" y="T7"/>
                </a:cxn>
                <a:cxn ang="0">
                  <a:pos x="T8" y="T9"/>
                </a:cxn>
              </a:cxnLst>
              <a:rect l="0" t="0" r="r" b="b"/>
              <a:pathLst>
                <a:path w="5" h="8">
                  <a:moveTo>
                    <a:pt x="3" y="8"/>
                  </a:moveTo>
                  <a:cubicBezTo>
                    <a:pt x="3" y="7"/>
                    <a:pt x="5" y="0"/>
                    <a:pt x="2" y="0"/>
                  </a:cubicBezTo>
                  <a:cubicBezTo>
                    <a:pt x="1" y="1"/>
                    <a:pt x="0" y="3"/>
                    <a:pt x="0" y="4"/>
                  </a:cubicBezTo>
                  <a:cubicBezTo>
                    <a:pt x="0" y="6"/>
                    <a:pt x="1" y="7"/>
                    <a:pt x="3" y="8"/>
                  </a:cubicBezTo>
                  <a:cubicBezTo>
                    <a:pt x="3" y="8"/>
                    <a:pt x="2" y="8"/>
                    <a:pt x="3" y="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22" name="Freeform 690">
              <a:extLst>
                <a:ext uri="{FF2B5EF4-FFF2-40B4-BE49-F238E27FC236}">
                  <a16:creationId xmlns:a16="http://schemas.microsoft.com/office/drawing/2014/main" id="{509C99DB-B66C-814B-9C14-4C2C2B826DF5}"/>
                </a:ext>
              </a:extLst>
            </p:cNvPr>
            <p:cNvSpPr>
              <a:spLocks/>
            </p:cNvSpPr>
            <p:nvPr/>
          </p:nvSpPr>
          <p:spPr bwMode="auto">
            <a:xfrm>
              <a:off x="13646043" y="8137935"/>
              <a:ext cx="496814" cy="315371"/>
            </a:xfrm>
            <a:custGeom>
              <a:avLst/>
              <a:gdLst>
                <a:gd name="T0" fmla="*/ 47 w 53"/>
                <a:gd name="T1" fmla="*/ 0 h 34"/>
                <a:gd name="T2" fmla="*/ 38 w 53"/>
                <a:gd name="T3" fmla="*/ 2 h 34"/>
                <a:gd name="T4" fmla="*/ 28 w 53"/>
                <a:gd name="T5" fmla="*/ 4 h 34"/>
                <a:gd name="T6" fmla="*/ 23 w 53"/>
                <a:gd name="T7" fmla="*/ 10 h 34"/>
                <a:gd name="T8" fmla="*/ 17 w 53"/>
                <a:gd name="T9" fmla="*/ 9 h 34"/>
                <a:gd name="T10" fmla="*/ 9 w 53"/>
                <a:gd name="T11" fmla="*/ 9 h 34"/>
                <a:gd name="T12" fmla="*/ 3 w 53"/>
                <a:gd name="T13" fmla="*/ 12 h 34"/>
                <a:gd name="T14" fmla="*/ 1 w 53"/>
                <a:gd name="T15" fmla="*/ 15 h 34"/>
                <a:gd name="T16" fmla="*/ 1 w 53"/>
                <a:gd name="T17" fmla="*/ 21 h 34"/>
                <a:gd name="T18" fmla="*/ 3 w 53"/>
                <a:gd name="T19" fmla="*/ 28 h 34"/>
                <a:gd name="T20" fmla="*/ 4 w 53"/>
                <a:gd name="T21" fmla="*/ 32 h 34"/>
                <a:gd name="T22" fmla="*/ 12 w 53"/>
                <a:gd name="T23" fmla="*/ 32 h 34"/>
                <a:gd name="T24" fmla="*/ 16 w 53"/>
                <a:gd name="T25" fmla="*/ 29 h 34"/>
                <a:gd name="T26" fmla="*/ 21 w 53"/>
                <a:gd name="T27" fmla="*/ 29 h 34"/>
                <a:gd name="T28" fmla="*/ 24 w 53"/>
                <a:gd name="T29" fmla="*/ 26 h 34"/>
                <a:gd name="T30" fmla="*/ 32 w 53"/>
                <a:gd name="T31" fmla="*/ 24 h 34"/>
                <a:gd name="T32" fmla="*/ 41 w 53"/>
                <a:gd name="T33" fmla="*/ 21 h 34"/>
                <a:gd name="T34" fmla="*/ 47 w 53"/>
                <a:gd name="T35" fmla="*/ 17 h 34"/>
                <a:gd name="T36" fmla="*/ 52 w 53"/>
                <a:gd name="T37" fmla="*/ 12 h 34"/>
                <a:gd name="T38" fmla="*/ 47 w 53"/>
                <a:gd name="T3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34">
                  <a:moveTo>
                    <a:pt x="47" y="0"/>
                  </a:moveTo>
                  <a:cubicBezTo>
                    <a:pt x="44" y="1"/>
                    <a:pt x="41" y="2"/>
                    <a:pt x="38" y="2"/>
                  </a:cubicBezTo>
                  <a:cubicBezTo>
                    <a:pt x="35" y="3"/>
                    <a:pt x="31" y="2"/>
                    <a:pt x="28" y="4"/>
                  </a:cubicBezTo>
                  <a:cubicBezTo>
                    <a:pt x="26" y="6"/>
                    <a:pt x="25" y="8"/>
                    <a:pt x="23" y="10"/>
                  </a:cubicBezTo>
                  <a:cubicBezTo>
                    <a:pt x="22" y="11"/>
                    <a:pt x="19" y="9"/>
                    <a:pt x="17" y="9"/>
                  </a:cubicBezTo>
                  <a:cubicBezTo>
                    <a:pt x="14" y="9"/>
                    <a:pt x="12" y="9"/>
                    <a:pt x="9" y="9"/>
                  </a:cubicBezTo>
                  <a:cubicBezTo>
                    <a:pt x="6" y="9"/>
                    <a:pt x="3" y="8"/>
                    <a:pt x="3" y="12"/>
                  </a:cubicBezTo>
                  <a:cubicBezTo>
                    <a:pt x="2" y="14"/>
                    <a:pt x="1" y="13"/>
                    <a:pt x="1" y="15"/>
                  </a:cubicBezTo>
                  <a:cubicBezTo>
                    <a:pt x="0" y="17"/>
                    <a:pt x="0" y="19"/>
                    <a:pt x="1" y="21"/>
                  </a:cubicBezTo>
                  <a:cubicBezTo>
                    <a:pt x="1" y="23"/>
                    <a:pt x="2" y="26"/>
                    <a:pt x="3" y="28"/>
                  </a:cubicBezTo>
                  <a:cubicBezTo>
                    <a:pt x="3" y="29"/>
                    <a:pt x="3" y="31"/>
                    <a:pt x="4" y="32"/>
                  </a:cubicBezTo>
                  <a:cubicBezTo>
                    <a:pt x="5" y="34"/>
                    <a:pt x="10" y="33"/>
                    <a:pt x="12" y="32"/>
                  </a:cubicBezTo>
                  <a:cubicBezTo>
                    <a:pt x="13" y="31"/>
                    <a:pt x="14" y="30"/>
                    <a:pt x="16" y="29"/>
                  </a:cubicBezTo>
                  <a:cubicBezTo>
                    <a:pt x="17" y="29"/>
                    <a:pt x="19" y="29"/>
                    <a:pt x="21" y="29"/>
                  </a:cubicBezTo>
                  <a:cubicBezTo>
                    <a:pt x="22" y="28"/>
                    <a:pt x="23" y="27"/>
                    <a:pt x="24" y="26"/>
                  </a:cubicBezTo>
                  <a:cubicBezTo>
                    <a:pt x="27" y="25"/>
                    <a:pt x="29" y="25"/>
                    <a:pt x="32" y="24"/>
                  </a:cubicBezTo>
                  <a:cubicBezTo>
                    <a:pt x="35" y="23"/>
                    <a:pt x="38" y="22"/>
                    <a:pt x="41" y="21"/>
                  </a:cubicBezTo>
                  <a:cubicBezTo>
                    <a:pt x="43" y="20"/>
                    <a:pt x="47" y="19"/>
                    <a:pt x="47" y="17"/>
                  </a:cubicBezTo>
                  <a:cubicBezTo>
                    <a:pt x="48" y="14"/>
                    <a:pt x="53" y="14"/>
                    <a:pt x="52" y="12"/>
                  </a:cubicBezTo>
                  <a:cubicBezTo>
                    <a:pt x="50" y="8"/>
                    <a:pt x="49" y="4"/>
                    <a:pt x="47"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23" name="Freeform 691">
              <a:extLst>
                <a:ext uri="{FF2B5EF4-FFF2-40B4-BE49-F238E27FC236}">
                  <a16:creationId xmlns:a16="http://schemas.microsoft.com/office/drawing/2014/main" id="{8235EBE7-7979-4342-A390-160CD3C72C67}"/>
                </a:ext>
              </a:extLst>
            </p:cNvPr>
            <p:cNvSpPr>
              <a:spLocks/>
            </p:cNvSpPr>
            <p:nvPr/>
          </p:nvSpPr>
          <p:spPr bwMode="auto">
            <a:xfrm>
              <a:off x="14085530" y="7790708"/>
              <a:ext cx="382164" cy="458719"/>
            </a:xfrm>
            <a:custGeom>
              <a:avLst/>
              <a:gdLst>
                <a:gd name="T0" fmla="*/ 39 w 41"/>
                <a:gd name="T1" fmla="*/ 19 h 49"/>
                <a:gd name="T2" fmla="*/ 34 w 41"/>
                <a:gd name="T3" fmla="*/ 14 h 49"/>
                <a:gd name="T4" fmla="*/ 28 w 41"/>
                <a:gd name="T5" fmla="*/ 12 h 49"/>
                <a:gd name="T6" fmla="*/ 22 w 41"/>
                <a:gd name="T7" fmla="*/ 6 h 49"/>
                <a:gd name="T8" fmla="*/ 21 w 41"/>
                <a:gd name="T9" fmla="*/ 3 h 49"/>
                <a:gd name="T10" fmla="*/ 22 w 41"/>
                <a:gd name="T11" fmla="*/ 0 h 49"/>
                <a:gd name="T12" fmla="*/ 17 w 41"/>
                <a:gd name="T13" fmla="*/ 5 h 49"/>
                <a:gd name="T14" fmla="*/ 10 w 41"/>
                <a:gd name="T15" fmla="*/ 10 h 49"/>
                <a:gd name="T16" fmla="*/ 5 w 41"/>
                <a:gd name="T17" fmla="*/ 10 h 49"/>
                <a:gd name="T18" fmla="*/ 0 w 41"/>
                <a:gd name="T19" fmla="*/ 11 h 49"/>
                <a:gd name="T20" fmla="*/ 5 w 41"/>
                <a:gd name="T21" fmla="*/ 17 h 49"/>
                <a:gd name="T22" fmla="*/ 16 w 41"/>
                <a:gd name="T23" fmla="*/ 19 h 49"/>
                <a:gd name="T24" fmla="*/ 16 w 41"/>
                <a:gd name="T25" fmla="*/ 32 h 49"/>
                <a:gd name="T26" fmla="*/ 11 w 41"/>
                <a:gd name="T27" fmla="*/ 34 h 49"/>
                <a:gd name="T28" fmla="*/ 0 w 41"/>
                <a:gd name="T29" fmla="*/ 37 h 49"/>
                <a:gd name="T30" fmla="*/ 5 w 41"/>
                <a:gd name="T31" fmla="*/ 49 h 49"/>
                <a:gd name="T32" fmla="*/ 14 w 41"/>
                <a:gd name="T33" fmla="*/ 48 h 49"/>
                <a:gd name="T34" fmla="*/ 17 w 41"/>
                <a:gd name="T35" fmla="*/ 44 h 49"/>
                <a:gd name="T36" fmla="*/ 23 w 41"/>
                <a:gd name="T37" fmla="*/ 42 h 49"/>
                <a:gd name="T38" fmla="*/ 28 w 41"/>
                <a:gd name="T39" fmla="*/ 38 h 49"/>
                <a:gd name="T40" fmla="*/ 29 w 41"/>
                <a:gd name="T41" fmla="*/ 32 h 49"/>
                <a:gd name="T42" fmla="*/ 32 w 41"/>
                <a:gd name="T43" fmla="*/ 30 h 49"/>
                <a:gd name="T44" fmla="*/ 37 w 41"/>
                <a:gd name="T45" fmla="*/ 24 h 49"/>
                <a:gd name="T46" fmla="*/ 39 w 41"/>
                <a:gd name="T47" fmla="*/ 19 h 49"/>
                <a:gd name="T48" fmla="*/ 39 w 41"/>
                <a:gd name="T49"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49">
                  <a:moveTo>
                    <a:pt x="39" y="19"/>
                  </a:moveTo>
                  <a:cubicBezTo>
                    <a:pt x="36" y="19"/>
                    <a:pt x="35" y="16"/>
                    <a:pt x="34" y="14"/>
                  </a:cubicBezTo>
                  <a:cubicBezTo>
                    <a:pt x="33" y="13"/>
                    <a:pt x="29" y="13"/>
                    <a:pt x="28" y="12"/>
                  </a:cubicBezTo>
                  <a:cubicBezTo>
                    <a:pt x="25" y="11"/>
                    <a:pt x="24" y="9"/>
                    <a:pt x="22" y="6"/>
                  </a:cubicBezTo>
                  <a:cubicBezTo>
                    <a:pt x="22" y="5"/>
                    <a:pt x="21" y="4"/>
                    <a:pt x="21" y="3"/>
                  </a:cubicBezTo>
                  <a:cubicBezTo>
                    <a:pt x="21" y="3"/>
                    <a:pt x="22" y="0"/>
                    <a:pt x="22" y="0"/>
                  </a:cubicBezTo>
                  <a:cubicBezTo>
                    <a:pt x="21" y="0"/>
                    <a:pt x="18" y="4"/>
                    <a:pt x="17" y="5"/>
                  </a:cubicBezTo>
                  <a:cubicBezTo>
                    <a:pt x="15" y="7"/>
                    <a:pt x="13" y="10"/>
                    <a:pt x="10" y="10"/>
                  </a:cubicBezTo>
                  <a:cubicBezTo>
                    <a:pt x="8" y="11"/>
                    <a:pt x="7" y="10"/>
                    <a:pt x="5" y="10"/>
                  </a:cubicBezTo>
                  <a:cubicBezTo>
                    <a:pt x="3" y="11"/>
                    <a:pt x="1" y="13"/>
                    <a:pt x="0" y="11"/>
                  </a:cubicBezTo>
                  <a:cubicBezTo>
                    <a:pt x="1" y="14"/>
                    <a:pt x="2" y="17"/>
                    <a:pt x="5" y="17"/>
                  </a:cubicBezTo>
                  <a:cubicBezTo>
                    <a:pt x="7" y="17"/>
                    <a:pt x="15" y="17"/>
                    <a:pt x="16" y="19"/>
                  </a:cubicBezTo>
                  <a:cubicBezTo>
                    <a:pt x="19" y="23"/>
                    <a:pt x="17" y="27"/>
                    <a:pt x="16" y="32"/>
                  </a:cubicBezTo>
                  <a:cubicBezTo>
                    <a:pt x="15" y="33"/>
                    <a:pt x="11" y="34"/>
                    <a:pt x="11" y="34"/>
                  </a:cubicBezTo>
                  <a:cubicBezTo>
                    <a:pt x="7" y="35"/>
                    <a:pt x="3" y="36"/>
                    <a:pt x="0" y="37"/>
                  </a:cubicBezTo>
                  <a:cubicBezTo>
                    <a:pt x="2" y="41"/>
                    <a:pt x="4" y="45"/>
                    <a:pt x="5" y="49"/>
                  </a:cubicBezTo>
                  <a:cubicBezTo>
                    <a:pt x="8" y="48"/>
                    <a:pt x="11" y="48"/>
                    <a:pt x="14" y="48"/>
                  </a:cubicBezTo>
                  <a:cubicBezTo>
                    <a:pt x="18" y="47"/>
                    <a:pt x="15" y="46"/>
                    <a:pt x="17" y="44"/>
                  </a:cubicBezTo>
                  <a:cubicBezTo>
                    <a:pt x="19" y="43"/>
                    <a:pt x="22" y="44"/>
                    <a:pt x="23" y="42"/>
                  </a:cubicBezTo>
                  <a:cubicBezTo>
                    <a:pt x="25" y="40"/>
                    <a:pt x="25" y="39"/>
                    <a:pt x="28" y="38"/>
                  </a:cubicBezTo>
                  <a:cubicBezTo>
                    <a:pt x="30" y="37"/>
                    <a:pt x="29" y="34"/>
                    <a:pt x="29" y="32"/>
                  </a:cubicBezTo>
                  <a:cubicBezTo>
                    <a:pt x="28" y="30"/>
                    <a:pt x="30" y="30"/>
                    <a:pt x="32" y="30"/>
                  </a:cubicBezTo>
                  <a:cubicBezTo>
                    <a:pt x="35" y="29"/>
                    <a:pt x="35" y="26"/>
                    <a:pt x="37" y="24"/>
                  </a:cubicBezTo>
                  <a:cubicBezTo>
                    <a:pt x="38" y="23"/>
                    <a:pt x="41" y="20"/>
                    <a:pt x="39" y="19"/>
                  </a:cubicBezTo>
                  <a:cubicBezTo>
                    <a:pt x="38" y="19"/>
                    <a:pt x="40" y="20"/>
                    <a:pt x="39" y="1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24" name="Freeform 692">
              <a:extLst>
                <a:ext uri="{FF2B5EF4-FFF2-40B4-BE49-F238E27FC236}">
                  <a16:creationId xmlns:a16="http://schemas.microsoft.com/office/drawing/2014/main" id="{5A47C2EE-2FFA-424D-8411-769D793E69C8}"/>
                </a:ext>
              </a:extLst>
            </p:cNvPr>
            <p:cNvSpPr>
              <a:spLocks/>
            </p:cNvSpPr>
            <p:nvPr/>
          </p:nvSpPr>
          <p:spPr bwMode="auto">
            <a:xfrm>
              <a:off x="14897630" y="6892387"/>
              <a:ext cx="512741" cy="222990"/>
            </a:xfrm>
            <a:custGeom>
              <a:avLst/>
              <a:gdLst>
                <a:gd name="T0" fmla="*/ 55 w 55"/>
                <a:gd name="T1" fmla="*/ 5 h 24"/>
                <a:gd name="T2" fmla="*/ 47 w 55"/>
                <a:gd name="T3" fmla="*/ 3 h 24"/>
                <a:gd name="T4" fmla="*/ 36 w 55"/>
                <a:gd name="T5" fmla="*/ 2 h 24"/>
                <a:gd name="T6" fmla="*/ 27 w 55"/>
                <a:gd name="T7" fmla="*/ 0 h 24"/>
                <a:gd name="T8" fmla="*/ 22 w 55"/>
                <a:gd name="T9" fmla="*/ 2 h 24"/>
                <a:gd name="T10" fmla="*/ 19 w 55"/>
                <a:gd name="T11" fmla="*/ 4 h 24"/>
                <a:gd name="T12" fmla="*/ 11 w 55"/>
                <a:gd name="T13" fmla="*/ 5 h 24"/>
                <a:gd name="T14" fmla="*/ 9 w 55"/>
                <a:gd name="T15" fmla="*/ 7 h 24"/>
                <a:gd name="T16" fmla="*/ 8 w 55"/>
                <a:gd name="T17" fmla="*/ 11 h 24"/>
                <a:gd name="T18" fmla="*/ 12 w 55"/>
                <a:gd name="T19" fmla="*/ 12 h 24"/>
                <a:gd name="T20" fmla="*/ 15 w 55"/>
                <a:gd name="T21" fmla="*/ 12 h 24"/>
                <a:gd name="T22" fmla="*/ 19 w 55"/>
                <a:gd name="T23" fmla="*/ 15 h 24"/>
                <a:gd name="T24" fmla="*/ 15 w 55"/>
                <a:gd name="T25" fmla="*/ 17 h 24"/>
                <a:gd name="T26" fmla="*/ 11 w 55"/>
                <a:gd name="T27" fmla="*/ 17 h 24"/>
                <a:gd name="T28" fmla="*/ 10 w 55"/>
                <a:gd name="T29" fmla="*/ 20 h 24"/>
                <a:gd name="T30" fmla="*/ 1 w 55"/>
                <a:gd name="T31" fmla="*/ 20 h 24"/>
                <a:gd name="T32" fmla="*/ 11 w 55"/>
                <a:gd name="T33" fmla="*/ 22 h 24"/>
                <a:gd name="T34" fmla="*/ 15 w 55"/>
                <a:gd name="T35" fmla="*/ 23 h 24"/>
                <a:gd name="T36" fmla="*/ 21 w 55"/>
                <a:gd name="T37" fmla="*/ 23 h 24"/>
                <a:gd name="T38" fmla="*/ 25 w 55"/>
                <a:gd name="T39" fmla="*/ 20 h 24"/>
                <a:gd name="T40" fmla="*/ 28 w 55"/>
                <a:gd name="T41" fmla="*/ 17 h 24"/>
                <a:gd name="T42" fmla="*/ 33 w 55"/>
                <a:gd name="T43" fmla="*/ 16 h 24"/>
                <a:gd name="T44" fmla="*/ 37 w 55"/>
                <a:gd name="T45" fmla="*/ 16 h 24"/>
                <a:gd name="T46" fmla="*/ 40 w 55"/>
                <a:gd name="T47" fmla="*/ 13 h 24"/>
                <a:gd name="T48" fmla="*/ 44 w 55"/>
                <a:gd name="T49" fmla="*/ 12 h 24"/>
                <a:gd name="T50" fmla="*/ 54 w 55"/>
                <a:gd name="T51" fmla="*/ 7 h 24"/>
                <a:gd name="T52" fmla="*/ 55 w 55"/>
                <a:gd name="T53"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24">
                  <a:moveTo>
                    <a:pt x="55" y="5"/>
                  </a:moveTo>
                  <a:cubicBezTo>
                    <a:pt x="52" y="5"/>
                    <a:pt x="50" y="3"/>
                    <a:pt x="47" y="3"/>
                  </a:cubicBezTo>
                  <a:cubicBezTo>
                    <a:pt x="44" y="2"/>
                    <a:pt x="40" y="2"/>
                    <a:pt x="36" y="2"/>
                  </a:cubicBezTo>
                  <a:cubicBezTo>
                    <a:pt x="33" y="2"/>
                    <a:pt x="30" y="2"/>
                    <a:pt x="27" y="0"/>
                  </a:cubicBezTo>
                  <a:cubicBezTo>
                    <a:pt x="25" y="0"/>
                    <a:pt x="23" y="0"/>
                    <a:pt x="22" y="2"/>
                  </a:cubicBezTo>
                  <a:cubicBezTo>
                    <a:pt x="22" y="4"/>
                    <a:pt x="21" y="5"/>
                    <a:pt x="19" y="4"/>
                  </a:cubicBezTo>
                  <a:cubicBezTo>
                    <a:pt x="17" y="3"/>
                    <a:pt x="12" y="1"/>
                    <a:pt x="11" y="5"/>
                  </a:cubicBezTo>
                  <a:cubicBezTo>
                    <a:pt x="10" y="6"/>
                    <a:pt x="11" y="6"/>
                    <a:pt x="9" y="7"/>
                  </a:cubicBezTo>
                  <a:cubicBezTo>
                    <a:pt x="8" y="8"/>
                    <a:pt x="6" y="10"/>
                    <a:pt x="8" y="11"/>
                  </a:cubicBezTo>
                  <a:cubicBezTo>
                    <a:pt x="9" y="12"/>
                    <a:pt x="12" y="13"/>
                    <a:pt x="12" y="12"/>
                  </a:cubicBezTo>
                  <a:cubicBezTo>
                    <a:pt x="13" y="10"/>
                    <a:pt x="14" y="11"/>
                    <a:pt x="15" y="12"/>
                  </a:cubicBezTo>
                  <a:cubicBezTo>
                    <a:pt x="16" y="13"/>
                    <a:pt x="20" y="14"/>
                    <a:pt x="19" y="15"/>
                  </a:cubicBezTo>
                  <a:cubicBezTo>
                    <a:pt x="19" y="16"/>
                    <a:pt x="16" y="16"/>
                    <a:pt x="15" y="17"/>
                  </a:cubicBezTo>
                  <a:cubicBezTo>
                    <a:pt x="14" y="18"/>
                    <a:pt x="13" y="19"/>
                    <a:pt x="11" y="17"/>
                  </a:cubicBezTo>
                  <a:cubicBezTo>
                    <a:pt x="10" y="16"/>
                    <a:pt x="10" y="19"/>
                    <a:pt x="10" y="20"/>
                  </a:cubicBezTo>
                  <a:cubicBezTo>
                    <a:pt x="6" y="22"/>
                    <a:pt x="4" y="15"/>
                    <a:pt x="1" y="20"/>
                  </a:cubicBezTo>
                  <a:cubicBezTo>
                    <a:pt x="0" y="21"/>
                    <a:pt x="10" y="23"/>
                    <a:pt x="11" y="22"/>
                  </a:cubicBezTo>
                  <a:cubicBezTo>
                    <a:pt x="12" y="21"/>
                    <a:pt x="14" y="22"/>
                    <a:pt x="15" y="23"/>
                  </a:cubicBezTo>
                  <a:cubicBezTo>
                    <a:pt x="16" y="23"/>
                    <a:pt x="19" y="24"/>
                    <a:pt x="21" y="23"/>
                  </a:cubicBezTo>
                  <a:cubicBezTo>
                    <a:pt x="22" y="22"/>
                    <a:pt x="24" y="23"/>
                    <a:pt x="25" y="20"/>
                  </a:cubicBezTo>
                  <a:cubicBezTo>
                    <a:pt x="25" y="19"/>
                    <a:pt x="27" y="18"/>
                    <a:pt x="28" y="17"/>
                  </a:cubicBezTo>
                  <a:cubicBezTo>
                    <a:pt x="29" y="16"/>
                    <a:pt x="33" y="16"/>
                    <a:pt x="33" y="16"/>
                  </a:cubicBezTo>
                  <a:cubicBezTo>
                    <a:pt x="34" y="18"/>
                    <a:pt x="35" y="16"/>
                    <a:pt x="37" y="16"/>
                  </a:cubicBezTo>
                  <a:cubicBezTo>
                    <a:pt x="38" y="16"/>
                    <a:pt x="39" y="13"/>
                    <a:pt x="40" y="13"/>
                  </a:cubicBezTo>
                  <a:cubicBezTo>
                    <a:pt x="41" y="12"/>
                    <a:pt x="43" y="13"/>
                    <a:pt x="44" y="12"/>
                  </a:cubicBezTo>
                  <a:cubicBezTo>
                    <a:pt x="48" y="11"/>
                    <a:pt x="50" y="9"/>
                    <a:pt x="54" y="7"/>
                  </a:cubicBezTo>
                  <a:cubicBezTo>
                    <a:pt x="55" y="7"/>
                    <a:pt x="55" y="7"/>
                    <a:pt x="55"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25" name="Freeform 693">
              <a:extLst>
                <a:ext uri="{FF2B5EF4-FFF2-40B4-BE49-F238E27FC236}">
                  <a16:creationId xmlns:a16="http://schemas.microsoft.com/office/drawing/2014/main" id="{9F0F83FE-5914-924D-BB65-05AA9F22625E}"/>
                </a:ext>
              </a:extLst>
            </p:cNvPr>
            <p:cNvSpPr>
              <a:spLocks/>
            </p:cNvSpPr>
            <p:nvPr/>
          </p:nvSpPr>
          <p:spPr bwMode="auto">
            <a:xfrm>
              <a:off x="14273429" y="6752222"/>
              <a:ext cx="831211" cy="487388"/>
            </a:xfrm>
            <a:custGeom>
              <a:avLst/>
              <a:gdLst>
                <a:gd name="T0" fmla="*/ 78 w 89"/>
                <a:gd name="T1" fmla="*/ 32 h 52"/>
                <a:gd name="T2" fmla="*/ 81 w 89"/>
                <a:gd name="T3" fmla="*/ 33 h 52"/>
                <a:gd name="T4" fmla="*/ 84 w 89"/>
                <a:gd name="T5" fmla="*/ 31 h 52"/>
                <a:gd name="T6" fmla="*/ 81 w 89"/>
                <a:gd name="T7" fmla="*/ 26 h 52"/>
                <a:gd name="T8" fmla="*/ 79 w 89"/>
                <a:gd name="T9" fmla="*/ 27 h 52"/>
                <a:gd name="T10" fmla="*/ 75 w 89"/>
                <a:gd name="T11" fmla="*/ 27 h 52"/>
                <a:gd name="T12" fmla="*/ 78 w 89"/>
                <a:gd name="T13" fmla="*/ 21 h 52"/>
                <a:gd name="T14" fmla="*/ 74 w 89"/>
                <a:gd name="T15" fmla="*/ 22 h 52"/>
                <a:gd name="T16" fmla="*/ 68 w 89"/>
                <a:gd name="T17" fmla="*/ 25 h 52"/>
                <a:gd name="T18" fmla="*/ 65 w 89"/>
                <a:gd name="T19" fmla="*/ 29 h 52"/>
                <a:gd name="T20" fmla="*/ 62 w 89"/>
                <a:gd name="T21" fmla="*/ 28 h 52"/>
                <a:gd name="T22" fmla="*/ 57 w 89"/>
                <a:gd name="T23" fmla="*/ 27 h 52"/>
                <a:gd name="T24" fmla="*/ 53 w 89"/>
                <a:gd name="T25" fmla="*/ 23 h 52"/>
                <a:gd name="T26" fmla="*/ 52 w 89"/>
                <a:gd name="T27" fmla="*/ 17 h 52"/>
                <a:gd name="T28" fmla="*/ 49 w 89"/>
                <a:gd name="T29" fmla="*/ 13 h 52"/>
                <a:gd name="T30" fmla="*/ 45 w 89"/>
                <a:gd name="T31" fmla="*/ 12 h 52"/>
                <a:gd name="T32" fmla="*/ 38 w 89"/>
                <a:gd name="T33" fmla="*/ 12 h 52"/>
                <a:gd name="T34" fmla="*/ 31 w 89"/>
                <a:gd name="T35" fmla="*/ 12 h 52"/>
                <a:gd name="T36" fmla="*/ 27 w 89"/>
                <a:gd name="T37" fmla="*/ 8 h 52"/>
                <a:gd name="T38" fmla="*/ 23 w 89"/>
                <a:gd name="T39" fmla="*/ 8 h 52"/>
                <a:gd name="T40" fmla="*/ 19 w 89"/>
                <a:gd name="T41" fmla="*/ 10 h 52"/>
                <a:gd name="T42" fmla="*/ 17 w 89"/>
                <a:gd name="T43" fmla="*/ 6 h 52"/>
                <a:gd name="T44" fmla="*/ 15 w 89"/>
                <a:gd name="T45" fmla="*/ 1 h 52"/>
                <a:gd name="T46" fmla="*/ 15 w 89"/>
                <a:gd name="T47" fmla="*/ 5 h 52"/>
                <a:gd name="T48" fmla="*/ 14 w 89"/>
                <a:gd name="T49" fmla="*/ 8 h 52"/>
                <a:gd name="T50" fmla="*/ 13 w 89"/>
                <a:gd name="T51" fmla="*/ 3 h 52"/>
                <a:gd name="T52" fmla="*/ 14 w 89"/>
                <a:gd name="T53" fmla="*/ 0 h 52"/>
                <a:gd name="T54" fmla="*/ 1 w 89"/>
                <a:gd name="T55" fmla="*/ 4 h 52"/>
                <a:gd name="T56" fmla="*/ 1 w 89"/>
                <a:gd name="T57" fmla="*/ 15 h 52"/>
                <a:gd name="T58" fmla="*/ 1 w 89"/>
                <a:gd name="T59" fmla="*/ 23 h 52"/>
                <a:gd name="T60" fmla="*/ 2 w 89"/>
                <a:gd name="T61" fmla="*/ 26 h 52"/>
                <a:gd name="T62" fmla="*/ 6 w 89"/>
                <a:gd name="T63" fmla="*/ 26 h 52"/>
                <a:gd name="T64" fmla="*/ 6 w 89"/>
                <a:gd name="T65" fmla="*/ 23 h 52"/>
                <a:gd name="T66" fmla="*/ 10 w 89"/>
                <a:gd name="T67" fmla="*/ 20 h 52"/>
                <a:gd name="T68" fmla="*/ 13 w 89"/>
                <a:gd name="T69" fmla="*/ 18 h 52"/>
                <a:gd name="T70" fmla="*/ 17 w 89"/>
                <a:gd name="T71" fmla="*/ 19 h 52"/>
                <a:gd name="T72" fmla="*/ 21 w 89"/>
                <a:gd name="T73" fmla="*/ 20 h 52"/>
                <a:gd name="T74" fmla="*/ 21 w 89"/>
                <a:gd name="T75" fmla="*/ 24 h 52"/>
                <a:gd name="T76" fmla="*/ 26 w 89"/>
                <a:gd name="T77" fmla="*/ 27 h 52"/>
                <a:gd name="T78" fmla="*/ 33 w 89"/>
                <a:gd name="T79" fmla="*/ 34 h 52"/>
                <a:gd name="T80" fmla="*/ 38 w 89"/>
                <a:gd name="T81" fmla="*/ 37 h 52"/>
                <a:gd name="T82" fmla="*/ 41 w 89"/>
                <a:gd name="T83" fmla="*/ 39 h 52"/>
                <a:gd name="T84" fmla="*/ 50 w 89"/>
                <a:gd name="T85" fmla="*/ 45 h 52"/>
                <a:gd name="T86" fmla="*/ 54 w 89"/>
                <a:gd name="T87" fmla="*/ 49 h 52"/>
                <a:gd name="T88" fmla="*/ 61 w 89"/>
                <a:gd name="T89" fmla="*/ 52 h 52"/>
                <a:gd name="T90" fmla="*/ 63 w 89"/>
                <a:gd name="T91" fmla="*/ 47 h 52"/>
                <a:gd name="T92" fmla="*/ 62 w 89"/>
                <a:gd name="T93" fmla="*/ 42 h 52"/>
                <a:gd name="T94" fmla="*/ 59 w 89"/>
                <a:gd name="T95" fmla="*/ 38 h 52"/>
                <a:gd name="T96" fmla="*/ 64 w 89"/>
                <a:gd name="T97" fmla="*/ 36 h 52"/>
                <a:gd name="T98" fmla="*/ 66 w 89"/>
                <a:gd name="T99" fmla="*/ 33 h 52"/>
                <a:gd name="T100" fmla="*/ 68 w 89"/>
                <a:gd name="T101" fmla="*/ 30 h 52"/>
                <a:gd name="T102" fmla="*/ 71 w 89"/>
                <a:gd name="T103" fmla="*/ 30 h 52"/>
                <a:gd name="T104" fmla="*/ 74 w 89"/>
                <a:gd name="T105" fmla="*/ 29 h 52"/>
                <a:gd name="T106" fmla="*/ 74 w 89"/>
                <a:gd name="T107" fmla="*/ 34 h 52"/>
                <a:gd name="T108" fmla="*/ 77 w 89"/>
                <a:gd name="T109" fmla="*/ 34 h 52"/>
                <a:gd name="T110" fmla="*/ 78 w 89"/>
                <a:gd name="T111" fmla="*/ 32 h 52"/>
                <a:gd name="T112" fmla="*/ 78 w 89"/>
                <a:gd name="T113"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52">
                  <a:moveTo>
                    <a:pt x="78" y="32"/>
                  </a:moveTo>
                  <a:cubicBezTo>
                    <a:pt x="79" y="33"/>
                    <a:pt x="79" y="34"/>
                    <a:pt x="81" y="33"/>
                  </a:cubicBezTo>
                  <a:cubicBezTo>
                    <a:pt x="82" y="33"/>
                    <a:pt x="83" y="31"/>
                    <a:pt x="84" y="31"/>
                  </a:cubicBezTo>
                  <a:cubicBezTo>
                    <a:pt x="89" y="30"/>
                    <a:pt x="83" y="28"/>
                    <a:pt x="81" y="26"/>
                  </a:cubicBezTo>
                  <a:cubicBezTo>
                    <a:pt x="80" y="25"/>
                    <a:pt x="80" y="26"/>
                    <a:pt x="79" y="27"/>
                  </a:cubicBezTo>
                  <a:cubicBezTo>
                    <a:pt x="79" y="28"/>
                    <a:pt x="76" y="27"/>
                    <a:pt x="75" y="27"/>
                  </a:cubicBezTo>
                  <a:cubicBezTo>
                    <a:pt x="71" y="25"/>
                    <a:pt x="77" y="22"/>
                    <a:pt x="78" y="21"/>
                  </a:cubicBezTo>
                  <a:cubicBezTo>
                    <a:pt x="78" y="21"/>
                    <a:pt x="74" y="22"/>
                    <a:pt x="74" y="22"/>
                  </a:cubicBezTo>
                  <a:cubicBezTo>
                    <a:pt x="72" y="23"/>
                    <a:pt x="70" y="23"/>
                    <a:pt x="68" y="25"/>
                  </a:cubicBezTo>
                  <a:cubicBezTo>
                    <a:pt x="67" y="26"/>
                    <a:pt x="66" y="28"/>
                    <a:pt x="65" y="29"/>
                  </a:cubicBezTo>
                  <a:cubicBezTo>
                    <a:pt x="64" y="32"/>
                    <a:pt x="63" y="30"/>
                    <a:pt x="62" y="28"/>
                  </a:cubicBezTo>
                  <a:cubicBezTo>
                    <a:pt x="61" y="26"/>
                    <a:pt x="59" y="27"/>
                    <a:pt x="57" y="27"/>
                  </a:cubicBezTo>
                  <a:cubicBezTo>
                    <a:pt x="55" y="27"/>
                    <a:pt x="54" y="24"/>
                    <a:pt x="53" y="23"/>
                  </a:cubicBezTo>
                  <a:cubicBezTo>
                    <a:pt x="51" y="21"/>
                    <a:pt x="54" y="19"/>
                    <a:pt x="52" y="17"/>
                  </a:cubicBezTo>
                  <a:cubicBezTo>
                    <a:pt x="51" y="16"/>
                    <a:pt x="50" y="14"/>
                    <a:pt x="49" y="13"/>
                  </a:cubicBezTo>
                  <a:cubicBezTo>
                    <a:pt x="48" y="12"/>
                    <a:pt x="46" y="11"/>
                    <a:pt x="45" y="12"/>
                  </a:cubicBezTo>
                  <a:cubicBezTo>
                    <a:pt x="43" y="13"/>
                    <a:pt x="41" y="12"/>
                    <a:pt x="38" y="12"/>
                  </a:cubicBezTo>
                  <a:cubicBezTo>
                    <a:pt x="36" y="12"/>
                    <a:pt x="33" y="13"/>
                    <a:pt x="31" y="12"/>
                  </a:cubicBezTo>
                  <a:cubicBezTo>
                    <a:pt x="30" y="11"/>
                    <a:pt x="28" y="9"/>
                    <a:pt x="27" y="8"/>
                  </a:cubicBezTo>
                  <a:cubicBezTo>
                    <a:pt x="25" y="6"/>
                    <a:pt x="24" y="6"/>
                    <a:pt x="23" y="8"/>
                  </a:cubicBezTo>
                  <a:cubicBezTo>
                    <a:pt x="22" y="9"/>
                    <a:pt x="21" y="10"/>
                    <a:pt x="19" y="10"/>
                  </a:cubicBezTo>
                  <a:cubicBezTo>
                    <a:pt x="16" y="10"/>
                    <a:pt x="16" y="8"/>
                    <a:pt x="17" y="6"/>
                  </a:cubicBezTo>
                  <a:cubicBezTo>
                    <a:pt x="18" y="3"/>
                    <a:pt x="18" y="3"/>
                    <a:pt x="15" y="1"/>
                  </a:cubicBezTo>
                  <a:cubicBezTo>
                    <a:pt x="15" y="2"/>
                    <a:pt x="15" y="4"/>
                    <a:pt x="15" y="5"/>
                  </a:cubicBezTo>
                  <a:cubicBezTo>
                    <a:pt x="15" y="7"/>
                    <a:pt x="16" y="8"/>
                    <a:pt x="14" y="8"/>
                  </a:cubicBezTo>
                  <a:cubicBezTo>
                    <a:pt x="12" y="7"/>
                    <a:pt x="12" y="4"/>
                    <a:pt x="13" y="3"/>
                  </a:cubicBezTo>
                  <a:cubicBezTo>
                    <a:pt x="13" y="3"/>
                    <a:pt x="15" y="0"/>
                    <a:pt x="14" y="0"/>
                  </a:cubicBezTo>
                  <a:cubicBezTo>
                    <a:pt x="9" y="1"/>
                    <a:pt x="5" y="2"/>
                    <a:pt x="1" y="4"/>
                  </a:cubicBezTo>
                  <a:cubicBezTo>
                    <a:pt x="0" y="4"/>
                    <a:pt x="1" y="14"/>
                    <a:pt x="1" y="15"/>
                  </a:cubicBezTo>
                  <a:cubicBezTo>
                    <a:pt x="1" y="18"/>
                    <a:pt x="1" y="21"/>
                    <a:pt x="1" y="23"/>
                  </a:cubicBezTo>
                  <a:cubicBezTo>
                    <a:pt x="1" y="25"/>
                    <a:pt x="0" y="26"/>
                    <a:pt x="2" y="26"/>
                  </a:cubicBezTo>
                  <a:cubicBezTo>
                    <a:pt x="3" y="26"/>
                    <a:pt x="4" y="26"/>
                    <a:pt x="6" y="26"/>
                  </a:cubicBezTo>
                  <a:cubicBezTo>
                    <a:pt x="8" y="26"/>
                    <a:pt x="5" y="24"/>
                    <a:pt x="6" y="23"/>
                  </a:cubicBezTo>
                  <a:cubicBezTo>
                    <a:pt x="7" y="21"/>
                    <a:pt x="9" y="22"/>
                    <a:pt x="10" y="20"/>
                  </a:cubicBezTo>
                  <a:cubicBezTo>
                    <a:pt x="12" y="19"/>
                    <a:pt x="12" y="19"/>
                    <a:pt x="13" y="18"/>
                  </a:cubicBezTo>
                  <a:cubicBezTo>
                    <a:pt x="15" y="17"/>
                    <a:pt x="16" y="18"/>
                    <a:pt x="17" y="19"/>
                  </a:cubicBezTo>
                  <a:cubicBezTo>
                    <a:pt x="18" y="20"/>
                    <a:pt x="21" y="20"/>
                    <a:pt x="21" y="20"/>
                  </a:cubicBezTo>
                  <a:cubicBezTo>
                    <a:pt x="22" y="22"/>
                    <a:pt x="21" y="23"/>
                    <a:pt x="21" y="24"/>
                  </a:cubicBezTo>
                  <a:cubicBezTo>
                    <a:pt x="22" y="27"/>
                    <a:pt x="25" y="27"/>
                    <a:pt x="26" y="27"/>
                  </a:cubicBezTo>
                  <a:cubicBezTo>
                    <a:pt x="31" y="27"/>
                    <a:pt x="31" y="30"/>
                    <a:pt x="33" y="34"/>
                  </a:cubicBezTo>
                  <a:cubicBezTo>
                    <a:pt x="34" y="35"/>
                    <a:pt x="36" y="36"/>
                    <a:pt x="38" y="37"/>
                  </a:cubicBezTo>
                  <a:cubicBezTo>
                    <a:pt x="39" y="37"/>
                    <a:pt x="40" y="38"/>
                    <a:pt x="41" y="39"/>
                  </a:cubicBezTo>
                  <a:cubicBezTo>
                    <a:pt x="44" y="41"/>
                    <a:pt x="47" y="44"/>
                    <a:pt x="50" y="45"/>
                  </a:cubicBezTo>
                  <a:cubicBezTo>
                    <a:pt x="54" y="46"/>
                    <a:pt x="54" y="46"/>
                    <a:pt x="54" y="49"/>
                  </a:cubicBezTo>
                  <a:cubicBezTo>
                    <a:pt x="56" y="49"/>
                    <a:pt x="59" y="51"/>
                    <a:pt x="61" y="52"/>
                  </a:cubicBezTo>
                  <a:cubicBezTo>
                    <a:pt x="61" y="49"/>
                    <a:pt x="60" y="49"/>
                    <a:pt x="63" y="47"/>
                  </a:cubicBezTo>
                  <a:cubicBezTo>
                    <a:pt x="64" y="45"/>
                    <a:pt x="62" y="44"/>
                    <a:pt x="62" y="42"/>
                  </a:cubicBezTo>
                  <a:cubicBezTo>
                    <a:pt x="63" y="39"/>
                    <a:pt x="60" y="40"/>
                    <a:pt x="59" y="38"/>
                  </a:cubicBezTo>
                  <a:cubicBezTo>
                    <a:pt x="58" y="36"/>
                    <a:pt x="63" y="37"/>
                    <a:pt x="64" y="36"/>
                  </a:cubicBezTo>
                  <a:cubicBezTo>
                    <a:pt x="67" y="35"/>
                    <a:pt x="64" y="32"/>
                    <a:pt x="66" y="33"/>
                  </a:cubicBezTo>
                  <a:cubicBezTo>
                    <a:pt x="70" y="33"/>
                    <a:pt x="66" y="30"/>
                    <a:pt x="68" y="30"/>
                  </a:cubicBezTo>
                  <a:cubicBezTo>
                    <a:pt x="69" y="29"/>
                    <a:pt x="70" y="31"/>
                    <a:pt x="71" y="30"/>
                  </a:cubicBezTo>
                  <a:cubicBezTo>
                    <a:pt x="72" y="30"/>
                    <a:pt x="73" y="29"/>
                    <a:pt x="74" y="29"/>
                  </a:cubicBezTo>
                  <a:cubicBezTo>
                    <a:pt x="76" y="29"/>
                    <a:pt x="74" y="33"/>
                    <a:pt x="74" y="34"/>
                  </a:cubicBezTo>
                  <a:cubicBezTo>
                    <a:pt x="75" y="34"/>
                    <a:pt x="77" y="31"/>
                    <a:pt x="77" y="34"/>
                  </a:cubicBezTo>
                  <a:cubicBezTo>
                    <a:pt x="77" y="34"/>
                    <a:pt x="77" y="32"/>
                    <a:pt x="78" y="32"/>
                  </a:cubicBezTo>
                  <a:cubicBezTo>
                    <a:pt x="79" y="32"/>
                    <a:pt x="77" y="32"/>
                    <a:pt x="78" y="3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26" name="Freeform 694">
              <a:extLst>
                <a:ext uri="{FF2B5EF4-FFF2-40B4-BE49-F238E27FC236}">
                  <a16:creationId xmlns:a16="http://schemas.microsoft.com/office/drawing/2014/main" id="{8FE6A80C-9F2B-F148-A706-404A84199223}"/>
                </a:ext>
              </a:extLst>
            </p:cNvPr>
            <p:cNvSpPr>
              <a:spLocks/>
            </p:cNvSpPr>
            <p:nvPr/>
          </p:nvSpPr>
          <p:spPr bwMode="auto">
            <a:xfrm>
              <a:off x="14525022" y="7293764"/>
              <a:ext cx="0" cy="9558"/>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27" name="Freeform 695">
              <a:extLst>
                <a:ext uri="{FF2B5EF4-FFF2-40B4-BE49-F238E27FC236}">
                  <a16:creationId xmlns:a16="http://schemas.microsoft.com/office/drawing/2014/main" id="{F15E7B8A-495E-EE40-A6E4-C3B9F45604A0}"/>
                </a:ext>
              </a:extLst>
            </p:cNvPr>
            <p:cNvSpPr>
              <a:spLocks/>
            </p:cNvSpPr>
            <p:nvPr/>
          </p:nvSpPr>
          <p:spPr bwMode="auto">
            <a:xfrm>
              <a:off x="14095084" y="6921055"/>
              <a:ext cx="681526" cy="401378"/>
            </a:xfrm>
            <a:custGeom>
              <a:avLst/>
              <a:gdLst>
                <a:gd name="T0" fmla="*/ 73 w 73"/>
                <a:gd name="T1" fmla="*/ 28 h 43"/>
                <a:gd name="T2" fmla="*/ 69 w 73"/>
                <a:gd name="T3" fmla="*/ 27 h 43"/>
                <a:gd name="T4" fmla="*/ 65 w 73"/>
                <a:gd name="T5" fmla="*/ 24 h 43"/>
                <a:gd name="T6" fmla="*/ 58 w 73"/>
                <a:gd name="T7" fmla="*/ 20 h 43"/>
                <a:gd name="T8" fmla="*/ 52 w 73"/>
                <a:gd name="T9" fmla="*/ 16 h 43"/>
                <a:gd name="T10" fmla="*/ 47 w 73"/>
                <a:gd name="T11" fmla="*/ 9 h 43"/>
                <a:gd name="T12" fmla="*/ 40 w 73"/>
                <a:gd name="T13" fmla="*/ 5 h 43"/>
                <a:gd name="T14" fmla="*/ 40 w 73"/>
                <a:gd name="T15" fmla="*/ 2 h 43"/>
                <a:gd name="T16" fmla="*/ 36 w 73"/>
                <a:gd name="T17" fmla="*/ 1 h 43"/>
                <a:gd name="T18" fmla="*/ 34 w 73"/>
                <a:gd name="T19" fmla="*/ 0 h 43"/>
                <a:gd name="T20" fmla="*/ 31 w 73"/>
                <a:gd name="T21" fmla="*/ 1 h 43"/>
                <a:gd name="T22" fmla="*/ 28 w 73"/>
                <a:gd name="T23" fmla="*/ 3 h 43"/>
                <a:gd name="T24" fmla="*/ 25 w 73"/>
                <a:gd name="T25" fmla="*/ 6 h 43"/>
                <a:gd name="T26" fmla="*/ 22 w 73"/>
                <a:gd name="T27" fmla="*/ 8 h 43"/>
                <a:gd name="T28" fmla="*/ 17 w 73"/>
                <a:gd name="T29" fmla="*/ 8 h 43"/>
                <a:gd name="T30" fmla="*/ 12 w 73"/>
                <a:gd name="T31" fmla="*/ 2 h 43"/>
                <a:gd name="T32" fmla="*/ 2 w 73"/>
                <a:gd name="T33" fmla="*/ 5 h 43"/>
                <a:gd name="T34" fmla="*/ 5 w 73"/>
                <a:gd name="T35" fmla="*/ 12 h 43"/>
                <a:gd name="T36" fmla="*/ 8 w 73"/>
                <a:gd name="T37" fmla="*/ 17 h 43"/>
                <a:gd name="T38" fmla="*/ 8 w 73"/>
                <a:gd name="T39" fmla="*/ 19 h 43"/>
                <a:gd name="T40" fmla="*/ 10 w 73"/>
                <a:gd name="T41" fmla="*/ 22 h 43"/>
                <a:gd name="T42" fmla="*/ 9 w 73"/>
                <a:gd name="T43" fmla="*/ 26 h 43"/>
                <a:gd name="T44" fmla="*/ 9 w 73"/>
                <a:gd name="T45" fmla="*/ 31 h 43"/>
                <a:gd name="T46" fmla="*/ 14 w 73"/>
                <a:gd name="T47" fmla="*/ 29 h 43"/>
                <a:gd name="T48" fmla="*/ 17 w 73"/>
                <a:gd name="T49" fmla="*/ 26 h 43"/>
                <a:gd name="T50" fmla="*/ 27 w 73"/>
                <a:gd name="T51" fmla="*/ 27 h 43"/>
                <a:gd name="T52" fmla="*/ 37 w 73"/>
                <a:gd name="T53" fmla="*/ 31 h 43"/>
                <a:gd name="T54" fmla="*/ 45 w 73"/>
                <a:gd name="T55" fmla="*/ 35 h 43"/>
                <a:gd name="T56" fmla="*/ 46 w 73"/>
                <a:gd name="T57" fmla="*/ 37 h 43"/>
                <a:gd name="T58" fmla="*/ 48 w 73"/>
                <a:gd name="T59" fmla="*/ 42 h 43"/>
                <a:gd name="T60" fmla="*/ 53 w 73"/>
                <a:gd name="T61" fmla="*/ 43 h 43"/>
                <a:gd name="T62" fmla="*/ 57 w 73"/>
                <a:gd name="T63" fmla="*/ 40 h 43"/>
                <a:gd name="T64" fmla="*/ 62 w 73"/>
                <a:gd name="T65" fmla="*/ 38 h 43"/>
                <a:gd name="T66" fmla="*/ 65 w 73"/>
                <a:gd name="T67" fmla="*/ 33 h 43"/>
                <a:gd name="T68" fmla="*/ 69 w 73"/>
                <a:gd name="T69" fmla="*/ 31 h 43"/>
                <a:gd name="T70" fmla="*/ 73 w 73"/>
                <a:gd name="T71" fmla="*/ 31 h 43"/>
                <a:gd name="T72" fmla="*/ 73 w 73"/>
                <a:gd name="T73"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 h="43">
                  <a:moveTo>
                    <a:pt x="73" y="28"/>
                  </a:moveTo>
                  <a:cubicBezTo>
                    <a:pt x="72" y="27"/>
                    <a:pt x="71" y="27"/>
                    <a:pt x="69" y="27"/>
                  </a:cubicBezTo>
                  <a:cubicBezTo>
                    <a:pt x="68" y="26"/>
                    <a:pt x="66" y="25"/>
                    <a:pt x="65" y="24"/>
                  </a:cubicBezTo>
                  <a:cubicBezTo>
                    <a:pt x="63" y="23"/>
                    <a:pt x="60" y="22"/>
                    <a:pt x="58" y="20"/>
                  </a:cubicBezTo>
                  <a:cubicBezTo>
                    <a:pt x="57" y="18"/>
                    <a:pt x="54" y="18"/>
                    <a:pt x="52" y="16"/>
                  </a:cubicBezTo>
                  <a:cubicBezTo>
                    <a:pt x="51" y="13"/>
                    <a:pt x="50" y="9"/>
                    <a:pt x="47" y="9"/>
                  </a:cubicBezTo>
                  <a:cubicBezTo>
                    <a:pt x="44" y="9"/>
                    <a:pt x="40" y="9"/>
                    <a:pt x="40" y="5"/>
                  </a:cubicBezTo>
                  <a:cubicBezTo>
                    <a:pt x="40" y="4"/>
                    <a:pt x="41" y="2"/>
                    <a:pt x="40" y="2"/>
                  </a:cubicBezTo>
                  <a:cubicBezTo>
                    <a:pt x="39" y="1"/>
                    <a:pt x="38" y="2"/>
                    <a:pt x="36" y="1"/>
                  </a:cubicBezTo>
                  <a:cubicBezTo>
                    <a:pt x="36" y="1"/>
                    <a:pt x="35" y="0"/>
                    <a:pt x="34" y="0"/>
                  </a:cubicBezTo>
                  <a:cubicBezTo>
                    <a:pt x="33" y="0"/>
                    <a:pt x="32" y="1"/>
                    <a:pt x="31" y="1"/>
                  </a:cubicBezTo>
                  <a:cubicBezTo>
                    <a:pt x="30" y="0"/>
                    <a:pt x="29" y="3"/>
                    <a:pt x="28" y="3"/>
                  </a:cubicBezTo>
                  <a:cubicBezTo>
                    <a:pt x="27" y="3"/>
                    <a:pt x="24" y="4"/>
                    <a:pt x="25" y="6"/>
                  </a:cubicBezTo>
                  <a:cubicBezTo>
                    <a:pt x="26" y="9"/>
                    <a:pt x="25" y="8"/>
                    <a:pt x="22" y="8"/>
                  </a:cubicBezTo>
                  <a:cubicBezTo>
                    <a:pt x="21" y="8"/>
                    <a:pt x="18" y="8"/>
                    <a:pt x="17" y="8"/>
                  </a:cubicBezTo>
                  <a:cubicBezTo>
                    <a:pt x="15" y="6"/>
                    <a:pt x="14" y="4"/>
                    <a:pt x="12" y="2"/>
                  </a:cubicBezTo>
                  <a:cubicBezTo>
                    <a:pt x="9" y="0"/>
                    <a:pt x="5" y="3"/>
                    <a:pt x="2" y="5"/>
                  </a:cubicBezTo>
                  <a:cubicBezTo>
                    <a:pt x="3" y="6"/>
                    <a:pt x="6" y="10"/>
                    <a:pt x="5" y="12"/>
                  </a:cubicBezTo>
                  <a:cubicBezTo>
                    <a:pt x="0" y="15"/>
                    <a:pt x="6" y="15"/>
                    <a:pt x="8" y="17"/>
                  </a:cubicBezTo>
                  <a:cubicBezTo>
                    <a:pt x="8" y="17"/>
                    <a:pt x="8" y="19"/>
                    <a:pt x="8" y="19"/>
                  </a:cubicBezTo>
                  <a:cubicBezTo>
                    <a:pt x="7" y="20"/>
                    <a:pt x="9" y="22"/>
                    <a:pt x="10" y="22"/>
                  </a:cubicBezTo>
                  <a:cubicBezTo>
                    <a:pt x="10" y="23"/>
                    <a:pt x="9" y="24"/>
                    <a:pt x="9" y="26"/>
                  </a:cubicBezTo>
                  <a:cubicBezTo>
                    <a:pt x="9" y="27"/>
                    <a:pt x="9" y="29"/>
                    <a:pt x="9" y="31"/>
                  </a:cubicBezTo>
                  <a:cubicBezTo>
                    <a:pt x="11" y="31"/>
                    <a:pt x="12" y="31"/>
                    <a:pt x="14" y="29"/>
                  </a:cubicBezTo>
                  <a:cubicBezTo>
                    <a:pt x="15" y="28"/>
                    <a:pt x="16" y="27"/>
                    <a:pt x="17" y="26"/>
                  </a:cubicBezTo>
                  <a:cubicBezTo>
                    <a:pt x="21" y="26"/>
                    <a:pt x="24" y="25"/>
                    <a:pt x="27" y="27"/>
                  </a:cubicBezTo>
                  <a:cubicBezTo>
                    <a:pt x="29" y="30"/>
                    <a:pt x="35" y="28"/>
                    <a:pt x="37" y="31"/>
                  </a:cubicBezTo>
                  <a:cubicBezTo>
                    <a:pt x="39" y="34"/>
                    <a:pt x="41" y="35"/>
                    <a:pt x="45" y="35"/>
                  </a:cubicBezTo>
                  <a:cubicBezTo>
                    <a:pt x="46" y="35"/>
                    <a:pt x="46" y="35"/>
                    <a:pt x="46" y="37"/>
                  </a:cubicBezTo>
                  <a:cubicBezTo>
                    <a:pt x="46" y="40"/>
                    <a:pt x="46" y="40"/>
                    <a:pt x="48" y="42"/>
                  </a:cubicBezTo>
                  <a:cubicBezTo>
                    <a:pt x="50" y="42"/>
                    <a:pt x="51" y="43"/>
                    <a:pt x="53" y="43"/>
                  </a:cubicBezTo>
                  <a:cubicBezTo>
                    <a:pt x="56" y="43"/>
                    <a:pt x="56" y="42"/>
                    <a:pt x="57" y="40"/>
                  </a:cubicBezTo>
                  <a:cubicBezTo>
                    <a:pt x="58" y="38"/>
                    <a:pt x="60" y="39"/>
                    <a:pt x="62" y="38"/>
                  </a:cubicBezTo>
                  <a:cubicBezTo>
                    <a:pt x="64" y="37"/>
                    <a:pt x="64" y="35"/>
                    <a:pt x="65" y="33"/>
                  </a:cubicBezTo>
                  <a:cubicBezTo>
                    <a:pt x="65" y="31"/>
                    <a:pt x="68" y="33"/>
                    <a:pt x="69" y="31"/>
                  </a:cubicBezTo>
                  <a:cubicBezTo>
                    <a:pt x="69" y="29"/>
                    <a:pt x="72" y="31"/>
                    <a:pt x="73" y="31"/>
                  </a:cubicBezTo>
                  <a:cubicBezTo>
                    <a:pt x="73" y="30"/>
                    <a:pt x="73" y="29"/>
                    <a:pt x="73" y="2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28" name="Freeform 696">
              <a:extLst>
                <a:ext uri="{FF2B5EF4-FFF2-40B4-BE49-F238E27FC236}">
                  <a16:creationId xmlns:a16="http://schemas.microsoft.com/office/drawing/2014/main" id="{27D81D19-886F-6347-84AE-DCE0C0E33DCF}"/>
                </a:ext>
              </a:extLst>
            </p:cNvPr>
            <p:cNvSpPr>
              <a:spLocks/>
            </p:cNvSpPr>
            <p:nvPr/>
          </p:nvSpPr>
          <p:spPr bwMode="auto">
            <a:xfrm>
              <a:off x="14814830" y="7013436"/>
              <a:ext cx="372609" cy="251657"/>
            </a:xfrm>
            <a:custGeom>
              <a:avLst/>
              <a:gdLst>
                <a:gd name="T0" fmla="*/ 30 w 40"/>
                <a:gd name="T1" fmla="*/ 10 h 27"/>
                <a:gd name="T2" fmla="*/ 25 w 40"/>
                <a:gd name="T3" fmla="*/ 10 h 27"/>
                <a:gd name="T4" fmla="*/ 21 w 40"/>
                <a:gd name="T5" fmla="*/ 8 h 27"/>
                <a:gd name="T6" fmla="*/ 19 w 40"/>
                <a:gd name="T7" fmla="*/ 9 h 27"/>
                <a:gd name="T8" fmla="*/ 17 w 40"/>
                <a:gd name="T9" fmla="*/ 9 h 27"/>
                <a:gd name="T10" fmla="*/ 10 w 40"/>
                <a:gd name="T11" fmla="*/ 8 h 27"/>
                <a:gd name="T12" fmla="*/ 12 w 40"/>
                <a:gd name="T13" fmla="*/ 5 h 27"/>
                <a:gd name="T14" fmla="*/ 16 w 40"/>
                <a:gd name="T15" fmla="*/ 7 h 27"/>
                <a:gd name="T16" fmla="*/ 19 w 40"/>
                <a:gd name="T17" fmla="*/ 5 h 27"/>
                <a:gd name="T18" fmla="*/ 16 w 40"/>
                <a:gd name="T19" fmla="*/ 6 h 27"/>
                <a:gd name="T20" fmla="*/ 16 w 40"/>
                <a:gd name="T21" fmla="*/ 1 h 27"/>
                <a:gd name="T22" fmla="*/ 14 w 40"/>
                <a:gd name="T23" fmla="*/ 2 h 27"/>
                <a:gd name="T24" fmla="*/ 10 w 40"/>
                <a:gd name="T25" fmla="*/ 2 h 27"/>
                <a:gd name="T26" fmla="*/ 8 w 40"/>
                <a:gd name="T27" fmla="*/ 5 h 27"/>
                <a:gd name="T28" fmla="*/ 6 w 40"/>
                <a:gd name="T29" fmla="*/ 8 h 27"/>
                <a:gd name="T30" fmla="*/ 1 w 40"/>
                <a:gd name="T31" fmla="*/ 10 h 27"/>
                <a:gd name="T32" fmla="*/ 4 w 40"/>
                <a:gd name="T33" fmla="*/ 14 h 27"/>
                <a:gd name="T34" fmla="*/ 4 w 40"/>
                <a:gd name="T35" fmla="*/ 19 h 27"/>
                <a:gd name="T36" fmla="*/ 4 w 40"/>
                <a:gd name="T37" fmla="*/ 24 h 27"/>
                <a:gd name="T38" fmla="*/ 9 w 40"/>
                <a:gd name="T39" fmla="*/ 22 h 27"/>
                <a:gd name="T40" fmla="*/ 12 w 40"/>
                <a:gd name="T41" fmla="*/ 20 h 27"/>
                <a:gd name="T42" fmla="*/ 17 w 40"/>
                <a:gd name="T43" fmla="*/ 17 h 27"/>
                <a:gd name="T44" fmla="*/ 20 w 40"/>
                <a:gd name="T45" fmla="*/ 17 h 27"/>
                <a:gd name="T46" fmla="*/ 22 w 40"/>
                <a:gd name="T47" fmla="*/ 21 h 27"/>
                <a:gd name="T48" fmla="*/ 21 w 40"/>
                <a:gd name="T49" fmla="*/ 24 h 27"/>
                <a:gd name="T50" fmla="*/ 27 w 40"/>
                <a:gd name="T51" fmla="*/ 23 h 27"/>
                <a:gd name="T52" fmla="*/ 32 w 40"/>
                <a:gd name="T53" fmla="*/ 21 h 27"/>
                <a:gd name="T54" fmla="*/ 39 w 40"/>
                <a:gd name="T55" fmla="*/ 21 h 27"/>
                <a:gd name="T56" fmla="*/ 38 w 40"/>
                <a:gd name="T57" fmla="*/ 18 h 27"/>
                <a:gd name="T58" fmla="*/ 36 w 40"/>
                <a:gd name="T59" fmla="*/ 14 h 27"/>
                <a:gd name="T60" fmla="*/ 32 w 40"/>
                <a:gd name="T61" fmla="*/ 9 h 27"/>
                <a:gd name="T62" fmla="*/ 30 w 40"/>
                <a:gd name="T63" fmla="*/ 10 h 27"/>
                <a:gd name="T64" fmla="*/ 30 w 40"/>
                <a:gd name="T65"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 h="27">
                  <a:moveTo>
                    <a:pt x="30" y="10"/>
                  </a:moveTo>
                  <a:cubicBezTo>
                    <a:pt x="28" y="11"/>
                    <a:pt x="27" y="10"/>
                    <a:pt x="25" y="10"/>
                  </a:cubicBezTo>
                  <a:cubicBezTo>
                    <a:pt x="23" y="10"/>
                    <a:pt x="22" y="8"/>
                    <a:pt x="21" y="8"/>
                  </a:cubicBezTo>
                  <a:cubicBezTo>
                    <a:pt x="20" y="8"/>
                    <a:pt x="20" y="9"/>
                    <a:pt x="19" y="9"/>
                  </a:cubicBezTo>
                  <a:cubicBezTo>
                    <a:pt x="19" y="10"/>
                    <a:pt x="18" y="9"/>
                    <a:pt x="17" y="9"/>
                  </a:cubicBezTo>
                  <a:cubicBezTo>
                    <a:pt x="15" y="9"/>
                    <a:pt x="12" y="9"/>
                    <a:pt x="10" y="8"/>
                  </a:cubicBezTo>
                  <a:cubicBezTo>
                    <a:pt x="9" y="7"/>
                    <a:pt x="12" y="5"/>
                    <a:pt x="12" y="5"/>
                  </a:cubicBezTo>
                  <a:cubicBezTo>
                    <a:pt x="14" y="4"/>
                    <a:pt x="15" y="7"/>
                    <a:pt x="16" y="7"/>
                  </a:cubicBezTo>
                  <a:cubicBezTo>
                    <a:pt x="18" y="7"/>
                    <a:pt x="19" y="6"/>
                    <a:pt x="19" y="5"/>
                  </a:cubicBezTo>
                  <a:cubicBezTo>
                    <a:pt x="18" y="4"/>
                    <a:pt x="17" y="6"/>
                    <a:pt x="16" y="6"/>
                  </a:cubicBezTo>
                  <a:cubicBezTo>
                    <a:pt x="15" y="5"/>
                    <a:pt x="17" y="2"/>
                    <a:pt x="16" y="1"/>
                  </a:cubicBezTo>
                  <a:cubicBezTo>
                    <a:pt x="16" y="0"/>
                    <a:pt x="14" y="2"/>
                    <a:pt x="14" y="2"/>
                  </a:cubicBezTo>
                  <a:cubicBezTo>
                    <a:pt x="12" y="3"/>
                    <a:pt x="11" y="1"/>
                    <a:pt x="10" y="2"/>
                  </a:cubicBezTo>
                  <a:cubicBezTo>
                    <a:pt x="8" y="2"/>
                    <a:pt x="12" y="5"/>
                    <a:pt x="8" y="5"/>
                  </a:cubicBezTo>
                  <a:cubicBezTo>
                    <a:pt x="6" y="4"/>
                    <a:pt x="9" y="8"/>
                    <a:pt x="6" y="8"/>
                  </a:cubicBezTo>
                  <a:cubicBezTo>
                    <a:pt x="5" y="9"/>
                    <a:pt x="0" y="8"/>
                    <a:pt x="1" y="10"/>
                  </a:cubicBezTo>
                  <a:cubicBezTo>
                    <a:pt x="2" y="13"/>
                    <a:pt x="5" y="11"/>
                    <a:pt x="4" y="14"/>
                  </a:cubicBezTo>
                  <a:cubicBezTo>
                    <a:pt x="4" y="17"/>
                    <a:pt x="7" y="17"/>
                    <a:pt x="4" y="19"/>
                  </a:cubicBezTo>
                  <a:cubicBezTo>
                    <a:pt x="3" y="20"/>
                    <a:pt x="1" y="24"/>
                    <a:pt x="4" y="24"/>
                  </a:cubicBezTo>
                  <a:cubicBezTo>
                    <a:pt x="6" y="24"/>
                    <a:pt x="8" y="21"/>
                    <a:pt x="9" y="22"/>
                  </a:cubicBezTo>
                  <a:cubicBezTo>
                    <a:pt x="12" y="25"/>
                    <a:pt x="9" y="20"/>
                    <a:pt x="12" y="20"/>
                  </a:cubicBezTo>
                  <a:cubicBezTo>
                    <a:pt x="14" y="20"/>
                    <a:pt x="15" y="19"/>
                    <a:pt x="17" y="17"/>
                  </a:cubicBezTo>
                  <a:cubicBezTo>
                    <a:pt x="18" y="14"/>
                    <a:pt x="19" y="15"/>
                    <a:pt x="20" y="17"/>
                  </a:cubicBezTo>
                  <a:cubicBezTo>
                    <a:pt x="21" y="18"/>
                    <a:pt x="22" y="19"/>
                    <a:pt x="22" y="21"/>
                  </a:cubicBezTo>
                  <a:cubicBezTo>
                    <a:pt x="22" y="22"/>
                    <a:pt x="21" y="23"/>
                    <a:pt x="21" y="24"/>
                  </a:cubicBezTo>
                  <a:cubicBezTo>
                    <a:pt x="22" y="27"/>
                    <a:pt x="26" y="24"/>
                    <a:pt x="27" y="23"/>
                  </a:cubicBezTo>
                  <a:cubicBezTo>
                    <a:pt x="28" y="22"/>
                    <a:pt x="31" y="20"/>
                    <a:pt x="32" y="21"/>
                  </a:cubicBezTo>
                  <a:cubicBezTo>
                    <a:pt x="34" y="23"/>
                    <a:pt x="36" y="20"/>
                    <a:pt x="39" y="21"/>
                  </a:cubicBezTo>
                  <a:cubicBezTo>
                    <a:pt x="40" y="20"/>
                    <a:pt x="38" y="18"/>
                    <a:pt x="38" y="18"/>
                  </a:cubicBezTo>
                  <a:cubicBezTo>
                    <a:pt x="37" y="16"/>
                    <a:pt x="38" y="14"/>
                    <a:pt x="36" y="14"/>
                  </a:cubicBezTo>
                  <a:cubicBezTo>
                    <a:pt x="33" y="15"/>
                    <a:pt x="31" y="12"/>
                    <a:pt x="32" y="9"/>
                  </a:cubicBezTo>
                  <a:cubicBezTo>
                    <a:pt x="32" y="9"/>
                    <a:pt x="31" y="9"/>
                    <a:pt x="30" y="10"/>
                  </a:cubicBezTo>
                  <a:cubicBezTo>
                    <a:pt x="29" y="10"/>
                    <a:pt x="31" y="9"/>
                    <a:pt x="30"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29" name="Freeform 697">
              <a:extLst>
                <a:ext uri="{FF2B5EF4-FFF2-40B4-BE49-F238E27FC236}">
                  <a16:creationId xmlns:a16="http://schemas.microsoft.com/office/drawing/2014/main" id="{FC31FD35-5883-0947-B99E-97FBB0914EC8}"/>
                </a:ext>
              </a:extLst>
            </p:cNvPr>
            <p:cNvSpPr>
              <a:spLocks/>
            </p:cNvSpPr>
            <p:nvPr/>
          </p:nvSpPr>
          <p:spPr bwMode="auto">
            <a:xfrm>
              <a:off x="14515469" y="7230053"/>
              <a:ext cx="773888" cy="691265"/>
            </a:xfrm>
            <a:custGeom>
              <a:avLst/>
              <a:gdLst>
                <a:gd name="T0" fmla="*/ 8 w 83"/>
                <a:gd name="T1" fmla="*/ 51 h 74"/>
                <a:gd name="T2" fmla="*/ 9 w 83"/>
                <a:gd name="T3" fmla="*/ 54 h 74"/>
                <a:gd name="T4" fmla="*/ 11 w 83"/>
                <a:gd name="T5" fmla="*/ 57 h 74"/>
                <a:gd name="T6" fmla="*/ 5 w 83"/>
                <a:gd name="T7" fmla="*/ 61 h 74"/>
                <a:gd name="T8" fmla="*/ 3 w 83"/>
                <a:gd name="T9" fmla="*/ 64 h 74"/>
                <a:gd name="T10" fmla="*/ 6 w 83"/>
                <a:gd name="T11" fmla="*/ 66 h 74"/>
                <a:gd name="T12" fmla="*/ 13 w 83"/>
                <a:gd name="T13" fmla="*/ 64 h 74"/>
                <a:gd name="T14" fmla="*/ 19 w 83"/>
                <a:gd name="T15" fmla="*/ 65 h 74"/>
                <a:gd name="T16" fmla="*/ 23 w 83"/>
                <a:gd name="T17" fmla="*/ 65 h 74"/>
                <a:gd name="T18" fmla="*/ 28 w 83"/>
                <a:gd name="T19" fmla="*/ 64 h 74"/>
                <a:gd name="T20" fmla="*/ 29 w 83"/>
                <a:gd name="T21" fmla="*/ 67 h 74"/>
                <a:gd name="T22" fmla="*/ 32 w 83"/>
                <a:gd name="T23" fmla="*/ 69 h 74"/>
                <a:gd name="T24" fmla="*/ 33 w 83"/>
                <a:gd name="T25" fmla="*/ 73 h 74"/>
                <a:gd name="T26" fmla="*/ 34 w 83"/>
                <a:gd name="T27" fmla="*/ 71 h 74"/>
                <a:gd name="T28" fmla="*/ 36 w 83"/>
                <a:gd name="T29" fmla="*/ 73 h 74"/>
                <a:gd name="T30" fmla="*/ 43 w 83"/>
                <a:gd name="T31" fmla="*/ 71 h 74"/>
                <a:gd name="T32" fmla="*/ 46 w 83"/>
                <a:gd name="T33" fmla="*/ 70 h 74"/>
                <a:gd name="T34" fmla="*/ 50 w 83"/>
                <a:gd name="T35" fmla="*/ 70 h 74"/>
                <a:gd name="T36" fmla="*/ 48 w 83"/>
                <a:gd name="T37" fmla="*/ 64 h 74"/>
                <a:gd name="T38" fmla="*/ 46 w 83"/>
                <a:gd name="T39" fmla="*/ 61 h 74"/>
                <a:gd name="T40" fmla="*/ 44 w 83"/>
                <a:gd name="T41" fmla="*/ 57 h 74"/>
                <a:gd name="T42" fmla="*/ 46 w 83"/>
                <a:gd name="T43" fmla="*/ 52 h 74"/>
                <a:gd name="T44" fmla="*/ 49 w 83"/>
                <a:gd name="T45" fmla="*/ 52 h 74"/>
                <a:gd name="T46" fmla="*/ 52 w 83"/>
                <a:gd name="T47" fmla="*/ 52 h 74"/>
                <a:gd name="T48" fmla="*/ 57 w 83"/>
                <a:gd name="T49" fmla="*/ 46 h 74"/>
                <a:gd name="T50" fmla="*/ 60 w 83"/>
                <a:gd name="T51" fmla="*/ 44 h 74"/>
                <a:gd name="T52" fmla="*/ 62 w 83"/>
                <a:gd name="T53" fmla="*/ 41 h 74"/>
                <a:gd name="T54" fmla="*/ 65 w 83"/>
                <a:gd name="T55" fmla="*/ 39 h 74"/>
                <a:gd name="T56" fmla="*/ 66 w 83"/>
                <a:gd name="T57" fmla="*/ 37 h 74"/>
                <a:gd name="T58" fmla="*/ 69 w 83"/>
                <a:gd name="T59" fmla="*/ 33 h 74"/>
                <a:gd name="T60" fmla="*/ 71 w 83"/>
                <a:gd name="T61" fmla="*/ 27 h 74"/>
                <a:gd name="T62" fmla="*/ 66 w 83"/>
                <a:gd name="T63" fmla="*/ 23 h 74"/>
                <a:gd name="T64" fmla="*/ 65 w 83"/>
                <a:gd name="T65" fmla="*/ 16 h 74"/>
                <a:gd name="T66" fmla="*/ 70 w 83"/>
                <a:gd name="T67" fmla="*/ 14 h 74"/>
                <a:gd name="T68" fmla="*/ 74 w 83"/>
                <a:gd name="T69" fmla="*/ 15 h 74"/>
                <a:gd name="T70" fmla="*/ 77 w 83"/>
                <a:gd name="T71" fmla="*/ 13 h 74"/>
                <a:gd name="T72" fmla="*/ 83 w 83"/>
                <a:gd name="T73" fmla="*/ 10 h 74"/>
                <a:gd name="T74" fmla="*/ 76 w 83"/>
                <a:gd name="T75" fmla="*/ 6 h 74"/>
                <a:gd name="T76" fmla="*/ 74 w 83"/>
                <a:gd name="T77" fmla="*/ 2 h 74"/>
                <a:gd name="T78" fmla="*/ 71 w 83"/>
                <a:gd name="T79" fmla="*/ 0 h 74"/>
                <a:gd name="T80" fmla="*/ 65 w 83"/>
                <a:gd name="T81" fmla="*/ 1 h 74"/>
                <a:gd name="T82" fmla="*/ 56 w 83"/>
                <a:gd name="T83" fmla="*/ 4 h 74"/>
                <a:gd name="T84" fmla="*/ 53 w 83"/>
                <a:gd name="T85" fmla="*/ 8 h 74"/>
                <a:gd name="T86" fmla="*/ 51 w 83"/>
                <a:gd name="T87" fmla="*/ 13 h 74"/>
                <a:gd name="T88" fmla="*/ 48 w 83"/>
                <a:gd name="T89" fmla="*/ 18 h 74"/>
                <a:gd name="T90" fmla="*/ 47 w 83"/>
                <a:gd name="T91" fmla="*/ 21 h 74"/>
                <a:gd name="T92" fmla="*/ 43 w 83"/>
                <a:gd name="T93" fmla="*/ 24 h 74"/>
                <a:gd name="T94" fmla="*/ 41 w 83"/>
                <a:gd name="T95" fmla="*/ 30 h 74"/>
                <a:gd name="T96" fmla="*/ 38 w 83"/>
                <a:gd name="T97" fmla="*/ 30 h 74"/>
                <a:gd name="T98" fmla="*/ 34 w 83"/>
                <a:gd name="T99" fmla="*/ 32 h 74"/>
                <a:gd name="T100" fmla="*/ 30 w 83"/>
                <a:gd name="T101" fmla="*/ 33 h 74"/>
                <a:gd name="T102" fmla="*/ 27 w 83"/>
                <a:gd name="T103" fmla="*/ 37 h 74"/>
                <a:gd name="T104" fmla="*/ 22 w 83"/>
                <a:gd name="T105" fmla="*/ 42 h 74"/>
                <a:gd name="T106" fmla="*/ 13 w 83"/>
                <a:gd name="T107" fmla="*/ 43 h 74"/>
                <a:gd name="T108" fmla="*/ 0 w 83"/>
                <a:gd name="T109" fmla="*/ 40 h 74"/>
                <a:gd name="T110" fmla="*/ 3 w 83"/>
                <a:gd name="T111" fmla="*/ 46 h 74"/>
                <a:gd name="T112" fmla="*/ 8 w 83"/>
                <a:gd name="T113" fmla="*/ 5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3" h="74">
                  <a:moveTo>
                    <a:pt x="8" y="51"/>
                  </a:moveTo>
                  <a:cubicBezTo>
                    <a:pt x="8" y="52"/>
                    <a:pt x="8" y="53"/>
                    <a:pt x="9" y="54"/>
                  </a:cubicBezTo>
                  <a:cubicBezTo>
                    <a:pt x="10" y="55"/>
                    <a:pt x="11" y="56"/>
                    <a:pt x="11" y="57"/>
                  </a:cubicBezTo>
                  <a:cubicBezTo>
                    <a:pt x="11" y="58"/>
                    <a:pt x="6" y="60"/>
                    <a:pt x="5" y="61"/>
                  </a:cubicBezTo>
                  <a:cubicBezTo>
                    <a:pt x="4" y="61"/>
                    <a:pt x="3" y="62"/>
                    <a:pt x="3" y="64"/>
                  </a:cubicBezTo>
                  <a:cubicBezTo>
                    <a:pt x="3" y="66"/>
                    <a:pt x="3" y="66"/>
                    <a:pt x="6" y="66"/>
                  </a:cubicBezTo>
                  <a:cubicBezTo>
                    <a:pt x="8" y="65"/>
                    <a:pt x="11" y="65"/>
                    <a:pt x="13" y="64"/>
                  </a:cubicBezTo>
                  <a:cubicBezTo>
                    <a:pt x="15" y="64"/>
                    <a:pt x="17" y="64"/>
                    <a:pt x="19" y="65"/>
                  </a:cubicBezTo>
                  <a:cubicBezTo>
                    <a:pt x="20" y="65"/>
                    <a:pt x="22" y="65"/>
                    <a:pt x="23" y="65"/>
                  </a:cubicBezTo>
                  <a:cubicBezTo>
                    <a:pt x="25" y="65"/>
                    <a:pt x="26" y="64"/>
                    <a:pt x="28" y="64"/>
                  </a:cubicBezTo>
                  <a:cubicBezTo>
                    <a:pt x="29" y="64"/>
                    <a:pt x="29" y="66"/>
                    <a:pt x="29" y="67"/>
                  </a:cubicBezTo>
                  <a:cubicBezTo>
                    <a:pt x="30" y="68"/>
                    <a:pt x="31" y="68"/>
                    <a:pt x="32" y="69"/>
                  </a:cubicBezTo>
                  <a:cubicBezTo>
                    <a:pt x="32" y="70"/>
                    <a:pt x="33" y="72"/>
                    <a:pt x="33" y="73"/>
                  </a:cubicBezTo>
                  <a:cubicBezTo>
                    <a:pt x="35" y="74"/>
                    <a:pt x="34" y="72"/>
                    <a:pt x="34" y="71"/>
                  </a:cubicBezTo>
                  <a:cubicBezTo>
                    <a:pt x="35" y="71"/>
                    <a:pt x="36" y="73"/>
                    <a:pt x="36" y="73"/>
                  </a:cubicBezTo>
                  <a:cubicBezTo>
                    <a:pt x="38" y="72"/>
                    <a:pt x="40" y="70"/>
                    <a:pt x="43" y="71"/>
                  </a:cubicBezTo>
                  <a:cubicBezTo>
                    <a:pt x="44" y="71"/>
                    <a:pt x="45" y="71"/>
                    <a:pt x="46" y="70"/>
                  </a:cubicBezTo>
                  <a:cubicBezTo>
                    <a:pt x="47" y="70"/>
                    <a:pt x="49" y="70"/>
                    <a:pt x="50" y="70"/>
                  </a:cubicBezTo>
                  <a:cubicBezTo>
                    <a:pt x="51" y="69"/>
                    <a:pt x="49" y="64"/>
                    <a:pt x="48" y="64"/>
                  </a:cubicBezTo>
                  <a:cubicBezTo>
                    <a:pt x="47" y="63"/>
                    <a:pt x="46" y="63"/>
                    <a:pt x="46" y="61"/>
                  </a:cubicBezTo>
                  <a:cubicBezTo>
                    <a:pt x="46" y="59"/>
                    <a:pt x="45" y="58"/>
                    <a:pt x="44" y="57"/>
                  </a:cubicBezTo>
                  <a:cubicBezTo>
                    <a:pt x="41" y="56"/>
                    <a:pt x="45" y="54"/>
                    <a:pt x="46" y="52"/>
                  </a:cubicBezTo>
                  <a:cubicBezTo>
                    <a:pt x="47" y="52"/>
                    <a:pt x="47" y="51"/>
                    <a:pt x="49" y="52"/>
                  </a:cubicBezTo>
                  <a:cubicBezTo>
                    <a:pt x="51" y="54"/>
                    <a:pt x="50" y="52"/>
                    <a:pt x="52" y="52"/>
                  </a:cubicBezTo>
                  <a:cubicBezTo>
                    <a:pt x="56" y="51"/>
                    <a:pt x="55" y="48"/>
                    <a:pt x="57" y="46"/>
                  </a:cubicBezTo>
                  <a:cubicBezTo>
                    <a:pt x="58" y="45"/>
                    <a:pt x="60" y="45"/>
                    <a:pt x="60" y="44"/>
                  </a:cubicBezTo>
                  <a:cubicBezTo>
                    <a:pt x="61" y="43"/>
                    <a:pt x="62" y="42"/>
                    <a:pt x="62" y="41"/>
                  </a:cubicBezTo>
                  <a:cubicBezTo>
                    <a:pt x="62" y="40"/>
                    <a:pt x="64" y="39"/>
                    <a:pt x="65" y="39"/>
                  </a:cubicBezTo>
                  <a:cubicBezTo>
                    <a:pt x="66" y="39"/>
                    <a:pt x="66" y="37"/>
                    <a:pt x="66" y="37"/>
                  </a:cubicBezTo>
                  <a:cubicBezTo>
                    <a:pt x="66" y="34"/>
                    <a:pt x="70" y="36"/>
                    <a:pt x="69" y="33"/>
                  </a:cubicBezTo>
                  <a:cubicBezTo>
                    <a:pt x="69" y="30"/>
                    <a:pt x="68" y="29"/>
                    <a:pt x="71" y="27"/>
                  </a:cubicBezTo>
                  <a:cubicBezTo>
                    <a:pt x="72" y="27"/>
                    <a:pt x="67" y="24"/>
                    <a:pt x="66" y="23"/>
                  </a:cubicBezTo>
                  <a:cubicBezTo>
                    <a:pt x="65" y="21"/>
                    <a:pt x="66" y="18"/>
                    <a:pt x="65" y="16"/>
                  </a:cubicBezTo>
                  <a:cubicBezTo>
                    <a:pt x="65" y="13"/>
                    <a:pt x="68" y="13"/>
                    <a:pt x="70" y="14"/>
                  </a:cubicBezTo>
                  <a:cubicBezTo>
                    <a:pt x="71" y="14"/>
                    <a:pt x="73" y="15"/>
                    <a:pt x="74" y="15"/>
                  </a:cubicBezTo>
                  <a:cubicBezTo>
                    <a:pt x="76" y="15"/>
                    <a:pt x="76" y="14"/>
                    <a:pt x="77" y="13"/>
                  </a:cubicBezTo>
                  <a:cubicBezTo>
                    <a:pt x="80" y="13"/>
                    <a:pt x="81" y="13"/>
                    <a:pt x="83" y="10"/>
                  </a:cubicBezTo>
                  <a:cubicBezTo>
                    <a:pt x="80" y="9"/>
                    <a:pt x="77" y="8"/>
                    <a:pt x="76" y="6"/>
                  </a:cubicBezTo>
                  <a:cubicBezTo>
                    <a:pt x="75" y="5"/>
                    <a:pt x="75" y="3"/>
                    <a:pt x="74" y="2"/>
                  </a:cubicBezTo>
                  <a:cubicBezTo>
                    <a:pt x="73" y="1"/>
                    <a:pt x="72" y="1"/>
                    <a:pt x="71" y="0"/>
                  </a:cubicBezTo>
                  <a:cubicBezTo>
                    <a:pt x="69" y="0"/>
                    <a:pt x="66" y="1"/>
                    <a:pt x="65" y="1"/>
                  </a:cubicBezTo>
                  <a:cubicBezTo>
                    <a:pt x="61" y="0"/>
                    <a:pt x="59" y="2"/>
                    <a:pt x="56" y="4"/>
                  </a:cubicBezTo>
                  <a:cubicBezTo>
                    <a:pt x="53" y="5"/>
                    <a:pt x="51" y="5"/>
                    <a:pt x="53" y="8"/>
                  </a:cubicBezTo>
                  <a:cubicBezTo>
                    <a:pt x="55" y="10"/>
                    <a:pt x="53" y="12"/>
                    <a:pt x="51" y="13"/>
                  </a:cubicBezTo>
                  <a:cubicBezTo>
                    <a:pt x="49" y="15"/>
                    <a:pt x="52" y="19"/>
                    <a:pt x="48" y="18"/>
                  </a:cubicBezTo>
                  <a:cubicBezTo>
                    <a:pt x="43" y="18"/>
                    <a:pt x="47" y="19"/>
                    <a:pt x="47" y="21"/>
                  </a:cubicBezTo>
                  <a:cubicBezTo>
                    <a:pt x="48" y="22"/>
                    <a:pt x="44" y="23"/>
                    <a:pt x="43" y="24"/>
                  </a:cubicBezTo>
                  <a:cubicBezTo>
                    <a:pt x="42" y="26"/>
                    <a:pt x="42" y="30"/>
                    <a:pt x="41" y="30"/>
                  </a:cubicBezTo>
                  <a:cubicBezTo>
                    <a:pt x="40" y="31"/>
                    <a:pt x="39" y="30"/>
                    <a:pt x="38" y="30"/>
                  </a:cubicBezTo>
                  <a:cubicBezTo>
                    <a:pt x="36" y="30"/>
                    <a:pt x="35" y="31"/>
                    <a:pt x="34" y="32"/>
                  </a:cubicBezTo>
                  <a:cubicBezTo>
                    <a:pt x="32" y="33"/>
                    <a:pt x="31" y="32"/>
                    <a:pt x="30" y="33"/>
                  </a:cubicBezTo>
                  <a:cubicBezTo>
                    <a:pt x="28" y="34"/>
                    <a:pt x="28" y="35"/>
                    <a:pt x="27" y="37"/>
                  </a:cubicBezTo>
                  <a:cubicBezTo>
                    <a:pt x="27" y="40"/>
                    <a:pt x="25" y="41"/>
                    <a:pt x="22" y="42"/>
                  </a:cubicBezTo>
                  <a:cubicBezTo>
                    <a:pt x="19" y="43"/>
                    <a:pt x="16" y="43"/>
                    <a:pt x="13" y="43"/>
                  </a:cubicBezTo>
                  <a:cubicBezTo>
                    <a:pt x="8" y="43"/>
                    <a:pt x="4" y="42"/>
                    <a:pt x="0" y="40"/>
                  </a:cubicBezTo>
                  <a:cubicBezTo>
                    <a:pt x="1" y="42"/>
                    <a:pt x="2" y="44"/>
                    <a:pt x="3" y="46"/>
                  </a:cubicBezTo>
                  <a:cubicBezTo>
                    <a:pt x="4" y="47"/>
                    <a:pt x="8" y="48"/>
                    <a:pt x="8" y="5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30" name="Freeform 698">
              <a:extLst>
                <a:ext uri="{FF2B5EF4-FFF2-40B4-BE49-F238E27FC236}">
                  <a16:creationId xmlns:a16="http://schemas.microsoft.com/office/drawing/2014/main" id="{DC74282A-47B8-3244-9E5C-E02CCA17C377}"/>
                </a:ext>
              </a:extLst>
            </p:cNvPr>
            <p:cNvSpPr>
              <a:spLocks/>
            </p:cNvSpPr>
            <p:nvPr/>
          </p:nvSpPr>
          <p:spPr bwMode="auto">
            <a:xfrm>
              <a:off x="14477251" y="7144044"/>
              <a:ext cx="700638" cy="496944"/>
            </a:xfrm>
            <a:custGeom>
              <a:avLst/>
              <a:gdLst>
                <a:gd name="T0" fmla="*/ 72 w 75"/>
                <a:gd name="T1" fmla="*/ 7 h 53"/>
                <a:gd name="T2" fmla="*/ 69 w 75"/>
                <a:gd name="T3" fmla="*/ 8 h 53"/>
                <a:gd name="T4" fmla="*/ 67 w 75"/>
                <a:gd name="T5" fmla="*/ 7 h 53"/>
                <a:gd name="T6" fmla="*/ 62 w 75"/>
                <a:gd name="T7" fmla="*/ 10 h 53"/>
                <a:gd name="T8" fmla="*/ 57 w 75"/>
                <a:gd name="T9" fmla="*/ 11 h 53"/>
                <a:gd name="T10" fmla="*/ 57 w 75"/>
                <a:gd name="T11" fmla="*/ 4 h 53"/>
                <a:gd name="T12" fmla="*/ 54 w 75"/>
                <a:gd name="T13" fmla="*/ 1 h 53"/>
                <a:gd name="T14" fmla="*/ 50 w 75"/>
                <a:gd name="T15" fmla="*/ 6 h 53"/>
                <a:gd name="T16" fmla="*/ 47 w 75"/>
                <a:gd name="T17" fmla="*/ 8 h 53"/>
                <a:gd name="T18" fmla="*/ 44 w 75"/>
                <a:gd name="T19" fmla="*/ 8 h 53"/>
                <a:gd name="T20" fmla="*/ 39 w 75"/>
                <a:gd name="T21" fmla="*/ 10 h 53"/>
                <a:gd name="T22" fmla="*/ 34 w 75"/>
                <a:gd name="T23" fmla="*/ 7 h 53"/>
                <a:gd name="T24" fmla="*/ 28 w 75"/>
                <a:gd name="T25" fmla="*/ 6 h 53"/>
                <a:gd name="T26" fmla="*/ 27 w 75"/>
                <a:gd name="T27" fmla="*/ 8 h 53"/>
                <a:gd name="T28" fmla="*/ 24 w 75"/>
                <a:gd name="T29" fmla="*/ 9 h 53"/>
                <a:gd name="T30" fmla="*/ 21 w 75"/>
                <a:gd name="T31" fmla="*/ 14 h 53"/>
                <a:gd name="T32" fmla="*/ 15 w 75"/>
                <a:gd name="T33" fmla="*/ 17 h 53"/>
                <a:gd name="T34" fmla="*/ 11 w 75"/>
                <a:gd name="T35" fmla="*/ 19 h 53"/>
                <a:gd name="T36" fmla="*/ 5 w 75"/>
                <a:gd name="T37" fmla="*/ 16 h 53"/>
                <a:gd name="T38" fmla="*/ 4 w 75"/>
                <a:gd name="T39" fmla="*/ 23 h 53"/>
                <a:gd name="T40" fmla="*/ 3 w 75"/>
                <a:gd name="T41" fmla="*/ 29 h 53"/>
                <a:gd name="T42" fmla="*/ 2 w 75"/>
                <a:gd name="T43" fmla="*/ 33 h 53"/>
                <a:gd name="T44" fmla="*/ 3 w 75"/>
                <a:gd name="T45" fmla="*/ 37 h 53"/>
                <a:gd name="T46" fmla="*/ 4 w 75"/>
                <a:gd name="T47" fmla="*/ 40 h 53"/>
                <a:gd name="T48" fmla="*/ 8 w 75"/>
                <a:gd name="T49" fmla="*/ 43 h 53"/>
                <a:gd name="T50" fmla="*/ 4 w 75"/>
                <a:gd name="T51" fmla="*/ 49 h 53"/>
                <a:gd name="T52" fmla="*/ 29 w 75"/>
                <a:gd name="T53" fmla="*/ 50 h 53"/>
                <a:gd name="T54" fmla="*/ 32 w 75"/>
                <a:gd name="T55" fmla="*/ 43 h 53"/>
                <a:gd name="T56" fmla="*/ 39 w 75"/>
                <a:gd name="T57" fmla="*/ 40 h 53"/>
                <a:gd name="T58" fmla="*/ 43 w 75"/>
                <a:gd name="T59" fmla="*/ 39 h 53"/>
                <a:gd name="T60" fmla="*/ 45 w 75"/>
                <a:gd name="T61" fmla="*/ 39 h 53"/>
                <a:gd name="T62" fmla="*/ 47 w 75"/>
                <a:gd name="T63" fmla="*/ 33 h 53"/>
                <a:gd name="T64" fmla="*/ 51 w 75"/>
                <a:gd name="T65" fmla="*/ 30 h 53"/>
                <a:gd name="T66" fmla="*/ 51 w 75"/>
                <a:gd name="T67" fmla="*/ 27 h 53"/>
                <a:gd name="T68" fmla="*/ 55 w 75"/>
                <a:gd name="T69" fmla="*/ 26 h 53"/>
                <a:gd name="T70" fmla="*/ 55 w 75"/>
                <a:gd name="T71" fmla="*/ 23 h 53"/>
                <a:gd name="T72" fmla="*/ 58 w 75"/>
                <a:gd name="T73" fmla="*/ 19 h 53"/>
                <a:gd name="T74" fmla="*/ 56 w 75"/>
                <a:gd name="T75" fmla="*/ 14 h 53"/>
                <a:gd name="T76" fmla="*/ 63 w 75"/>
                <a:gd name="T77" fmla="*/ 11 h 53"/>
                <a:gd name="T78" fmla="*/ 70 w 75"/>
                <a:gd name="T79" fmla="*/ 10 h 53"/>
                <a:gd name="T80" fmla="*/ 74 w 75"/>
                <a:gd name="T81" fmla="*/ 9 h 53"/>
                <a:gd name="T82" fmla="*/ 75 w 75"/>
                <a:gd name="T83" fmla="*/ 7 h 53"/>
                <a:gd name="T84" fmla="*/ 72 w 75"/>
                <a:gd name="T85" fmla="*/ 7 h 53"/>
                <a:gd name="T86" fmla="*/ 72 w 75"/>
                <a:gd name="T87"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 h="53">
                  <a:moveTo>
                    <a:pt x="72" y="7"/>
                  </a:moveTo>
                  <a:cubicBezTo>
                    <a:pt x="71" y="7"/>
                    <a:pt x="70" y="9"/>
                    <a:pt x="69" y="8"/>
                  </a:cubicBezTo>
                  <a:cubicBezTo>
                    <a:pt x="68" y="8"/>
                    <a:pt x="68" y="6"/>
                    <a:pt x="67" y="7"/>
                  </a:cubicBezTo>
                  <a:cubicBezTo>
                    <a:pt x="65" y="7"/>
                    <a:pt x="63" y="9"/>
                    <a:pt x="62" y="10"/>
                  </a:cubicBezTo>
                  <a:cubicBezTo>
                    <a:pt x="61" y="10"/>
                    <a:pt x="59" y="12"/>
                    <a:pt x="57" y="11"/>
                  </a:cubicBezTo>
                  <a:cubicBezTo>
                    <a:pt x="56" y="10"/>
                    <a:pt x="59" y="6"/>
                    <a:pt x="57" y="4"/>
                  </a:cubicBezTo>
                  <a:cubicBezTo>
                    <a:pt x="57" y="4"/>
                    <a:pt x="55" y="0"/>
                    <a:pt x="54" y="1"/>
                  </a:cubicBezTo>
                  <a:cubicBezTo>
                    <a:pt x="53" y="3"/>
                    <a:pt x="52" y="5"/>
                    <a:pt x="50" y="6"/>
                  </a:cubicBezTo>
                  <a:cubicBezTo>
                    <a:pt x="48" y="7"/>
                    <a:pt x="47" y="6"/>
                    <a:pt x="47" y="8"/>
                  </a:cubicBezTo>
                  <a:cubicBezTo>
                    <a:pt x="46" y="11"/>
                    <a:pt x="45" y="7"/>
                    <a:pt x="44" y="8"/>
                  </a:cubicBezTo>
                  <a:cubicBezTo>
                    <a:pt x="42" y="9"/>
                    <a:pt x="41" y="10"/>
                    <a:pt x="39" y="10"/>
                  </a:cubicBezTo>
                  <a:cubicBezTo>
                    <a:pt x="37" y="9"/>
                    <a:pt x="35" y="8"/>
                    <a:pt x="34" y="7"/>
                  </a:cubicBezTo>
                  <a:cubicBezTo>
                    <a:pt x="33" y="7"/>
                    <a:pt x="28" y="6"/>
                    <a:pt x="28" y="6"/>
                  </a:cubicBezTo>
                  <a:cubicBezTo>
                    <a:pt x="27" y="7"/>
                    <a:pt x="28" y="8"/>
                    <a:pt x="27" y="8"/>
                  </a:cubicBezTo>
                  <a:cubicBezTo>
                    <a:pt x="26" y="8"/>
                    <a:pt x="24" y="8"/>
                    <a:pt x="24" y="9"/>
                  </a:cubicBezTo>
                  <a:cubicBezTo>
                    <a:pt x="23" y="11"/>
                    <a:pt x="23" y="13"/>
                    <a:pt x="21" y="14"/>
                  </a:cubicBezTo>
                  <a:cubicBezTo>
                    <a:pt x="18" y="16"/>
                    <a:pt x="17" y="15"/>
                    <a:pt x="15" y="17"/>
                  </a:cubicBezTo>
                  <a:cubicBezTo>
                    <a:pt x="14" y="19"/>
                    <a:pt x="12" y="19"/>
                    <a:pt x="11" y="19"/>
                  </a:cubicBezTo>
                  <a:cubicBezTo>
                    <a:pt x="10" y="18"/>
                    <a:pt x="5" y="17"/>
                    <a:pt x="5" y="16"/>
                  </a:cubicBezTo>
                  <a:cubicBezTo>
                    <a:pt x="5" y="19"/>
                    <a:pt x="5" y="21"/>
                    <a:pt x="4" y="23"/>
                  </a:cubicBezTo>
                  <a:cubicBezTo>
                    <a:pt x="2" y="25"/>
                    <a:pt x="0" y="27"/>
                    <a:pt x="3" y="29"/>
                  </a:cubicBezTo>
                  <a:cubicBezTo>
                    <a:pt x="4" y="30"/>
                    <a:pt x="2" y="31"/>
                    <a:pt x="2" y="33"/>
                  </a:cubicBezTo>
                  <a:cubicBezTo>
                    <a:pt x="2" y="34"/>
                    <a:pt x="2" y="36"/>
                    <a:pt x="3" y="37"/>
                  </a:cubicBezTo>
                  <a:cubicBezTo>
                    <a:pt x="3" y="39"/>
                    <a:pt x="2" y="40"/>
                    <a:pt x="4" y="40"/>
                  </a:cubicBezTo>
                  <a:cubicBezTo>
                    <a:pt x="7" y="41"/>
                    <a:pt x="8" y="40"/>
                    <a:pt x="8" y="43"/>
                  </a:cubicBezTo>
                  <a:cubicBezTo>
                    <a:pt x="8" y="45"/>
                    <a:pt x="5" y="48"/>
                    <a:pt x="4" y="49"/>
                  </a:cubicBezTo>
                  <a:cubicBezTo>
                    <a:pt x="12" y="53"/>
                    <a:pt x="21" y="52"/>
                    <a:pt x="29" y="50"/>
                  </a:cubicBezTo>
                  <a:cubicBezTo>
                    <a:pt x="32" y="49"/>
                    <a:pt x="31" y="45"/>
                    <a:pt x="32" y="43"/>
                  </a:cubicBezTo>
                  <a:cubicBezTo>
                    <a:pt x="33" y="41"/>
                    <a:pt x="37" y="42"/>
                    <a:pt x="39" y="40"/>
                  </a:cubicBezTo>
                  <a:cubicBezTo>
                    <a:pt x="40" y="40"/>
                    <a:pt x="41" y="39"/>
                    <a:pt x="43" y="39"/>
                  </a:cubicBezTo>
                  <a:cubicBezTo>
                    <a:pt x="43" y="39"/>
                    <a:pt x="45" y="40"/>
                    <a:pt x="45" y="39"/>
                  </a:cubicBezTo>
                  <a:cubicBezTo>
                    <a:pt x="46" y="37"/>
                    <a:pt x="46" y="35"/>
                    <a:pt x="47" y="33"/>
                  </a:cubicBezTo>
                  <a:cubicBezTo>
                    <a:pt x="48" y="32"/>
                    <a:pt x="52" y="31"/>
                    <a:pt x="51" y="30"/>
                  </a:cubicBezTo>
                  <a:cubicBezTo>
                    <a:pt x="51" y="29"/>
                    <a:pt x="47" y="27"/>
                    <a:pt x="51" y="27"/>
                  </a:cubicBezTo>
                  <a:cubicBezTo>
                    <a:pt x="52" y="27"/>
                    <a:pt x="54" y="28"/>
                    <a:pt x="55" y="26"/>
                  </a:cubicBezTo>
                  <a:cubicBezTo>
                    <a:pt x="55" y="25"/>
                    <a:pt x="54" y="24"/>
                    <a:pt x="55" y="23"/>
                  </a:cubicBezTo>
                  <a:cubicBezTo>
                    <a:pt x="55" y="21"/>
                    <a:pt x="58" y="21"/>
                    <a:pt x="58" y="19"/>
                  </a:cubicBezTo>
                  <a:cubicBezTo>
                    <a:pt x="58" y="17"/>
                    <a:pt x="55" y="16"/>
                    <a:pt x="56" y="14"/>
                  </a:cubicBezTo>
                  <a:cubicBezTo>
                    <a:pt x="58" y="13"/>
                    <a:pt x="61" y="12"/>
                    <a:pt x="63" y="11"/>
                  </a:cubicBezTo>
                  <a:cubicBezTo>
                    <a:pt x="65" y="9"/>
                    <a:pt x="68" y="10"/>
                    <a:pt x="70" y="10"/>
                  </a:cubicBezTo>
                  <a:cubicBezTo>
                    <a:pt x="71" y="10"/>
                    <a:pt x="73" y="10"/>
                    <a:pt x="74" y="9"/>
                  </a:cubicBezTo>
                  <a:cubicBezTo>
                    <a:pt x="74" y="9"/>
                    <a:pt x="75" y="8"/>
                    <a:pt x="75" y="7"/>
                  </a:cubicBezTo>
                  <a:cubicBezTo>
                    <a:pt x="74" y="7"/>
                    <a:pt x="73" y="7"/>
                    <a:pt x="72" y="7"/>
                  </a:cubicBezTo>
                  <a:cubicBezTo>
                    <a:pt x="71" y="8"/>
                    <a:pt x="73" y="7"/>
                    <a:pt x="72"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31" name="Freeform 699">
              <a:extLst>
                <a:ext uri="{FF2B5EF4-FFF2-40B4-BE49-F238E27FC236}">
                  <a16:creationId xmlns:a16="http://schemas.microsoft.com/office/drawing/2014/main" id="{684D520C-22F5-9D4A-B779-DFCF0FBE5D9D}"/>
                </a:ext>
              </a:extLst>
            </p:cNvPr>
            <p:cNvSpPr>
              <a:spLocks/>
            </p:cNvSpPr>
            <p:nvPr/>
          </p:nvSpPr>
          <p:spPr bwMode="auto">
            <a:xfrm>
              <a:off x="14413557" y="6742665"/>
              <a:ext cx="25477" cy="38227"/>
            </a:xfrm>
            <a:custGeom>
              <a:avLst/>
              <a:gdLst>
                <a:gd name="T0" fmla="*/ 3 w 3"/>
                <a:gd name="T1" fmla="*/ 2 h 4"/>
                <a:gd name="T2" fmla="*/ 1 w 3"/>
                <a:gd name="T3" fmla="*/ 1 h 4"/>
                <a:gd name="T4" fmla="*/ 3 w 3"/>
                <a:gd name="T5" fmla="*/ 4 h 4"/>
                <a:gd name="T6" fmla="*/ 3 w 3"/>
                <a:gd name="T7" fmla="*/ 2 h 4"/>
                <a:gd name="T8" fmla="*/ 3 w 3"/>
                <a:gd name="T9" fmla="*/ 2 h 4"/>
              </a:gdLst>
              <a:ahLst/>
              <a:cxnLst>
                <a:cxn ang="0">
                  <a:pos x="T0" y="T1"/>
                </a:cxn>
                <a:cxn ang="0">
                  <a:pos x="T2" y="T3"/>
                </a:cxn>
                <a:cxn ang="0">
                  <a:pos x="T4" y="T5"/>
                </a:cxn>
                <a:cxn ang="0">
                  <a:pos x="T6" y="T7"/>
                </a:cxn>
                <a:cxn ang="0">
                  <a:pos x="T8" y="T9"/>
                </a:cxn>
              </a:cxnLst>
              <a:rect l="0" t="0" r="r" b="b"/>
              <a:pathLst>
                <a:path w="3" h="4">
                  <a:moveTo>
                    <a:pt x="3" y="2"/>
                  </a:moveTo>
                  <a:cubicBezTo>
                    <a:pt x="2" y="2"/>
                    <a:pt x="1" y="0"/>
                    <a:pt x="1" y="1"/>
                  </a:cubicBezTo>
                  <a:cubicBezTo>
                    <a:pt x="0" y="2"/>
                    <a:pt x="2" y="3"/>
                    <a:pt x="3" y="4"/>
                  </a:cubicBezTo>
                  <a:cubicBezTo>
                    <a:pt x="3" y="3"/>
                    <a:pt x="3" y="2"/>
                    <a:pt x="3" y="2"/>
                  </a:cubicBezTo>
                  <a:cubicBezTo>
                    <a:pt x="2" y="1"/>
                    <a:pt x="3" y="2"/>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32" name="Freeform 700">
              <a:extLst>
                <a:ext uri="{FF2B5EF4-FFF2-40B4-BE49-F238E27FC236}">
                  <a16:creationId xmlns:a16="http://schemas.microsoft.com/office/drawing/2014/main" id="{74DC7A3F-1ABE-8842-80C4-872519CA7E68}"/>
                </a:ext>
              </a:extLst>
            </p:cNvPr>
            <p:cNvSpPr>
              <a:spLocks noEditPoints="1"/>
            </p:cNvSpPr>
            <p:nvPr/>
          </p:nvSpPr>
          <p:spPr bwMode="auto">
            <a:xfrm>
              <a:off x="13824383" y="6153341"/>
              <a:ext cx="1894905" cy="907882"/>
            </a:xfrm>
            <a:custGeom>
              <a:avLst/>
              <a:gdLst>
                <a:gd name="T0" fmla="*/ 194 w 203"/>
                <a:gd name="T1" fmla="*/ 37 h 97"/>
                <a:gd name="T2" fmla="*/ 177 w 203"/>
                <a:gd name="T3" fmla="*/ 31 h 97"/>
                <a:gd name="T4" fmla="*/ 163 w 203"/>
                <a:gd name="T5" fmla="*/ 19 h 97"/>
                <a:gd name="T6" fmla="*/ 154 w 203"/>
                <a:gd name="T7" fmla="*/ 7 h 97"/>
                <a:gd name="T8" fmla="*/ 137 w 203"/>
                <a:gd name="T9" fmla="*/ 10 h 97"/>
                <a:gd name="T10" fmla="*/ 129 w 203"/>
                <a:gd name="T11" fmla="*/ 8 h 97"/>
                <a:gd name="T12" fmla="*/ 112 w 203"/>
                <a:gd name="T13" fmla="*/ 2 h 97"/>
                <a:gd name="T14" fmla="*/ 76 w 203"/>
                <a:gd name="T15" fmla="*/ 10 h 97"/>
                <a:gd name="T16" fmla="*/ 75 w 203"/>
                <a:gd name="T17" fmla="*/ 20 h 97"/>
                <a:gd name="T18" fmla="*/ 74 w 203"/>
                <a:gd name="T19" fmla="*/ 31 h 97"/>
                <a:gd name="T20" fmla="*/ 60 w 203"/>
                <a:gd name="T21" fmla="*/ 29 h 97"/>
                <a:gd name="T22" fmla="*/ 48 w 203"/>
                <a:gd name="T23" fmla="*/ 32 h 97"/>
                <a:gd name="T24" fmla="*/ 37 w 203"/>
                <a:gd name="T25" fmla="*/ 27 h 97"/>
                <a:gd name="T26" fmla="*/ 22 w 203"/>
                <a:gd name="T27" fmla="*/ 25 h 97"/>
                <a:gd name="T28" fmla="*/ 13 w 203"/>
                <a:gd name="T29" fmla="*/ 32 h 97"/>
                <a:gd name="T30" fmla="*/ 3 w 203"/>
                <a:gd name="T31" fmla="*/ 38 h 97"/>
                <a:gd name="T32" fmla="*/ 4 w 203"/>
                <a:gd name="T33" fmla="*/ 47 h 97"/>
                <a:gd name="T34" fmla="*/ 14 w 203"/>
                <a:gd name="T35" fmla="*/ 57 h 97"/>
                <a:gd name="T36" fmla="*/ 17 w 203"/>
                <a:gd name="T37" fmla="*/ 57 h 97"/>
                <a:gd name="T38" fmla="*/ 36 w 203"/>
                <a:gd name="T39" fmla="*/ 63 h 97"/>
                <a:gd name="T40" fmla="*/ 33 w 203"/>
                <a:gd name="T41" fmla="*/ 66 h 97"/>
                <a:gd name="T42" fmla="*/ 22 w 203"/>
                <a:gd name="T43" fmla="*/ 72 h 97"/>
                <a:gd name="T44" fmla="*/ 31 w 203"/>
                <a:gd name="T45" fmla="*/ 82 h 97"/>
                <a:gd name="T46" fmla="*/ 48 w 203"/>
                <a:gd name="T47" fmla="*/ 90 h 97"/>
                <a:gd name="T48" fmla="*/ 50 w 203"/>
                <a:gd name="T49" fmla="*/ 68 h 97"/>
                <a:gd name="T50" fmla="*/ 64 w 203"/>
                <a:gd name="T51" fmla="*/ 62 h 97"/>
                <a:gd name="T52" fmla="*/ 72 w 203"/>
                <a:gd name="T53" fmla="*/ 66 h 97"/>
                <a:gd name="T54" fmla="*/ 84 w 203"/>
                <a:gd name="T55" fmla="*/ 76 h 97"/>
                <a:gd name="T56" fmla="*/ 100 w 203"/>
                <a:gd name="T57" fmla="*/ 81 h 97"/>
                <a:gd name="T58" fmla="*/ 107 w 203"/>
                <a:gd name="T59" fmla="*/ 91 h 97"/>
                <a:gd name="T60" fmla="*/ 123 w 203"/>
                <a:gd name="T61" fmla="*/ 85 h 97"/>
                <a:gd name="T62" fmla="*/ 137 w 203"/>
                <a:gd name="T63" fmla="*/ 83 h 97"/>
                <a:gd name="T64" fmla="*/ 153 w 203"/>
                <a:gd name="T65" fmla="*/ 81 h 97"/>
                <a:gd name="T66" fmla="*/ 172 w 203"/>
                <a:gd name="T67" fmla="*/ 76 h 97"/>
                <a:gd name="T68" fmla="*/ 175 w 203"/>
                <a:gd name="T69" fmla="*/ 66 h 97"/>
                <a:gd name="T70" fmla="*/ 182 w 203"/>
                <a:gd name="T71" fmla="*/ 60 h 97"/>
                <a:gd name="T72" fmla="*/ 193 w 203"/>
                <a:gd name="T73" fmla="*/ 56 h 97"/>
                <a:gd name="T74" fmla="*/ 202 w 203"/>
                <a:gd name="T75" fmla="*/ 44 h 97"/>
                <a:gd name="T76" fmla="*/ 201 w 203"/>
                <a:gd name="T77" fmla="*/ 39 h 97"/>
                <a:gd name="T78" fmla="*/ 140 w 203"/>
                <a:gd name="T79" fmla="*/ 65 h 97"/>
                <a:gd name="T80" fmla="*/ 141 w 203"/>
                <a:gd name="T81" fmla="*/ 59 h 97"/>
                <a:gd name="T82" fmla="*/ 148 w 203"/>
                <a:gd name="T83" fmla="*/ 58 h 97"/>
                <a:gd name="T84" fmla="*/ 156 w 203"/>
                <a:gd name="T85" fmla="*/ 58 h 97"/>
                <a:gd name="T86" fmla="*/ 165 w 203"/>
                <a:gd name="T87" fmla="*/ 5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3" h="97">
                  <a:moveTo>
                    <a:pt x="201" y="39"/>
                  </a:moveTo>
                  <a:cubicBezTo>
                    <a:pt x="201" y="38"/>
                    <a:pt x="197" y="39"/>
                    <a:pt x="197" y="39"/>
                  </a:cubicBezTo>
                  <a:cubicBezTo>
                    <a:pt x="195" y="39"/>
                    <a:pt x="194" y="38"/>
                    <a:pt x="194" y="37"/>
                  </a:cubicBezTo>
                  <a:cubicBezTo>
                    <a:pt x="193" y="35"/>
                    <a:pt x="191" y="35"/>
                    <a:pt x="191" y="34"/>
                  </a:cubicBezTo>
                  <a:cubicBezTo>
                    <a:pt x="190" y="33"/>
                    <a:pt x="189" y="30"/>
                    <a:pt x="186" y="30"/>
                  </a:cubicBezTo>
                  <a:cubicBezTo>
                    <a:pt x="183" y="30"/>
                    <a:pt x="180" y="33"/>
                    <a:pt x="177" y="31"/>
                  </a:cubicBezTo>
                  <a:cubicBezTo>
                    <a:pt x="176" y="30"/>
                    <a:pt x="175" y="29"/>
                    <a:pt x="174" y="28"/>
                  </a:cubicBezTo>
                  <a:cubicBezTo>
                    <a:pt x="173" y="28"/>
                    <a:pt x="171" y="31"/>
                    <a:pt x="170" y="31"/>
                  </a:cubicBezTo>
                  <a:cubicBezTo>
                    <a:pt x="169" y="32"/>
                    <a:pt x="163" y="21"/>
                    <a:pt x="163" y="19"/>
                  </a:cubicBezTo>
                  <a:cubicBezTo>
                    <a:pt x="161" y="17"/>
                    <a:pt x="160" y="14"/>
                    <a:pt x="157" y="13"/>
                  </a:cubicBezTo>
                  <a:cubicBezTo>
                    <a:pt x="156" y="12"/>
                    <a:pt x="155" y="11"/>
                    <a:pt x="154" y="11"/>
                  </a:cubicBezTo>
                  <a:cubicBezTo>
                    <a:pt x="152" y="10"/>
                    <a:pt x="154" y="8"/>
                    <a:pt x="154" y="7"/>
                  </a:cubicBezTo>
                  <a:cubicBezTo>
                    <a:pt x="154" y="6"/>
                    <a:pt x="147" y="10"/>
                    <a:pt x="146" y="11"/>
                  </a:cubicBezTo>
                  <a:cubicBezTo>
                    <a:pt x="145" y="11"/>
                    <a:pt x="137" y="14"/>
                    <a:pt x="137" y="13"/>
                  </a:cubicBezTo>
                  <a:cubicBezTo>
                    <a:pt x="137" y="11"/>
                    <a:pt x="139" y="10"/>
                    <a:pt x="137" y="10"/>
                  </a:cubicBezTo>
                  <a:cubicBezTo>
                    <a:pt x="136" y="9"/>
                    <a:pt x="135" y="8"/>
                    <a:pt x="134" y="9"/>
                  </a:cubicBezTo>
                  <a:cubicBezTo>
                    <a:pt x="134" y="9"/>
                    <a:pt x="134" y="10"/>
                    <a:pt x="133" y="9"/>
                  </a:cubicBezTo>
                  <a:cubicBezTo>
                    <a:pt x="131" y="8"/>
                    <a:pt x="132" y="7"/>
                    <a:pt x="129" y="8"/>
                  </a:cubicBezTo>
                  <a:cubicBezTo>
                    <a:pt x="126" y="10"/>
                    <a:pt x="126" y="7"/>
                    <a:pt x="126" y="5"/>
                  </a:cubicBezTo>
                  <a:cubicBezTo>
                    <a:pt x="127" y="1"/>
                    <a:pt x="121" y="0"/>
                    <a:pt x="118" y="0"/>
                  </a:cubicBezTo>
                  <a:cubicBezTo>
                    <a:pt x="116" y="0"/>
                    <a:pt x="114" y="1"/>
                    <a:pt x="112" y="2"/>
                  </a:cubicBezTo>
                  <a:cubicBezTo>
                    <a:pt x="110" y="3"/>
                    <a:pt x="108" y="4"/>
                    <a:pt x="105" y="4"/>
                  </a:cubicBezTo>
                  <a:cubicBezTo>
                    <a:pt x="97" y="6"/>
                    <a:pt x="89" y="9"/>
                    <a:pt x="81" y="9"/>
                  </a:cubicBezTo>
                  <a:cubicBezTo>
                    <a:pt x="79" y="9"/>
                    <a:pt x="77" y="9"/>
                    <a:pt x="76" y="10"/>
                  </a:cubicBezTo>
                  <a:cubicBezTo>
                    <a:pt x="75" y="11"/>
                    <a:pt x="77" y="14"/>
                    <a:pt x="79" y="14"/>
                  </a:cubicBezTo>
                  <a:cubicBezTo>
                    <a:pt x="83" y="17"/>
                    <a:pt x="76" y="16"/>
                    <a:pt x="74" y="17"/>
                  </a:cubicBezTo>
                  <a:cubicBezTo>
                    <a:pt x="72" y="18"/>
                    <a:pt x="75" y="19"/>
                    <a:pt x="75" y="20"/>
                  </a:cubicBezTo>
                  <a:cubicBezTo>
                    <a:pt x="75" y="22"/>
                    <a:pt x="71" y="22"/>
                    <a:pt x="71" y="23"/>
                  </a:cubicBezTo>
                  <a:cubicBezTo>
                    <a:pt x="71" y="26"/>
                    <a:pt x="79" y="25"/>
                    <a:pt x="78" y="29"/>
                  </a:cubicBezTo>
                  <a:cubicBezTo>
                    <a:pt x="77" y="30"/>
                    <a:pt x="76" y="31"/>
                    <a:pt x="74" y="31"/>
                  </a:cubicBezTo>
                  <a:cubicBezTo>
                    <a:pt x="73" y="31"/>
                    <a:pt x="70" y="31"/>
                    <a:pt x="69" y="31"/>
                  </a:cubicBezTo>
                  <a:cubicBezTo>
                    <a:pt x="67" y="32"/>
                    <a:pt x="68" y="33"/>
                    <a:pt x="66" y="32"/>
                  </a:cubicBezTo>
                  <a:cubicBezTo>
                    <a:pt x="64" y="31"/>
                    <a:pt x="62" y="29"/>
                    <a:pt x="60" y="29"/>
                  </a:cubicBezTo>
                  <a:cubicBezTo>
                    <a:pt x="59" y="28"/>
                    <a:pt x="57" y="30"/>
                    <a:pt x="56" y="30"/>
                  </a:cubicBezTo>
                  <a:cubicBezTo>
                    <a:pt x="54" y="29"/>
                    <a:pt x="53" y="29"/>
                    <a:pt x="51" y="30"/>
                  </a:cubicBezTo>
                  <a:cubicBezTo>
                    <a:pt x="50" y="31"/>
                    <a:pt x="49" y="33"/>
                    <a:pt x="48" y="32"/>
                  </a:cubicBezTo>
                  <a:cubicBezTo>
                    <a:pt x="47" y="32"/>
                    <a:pt x="44" y="29"/>
                    <a:pt x="43" y="30"/>
                  </a:cubicBezTo>
                  <a:cubicBezTo>
                    <a:pt x="42" y="30"/>
                    <a:pt x="42" y="33"/>
                    <a:pt x="41" y="31"/>
                  </a:cubicBezTo>
                  <a:cubicBezTo>
                    <a:pt x="40" y="29"/>
                    <a:pt x="39" y="28"/>
                    <a:pt x="37" y="27"/>
                  </a:cubicBezTo>
                  <a:cubicBezTo>
                    <a:pt x="35" y="26"/>
                    <a:pt x="33" y="26"/>
                    <a:pt x="32" y="25"/>
                  </a:cubicBezTo>
                  <a:cubicBezTo>
                    <a:pt x="29" y="24"/>
                    <a:pt x="29" y="26"/>
                    <a:pt x="27" y="26"/>
                  </a:cubicBezTo>
                  <a:cubicBezTo>
                    <a:pt x="25" y="27"/>
                    <a:pt x="24" y="24"/>
                    <a:pt x="22" y="25"/>
                  </a:cubicBezTo>
                  <a:cubicBezTo>
                    <a:pt x="21" y="26"/>
                    <a:pt x="21" y="27"/>
                    <a:pt x="20" y="27"/>
                  </a:cubicBezTo>
                  <a:cubicBezTo>
                    <a:pt x="19" y="28"/>
                    <a:pt x="17" y="28"/>
                    <a:pt x="16" y="28"/>
                  </a:cubicBezTo>
                  <a:cubicBezTo>
                    <a:pt x="15" y="29"/>
                    <a:pt x="13" y="31"/>
                    <a:pt x="13" y="32"/>
                  </a:cubicBezTo>
                  <a:cubicBezTo>
                    <a:pt x="12" y="33"/>
                    <a:pt x="14" y="36"/>
                    <a:pt x="12" y="36"/>
                  </a:cubicBezTo>
                  <a:cubicBezTo>
                    <a:pt x="10" y="37"/>
                    <a:pt x="7" y="31"/>
                    <a:pt x="6" y="34"/>
                  </a:cubicBezTo>
                  <a:cubicBezTo>
                    <a:pt x="5" y="36"/>
                    <a:pt x="4" y="36"/>
                    <a:pt x="3" y="38"/>
                  </a:cubicBezTo>
                  <a:cubicBezTo>
                    <a:pt x="2" y="40"/>
                    <a:pt x="6" y="40"/>
                    <a:pt x="4" y="42"/>
                  </a:cubicBezTo>
                  <a:cubicBezTo>
                    <a:pt x="3" y="43"/>
                    <a:pt x="0" y="45"/>
                    <a:pt x="2" y="46"/>
                  </a:cubicBezTo>
                  <a:cubicBezTo>
                    <a:pt x="3" y="46"/>
                    <a:pt x="4" y="47"/>
                    <a:pt x="4" y="47"/>
                  </a:cubicBezTo>
                  <a:cubicBezTo>
                    <a:pt x="5" y="48"/>
                    <a:pt x="4" y="49"/>
                    <a:pt x="5" y="50"/>
                  </a:cubicBezTo>
                  <a:cubicBezTo>
                    <a:pt x="7" y="51"/>
                    <a:pt x="9" y="49"/>
                    <a:pt x="11" y="51"/>
                  </a:cubicBezTo>
                  <a:cubicBezTo>
                    <a:pt x="12" y="52"/>
                    <a:pt x="14" y="55"/>
                    <a:pt x="14" y="57"/>
                  </a:cubicBezTo>
                  <a:cubicBezTo>
                    <a:pt x="13" y="57"/>
                    <a:pt x="10" y="56"/>
                    <a:pt x="13" y="58"/>
                  </a:cubicBezTo>
                  <a:cubicBezTo>
                    <a:pt x="14" y="59"/>
                    <a:pt x="14" y="60"/>
                    <a:pt x="16" y="58"/>
                  </a:cubicBezTo>
                  <a:cubicBezTo>
                    <a:pt x="16" y="57"/>
                    <a:pt x="16" y="57"/>
                    <a:pt x="17" y="57"/>
                  </a:cubicBezTo>
                  <a:cubicBezTo>
                    <a:pt x="22" y="57"/>
                    <a:pt x="24" y="54"/>
                    <a:pt x="29" y="56"/>
                  </a:cubicBezTo>
                  <a:cubicBezTo>
                    <a:pt x="31" y="57"/>
                    <a:pt x="33" y="54"/>
                    <a:pt x="34" y="56"/>
                  </a:cubicBezTo>
                  <a:cubicBezTo>
                    <a:pt x="35" y="57"/>
                    <a:pt x="37" y="61"/>
                    <a:pt x="36" y="63"/>
                  </a:cubicBezTo>
                  <a:cubicBezTo>
                    <a:pt x="35" y="63"/>
                    <a:pt x="33" y="64"/>
                    <a:pt x="35" y="64"/>
                  </a:cubicBezTo>
                  <a:cubicBezTo>
                    <a:pt x="35" y="65"/>
                    <a:pt x="35" y="65"/>
                    <a:pt x="35" y="65"/>
                  </a:cubicBezTo>
                  <a:cubicBezTo>
                    <a:pt x="34" y="66"/>
                    <a:pt x="33" y="66"/>
                    <a:pt x="33" y="66"/>
                  </a:cubicBezTo>
                  <a:cubicBezTo>
                    <a:pt x="30" y="66"/>
                    <a:pt x="22" y="64"/>
                    <a:pt x="24" y="69"/>
                  </a:cubicBezTo>
                  <a:cubicBezTo>
                    <a:pt x="25" y="71"/>
                    <a:pt x="24" y="71"/>
                    <a:pt x="22" y="70"/>
                  </a:cubicBezTo>
                  <a:cubicBezTo>
                    <a:pt x="20" y="69"/>
                    <a:pt x="21" y="71"/>
                    <a:pt x="22" y="72"/>
                  </a:cubicBezTo>
                  <a:cubicBezTo>
                    <a:pt x="24" y="72"/>
                    <a:pt x="24" y="75"/>
                    <a:pt x="25" y="76"/>
                  </a:cubicBezTo>
                  <a:cubicBezTo>
                    <a:pt x="27" y="77"/>
                    <a:pt x="24" y="79"/>
                    <a:pt x="27" y="79"/>
                  </a:cubicBezTo>
                  <a:cubicBezTo>
                    <a:pt x="28" y="79"/>
                    <a:pt x="30" y="81"/>
                    <a:pt x="31" y="82"/>
                  </a:cubicBezTo>
                  <a:cubicBezTo>
                    <a:pt x="34" y="82"/>
                    <a:pt x="31" y="85"/>
                    <a:pt x="31" y="87"/>
                  </a:cubicBezTo>
                  <a:cubicBezTo>
                    <a:pt x="34" y="85"/>
                    <a:pt x="38" y="82"/>
                    <a:pt x="42" y="85"/>
                  </a:cubicBezTo>
                  <a:cubicBezTo>
                    <a:pt x="44" y="87"/>
                    <a:pt x="45" y="90"/>
                    <a:pt x="48" y="90"/>
                  </a:cubicBezTo>
                  <a:cubicBezTo>
                    <a:pt x="50" y="90"/>
                    <a:pt x="49" y="88"/>
                    <a:pt x="49" y="87"/>
                  </a:cubicBezTo>
                  <a:cubicBezTo>
                    <a:pt x="49" y="84"/>
                    <a:pt x="49" y="81"/>
                    <a:pt x="49" y="78"/>
                  </a:cubicBezTo>
                  <a:cubicBezTo>
                    <a:pt x="49" y="76"/>
                    <a:pt x="48" y="68"/>
                    <a:pt x="50" y="68"/>
                  </a:cubicBezTo>
                  <a:cubicBezTo>
                    <a:pt x="52" y="67"/>
                    <a:pt x="55" y="66"/>
                    <a:pt x="57" y="65"/>
                  </a:cubicBezTo>
                  <a:cubicBezTo>
                    <a:pt x="59" y="65"/>
                    <a:pt x="61" y="64"/>
                    <a:pt x="62" y="64"/>
                  </a:cubicBezTo>
                  <a:cubicBezTo>
                    <a:pt x="63" y="63"/>
                    <a:pt x="62" y="61"/>
                    <a:pt x="64" y="62"/>
                  </a:cubicBezTo>
                  <a:cubicBezTo>
                    <a:pt x="65" y="62"/>
                    <a:pt x="68" y="64"/>
                    <a:pt x="68" y="62"/>
                  </a:cubicBezTo>
                  <a:cubicBezTo>
                    <a:pt x="68" y="61"/>
                    <a:pt x="70" y="60"/>
                    <a:pt x="71" y="62"/>
                  </a:cubicBezTo>
                  <a:cubicBezTo>
                    <a:pt x="72" y="63"/>
                    <a:pt x="71" y="64"/>
                    <a:pt x="72" y="66"/>
                  </a:cubicBezTo>
                  <a:cubicBezTo>
                    <a:pt x="72" y="67"/>
                    <a:pt x="73" y="69"/>
                    <a:pt x="72" y="70"/>
                  </a:cubicBezTo>
                  <a:cubicBezTo>
                    <a:pt x="73" y="71"/>
                    <a:pt x="74" y="71"/>
                    <a:pt x="75" y="72"/>
                  </a:cubicBezTo>
                  <a:cubicBezTo>
                    <a:pt x="78" y="75"/>
                    <a:pt x="80" y="77"/>
                    <a:pt x="84" y="76"/>
                  </a:cubicBezTo>
                  <a:cubicBezTo>
                    <a:pt x="86" y="76"/>
                    <a:pt x="88" y="77"/>
                    <a:pt x="90" y="77"/>
                  </a:cubicBezTo>
                  <a:cubicBezTo>
                    <a:pt x="92" y="77"/>
                    <a:pt x="93" y="75"/>
                    <a:pt x="95" y="75"/>
                  </a:cubicBezTo>
                  <a:cubicBezTo>
                    <a:pt x="97" y="76"/>
                    <a:pt x="99" y="79"/>
                    <a:pt x="100" y="81"/>
                  </a:cubicBezTo>
                  <a:cubicBezTo>
                    <a:pt x="101" y="82"/>
                    <a:pt x="100" y="83"/>
                    <a:pt x="100" y="85"/>
                  </a:cubicBezTo>
                  <a:cubicBezTo>
                    <a:pt x="100" y="87"/>
                    <a:pt x="103" y="88"/>
                    <a:pt x="103" y="90"/>
                  </a:cubicBezTo>
                  <a:cubicBezTo>
                    <a:pt x="103" y="91"/>
                    <a:pt x="106" y="91"/>
                    <a:pt x="107" y="91"/>
                  </a:cubicBezTo>
                  <a:cubicBezTo>
                    <a:pt x="109" y="91"/>
                    <a:pt x="109" y="91"/>
                    <a:pt x="110" y="93"/>
                  </a:cubicBezTo>
                  <a:cubicBezTo>
                    <a:pt x="112" y="97"/>
                    <a:pt x="114" y="92"/>
                    <a:pt x="116" y="90"/>
                  </a:cubicBezTo>
                  <a:cubicBezTo>
                    <a:pt x="117" y="87"/>
                    <a:pt x="121" y="87"/>
                    <a:pt x="123" y="85"/>
                  </a:cubicBezTo>
                  <a:cubicBezTo>
                    <a:pt x="125" y="85"/>
                    <a:pt x="125" y="85"/>
                    <a:pt x="126" y="84"/>
                  </a:cubicBezTo>
                  <a:cubicBezTo>
                    <a:pt x="127" y="81"/>
                    <a:pt x="128" y="82"/>
                    <a:pt x="130" y="82"/>
                  </a:cubicBezTo>
                  <a:cubicBezTo>
                    <a:pt x="132" y="82"/>
                    <a:pt x="136" y="85"/>
                    <a:pt x="137" y="83"/>
                  </a:cubicBezTo>
                  <a:cubicBezTo>
                    <a:pt x="137" y="81"/>
                    <a:pt x="137" y="80"/>
                    <a:pt x="139" y="79"/>
                  </a:cubicBezTo>
                  <a:cubicBezTo>
                    <a:pt x="141" y="78"/>
                    <a:pt x="143" y="80"/>
                    <a:pt x="145" y="80"/>
                  </a:cubicBezTo>
                  <a:cubicBezTo>
                    <a:pt x="147" y="81"/>
                    <a:pt x="151" y="81"/>
                    <a:pt x="153" y="81"/>
                  </a:cubicBezTo>
                  <a:cubicBezTo>
                    <a:pt x="159" y="81"/>
                    <a:pt x="164" y="83"/>
                    <a:pt x="170" y="84"/>
                  </a:cubicBezTo>
                  <a:cubicBezTo>
                    <a:pt x="169" y="82"/>
                    <a:pt x="171" y="81"/>
                    <a:pt x="173" y="79"/>
                  </a:cubicBezTo>
                  <a:cubicBezTo>
                    <a:pt x="174" y="78"/>
                    <a:pt x="173" y="78"/>
                    <a:pt x="172" y="76"/>
                  </a:cubicBezTo>
                  <a:cubicBezTo>
                    <a:pt x="171" y="75"/>
                    <a:pt x="171" y="73"/>
                    <a:pt x="171" y="71"/>
                  </a:cubicBezTo>
                  <a:cubicBezTo>
                    <a:pt x="170" y="71"/>
                    <a:pt x="170" y="67"/>
                    <a:pt x="169" y="68"/>
                  </a:cubicBezTo>
                  <a:cubicBezTo>
                    <a:pt x="170" y="67"/>
                    <a:pt x="173" y="67"/>
                    <a:pt x="175" y="66"/>
                  </a:cubicBezTo>
                  <a:cubicBezTo>
                    <a:pt x="178" y="66"/>
                    <a:pt x="180" y="68"/>
                    <a:pt x="182" y="66"/>
                  </a:cubicBezTo>
                  <a:cubicBezTo>
                    <a:pt x="183" y="66"/>
                    <a:pt x="181" y="65"/>
                    <a:pt x="181" y="64"/>
                  </a:cubicBezTo>
                  <a:cubicBezTo>
                    <a:pt x="180" y="63"/>
                    <a:pt x="181" y="61"/>
                    <a:pt x="182" y="60"/>
                  </a:cubicBezTo>
                  <a:cubicBezTo>
                    <a:pt x="183" y="59"/>
                    <a:pt x="184" y="53"/>
                    <a:pt x="185" y="54"/>
                  </a:cubicBezTo>
                  <a:cubicBezTo>
                    <a:pt x="187" y="55"/>
                    <a:pt x="188" y="56"/>
                    <a:pt x="190" y="56"/>
                  </a:cubicBezTo>
                  <a:cubicBezTo>
                    <a:pt x="191" y="55"/>
                    <a:pt x="192" y="57"/>
                    <a:pt x="193" y="56"/>
                  </a:cubicBezTo>
                  <a:cubicBezTo>
                    <a:pt x="194" y="56"/>
                    <a:pt x="196" y="55"/>
                    <a:pt x="197" y="54"/>
                  </a:cubicBezTo>
                  <a:cubicBezTo>
                    <a:pt x="198" y="53"/>
                    <a:pt x="196" y="51"/>
                    <a:pt x="196" y="49"/>
                  </a:cubicBezTo>
                  <a:cubicBezTo>
                    <a:pt x="197" y="46"/>
                    <a:pt x="200" y="47"/>
                    <a:pt x="202" y="44"/>
                  </a:cubicBezTo>
                  <a:cubicBezTo>
                    <a:pt x="202" y="43"/>
                    <a:pt x="202" y="43"/>
                    <a:pt x="203" y="42"/>
                  </a:cubicBezTo>
                  <a:cubicBezTo>
                    <a:pt x="203" y="41"/>
                    <a:pt x="202" y="40"/>
                    <a:pt x="201" y="39"/>
                  </a:cubicBezTo>
                  <a:cubicBezTo>
                    <a:pt x="201" y="38"/>
                    <a:pt x="202" y="39"/>
                    <a:pt x="201" y="39"/>
                  </a:cubicBezTo>
                  <a:close/>
                  <a:moveTo>
                    <a:pt x="148" y="58"/>
                  </a:moveTo>
                  <a:cubicBezTo>
                    <a:pt x="146" y="58"/>
                    <a:pt x="143" y="61"/>
                    <a:pt x="142" y="62"/>
                  </a:cubicBezTo>
                  <a:cubicBezTo>
                    <a:pt x="141" y="62"/>
                    <a:pt x="140" y="64"/>
                    <a:pt x="140" y="65"/>
                  </a:cubicBezTo>
                  <a:cubicBezTo>
                    <a:pt x="140" y="66"/>
                    <a:pt x="141" y="67"/>
                    <a:pt x="141" y="67"/>
                  </a:cubicBezTo>
                  <a:cubicBezTo>
                    <a:pt x="140" y="68"/>
                    <a:pt x="138" y="64"/>
                    <a:pt x="138" y="63"/>
                  </a:cubicBezTo>
                  <a:cubicBezTo>
                    <a:pt x="138" y="61"/>
                    <a:pt x="139" y="60"/>
                    <a:pt x="141" y="59"/>
                  </a:cubicBezTo>
                  <a:cubicBezTo>
                    <a:pt x="143" y="58"/>
                    <a:pt x="145" y="57"/>
                    <a:pt x="147" y="57"/>
                  </a:cubicBezTo>
                  <a:cubicBezTo>
                    <a:pt x="147" y="57"/>
                    <a:pt x="152" y="58"/>
                    <a:pt x="152" y="58"/>
                  </a:cubicBezTo>
                  <a:cubicBezTo>
                    <a:pt x="151" y="59"/>
                    <a:pt x="148" y="58"/>
                    <a:pt x="148" y="58"/>
                  </a:cubicBezTo>
                  <a:cubicBezTo>
                    <a:pt x="146" y="58"/>
                    <a:pt x="149" y="58"/>
                    <a:pt x="148" y="58"/>
                  </a:cubicBezTo>
                  <a:close/>
                  <a:moveTo>
                    <a:pt x="165" y="59"/>
                  </a:moveTo>
                  <a:cubicBezTo>
                    <a:pt x="164" y="61"/>
                    <a:pt x="157" y="60"/>
                    <a:pt x="156" y="58"/>
                  </a:cubicBezTo>
                  <a:cubicBezTo>
                    <a:pt x="156" y="58"/>
                    <a:pt x="160" y="58"/>
                    <a:pt x="160" y="58"/>
                  </a:cubicBezTo>
                  <a:cubicBezTo>
                    <a:pt x="162" y="58"/>
                    <a:pt x="163" y="58"/>
                    <a:pt x="165" y="57"/>
                  </a:cubicBezTo>
                  <a:cubicBezTo>
                    <a:pt x="165" y="57"/>
                    <a:pt x="165" y="59"/>
                    <a:pt x="165" y="59"/>
                  </a:cubicBezTo>
                  <a:cubicBezTo>
                    <a:pt x="164" y="60"/>
                    <a:pt x="165" y="58"/>
                    <a:pt x="165" y="5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33" name="Freeform 701">
              <a:extLst>
                <a:ext uri="{FF2B5EF4-FFF2-40B4-BE49-F238E27FC236}">
                  <a16:creationId xmlns:a16="http://schemas.microsoft.com/office/drawing/2014/main" id="{DCB91F60-443A-F84D-B943-C7105852D984}"/>
                </a:ext>
              </a:extLst>
            </p:cNvPr>
            <p:cNvSpPr>
              <a:spLocks/>
            </p:cNvSpPr>
            <p:nvPr/>
          </p:nvSpPr>
          <p:spPr bwMode="auto">
            <a:xfrm>
              <a:off x="14849862" y="7284206"/>
              <a:ext cx="1308917" cy="1395268"/>
            </a:xfrm>
            <a:custGeom>
              <a:avLst/>
              <a:gdLst>
                <a:gd name="T0" fmla="*/ 121 w 140"/>
                <a:gd name="T1" fmla="*/ 66 h 149"/>
                <a:gd name="T2" fmla="*/ 129 w 140"/>
                <a:gd name="T3" fmla="*/ 54 h 149"/>
                <a:gd name="T4" fmla="*/ 137 w 140"/>
                <a:gd name="T5" fmla="*/ 46 h 149"/>
                <a:gd name="T6" fmla="*/ 135 w 140"/>
                <a:gd name="T7" fmla="*/ 41 h 149"/>
                <a:gd name="T8" fmla="*/ 127 w 140"/>
                <a:gd name="T9" fmla="*/ 37 h 149"/>
                <a:gd name="T10" fmla="*/ 119 w 140"/>
                <a:gd name="T11" fmla="*/ 43 h 149"/>
                <a:gd name="T12" fmla="*/ 106 w 140"/>
                <a:gd name="T13" fmla="*/ 51 h 149"/>
                <a:gd name="T14" fmla="*/ 100 w 140"/>
                <a:gd name="T15" fmla="*/ 45 h 149"/>
                <a:gd name="T16" fmla="*/ 92 w 140"/>
                <a:gd name="T17" fmla="*/ 52 h 149"/>
                <a:gd name="T18" fmla="*/ 77 w 140"/>
                <a:gd name="T19" fmla="*/ 47 h 149"/>
                <a:gd name="T20" fmla="*/ 62 w 140"/>
                <a:gd name="T21" fmla="*/ 41 h 149"/>
                <a:gd name="T22" fmla="*/ 63 w 140"/>
                <a:gd name="T23" fmla="*/ 32 h 149"/>
                <a:gd name="T24" fmla="*/ 52 w 140"/>
                <a:gd name="T25" fmla="*/ 22 h 149"/>
                <a:gd name="T26" fmla="*/ 55 w 140"/>
                <a:gd name="T27" fmla="*/ 12 h 149"/>
                <a:gd name="T28" fmla="*/ 50 w 140"/>
                <a:gd name="T29" fmla="*/ 2 h 149"/>
                <a:gd name="T30" fmla="*/ 40 w 140"/>
                <a:gd name="T31" fmla="*/ 8 h 149"/>
                <a:gd name="T32" fmla="*/ 30 w 140"/>
                <a:gd name="T33" fmla="*/ 12 h 149"/>
                <a:gd name="T34" fmla="*/ 33 w 140"/>
                <a:gd name="T35" fmla="*/ 22 h 149"/>
                <a:gd name="T36" fmla="*/ 29 w 140"/>
                <a:gd name="T37" fmla="*/ 33 h 149"/>
                <a:gd name="T38" fmla="*/ 19 w 140"/>
                <a:gd name="T39" fmla="*/ 44 h 149"/>
                <a:gd name="T40" fmla="*/ 7 w 140"/>
                <a:gd name="T41" fmla="*/ 50 h 149"/>
                <a:gd name="T42" fmla="*/ 14 w 140"/>
                <a:gd name="T43" fmla="*/ 64 h 149"/>
                <a:gd name="T44" fmla="*/ 5 w 140"/>
                <a:gd name="T45" fmla="*/ 64 h 149"/>
                <a:gd name="T46" fmla="*/ 11 w 140"/>
                <a:gd name="T47" fmla="*/ 72 h 149"/>
                <a:gd name="T48" fmla="*/ 11 w 140"/>
                <a:gd name="T49" fmla="*/ 82 h 149"/>
                <a:gd name="T50" fmla="*/ 19 w 140"/>
                <a:gd name="T51" fmla="*/ 78 h 149"/>
                <a:gd name="T52" fmla="*/ 23 w 140"/>
                <a:gd name="T53" fmla="*/ 75 h 149"/>
                <a:gd name="T54" fmla="*/ 22 w 140"/>
                <a:gd name="T55" fmla="*/ 78 h 149"/>
                <a:gd name="T56" fmla="*/ 24 w 140"/>
                <a:gd name="T57" fmla="*/ 82 h 149"/>
                <a:gd name="T58" fmla="*/ 24 w 140"/>
                <a:gd name="T59" fmla="*/ 95 h 149"/>
                <a:gd name="T60" fmla="*/ 26 w 140"/>
                <a:gd name="T61" fmla="*/ 107 h 149"/>
                <a:gd name="T62" fmla="*/ 39 w 140"/>
                <a:gd name="T63" fmla="*/ 134 h 149"/>
                <a:gd name="T64" fmla="*/ 50 w 140"/>
                <a:gd name="T65" fmla="*/ 143 h 149"/>
                <a:gd name="T66" fmla="*/ 57 w 140"/>
                <a:gd name="T67" fmla="*/ 132 h 149"/>
                <a:gd name="T68" fmla="*/ 65 w 140"/>
                <a:gd name="T69" fmla="*/ 107 h 149"/>
                <a:gd name="T70" fmla="*/ 81 w 140"/>
                <a:gd name="T71" fmla="*/ 93 h 149"/>
                <a:gd name="T72" fmla="*/ 91 w 140"/>
                <a:gd name="T73" fmla="*/ 84 h 149"/>
                <a:gd name="T74" fmla="*/ 98 w 140"/>
                <a:gd name="T75" fmla="*/ 74 h 149"/>
                <a:gd name="T76" fmla="*/ 101 w 140"/>
                <a:gd name="T77" fmla="*/ 78 h 149"/>
                <a:gd name="T78" fmla="*/ 100 w 140"/>
                <a:gd name="T79" fmla="*/ 58 h 149"/>
                <a:gd name="T80" fmla="*/ 104 w 140"/>
                <a:gd name="T81" fmla="*/ 57 h 149"/>
                <a:gd name="T82" fmla="*/ 114 w 140"/>
                <a:gd name="T83" fmla="*/ 60 h 149"/>
                <a:gd name="T84" fmla="*/ 115 w 140"/>
                <a:gd name="T85" fmla="*/ 6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0" h="149">
                  <a:moveTo>
                    <a:pt x="117" y="76"/>
                  </a:moveTo>
                  <a:cubicBezTo>
                    <a:pt x="121" y="77"/>
                    <a:pt x="119" y="73"/>
                    <a:pt x="120" y="71"/>
                  </a:cubicBezTo>
                  <a:cubicBezTo>
                    <a:pt x="120" y="69"/>
                    <a:pt x="121" y="67"/>
                    <a:pt x="121" y="66"/>
                  </a:cubicBezTo>
                  <a:cubicBezTo>
                    <a:pt x="122" y="65"/>
                    <a:pt x="124" y="67"/>
                    <a:pt x="125" y="65"/>
                  </a:cubicBezTo>
                  <a:cubicBezTo>
                    <a:pt x="126" y="63"/>
                    <a:pt x="126" y="61"/>
                    <a:pt x="126" y="59"/>
                  </a:cubicBezTo>
                  <a:cubicBezTo>
                    <a:pt x="127" y="57"/>
                    <a:pt x="129" y="56"/>
                    <a:pt x="129" y="54"/>
                  </a:cubicBezTo>
                  <a:cubicBezTo>
                    <a:pt x="129" y="52"/>
                    <a:pt x="132" y="50"/>
                    <a:pt x="133" y="49"/>
                  </a:cubicBezTo>
                  <a:cubicBezTo>
                    <a:pt x="136" y="46"/>
                    <a:pt x="135" y="49"/>
                    <a:pt x="137" y="50"/>
                  </a:cubicBezTo>
                  <a:cubicBezTo>
                    <a:pt x="137" y="50"/>
                    <a:pt x="137" y="46"/>
                    <a:pt x="137" y="46"/>
                  </a:cubicBezTo>
                  <a:cubicBezTo>
                    <a:pt x="137" y="45"/>
                    <a:pt x="140" y="45"/>
                    <a:pt x="138" y="43"/>
                  </a:cubicBezTo>
                  <a:cubicBezTo>
                    <a:pt x="137" y="43"/>
                    <a:pt x="135" y="43"/>
                    <a:pt x="134" y="43"/>
                  </a:cubicBezTo>
                  <a:cubicBezTo>
                    <a:pt x="134" y="42"/>
                    <a:pt x="135" y="41"/>
                    <a:pt x="135" y="41"/>
                  </a:cubicBezTo>
                  <a:cubicBezTo>
                    <a:pt x="136" y="40"/>
                    <a:pt x="135" y="39"/>
                    <a:pt x="134" y="38"/>
                  </a:cubicBezTo>
                  <a:cubicBezTo>
                    <a:pt x="133" y="37"/>
                    <a:pt x="133" y="37"/>
                    <a:pt x="132" y="38"/>
                  </a:cubicBezTo>
                  <a:cubicBezTo>
                    <a:pt x="130" y="39"/>
                    <a:pt x="129" y="38"/>
                    <a:pt x="127" y="37"/>
                  </a:cubicBezTo>
                  <a:cubicBezTo>
                    <a:pt x="126" y="37"/>
                    <a:pt x="124" y="39"/>
                    <a:pt x="124" y="40"/>
                  </a:cubicBezTo>
                  <a:cubicBezTo>
                    <a:pt x="123" y="41"/>
                    <a:pt x="122" y="40"/>
                    <a:pt x="121" y="41"/>
                  </a:cubicBezTo>
                  <a:cubicBezTo>
                    <a:pt x="120" y="41"/>
                    <a:pt x="119" y="42"/>
                    <a:pt x="119" y="43"/>
                  </a:cubicBezTo>
                  <a:cubicBezTo>
                    <a:pt x="117" y="45"/>
                    <a:pt x="116" y="46"/>
                    <a:pt x="114" y="45"/>
                  </a:cubicBezTo>
                  <a:cubicBezTo>
                    <a:pt x="113" y="46"/>
                    <a:pt x="114" y="48"/>
                    <a:pt x="115" y="49"/>
                  </a:cubicBezTo>
                  <a:cubicBezTo>
                    <a:pt x="117" y="53"/>
                    <a:pt x="108" y="50"/>
                    <a:pt x="106" y="51"/>
                  </a:cubicBezTo>
                  <a:cubicBezTo>
                    <a:pt x="105" y="52"/>
                    <a:pt x="102" y="51"/>
                    <a:pt x="101" y="50"/>
                  </a:cubicBezTo>
                  <a:cubicBezTo>
                    <a:pt x="100" y="49"/>
                    <a:pt x="101" y="47"/>
                    <a:pt x="101" y="47"/>
                  </a:cubicBezTo>
                  <a:cubicBezTo>
                    <a:pt x="101" y="47"/>
                    <a:pt x="101" y="44"/>
                    <a:pt x="100" y="45"/>
                  </a:cubicBezTo>
                  <a:cubicBezTo>
                    <a:pt x="98" y="45"/>
                    <a:pt x="96" y="45"/>
                    <a:pt x="96" y="48"/>
                  </a:cubicBezTo>
                  <a:cubicBezTo>
                    <a:pt x="97" y="49"/>
                    <a:pt x="98" y="52"/>
                    <a:pt x="97" y="52"/>
                  </a:cubicBezTo>
                  <a:cubicBezTo>
                    <a:pt x="95" y="52"/>
                    <a:pt x="94" y="54"/>
                    <a:pt x="92" y="52"/>
                  </a:cubicBezTo>
                  <a:cubicBezTo>
                    <a:pt x="91" y="50"/>
                    <a:pt x="90" y="53"/>
                    <a:pt x="89" y="52"/>
                  </a:cubicBezTo>
                  <a:cubicBezTo>
                    <a:pt x="86" y="51"/>
                    <a:pt x="85" y="51"/>
                    <a:pt x="82" y="50"/>
                  </a:cubicBezTo>
                  <a:cubicBezTo>
                    <a:pt x="80" y="49"/>
                    <a:pt x="79" y="47"/>
                    <a:pt x="77" y="47"/>
                  </a:cubicBezTo>
                  <a:cubicBezTo>
                    <a:pt x="74" y="48"/>
                    <a:pt x="74" y="47"/>
                    <a:pt x="72" y="46"/>
                  </a:cubicBezTo>
                  <a:cubicBezTo>
                    <a:pt x="70" y="45"/>
                    <a:pt x="68" y="46"/>
                    <a:pt x="67" y="45"/>
                  </a:cubicBezTo>
                  <a:cubicBezTo>
                    <a:pt x="65" y="43"/>
                    <a:pt x="63" y="42"/>
                    <a:pt x="62" y="41"/>
                  </a:cubicBezTo>
                  <a:cubicBezTo>
                    <a:pt x="60" y="40"/>
                    <a:pt x="59" y="40"/>
                    <a:pt x="60" y="38"/>
                  </a:cubicBezTo>
                  <a:cubicBezTo>
                    <a:pt x="61" y="37"/>
                    <a:pt x="60" y="35"/>
                    <a:pt x="62" y="34"/>
                  </a:cubicBezTo>
                  <a:cubicBezTo>
                    <a:pt x="64" y="33"/>
                    <a:pt x="65" y="34"/>
                    <a:pt x="63" y="32"/>
                  </a:cubicBezTo>
                  <a:cubicBezTo>
                    <a:pt x="61" y="31"/>
                    <a:pt x="59" y="29"/>
                    <a:pt x="57" y="28"/>
                  </a:cubicBezTo>
                  <a:cubicBezTo>
                    <a:pt x="56" y="28"/>
                    <a:pt x="55" y="26"/>
                    <a:pt x="53" y="26"/>
                  </a:cubicBezTo>
                  <a:cubicBezTo>
                    <a:pt x="53" y="26"/>
                    <a:pt x="53" y="23"/>
                    <a:pt x="52" y="22"/>
                  </a:cubicBezTo>
                  <a:cubicBezTo>
                    <a:pt x="47" y="17"/>
                    <a:pt x="57" y="23"/>
                    <a:pt x="57" y="19"/>
                  </a:cubicBezTo>
                  <a:cubicBezTo>
                    <a:pt x="57" y="17"/>
                    <a:pt x="56" y="17"/>
                    <a:pt x="54" y="15"/>
                  </a:cubicBezTo>
                  <a:cubicBezTo>
                    <a:pt x="53" y="14"/>
                    <a:pt x="53" y="13"/>
                    <a:pt x="55" y="12"/>
                  </a:cubicBezTo>
                  <a:cubicBezTo>
                    <a:pt x="57" y="12"/>
                    <a:pt x="56" y="9"/>
                    <a:pt x="58" y="8"/>
                  </a:cubicBezTo>
                  <a:cubicBezTo>
                    <a:pt x="59" y="7"/>
                    <a:pt x="61" y="6"/>
                    <a:pt x="60" y="4"/>
                  </a:cubicBezTo>
                  <a:cubicBezTo>
                    <a:pt x="58" y="1"/>
                    <a:pt x="53" y="0"/>
                    <a:pt x="50" y="2"/>
                  </a:cubicBezTo>
                  <a:cubicBezTo>
                    <a:pt x="49" y="3"/>
                    <a:pt x="49" y="3"/>
                    <a:pt x="47" y="4"/>
                  </a:cubicBezTo>
                  <a:cubicBezTo>
                    <a:pt x="46" y="4"/>
                    <a:pt x="46" y="6"/>
                    <a:pt x="45" y="7"/>
                  </a:cubicBezTo>
                  <a:cubicBezTo>
                    <a:pt x="43" y="8"/>
                    <a:pt x="41" y="7"/>
                    <a:pt x="40" y="8"/>
                  </a:cubicBezTo>
                  <a:cubicBezTo>
                    <a:pt x="39" y="9"/>
                    <a:pt x="37" y="9"/>
                    <a:pt x="35" y="8"/>
                  </a:cubicBezTo>
                  <a:cubicBezTo>
                    <a:pt x="33" y="8"/>
                    <a:pt x="32" y="7"/>
                    <a:pt x="30" y="8"/>
                  </a:cubicBezTo>
                  <a:cubicBezTo>
                    <a:pt x="28" y="8"/>
                    <a:pt x="29" y="11"/>
                    <a:pt x="30" y="12"/>
                  </a:cubicBezTo>
                  <a:cubicBezTo>
                    <a:pt x="30" y="14"/>
                    <a:pt x="30" y="16"/>
                    <a:pt x="30" y="17"/>
                  </a:cubicBezTo>
                  <a:cubicBezTo>
                    <a:pt x="31" y="19"/>
                    <a:pt x="33" y="19"/>
                    <a:pt x="35" y="20"/>
                  </a:cubicBezTo>
                  <a:cubicBezTo>
                    <a:pt x="36" y="22"/>
                    <a:pt x="34" y="22"/>
                    <a:pt x="33" y="22"/>
                  </a:cubicBezTo>
                  <a:cubicBezTo>
                    <a:pt x="32" y="24"/>
                    <a:pt x="33" y="26"/>
                    <a:pt x="33" y="28"/>
                  </a:cubicBezTo>
                  <a:cubicBezTo>
                    <a:pt x="33" y="29"/>
                    <a:pt x="31" y="29"/>
                    <a:pt x="31" y="29"/>
                  </a:cubicBezTo>
                  <a:cubicBezTo>
                    <a:pt x="29" y="30"/>
                    <a:pt x="31" y="33"/>
                    <a:pt x="29" y="33"/>
                  </a:cubicBezTo>
                  <a:cubicBezTo>
                    <a:pt x="27" y="34"/>
                    <a:pt x="26" y="35"/>
                    <a:pt x="26" y="36"/>
                  </a:cubicBezTo>
                  <a:cubicBezTo>
                    <a:pt x="25" y="38"/>
                    <a:pt x="24" y="38"/>
                    <a:pt x="22" y="39"/>
                  </a:cubicBezTo>
                  <a:cubicBezTo>
                    <a:pt x="20" y="40"/>
                    <a:pt x="20" y="43"/>
                    <a:pt x="19" y="44"/>
                  </a:cubicBezTo>
                  <a:cubicBezTo>
                    <a:pt x="18" y="46"/>
                    <a:pt x="16" y="45"/>
                    <a:pt x="15" y="47"/>
                  </a:cubicBezTo>
                  <a:cubicBezTo>
                    <a:pt x="13" y="48"/>
                    <a:pt x="12" y="44"/>
                    <a:pt x="11" y="46"/>
                  </a:cubicBezTo>
                  <a:cubicBezTo>
                    <a:pt x="10" y="47"/>
                    <a:pt x="6" y="49"/>
                    <a:pt x="7" y="50"/>
                  </a:cubicBezTo>
                  <a:cubicBezTo>
                    <a:pt x="7" y="52"/>
                    <a:pt x="10" y="52"/>
                    <a:pt x="10" y="54"/>
                  </a:cubicBezTo>
                  <a:cubicBezTo>
                    <a:pt x="9" y="57"/>
                    <a:pt x="11" y="57"/>
                    <a:pt x="13" y="58"/>
                  </a:cubicBezTo>
                  <a:cubicBezTo>
                    <a:pt x="13" y="60"/>
                    <a:pt x="14" y="62"/>
                    <a:pt x="14" y="64"/>
                  </a:cubicBezTo>
                  <a:cubicBezTo>
                    <a:pt x="14" y="64"/>
                    <a:pt x="11" y="64"/>
                    <a:pt x="10" y="64"/>
                  </a:cubicBezTo>
                  <a:cubicBezTo>
                    <a:pt x="9" y="64"/>
                    <a:pt x="8" y="65"/>
                    <a:pt x="7" y="65"/>
                  </a:cubicBezTo>
                  <a:cubicBezTo>
                    <a:pt x="7" y="65"/>
                    <a:pt x="6" y="64"/>
                    <a:pt x="5" y="64"/>
                  </a:cubicBezTo>
                  <a:cubicBezTo>
                    <a:pt x="4" y="64"/>
                    <a:pt x="0" y="66"/>
                    <a:pt x="0" y="67"/>
                  </a:cubicBezTo>
                  <a:cubicBezTo>
                    <a:pt x="2" y="69"/>
                    <a:pt x="3" y="70"/>
                    <a:pt x="5" y="72"/>
                  </a:cubicBezTo>
                  <a:cubicBezTo>
                    <a:pt x="5" y="72"/>
                    <a:pt x="11" y="72"/>
                    <a:pt x="11" y="72"/>
                  </a:cubicBezTo>
                  <a:cubicBezTo>
                    <a:pt x="11" y="73"/>
                    <a:pt x="9" y="74"/>
                    <a:pt x="8" y="74"/>
                  </a:cubicBezTo>
                  <a:cubicBezTo>
                    <a:pt x="7" y="75"/>
                    <a:pt x="4" y="73"/>
                    <a:pt x="4" y="75"/>
                  </a:cubicBezTo>
                  <a:cubicBezTo>
                    <a:pt x="4" y="77"/>
                    <a:pt x="9" y="80"/>
                    <a:pt x="11" y="82"/>
                  </a:cubicBezTo>
                  <a:cubicBezTo>
                    <a:pt x="12" y="83"/>
                    <a:pt x="13" y="83"/>
                    <a:pt x="15" y="83"/>
                  </a:cubicBezTo>
                  <a:cubicBezTo>
                    <a:pt x="17" y="82"/>
                    <a:pt x="20" y="81"/>
                    <a:pt x="21" y="79"/>
                  </a:cubicBezTo>
                  <a:cubicBezTo>
                    <a:pt x="21" y="79"/>
                    <a:pt x="20" y="78"/>
                    <a:pt x="19" y="78"/>
                  </a:cubicBezTo>
                  <a:cubicBezTo>
                    <a:pt x="19" y="77"/>
                    <a:pt x="20" y="77"/>
                    <a:pt x="20" y="77"/>
                  </a:cubicBezTo>
                  <a:cubicBezTo>
                    <a:pt x="21" y="76"/>
                    <a:pt x="20" y="75"/>
                    <a:pt x="21" y="75"/>
                  </a:cubicBezTo>
                  <a:cubicBezTo>
                    <a:pt x="21" y="75"/>
                    <a:pt x="23" y="75"/>
                    <a:pt x="23" y="75"/>
                  </a:cubicBezTo>
                  <a:cubicBezTo>
                    <a:pt x="23" y="76"/>
                    <a:pt x="21" y="76"/>
                    <a:pt x="22" y="77"/>
                  </a:cubicBezTo>
                  <a:cubicBezTo>
                    <a:pt x="22" y="77"/>
                    <a:pt x="23" y="77"/>
                    <a:pt x="23" y="77"/>
                  </a:cubicBezTo>
                  <a:cubicBezTo>
                    <a:pt x="23" y="78"/>
                    <a:pt x="22" y="78"/>
                    <a:pt x="22" y="78"/>
                  </a:cubicBezTo>
                  <a:cubicBezTo>
                    <a:pt x="21" y="78"/>
                    <a:pt x="23" y="78"/>
                    <a:pt x="23" y="78"/>
                  </a:cubicBezTo>
                  <a:cubicBezTo>
                    <a:pt x="23" y="79"/>
                    <a:pt x="22" y="79"/>
                    <a:pt x="22" y="80"/>
                  </a:cubicBezTo>
                  <a:cubicBezTo>
                    <a:pt x="21" y="80"/>
                    <a:pt x="23" y="81"/>
                    <a:pt x="24" y="82"/>
                  </a:cubicBezTo>
                  <a:cubicBezTo>
                    <a:pt x="25" y="83"/>
                    <a:pt x="23" y="85"/>
                    <a:pt x="22" y="87"/>
                  </a:cubicBezTo>
                  <a:cubicBezTo>
                    <a:pt x="22" y="88"/>
                    <a:pt x="23" y="89"/>
                    <a:pt x="24" y="90"/>
                  </a:cubicBezTo>
                  <a:cubicBezTo>
                    <a:pt x="24" y="92"/>
                    <a:pt x="24" y="93"/>
                    <a:pt x="24" y="95"/>
                  </a:cubicBezTo>
                  <a:cubicBezTo>
                    <a:pt x="24" y="97"/>
                    <a:pt x="23" y="100"/>
                    <a:pt x="23" y="101"/>
                  </a:cubicBezTo>
                  <a:cubicBezTo>
                    <a:pt x="23" y="101"/>
                    <a:pt x="24" y="99"/>
                    <a:pt x="24" y="99"/>
                  </a:cubicBezTo>
                  <a:cubicBezTo>
                    <a:pt x="25" y="100"/>
                    <a:pt x="26" y="106"/>
                    <a:pt x="26" y="107"/>
                  </a:cubicBezTo>
                  <a:cubicBezTo>
                    <a:pt x="27" y="109"/>
                    <a:pt x="29" y="112"/>
                    <a:pt x="30" y="115"/>
                  </a:cubicBezTo>
                  <a:cubicBezTo>
                    <a:pt x="31" y="118"/>
                    <a:pt x="31" y="121"/>
                    <a:pt x="32" y="124"/>
                  </a:cubicBezTo>
                  <a:cubicBezTo>
                    <a:pt x="34" y="128"/>
                    <a:pt x="37" y="131"/>
                    <a:pt x="39" y="134"/>
                  </a:cubicBezTo>
                  <a:cubicBezTo>
                    <a:pt x="40" y="137"/>
                    <a:pt x="40" y="140"/>
                    <a:pt x="41" y="143"/>
                  </a:cubicBezTo>
                  <a:cubicBezTo>
                    <a:pt x="43" y="146"/>
                    <a:pt x="45" y="149"/>
                    <a:pt x="48" y="146"/>
                  </a:cubicBezTo>
                  <a:cubicBezTo>
                    <a:pt x="50" y="145"/>
                    <a:pt x="50" y="144"/>
                    <a:pt x="50" y="143"/>
                  </a:cubicBezTo>
                  <a:cubicBezTo>
                    <a:pt x="50" y="141"/>
                    <a:pt x="52" y="140"/>
                    <a:pt x="53" y="139"/>
                  </a:cubicBezTo>
                  <a:cubicBezTo>
                    <a:pt x="54" y="138"/>
                    <a:pt x="56" y="138"/>
                    <a:pt x="57" y="137"/>
                  </a:cubicBezTo>
                  <a:cubicBezTo>
                    <a:pt x="58" y="136"/>
                    <a:pt x="57" y="133"/>
                    <a:pt x="57" y="132"/>
                  </a:cubicBezTo>
                  <a:cubicBezTo>
                    <a:pt x="56" y="128"/>
                    <a:pt x="61" y="125"/>
                    <a:pt x="60" y="122"/>
                  </a:cubicBezTo>
                  <a:cubicBezTo>
                    <a:pt x="59" y="119"/>
                    <a:pt x="58" y="116"/>
                    <a:pt x="58" y="113"/>
                  </a:cubicBezTo>
                  <a:cubicBezTo>
                    <a:pt x="58" y="109"/>
                    <a:pt x="62" y="108"/>
                    <a:pt x="65" y="107"/>
                  </a:cubicBezTo>
                  <a:cubicBezTo>
                    <a:pt x="66" y="106"/>
                    <a:pt x="69" y="106"/>
                    <a:pt x="69" y="105"/>
                  </a:cubicBezTo>
                  <a:cubicBezTo>
                    <a:pt x="70" y="103"/>
                    <a:pt x="71" y="102"/>
                    <a:pt x="72" y="101"/>
                  </a:cubicBezTo>
                  <a:cubicBezTo>
                    <a:pt x="75" y="98"/>
                    <a:pt x="78" y="95"/>
                    <a:pt x="81" y="93"/>
                  </a:cubicBezTo>
                  <a:cubicBezTo>
                    <a:pt x="82" y="92"/>
                    <a:pt x="83" y="90"/>
                    <a:pt x="84" y="89"/>
                  </a:cubicBezTo>
                  <a:cubicBezTo>
                    <a:pt x="85" y="88"/>
                    <a:pt x="87" y="88"/>
                    <a:pt x="88" y="87"/>
                  </a:cubicBezTo>
                  <a:cubicBezTo>
                    <a:pt x="89" y="86"/>
                    <a:pt x="90" y="85"/>
                    <a:pt x="91" y="84"/>
                  </a:cubicBezTo>
                  <a:cubicBezTo>
                    <a:pt x="92" y="83"/>
                    <a:pt x="90" y="82"/>
                    <a:pt x="90" y="81"/>
                  </a:cubicBezTo>
                  <a:cubicBezTo>
                    <a:pt x="91" y="79"/>
                    <a:pt x="94" y="79"/>
                    <a:pt x="95" y="78"/>
                  </a:cubicBezTo>
                  <a:cubicBezTo>
                    <a:pt x="96" y="78"/>
                    <a:pt x="98" y="75"/>
                    <a:pt x="98" y="74"/>
                  </a:cubicBezTo>
                  <a:cubicBezTo>
                    <a:pt x="98" y="76"/>
                    <a:pt x="96" y="76"/>
                    <a:pt x="97" y="78"/>
                  </a:cubicBezTo>
                  <a:cubicBezTo>
                    <a:pt x="99" y="79"/>
                    <a:pt x="100" y="76"/>
                    <a:pt x="100" y="76"/>
                  </a:cubicBezTo>
                  <a:cubicBezTo>
                    <a:pt x="101" y="77"/>
                    <a:pt x="100" y="78"/>
                    <a:pt x="101" y="78"/>
                  </a:cubicBezTo>
                  <a:cubicBezTo>
                    <a:pt x="102" y="75"/>
                    <a:pt x="101" y="72"/>
                    <a:pt x="99" y="69"/>
                  </a:cubicBezTo>
                  <a:cubicBezTo>
                    <a:pt x="98" y="67"/>
                    <a:pt x="96" y="65"/>
                    <a:pt x="97" y="62"/>
                  </a:cubicBezTo>
                  <a:cubicBezTo>
                    <a:pt x="98" y="59"/>
                    <a:pt x="103" y="61"/>
                    <a:pt x="100" y="58"/>
                  </a:cubicBezTo>
                  <a:cubicBezTo>
                    <a:pt x="99" y="57"/>
                    <a:pt x="97" y="56"/>
                    <a:pt x="98" y="54"/>
                  </a:cubicBezTo>
                  <a:cubicBezTo>
                    <a:pt x="99" y="53"/>
                    <a:pt x="100" y="54"/>
                    <a:pt x="102" y="55"/>
                  </a:cubicBezTo>
                  <a:cubicBezTo>
                    <a:pt x="103" y="56"/>
                    <a:pt x="104" y="55"/>
                    <a:pt x="104" y="57"/>
                  </a:cubicBezTo>
                  <a:cubicBezTo>
                    <a:pt x="104" y="58"/>
                    <a:pt x="104" y="59"/>
                    <a:pt x="106" y="60"/>
                  </a:cubicBezTo>
                  <a:cubicBezTo>
                    <a:pt x="107" y="60"/>
                    <a:pt x="109" y="60"/>
                    <a:pt x="110" y="60"/>
                  </a:cubicBezTo>
                  <a:cubicBezTo>
                    <a:pt x="111" y="60"/>
                    <a:pt x="113" y="61"/>
                    <a:pt x="114" y="60"/>
                  </a:cubicBezTo>
                  <a:cubicBezTo>
                    <a:pt x="119" y="59"/>
                    <a:pt x="115" y="65"/>
                    <a:pt x="113" y="66"/>
                  </a:cubicBezTo>
                  <a:cubicBezTo>
                    <a:pt x="110" y="66"/>
                    <a:pt x="112" y="70"/>
                    <a:pt x="112" y="71"/>
                  </a:cubicBezTo>
                  <a:cubicBezTo>
                    <a:pt x="113" y="71"/>
                    <a:pt x="115" y="67"/>
                    <a:pt x="115" y="68"/>
                  </a:cubicBezTo>
                  <a:cubicBezTo>
                    <a:pt x="115" y="71"/>
                    <a:pt x="117" y="74"/>
                    <a:pt x="117" y="7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34" name="Freeform 702">
              <a:extLst>
                <a:ext uri="{FF2B5EF4-FFF2-40B4-BE49-F238E27FC236}">
                  <a16:creationId xmlns:a16="http://schemas.microsoft.com/office/drawing/2014/main" id="{47CBE9B2-7599-6E40-9CD2-EDC3D2B6FB54}"/>
                </a:ext>
              </a:extLst>
            </p:cNvPr>
            <p:cNvSpPr>
              <a:spLocks/>
            </p:cNvSpPr>
            <p:nvPr/>
          </p:nvSpPr>
          <p:spPr bwMode="auto">
            <a:xfrm>
              <a:off x="15926295" y="7669658"/>
              <a:ext cx="382164" cy="917438"/>
            </a:xfrm>
            <a:custGeom>
              <a:avLst/>
              <a:gdLst>
                <a:gd name="T0" fmla="*/ 37 w 41"/>
                <a:gd name="T1" fmla="*/ 37 h 98"/>
                <a:gd name="T2" fmla="*/ 34 w 41"/>
                <a:gd name="T3" fmla="*/ 35 h 98"/>
                <a:gd name="T4" fmla="*/ 31 w 41"/>
                <a:gd name="T5" fmla="*/ 29 h 98"/>
                <a:gd name="T6" fmla="*/ 32 w 41"/>
                <a:gd name="T7" fmla="*/ 25 h 98"/>
                <a:gd name="T8" fmla="*/ 25 w 41"/>
                <a:gd name="T9" fmla="*/ 22 h 98"/>
                <a:gd name="T10" fmla="*/ 30 w 41"/>
                <a:gd name="T11" fmla="*/ 10 h 98"/>
                <a:gd name="T12" fmla="*/ 28 w 41"/>
                <a:gd name="T13" fmla="*/ 6 h 98"/>
                <a:gd name="T14" fmla="*/ 23 w 41"/>
                <a:gd name="T15" fmla="*/ 2 h 98"/>
                <a:gd name="T16" fmla="*/ 22 w 41"/>
                <a:gd name="T17" fmla="*/ 9 h 98"/>
                <a:gd name="T18" fmla="*/ 18 w 41"/>
                <a:gd name="T19" fmla="*/ 9 h 98"/>
                <a:gd name="T20" fmla="*/ 13 w 41"/>
                <a:gd name="T21" fmla="*/ 15 h 98"/>
                <a:gd name="T22" fmla="*/ 11 w 41"/>
                <a:gd name="T23" fmla="*/ 21 h 98"/>
                <a:gd name="T24" fmla="*/ 6 w 41"/>
                <a:gd name="T25" fmla="*/ 25 h 98"/>
                <a:gd name="T26" fmla="*/ 2 w 41"/>
                <a:gd name="T27" fmla="*/ 35 h 98"/>
                <a:gd name="T28" fmla="*/ 0 w 41"/>
                <a:gd name="T29" fmla="*/ 40 h 98"/>
                <a:gd name="T30" fmla="*/ 4 w 41"/>
                <a:gd name="T31" fmla="*/ 44 h 98"/>
                <a:gd name="T32" fmla="*/ 7 w 41"/>
                <a:gd name="T33" fmla="*/ 52 h 98"/>
                <a:gd name="T34" fmla="*/ 11 w 41"/>
                <a:gd name="T35" fmla="*/ 58 h 98"/>
                <a:gd name="T36" fmla="*/ 11 w 41"/>
                <a:gd name="T37" fmla="*/ 64 h 98"/>
                <a:gd name="T38" fmla="*/ 12 w 41"/>
                <a:gd name="T39" fmla="*/ 66 h 98"/>
                <a:gd name="T40" fmla="*/ 14 w 41"/>
                <a:gd name="T41" fmla="*/ 66 h 98"/>
                <a:gd name="T42" fmla="*/ 17 w 41"/>
                <a:gd name="T43" fmla="*/ 65 h 98"/>
                <a:gd name="T44" fmla="*/ 22 w 41"/>
                <a:gd name="T45" fmla="*/ 64 h 98"/>
                <a:gd name="T46" fmla="*/ 25 w 41"/>
                <a:gd name="T47" fmla="*/ 72 h 98"/>
                <a:gd name="T48" fmla="*/ 29 w 41"/>
                <a:gd name="T49" fmla="*/ 80 h 98"/>
                <a:gd name="T50" fmla="*/ 30 w 41"/>
                <a:gd name="T51" fmla="*/ 85 h 98"/>
                <a:gd name="T52" fmla="*/ 29 w 41"/>
                <a:gd name="T53" fmla="*/ 88 h 98"/>
                <a:gd name="T54" fmla="*/ 29 w 41"/>
                <a:gd name="T55" fmla="*/ 98 h 98"/>
                <a:gd name="T56" fmla="*/ 34 w 41"/>
                <a:gd name="T57" fmla="*/ 85 h 98"/>
                <a:gd name="T58" fmla="*/ 28 w 41"/>
                <a:gd name="T59" fmla="*/ 71 h 98"/>
                <a:gd name="T60" fmla="*/ 30 w 41"/>
                <a:gd name="T61" fmla="*/ 65 h 98"/>
                <a:gd name="T62" fmla="*/ 26 w 41"/>
                <a:gd name="T63" fmla="*/ 49 h 98"/>
                <a:gd name="T64" fmla="*/ 34 w 41"/>
                <a:gd name="T65" fmla="*/ 44 h 98"/>
                <a:gd name="T66" fmla="*/ 41 w 41"/>
                <a:gd name="T67" fmla="*/ 3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98">
                  <a:moveTo>
                    <a:pt x="39" y="38"/>
                  </a:moveTo>
                  <a:cubicBezTo>
                    <a:pt x="38" y="38"/>
                    <a:pt x="37" y="39"/>
                    <a:pt x="37" y="37"/>
                  </a:cubicBezTo>
                  <a:cubicBezTo>
                    <a:pt x="37" y="37"/>
                    <a:pt x="37" y="36"/>
                    <a:pt x="37" y="36"/>
                  </a:cubicBezTo>
                  <a:cubicBezTo>
                    <a:pt x="37" y="35"/>
                    <a:pt x="34" y="35"/>
                    <a:pt x="34" y="35"/>
                  </a:cubicBezTo>
                  <a:cubicBezTo>
                    <a:pt x="33" y="34"/>
                    <a:pt x="34" y="32"/>
                    <a:pt x="34" y="31"/>
                  </a:cubicBezTo>
                  <a:cubicBezTo>
                    <a:pt x="35" y="29"/>
                    <a:pt x="32" y="30"/>
                    <a:pt x="31" y="29"/>
                  </a:cubicBezTo>
                  <a:cubicBezTo>
                    <a:pt x="31" y="28"/>
                    <a:pt x="30" y="28"/>
                    <a:pt x="30" y="27"/>
                  </a:cubicBezTo>
                  <a:cubicBezTo>
                    <a:pt x="30" y="26"/>
                    <a:pt x="32" y="25"/>
                    <a:pt x="32" y="25"/>
                  </a:cubicBezTo>
                  <a:cubicBezTo>
                    <a:pt x="31" y="23"/>
                    <a:pt x="25" y="26"/>
                    <a:pt x="24" y="25"/>
                  </a:cubicBezTo>
                  <a:cubicBezTo>
                    <a:pt x="24" y="25"/>
                    <a:pt x="25" y="23"/>
                    <a:pt x="25" y="22"/>
                  </a:cubicBezTo>
                  <a:cubicBezTo>
                    <a:pt x="24" y="21"/>
                    <a:pt x="27" y="19"/>
                    <a:pt x="27" y="18"/>
                  </a:cubicBezTo>
                  <a:cubicBezTo>
                    <a:pt x="29" y="15"/>
                    <a:pt x="31" y="13"/>
                    <a:pt x="30" y="10"/>
                  </a:cubicBezTo>
                  <a:cubicBezTo>
                    <a:pt x="30" y="9"/>
                    <a:pt x="31" y="8"/>
                    <a:pt x="31" y="7"/>
                  </a:cubicBezTo>
                  <a:cubicBezTo>
                    <a:pt x="31" y="5"/>
                    <a:pt x="29" y="7"/>
                    <a:pt x="28" y="6"/>
                  </a:cubicBezTo>
                  <a:cubicBezTo>
                    <a:pt x="28" y="4"/>
                    <a:pt x="27" y="3"/>
                    <a:pt x="27" y="2"/>
                  </a:cubicBezTo>
                  <a:cubicBezTo>
                    <a:pt x="25" y="0"/>
                    <a:pt x="25" y="3"/>
                    <a:pt x="23" y="2"/>
                  </a:cubicBezTo>
                  <a:cubicBezTo>
                    <a:pt x="24" y="4"/>
                    <a:pt x="22" y="4"/>
                    <a:pt x="22" y="5"/>
                  </a:cubicBezTo>
                  <a:cubicBezTo>
                    <a:pt x="22" y="5"/>
                    <a:pt x="22" y="9"/>
                    <a:pt x="22" y="9"/>
                  </a:cubicBezTo>
                  <a:cubicBezTo>
                    <a:pt x="21" y="9"/>
                    <a:pt x="21" y="7"/>
                    <a:pt x="21" y="7"/>
                  </a:cubicBezTo>
                  <a:cubicBezTo>
                    <a:pt x="19" y="7"/>
                    <a:pt x="18" y="8"/>
                    <a:pt x="18" y="9"/>
                  </a:cubicBezTo>
                  <a:cubicBezTo>
                    <a:pt x="17" y="10"/>
                    <a:pt x="15" y="10"/>
                    <a:pt x="14" y="11"/>
                  </a:cubicBezTo>
                  <a:cubicBezTo>
                    <a:pt x="13" y="12"/>
                    <a:pt x="14" y="14"/>
                    <a:pt x="13" y="15"/>
                  </a:cubicBezTo>
                  <a:cubicBezTo>
                    <a:pt x="13" y="16"/>
                    <a:pt x="12" y="17"/>
                    <a:pt x="11" y="18"/>
                  </a:cubicBezTo>
                  <a:cubicBezTo>
                    <a:pt x="11" y="19"/>
                    <a:pt x="11" y="20"/>
                    <a:pt x="11" y="21"/>
                  </a:cubicBezTo>
                  <a:cubicBezTo>
                    <a:pt x="11" y="23"/>
                    <a:pt x="10" y="25"/>
                    <a:pt x="9" y="25"/>
                  </a:cubicBezTo>
                  <a:cubicBezTo>
                    <a:pt x="8" y="25"/>
                    <a:pt x="7" y="25"/>
                    <a:pt x="6" y="25"/>
                  </a:cubicBezTo>
                  <a:cubicBezTo>
                    <a:pt x="5" y="27"/>
                    <a:pt x="6" y="35"/>
                    <a:pt x="4" y="35"/>
                  </a:cubicBezTo>
                  <a:cubicBezTo>
                    <a:pt x="4" y="35"/>
                    <a:pt x="2" y="35"/>
                    <a:pt x="2" y="35"/>
                  </a:cubicBezTo>
                  <a:cubicBezTo>
                    <a:pt x="2" y="36"/>
                    <a:pt x="2" y="37"/>
                    <a:pt x="2" y="37"/>
                  </a:cubicBezTo>
                  <a:cubicBezTo>
                    <a:pt x="2" y="38"/>
                    <a:pt x="1" y="39"/>
                    <a:pt x="0" y="40"/>
                  </a:cubicBezTo>
                  <a:cubicBezTo>
                    <a:pt x="0" y="41"/>
                    <a:pt x="4" y="46"/>
                    <a:pt x="5" y="47"/>
                  </a:cubicBezTo>
                  <a:cubicBezTo>
                    <a:pt x="5" y="47"/>
                    <a:pt x="4" y="44"/>
                    <a:pt x="4" y="44"/>
                  </a:cubicBezTo>
                  <a:cubicBezTo>
                    <a:pt x="4" y="44"/>
                    <a:pt x="7" y="48"/>
                    <a:pt x="7" y="48"/>
                  </a:cubicBezTo>
                  <a:cubicBezTo>
                    <a:pt x="8" y="50"/>
                    <a:pt x="6" y="50"/>
                    <a:pt x="7" y="52"/>
                  </a:cubicBezTo>
                  <a:cubicBezTo>
                    <a:pt x="6" y="51"/>
                    <a:pt x="8" y="51"/>
                    <a:pt x="9" y="52"/>
                  </a:cubicBezTo>
                  <a:cubicBezTo>
                    <a:pt x="10" y="54"/>
                    <a:pt x="11" y="56"/>
                    <a:pt x="11" y="58"/>
                  </a:cubicBezTo>
                  <a:cubicBezTo>
                    <a:pt x="11" y="58"/>
                    <a:pt x="10" y="67"/>
                    <a:pt x="10" y="67"/>
                  </a:cubicBezTo>
                  <a:cubicBezTo>
                    <a:pt x="11" y="67"/>
                    <a:pt x="11" y="64"/>
                    <a:pt x="11" y="64"/>
                  </a:cubicBezTo>
                  <a:cubicBezTo>
                    <a:pt x="11" y="64"/>
                    <a:pt x="11" y="67"/>
                    <a:pt x="11" y="67"/>
                  </a:cubicBezTo>
                  <a:cubicBezTo>
                    <a:pt x="11" y="67"/>
                    <a:pt x="12" y="66"/>
                    <a:pt x="12" y="66"/>
                  </a:cubicBezTo>
                  <a:cubicBezTo>
                    <a:pt x="12" y="66"/>
                    <a:pt x="12" y="68"/>
                    <a:pt x="12" y="68"/>
                  </a:cubicBezTo>
                  <a:cubicBezTo>
                    <a:pt x="13" y="68"/>
                    <a:pt x="13" y="66"/>
                    <a:pt x="14" y="66"/>
                  </a:cubicBezTo>
                  <a:cubicBezTo>
                    <a:pt x="14" y="66"/>
                    <a:pt x="14" y="67"/>
                    <a:pt x="14" y="67"/>
                  </a:cubicBezTo>
                  <a:cubicBezTo>
                    <a:pt x="14" y="67"/>
                    <a:pt x="17" y="66"/>
                    <a:pt x="17" y="65"/>
                  </a:cubicBezTo>
                  <a:cubicBezTo>
                    <a:pt x="18" y="65"/>
                    <a:pt x="23" y="62"/>
                    <a:pt x="21" y="61"/>
                  </a:cubicBezTo>
                  <a:cubicBezTo>
                    <a:pt x="22" y="61"/>
                    <a:pt x="21" y="63"/>
                    <a:pt x="22" y="64"/>
                  </a:cubicBezTo>
                  <a:cubicBezTo>
                    <a:pt x="23" y="64"/>
                    <a:pt x="24" y="64"/>
                    <a:pt x="24" y="65"/>
                  </a:cubicBezTo>
                  <a:cubicBezTo>
                    <a:pt x="25" y="67"/>
                    <a:pt x="25" y="70"/>
                    <a:pt x="25" y="72"/>
                  </a:cubicBezTo>
                  <a:cubicBezTo>
                    <a:pt x="26" y="75"/>
                    <a:pt x="26" y="77"/>
                    <a:pt x="28" y="79"/>
                  </a:cubicBezTo>
                  <a:cubicBezTo>
                    <a:pt x="28" y="79"/>
                    <a:pt x="29" y="80"/>
                    <a:pt x="29" y="80"/>
                  </a:cubicBezTo>
                  <a:cubicBezTo>
                    <a:pt x="29" y="82"/>
                    <a:pt x="30" y="82"/>
                    <a:pt x="30" y="82"/>
                  </a:cubicBezTo>
                  <a:cubicBezTo>
                    <a:pt x="31" y="83"/>
                    <a:pt x="29" y="85"/>
                    <a:pt x="30" y="85"/>
                  </a:cubicBezTo>
                  <a:cubicBezTo>
                    <a:pt x="30" y="85"/>
                    <a:pt x="30" y="85"/>
                    <a:pt x="31" y="85"/>
                  </a:cubicBezTo>
                  <a:cubicBezTo>
                    <a:pt x="31" y="86"/>
                    <a:pt x="29" y="87"/>
                    <a:pt x="29" y="88"/>
                  </a:cubicBezTo>
                  <a:cubicBezTo>
                    <a:pt x="29" y="90"/>
                    <a:pt x="30" y="88"/>
                    <a:pt x="31" y="89"/>
                  </a:cubicBezTo>
                  <a:cubicBezTo>
                    <a:pt x="31" y="89"/>
                    <a:pt x="29" y="97"/>
                    <a:pt x="29" y="98"/>
                  </a:cubicBezTo>
                  <a:cubicBezTo>
                    <a:pt x="31" y="96"/>
                    <a:pt x="32" y="92"/>
                    <a:pt x="33" y="90"/>
                  </a:cubicBezTo>
                  <a:cubicBezTo>
                    <a:pt x="34" y="88"/>
                    <a:pt x="35" y="87"/>
                    <a:pt x="34" y="85"/>
                  </a:cubicBezTo>
                  <a:cubicBezTo>
                    <a:pt x="33" y="83"/>
                    <a:pt x="33" y="82"/>
                    <a:pt x="33" y="80"/>
                  </a:cubicBezTo>
                  <a:cubicBezTo>
                    <a:pt x="32" y="78"/>
                    <a:pt x="27" y="74"/>
                    <a:pt x="28" y="71"/>
                  </a:cubicBezTo>
                  <a:cubicBezTo>
                    <a:pt x="28" y="71"/>
                    <a:pt x="30" y="70"/>
                    <a:pt x="30" y="69"/>
                  </a:cubicBezTo>
                  <a:cubicBezTo>
                    <a:pt x="29" y="67"/>
                    <a:pt x="30" y="67"/>
                    <a:pt x="30" y="65"/>
                  </a:cubicBezTo>
                  <a:cubicBezTo>
                    <a:pt x="31" y="62"/>
                    <a:pt x="27" y="60"/>
                    <a:pt x="26" y="58"/>
                  </a:cubicBezTo>
                  <a:cubicBezTo>
                    <a:pt x="23" y="56"/>
                    <a:pt x="25" y="52"/>
                    <a:pt x="26" y="49"/>
                  </a:cubicBezTo>
                  <a:cubicBezTo>
                    <a:pt x="26" y="47"/>
                    <a:pt x="27" y="47"/>
                    <a:pt x="29" y="47"/>
                  </a:cubicBezTo>
                  <a:cubicBezTo>
                    <a:pt x="31" y="47"/>
                    <a:pt x="33" y="45"/>
                    <a:pt x="34" y="44"/>
                  </a:cubicBezTo>
                  <a:cubicBezTo>
                    <a:pt x="36" y="43"/>
                    <a:pt x="37" y="44"/>
                    <a:pt x="39" y="42"/>
                  </a:cubicBezTo>
                  <a:cubicBezTo>
                    <a:pt x="40" y="40"/>
                    <a:pt x="41" y="39"/>
                    <a:pt x="41" y="38"/>
                  </a:cubicBezTo>
                  <a:cubicBezTo>
                    <a:pt x="41" y="38"/>
                    <a:pt x="40" y="38"/>
                    <a:pt x="39" y="3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35" name="Freeform 703">
              <a:extLst>
                <a:ext uri="{FF2B5EF4-FFF2-40B4-BE49-F238E27FC236}">
                  <a16:creationId xmlns:a16="http://schemas.microsoft.com/office/drawing/2014/main" id="{382C923A-AA19-B047-A752-B5843648E0FD}"/>
                </a:ext>
              </a:extLst>
            </p:cNvPr>
            <p:cNvSpPr>
              <a:spLocks/>
            </p:cNvSpPr>
            <p:nvPr/>
          </p:nvSpPr>
          <p:spPr bwMode="auto">
            <a:xfrm>
              <a:off x="15747950" y="7781150"/>
              <a:ext cx="213379" cy="261215"/>
            </a:xfrm>
            <a:custGeom>
              <a:avLst/>
              <a:gdLst>
                <a:gd name="T0" fmla="*/ 21 w 23"/>
                <a:gd name="T1" fmla="*/ 26 h 28"/>
                <a:gd name="T2" fmla="*/ 20 w 23"/>
                <a:gd name="T3" fmla="*/ 17 h 28"/>
                <a:gd name="T4" fmla="*/ 18 w 23"/>
                <a:gd name="T5" fmla="*/ 16 h 28"/>
                <a:gd name="T6" fmla="*/ 16 w 23"/>
                <a:gd name="T7" fmla="*/ 18 h 28"/>
                <a:gd name="T8" fmla="*/ 17 w 23"/>
                <a:gd name="T9" fmla="*/ 13 h 28"/>
                <a:gd name="T10" fmla="*/ 18 w 23"/>
                <a:gd name="T11" fmla="*/ 7 h 28"/>
                <a:gd name="T12" fmla="*/ 14 w 23"/>
                <a:gd name="T13" fmla="*/ 7 h 28"/>
                <a:gd name="T14" fmla="*/ 10 w 23"/>
                <a:gd name="T15" fmla="*/ 7 h 28"/>
                <a:gd name="T16" fmla="*/ 8 w 23"/>
                <a:gd name="T17" fmla="*/ 4 h 28"/>
                <a:gd name="T18" fmla="*/ 6 w 23"/>
                <a:gd name="T19" fmla="*/ 2 h 28"/>
                <a:gd name="T20" fmla="*/ 2 w 23"/>
                <a:gd name="T21" fmla="*/ 1 h 28"/>
                <a:gd name="T22" fmla="*/ 4 w 23"/>
                <a:gd name="T23" fmla="*/ 5 h 28"/>
                <a:gd name="T24" fmla="*/ 1 w 23"/>
                <a:gd name="T25" fmla="*/ 9 h 28"/>
                <a:gd name="T26" fmla="*/ 3 w 23"/>
                <a:gd name="T27" fmla="*/ 16 h 28"/>
                <a:gd name="T28" fmla="*/ 5 w 23"/>
                <a:gd name="T29" fmla="*/ 25 h 28"/>
                <a:gd name="T30" fmla="*/ 6 w 23"/>
                <a:gd name="T31" fmla="*/ 22 h 28"/>
                <a:gd name="T32" fmla="*/ 7 w 23"/>
                <a:gd name="T33" fmla="*/ 24 h 28"/>
                <a:gd name="T34" fmla="*/ 7 w 23"/>
                <a:gd name="T35" fmla="*/ 23 h 28"/>
                <a:gd name="T36" fmla="*/ 8 w 23"/>
                <a:gd name="T37" fmla="*/ 21 h 28"/>
                <a:gd name="T38" fmla="*/ 13 w 23"/>
                <a:gd name="T39" fmla="*/ 22 h 28"/>
                <a:gd name="T40" fmla="*/ 11 w 23"/>
                <a:gd name="T41" fmla="*/ 16 h 28"/>
                <a:gd name="T42" fmla="*/ 13 w 23"/>
                <a:gd name="T43" fmla="*/ 19 h 28"/>
                <a:gd name="T44" fmla="*/ 17 w 23"/>
                <a:gd name="T45" fmla="*/ 20 h 28"/>
                <a:gd name="T46" fmla="*/ 18 w 23"/>
                <a:gd name="T47" fmla="*/ 22 h 28"/>
                <a:gd name="T48" fmla="*/ 19 w 23"/>
                <a:gd name="T49" fmla="*/ 28 h 28"/>
                <a:gd name="T50" fmla="*/ 21 w 23"/>
                <a:gd name="T51" fmla="*/ 26 h 28"/>
                <a:gd name="T52" fmla="*/ 21 w 23"/>
                <a:gd name="T53"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21" y="26"/>
                  </a:moveTo>
                  <a:cubicBezTo>
                    <a:pt x="22" y="24"/>
                    <a:pt x="20" y="19"/>
                    <a:pt x="20" y="17"/>
                  </a:cubicBezTo>
                  <a:cubicBezTo>
                    <a:pt x="20" y="17"/>
                    <a:pt x="19" y="13"/>
                    <a:pt x="18" y="16"/>
                  </a:cubicBezTo>
                  <a:cubicBezTo>
                    <a:pt x="18" y="16"/>
                    <a:pt x="17" y="17"/>
                    <a:pt x="16" y="18"/>
                  </a:cubicBezTo>
                  <a:cubicBezTo>
                    <a:pt x="16" y="17"/>
                    <a:pt x="14" y="13"/>
                    <a:pt x="17" y="13"/>
                  </a:cubicBezTo>
                  <a:cubicBezTo>
                    <a:pt x="19" y="12"/>
                    <a:pt x="23" y="6"/>
                    <a:pt x="18" y="7"/>
                  </a:cubicBezTo>
                  <a:cubicBezTo>
                    <a:pt x="17" y="8"/>
                    <a:pt x="15" y="7"/>
                    <a:pt x="14" y="7"/>
                  </a:cubicBezTo>
                  <a:cubicBezTo>
                    <a:pt x="13" y="7"/>
                    <a:pt x="11" y="7"/>
                    <a:pt x="10" y="7"/>
                  </a:cubicBezTo>
                  <a:cubicBezTo>
                    <a:pt x="8" y="6"/>
                    <a:pt x="8" y="5"/>
                    <a:pt x="8" y="4"/>
                  </a:cubicBezTo>
                  <a:cubicBezTo>
                    <a:pt x="8" y="2"/>
                    <a:pt x="7" y="3"/>
                    <a:pt x="6" y="2"/>
                  </a:cubicBezTo>
                  <a:cubicBezTo>
                    <a:pt x="4" y="1"/>
                    <a:pt x="3" y="0"/>
                    <a:pt x="2" y="1"/>
                  </a:cubicBezTo>
                  <a:cubicBezTo>
                    <a:pt x="1" y="3"/>
                    <a:pt x="3" y="4"/>
                    <a:pt x="4" y="5"/>
                  </a:cubicBezTo>
                  <a:cubicBezTo>
                    <a:pt x="7" y="8"/>
                    <a:pt x="2" y="6"/>
                    <a:pt x="1" y="9"/>
                  </a:cubicBezTo>
                  <a:cubicBezTo>
                    <a:pt x="0" y="12"/>
                    <a:pt x="2" y="14"/>
                    <a:pt x="3" y="16"/>
                  </a:cubicBezTo>
                  <a:cubicBezTo>
                    <a:pt x="5" y="19"/>
                    <a:pt x="6" y="22"/>
                    <a:pt x="5" y="25"/>
                  </a:cubicBezTo>
                  <a:cubicBezTo>
                    <a:pt x="6" y="26"/>
                    <a:pt x="6" y="23"/>
                    <a:pt x="6" y="22"/>
                  </a:cubicBezTo>
                  <a:cubicBezTo>
                    <a:pt x="6" y="23"/>
                    <a:pt x="6" y="24"/>
                    <a:pt x="7" y="24"/>
                  </a:cubicBezTo>
                  <a:cubicBezTo>
                    <a:pt x="7" y="24"/>
                    <a:pt x="7" y="23"/>
                    <a:pt x="7" y="23"/>
                  </a:cubicBezTo>
                  <a:cubicBezTo>
                    <a:pt x="8" y="26"/>
                    <a:pt x="8" y="23"/>
                    <a:pt x="8" y="21"/>
                  </a:cubicBezTo>
                  <a:cubicBezTo>
                    <a:pt x="8" y="22"/>
                    <a:pt x="12" y="25"/>
                    <a:pt x="13" y="22"/>
                  </a:cubicBezTo>
                  <a:cubicBezTo>
                    <a:pt x="13" y="21"/>
                    <a:pt x="12" y="16"/>
                    <a:pt x="11" y="16"/>
                  </a:cubicBezTo>
                  <a:cubicBezTo>
                    <a:pt x="12" y="16"/>
                    <a:pt x="13" y="18"/>
                    <a:pt x="13" y="19"/>
                  </a:cubicBezTo>
                  <a:cubicBezTo>
                    <a:pt x="14" y="20"/>
                    <a:pt x="17" y="18"/>
                    <a:pt x="17" y="20"/>
                  </a:cubicBezTo>
                  <a:cubicBezTo>
                    <a:pt x="17" y="21"/>
                    <a:pt x="18" y="20"/>
                    <a:pt x="18" y="22"/>
                  </a:cubicBezTo>
                  <a:cubicBezTo>
                    <a:pt x="18" y="24"/>
                    <a:pt x="18" y="26"/>
                    <a:pt x="19" y="28"/>
                  </a:cubicBezTo>
                  <a:cubicBezTo>
                    <a:pt x="20" y="27"/>
                    <a:pt x="20" y="27"/>
                    <a:pt x="21" y="26"/>
                  </a:cubicBezTo>
                  <a:cubicBezTo>
                    <a:pt x="22" y="25"/>
                    <a:pt x="20" y="27"/>
                    <a:pt x="21" y="2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36" name="Freeform 704">
              <a:extLst>
                <a:ext uri="{FF2B5EF4-FFF2-40B4-BE49-F238E27FC236}">
                  <a16:creationId xmlns:a16="http://schemas.microsoft.com/office/drawing/2014/main" id="{26F71EB0-1C44-9240-BEC0-5734543FCE6D}"/>
                </a:ext>
              </a:extLst>
            </p:cNvPr>
            <p:cNvSpPr>
              <a:spLocks/>
            </p:cNvSpPr>
            <p:nvPr/>
          </p:nvSpPr>
          <p:spPr bwMode="auto">
            <a:xfrm>
              <a:off x="16149224" y="8071036"/>
              <a:ext cx="391720" cy="719934"/>
            </a:xfrm>
            <a:custGeom>
              <a:avLst/>
              <a:gdLst>
                <a:gd name="T0" fmla="*/ 40 w 42"/>
                <a:gd name="T1" fmla="*/ 30 h 77"/>
                <a:gd name="T2" fmla="*/ 41 w 42"/>
                <a:gd name="T3" fmla="*/ 27 h 77"/>
                <a:gd name="T4" fmla="*/ 39 w 42"/>
                <a:gd name="T5" fmla="*/ 24 h 77"/>
                <a:gd name="T6" fmla="*/ 36 w 42"/>
                <a:gd name="T7" fmla="*/ 20 h 77"/>
                <a:gd name="T8" fmla="*/ 35 w 42"/>
                <a:gd name="T9" fmla="*/ 15 h 77"/>
                <a:gd name="T10" fmla="*/ 30 w 42"/>
                <a:gd name="T11" fmla="*/ 12 h 77"/>
                <a:gd name="T12" fmla="*/ 25 w 42"/>
                <a:gd name="T13" fmla="*/ 14 h 77"/>
                <a:gd name="T14" fmla="*/ 21 w 42"/>
                <a:gd name="T15" fmla="*/ 14 h 77"/>
                <a:gd name="T16" fmla="*/ 17 w 42"/>
                <a:gd name="T17" fmla="*/ 16 h 77"/>
                <a:gd name="T18" fmla="*/ 19 w 42"/>
                <a:gd name="T19" fmla="*/ 12 h 77"/>
                <a:gd name="T20" fmla="*/ 19 w 42"/>
                <a:gd name="T21" fmla="*/ 9 h 77"/>
                <a:gd name="T22" fmla="*/ 18 w 42"/>
                <a:gd name="T23" fmla="*/ 5 h 77"/>
                <a:gd name="T24" fmla="*/ 15 w 42"/>
                <a:gd name="T25" fmla="*/ 4 h 77"/>
                <a:gd name="T26" fmla="*/ 9 w 42"/>
                <a:gd name="T27" fmla="*/ 1 h 77"/>
                <a:gd name="T28" fmla="*/ 4 w 42"/>
                <a:gd name="T29" fmla="*/ 4 h 77"/>
                <a:gd name="T30" fmla="*/ 1 w 42"/>
                <a:gd name="T31" fmla="*/ 8 h 77"/>
                <a:gd name="T32" fmla="*/ 0 w 42"/>
                <a:gd name="T33" fmla="*/ 13 h 77"/>
                <a:gd name="T34" fmla="*/ 3 w 42"/>
                <a:gd name="T35" fmla="*/ 16 h 77"/>
                <a:gd name="T36" fmla="*/ 6 w 42"/>
                <a:gd name="T37" fmla="*/ 20 h 77"/>
                <a:gd name="T38" fmla="*/ 5 w 42"/>
                <a:gd name="T39" fmla="*/ 24 h 77"/>
                <a:gd name="T40" fmla="*/ 5 w 42"/>
                <a:gd name="T41" fmla="*/ 27 h 77"/>
                <a:gd name="T42" fmla="*/ 4 w 42"/>
                <a:gd name="T43" fmla="*/ 28 h 77"/>
                <a:gd name="T44" fmla="*/ 6 w 42"/>
                <a:gd name="T45" fmla="*/ 33 h 77"/>
                <a:gd name="T46" fmla="*/ 9 w 42"/>
                <a:gd name="T47" fmla="*/ 37 h 77"/>
                <a:gd name="T48" fmla="*/ 10 w 42"/>
                <a:gd name="T49" fmla="*/ 42 h 77"/>
                <a:gd name="T50" fmla="*/ 6 w 42"/>
                <a:gd name="T51" fmla="*/ 52 h 77"/>
                <a:gd name="T52" fmla="*/ 5 w 42"/>
                <a:gd name="T53" fmla="*/ 55 h 77"/>
                <a:gd name="T54" fmla="*/ 4 w 42"/>
                <a:gd name="T55" fmla="*/ 58 h 77"/>
                <a:gd name="T56" fmla="*/ 5 w 42"/>
                <a:gd name="T57" fmla="*/ 62 h 77"/>
                <a:gd name="T58" fmla="*/ 11 w 42"/>
                <a:gd name="T59" fmla="*/ 69 h 77"/>
                <a:gd name="T60" fmla="*/ 13 w 42"/>
                <a:gd name="T61" fmla="*/ 72 h 77"/>
                <a:gd name="T62" fmla="*/ 16 w 42"/>
                <a:gd name="T63" fmla="*/ 72 h 77"/>
                <a:gd name="T64" fmla="*/ 18 w 42"/>
                <a:gd name="T65" fmla="*/ 74 h 77"/>
                <a:gd name="T66" fmla="*/ 19 w 42"/>
                <a:gd name="T67" fmla="*/ 76 h 77"/>
                <a:gd name="T68" fmla="*/ 21 w 42"/>
                <a:gd name="T69" fmla="*/ 76 h 77"/>
                <a:gd name="T70" fmla="*/ 23 w 42"/>
                <a:gd name="T71" fmla="*/ 74 h 77"/>
                <a:gd name="T72" fmla="*/ 16 w 42"/>
                <a:gd name="T73" fmla="*/ 69 h 77"/>
                <a:gd name="T74" fmla="*/ 13 w 42"/>
                <a:gd name="T75" fmla="*/ 67 h 77"/>
                <a:gd name="T76" fmla="*/ 15 w 42"/>
                <a:gd name="T77" fmla="*/ 67 h 77"/>
                <a:gd name="T78" fmla="*/ 12 w 42"/>
                <a:gd name="T79" fmla="*/ 60 h 77"/>
                <a:gd name="T80" fmla="*/ 11 w 42"/>
                <a:gd name="T81" fmla="*/ 58 h 77"/>
                <a:gd name="T82" fmla="*/ 9 w 42"/>
                <a:gd name="T83" fmla="*/ 56 h 77"/>
                <a:gd name="T84" fmla="*/ 11 w 42"/>
                <a:gd name="T85" fmla="*/ 48 h 77"/>
                <a:gd name="T86" fmla="*/ 13 w 42"/>
                <a:gd name="T87" fmla="*/ 43 h 77"/>
                <a:gd name="T88" fmla="*/ 14 w 42"/>
                <a:gd name="T89" fmla="*/ 36 h 77"/>
                <a:gd name="T90" fmla="*/ 17 w 42"/>
                <a:gd name="T91" fmla="*/ 40 h 77"/>
                <a:gd name="T92" fmla="*/ 22 w 42"/>
                <a:gd name="T93" fmla="*/ 41 h 77"/>
                <a:gd name="T94" fmla="*/ 27 w 42"/>
                <a:gd name="T95" fmla="*/ 44 h 77"/>
                <a:gd name="T96" fmla="*/ 24 w 42"/>
                <a:gd name="T97" fmla="*/ 38 h 77"/>
                <a:gd name="T98" fmla="*/ 28 w 42"/>
                <a:gd name="T99" fmla="*/ 33 h 77"/>
                <a:gd name="T100" fmla="*/ 34 w 42"/>
                <a:gd name="T101" fmla="*/ 32 h 77"/>
                <a:gd name="T102" fmla="*/ 38 w 42"/>
                <a:gd name="T103" fmla="*/ 33 h 77"/>
                <a:gd name="T104" fmla="*/ 40 w 42"/>
                <a:gd name="T105" fmla="*/ 30 h 77"/>
                <a:gd name="T106" fmla="*/ 40 w 42"/>
                <a:gd name="T107" fmla="*/ 3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77">
                  <a:moveTo>
                    <a:pt x="40" y="30"/>
                  </a:moveTo>
                  <a:cubicBezTo>
                    <a:pt x="41" y="30"/>
                    <a:pt x="40" y="28"/>
                    <a:pt x="41" y="27"/>
                  </a:cubicBezTo>
                  <a:cubicBezTo>
                    <a:pt x="42" y="26"/>
                    <a:pt x="40" y="24"/>
                    <a:pt x="39" y="24"/>
                  </a:cubicBezTo>
                  <a:cubicBezTo>
                    <a:pt x="38" y="23"/>
                    <a:pt x="36" y="22"/>
                    <a:pt x="36" y="20"/>
                  </a:cubicBezTo>
                  <a:cubicBezTo>
                    <a:pt x="36" y="18"/>
                    <a:pt x="37" y="17"/>
                    <a:pt x="35" y="15"/>
                  </a:cubicBezTo>
                  <a:cubicBezTo>
                    <a:pt x="34" y="14"/>
                    <a:pt x="32" y="12"/>
                    <a:pt x="30" y="12"/>
                  </a:cubicBezTo>
                  <a:cubicBezTo>
                    <a:pt x="28" y="12"/>
                    <a:pt x="27" y="14"/>
                    <a:pt x="25" y="14"/>
                  </a:cubicBezTo>
                  <a:cubicBezTo>
                    <a:pt x="23" y="13"/>
                    <a:pt x="23" y="13"/>
                    <a:pt x="21" y="14"/>
                  </a:cubicBezTo>
                  <a:cubicBezTo>
                    <a:pt x="21" y="14"/>
                    <a:pt x="18" y="17"/>
                    <a:pt x="17" y="16"/>
                  </a:cubicBezTo>
                  <a:cubicBezTo>
                    <a:pt x="17" y="15"/>
                    <a:pt x="20" y="13"/>
                    <a:pt x="19" y="12"/>
                  </a:cubicBezTo>
                  <a:cubicBezTo>
                    <a:pt x="17" y="11"/>
                    <a:pt x="19" y="10"/>
                    <a:pt x="19" y="9"/>
                  </a:cubicBezTo>
                  <a:cubicBezTo>
                    <a:pt x="19" y="8"/>
                    <a:pt x="19" y="5"/>
                    <a:pt x="18" y="5"/>
                  </a:cubicBezTo>
                  <a:cubicBezTo>
                    <a:pt x="16" y="6"/>
                    <a:pt x="14" y="6"/>
                    <a:pt x="15" y="4"/>
                  </a:cubicBezTo>
                  <a:cubicBezTo>
                    <a:pt x="16" y="0"/>
                    <a:pt x="11" y="0"/>
                    <a:pt x="9" y="1"/>
                  </a:cubicBezTo>
                  <a:cubicBezTo>
                    <a:pt x="8" y="3"/>
                    <a:pt x="6" y="4"/>
                    <a:pt x="4" y="4"/>
                  </a:cubicBezTo>
                  <a:cubicBezTo>
                    <a:pt x="2" y="4"/>
                    <a:pt x="1" y="7"/>
                    <a:pt x="1" y="8"/>
                  </a:cubicBezTo>
                  <a:cubicBezTo>
                    <a:pt x="1" y="10"/>
                    <a:pt x="0" y="11"/>
                    <a:pt x="0" y="13"/>
                  </a:cubicBezTo>
                  <a:cubicBezTo>
                    <a:pt x="0" y="15"/>
                    <a:pt x="1" y="15"/>
                    <a:pt x="3" y="16"/>
                  </a:cubicBezTo>
                  <a:cubicBezTo>
                    <a:pt x="4" y="18"/>
                    <a:pt x="5" y="19"/>
                    <a:pt x="6" y="20"/>
                  </a:cubicBezTo>
                  <a:cubicBezTo>
                    <a:pt x="7" y="22"/>
                    <a:pt x="5" y="23"/>
                    <a:pt x="5" y="24"/>
                  </a:cubicBezTo>
                  <a:cubicBezTo>
                    <a:pt x="5" y="25"/>
                    <a:pt x="6" y="26"/>
                    <a:pt x="5" y="27"/>
                  </a:cubicBezTo>
                  <a:cubicBezTo>
                    <a:pt x="5" y="27"/>
                    <a:pt x="4" y="27"/>
                    <a:pt x="4" y="28"/>
                  </a:cubicBezTo>
                  <a:cubicBezTo>
                    <a:pt x="3" y="29"/>
                    <a:pt x="5" y="32"/>
                    <a:pt x="6" y="33"/>
                  </a:cubicBezTo>
                  <a:cubicBezTo>
                    <a:pt x="7" y="34"/>
                    <a:pt x="8" y="35"/>
                    <a:pt x="9" y="37"/>
                  </a:cubicBezTo>
                  <a:cubicBezTo>
                    <a:pt x="9" y="39"/>
                    <a:pt x="9" y="40"/>
                    <a:pt x="10" y="42"/>
                  </a:cubicBezTo>
                  <a:cubicBezTo>
                    <a:pt x="11" y="46"/>
                    <a:pt x="8" y="49"/>
                    <a:pt x="6" y="52"/>
                  </a:cubicBezTo>
                  <a:cubicBezTo>
                    <a:pt x="6" y="53"/>
                    <a:pt x="5" y="54"/>
                    <a:pt x="5" y="55"/>
                  </a:cubicBezTo>
                  <a:cubicBezTo>
                    <a:pt x="4" y="56"/>
                    <a:pt x="4" y="57"/>
                    <a:pt x="4" y="58"/>
                  </a:cubicBezTo>
                  <a:cubicBezTo>
                    <a:pt x="4" y="59"/>
                    <a:pt x="3" y="62"/>
                    <a:pt x="5" y="62"/>
                  </a:cubicBezTo>
                  <a:cubicBezTo>
                    <a:pt x="8" y="64"/>
                    <a:pt x="9" y="67"/>
                    <a:pt x="11" y="69"/>
                  </a:cubicBezTo>
                  <a:cubicBezTo>
                    <a:pt x="12" y="70"/>
                    <a:pt x="12" y="71"/>
                    <a:pt x="13" y="72"/>
                  </a:cubicBezTo>
                  <a:cubicBezTo>
                    <a:pt x="14" y="72"/>
                    <a:pt x="15" y="72"/>
                    <a:pt x="16" y="72"/>
                  </a:cubicBezTo>
                  <a:cubicBezTo>
                    <a:pt x="17" y="73"/>
                    <a:pt x="18" y="73"/>
                    <a:pt x="18" y="74"/>
                  </a:cubicBezTo>
                  <a:cubicBezTo>
                    <a:pt x="18" y="75"/>
                    <a:pt x="18" y="76"/>
                    <a:pt x="19" y="76"/>
                  </a:cubicBezTo>
                  <a:cubicBezTo>
                    <a:pt x="19" y="77"/>
                    <a:pt x="20" y="76"/>
                    <a:pt x="21" y="76"/>
                  </a:cubicBezTo>
                  <a:cubicBezTo>
                    <a:pt x="22" y="76"/>
                    <a:pt x="23" y="74"/>
                    <a:pt x="23" y="74"/>
                  </a:cubicBezTo>
                  <a:cubicBezTo>
                    <a:pt x="21" y="71"/>
                    <a:pt x="20" y="70"/>
                    <a:pt x="16" y="69"/>
                  </a:cubicBezTo>
                  <a:cubicBezTo>
                    <a:pt x="15" y="69"/>
                    <a:pt x="14" y="68"/>
                    <a:pt x="13" y="67"/>
                  </a:cubicBezTo>
                  <a:cubicBezTo>
                    <a:pt x="13" y="65"/>
                    <a:pt x="14" y="67"/>
                    <a:pt x="15" y="67"/>
                  </a:cubicBezTo>
                  <a:cubicBezTo>
                    <a:pt x="14" y="67"/>
                    <a:pt x="12" y="61"/>
                    <a:pt x="12" y="60"/>
                  </a:cubicBezTo>
                  <a:cubicBezTo>
                    <a:pt x="12" y="59"/>
                    <a:pt x="12" y="59"/>
                    <a:pt x="11" y="58"/>
                  </a:cubicBezTo>
                  <a:cubicBezTo>
                    <a:pt x="10" y="58"/>
                    <a:pt x="9" y="57"/>
                    <a:pt x="9" y="56"/>
                  </a:cubicBezTo>
                  <a:cubicBezTo>
                    <a:pt x="8" y="53"/>
                    <a:pt x="10" y="50"/>
                    <a:pt x="11" y="48"/>
                  </a:cubicBezTo>
                  <a:cubicBezTo>
                    <a:pt x="11" y="46"/>
                    <a:pt x="13" y="44"/>
                    <a:pt x="13" y="43"/>
                  </a:cubicBezTo>
                  <a:cubicBezTo>
                    <a:pt x="13" y="41"/>
                    <a:pt x="12" y="37"/>
                    <a:pt x="14" y="36"/>
                  </a:cubicBezTo>
                  <a:cubicBezTo>
                    <a:pt x="17" y="36"/>
                    <a:pt x="17" y="37"/>
                    <a:pt x="17" y="40"/>
                  </a:cubicBezTo>
                  <a:cubicBezTo>
                    <a:pt x="16" y="42"/>
                    <a:pt x="20" y="41"/>
                    <a:pt x="22" y="41"/>
                  </a:cubicBezTo>
                  <a:cubicBezTo>
                    <a:pt x="23" y="41"/>
                    <a:pt x="26" y="43"/>
                    <a:pt x="27" y="44"/>
                  </a:cubicBezTo>
                  <a:cubicBezTo>
                    <a:pt x="27" y="42"/>
                    <a:pt x="25" y="41"/>
                    <a:pt x="24" y="38"/>
                  </a:cubicBezTo>
                  <a:cubicBezTo>
                    <a:pt x="24" y="36"/>
                    <a:pt x="26" y="35"/>
                    <a:pt x="28" y="33"/>
                  </a:cubicBezTo>
                  <a:cubicBezTo>
                    <a:pt x="29" y="32"/>
                    <a:pt x="32" y="32"/>
                    <a:pt x="34" y="32"/>
                  </a:cubicBezTo>
                  <a:cubicBezTo>
                    <a:pt x="36" y="32"/>
                    <a:pt x="37" y="32"/>
                    <a:pt x="38" y="33"/>
                  </a:cubicBezTo>
                  <a:cubicBezTo>
                    <a:pt x="40" y="33"/>
                    <a:pt x="39" y="32"/>
                    <a:pt x="40" y="30"/>
                  </a:cubicBezTo>
                  <a:cubicBezTo>
                    <a:pt x="41" y="30"/>
                    <a:pt x="40" y="31"/>
                    <a:pt x="40" y="3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37" name="Freeform 705">
              <a:extLst>
                <a:ext uri="{FF2B5EF4-FFF2-40B4-BE49-F238E27FC236}">
                  <a16:creationId xmlns:a16="http://schemas.microsoft.com/office/drawing/2014/main" id="{1176201F-71EC-2E4F-B461-E1AB3593D27D}"/>
                </a:ext>
              </a:extLst>
            </p:cNvPr>
            <p:cNvSpPr>
              <a:spLocks/>
            </p:cNvSpPr>
            <p:nvPr/>
          </p:nvSpPr>
          <p:spPr bwMode="auto">
            <a:xfrm>
              <a:off x="16362600" y="7921315"/>
              <a:ext cx="356687" cy="729492"/>
            </a:xfrm>
            <a:custGeom>
              <a:avLst/>
              <a:gdLst>
                <a:gd name="T0" fmla="*/ 37 w 38"/>
                <a:gd name="T1" fmla="*/ 55 h 78"/>
                <a:gd name="T2" fmla="*/ 36 w 38"/>
                <a:gd name="T3" fmla="*/ 49 h 78"/>
                <a:gd name="T4" fmla="*/ 32 w 38"/>
                <a:gd name="T5" fmla="*/ 41 h 78"/>
                <a:gd name="T6" fmla="*/ 28 w 38"/>
                <a:gd name="T7" fmla="*/ 37 h 78"/>
                <a:gd name="T8" fmla="*/ 22 w 38"/>
                <a:gd name="T9" fmla="*/ 31 h 78"/>
                <a:gd name="T10" fmla="*/ 18 w 38"/>
                <a:gd name="T11" fmla="*/ 26 h 78"/>
                <a:gd name="T12" fmla="*/ 19 w 38"/>
                <a:gd name="T13" fmla="*/ 20 h 78"/>
                <a:gd name="T14" fmla="*/ 23 w 38"/>
                <a:gd name="T15" fmla="*/ 15 h 78"/>
                <a:gd name="T16" fmla="*/ 29 w 38"/>
                <a:gd name="T17" fmla="*/ 11 h 78"/>
                <a:gd name="T18" fmla="*/ 23 w 38"/>
                <a:gd name="T19" fmla="*/ 7 h 78"/>
                <a:gd name="T20" fmla="*/ 24 w 38"/>
                <a:gd name="T21" fmla="*/ 4 h 78"/>
                <a:gd name="T22" fmla="*/ 19 w 38"/>
                <a:gd name="T23" fmla="*/ 3 h 78"/>
                <a:gd name="T24" fmla="*/ 14 w 38"/>
                <a:gd name="T25" fmla="*/ 3 h 78"/>
                <a:gd name="T26" fmla="*/ 11 w 38"/>
                <a:gd name="T27" fmla="*/ 5 h 78"/>
                <a:gd name="T28" fmla="*/ 8 w 38"/>
                <a:gd name="T29" fmla="*/ 5 h 78"/>
                <a:gd name="T30" fmla="*/ 5 w 38"/>
                <a:gd name="T31" fmla="*/ 5 h 78"/>
                <a:gd name="T32" fmla="*/ 3 w 38"/>
                <a:gd name="T33" fmla="*/ 5 h 78"/>
                <a:gd name="T34" fmla="*/ 0 w 38"/>
                <a:gd name="T35" fmla="*/ 6 h 78"/>
                <a:gd name="T36" fmla="*/ 4 w 38"/>
                <a:gd name="T37" fmla="*/ 9 h 78"/>
                <a:gd name="T38" fmla="*/ 5 w 38"/>
                <a:gd name="T39" fmla="*/ 13 h 78"/>
                <a:gd name="T40" fmla="*/ 9 w 38"/>
                <a:gd name="T41" fmla="*/ 14 h 78"/>
                <a:gd name="T42" fmla="*/ 12 w 38"/>
                <a:gd name="T43" fmla="*/ 17 h 78"/>
                <a:gd name="T44" fmla="*/ 13 w 38"/>
                <a:gd name="T45" fmla="*/ 21 h 78"/>
                <a:gd name="T46" fmla="*/ 10 w 38"/>
                <a:gd name="T47" fmla="*/ 22 h 78"/>
                <a:gd name="T48" fmla="*/ 14 w 38"/>
                <a:gd name="T49" fmla="*/ 25 h 78"/>
                <a:gd name="T50" fmla="*/ 19 w 38"/>
                <a:gd name="T51" fmla="*/ 31 h 78"/>
                <a:gd name="T52" fmla="*/ 23 w 38"/>
                <a:gd name="T53" fmla="*/ 35 h 78"/>
                <a:gd name="T54" fmla="*/ 26 w 38"/>
                <a:gd name="T55" fmla="*/ 39 h 78"/>
                <a:gd name="T56" fmla="*/ 28 w 38"/>
                <a:gd name="T57" fmla="*/ 43 h 78"/>
                <a:gd name="T58" fmla="*/ 27 w 38"/>
                <a:gd name="T59" fmla="*/ 48 h 78"/>
                <a:gd name="T60" fmla="*/ 28 w 38"/>
                <a:gd name="T61" fmla="*/ 52 h 78"/>
                <a:gd name="T62" fmla="*/ 28 w 38"/>
                <a:gd name="T63" fmla="*/ 57 h 78"/>
                <a:gd name="T64" fmla="*/ 23 w 38"/>
                <a:gd name="T65" fmla="*/ 60 h 78"/>
                <a:gd name="T66" fmla="*/ 20 w 38"/>
                <a:gd name="T67" fmla="*/ 62 h 78"/>
                <a:gd name="T68" fmla="*/ 20 w 38"/>
                <a:gd name="T69" fmla="*/ 65 h 78"/>
                <a:gd name="T70" fmla="*/ 18 w 38"/>
                <a:gd name="T71" fmla="*/ 66 h 78"/>
                <a:gd name="T72" fmla="*/ 14 w 38"/>
                <a:gd name="T73" fmla="*/ 67 h 78"/>
                <a:gd name="T74" fmla="*/ 15 w 38"/>
                <a:gd name="T75" fmla="*/ 70 h 78"/>
                <a:gd name="T76" fmla="*/ 14 w 38"/>
                <a:gd name="T77" fmla="*/ 74 h 78"/>
                <a:gd name="T78" fmla="*/ 14 w 38"/>
                <a:gd name="T79" fmla="*/ 77 h 78"/>
                <a:gd name="T80" fmla="*/ 18 w 38"/>
                <a:gd name="T81" fmla="*/ 75 h 78"/>
                <a:gd name="T82" fmla="*/ 19 w 38"/>
                <a:gd name="T83" fmla="*/ 71 h 78"/>
                <a:gd name="T84" fmla="*/ 22 w 38"/>
                <a:gd name="T85" fmla="*/ 72 h 78"/>
                <a:gd name="T86" fmla="*/ 21 w 38"/>
                <a:gd name="T87" fmla="*/ 70 h 78"/>
                <a:gd name="T88" fmla="*/ 23 w 38"/>
                <a:gd name="T89" fmla="*/ 71 h 78"/>
                <a:gd name="T90" fmla="*/ 24 w 38"/>
                <a:gd name="T91" fmla="*/ 67 h 78"/>
                <a:gd name="T92" fmla="*/ 26 w 38"/>
                <a:gd name="T93" fmla="*/ 68 h 78"/>
                <a:gd name="T94" fmla="*/ 30 w 38"/>
                <a:gd name="T95" fmla="*/ 66 h 78"/>
                <a:gd name="T96" fmla="*/ 36 w 38"/>
                <a:gd name="T97" fmla="*/ 61 h 78"/>
                <a:gd name="T98" fmla="*/ 36 w 38"/>
                <a:gd name="T99" fmla="*/ 57 h 78"/>
                <a:gd name="T100" fmla="*/ 37 w 38"/>
                <a:gd name="T101" fmla="*/ 55 h 78"/>
                <a:gd name="T102" fmla="*/ 37 w 38"/>
                <a:gd name="T103" fmla="*/ 5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78">
                  <a:moveTo>
                    <a:pt x="37" y="55"/>
                  </a:moveTo>
                  <a:cubicBezTo>
                    <a:pt x="36" y="54"/>
                    <a:pt x="36" y="52"/>
                    <a:pt x="36" y="49"/>
                  </a:cubicBezTo>
                  <a:cubicBezTo>
                    <a:pt x="35" y="46"/>
                    <a:pt x="34" y="44"/>
                    <a:pt x="32" y="41"/>
                  </a:cubicBezTo>
                  <a:cubicBezTo>
                    <a:pt x="31" y="39"/>
                    <a:pt x="30" y="38"/>
                    <a:pt x="28" y="37"/>
                  </a:cubicBezTo>
                  <a:cubicBezTo>
                    <a:pt x="26" y="35"/>
                    <a:pt x="23" y="34"/>
                    <a:pt x="22" y="31"/>
                  </a:cubicBezTo>
                  <a:cubicBezTo>
                    <a:pt x="22" y="29"/>
                    <a:pt x="20" y="28"/>
                    <a:pt x="18" y="26"/>
                  </a:cubicBezTo>
                  <a:cubicBezTo>
                    <a:pt x="17" y="25"/>
                    <a:pt x="18" y="21"/>
                    <a:pt x="19" y="20"/>
                  </a:cubicBezTo>
                  <a:cubicBezTo>
                    <a:pt x="21" y="19"/>
                    <a:pt x="23" y="17"/>
                    <a:pt x="23" y="15"/>
                  </a:cubicBezTo>
                  <a:cubicBezTo>
                    <a:pt x="24" y="14"/>
                    <a:pt x="28" y="12"/>
                    <a:pt x="29" y="11"/>
                  </a:cubicBezTo>
                  <a:cubicBezTo>
                    <a:pt x="27" y="10"/>
                    <a:pt x="25" y="9"/>
                    <a:pt x="23" y="7"/>
                  </a:cubicBezTo>
                  <a:cubicBezTo>
                    <a:pt x="21" y="6"/>
                    <a:pt x="24" y="6"/>
                    <a:pt x="24" y="4"/>
                  </a:cubicBezTo>
                  <a:cubicBezTo>
                    <a:pt x="24" y="4"/>
                    <a:pt x="19" y="3"/>
                    <a:pt x="19" y="3"/>
                  </a:cubicBezTo>
                  <a:cubicBezTo>
                    <a:pt x="17" y="2"/>
                    <a:pt x="15" y="0"/>
                    <a:pt x="14" y="3"/>
                  </a:cubicBezTo>
                  <a:cubicBezTo>
                    <a:pt x="13" y="4"/>
                    <a:pt x="12" y="4"/>
                    <a:pt x="11" y="5"/>
                  </a:cubicBezTo>
                  <a:cubicBezTo>
                    <a:pt x="9" y="8"/>
                    <a:pt x="9" y="4"/>
                    <a:pt x="8" y="5"/>
                  </a:cubicBezTo>
                  <a:cubicBezTo>
                    <a:pt x="6" y="6"/>
                    <a:pt x="6" y="5"/>
                    <a:pt x="5" y="5"/>
                  </a:cubicBezTo>
                  <a:cubicBezTo>
                    <a:pt x="4" y="6"/>
                    <a:pt x="3" y="6"/>
                    <a:pt x="3" y="5"/>
                  </a:cubicBezTo>
                  <a:cubicBezTo>
                    <a:pt x="3" y="4"/>
                    <a:pt x="1" y="6"/>
                    <a:pt x="0" y="6"/>
                  </a:cubicBezTo>
                  <a:cubicBezTo>
                    <a:pt x="0" y="7"/>
                    <a:pt x="3" y="9"/>
                    <a:pt x="4" y="9"/>
                  </a:cubicBezTo>
                  <a:cubicBezTo>
                    <a:pt x="5" y="11"/>
                    <a:pt x="4" y="12"/>
                    <a:pt x="5" y="13"/>
                  </a:cubicBezTo>
                  <a:cubicBezTo>
                    <a:pt x="5" y="15"/>
                    <a:pt x="8" y="15"/>
                    <a:pt x="9" y="14"/>
                  </a:cubicBezTo>
                  <a:cubicBezTo>
                    <a:pt x="11" y="13"/>
                    <a:pt x="12" y="16"/>
                    <a:pt x="12" y="17"/>
                  </a:cubicBezTo>
                  <a:cubicBezTo>
                    <a:pt x="13" y="19"/>
                    <a:pt x="15" y="19"/>
                    <a:pt x="13" y="21"/>
                  </a:cubicBezTo>
                  <a:cubicBezTo>
                    <a:pt x="11" y="22"/>
                    <a:pt x="10" y="19"/>
                    <a:pt x="10" y="22"/>
                  </a:cubicBezTo>
                  <a:cubicBezTo>
                    <a:pt x="10" y="24"/>
                    <a:pt x="13" y="24"/>
                    <a:pt x="14" y="25"/>
                  </a:cubicBezTo>
                  <a:cubicBezTo>
                    <a:pt x="16" y="27"/>
                    <a:pt x="17" y="29"/>
                    <a:pt x="19" y="31"/>
                  </a:cubicBezTo>
                  <a:cubicBezTo>
                    <a:pt x="20" y="33"/>
                    <a:pt x="22" y="33"/>
                    <a:pt x="23" y="35"/>
                  </a:cubicBezTo>
                  <a:cubicBezTo>
                    <a:pt x="24" y="37"/>
                    <a:pt x="24" y="38"/>
                    <a:pt x="26" y="39"/>
                  </a:cubicBezTo>
                  <a:cubicBezTo>
                    <a:pt x="27" y="40"/>
                    <a:pt x="26" y="42"/>
                    <a:pt x="28" y="43"/>
                  </a:cubicBezTo>
                  <a:cubicBezTo>
                    <a:pt x="29" y="44"/>
                    <a:pt x="28" y="47"/>
                    <a:pt x="27" y="48"/>
                  </a:cubicBezTo>
                  <a:cubicBezTo>
                    <a:pt x="26" y="49"/>
                    <a:pt x="27" y="51"/>
                    <a:pt x="28" y="52"/>
                  </a:cubicBezTo>
                  <a:cubicBezTo>
                    <a:pt x="28" y="54"/>
                    <a:pt x="28" y="55"/>
                    <a:pt x="28" y="57"/>
                  </a:cubicBezTo>
                  <a:cubicBezTo>
                    <a:pt x="26" y="59"/>
                    <a:pt x="26" y="59"/>
                    <a:pt x="23" y="60"/>
                  </a:cubicBezTo>
                  <a:cubicBezTo>
                    <a:pt x="21" y="60"/>
                    <a:pt x="24" y="63"/>
                    <a:pt x="20" y="62"/>
                  </a:cubicBezTo>
                  <a:cubicBezTo>
                    <a:pt x="18" y="62"/>
                    <a:pt x="20" y="64"/>
                    <a:pt x="20" y="65"/>
                  </a:cubicBezTo>
                  <a:cubicBezTo>
                    <a:pt x="21" y="67"/>
                    <a:pt x="19" y="66"/>
                    <a:pt x="18" y="66"/>
                  </a:cubicBezTo>
                  <a:cubicBezTo>
                    <a:pt x="16" y="66"/>
                    <a:pt x="15" y="66"/>
                    <a:pt x="14" y="67"/>
                  </a:cubicBezTo>
                  <a:cubicBezTo>
                    <a:pt x="11" y="69"/>
                    <a:pt x="13" y="69"/>
                    <a:pt x="15" y="70"/>
                  </a:cubicBezTo>
                  <a:cubicBezTo>
                    <a:pt x="16" y="70"/>
                    <a:pt x="14" y="73"/>
                    <a:pt x="14" y="74"/>
                  </a:cubicBezTo>
                  <a:cubicBezTo>
                    <a:pt x="13" y="74"/>
                    <a:pt x="13" y="78"/>
                    <a:pt x="14" y="77"/>
                  </a:cubicBezTo>
                  <a:cubicBezTo>
                    <a:pt x="16" y="76"/>
                    <a:pt x="17" y="75"/>
                    <a:pt x="18" y="75"/>
                  </a:cubicBezTo>
                  <a:cubicBezTo>
                    <a:pt x="22" y="74"/>
                    <a:pt x="20" y="73"/>
                    <a:pt x="19" y="71"/>
                  </a:cubicBezTo>
                  <a:cubicBezTo>
                    <a:pt x="20" y="71"/>
                    <a:pt x="21" y="73"/>
                    <a:pt x="22" y="72"/>
                  </a:cubicBezTo>
                  <a:cubicBezTo>
                    <a:pt x="23" y="71"/>
                    <a:pt x="21" y="70"/>
                    <a:pt x="21" y="70"/>
                  </a:cubicBezTo>
                  <a:cubicBezTo>
                    <a:pt x="21" y="69"/>
                    <a:pt x="23" y="71"/>
                    <a:pt x="23" y="71"/>
                  </a:cubicBezTo>
                  <a:cubicBezTo>
                    <a:pt x="22" y="71"/>
                    <a:pt x="23" y="67"/>
                    <a:pt x="24" y="67"/>
                  </a:cubicBezTo>
                  <a:cubicBezTo>
                    <a:pt x="24" y="66"/>
                    <a:pt x="26" y="68"/>
                    <a:pt x="26" y="68"/>
                  </a:cubicBezTo>
                  <a:cubicBezTo>
                    <a:pt x="28" y="68"/>
                    <a:pt x="29" y="67"/>
                    <a:pt x="30" y="66"/>
                  </a:cubicBezTo>
                  <a:cubicBezTo>
                    <a:pt x="31" y="65"/>
                    <a:pt x="36" y="63"/>
                    <a:pt x="36" y="61"/>
                  </a:cubicBezTo>
                  <a:cubicBezTo>
                    <a:pt x="36" y="60"/>
                    <a:pt x="35" y="59"/>
                    <a:pt x="36" y="57"/>
                  </a:cubicBezTo>
                  <a:cubicBezTo>
                    <a:pt x="36" y="56"/>
                    <a:pt x="38" y="57"/>
                    <a:pt x="37" y="55"/>
                  </a:cubicBezTo>
                  <a:cubicBezTo>
                    <a:pt x="36" y="54"/>
                    <a:pt x="38" y="56"/>
                    <a:pt x="37" y="5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38" name="Freeform 706">
              <a:extLst>
                <a:ext uri="{FF2B5EF4-FFF2-40B4-BE49-F238E27FC236}">
                  <a16:creationId xmlns:a16="http://schemas.microsoft.com/office/drawing/2014/main" id="{9B90C6A8-9B1B-EA42-8935-997BCF24F887}"/>
                </a:ext>
              </a:extLst>
            </p:cNvPr>
            <p:cNvSpPr>
              <a:spLocks/>
            </p:cNvSpPr>
            <p:nvPr/>
          </p:nvSpPr>
          <p:spPr bwMode="auto">
            <a:xfrm>
              <a:off x="16279798" y="7978656"/>
              <a:ext cx="343949" cy="420492"/>
            </a:xfrm>
            <a:custGeom>
              <a:avLst/>
              <a:gdLst>
                <a:gd name="T0" fmla="*/ 37 w 37"/>
                <a:gd name="T1" fmla="*/ 38 h 45"/>
                <a:gd name="T2" fmla="*/ 35 w 37"/>
                <a:gd name="T3" fmla="*/ 35 h 45"/>
                <a:gd name="T4" fmla="*/ 33 w 37"/>
                <a:gd name="T5" fmla="*/ 32 h 45"/>
                <a:gd name="T6" fmla="*/ 30 w 37"/>
                <a:gd name="T7" fmla="*/ 28 h 45"/>
                <a:gd name="T8" fmla="*/ 26 w 37"/>
                <a:gd name="T9" fmla="*/ 22 h 45"/>
                <a:gd name="T10" fmla="*/ 22 w 37"/>
                <a:gd name="T11" fmla="*/ 18 h 45"/>
                <a:gd name="T12" fmla="*/ 19 w 37"/>
                <a:gd name="T13" fmla="*/ 15 h 45"/>
                <a:gd name="T14" fmla="*/ 22 w 37"/>
                <a:gd name="T15" fmla="*/ 14 h 45"/>
                <a:gd name="T16" fmla="*/ 21 w 37"/>
                <a:gd name="T17" fmla="*/ 10 h 45"/>
                <a:gd name="T18" fmla="*/ 14 w 37"/>
                <a:gd name="T19" fmla="*/ 8 h 45"/>
                <a:gd name="T20" fmla="*/ 13 w 37"/>
                <a:gd name="T21" fmla="*/ 4 h 45"/>
                <a:gd name="T22" fmla="*/ 9 w 37"/>
                <a:gd name="T23" fmla="*/ 0 h 45"/>
                <a:gd name="T24" fmla="*/ 7 w 37"/>
                <a:gd name="T25" fmla="*/ 0 h 45"/>
                <a:gd name="T26" fmla="*/ 8 w 37"/>
                <a:gd name="T27" fmla="*/ 4 h 45"/>
                <a:gd name="T28" fmla="*/ 8 w 37"/>
                <a:gd name="T29" fmla="*/ 7 h 45"/>
                <a:gd name="T30" fmla="*/ 4 w 37"/>
                <a:gd name="T31" fmla="*/ 5 h 45"/>
                <a:gd name="T32" fmla="*/ 0 w 37"/>
                <a:gd name="T33" fmla="*/ 10 h 45"/>
                <a:gd name="T34" fmla="*/ 4 w 37"/>
                <a:gd name="T35" fmla="*/ 15 h 45"/>
                <a:gd name="T36" fmla="*/ 4 w 37"/>
                <a:gd name="T37" fmla="*/ 22 h 45"/>
                <a:gd name="T38" fmla="*/ 3 w 37"/>
                <a:gd name="T39" fmla="*/ 26 h 45"/>
                <a:gd name="T40" fmla="*/ 7 w 37"/>
                <a:gd name="T41" fmla="*/ 25 h 45"/>
                <a:gd name="T42" fmla="*/ 10 w 37"/>
                <a:gd name="T43" fmla="*/ 23 h 45"/>
                <a:gd name="T44" fmla="*/ 15 w 37"/>
                <a:gd name="T45" fmla="*/ 22 h 45"/>
                <a:gd name="T46" fmla="*/ 23 w 37"/>
                <a:gd name="T47" fmla="*/ 28 h 45"/>
                <a:gd name="T48" fmla="*/ 27 w 37"/>
                <a:gd name="T49" fmla="*/ 36 h 45"/>
                <a:gd name="T50" fmla="*/ 27 w 37"/>
                <a:gd name="T51" fmla="*/ 39 h 45"/>
                <a:gd name="T52" fmla="*/ 25 w 37"/>
                <a:gd name="T53" fmla="*/ 43 h 45"/>
                <a:gd name="T54" fmla="*/ 29 w 37"/>
                <a:gd name="T55" fmla="*/ 43 h 45"/>
                <a:gd name="T56" fmla="*/ 32 w 37"/>
                <a:gd name="T57" fmla="*/ 42 h 45"/>
                <a:gd name="T58" fmla="*/ 35 w 37"/>
                <a:gd name="T59" fmla="*/ 42 h 45"/>
                <a:gd name="T60" fmla="*/ 37 w 37"/>
                <a:gd name="T61"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 h="45">
                  <a:moveTo>
                    <a:pt x="37" y="38"/>
                  </a:moveTo>
                  <a:cubicBezTo>
                    <a:pt x="37" y="37"/>
                    <a:pt x="36" y="37"/>
                    <a:pt x="35" y="35"/>
                  </a:cubicBezTo>
                  <a:cubicBezTo>
                    <a:pt x="35" y="33"/>
                    <a:pt x="34" y="34"/>
                    <a:pt x="33" y="32"/>
                  </a:cubicBezTo>
                  <a:cubicBezTo>
                    <a:pt x="32" y="30"/>
                    <a:pt x="32" y="29"/>
                    <a:pt x="30" y="28"/>
                  </a:cubicBezTo>
                  <a:cubicBezTo>
                    <a:pt x="28" y="26"/>
                    <a:pt x="27" y="24"/>
                    <a:pt x="26" y="22"/>
                  </a:cubicBezTo>
                  <a:cubicBezTo>
                    <a:pt x="25" y="21"/>
                    <a:pt x="23" y="19"/>
                    <a:pt x="22" y="18"/>
                  </a:cubicBezTo>
                  <a:cubicBezTo>
                    <a:pt x="20" y="17"/>
                    <a:pt x="19" y="18"/>
                    <a:pt x="19" y="15"/>
                  </a:cubicBezTo>
                  <a:cubicBezTo>
                    <a:pt x="19" y="14"/>
                    <a:pt x="21" y="16"/>
                    <a:pt x="22" y="14"/>
                  </a:cubicBezTo>
                  <a:cubicBezTo>
                    <a:pt x="24" y="13"/>
                    <a:pt x="22" y="12"/>
                    <a:pt x="21" y="10"/>
                  </a:cubicBezTo>
                  <a:cubicBezTo>
                    <a:pt x="19" y="5"/>
                    <a:pt x="16" y="11"/>
                    <a:pt x="14" y="8"/>
                  </a:cubicBezTo>
                  <a:cubicBezTo>
                    <a:pt x="13" y="7"/>
                    <a:pt x="14" y="5"/>
                    <a:pt x="13" y="4"/>
                  </a:cubicBezTo>
                  <a:cubicBezTo>
                    <a:pt x="12" y="3"/>
                    <a:pt x="10" y="2"/>
                    <a:pt x="9" y="0"/>
                  </a:cubicBezTo>
                  <a:cubicBezTo>
                    <a:pt x="9" y="0"/>
                    <a:pt x="7" y="0"/>
                    <a:pt x="7" y="0"/>
                  </a:cubicBezTo>
                  <a:cubicBezTo>
                    <a:pt x="6" y="1"/>
                    <a:pt x="8" y="3"/>
                    <a:pt x="8" y="4"/>
                  </a:cubicBezTo>
                  <a:cubicBezTo>
                    <a:pt x="8" y="5"/>
                    <a:pt x="9" y="7"/>
                    <a:pt x="8" y="7"/>
                  </a:cubicBezTo>
                  <a:cubicBezTo>
                    <a:pt x="6" y="7"/>
                    <a:pt x="6" y="5"/>
                    <a:pt x="4" y="5"/>
                  </a:cubicBezTo>
                  <a:cubicBezTo>
                    <a:pt x="3" y="4"/>
                    <a:pt x="0" y="10"/>
                    <a:pt x="0" y="10"/>
                  </a:cubicBezTo>
                  <a:cubicBezTo>
                    <a:pt x="1" y="13"/>
                    <a:pt x="0" y="17"/>
                    <a:pt x="4" y="15"/>
                  </a:cubicBezTo>
                  <a:cubicBezTo>
                    <a:pt x="6" y="14"/>
                    <a:pt x="4" y="22"/>
                    <a:pt x="4" y="22"/>
                  </a:cubicBezTo>
                  <a:cubicBezTo>
                    <a:pt x="6" y="23"/>
                    <a:pt x="4" y="24"/>
                    <a:pt x="3" y="26"/>
                  </a:cubicBezTo>
                  <a:cubicBezTo>
                    <a:pt x="3" y="27"/>
                    <a:pt x="6" y="25"/>
                    <a:pt x="7" y="25"/>
                  </a:cubicBezTo>
                  <a:cubicBezTo>
                    <a:pt x="7" y="24"/>
                    <a:pt x="9" y="23"/>
                    <a:pt x="10" y="23"/>
                  </a:cubicBezTo>
                  <a:cubicBezTo>
                    <a:pt x="12" y="24"/>
                    <a:pt x="13" y="24"/>
                    <a:pt x="15" y="22"/>
                  </a:cubicBezTo>
                  <a:cubicBezTo>
                    <a:pt x="17" y="21"/>
                    <a:pt x="24" y="25"/>
                    <a:pt x="23" y="28"/>
                  </a:cubicBezTo>
                  <a:cubicBezTo>
                    <a:pt x="21" y="32"/>
                    <a:pt x="25" y="33"/>
                    <a:pt x="27" y="36"/>
                  </a:cubicBezTo>
                  <a:cubicBezTo>
                    <a:pt x="27" y="37"/>
                    <a:pt x="27" y="38"/>
                    <a:pt x="27" y="39"/>
                  </a:cubicBezTo>
                  <a:cubicBezTo>
                    <a:pt x="27" y="40"/>
                    <a:pt x="26" y="42"/>
                    <a:pt x="25" y="43"/>
                  </a:cubicBezTo>
                  <a:cubicBezTo>
                    <a:pt x="26" y="43"/>
                    <a:pt x="29" y="45"/>
                    <a:pt x="29" y="43"/>
                  </a:cubicBezTo>
                  <a:cubicBezTo>
                    <a:pt x="29" y="42"/>
                    <a:pt x="31" y="41"/>
                    <a:pt x="32" y="42"/>
                  </a:cubicBezTo>
                  <a:cubicBezTo>
                    <a:pt x="33" y="43"/>
                    <a:pt x="34" y="43"/>
                    <a:pt x="35" y="42"/>
                  </a:cubicBezTo>
                  <a:cubicBezTo>
                    <a:pt x="37" y="42"/>
                    <a:pt x="37" y="40"/>
                    <a:pt x="37" y="3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39" name="Freeform 707">
              <a:extLst>
                <a:ext uri="{FF2B5EF4-FFF2-40B4-BE49-F238E27FC236}">
                  <a16:creationId xmlns:a16="http://schemas.microsoft.com/office/drawing/2014/main" id="{470D40D3-B078-614F-A0B2-35E89C56BE9C}"/>
                </a:ext>
              </a:extLst>
            </p:cNvPr>
            <p:cNvSpPr>
              <a:spLocks/>
            </p:cNvSpPr>
            <p:nvPr/>
          </p:nvSpPr>
          <p:spPr bwMode="auto">
            <a:xfrm>
              <a:off x="17754319" y="9119079"/>
              <a:ext cx="420382" cy="356781"/>
            </a:xfrm>
            <a:custGeom>
              <a:avLst/>
              <a:gdLst>
                <a:gd name="T0" fmla="*/ 45 w 45"/>
                <a:gd name="T1" fmla="*/ 29 h 38"/>
                <a:gd name="T2" fmla="*/ 45 w 45"/>
                <a:gd name="T3" fmla="*/ 26 h 38"/>
                <a:gd name="T4" fmla="*/ 45 w 45"/>
                <a:gd name="T5" fmla="*/ 24 h 38"/>
                <a:gd name="T6" fmla="*/ 45 w 45"/>
                <a:gd name="T7" fmla="*/ 15 h 38"/>
                <a:gd name="T8" fmla="*/ 45 w 45"/>
                <a:gd name="T9" fmla="*/ 6 h 38"/>
                <a:gd name="T10" fmla="*/ 35 w 45"/>
                <a:gd name="T11" fmla="*/ 3 h 38"/>
                <a:gd name="T12" fmla="*/ 30 w 45"/>
                <a:gd name="T13" fmla="*/ 0 h 38"/>
                <a:gd name="T14" fmla="*/ 26 w 45"/>
                <a:gd name="T15" fmla="*/ 3 h 38"/>
                <a:gd name="T16" fmla="*/ 22 w 45"/>
                <a:gd name="T17" fmla="*/ 5 h 38"/>
                <a:gd name="T18" fmla="*/ 18 w 45"/>
                <a:gd name="T19" fmla="*/ 10 h 38"/>
                <a:gd name="T20" fmla="*/ 14 w 45"/>
                <a:gd name="T21" fmla="*/ 8 h 38"/>
                <a:gd name="T22" fmla="*/ 11 w 45"/>
                <a:gd name="T23" fmla="*/ 5 h 38"/>
                <a:gd name="T24" fmla="*/ 9 w 45"/>
                <a:gd name="T25" fmla="*/ 6 h 38"/>
                <a:gd name="T26" fmla="*/ 7 w 45"/>
                <a:gd name="T27" fmla="*/ 5 h 38"/>
                <a:gd name="T28" fmla="*/ 4 w 45"/>
                <a:gd name="T29" fmla="*/ 6 h 38"/>
                <a:gd name="T30" fmla="*/ 0 w 45"/>
                <a:gd name="T31" fmla="*/ 7 h 38"/>
                <a:gd name="T32" fmla="*/ 3 w 45"/>
                <a:gd name="T33" fmla="*/ 8 h 38"/>
                <a:gd name="T34" fmla="*/ 4 w 45"/>
                <a:gd name="T35" fmla="*/ 11 h 38"/>
                <a:gd name="T36" fmla="*/ 7 w 45"/>
                <a:gd name="T37" fmla="*/ 14 h 38"/>
                <a:gd name="T38" fmla="*/ 9 w 45"/>
                <a:gd name="T39" fmla="*/ 8 h 38"/>
                <a:gd name="T40" fmla="*/ 10 w 45"/>
                <a:gd name="T41" fmla="*/ 12 h 38"/>
                <a:gd name="T42" fmla="*/ 15 w 45"/>
                <a:gd name="T43" fmla="*/ 12 h 38"/>
                <a:gd name="T44" fmla="*/ 18 w 45"/>
                <a:gd name="T45" fmla="*/ 15 h 38"/>
                <a:gd name="T46" fmla="*/ 27 w 45"/>
                <a:gd name="T47" fmla="*/ 19 h 38"/>
                <a:gd name="T48" fmla="*/ 32 w 45"/>
                <a:gd name="T49" fmla="*/ 22 h 38"/>
                <a:gd name="T50" fmla="*/ 34 w 45"/>
                <a:gd name="T51" fmla="*/ 26 h 38"/>
                <a:gd name="T52" fmla="*/ 36 w 45"/>
                <a:gd name="T53" fmla="*/ 27 h 38"/>
                <a:gd name="T54" fmla="*/ 34 w 45"/>
                <a:gd name="T55" fmla="*/ 28 h 38"/>
                <a:gd name="T56" fmla="*/ 36 w 45"/>
                <a:gd name="T57" fmla="*/ 29 h 38"/>
                <a:gd name="T58" fmla="*/ 35 w 45"/>
                <a:gd name="T59" fmla="*/ 30 h 38"/>
                <a:gd name="T60" fmla="*/ 32 w 45"/>
                <a:gd name="T61" fmla="*/ 31 h 38"/>
                <a:gd name="T62" fmla="*/ 29 w 45"/>
                <a:gd name="T63" fmla="*/ 34 h 38"/>
                <a:gd name="T64" fmla="*/ 34 w 45"/>
                <a:gd name="T65" fmla="*/ 35 h 38"/>
                <a:gd name="T66" fmla="*/ 36 w 45"/>
                <a:gd name="T67" fmla="*/ 31 h 38"/>
                <a:gd name="T68" fmla="*/ 36 w 45"/>
                <a:gd name="T69" fmla="*/ 33 h 38"/>
                <a:gd name="T70" fmla="*/ 40 w 45"/>
                <a:gd name="T71" fmla="*/ 32 h 38"/>
                <a:gd name="T72" fmla="*/ 45 w 45"/>
                <a:gd name="T73" fmla="*/ 38 h 38"/>
                <a:gd name="T74" fmla="*/ 45 w 45"/>
                <a:gd name="T7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38">
                  <a:moveTo>
                    <a:pt x="45" y="29"/>
                  </a:moveTo>
                  <a:cubicBezTo>
                    <a:pt x="45" y="28"/>
                    <a:pt x="44" y="27"/>
                    <a:pt x="45" y="26"/>
                  </a:cubicBezTo>
                  <a:cubicBezTo>
                    <a:pt x="45" y="25"/>
                    <a:pt x="45" y="25"/>
                    <a:pt x="45" y="24"/>
                  </a:cubicBezTo>
                  <a:cubicBezTo>
                    <a:pt x="45" y="21"/>
                    <a:pt x="45" y="18"/>
                    <a:pt x="45" y="15"/>
                  </a:cubicBezTo>
                  <a:cubicBezTo>
                    <a:pt x="45" y="12"/>
                    <a:pt x="45" y="9"/>
                    <a:pt x="45" y="6"/>
                  </a:cubicBezTo>
                  <a:cubicBezTo>
                    <a:pt x="45" y="6"/>
                    <a:pt x="36" y="3"/>
                    <a:pt x="35" y="3"/>
                  </a:cubicBezTo>
                  <a:cubicBezTo>
                    <a:pt x="33" y="2"/>
                    <a:pt x="32" y="1"/>
                    <a:pt x="30" y="0"/>
                  </a:cubicBezTo>
                  <a:cubicBezTo>
                    <a:pt x="27" y="0"/>
                    <a:pt x="27" y="2"/>
                    <a:pt x="26" y="3"/>
                  </a:cubicBezTo>
                  <a:cubicBezTo>
                    <a:pt x="26" y="4"/>
                    <a:pt x="23" y="4"/>
                    <a:pt x="22" y="5"/>
                  </a:cubicBezTo>
                  <a:cubicBezTo>
                    <a:pt x="21" y="7"/>
                    <a:pt x="20" y="9"/>
                    <a:pt x="18" y="10"/>
                  </a:cubicBezTo>
                  <a:cubicBezTo>
                    <a:pt x="16" y="11"/>
                    <a:pt x="14" y="10"/>
                    <a:pt x="14" y="8"/>
                  </a:cubicBezTo>
                  <a:cubicBezTo>
                    <a:pt x="13" y="6"/>
                    <a:pt x="12" y="6"/>
                    <a:pt x="11" y="5"/>
                  </a:cubicBezTo>
                  <a:cubicBezTo>
                    <a:pt x="11" y="3"/>
                    <a:pt x="10" y="5"/>
                    <a:pt x="9" y="6"/>
                  </a:cubicBezTo>
                  <a:cubicBezTo>
                    <a:pt x="8" y="6"/>
                    <a:pt x="7" y="5"/>
                    <a:pt x="7" y="5"/>
                  </a:cubicBezTo>
                  <a:cubicBezTo>
                    <a:pt x="6" y="5"/>
                    <a:pt x="5" y="6"/>
                    <a:pt x="4" y="6"/>
                  </a:cubicBezTo>
                  <a:cubicBezTo>
                    <a:pt x="4" y="7"/>
                    <a:pt x="0" y="6"/>
                    <a:pt x="0" y="7"/>
                  </a:cubicBezTo>
                  <a:cubicBezTo>
                    <a:pt x="0" y="8"/>
                    <a:pt x="2" y="8"/>
                    <a:pt x="3" y="8"/>
                  </a:cubicBezTo>
                  <a:cubicBezTo>
                    <a:pt x="4" y="9"/>
                    <a:pt x="4" y="10"/>
                    <a:pt x="4" y="11"/>
                  </a:cubicBezTo>
                  <a:cubicBezTo>
                    <a:pt x="4" y="13"/>
                    <a:pt x="7" y="13"/>
                    <a:pt x="7" y="14"/>
                  </a:cubicBezTo>
                  <a:cubicBezTo>
                    <a:pt x="7" y="12"/>
                    <a:pt x="7" y="9"/>
                    <a:pt x="9" y="8"/>
                  </a:cubicBezTo>
                  <a:cubicBezTo>
                    <a:pt x="7" y="9"/>
                    <a:pt x="8" y="11"/>
                    <a:pt x="10" y="12"/>
                  </a:cubicBezTo>
                  <a:cubicBezTo>
                    <a:pt x="12" y="13"/>
                    <a:pt x="13" y="13"/>
                    <a:pt x="15" y="12"/>
                  </a:cubicBezTo>
                  <a:cubicBezTo>
                    <a:pt x="12" y="13"/>
                    <a:pt x="17" y="15"/>
                    <a:pt x="18" y="15"/>
                  </a:cubicBezTo>
                  <a:cubicBezTo>
                    <a:pt x="21" y="16"/>
                    <a:pt x="24" y="18"/>
                    <a:pt x="27" y="19"/>
                  </a:cubicBezTo>
                  <a:cubicBezTo>
                    <a:pt x="29" y="20"/>
                    <a:pt x="31" y="21"/>
                    <a:pt x="32" y="22"/>
                  </a:cubicBezTo>
                  <a:cubicBezTo>
                    <a:pt x="32" y="24"/>
                    <a:pt x="33" y="25"/>
                    <a:pt x="34" y="26"/>
                  </a:cubicBezTo>
                  <a:cubicBezTo>
                    <a:pt x="34" y="26"/>
                    <a:pt x="36" y="27"/>
                    <a:pt x="36" y="27"/>
                  </a:cubicBezTo>
                  <a:cubicBezTo>
                    <a:pt x="36" y="27"/>
                    <a:pt x="34" y="28"/>
                    <a:pt x="34" y="28"/>
                  </a:cubicBezTo>
                  <a:cubicBezTo>
                    <a:pt x="34" y="28"/>
                    <a:pt x="36" y="28"/>
                    <a:pt x="36" y="29"/>
                  </a:cubicBezTo>
                  <a:cubicBezTo>
                    <a:pt x="36" y="28"/>
                    <a:pt x="35" y="29"/>
                    <a:pt x="35" y="30"/>
                  </a:cubicBezTo>
                  <a:cubicBezTo>
                    <a:pt x="34" y="31"/>
                    <a:pt x="33" y="30"/>
                    <a:pt x="32" y="31"/>
                  </a:cubicBezTo>
                  <a:cubicBezTo>
                    <a:pt x="31" y="31"/>
                    <a:pt x="28" y="34"/>
                    <a:pt x="29" y="34"/>
                  </a:cubicBezTo>
                  <a:cubicBezTo>
                    <a:pt x="30" y="35"/>
                    <a:pt x="32" y="35"/>
                    <a:pt x="34" y="35"/>
                  </a:cubicBezTo>
                  <a:cubicBezTo>
                    <a:pt x="34" y="34"/>
                    <a:pt x="35" y="30"/>
                    <a:pt x="36" y="31"/>
                  </a:cubicBezTo>
                  <a:cubicBezTo>
                    <a:pt x="36" y="32"/>
                    <a:pt x="33" y="33"/>
                    <a:pt x="36" y="33"/>
                  </a:cubicBezTo>
                  <a:cubicBezTo>
                    <a:pt x="38" y="34"/>
                    <a:pt x="39" y="34"/>
                    <a:pt x="40" y="32"/>
                  </a:cubicBezTo>
                  <a:cubicBezTo>
                    <a:pt x="39" y="34"/>
                    <a:pt x="44" y="37"/>
                    <a:pt x="45" y="38"/>
                  </a:cubicBezTo>
                  <a:cubicBezTo>
                    <a:pt x="45" y="35"/>
                    <a:pt x="45" y="32"/>
                    <a:pt x="45" y="2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40" name="Freeform 708">
              <a:extLst>
                <a:ext uri="{FF2B5EF4-FFF2-40B4-BE49-F238E27FC236}">
                  <a16:creationId xmlns:a16="http://schemas.microsoft.com/office/drawing/2014/main" id="{0141D369-5683-1644-81F6-E6AB8361ABF1}"/>
                </a:ext>
              </a:extLst>
            </p:cNvPr>
            <p:cNvSpPr>
              <a:spLocks/>
            </p:cNvSpPr>
            <p:nvPr/>
          </p:nvSpPr>
          <p:spPr bwMode="auto">
            <a:xfrm>
              <a:off x="18165148" y="9176424"/>
              <a:ext cx="477707" cy="382265"/>
            </a:xfrm>
            <a:custGeom>
              <a:avLst/>
              <a:gdLst>
                <a:gd name="T0" fmla="*/ 50 w 51"/>
                <a:gd name="T1" fmla="*/ 39 h 41"/>
                <a:gd name="T2" fmla="*/ 45 w 51"/>
                <a:gd name="T3" fmla="*/ 37 h 41"/>
                <a:gd name="T4" fmla="*/ 47 w 51"/>
                <a:gd name="T5" fmla="*/ 36 h 41"/>
                <a:gd name="T6" fmla="*/ 42 w 51"/>
                <a:gd name="T7" fmla="*/ 34 h 41"/>
                <a:gd name="T8" fmla="*/ 38 w 51"/>
                <a:gd name="T9" fmla="*/ 30 h 41"/>
                <a:gd name="T10" fmla="*/ 37 w 51"/>
                <a:gd name="T11" fmla="*/ 28 h 41"/>
                <a:gd name="T12" fmla="*/ 34 w 51"/>
                <a:gd name="T13" fmla="*/ 26 h 41"/>
                <a:gd name="T14" fmla="*/ 29 w 51"/>
                <a:gd name="T15" fmla="*/ 21 h 41"/>
                <a:gd name="T16" fmla="*/ 34 w 51"/>
                <a:gd name="T17" fmla="*/ 21 h 41"/>
                <a:gd name="T18" fmla="*/ 34 w 51"/>
                <a:gd name="T19" fmla="*/ 18 h 41"/>
                <a:gd name="T20" fmla="*/ 31 w 51"/>
                <a:gd name="T21" fmla="*/ 17 h 41"/>
                <a:gd name="T22" fmla="*/ 25 w 51"/>
                <a:gd name="T23" fmla="*/ 12 h 41"/>
                <a:gd name="T24" fmla="*/ 19 w 51"/>
                <a:gd name="T25" fmla="*/ 7 h 41"/>
                <a:gd name="T26" fmla="*/ 16 w 51"/>
                <a:gd name="T27" fmla="*/ 6 h 41"/>
                <a:gd name="T28" fmla="*/ 13 w 51"/>
                <a:gd name="T29" fmla="*/ 4 h 41"/>
                <a:gd name="T30" fmla="*/ 8 w 51"/>
                <a:gd name="T31" fmla="*/ 2 h 41"/>
                <a:gd name="T32" fmla="*/ 1 w 51"/>
                <a:gd name="T33" fmla="*/ 0 h 41"/>
                <a:gd name="T34" fmla="*/ 1 w 51"/>
                <a:gd name="T35" fmla="*/ 10 h 41"/>
                <a:gd name="T36" fmla="*/ 1 w 51"/>
                <a:gd name="T37" fmla="*/ 20 h 41"/>
                <a:gd name="T38" fmla="*/ 1 w 51"/>
                <a:gd name="T39" fmla="*/ 25 h 41"/>
                <a:gd name="T40" fmla="*/ 1 w 51"/>
                <a:gd name="T41" fmla="*/ 30 h 41"/>
                <a:gd name="T42" fmla="*/ 4 w 51"/>
                <a:gd name="T43" fmla="*/ 33 h 41"/>
                <a:gd name="T44" fmla="*/ 13 w 51"/>
                <a:gd name="T45" fmla="*/ 31 h 41"/>
                <a:gd name="T46" fmla="*/ 9 w 51"/>
                <a:gd name="T47" fmla="*/ 28 h 41"/>
                <a:gd name="T48" fmla="*/ 14 w 51"/>
                <a:gd name="T49" fmla="*/ 30 h 41"/>
                <a:gd name="T50" fmla="*/ 13 w 51"/>
                <a:gd name="T51" fmla="*/ 26 h 41"/>
                <a:gd name="T52" fmla="*/ 15 w 51"/>
                <a:gd name="T53" fmla="*/ 27 h 41"/>
                <a:gd name="T54" fmla="*/ 18 w 51"/>
                <a:gd name="T55" fmla="*/ 25 h 41"/>
                <a:gd name="T56" fmla="*/ 26 w 51"/>
                <a:gd name="T57" fmla="*/ 27 h 41"/>
                <a:gd name="T58" fmla="*/ 31 w 51"/>
                <a:gd name="T59" fmla="*/ 33 h 41"/>
                <a:gd name="T60" fmla="*/ 36 w 51"/>
                <a:gd name="T61" fmla="*/ 38 h 41"/>
                <a:gd name="T62" fmla="*/ 45 w 51"/>
                <a:gd name="T63" fmla="*/ 40 h 41"/>
                <a:gd name="T64" fmla="*/ 48 w 51"/>
                <a:gd name="T65" fmla="*/ 40 h 41"/>
                <a:gd name="T66" fmla="*/ 50 w 51"/>
                <a:gd name="T67" fmla="*/ 39 h 41"/>
                <a:gd name="T68" fmla="*/ 50 w 51"/>
                <a:gd name="T69" fmla="*/ 3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 h="41">
                  <a:moveTo>
                    <a:pt x="50" y="39"/>
                  </a:moveTo>
                  <a:cubicBezTo>
                    <a:pt x="48" y="38"/>
                    <a:pt x="46" y="38"/>
                    <a:pt x="45" y="37"/>
                  </a:cubicBezTo>
                  <a:cubicBezTo>
                    <a:pt x="44" y="36"/>
                    <a:pt x="46" y="35"/>
                    <a:pt x="47" y="36"/>
                  </a:cubicBezTo>
                  <a:cubicBezTo>
                    <a:pt x="45" y="35"/>
                    <a:pt x="42" y="36"/>
                    <a:pt x="42" y="34"/>
                  </a:cubicBezTo>
                  <a:cubicBezTo>
                    <a:pt x="42" y="32"/>
                    <a:pt x="39" y="32"/>
                    <a:pt x="38" y="30"/>
                  </a:cubicBezTo>
                  <a:cubicBezTo>
                    <a:pt x="37" y="29"/>
                    <a:pt x="38" y="29"/>
                    <a:pt x="37" y="28"/>
                  </a:cubicBezTo>
                  <a:cubicBezTo>
                    <a:pt x="36" y="27"/>
                    <a:pt x="35" y="27"/>
                    <a:pt x="34" y="26"/>
                  </a:cubicBezTo>
                  <a:cubicBezTo>
                    <a:pt x="34" y="26"/>
                    <a:pt x="30" y="21"/>
                    <a:pt x="29" y="21"/>
                  </a:cubicBezTo>
                  <a:cubicBezTo>
                    <a:pt x="30" y="20"/>
                    <a:pt x="33" y="21"/>
                    <a:pt x="34" y="21"/>
                  </a:cubicBezTo>
                  <a:cubicBezTo>
                    <a:pt x="36" y="21"/>
                    <a:pt x="35" y="20"/>
                    <a:pt x="34" y="18"/>
                  </a:cubicBezTo>
                  <a:cubicBezTo>
                    <a:pt x="34" y="17"/>
                    <a:pt x="32" y="17"/>
                    <a:pt x="31" y="17"/>
                  </a:cubicBezTo>
                  <a:cubicBezTo>
                    <a:pt x="28" y="15"/>
                    <a:pt x="26" y="14"/>
                    <a:pt x="25" y="12"/>
                  </a:cubicBezTo>
                  <a:cubicBezTo>
                    <a:pt x="24" y="10"/>
                    <a:pt x="21" y="8"/>
                    <a:pt x="19" y="7"/>
                  </a:cubicBezTo>
                  <a:cubicBezTo>
                    <a:pt x="18" y="6"/>
                    <a:pt x="17" y="6"/>
                    <a:pt x="16" y="6"/>
                  </a:cubicBezTo>
                  <a:cubicBezTo>
                    <a:pt x="15" y="6"/>
                    <a:pt x="14" y="4"/>
                    <a:pt x="13" y="4"/>
                  </a:cubicBezTo>
                  <a:cubicBezTo>
                    <a:pt x="12" y="3"/>
                    <a:pt x="10" y="3"/>
                    <a:pt x="8" y="2"/>
                  </a:cubicBezTo>
                  <a:cubicBezTo>
                    <a:pt x="6" y="2"/>
                    <a:pt x="4" y="0"/>
                    <a:pt x="1" y="0"/>
                  </a:cubicBezTo>
                  <a:cubicBezTo>
                    <a:pt x="1" y="3"/>
                    <a:pt x="1" y="7"/>
                    <a:pt x="1" y="10"/>
                  </a:cubicBezTo>
                  <a:cubicBezTo>
                    <a:pt x="1" y="13"/>
                    <a:pt x="2" y="17"/>
                    <a:pt x="1" y="20"/>
                  </a:cubicBezTo>
                  <a:cubicBezTo>
                    <a:pt x="0" y="21"/>
                    <a:pt x="1" y="23"/>
                    <a:pt x="1" y="25"/>
                  </a:cubicBezTo>
                  <a:cubicBezTo>
                    <a:pt x="1" y="27"/>
                    <a:pt x="1" y="28"/>
                    <a:pt x="1" y="30"/>
                  </a:cubicBezTo>
                  <a:cubicBezTo>
                    <a:pt x="1" y="33"/>
                    <a:pt x="2" y="33"/>
                    <a:pt x="4" y="33"/>
                  </a:cubicBezTo>
                  <a:cubicBezTo>
                    <a:pt x="7" y="33"/>
                    <a:pt x="10" y="33"/>
                    <a:pt x="13" y="31"/>
                  </a:cubicBezTo>
                  <a:cubicBezTo>
                    <a:pt x="14" y="31"/>
                    <a:pt x="9" y="28"/>
                    <a:pt x="9" y="28"/>
                  </a:cubicBezTo>
                  <a:cubicBezTo>
                    <a:pt x="10" y="28"/>
                    <a:pt x="14" y="31"/>
                    <a:pt x="14" y="30"/>
                  </a:cubicBezTo>
                  <a:cubicBezTo>
                    <a:pt x="14" y="29"/>
                    <a:pt x="13" y="28"/>
                    <a:pt x="13" y="26"/>
                  </a:cubicBezTo>
                  <a:cubicBezTo>
                    <a:pt x="13" y="26"/>
                    <a:pt x="16" y="28"/>
                    <a:pt x="15" y="27"/>
                  </a:cubicBezTo>
                  <a:cubicBezTo>
                    <a:pt x="15" y="25"/>
                    <a:pt x="17" y="25"/>
                    <a:pt x="18" y="25"/>
                  </a:cubicBezTo>
                  <a:cubicBezTo>
                    <a:pt x="19" y="25"/>
                    <a:pt x="26" y="28"/>
                    <a:pt x="26" y="27"/>
                  </a:cubicBezTo>
                  <a:cubicBezTo>
                    <a:pt x="26" y="29"/>
                    <a:pt x="30" y="31"/>
                    <a:pt x="31" y="33"/>
                  </a:cubicBezTo>
                  <a:cubicBezTo>
                    <a:pt x="32" y="35"/>
                    <a:pt x="34" y="38"/>
                    <a:pt x="36" y="38"/>
                  </a:cubicBezTo>
                  <a:cubicBezTo>
                    <a:pt x="39" y="38"/>
                    <a:pt x="42" y="39"/>
                    <a:pt x="45" y="40"/>
                  </a:cubicBezTo>
                  <a:cubicBezTo>
                    <a:pt x="46" y="40"/>
                    <a:pt x="48" y="41"/>
                    <a:pt x="48" y="40"/>
                  </a:cubicBezTo>
                  <a:cubicBezTo>
                    <a:pt x="48" y="39"/>
                    <a:pt x="51" y="39"/>
                    <a:pt x="50" y="39"/>
                  </a:cubicBezTo>
                  <a:cubicBezTo>
                    <a:pt x="49" y="38"/>
                    <a:pt x="51" y="39"/>
                    <a:pt x="50" y="3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41" name="Freeform 709">
              <a:extLst>
                <a:ext uri="{FF2B5EF4-FFF2-40B4-BE49-F238E27FC236}">
                  <a16:creationId xmlns:a16="http://schemas.microsoft.com/office/drawing/2014/main" id="{EF5D438F-12FA-0548-A728-89AF36A4CC6A}"/>
                </a:ext>
              </a:extLst>
            </p:cNvPr>
            <p:cNvSpPr>
              <a:spLocks/>
            </p:cNvSpPr>
            <p:nvPr/>
          </p:nvSpPr>
          <p:spPr bwMode="auto">
            <a:xfrm>
              <a:off x="16681072" y="8829198"/>
              <a:ext cx="477707" cy="420492"/>
            </a:xfrm>
            <a:custGeom>
              <a:avLst/>
              <a:gdLst>
                <a:gd name="T0" fmla="*/ 33 w 51"/>
                <a:gd name="T1" fmla="*/ 5 h 45"/>
                <a:gd name="T2" fmla="*/ 29 w 51"/>
                <a:gd name="T3" fmla="*/ 13 h 45"/>
                <a:gd name="T4" fmla="*/ 20 w 51"/>
                <a:gd name="T5" fmla="*/ 16 h 45"/>
                <a:gd name="T6" fmla="*/ 15 w 51"/>
                <a:gd name="T7" fmla="*/ 18 h 45"/>
                <a:gd name="T8" fmla="*/ 10 w 51"/>
                <a:gd name="T9" fmla="*/ 19 h 45"/>
                <a:gd name="T10" fmla="*/ 7 w 51"/>
                <a:gd name="T11" fmla="*/ 18 h 45"/>
                <a:gd name="T12" fmla="*/ 3 w 51"/>
                <a:gd name="T13" fmla="*/ 14 h 45"/>
                <a:gd name="T14" fmla="*/ 0 w 51"/>
                <a:gd name="T15" fmla="*/ 20 h 45"/>
                <a:gd name="T16" fmla="*/ 4 w 51"/>
                <a:gd name="T17" fmla="*/ 29 h 45"/>
                <a:gd name="T18" fmla="*/ 8 w 51"/>
                <a:gd name="T19" fmla="*/ 37 h 45"/>
                <a:gd name="T20" fmla="*/ 13 w 51"/>
                <a:gd name="T21" fmla="*/ 39 h 45"/>
                <a:gd name="T22" fmla="*/ 14 w 51"/>
                <a:gd name="T23" fmla="*/ 41 h 45"/>
                <a:gd name="T24" fmla="*/ 19 w 51"/>
                <a:gd name="T25" fmla="*/ 41 h 45"/>
                <a:gd name="T26" fmla="*/ 21 w 51"/>
                <a:gd name="T27" fmla="*/ 39 h 45"/>
                <a:gd name="T28" fmla="*/ 25 w 51"/>
                <a:gd name="T29" fmla="*/ 40 h 45"/>
                <a:gd name="T30" fmla="*/ 28 w 51"/>
                <a:gd name="T31" fmla="*/ 40 h 45"/>
                <a:gd name="T32" fmla="*/ 31 w 51"/>
                <a:gd name="T33" fmla="*/ 43 h 45"/>
                <a:gd name="T34" fmla="*/ 34 w 51"/>
                <a:gd name="T35" fmla="*/ 42 h 45"/>
                <a:gd name="T36" fmla="*/ 36 w 51"/>
                <a:gd name="T37" fmla="*/ 43 h 45"/>
                <a:gd name="T38" fmla="*/ 37 w 51"/>
                <a:gd name="T39" fmla="*/ 37 h 45"/>
                <a:gd name="T40" fmla="*/ 37 w 51"/>
                <a:gd name="T41" fmla="*/ 33 h 45"/>
                <a:gd name="T42" fmla="*/ 39 w 51"/>
                <a:gd name="T43" fmla="*/ 30 h 45"/>
                <a:gd name="T44" fmla="*/ 42 w 51"/>
                <a:gd name="T45" fmla="*/ 24 h 45"/>
                <a:gd name="T46" fmla="*/ 47 w 51"/>
                <a:gd name="T47" fmla="*/ 19 h 45"/>
                <a:gd name="T48" fmla="*/ 49 w 51"/>
                <a:gd name="T49" fmla="*/ 18 h 45"/>
                <a:gd name="T50" fmla="*/ 45 w 51"/>
                <a:gd name="T51" fmla="*/ 13 h 45"/>
                <a:gd name="T52" fmla="*/ 42 w 51"/>
                <a:gd name="T53" fmla="*/ 7 h 45"/>
                <a:gd name="T54" fmla="*/ 44 w 51"/>
                <a:gd name="T55" fmla="*/ 6 h 45"/>
                <a:gd name="T56" fmla="*/ 44 w 51"/>
                <a:gd name="T57" fmla="*/ 3 h 45"/>
                <a:gd name="T58" fmla="*/ 33 w 51"/>
                <a:gd name="T59" fmla="*/ 5 h 45"/>
                <a:gd name="T60" fmla="*/ 33 w 51"/>
                <a:gd name="T61"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 h="45">
                  <a:moveTo>
                    <a:pt x="33" y="5"/>
                  </a:moveTo>
                  <a:cubicBezTo>
                    <a:pt x="32" y="8"/>
                    <a:pt x="31" y="10"/>
                    <a:pt x="29" y="13"/>
                  </a:cubicBezTo>
                  <a:cubicBezTo>
                    <a:pt x="28" y="17"/>
                    <a:pt x="23" y="17"/>
                    <a:pt x="20" y="16"/>
                  </a:cubicBezTo>
                  <a:cubicBezTo>
                    <a:pt x="18" y="15"/>
                    <a:pt x="16" y="17"/>
                    <a:pt x="15" y="18"/>
                  </a:cubicBezTo>
                  <a:cubicBezTo>
                    <a:pt x="14" y="19"/>
                    <a:pt x="11" y="18"/>
                    <a:pt x="10" y="19"/>
                  </a:cubicBezTo>
                  <a:cubicBezTo>
                    <a:pt x="8" y="20"/>
                    <a:pt x="8" y="20"/>
                    <a:pt x="7" y="18"/>
                  </a:cubicBezTo>
                  <a:cubicBezTo>
                    <a:pt x="5" y="17"/>
                    <a:pt x="4" y="16"/>
                    <a:pt x="3" y="14"/>
                  </a:cubicBezTo>
                  <a:cubicBezTo>
                    <a:pt x="2" y="13"/>
                    <a:pt x="0" y="19"/>
                    <a:pt x="0" y="20"/>
                  </a:cubicBezTo>
                  <a:cubicBezTo>
                    <a:pt x="0" y="23"/>
                    <a:pt x="3" y="26"/>
                    <a:pt x="4" y="29"/>
                  </a:cubicBezTo>
                  <a:cubicBezTo>
                    <a:pt x="6" y="32"/>
                    <a:pt x="5" y="35"/>
                    <a:pt x="8" y="37"/>
                  </a:cubicBezTo>
                  <a:cubicBezTo>
                    <a:pt x="10" y="38"/>
                    <a:pt x="12" y="39"/>
                    <a:pt x="13" y="39"/>
                  </a:cubicBezTo>
                  <a:cubicBezTo>
                    <a:pt x="16" y="38"/>
                    <a:pt x="13" y="40"/>
                    <a:pt x="14" y="41"/>
                  </a:cubicBezTo>
                  <a:cubicBezTo>
                    <a:pt x="15" y="41"/>
                    <a:pt x="18" y="41"/>
                    <a:pt x="19" y="41"/>
                  </a:cubicBezTo>
                  <a:cubicBezTo>
                    <a:pt x="20" y="40"/>
                    <a:pt x="20" y="38"/>
                    <a:pt x="21" y="39"/>
                  </a:cubicBezTo>
                  <a:cubicBezTo>
                    <a:pt x="22" y="40"/>
                    <a:pt x="24" y="41"/>
                    <a:pt x="25" y="40"/>
                  </a:cubicBezTo>
                  <a:cubicBezTo>
                    <a:pt x="26" y="40"/>
                    <a:pt x="28" y="39"/>
                    <a:pt x="28" y="40"/>
                  </a:cubicBezTo>
                  <a:cubicBezTo>
                    <a:pt x="29" y="43"/>
                    <a:pt x="27" y="45"/>
                    <a:pt x="31" y="43"/>
                  </a:cubicBezTo>
                  <a:cubicBezTo>
                    <a:pt x="32" y="43"/>
                    <a:pt x="33" y="42"/>
                    <a:pt x="34" y="42"/>
                  </a:cubicBezTo>
                  <a:cubicBezTo>
                    <a:pt x="35" y="42"/>
                    <a:pt x="36" y="43"/>
                    <a:pt x="36" y="43"/>
                  </a:cubicBezTo>
                  <a:cubicBezTo>
                    <a:pt x="37" y="41"/>
                    <a:pt x="35" y="39"/>
                    <a:pt x="37" y="37"/>
                  </a:cubicBezTo>
                  <a:cubicBezTo>
                    <a:pt x="38" y="36"/>
                    <a:pt x="37" y="35"/>
                    <a:pt x="37" y="33"/>
                  </a:cubicBezTo>
                  <a:cubicBezTo>
                    <a:pt x="37" y="32"/>
                    <a:pt x="38" y="31"/>
                    <a:pt x="39" y="30"/>
                  </a:cubicBezTo>
                  <a:cubicBezTo>
                    <a:pt x="41" y="28"/>
                    <a:pt x="43" y="27"/>
                    <a:pt x="42" y="24"/>
                  </a:cubicBezTo>
                  <a:cubicBezTo>
                    <a:pt x="42" y="22"/>
                    <a:pt x="45" y="18"/>
                    <a:pt x="47" y="19"/>
                  </a:cubicBezTo>
                  <a:cubicBezTo>
                    <a:pt x="48" y="20"/>
                    <a:pt x="51" y="19"/>
                    <a:pt x="49" y="18"/>
                  </a:cubicBezTo>
                  <a:cubicBezTo>
                    <a:pt x="48" y="16"/>
                    <a:pt x="45" y="15"/>
                    <a:pt x="45" y="13"/>
                  </a:cubicBezTo>
                  <a:cubicBezTo>
                    <a:pt x="45" y="11"/>
                    <a:pt x="43" y="9"/>
                    <a:pt x="42" y="7"/>
                  </a:cubicBezTo>
                  <a:cubicBezTo>
                    <a:pt x="41" y="4"/>
                    <a:pt x="44" y="7"/>
                    <a:pt x="44" y="6"/>
                  </a:cubicBezTo>
                  <a:cubicBezTo>
                    <a:pt x="45" y="5"/>
                    <a:pt x="41" y="4"/>
                    <a:pt x="44" y="3"/>
                  </a:cubicBezTo>
                  <a:cubicBezTo>
                    <a:pt x="40" y="2"/>
                    <a:pt x="34" y="0"/>
                    <a:pt x="33" y="5"/>
                  </a:cubicBezTo>
                  <a:cubicBezTo>
                    <a:pt x="32" y="7"/>
                    <a:pt x="34" y="3"/>
                    <a:pt x="33"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42" name="Freeform 710">
              <a:extLst>
                <a:ext uri="{FF2B5EF4-FFF2-40B4-BE49-F238E27FC236}">
                  <a16:creationId xmlns:a16="http://schemas.microsoft.com/office/drawing/2014/main" id="{D6FBDE45-EF8F-D041-913F-263D1F62FFFF}"/>
                </a:ext>
              </a:extLst>
            </p:cNvPr>
            <p:cNvSpPr>
              <a:spLocks/>
            </p:cNvSpPr>
            <p:nvPr/>
          </p:nvSpPr>
          <p:spPr bwMode="auto">
            <a:xfrm>
              <a:off x="16709733" y="8717702"/>
              <a:ext cx="458600" cy="299442"/>
            </a:xfrm>
            <a:custGeom>
              <a:avLst/>
              <a:gdLst>
                <a:gd name="T0" fmla="*/ 45 w 49"/>
                <a:gd name="T1" fmla="*/ 10 h 32"/>
                <a:gd name="T2" fmla="*/ 47 w 49"/>
                <a:gd name="T3" fmla="*/ 8 h 32"/>
                <a:gd name="T4" fmla="*/ 43 w 49"/>
                <a:gd name="T5" fmla="*/ 7 h 32"/>
                <a:gd name="T6" fmla="*/ 42 w 49"/>
                <a:gd name="T7" fmla="*/ 6 h 32"/>
                <a:gd name="T8" fmla="*/ 41 w 49"/>
                <a:gd name="T9" fmla="*/ 6 h 32"/>
                <a:gd name="T10" fmla="*/ 41 w 49"/>
                <a:gd name="T11" fmla="*/ 4 h 32"/>
                <a:gd name="T12" fmla="*/ 39 w 49"/>
                <a:gd name="T13" fmla="*/ 2 h 32"/>
                <a:gd name="T14" fmla="*/ 37 w 49"/>
                <a:gd name="T15" fmla="*/ 2 h 32"/>
                <a:gd name="T16" fmla="*/ 36 w 49"/>
                <a:gd name="T17" fmla="*/ 1 h 32"/>
                <a:gd name="T18" fmla="*/ 32 w 49"/>
                <a:gd name="T19" fmla="*/ 6 h 32"/>
                <a:gd name="T20" fmla="*/ 30 w 49"/>
                <a:gd name="T21" fmla="*/ 8 h 32"/>
                <a:gd name="T22" fmla="*/ 29 w 49"/>
                <a:gd name="T23" fmla="*/ 9 h 32"/>
                <a:gd name="T24" fmla="*/ 29 w 49"/>
                <a:gd name="T25" fmla="*/ 10 h 32"/>
                <a:gd name="T26" fmla="*/ 25 w 49"/>
                <a:gd name="T27" fmla="*/ 12 h 32"/>
                <a:gd name="T28" fmla="*/ 25 w 49"/>
                <a:gd name="T29" fmla="*/ 15 h 32"/>
                <a:gd name="T30" fmla="*/ 27 w 49"/>
                <a:gd name="T31" fmla="*/ 14 h 32"/>
                <a:gd name="T32" fmla="*/ 29 w 49"/>
                <a:gd name="T33" fmla="*/ 13 h 32"/>
                <a:gd name="T34" fmla="*/ 28 w 49"/>
                <a:gd name="T35" fmla="*/ 11 h 32"/>
                <a:gd name="T36" fmla="*/ 29 w 49"/>
                <a:gd name="T37" fmla="*/ 13 h 32"/>
                <a:gd name="T38" fmla="*/ 26 w 49"/>
                <a:gd name="T39" fmla="*/ 14 h 32"/>
                <a:gd name="T40" fmla="*/ 23 w 49"/>
                <a:gd name="T41" fmla="*/ 13 h 32"/>
                <a:gd name="T42" fmla="*/ 14 w 49"/>
                <a:gd name="T43" fmla="*/ 20 h 32"/>
                <a:gd name="T44" fmla="*/ 9 w 49"/>
                <a:gd name="T45" fmla="*/ 23 h 32"/>
                <a:gd name="T46" fmla="*/ 7 w 49"/>
                <a:gd name="T47" fmla="*/ 26 h 32"/>
                <a:gd name="T48" fmla="*/ 9 w 49"/>
                <a:gd name="T49" fmla="*/ 28 h 32"/>
                <a:gd name="T50" fmla="*/ 0 w 49"/>
                <a:gd name="T51" fmla="*/ 26 h 32"/>
                <a:gd name="T52" fmla="*/ 5 w 49"/>
                <a:gd name="T53" fmla="*/ 32 h 32"/>
                <a:gd name="T54" fmla="*/ 7 w 49"/>
                <a:gd name="T55" fmla="*/ 31 h 32"/>
                <a:gd name="T56" fmla="*/ 12 w 49"/>
                <a:gd name="T57" fmla="*/ 30 h 32"/>
                <a:gd name="T58" fmla="*/ 20 w 49"/>
                <a:gd name="T59" fmla="*/ 29 h 32"/>
                <a:gd name="T60" fmla="*/ 27 w 49"/>
                <a:gd name="T61" fmla="*/ 24 h 32"/>
                <a:gd name="T62" fmla="*/ 30 w 49"/>
                <a:gd name="T63" fmla="*/ 18 h 32"/>
                <a:gd name="T64" fmla="*/ 34 w 49"/>
                <a:gd name="T65" fmla="*/ 14 h 32"/>
                <a:gd name="T66" fmla="*/ 43 w 49"/>
                <a:gd name="T67" fmla="*/ 14 h 32"/>
                <a:gd name="T68" fmla="*/ 45 w 49"/>
                <a:gd name="T69"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 h="32">
                  <a:moveTo>
                    <a:pt x="45" y="10"/>
                  </a:moveTo>
                  <a:cubicBezTo>
                    <a:pt x="48" y="10"/>
                    <a:pt x="49" y="9"/>
                    <a:pt x="47" y="8"/>
                  </a:cubicBezTo>
                  <a:cubicBezTo>
                    <a:pt x="45" y="7"/>
                    <a:pt x="45" y="6"/>
                    <a:pt x="43" y="7"/>
                  </a:cubicBezTo>
                  <a:cubicBezTo>
                    <a:pt x="42" y="8"/>
                    <a:pt x="43" y="7"/>
                    <a:pt x="42" y="6"/>
                  </a:cubicBezTo>
                  <a:cubicBezTo>
                    <a:pt x="42" y="6"/>
                    <a:pt x="41" y="6"/>
                    <a:pt x="41" y="6"/>
                  </a:cubicBezTo>
                  <a:cubicBezTo>
                    <a:pt x="41" y="6"/>
                    <a:pt x="41" y="4"/>
                    <a:pt x="41" y="4"/>
                  </a:cubicBezTo>
                  <a:cubicBezTo>
                    <a:pt x="40" y="3"/>
                    <a:pt x="39" y="2"/>
                    <a:pt x="39" y="2"/>
                  </a:cubicBezTo>
                  <a:cubicBezTo>
                    <a:pt x="37" y="0"/>
                    <a:pt x="38" y="1"/>
                    <a:pt x="37" y="2"/>
                  </a:cubicBezTo>
                  <a:cubicBezTo>
                    <a:pt x="36" y="3"/>
                    <a:pt x="36" y="1"/>
                    <a:pt x="36" y="1"/>
                  </a:cubicBezTo>
                  <a:cubicBezTo>
                    <a:pt x="35" y="1"/>
                    <a:pt x="32" y="5"/>
                    <a:pt x="32" y="6"/>
                  </a:cubicBezTo>
                  <a:cubicBezTo>
                    <a:pt x="31" y="6"/>
                    <a:pt x="30" y="7"/>
                    <a:pt x="30" y="8"/>
                  </a:cubicBezTo>
                  <a:cubicBezTo>
                    <a:pt x="29" y="8"/>
                    <a:pt x="29" y="9"/>
                    <a:pt x="29" y="9"/>
                  </a:cubicBezTo>
                  <a:cubicBezTo>
                    <a:pt x="29" y="10"/>
                    <a:pt x="29" y="10"/>
                    <a:pt x="29" y="10"/>
                  </a:cubicBezTo>
                  <a:cubicBezTo>
                    <a:pt x="29" y="11"/>
                    <a:pt x="26" y="11"/>
                    <a:pt x="25" y="12"/>
                  </a:cubicBezTo>
                  <a:cubicBezTo>
                    <a:pt x="22" y="12"/>
                    <a:pt x="23" y="14"/>
                    <a:pt x="25" y="15"/>
                  </a:cubicBezTo>
                  <a:cubicBezTo>
                    <a:pt x="27" y="17"/>
                    <a:pt x="26" y="15"/>
                    <a:pt x="27" y="14"/>
                  </a:cubicBezTo>
                  <a:cubicBezTo>
                    <a:pt x="27" y="13"/>
                    <a:pt x="29" y="13"/>
                    <a:pt x="29" y="13"/>
                  </a:cubicBezTo>
                  <a:cubicBezTo>
                    <a:pt x="29" y="13"/>
                    <a:pt x="28" y="12"/>
                    <a:pt x="28" y="11"/>
                  </a:cubicBezTo>
                  <a:cubicBezTo>
                    <a:pt x="28" y="12"/>
                    <a:pt x="29" y="13"/>
                    <a:pt x="29" y="13"/>
                  </a:cubicBezTo>
                  <a:cubicBezTo>
                    <a:pt x="29" y="13"/>
                    <a:pt x="27" y="13"/>
                    <a:pt x="26" y="14"/>
                  </a:cubicBezTo>
                  <a:cubicBezTo>
                    <a:pt x="26" y="17"/>
                    <a:pt x="24" y="14"/>
                    <a:pt x="23" y="13"/>
                  </a:cubicBezTo>
                  <a:cubicBezTo>
                    <a:pt x="20" y="16"/>
                    <a:pt x="18" y="19"/>
                    <a:pt x="14" y="20"/>
                  </a:cubicBezTo>
                  <a:cubicBezTo>
                    <a:pt x="12" y="21"/>
                    <a:pt x="10" y="21"/>
                    <a:pt x="9" y="23"/>
                  </a:cubicBezTo>
                  <a:cubicBezTo>
                    <a:pt x="8" y="24"/>
                    <a:pt x="8" y="25"/>
                    <a:pt x="7" y="26"/>
                  </a:cubicBezTo>
                  <a:cubicBezTo>
                    <a:pt x="7" y="27"/>
                    <a:pt x="9" y="28"/>
                    <a:pt x="9" y="28"/>
                  </a:cubicBezTo>
                  <a:cubicBezTo>
                    <a:pt x="8" y="29"/>
                    <a:pt x="1" y="26"/>
                    <a:pt x="0" y="26"/>
                  </a:cubicBezTo>
                  <a:cubicBezTo>
                    <a:pt x="1" y="28"/>
                    <a:pt x="3" y="31"/>
                    <a:pt x="5" y="32"/>
                  </a:cubicBezTo>
                  <a:cubicBezTo>
                    <a:pt x="6" y="32"/>
                    <a:pt x="7" y="31"/>
                    <a:pt x="7" y="31"/>
                  </a:cubicBezTo>
                  <a:cubicBezTo>
                    <a:pt x="9" y="30"/>
                    <a:pt x="12" y="31"/>
                    <a:pt x="12" y="30"/>
                  </a:cubicBezTo>
                  <a:cubicBezTo>
                    <a:pt x="15" y="27"/>
                    <a:pt x="17" y="28"/>
                    <a:pt x="20" y="29"/>
                  </a:cubicBezTo>
                  <a:cubicBezTo>
                    <a:pt x="23" y="29"/>
                    <a:pt x="26" y="27"/>
                    <a:pt x="27" y="24"/>
                  </a:cubicBezTo>
                  <a:cubicBezTo>
                    <a:pt x="28" y="22"/>
                    <a:pt x="29" y="20"/>
                    <a:pt x="30" y="18"/>
                  </a:cubicBezTo>
                  <a:cubicBezTo>
                    <a:pt x="30" y="15"/>
                    <a:pt x="31" y="14"/>
                    <a:pt x="34" y="14"/>
                  </a:cubicBezTo>
                  <a:cubicBezTo>
                    <a:pt x="37" y="14"/>
                    <a:pt x="40" y="15"/>
                    <a:pt x="43" y="14"/>
                  </a:cubicBezTo>
                  <a:cubicBezTo>
                    <a:pt x="47" y="13"/>
                    <a:pt x="40" y="10"/>
                    <a:pt x="45"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43" name="Freeform 711">
              <a:extLst>
                <a:ext uri="{FF2B5EF4-FFF2-40B4-BE49-F238E27FC236}">
                  <a16:creationId xmlns:a16="http://schemas.microsoft.com/office/drawing/2014/main" id="{82FB2AB5-622D-DB4A-92A9-70AE371EAB35}"/>
                </a:ext>
              </a:extLst>
            </p:cNvPr>
            <p:cNvSpPr>
              <a:spLocks/>
            </p:cNvSpPr>
            <p:nvPr/>
          </p:nvSpPr>
          <p:spPr bwMode="auto">
            <a:xfrm>
              <a:off x="15776615" y="7679214"/>
              <a:ext cx="159235" cy="92380"/>
            </a:xfrm>
            <a:custGeom>
              <a:avLst/>
              <a:gdLst>
                <a:gd name="T0" fmla="*/ 2 w 17"/>
                <a:gd name="T1" fmla="*/ 8 h 10"/>
                <a:gd name="T2" fmla="*/ 7 w 17"/>
                <a:gd name="T3" fmla="*/ 9 h 10"/>
                <a:gd name="T4" fmla="*/ 12 w 17"/>
                <a:gd name="T5" fmla="*/ 9 h 10"/>
                <a:gd name="T6" fmla="*/ 16 w 17"/>
                <a:gd name="T7" fmla="*/ 8 h 10"/>
                <a:gd name="T8" fmla="*/ 15 w 17"/>
                <a:gd name="T9" fmla="*/ 3 h 10"/>
                <a:gd name="T10" fmla="*/ 10 w 17"/>
                <a:gd name="T11" fmla="*/ 3 h 10"/>
                <a:gd name="T12" fmla="*/ 6 w 17"/>
                <a:gd name="T13" fmla="*/ 1 h 10"/>
                <a:gd name="T14" fmla="*/ 2 w 17"/>
                <a:gd name="T15" fmla="*/ 8 h 10"/>
                <a:gd name="T16" fmla="*/ 2 w 17"/>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2" y="8"/>
                  </a:moveTo>
                  <a:cubicBezTo>
                    <a:pt x="3" y="9"/>
                    <a:pt x="6" y="10"/>
                    <a:pt x="7" y="9"/>
                  </a:cubicBezTo>
                  <a:cubicBezTo>
                    <a:pt x="9" y="8"/>
                    <a:pt x="10" y="10"/>
                    <a:pt x="12" y="9"/>
                  </a:cubicBezTo>
                  <a:cubicBezTo>
                    <a:pt x="13" y="9"/>
                    <a:pt x="17" y="9"/>
                    <a:pt x="16" y="8"/>
                  </a:cubicBezTo>
                  <a:cubicBezTo>
                    <a:pt x="15" y="6"/>
                    <a:pt x="14" y="5"/>
                    <a:pt x="15" y="3"/>
                  </a:cubicBezTo>
                  <a:cubicBezTo>
                    <a:pt x="13" y="2"/>
                    <a:pt x="11" y="4"/>
                    <a:pt x="10" y="3"/>
                  </a:cubicBezTo>
                  <a:cubicBezTo>
                    <a:pt x="9" y="2"/>
                    <a:pt x="7" y="0"/>
                    <a:pt x="6" y="1"/>
                  </a:cubicBezTo>
                  <a:cubicBezTo>
                    <a:pt x="4" y="3"/>
                    <a:pt x="0" y="6"/>
                    <a:pt x="2" y="8"/>
                  </a:cubicBezTo>
                  <a:cubicBezTo>
                    <a:pt x="3" y="9"/>
                    <a:pt x="1" y="7"/>
                    <a:pt x="2" y="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44" name="Freeform 712">
              <a:extLst>
                <a:ext uri="{FF2B5EF4-FFF2-40B4-BE49-F238E27FC236}">
                  <a16:creationId xmlns:a16="http://schemas.microsoft.com/office/drawing/2014/main" id="{A691721A-B927-0840-8C07-FE86E58AF486}"/>
                </a:ext>
              </a:extLst>
            </p:cNvPr>
            <p:cNvSpPr>
              <a:spLocks/>
            </p:cNvSpPr>
            <p:nvPr/>
          </p:nvSpPr>
          <p:spPr bwMode="auto">
            <a:xfrm>
              <a:off x="15410372" y="7574093"/>
              <a:ext cx="347131" cy="216615"/>
            </a:xfrm>
            <a:custGeom>
              <a:avLst/>
              <a:gdLst>
                <a:gd name="T0" fmla="*/ 1 w 37"/>
                <a:gd name="T1" fmla="*/ 3 h 23"/>
                <a:gd name="T2" fmla="*/ 0 w 37"/>
                <a:gd name="T3" fmla="*/ 9 h 23"/>
                <a:gd name="T4" fmla="*/ 5 w 37"/>
                <a:gd name="T5" fmla="*/ 13 h 23"/>
                <a:gd name="T6" fmla="*/ 7 w 37"/>
                <a:gd name="T7" fmla="*/ 14 h 23"/>
                <a:gd name="T8" fmla="*/ 12 w 37"/>
                <a:gd name="T9" fmla="*/ 15 h 23"/>
                <a:gd name="T10" fmla="*/ 15 w 37"/>
                <a:gd name="T11" fmla="*/ 16 h 23"/>
                <a:gd name="T12" fmla="*/ 19 w 37"/>
                <a:gd name="T13" fmla="*/ 16 h 23"/>
                <a:gd name="T14" fmla="*/ 22 w 37"/>
                <a:gd name="T15" fmla="*/ 19 h 23"/>
                <a:gd name="T16" fmla="*/ 26 w 37"/>
                <a:gd name="T17" fmla="*/ 20 h 23"/>
                <a:gd name="T18" fmla="*/ 29 w 37"/>
                <a:gd name="T19" fmla="*/ 22 h 23"/>
                <a:gd name="T20" fmla="*/ 32 w 37"/>
                <a:gd name="T21" fmla="*/ 20 h 23"/>
                <a:gd name="T22" fmla="*/ 35 w 37"/>
                <a:gd name="T23" fmla="*/ 22 h 23"/>
                <a:gd name="T24" fmla="*/ 37 w 37"/>
                <a:gd name="T25" fmla="*/ 21 h 23"/>
                <a:gd name="T26" fmla="*/ 37 w 37"/>
                <a:gd name="T27" fmla="*/ 18 h 23"/>
                <a:gd name="T28" fmla="*/ 37 w 37"/>
                <a:gd name="T29" fmla="*/ 14 h 23"/>
                <a:gd name="T30" fmla="*/ 32 w 37"/>
                <a:gd name="T31" fmla="*/ 14 h 23"/>
                <a:gd name="T32" fmla="*/ 31 w 37"/>
                <a:gd name="T33" fmla="*/ 13 h 23"/>
                <a:gd name="T34" fmla="*/ 28 w 37"/>
                <a:gd name="T35" fmla="*/ 13 h 23"/>
                <a:gd name="T36" fmla="*/ 26 w 37"/>
                <a:gd name="T37" fmla="*/ 12 h 23"/>
                <a:gd name="T38" fmla="*/ 24 w 37"/>
                <a:gd name="T39" fmla="*/ 12 h 23"/>
                <a:gd name="T40" fmla="*/ 20 w 37"/>
                <a:gd name="T41" fmla="*/ 10 h 23"/>
                <a:gd name="T42" fmla="*/ 18 w 37"/>
                <a:gd name="T43" fmla="*/ 8 h 23"/>
                <a:gd name="T44" fmla="*/ 16 w 37"/>
                <a:gd name="T45" fmla="*/ 7 h 23"/>
                <a:gd name="T46" fmla="*/ 10 w 37"/>
                <a:gd name="T47" fmla="*/ 2 h 23"/>
                <a:gd name="T48" fmla="*/ 8 w 37"/>
                <a:gd name="T49" fmla="*/ 0 h 23"/>
                <a:gd name="T50" fmla="*/ 5 w 37"/>
                <a:gd name="T51" fmla="*/ 2 h 23"/>
                <a:gd name="T52" fmla="*/ 4 w 37"/>
                <a:gd name="T53" fmla="*/ 2 h 23"/>
                <a:gd name="T54" fmla="*/ 1 w 37"/>
                <a:gd name="T55" fmla="*/ 3 h 23"/>
                <a:gd name="T56" fmla="*/ 1 w 37"/>
                <a:gd name="T57"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23">
                  <a:moveTo>
                    <a:pt x="1" y="3"/>
                  </a:moveTo>
                  <a:cubicBezTo>
                    <a:pt x="0" y="4"/>
                    <a:pt x="0" y="8"/>
                    <a:pt x="0" y="9"/>
                  </a:cubicBezTo>
                  <a:cubicBezTo>
                    <a:pt x="1" y="10"/>
                    <a:pt x="4" y="11"/>
                    <a:pt x="5" y="13"/>
                  </a:cubicBezTo>
                  <a:cubicBezTo>
                    <a:pt x="6" y="13"/>
                    <a:pt x="7" y="14"/>
                    <a:pt x="7" y="14"/>
                  </a:cubicBezTo>
                  <a:cubicBezTo>
                    <a:pt x="9" y="15"/>
                    <a:pt x="10" y="14"/>
                    <a:pt x="12" y="15"/>
                  </a:cubicBezTo>
                  <a:cubicBezTo>
                    <a:pt x="13" y="15"/>
                    <a:pt x="14" y="16"/>
                    <a:pt x="15" y="16"/>
                  </a:cubicBezTo>
                  <a:cubicBezTo>
                    <a:pt x="16" y="16"/>
                    <a:pt x="18" y="16"/>
                    <a:pt x="19" y="16"/>
                  </a:cubicBezTo>
                  <a:cubicBezTo>
                    <a:pt x="20" y="17"/>
                    <a:pt x="21" y="18"/>
                    <a:pt x="22" y="19"/>
                  </a:cubicBezTo>
                  <a:cubicBezTo>
                    <a:pt x="23" y="19"/>
                    <a:pt x="25" y="19"/>
                    <a:pt x="26" y="20"/>
                  </a:cubicBezTo>
                  <a:cubicBezTo>
                    <a:pt x="27" y="20"/>
                    <a:pt x="28" y="22"/>
                    <a:pt x="29" y="22"/>
                  </a:cubicBezTo>
                  <a:cubicBezTo>
                    <a:pt x="30" y="22"/>
                    <a:pt x="31" y="20"/>
                    <a:pt x="32" y="20"/>
                  </a:cubicBezTo>
                  <a:cubicBezTo>
                    <a:pt x="33" y="21"/>
                    <a:pt x="33" y="23"/>
                    <a:pt x="35" y="22"/>
                  </a:cubicBezTo>
                  <a:cubicBezTo>
                    <a:pt x="35" y="22"/>
                    <a:pt x="37" y="21"/>
                    <a:pt x="37" y="21"/>
                  </a:cubicBezTo>
                  <a:cubicBezTo>
                    <a:pt x="37" y="20"/>
                    <a:pt x="37" y="19"/>
                    <a:pt x="37" y="18"/>
                  </a:cubicBezTo>
                  <a:cubicBezTo>
                    <a:pt x="36" y="17"/>
                    <a:pt x="37" y="16"/>
                    <a:pt x="37" y="14"/>
                  </a:cubicBezTo>
                  <a:cubicBezTo>
                    <a:pt x="35" y="14"/>
                    <a:pt x="34" y="15"/>
                    <a:pt x="32" y="14"/>
                  </a:cubicBezTo>
                  <a:cubicBezTo>
                    <a:pt x="32" y="14"/>
                    <a:pt x="31" y="13"/>
                    <a:pt x="31" y="13"/>
                  </a:cubicBezTo>
                  <a:cubicBezTo>
                    <a:pt x="30" y="13"/>
                    <a:pt x="29" y="14"/>
                    <a:pt x="28" y="13"/>
                  </a:cubicBezTo>
                  <a:cubicBezTo>
                    <a:pt x="28" y="13"/>
                    <a:pt x="27" y="12"/>
                    <a:pt x="26" y="12"/>
                  </a:cubicBezTo>
                  <a:cubicBezTo>
                    <a:pt x="25" y="12"/>
                    <a:pt x="24" y="14"/>
                    <a:pt x="24" y="12"/>
                  </a:cubicBezTo>
                  <a:cubicBezTo>
                    <a:pt x="22" y="10"/>
                    <a:pt x="21" y="11"/>
                    <a:pt x="20" y="10"/>
                  </a:cubicBezTo>
                  <a:cubicBezTo>
                    <a:pt x="19" y="9"/>
                    <a:pt x="19" y="8"/>
                    <a:pt x="18" y="8"/>
                  </a:cubicBezTo>
                  <a:cubicBezTo>
                    <a:pt x="17" y="7"/>
                    <a:pt x="16" y="7"/>
                    <a:pt x="16" y="7"/>
                  </a:cubicBezTo>
                  <a:cubicBezTo>
                    <a:pt x="14" y="6"/>
                    <a:pt x="11" y="4"/>
                    <a:pt x="10" y="2"/>
                  </a:cubicBezTo>
                  <a:cubicBezTo>
                    <a:pt x="10" y="1"/>
                    <a:pt x="9" y="0"/>
                    <a:pt x="8" y="0"/>
                  </a:cubicBezTo>
                  <a:cubicBezTo>
                    <a:pt x="6" y="0"/>
                    <a:pt x="6" y="1"/>
                    <a:pt x="5" y="2"/>
                  </a:cubicBezTo>
                  <a:cubicBezTo>
                    <a:pt x="5" y="3"/>
                    <a:pt x="4" y="2"/>
                    <a:pt x="4" y="2"/>
                  </a:cubicBezTo>
                  <a:cubicBezTo>
                    <a:pt x="3" y="3"/>
                    <a:pt x="2" y="3"/>
                    <a:pt x="1" y="3"/>
                  </a:cubicBezTo>
                  <a:cubicBezTo>
                    <a:pt x="0" y="4"/>
                    <a:pt x="2" y="3"/>
                    <a:pt x="1"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45" name="Freeform 713">
              <a:extLst>
                <a:ext uri="{FF2B5EF4-FFF2-40B4-BE49-F238E27FC236}">
                  <a16:creationId xmlns:a16="http://schemas.microsoft.com/office/drawing/2014/main" id="{97264CB4-B1D9-4649-B14E-DE85F8E903BE}"/>
                </a:ext>
              </a:extLst>
            </p:cNvPr>
            <p:cNvSpPr>
              <a:spLocks/>
            </p:cNvSpPr>
            <p:nvPr/>
          </p:nvSpPr>
          <p:spPr bwMode="auto">
            <a:xfrm>
              <a:off x="16372154" y="8360922"/>
              <a:ext cx="261145" cy="216615"/>
            </a:xfrm>
            <a:custGeom>
              <a:avLst/>
              <a:gdLst>
                <a:gd name="T0" fmla="*/ 14 w 28"/>
                <a:gd name="T1" fmla="*/ 19 h 23"/>
                <a:gd name="T2" fmla="*/ 19 w 28"/>
                <a:gd name="T3" fmla="*/ 18 h 23"/>
                <a:gd name="T4" fmla="*/ 19 w 28"/>
                <a:gd name="T5" fmla="*/ 15 h 23"/>
                <a:gd name="T6" fmla="*/ 21 w 28"/>
                <a:gd name="T7" fmla="*/ 14 h 23"/>
                <a:gd name="T8" fmla="*/ 24 w 28"/>
                <a:gd name="T9" fmla="*/ 12 h 23"/>
                <a:gd name="T10" fmla="*/ 27 w 28"/>
                <a:gd name="T11" fmla="*/ 9 h 23"/>
                <a:gd name="T12" fmla="*/ 26 w 28"/>
                <a:gd name="T13" fmla="*/ 1 h 23"/>
                <a:gd name="T14" fmla="*/ 22 w 28"/>
                <a:gd name="T15" fmla="*/ 1 h 23"/>
                <a:gd name="T16" fmla="*/ 19 w 28"/>
                <a:gd name="T17" fmla="*/ 2 h 23"/>
                <a:gd name="T18" fmla="*/ 17 w 28"/>
                <a:gd name="T19" fmla="*/ 2 h 23"/>
                <a:gd name="T20" fmla="*/ 3 w 28"/>
                <a:gd name="T21" fmla="*/ 3 h 23"/>
                <a:gd name="T22" fmla="*/ 0 w 28"/>
                <a:gd name="T23" fmla="*/ 7 h 23"/>
                <a:gd name="T24" fmla="*/ 1 w 28"/>
                <a:gd name="T25" fmla="*/ 10 h 23"/>
                <a:gd name="T26" fmla="*/ 3 w 28"/>
                <a:gd name="T27" fmla="*/ 14 h 23"/>
                <a:gd name="T28" fmla="*/ 5 w 28"/>
                <a:gd name="T29" fmla="*/ 18 h 23"/>
                <a:gd name="T30" fmla="*/ 6 w 28"/>
                <a:gd name="T31" fmla="*/ 19 h 23"/>
                <a:gd name="T32" fmla="*/ 7 w 28"/>
                <a:gd name="T33" fmla="*/ 21 h 23"/>
                <a:gd name="T34" fmla="*/ 8 w 28"/>
                <a:gd name="T35" fmla="*/ 23 h 23"/>
                <a:gd name="T36" fmla="*/ 14 w 28"/>
                <a:gd name="T37" fmla="*/ 19 h 23"/>
                <a:gd name="T38" fmla="*/ 14 w 28"/>
                <a:gd name="T39"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 h="23">
                  <a:moveTo>
                    <a:pt x="14" y="19"/>
                  </a:moveTo>
                  <a:cubicBezTo>
                    <a:pt x="14" y="18"/>
                    <a:pt x="20" y="20"/>
                    <a:pt x="19" y="18"/>
                  </a:cubicBezTo>
                  <a:cubicBezTo>
                    <a:pt x="19" y="18"/>
                    <a:pt x="18" y="15"/>
                    <a:pt x="19" y="15"/>
                  </a:cubicBezTo>
                  <a:cubicBezTo>
                    <a:pt x="20" y="15"/>
                    <a:pt x="21" y="16"/>
                    <a:pt x="21" y="14"/>
                  </a:cubicBezTo>
                  <a:cubicBezTo>
                    <a:pt x="21" y="12"/>
                    <a:pt x="23" y="13"/>
                    <a:pt x="24" y="12"/>
                  </a:cubicBezTo>
                  <a:cubicBezTo>
                    <a:pt x="26" y="12"/>
                    <a:pt x="26" y="10"/>
                    <a:pt x="27" y="9"/>
                  </a:cubicBezTo>
                  <a:cubicBezTo>
                    <a:pt x="28" y="7"/>
                    <a:pt x="25" y="2"/>
                    <a:pt x="26" y="1"/>
                  </a:cubicBezTo>
                  <a:cubicBezTo>
                    <a:pt x="24" y="2"/>
                    <a:pt x="24" y="2"/>
                    <a:pt x="22" y="1"/>
                  </a:cubicBezTo>
                  <a:cubicBezTo>
                    <a:pt x="21" y="0"/>
                    <a:pt x="19" y="2"/>
                    <a:pt x="19" y="2"/>
                  </a:cubicBezTo>
                  <a:cubicBezTo>
                    <a:pt x="19" y="4"/>
                    <a:pt x="17" y="2"/>
                    <a:pt x="17" y="2"/>
                  </a:cubicBezTo>
                  <a:cubicBezTo>
                    <a:pt x="13" y="1"/>
                    <a:pt x="6" y="0"/>
                    <a:pt x="3" y="3"/>
                  </a:cubicBezTo>
                  <a:cubicBezTo>
                    <a:pt x="2" y="4"/>
                    <a:pt x="0" y="5"/>
                    <a:pt x="0" y="7"/>
                  </a:cubicBezTo>
                  <a:cubicBezTo>
                    <a:pt x="0" y="8"/>
                    <a:pt x="1" y="9"/>
                    <a:pt x="1" y="10"/>
                  </a:cubicBezTo>
                  <a:cubicBezTo>
                    <a:pt x="3" y="11"/>
                    <a:pt x="3" y="13"/>
                    <a:pt x="3" y="14"/>
                  </a:cubicBezTo>
                  <a:cubicBezTo>
                    <a:pt x="4" y="16"/>
                    <a:pt x="4" y="17"/>
                    <a:pt x="5" y="18"/>
                  </a:cubicBezTo>
                  <a:cubicBezTo>
                    <a:pt x="5" y="19"/>
                    <a:pt x="6" y="18"/>
                    <a:pt x="6" y="19"/>
                  </a:cubicBezTo>
                  <a:cubicBezTo>
                    <a:pt x="7" y="19"/>
                    <a:pt x="6" y="20"/>
                    <a:pt x="7" y="21"/>
                  </a:cubicBezTo>
                  <a:cubicBezTo>
                    <a:pt x="9" y="21"/>
                    <a:pt x="8" y="22"/>
                    <a:pt x="8" y="23"/>
                  </a:cubicBezTo>
                  <a:cubicBezTo>
                    <a:pt x="8" y="22"/>
                    <a:pt x="14" y="20"/>
                    <a:pt x="14" y="19"/>
                  </a:cubicBezTo>
                  <a:cubicBezTo>
                    <a:pt x="14" y="19"/>
                    <a:pt x="14" y="20"/>
                    <a:pt x="14" y="1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46" name="Freeform 714">
              <a:extLst>
                <a:ext uri="{FF2B5EF4-FFF2-40B4-BE49-F238E27FC236}">
                  <a16:creationId xmlns:a16="http://schemas.microsoft.com/office/drawing/2014/main" id="{15E5E66E-4B91-BC43-AFC4-E689F2E0562F}"/>
                </a:ext>
              </a:extLst>
            </p:cNvPr>
            <p:cNvSpPr>
              <a:spLocks/>
            </p:cNvSpPr>
            <p:nvPr/>
          </p:nvSpPr>
          <p:spPr bwMode="auto">
            <a:xfrm>
              <a:off x="16270242" y="8743185"/>
              <a:ext cx="207005" cy="245289"/>
            </a:xfrm>
            <a:custGeom>
              <a:avLst/>
              <a:gdLst>
                <a:gd name="T0" fmla="*/ 10 w 22"/>
                <a:gd name="T1" fmla="*/ 3 h 26"/>
                <a:gd name="T2" fmla="*/ 7 w 22"/>
                <a:gd name="T3" fmla="*/ 4 h 26"/>
                <a:gd name="T4" fmla="*/ 6 w 22"/>
                <a:gd name="T5" fmla="*/ 4 h 26"/>
                <a:gd name="T6" fmla="*/ 5 w 22"/>
                <a:gd name="T7" fmla="*/ 1 h 26"/>
                <a:gd name="T8" fmla="*/ 0 w 22"/>
                <a:gd name="T9" fmla="*/ 0 h 26"/>
                <a:gd name="T10" fmla="*/ 1 w 22"/>
                <a:gd name="T11" fmla="*/ 6 h 26"/>
                <a:gd name="T12" fmla="*/ 4 w 22"/>
                <a:gd name="T13" fmla="*/ 14 h 26"/>
                <a:gd name="T14" fmla="*/ 9 w 22"/>
                <a:gd name="T15" fmla="*/ 21 h 26"/>
                <a:gd name="T16" fmla="*/ 19 w 22"/>
                <a:gd name="T17" fmla="*/ 26 h 26"/>
                <a:gd name="T18" fmla="*/ 20 w 22"/>
                <a:gd name="T19" fmla="*/ 23 h 26"/>
                <a:gd name="T20" fmla="*/ 16 w 22"/>
                <a:gd name="T21" fmla="*/ 14 h 26"/>
                <a:gd name="T22" fmla="*/ 16 w 22"/>
                <a:gd name="T23" fmla="*/ 6 h 26"/>
                <a:gd name="T24" fmla="*/ 10 w 22"/>
                <a:gd name="T25" fmla="*/ 3 h 26"/>
                <a:gd name="T26" fmla="*/ 10 w 22"/>
                <a:gd name="T27"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6">
                  <a:moveTo>
                    <a:pt x="10" y="3"/>
                  </a:moveTo>
                  <a:cubicBezTo>
                    <a:pt x="9" y="3"/>
                    <a:pt x="8" y="4"/>
                    <a:pt x="7" y="4"/>
                  </a:cubicBezTo>
                  <a:cubicBezTo>
                    <a:pt x="7" y="3"/>
                    <a:pt x="6" y="4"/>
                    <a:pt x="6" y="4"/>
                  </a:cubicBezTo>
                  <a:cubicBezTo>
                    <a:pt x="5" y="4"/>
                    <a:pt x="5" y="2"/>
                    <a:pt x="5" y="1"/>
                  </a:cubicBezTo>
                  <a:cubicBezTo>
                    <a:pt x="4" y="0"/>
                    <a:pt x="2" y="0"/>
                    <a:pt x="0" y="0"/>
                  </a:cubicBezTo>
                  <a:cubicBezTo>
                    <a:pt x="1" y="1"/>
                    <a:pt x="1" y="4"/>
                    <a:pt x="1" y="6"/>
                  </a:cubicBezTo>
                  <a:cubicBezTo>
                    <a:pt x="2" y="8"/>
                    <a:pt x="3" y="11"/>
                    <a:pt x="4" y="14"/>
                  </a:cubicBezTo>
                  <a:cubicBezTo>
                    <a:pt x="6" y="16"/>
                    <a:pt x="7" y="19"/>
                    <a:pt x="9" y="21"/>
                  </a:cubicBezTo>
                  <a:cubicBezTo>
                    <a:pt x="12" y="22"/>
                    <a:pt x="15" y="26"/>
                    <a:pt x="19" y="26"/>
                  </a:cubicBezTo>
                  <a:cubicBezTo>
                    <a:pt x="22" y="26"/>
                    <a:pt x="21" y="25"/>
                    <a:pt x="20" y="23"/>
                  </a:cubicBezTo>
                  <a:cubicBezTo>
                    <a:pt x="18" y="20"/>
                    <a:pt x="16" y="18"/>
                    <a:pt x="16" y="14"/>
                  </a:cubicBezTo>
                  <a:cubicBezTo>
                    <a:pt x="16" y="11"/>
                    <a:pt x="18" y="9"/>
                    <a:pt x="16" y="6"/>
                  </a:cubicBezTo>
                  <a:cubicBezTo>
                    <a:pt x="15" y="5"/>
                    <a:pt x="11" y="0"/>
                    <a:pt x="10" y="3"/>
                  </a:cubicBezTo>
                  <a:cubicBezTo>
                    <a:pt x="9" y="4"/>
                    <a:pt x="10" y="2"/>
                    <a:pt x="10"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47" name="Freeform 715">
              <a:extLst>
                <a:ext uri="{FF2B5EF4-FFF2-40B4-BE49-F238E27FC236}">
                  <a16:creationId xmlns:a16="http://schemas.microsoft.com/office/drawing/2014/main" id="{94828DD9-992C-0A4F-98A0-F68D50A2CC2D}"/>
                </a:ext>
              </a:extLst>
            </p:cNvPr>
            <p:cNvSpPr>
              <a:spLocks/>
            </p:cNvSpPr>
            <p:nvPr/>
          </p:nvSpPr>
          <p:spPr bwMode="auto">
            <a:xfrm>
              <a:off x="15104639" y="6264833"/>
              <a:ext cx="2799365" cy="1825319"/>
            </a:xfrm>
            <a:custGeom>
              <a:avLst/>
              <a:gdLst>
                <a:gd name="T0" fmla="*/ 279 w 300"/>
                <a:gd name="T1" fmla="*/ 37 h 195"/>
                <a:gd name="T2" fmla="*/ 244 w 300"/>
                <a:gd name="T3" fmla="*/ 1 h 195"/>
                <a:gd name="T4" fmla="*/ 223 w 300"/>
                <a:gd name="T5" fmla="*/ 18 h 195"/>
                <a:gd name="T6" fmla="*/ 214 w 300"/>
                <a:gd name="T7" fmla="*/ 27 h 195"/>
                <a:gd name="T8" fmla="*/ 205 w 300"/>
                <a:gd name="T9" fmla="*/ 39 h 195"/>
                <a:gd name="T10" fmla="*/ 224 w 300"/>
                <a:gd name="T11" fmla="*/ 46 h 195"/>
                <a:gd name="T12" fmla="*/ 197 w 300"/>
                <a:gd name="T13" fmla="*/ 55 h 195"/>
                <a:gd name="T14" fmla="*/ 180 w 300"/>
                <a:gd name="T15" fmla="*/ 66 h 195"/>
                <a:gd name="T16" fmla="*/ 146 w 300"/>
                <a:gd name="T17" fmla="*/ 75 h 195"/>
                <a:gd name="T18" fmla="*/ 121 w 300"/>
                <a:gd name="T19" fmla="*/ 70 h 195"/>
                <a:gd name="T20" fmla="*/ 94 w 300"/>
                <a:gd name="T21" fmla="*/ 56 h 195"/>
                <a:gd name="T22" fmla="*/ 66 w 300"/>
                <a:gd name="T23" fmla="*/ 30 h 195"/>
                <a:gd name="T24" fmla="*/ 56 w 300"/>
                <a:gd name="T25" fmla="*/ 44 h 195"/>
                <a:gd name="T26" fmla="*/ 44 w 300"/>
                <a:gd name="T27" fmla="*/ 51 h 195"/>
                <a:gd name="T28" fmla="*/ 34 w 300"/>
                <a:gd name="T29" fmla="*/ 63 h 195"/>
                <a:gd name="T30" fmla="*/ 28 w 300"/>
                <a:gd name="T31" fmla="*/ 76 h 195"/>
                <a:gd name="T32" fmla="*/ 11 w 300"/>
                <a:gd name="T33" fmla="*/ 84 h 195"/>
                <a:gd name="T34" fmla="*/ 1 w 300"/>
                <a:gd name="T35" fmla="*/ 91 h 195"/>
                <a:gd name="T36" fmla="*/ 7 w 300"/>
                <a:gd name="T37" fmla="*/ 103 h 195"/>
                <a:gd name="T38" fmla="*/ 23 w 300"/>
                <a:gd name="T39" fmla="*/ 111 h 195"/>
                <a:gd name="T40" fmla="*/ 27 w 300"/>
                <a:gd name="T41" fmla="*/ 121 h 195"/>
                <a:gd name="T42" fmla="*/ 27 w 300"/>
                <a:gd name="T43" fmla="*/ 135 h 195"/>
                <a:gd name="T44" fmla="*/ 40 w 300"/>
                <a:gd name="T45" fmla="*/ 140 h 195"/>
                <a:gd name="T46" fmla="*/ 62 w 300"/>
                <a:gd name="T47" fmla="*/ 154 h 195"/>
                <a:gd name="T48" fmla="*/ 74 w 300"/>
                <a:gd name="T49" fmla="*/ 156 h 195"/>
                <a:gd name="T50" fmla="*/ 92 w 300"/>
                <a:gd name="T51" fmla="*/ 151 h 195"/>
                <a:gd name="T52" fmla="*/ 106 w 300"/>
                <a:gd name="T53" fmla="*/ 146 h 195"/>
                <a:gd name="T54" fmla="*/ 116 w 300"/>
                <a:gd name="T55" fmla="*/ 155 h 195"/>
                <a:gd name="T56" fmla="*/ 117 w 300"/>
                <a:gd name="T57" fmla="*/ 166 h 195"/>
                <a:gd name="T58" fmla="*/ 119 w 300"/>
                <a:gd name="T59" fmla="*/ 178 h 195"/>
                <a:gd name="T60" fmla="*/ 125 w 300"/>
                <a:gd name="T61" fmla="*/ 187 h 195"/>
                <a:gd name="T62" fmla="*/ 134 w 300"/>
                <a:gd name="T63" fmla="*/ 186 h 195"/>
                <a:gd name="T64" fmla="*/ 143 w 300"/>
                <a:gd name="T65" fmla="*/ 182 h 195"/>
                <a:gd name="T66" fmla="*/ 155 w 300"/>
                <a:gd name="T67" fmla="*/ 180 h 195"/>
                <a:gd name="T68" fmla="*/ 168 w 300"/>
                <a:gd name="T69" fmla="*/ 186 h 195"/>
                <a:gd name="T70" fmla="*/ 175 w 300"/>
                <a:gd name="T71" fmla="*/ 195 h 195"/>
                <a:gd name="T72" fmla="*/ 189 w 300"/>
                <a:gd name="T73" fmla="*/ 186 h 195"/>
                <a:gd name="T74" fmla="*/ 202 w 300"/>
                <a:gd name="T75" fmla="*/ 182 h 195"/>
                <a:gd name="T76" fmla="*/ 215 w 300"/>
                <a:gd name="T77" fmla="*/ 173 h 195"/>
                <a:gd name="T78" fmla="*/ 221 w 300"/>
                <a:gd name="T79" fmla="*/ 164 h 195"/>
                <a:gd name="T80" fmla="*/ 228 w 300"/>
                <a:gd name="T81" fmla="*/ 156 h 195"/>
                <a:gd name="T82" fmla="*/ 232 w 300"/>
                <a:gd name="T83" fmla="*/ 149 h 195"/>
                <a:gd name="T84" fmla="*/ 236 w 300"/>
                <a:gd name="T85" fmla="*/ 143 h 195"/>
                <a:gd name="T86" fmla="*/ 231 w 300"/>
                <a:gd name="T87" fmla="*/ 139 h 195"/>
                <a:gd name="T88" fmla="*/ 229 w 300"/>
                <a:gd name="T89" fmla="*/ 132 h 195"/>
                <a:gd name="T90" fmla="*/ 221 w 300"/>
                <a:gd name="T91" fmla="*/ 115 h 195"/>
                <a:gd name="T92" fmla="*/ 229 w 300"/>
                <a:gd name="T93" fmla="*/ 106 h 195"/>
                <a:gd name="T94" fmla="*/ 238 w 300"/>
                <a:gd name="T95" fmla="*/ 102 h 195"/>
                <a:gd name="T96" fmla="*/ 220 w 300"/>
                <a:gd name="T97" fmla="*/ 102 h 195"/>
                <a:gd name="T98" fmla="*/ 221 w 300"/>
                <a:gd name="T99" fmla="*/ 90 h 195"/>
                <a:gd name="T100" fmla="*/ 234 w 300"/>
                <a:gd name="T101" fmla="*/ 87 h 195"/>
                <a:gd name="T102" fmla="*/ 238 w 300"/>
                <a:gd name="T103" fmla="*/ 89 h 195"/>
                <a:gd name="T104" fmla="*/ 259 w 300"/>
                <a:gd name="T105" fmla="*/ 77 h 195"/>
                <a:gd name="T106" fmla="*/ 271 w 300"/>
                <a:gd name="T107" fmla="*/ 72 h 195"/>
                <a:gd name="T108" fmla="*/ 281 w 300"/>
                <a:gd name="T109" fmla="*/ 60 h 195"/>
                <a:gd name="T110" fmla="*/ 295 w 300"/>
                <a:gd name="T111" fmla="*/ 4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0" h="195">
                  <a:moveTo>
                    <a:pt x="298" y="37"/>
                  </a:moveTo>
                  <a:cubicBezTo>
                    <a:pt x="298" y="35"/>
                    <a:pt x="294" y="36"/>
                    <a:pt x="293" y="37"/>
                  </a:cubicBezTo>
                  <a:cubicBezTo>
                    <a:pt x="291" y="37"/>
                    <a:pt x="290" y="38"/>
                    <a:pt x="288" y="39"/>
                  </a:cubicBezTo>
                  <a:cubicBezTo>
                    <a:pt x="286" y="40"/>
                    <a:pt x="279" y="40"/>
                    <a:pt x="279" y="37"/>
                  </a:cubicBezTo>
                  <a:cubicBezTo>
                    <a:pt x="277" y="33"/>
                    <a:pt x="276" y="31"/>
                    <a:pt x="272" y="29"/>
                  </a:cubicBezTo>
                  <a:cubicBezTo>
                    <a:pt x="269" y="28"/>
                    <a:pt x="263" y="28"/>
                    <a:pt x="262" y="24"/>
                  </a:cubicBezTo>
                  <a:cubicBezTo>
                    <a:pt x="261" y="18"/>
                    <a:pt x="259" y="11"/>
                    <a:pt x="255" y="6"/>
                  </a:cubicBezTo>
                  <a:cubicBezTo>
                    <a:pt x="252" y="3"/>
                    <a:pt x="248" y="3"/>
                    <a:pt x="244" y="1"/>
                  </a:cubicBezTo>
                  <a:cubicBezTo>
                    <a:pt x="240" y="0"/>
                    <a:pt x="233" y="1"/>
                    <a:pt x="229" y="3"/>
                  </a:cubicBezTo>
                  <a:cubicBezTo>
                    <a:pt x="228" y="4"/>
                    <a:pt x="226" y="5"/>
                    <a:pt x="225" y="6"/>
                  </a:cubicBezTo>
                  <a:cubicBezTo>
                    <a:pt x="225" y="7"/>
                    <a:pt x="228" y="7"/>
                    <a:pt x="228" y="8"/>
                  </a:cubicBezTo>
                  <a:cubicBezTo>
                    <a:pt x="229" y="12"/>
                    <a:pt x="224" y="15"/>
                    <a:pt x="223" y="18"/>
                  </a:cubicBezTo>
                  <a:cubicBezTo>
                    <a:pt x="222" y="19"/>
                    <a:pt x="222" y="20"/>
                    <a:pt x="222" y="21"/>
                  </a:cubicBezTo>
                  <a:cubicBezTo>
                    <a:pt x="222" y="22"/>
                    <a:pt x="222" y="22"/>
                    <a:pt x="222" y="23"/>
                  </a:cubicBezTo>
                  <a:cubicBezTo>
                    <a:pt x="222" y="25"/>
                    <a:pt x="219" y="25"/>
                    <a:pt x="217" y="26"/>
                  </a:cubicBezTo>
                  <a:cubicBezTo>
                    <a:pt x="216" y="26"/>
                    <a:pt x="215" y="27"/>
                    <a:pt x="214" y="27"/>
                  </a:cubicBezTo>
                  <a:cubicBezTo>
                    <a:pt x="213" y="27"/>
                    <a:pt x="208" y="25"/>
                    <a:pt x="208" y="25"/>
                  </a:cubicBezTo>
                  <a:cubicBezTo>
                    <a:pt x="207" y="27"/>
                    <a:pt x="206" y="30"/>
                    <a:pt x="205" y="32"/>
                  </a:cubicBezTo>
                  <a:cubicBezTo>
                    <a:pt x="205" y="33"/>
                    <a:pt x="204" y="34"/>
                    <a:pt x="204" y="35"/>
                  </a:cubicBezTo>
                  <a:cubicBezTo>
                    <a:pt x="204" y="35"/>
                    <a:pt x="202" y="41"/>
                    <a:pt x="205" y="39"/>
                  </a:cubicBezTo>
                  <a:cubicBezTo>
                    <a:pt x="206" y="38"/>
                    <a:pt x="206" y="38"/>
                    <a:pt x="208" y="38"/>
                  </a:cubicBezTo>
                  <a:cubicBezTo>
                    <a:pt x="209" y="38"/>
                    <a:pt x="211" y="40"/>
                    <a:pt x="212" y="39"/>
                  </a:cubicBezTo>
                  <a:cubicBezTo>
                    <a:pt x="216" y="36"/>
                    <a:pt x="219" y="38"/>
                    <a:pt x="222" y="42"/>
                  </a:cubicBezTo>
                  <a:cubicBezTo>
                    <a:pt x="223" y="43"/>
                    <a:pt x="225" y="45"/>
                    <a:pt x="224" y="46"/>
                  </a:cubicBezTo>
                  <a:cubicBezTo>
                    <a:pt x="224" y="46"/>
                    <a:pt x="220" y="45"/>
                    <a:pt x="219" y="45"/>
                  </a:cubicBezTo>
                  <a:cubicBezTo>
                    <a:pt x="216" y="46"/>
                    <a:pt x="212" y="46"/>
                    <a:pt x="209" y="47"/>
                  </a:cubicBezTo>
                  <a:cubicBezTo>
                    <a:pt x="206" y="48"/>
                    <a:pt x="206" y="54"/>
                    <a:pt x="202" y="54"/>
                  </a:cubicBezTo>
                  <a:cubicBezTo>
                    <a:pt x="200" y="54"/>
                    <a:pt x="198" y="53"/>
                    <a:pt x="197" y="55"/>
                  </a:cubicBezTo>
                  <a:cubicBezTo>
                    <a:pt x="196" y="56"/>
                    <a:pt x="194" y="58"/>
                    <a:pt x="192" y="58"/>
                  </a:cubicBezTo>
                  <a:cubicBezTo>
                    <a:pt x="189" y="57"/>
                    <a:pt x="183" y="53"/>
                    <a:pt x="182" y="59"/>
                  </a:cubicBezTo>
                  <a:cubicBezTo>
                    <a:pt x="182" y="61"/>
                    <a:pt x="184" y="62"/>
                    <a:pt x="184" y="63"/>
                  </a:cubicBezTo>
                  <a:cubicBezTo>
                    <a:pt x="184" y="65"/>
                    <a:pt x="181" y="65"/>
                    <a:pt x="180" y="66"/>
                  </a:cubicBezTo>
                  <a:cubicBezTo>
                    <a:pt x="177" y="69"/>
                    <a:pt x="176" y="72"/>
                    <a:pt x="172" y="72"/>
                  </a:cubicBezTo>
                  <a:cubicBezTo>
                    <a:pt x="167" y="72"/>
                    <a:pt x="162" y="72"/>
                    <a:pt x="157" y="73"/>
                  </a:cubicBezTo>
                  <a:cubicBezTo>
                    <a:pt x="155" y="74"/>
                    <a:pt x="151" y="78"/>
                    <a:pt x="150" y="77"/>
                  </a:cubicBezTo>
                  <a:cubicBezTo>
                    <a:pt x="148" y="77"/>
                    <a:pt x="147" y="75"/>
                    <a:pt x="146" y="75"/>
                  </a:cubicBezTo>
                  <a:cubicBezTo>
                    <a:pt x="144" y="75"/>
                    <a:pt x="143" y="75"/>
                    <a:pt x="141" y="75"/>
                  </a:cubicBezTo>
                  <a:cubicBezTo>
                    <a:pt x="139" y="74"/>
                    <a:pt x="137" y="74"/>
                    <a:pt x="135" y="72"/>
                  </a:cubicBezTo>
                  <a:cubicBezTo>
                    <a:pt x="133" y="71"/>
                    <a:pt x="132" y="71"/>
                    <a:pt x="131" y="70"/>
                  </a:cubicBezTo>
                  <a:cubicBezTo>
                    <a:pt x="127" y="70"/>
                    <a:pt x="125" y="70"/>
                    <a:pt x="121" y="70"/>
                  </a:cubicBezTo>
                  <a:cubicBezTo>
                    <a:pt x="118" y="70"/>
                    <a:pt x="113" y="71"/>
                    <a:pt x="109" y="70"/>
                  </a:cubicBezTo>
                  <a:cubicBezTo>
                    <a:pt x="108" y="70"/>
                    <a:pt x="107" y="68"/>
                    <a:pt x="107" y="67"/>
                  </a:cubicBezTo>
                  <a:cubicBezTo>
                    <a:pt x="105" y="65"/>
                    <a:pt x="104" y="63"/>
                    <a:pt x="102" y="61"/>
                  </a:cubicBezTo>
                  <a:cubicBezTo>
                    <a:pt x="99" y="59"/>
                    <a:pt x="97" y="56"/>
                    <a:pt x="94" y="56"/>
                  </a:cubicBezTo>
                  <a:cubicBezTo>
                    <a:pt x="92" y="56"/>
                    <a:pt x="81" y="56"/>
                    <a:pt x="83" y="52"/>
                  </a:cubicBezTo>
                  <a:cubicBezTo>
                    <a:pt x="85" y="48"/>
                    <a:pt x="84" y="41"/>
                    <a:pt x="79" y="38"/>
                  </a:cubicBezTo>
                  <a:cubicBezTo>
                    <a:pt x="75" y="35"/>
                    <a:pt x="70" y="35"/>
                    <a:pt x="69" y="29"/>
                  </a:cubicBezTo>
                  <a:cubicBezTo>
                    <a:pt x="68" y="30"/>
                    <a:pt x="67" y="29"/>
                    <a:pt x="66" y="30"/>
                  </a:cubicBezTo>
                  <a:cubicBezTo>
                    <a:pt x="65" y="31"/>
                    <a:pt x="65" y="31"/>
                    <a:pt x="65" y="32"/>
                  </a:cubicBezTo>
                  <a:cubicBezTo>
                    <a:pt x="63" y="35"/>
                    <a:pt x="60" y="34"/>
                    <a:pt x="59" y="37"/>
                  </a:cubicBezTo>
                  <a:cubicBezTo>
                    <a:pt x="59" y="39"/>
                    <a:pt x="61" y="41"/>
                    <a:pt x="60" y="42"/>
                  </a:cubicBezTo>
                  <a:cubicBezTo>
                    <a:pt x="59" y="43"/>
                    <a:pt x="57" y="44"/>
                    <a:pt x="56" y="44"/>
                  </a:cubicBezTo>
                  <a:cubicBezTo>
                    <a:pt x="55" y="45"/>
                    <a:pt x="54" y="43"/>
                    <a:pt x="53" y="44"/>
                  </a:cubicBezTo>
                  <a:cubicBezTo>
                    <a:pt x="51" y="44"/>
                    <a:pt x="50" y="43"/>
                    <a:pt x="48" y="42"/>
                  </a:cubicBezTo>
                  <a:cubicBezTo>
                    <a:pt x="47" y="41"/>
                    <a:pt x="46" y="46"/>
                    <a:pt x="45" y="47"/>
                  </a:cubicBezTo>
                  <a:cubicBezTo>
                    <a:pt x="45" y="48"/>
                    <a:pt x="44" y="50"/>
                    <a:pt x="44" y="51"/>
                  </a:cubicBezTo>
                  <a:cubicBezTo>
                    <a:pt x="44" y="53"/>
                    <a:pt x="45" y="53"/>
                    <a:pt x="45" y="54"/>
                  </a:cubicBezTo>
                  <a:cubicBezTo>
                    <a:pt x="45" y="56"/>
                    <a:pt x="39" y="54"/>
                    <a:pt x="39" y="54"/>
                  </a:cubicBezTo>
                  <a:cubicBezTo>
                    <a:pt x="37" y="55"/>
                    <a:pt x="33" y="55"/>
                    <a:pt x="32" y="56"/>
                  </a:cubicBezTo>
                  <a:cubicBezTo>
                    <a:pt x="33" y="55"/>
                    <a:pt x="34" y="62"/>
                    <a:pt x="34" y="63"/>
                  </a:cubicBezTo>
                  <a:cubicBezTo>
                    <a:pt x="35" y="64"/>
                    <a:pt x="36" y="65"/>
                    <a:pt x="37" y="66"/>
                  </a:cubicBezTo>
                  <a:cubicBezTo>
                    <a:pt x="37" y="67"/>
                    <a:pt x="34" y="69"/>
                    <a:pt x="33" y="70"/>
                  </a:cubicBezTo>
                  <a:cubicBezTo>
                    <a:pt x="32" y="71"/>
                    <a:pt x="33" y="74"/>
                    <a:pt x="32" y="74"/>
                  </a:cubicBezTo>
                  <a:cubicBezTo>
                    <a:pt x="31" y="75"/>
                    <a:pt x="29" y="75"/>
                    <a:pt x="28" y="76"/>
                  </a:cubicBezTo>
                  <a:cubicBezTo>
                    <a:pt x="26" y="77"/>
                    <a:pt x="25" y="78"/>
                    <a:pt x="24" y="79"/>
                  </a:cubicBezTo>
                  <a:cubicBezTo>
                    <a:pt x="22" y="79"/>
                    <a:pt x="21" y="79"/>
                    <a:pt x="19" y="80"/>
                  </a:cubicBezTo>
                  <a:cubicBezTo>
                    <a:pt x="17" y="80"/>
                    <a:pt x="16" y="81"/>
                    <a:pt x="15" y="83"/>
                  </a:cubicBezTo>
                  <a:cubicBezTo>
                    <a:pt x="15" y="83"/>
                    <a:pt x="11" y="84"/>
                    <a:pt x="11" y="84"/>
                  </a:cubicBezTo>
                  <a:cubicBezTo>
                    <a:pt x="11" y="84"/>
                    <a:pt x="11" y="83"/>
                    <a:pt x="11" y="83"/>
                  </a:cubicBezTo>
                  <a:cubicBezTo>
                    <a:pt x="10" y="83"/>
                    <a:pt x="9" y="83"/>
                    <a:pt x="7" y="83"/>
                  </a:cubicBezTo>
                  <a:cubicBezTo>
                    <a:pt x="6" y="83"/>
                    <a:pt x="3" y="85"/>
                    <a:pt x="3" y="86"/>
                  </a:cubicBezTo>
                  <a:cubicBezTo>
                    <a:pt x="2" y="88"/>
                    <a:pt x="1" y="90"/>
                    <a:pt x="1" y="91"/>
                  </a:cubicBezTo>
                  <a:cubicBezTo>
                    <a:pt x="0" y="93"/>
                    <a:pt x="3" y="95"/>
                    <a:pt x="4" y="95"/>
                  </a:cubicBezTo>
                  <a:cubicBezTo>
                    <a:pt x="7" y="95"/>
                    <a:pt x="6" y="95"/>
                    <a:pt x="7" y="98"/>
                  </a:cubicBezTo>
                  <a:cubicBezTo>
                    <a:pt x="7" y="99"/>
                    <a:pt x="8" y="99"/>
                    <a:pt x="8" y="101"/>
                  </a:cubicBezTo>
                  <a:cubicBezTo>
                    <a:pt x="8" y="101"/>
                    <a:pt x="7" y="103"/>
                    <a:pt x="7" y="103"/>
                  </a:cubicBezTo>
                  <a:cubicBezTo>
                    <a:pt x="9" y="104"/>
                    <a:pt x="10" y="104"/>
                    <a:pt x="11" y="105"/>
                  </a:cubicBezTo>
                  <a:cubicBezTo>
                    <a:pt x="13" y="107"/>
                    <a:pt x="12" y="109"/>
                    <a:pt x="14" y="110"/>
                  </a:cubicBezTo>
                  <a:cubicBezTo>
                    <a:pt x="16" y="111"/>
                    <a:pt x="18" y="112"/>
                    <a:pt x="20" y="113"/>
                  </a:cubicBezTo>
                  <a:cubicBezTo>
                    <a:pt x="21" y="113"/>
                    <a:pt x="22" y="112"/>
                    <a:pt x="23" y="111"/>
                  </a:cubicBezTo>
                  <a:cubicBezTo>
                    <a:pt x="26" y="109"/>
                    <a:pt x="31" y="110"/>
                    <a:pt x="33" y="113"/>
                  </a:cubicBezTo>
                  <a:cubicBezTo>
                    <a:pt x="34" y="115"/>
                    <a:pt x="32" y="116"/>
                    <a:pt x="31" y="117"/>
                  </a:cubicBezTo>
                  <a:cubicBezTo>
                    <a:pt x="30" y="118"/>
                    <a:pt x="30" y="118"/>
                    <a:pt x="30" y="119"/>
                  </a:cubicBezTo>
                  <a:cubicBezTo>
                    <a:pt x="29" y="121"/>
                    <a:pt x="28" y="121"/>
                    <a:pt x="27" y="121"/>
                  </a:cubicBezTo>
                  <a:cubicBezTo>
                    <a:pt x="24" y="123"/>
                    <a:pt x="32" y="126"/>
                    <a:pt x="29" y="128"/>
                  </a:cubicBezTo>
                  <a:cubicBezTo>
                    <a:pt x="28" y="130"/>
                    <a:pt x="27" y="129"/>
                    <a:pt x="25" y="129"/>
                  </a:cubicBezTo>
                  <a:cubicBezTo>
                    <a:pt x="21" y="128"/>
                    <a:pt x="26" y="132"/>
                    <a:pt x="26" y="132"/>
                  </a:cubicBezTo>
                  <a:cubicBezTo>
                    <a:pt x="26" y="134"/>
                    <a:pt x="25" y="135"/>
                    <a:pt x="27" y="135"/>
                  </a:cubicBezTo>
                  <a:cubicBezTo>
                    <a:pt x="29" y="136"/>
                    <a:pt x="29" y="137"/>
                    <a:pt x="31" y="138"/>
                  </a:cubicBezTo>
                  <a:cubicBezTo>
                    <a:pt x="33" y="138"/>
                    <a:pt x="34" y="140"/>
                    <a:pt x="36" y="141"/>
                  </a:cubicBezTo>
                  <a:cubicBezTo>
                    <a:pt x="36" y="141"/>
                    <a:pt x="37" y="142"/>
                    <a:pt x="38" y="142"/>
                  </a:cubicBezTo>
                  <a:cubicBezTo>
                    <a:pt x="39" y="142"/>
                    <a:pt x="38" y="140"/>
                    <a:pt x="40" y="140"/>
                  </a:cubicBezTo>
                  <a:cubicBezTo>
                    <a:pt x="44" y="140"/>
                    <a:pt x="46" y="147"/>
                    <a:pt x="50" y="147"/>
                  </a:cubicBezTo>
                  <a:cubicBezTo>
                    <a:pt x="52" y="147"/>
                    <a:pt x="52" y="150"/>
                    <a:pt x="54" y="150"/>
                  </a:cubicBezTo>
                  <a:cubicBezTo>
                    <a:pt x="56" y="151"/>
                    <a:pt x="57" y="153"/>
                    <a:pt x="58" y="153"/>
                  </a:cubicBezTo>
                  <a:cubicBezTo>
                    <a:pt x="60" y="151"/>
                    <a:pt x="60" y="154"/>
                    <a:pt x="62" y="154"/>
                  </a:cubicBezTo>
                  <a:cubicBezTo>
                    <a:pt x="63" y="154"/>
                    <a:pt x="63" y="153"/>
                    <a:pt x="64" y="153"/>
                  </a:cubicBezTo>
                  <a:cubicBezTo>
                    <a:pt x="65" y="153"/>
                    <a:pt x="65" y="154"/>
                    <a:pt x="66" y="155"/>
                  </a:cubicBezTo>
                  <a:cubicBezTo>
                    <a:pt x="68" y="155"/>
                    <a:pt x="70" y="155"/>
                    <a:pt x="72" y="154"/>
                  </a:cubicBezTo>
                  <a:cubicBezTo>
                    <a:pt x="75" y="153"/>
                    <a:pt x="73" y="155"/>
                    <a:pt x="74" y="156"/>
                  </a:cubicBezTo>
                  <a:cubicBezTo>
                    <a:pt x="74" y="156"/>
                    <a:pt x="76" y="153"/>
                    <a:pt x="77" y="153"/>
                  </a:cubicBezTo>
                  <a:cubicBezTo>
                    <a:pt x="78" y="152"/>
                    <a:pt x="80" y="152"/>
                    <a:pt x="81" y="153"/>
                  </a:cubicBezTo>
                  <a:cubicBezTo>
                    <a:pt x="83" y="155"/>
                    <a:pt x="85" y="153"/>
                    <a:pt x="87" y="154"/>
                  </a:cubicBezTo>
                  <a:cubicBezTo>
                    <a:pt x="89" y="155"/>
                    <a:pt x="91" y="153"/>
                    <a:pt x="92" y="151"/>
                  </a:cubicBezTo>
                  <a:cubicBezTo>
                    <a:pt x="93" y="151"/>
                    <a:pt x="93" y="150"/>
                    <a:pt x="94" y="150"/>
                  </a:cubicBezTo>
                  <a:cubicBezTo>
                    <a:pt x="95" y="149"/>
                    <a:pt x="96" y="150"/>
                    <a:pt x="97" y="149"/>
                  </a:cubicBezTo>
                  <a:cubicBezTo>
                    <a:pt x="98" y="148"/>
                    <a:pt x="99" y="146"/>
                    <a:pt x="101" y="147"/>
                  </a:cubicBezTo>
                  <a:cubicBezTo>
                    <a:pt x="103" y="148"/>
                    <a:pt x="103" y="148"/>
                    <a:pt x="106" y="146"/>
                  </a:cubicBezTo>
                  <a:cubicBezTo>
                    <a:pt x="107" y="145"/>
                    <a:pt x="109" y="148"/>
                    <a:pt x="109" y="149"/>
                  </a:cubicBezTo>
                  <a:cubicBezTo>
                    <a:pt x="108" y="151"/>
                    <a:pt x="106" y="152"/>
                    <a:pt x="108" y="152"/>
                  </a:cubicBezTo>
                  <a:cubicBezTo>
                    <a:pt x="111" y="152"/>
                    <a:pt x="111" y="152"/>
                    <a:pt x="114" y="151"/>
                  </a:cubicBezTo>
                  <a:cubicBezTo>
                    <a:pt x="115" y="151"/>
                    <a:pt x="116" y="154"/>
                    <a:pt x="116" y="155"/>
                  </a:cubicBezTo>
                  <a:cubicBezTo>
                    <a:pt x="116" y="155"/>
                    <a:pt x="116" y="157"/>
                    <a:pt x="117" y="156"/>
                  </a:cubicBezTo>
                  <a:cubicBezTo>
                    <a:pt x="117" y="156"/>
                    <a:pt x="119" y="156"/>
                    <a:pt x="119" y="157"/>
                  </a:cubicBezTo>
                  <a:cubicBezTo>
                    <a:pt x="119" y="158"/>
                    <a:pt x="117" y="159"/>
                    <a:pt x="118" y="160"/>
                  </a:cubicBezTo>
                  <a:cubicBezTo>
                    <a:pt x="119" y="162"/>
                    <a:pt x="118" y="165"/>
                    <a:pt x="117" y="166"/>
                  </a:cubicBezTo>
                  <a:cubicBezTo>
                    <a:pt x="116" y="168"/>
                    <a:pt x="114" y="169"/>
                    <a:pt x="113" y="170"/>
                  </a:cubicBezTo>
                  <a:cubicBezTo>
                    <a:pt x="113" y="171"/>
                    <a:pt x="113" y="176"/>
                    <a:pt x="112" y="175"/>
                  </a:cubicBezTo>
                  <a:cubicBezTo>
                    <a:pt x="113" y="176"/>
                    <a:pt x="119" y="173"/>
                    <a:pt x="120" y="175"/>
                  </a:cubicBezTo>
                  <a:cubicBezTo>
                    <a:pt x="120" y="175"/>
                    <a:pt x="118" y="176"/>
                    <a:pt x="119" y="178"/>
                  </a:cubicBezTo>
                  <a:cubicBezTo>
                    <a:pt x="120" y="180"/>
                    <a:pt x="123" y="180"/>
                    <a:pt x="122" y="181"/>
                  </a:cubicBezTo>
                  <a:cubicBezTo>
                    <a:pt x="122" y="182"/>
                    <a:pt x="121" y="184"/>
                    <a:pt x="121" y="185"/>
                  </a:cubicBezTo>
                  <a:cubicBezTo>
                    <a:pt x="122" y="186"/>
                    <a:pt x="125" y="185"/>
                    <a:pt x="125" y="186"/>
                  </a:cubicBezTo>
                  <a:cubicBezTo>
                    <a:pt x="125" y="186"/>
                    <a:pt x="125" y="187"/>
                    <a:pt x="125" y="187"/>
                  </a:cubicBezTo>
                  <a:cubicBezTo>
                    <a:pt x="125" y="189"/>
                    <a:pt x="126" y="188"/>
                    <a:pt x="127" y="188"/>
                  </a:cubicBezTo>
                  <a:cubicBezTo>
                    <a:pt x="128" y="188"/>
                    <a:pt x="129" y="187"/>
                    <a:pt x="130" y="188"/>
                  </a:cubicBezTo>
                  <a:cubicBezTo>
                    <a:pt x="131" y="188"/>
                    <a:pt x="132" y="189"/>
                    <a:pt x="133" y="190"/>
                  </a:cubicBezTo>
                  <a:cubicBezTo>
                    <a:pt x="135" y="191"/>
                    <a:pt x="134" y="187"/>
                    <a:pt x="134" y="186"/>
                  </a:cubicBezTo>
                  <a:cubicBezTo>
                    <a:pt x="132" y="182"/>
                    <a:pt x="134" y="184"/>
                    <a:pt x="136" y="182"/>
                  </a:cubicBezTo>
                  <a:cubicBezTo>
                    <a:pt x="138" y="181"/>
                    <a:pt x="137" y="182"/>
                    <a:pt x="139" y="183"/>
                  </a:cubicBezTo>
                  <a:cubicBezTo>
                    <a:pt x="139" y="183"/>
                    <a:pt x="141" y="182"/>
                    <a:pt x="141" y="182"/>
                  </a:cubicBezTo>
                  <a:cubicBezTo>
                    <a:pt x="141" y="183"/>
                    <a:pt x="143" y="181"/>
                    <a:pt x="143" y="182"/>
                  </a:cubicBezTo>
                  <a:cubicBezTo>
                    <a:pt x="144" y="183"/>
                    <a:pt x="144" y="184"/>
                    <a:pt x="146" y="182"/>
                  </a:cubicBezTo>
                  <a:cubicBezTo>
                    <a:pt x="147" y="181"/>
                    <a:pt x="147" y="182"/>
                    <a:pt x="148" y="181"/>
                  </a:cubicBezTo>
                  <a:cubicBezTo>
                    <a:pt x="149" y="180"/>
                    <a:pt x="149" y="178"/>
                    <a:pt x="151" y="178"/>
                  </a:cubicBezTo>
                  <a:cubicBezTo>
                    <a:pt x="152" y="178"/>
                    <a:pt x="153" y="180"/>
                    <a:pt x="155" y="180"/>
                  </a:cubicBezTo>
                  <a:cubicBezTo>
                    <a:pt x="155" y="180"/>
                    <a:pt x="159" y="181"/>
                    <a:pt x="159" y="181"/>
                  </a:cubicBezTo>
                  <a:cubicBezTo>
                    <a:pt x="159" y="182"/>
                    <a:pt x="157" y="183"/>
                    <a:pt x="157" y="184"/>
                  </a:cubicBezTo>
                  <a:cubicBezTo>
                    <a:pt x="158" y="185"/>
                    <a:pt x="160" y="186"/>
                    <a:pt x="161" y="187"/>
                  </a:cubicBezTo>
                  <a:cubicBezTo>
                    <a:pt x="163" y="188"/>
                    <a:pt x="167" y="189"/>
                    <a:pt x="168" y="186"/>
                  </a:cubicBezTo>
                  <a:cubicBezTo>
                    <a:pt x="168" y="186"/>
                    <a:pt x="170" y="188"/>
                    <a:pt x="170" y="188"/>
                  </a:cubicBezTo>
                  <a:cubicBezTo>
                    <a:pt x="171" y="189"/>
                    <a:pt x="172" y="187"/>
                    <a:pt x="174" y="188"/>
                  </a:cubicBezTo>
                  <a:cubicBezTo>
                    <a:pt x="175" y="189"/>
                    <a:pt x="173" y="190"/>
                    <a:pt x="173" y="191"/>
                  </a:cubicBezTo>
                  <a:cubicBezTo>
                    <a:pt x="173" y="192"/>
                    <a:pt x="175" y="194"/>
                    <a:pt x="175" y="195"/>
                  </a:cubicBezTo>
                  <a:cubicBezTo>
                    <a:pt x="176" y="195"/>
                    <a:pt x="177" y="194"/>
                    <a:pt x="178" y="194"/>
                  </a:cubicBezTo>
                  <a:cubicBezTo>
                    <a:pt x="178" y="193"/>
                    <a:pt x="175" y="192"/>
                    <a:pt x="176" y="191"/>
                  </a:cubicBezTo>
                  <a:cubicBezTo>
                    <a:pt x="178" y="188"/>
                    <a:pt x="180" y="188"/>
                    <a:pt x="183" y="187"/>
                  </a:cubicBezTo>
                  <a:cubicBezTo>
                    <a:pt x="185" y="186"/>
                    <a:pt x="187" y="186"/>
                    <a:pt x="189" y="186"/>
                  </a:cubicBezTo>
                  <a:cubicBezTo>
                    <a:pt x="190" y="186"/>
                    <a:pt x="190" y="184"/>
                    <a:pt x="191" y="184"/>
                  </a:cubicBezTo>
                  <a:cubicBezTo>
                    <a:pt x="193" y="184"/>
                    <a:pt x="192" y="183"/>
                    <a:pt x="192" y="182"/>
                  </a:cubicBezTo>
                  <a:cubicBezTo>
                    <a:pt x="192" y="183"/>
                    <a:pt x="196" y="182"/>
                    <a:pt x="196" y="182"/>
                  </a:cubicBezTo>
                  <a:cubicBezTo>
                    <a:pt x="198" y="181"/>
                    <a:pt x="200" y="182"/>
                    <a:pt x="202" y="182"/>
                  </a:cubicBezTo>
                  <a:cubicBezTo>
                    <a:pt x="204" y="182"/>
                    <a:pt x="205" y="181"/>
                    <a:pt x="207" y="180"/>
                  </a:cubicBezTo>
                  <a:cubicBezTo>
                    <a:pt x="208" y="180"/>
                    <a:pt x="208" y="177"/>
                    <a:pt x="209" y="177"/>
                  </a:cubicBezTo>
                  <a:cubicBezTo>
                    <a:pt x="211" y="177"/>
                    <a:pt x="212" y="176"/>
                    <a:pt x="213" y="175"/>
                  </a:cubicBezTo>
                  <a:cubicBezTo>
                    <a:pt x="214" y="175"/>
                    <a:pt x="215" y="174"/>
                    <a:pt x="215" y="173"/>
                  </a:cubicBezTo>
                  <a:cubicBezTo>
                    <a:pt x="214" y="173"/>
                    <a:pt x="218" y="172"/>
                    <a:pt x="218" y="172"/>
                  </a:cubicBezTo>
                  <a:cubicBezTo>
                    <a:pt x="219" y="171"/>
                    <a:pt x="220" y="169"/>
                    <a:pt x="221" y="168"/>
                  </a:cubicBezTo>
                  <a:cubicBezTo>
                    <a:pt x="222" y="167"/>
                    <a:pt x="222" y="167"/>
                    <a:pt x="222" y="166"/>
                  </a:cubicBezTo>
                  <a:cubicBezTo>
                    <a:pt x="223" y="164"/>
                    <a:pt x="221" y="165"/>
                    <a:pt x="221" y="164"/>
                  </a:cubicBezTo>
                  <a:cubicBezTo>
                    <a:pt x="221" y="164"/>
                    <a:pt x="226" y="164"/>
                    <a:pt x="223" y="162"/>
                  </a:cubicBezTo>
                  <a:cubicBezTo>
                    <a:pt x="222" y="161"/>
                    <a:pt x="223" y="161"/>
                    <a:pt x="224" y="161"/>
                  </a:cubicBezTo>
                  <a:cubicBezTo>
                    <a:pt x="225" y="161"/>
                    <a:pt x="225" y="160"/>
                    <a:pt x="226" y="159"/>
                  </a:cubicBezTo>
                  <a:cubicBezTo>
                    <a:pt x="227" y="158"/>
                    <a:pt x="227" y="157"/>
                    <a:pt x="228" y="156"/>
                  </a:cubicBezTo>
                  <a:cubicBezTo>
                    <a:pt x="228" y="156"/>
                    <a:pt x="228" y="154"/>
                    <a:pt x="228" y="154"/>
                  </a:cubicBezTo>
                  <a:cubicBezTo>
                    <a:pt x="229" y="153"/>
                    <a:pt x="230" y="153"/>
                    <a:pt x="231" y="152"/>
                  </a:cubicBezTo>
                  <a:cubicBezTo>
                    <a:pt x="232" y="151"/>
                    <a:pt x="231" y="150"/>
                    <a:pt x="231" y="150"/>
                  </a:cubicBezTo>
                  <a:cubicBezTo>
                    <a:pt x="231" y="149"/>
                    <a:pt x="232" y="149"/>
                    <a:pt x="232" y="149"/>
                  </a:cubicBezTo>
                  <a:cubicBezTo>
                    <a:pt x="233" y="149"/>
                    <a:pt x="232" y="147"/>
                    <a:pt x="232" y="147"/>
                  </a:cubicBezTo>
                  <a:cubicBezTo>
                    <a:pt x="232" y="147"/>
                    <a:pt x="234" y="148"/>
                    <a:pt x="234" y="147"/>
                  </a:cubicBezTo>
                  <a:cubicBezTo>
                    <a:pt x="236" y="146"/>
                    <a:pt x="234" y="146"/>
                    <a:pt x="233" y="145"/>
                  </a:cubicBezTo>
                  <a:cubicBezTo>
                    <a:pt x="233" y="145"/>
                    <a:pt x="236" y="143"/>
                    <a:pt x="236" y="143"/>
                  </a:cubicBezTo>
                  <a:cubicBezTo>
                    <a:pt x="235" y="145"/>
                    <a:pt x="232" y="142"/>
                    <a:pt x="231" y="141"/>
                  </a:cubicBezTo>
                  <a:cubicBezTo>
                    <a:pt x="231" y="141"/>
                    <a:pt x="230" y="142"/>
                    <a:pt x="229" y="142"/>
                  </a:cubicBezTo>
                  <a:cubicBezTo>
                    <a:pt x="228" y="143"/>
                    <a:pt x="227" y="141"/>
                    <a:pt x="226" y="142"/>
                  </a:cubicBezTo>
                  <a:cubicBezTo>
                    <a:pt x="228" y="141"/>
                    <a:pt x="230" y="140"/>
                    <a:pt x="231" y="139"/>
                  </a:cubicBezTo>
                  <a:cubicBezTo>
                    <a:pt x="232" y="138"/>
                    <a:pt x="235" y="138"/>
                    <a:pt x="233" y="136"/>
                  </a:cubicBezTo>
                  <a:cubicBezTo>
                    <a:pt x="231" y="135"/>
                    <a:pt x="230" y="134"/>
                    <a:pt x="228" y="132"/>
                  </a:cubicBezTo>
                  <a:cubicBezTo>
                    <a:pt x="228" y="131"/>
                    <a:pt x="223" y="133"/>
                    <a:pt x="223" y="130"/>
                  </a:cubicBezTo>
                  <a:cubicBezTo>
                    <a:pt x="223" y="132"/>
                    <a:pt x="228" y="132"/>
                    <a:pt x="229" y="132"/>
                  </a:cubicBezTo>
                  <a:cubicBezTo>
                    <a:pt x="230" y="132"/>
                    <a:pt x="233" y="135"/>
                    <a:pt x="234" y="133"/>
                  </a:cubicBezTo>
                  <a:cubicBezTo>
                    <a:pt x="235" y="131"/>
                    <a:pt x="229" y="129"/>
                    <a:pt x="229" y="127"/>
                  </a:cubicBezTo>
                  <a:cubicBezTo>
                    <a:pt x="228" y="125"/>
                    <a:pt x="228" y="121"/>
                    <a:pt x="226" y="120"/>
                  </a:cubicBezTo>
                  <a:cubicBezTo>
                    <a:pt x="225" y="118"/>
                    <a:pt x="219" y="118"/>
                    <a:pt x="221" y="115"/>
                  </a:cubicBezTo>
                  <a:cubicBezTo>
                    <a:pt x="222" y="113"/>
                    <a:pt x="223" y="112"/>
                    <a:pt x="224" y="111"/>
                  </a:cubicBezTo>
                  <a:cubicBezTo>
                    <a:pt x="226" y="109"/>
                    <a:pt x="224" y="110"/>
                    <a:pt x="225" y="109"/>
                  </a:cubicBezTo>
                  <a:cubicBezTo>
                    <a:pt x="225" y="108"/>
                    <a:pt x="228" y="109"/>
                    <a:pt x="228" y="109"/>
                  </a:cubicBezTo>
                  <a:cubicBezTo>
                    <a:pt x="229" y="108"/>
                    <a:pt x="227" y="107"/>
                    <a:pt x="229" y="106"/>
                  </a:cubicBezTo>
                  <a:cubicBezTo>
                    <a:pt x="231" y="106"/>
                    <a:pt x="232" y="105"/>
                    <a:pt x="233" y="104"/>
                  </a:cubicBezTo>
                  <a:cubicBezTo>
                    <a:pt x="234" y="104"/>
                    <a:pt x="235" y="104"/>
                    <a:pt x="235" y="104"/>
                  </a:cubicBezTo>
                  <a:cubicBezTo>
                    <a:pt x="236" y="104"/>
                    <a:pt x="235" y="105"/>
                    <a:pt x="236" y="105"/>
                  </a:cubicBezTo>
                  <a:cubicBezTo>
                    <a:pt x="237" y="106"/>
                    <a:pt x="238" y="103"/>
                    <a:pt x="238" y="102"/>
                  </a:cubicBezTo>
                  <a:cubicBezTo>
                    <a:pt x="236" y="100"/>
                    <a:pt x="234" y="101"/>
                    <a:pt x="233" y="101"/>
                  </a:cubicBezTo>
                  <a:cubicBezTo>
                    <a:pt x="231" y="101"/>
                    <a:pt x="230" y="99"/>
                    <a:pt x="228" y="100"/>
                  </a:cubicBezTo>
                  <a:cubicBezTo>
                    <a:pt x="227" y="100"/>
                    <a:pt x="226" y="102"/>
                    <a:pt x="224" y="102"/>
                  </a:cubicBezTo>
                  <a:cubicBezTo>
                    <a:pt x="223" y="103"/>
                    <a:pt x="221" y="103"/>
                    <a:pt x="220" y="102"/>
                  </a:cubicBezTo>
                  <a:cubicBezTo>
                    <a:pt x="219" y="101"/>
                    <a:pt x="221" y="99"/>
                    <a:pt x="220" y="98"/>
                  </a:cubicBezTo>
                  <a:cubicBezTo>
                    <a:pt x="218" y="97"/>
                    <a:pt x="210" y="97"/>
                    <a:pt x="213" y="92"/>
                  </a:cubicBezTo>
                  <a:cubicBezTo>
                    <a:pt x="214" y="91"/>
                    <a:pt x="215" y="92"/>
                    <a:pt x="217" y="92"/>
                  </a:cubicBezTo>
                  <a:cubicBezTo>
                    <a:pt x="218" y="92"/>
                    <a:pt x="220" y="91"/>
                    <a:pt x="221" y="90"/>
                  </a:cubicBezTo>
                  <a:cubicBezTo>
                    <a:pt x="223" y="87"/>
                    <a:pt x="226" y="85"/>
                    <a:pt x="229" y="83"/>
                  </a:cubicBezTo>
                  <a:cubicBezTo>
                    <a:pt x="230" y="81"/>
                    <a:pt x="231" y="81"/>
                    <a:pt x="233" y="81"/>
                  </a:cubicBezTo>
                  <a:cubicBezTo>
                    <a:pt x="233" y="82"/>
                    <a:pt x="236" y="82"/>
                    <a:pt x="236" y="83"/>
                  </a:cubicBezTo>
                  <a:cubicBezTo>
                    <a:pt x="235" y="84"/>
                    <a:pt x="235" y="86"/>
                    <a:pt x="234" y="87"/>
                  </a:cubicBezTo>
                  <a:cubicBezTo>
                    <a:pt x="233" y="87"/>
                    <a:pt x="231" y="88"/>
                    <a:pt x="231" y="89"/>
                  </a:cubicBezTo>
                  <a:cubicBezTo>
                    <a:pt x="231" y="90"/>
                    <a:pt x="234" y="90"/>
                    <a:pt x="234" y="90"/>
                  </a:cubicBezTo>
                  <a:cubicBezTo>
                    <a:pt x="234" y="90"/>
                    <a:pt x="230" y="93"/>
                    <a:pt x="231" y="93"/>
                  </a:cubicBezTo>
                  <a:cubicBezTo>
                    <a:pt x="232" y="94"/>
                    <a:pt x="237" y="89"/>
                    <a:pt x="238" y="89"/>
                  </a:cubicBezTo>
                  <a:cubicBezTo>
                    <a:pt x="240" y="88"/>
                    <a:pt x="242" y="87"/>
                    <a:pt x="244" y="87"/>
                  </a:cubicBezTo>
                  <a:cubicBezTo>
                    <a:pt x="246" y="87"/>
                    <a:pt x="246" y="87"/>
                    <a:pt x="247" y="85"/>
                  </a:cubicBezTo>
                  <a:cubicBezTo>
                    <a:pt x="249" y="84"/>
                    <a:pt x="252" y="83"/>
                    <a:pt x="254" y="81"/>
                  </a:cubicBezTo>
                  <a:cubicBezTo>
                    <a:pt x="255" y="80"/>
                    <a:pt x="257" y="77"/>
                    <a:pt x="259" y="77"/>
                  </a:cubicBezTo>
                  <a:cubicBezTo>
                    <a:pt x="260" y="76"/>
                    <a:pt x="266" y="80"/>
                    <a:pt x="266" y="77"/>
                  </a:cubicBezTo>
                  <a:cubicBezTo>
                    <a:pt x="266" y="76"/>
                    <a:pt x="265" y="75"/>
                    <a:pt x="266" y="74"/>
                  </a:cubicBezTo>
                  <a:cubicBezTo>
                    <a:pt x="267" y="74"/>
                    <a:pt x="268" y="74"/>
                    <a:pt x="269" y="74"/>
                  </a:cubicBezTo>
                  <a:cubicBezTo>
                    <a:pt x="271" y="74"/>
                    <a:pt x="270" y="73"/>
                    <a:pt x="271" y="72"/>
                  </a:cubicBezTo>
                  <a:cubicBezTo>
                    <a:pt x="273" y="71"/>
                    <a:pt x="274" y="72"/>
                    <a:pt x="274" y="70"/>
                  </a:cubicBezTo>
                  <a:cubicBezTo>
                    <a:pt x="274" y="67"/>
                    <a:pt x="277" y="70"/>
                    <a:pt x="278" y="71"/>
                  </a:cubicBezTo>
                  <a:cubicBezTo>
                    <a:pt x="278" y="69"/>
                    <a:pt x="281" y="69"/>
                    <a:pt x="281" y="67"/>
                  </a:cubicBezTo>
                  <a:cubicBezTo>
                    <a:pt x="281" y="65"/>
                    <a:pt x="282" y="62"/>
                    <a:pt x="281" y="60"/>
                  </a:cubicBezTo>
                  <a:cubicBezTo>
                    <a:pt x="279" y="57"/>
                    <a:pt x="280" y="58"/>
                    <a:pt x="282" y="56"/>
                  </a:cubicBezTo>
                  <a:cubicBezTo>
                    <a:pt x="284" y="55"/>
                    <a:pt x="285" y="54"/>
                    <a:pt x="287" y="55"/>
                  </a:cubicBezTo>
                  <a:cubicBezTo>
                    <a:pt x="290" y="56"/>
                    <a:pt x="290" y="56"/>
                    <a:pt x="291" y="53"/>
                  </a:cubicBezTo>
                  <a:cubicBezTo>
                    <a:pt x="292" y="51"/>
                    <a:pt x="294" y="50"/>
                    <a:pt x="295" y="47"/>
                  </a:cubicBezTo>
                  <a:cubicBezTo>
                    <a:pt x="295" y="45"/>
                    <a:pt x="296" y="43"/>
                    <a:pt x="298" y="41"/>
                  </a:cubicBezTo>
                  <a:cubicBezTo>
                    <a:pt x="300" y="39"/>
                    <a:pt x="298" y="39"/>
                    <a:pt x="298" y="3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48" name="Freeform 716">
              <a:extLst>
                <a:ext uri="{FF2B5EF4-FFF2-40B4-BE49-F238E27FC236}">
                  <a16:creationId xmlns:a16="http://schemas.microsoft.com/office/drawing/2014/main" id="{3992A8AB-6674-9F45-BFE7-7266B7510AAE}"/>
                </a:ext>
              </a:extLst>
            </p:cNvPr>
            <p:cNvSpPr>
              <a:spLocks/>
            </p:cNvSpPr>
            <p:nvPr/>
          </p:nvSpPr>
          <p:spPr bwMode="auto">
            <a:xfrm>
              <a:off x="15747950" y="6357215"/>
              <a:ext cx="1464967" cy="637107"/>
            </a:xfrm>
            <a:custGeom>
              <a:avLst/>
              <a:gdLst>
                <a:gd name="T0" fmla="*/ 0 w 157"/>
                <a:gd name="T1" fmla="*/ 19 h 68"/>
                <a:gd name="T2" fmla="*/ 7 w 157"/>
                <a:gd name="T3" fmla="*/ 26 h 68"/>
                <a:gd name="T4" fmla="*/ 12 w 157"/>
                <a:gd name="T5" fmla="*/ 29 h 68"/>
                <a:gd name="T6" fmla="*/ 15 w 157"/>
                <a:gd name="T7" fmla="*/ 36 h 68"/>
                <a:gd name="T8" fmla="*/ 15 w 157"/>
                <a:gd name="T9" fmla="*/ 38 h 68"/>
                <a:gd name="T10" fmla="*/ 15 w 157"/>
                <a:gd name="T11" fmla="*/ 40 h 68"/>
                <a:gd name="T12" fmla="*/ 16 w 157"/>
                <a:gd name="T13" fmla="*/ 45 h 68"/>
                <a:gd name="T14" fmla="*/ 28 w 157"/>
                <a:gd name="T15" fmla="*/ 47 h 68"/>
                <a:gd name="T16" fmla="*/ 36 w 157"/>
                <a:gd name="T17" fmla="*/ 54 h 68"/>
                <a:gd name="T18" fmla="*/ 39 w 157"/>
                <a:gd name="T19" fmla="*/ 59 h 68"/>
                <a:gd name="T20" fmla="*/ 44 w 157"/>
                <a:gd name="T21" fmla="*/ 60 h 68"/>
                <a:gd name="T22" fmla="*/ 56 w 157"/>
                <a:gd name="T23" fmla="*/ 60 h 68"/>
                <a:gd name="T24" fmla="*/ 64 w 157"/>
                <a:gd name="T25" fmla="*/ 61 h 68"/>
                <a:gd name="T26" fmla="*/ 69 w 157"/>
                <a:gd name="T27" fmla="*/ 64 h 68"/>
                <a:gd name="T28" fmla="*/ 76 w 157"/>
                <a:gd name="T29" fmla="*/ 66 h 68"/>
                <a:gd name="T30" fmla="*/ 81 w 157"/>
                <a:gd name="T31" fmla="*/ 67 h 68"/>
                <a:gd name="T32" fmla="*/ 93 w 157"/>
                <a:gd name="T33" fmla="*/ 62 h 68"/>
                <a:gd name="T34" fmla="*/ 106 w 157"/>
                <a:gd name="T35" fmla="*/ 61 h 68"/>
                <a:gd name="T36" fmla="*/ 113 w 157"/>
                <a:gd name="T37" fmla="*/ 55 h 68"/>
                <a:gd name="T38" fmla="*/ 114 w 157"/>
                <a:gd name="T39" fmla="*/ 51 h 68"/>
                <a:gd name="T40" fmla="*/ 115 w 157"/>
                <a:gd name="T41" fmla="*/ 47 h 68"/>
                <a:gd name="T42" fmla="*/ 126 w 157"/>
                <a:gd name="T43" fmla="*/ 46 h 68"/>
                <a:gd name="T44" fmla="*/ 130 w 157"/>
                <a:gd name="T45" fmla="*/ 44 h 68"/>
                <a:gd name="T46" fmla="*/ 137 w 157"/>
                <a:gd name="T47" fmla="*/ 42 h 68"/>
                <a:gd name="T48" fmla="*/ 139 w 157"/>
                <a:gd name="T49" fmla="*/ 38 h 68"/>
                <a:gd name="T50" fmla="*/ 143 w 157"/>
                <a:gd name="T51" fmla="*/ 37 h 68"/>
                <a:gd name="T52" fmla="*/ 154 w 157"/>
                <a:gd name="T53" fmla="*/ 36 h 68"/>
                <a:gd name="T54" fmla="*/ 150 w 157"/>
                <a:gd name="T55" fmla="*/ 29 h 68"/>
                <a:gd name="T56" fmla="*/ 145 w 157"/>
                <a:gd name="T57" fmla="*/ 28 h 68"/>
                <a:gd name="T58" fmla="*/ 141 w 157"/>
                <a:gd name="T59" fmla="*/ 29 h 68"/>
                <a:gd name="T60" fmla="*/ 136 w 157"/>
                <a:gd name="T61" fmla="*/ 28 h 68"/>
                <a:gd name="T62" fmla="*/ 134 w 157"/>
                <a:gd name="T63" fmla="*/ 27 h 68"/>
                <a:gd name="T64" fmla="*/ 137 w 157"/>
                <a:gd name="T65" fmla="*/ 19 h 68"/>
                <a:gd name="T66" fmla="*/ 137 w 157"/>
                <a:gd name="T67" fmla="*/ 14 h 68"/>
                <a:gd name="T68" fmla="*/ 131 w 157"/>
                <a:gd name="T69" fmla="*/ 14 h 68"/>
                <a:gd name="T70" fmla="*/ 124 w 157"/>
                <a:gd name="T71" fmla="*/ 15 h 68"/>
                <a:gd name="T72" fmla="*/ 114 w 157"/>
                <a:gd name="T73" fmla="*/ 19 h 68"/>
                <a:gd name="T74" fmla="*/ 103 w 157"/>
                <a:gd name="T75" fmla="*/ 19 h 68"/>
                <a:gd name="T76" fmla="*/ 98 w 157"/>
                <a:gd name="T77" fmla="*/ 17 h 68"/>
                <a:gd name="T78" fmla="*/ 94 w 157"/>
                <a:gd name="T79" fmla="*/ 15 h 68"/>
                <a:gd name="T80" fmla="*/ 83 w 157"/>
                <a:gd name="T81" fmla="*/ 11 h 68"/>
                <a:gd name="T82" fmla="*/ 77 w 157"/>
                <a:gd name="T83" fmla="*/ 13 h 68"/>
                <a:gd name="T84" fmla="*/ 71 w 157"/>
                <a:gd name="T85" fmla="*/ 12 h 68"/>
                <a:gd name="T86" fmla="*/ 68 w 157"/>
                <a:gd name="T87" fmla="*/ 8 h 68"/>
                <a:gd name="T88" fmla="*/ 64 w 157"/>
                <a:gd name="T89" fmla="*/ 5 h 68"/>
                <a:gd name="T90" fmla="*/ 58 w 157"/>
                <a:gd name="T91" fmla="*/ 3 h 68"/>
                <a:gd name="T92" fmla="*/ 52 w 157"/>
                <a:gd name="T93" fmla="*/ 1 h 68"/>
                <a:gd name="T94" fmla="*/ 45 w 157"/>
                <a:gd name="T95" fmla="*/ 7 h 68"/>
                <a:gd name="T96" fmla="*/ 47 w 157"/>
                <a:gd name="T97" fmla="*/ 13 h 68"/>
                <a:gd name="T98" fmla="*/ 41 w 157"/>
                <a:gd name="T99" fmla="*/ 15 h 68"/>
                <a:gd name="T100" fmla="*/ 37 w 157"/>
                <a:gd name="T101" fmla="*/ 14 h 68"/>
                <a:gd name="T102" fmla="*/ 34 w 157"/>
                <a:gd name="T103" fmla="*/ 14 h 68"/>
                <a:gd name="T104" fmla="*/ 28 w 157"/>
                <a:gd name="T105" fmla="*/ 10 h 68"/>
                <a:gd name="T106" fmla="*/ 21 w 157"/>
                <a:gd name="T107" fmla="*/ 9 h 68"/>
                <a:gd name="T108" fmla="*/ 13 w 157"/>
                <a:gd name="T109" fmla="*/ 13 h 68"/>
                <a:gd name="T110" fmla="*/ 7 w 157"/>
                <a:gd name="T111" fmla="*/ 17 h 68"/>
                <a:gd name="T112" fmla="*/ 0 w 157"/>
                <a:gd name="T113" fmla="*/ 1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7" h="68">
                  <a:moveTo>
                    <a:pt x="0" y="19"/>
                  </a:moveTo>
                  <a:cubicBezTo>
                    <a:pt x="1" y="23"/>
                    <a:pt x="3" y="25"/>
                    <a:pt x="7" y="26"/>
                  </a:cubicBezTo>
                  <a:cubicBezTo>
                    <a:pt x="9" y="27"/>
                    <a:pt x="10" y="28"/>
                    <a:pt x="12" y="29"/>
                  </a:cubicBezTo>
                  <a:cubicBezTo>
                    <a:pt x="13" y="31"/>
                    <a:pt x="14" y="34"/>
                    <a:pt x="15" y="36"/>
                  </a:cubicBezTo>
                  <a:cubicBezTo>
                    <a:pt x="16" y="37"/>
                    <a:pt x="15" y="37"/>
                    <a:pt x="15" y="38"/>
                  </a:cubicBezTo>
                  <a:cubicBezTo>
                    <a:pt x="14" y="38"/>
                    <a:pt x="15" y="39"/>
                    <a:pt x="15" y="40"/>
                  </a:cubicBezTo>
                  <a:cubicBezTo>
                    <a:pt x="14" y="43"/>
                    <a:pt x="13" y="43"/>
                    <a:pt x="16" y="45"/>
                  </a:cubicBezTo>
                  <a:cubicBezTo>
                    <a:pt x="20" y="46"/>
                    <a:pt x="24" y="45"/>
                    <a:pt x="28" y="47"/>
                  </a:cubicBezTo>
                  <a:cubicBezTo>
                    <a:pt x="30" y="49"/>
                    <a:pt x="34" y="52"/>
                    <a:pt x="36" y="54"/>
                  </a:cubicBezTo>
                  <a:cubicBezTo>
                    <a:pt x="37" y="55"/>
                    <a:pt x="38" y="57"/>
                    <a:pt x="39" y="59"/>
                  </a:cubicBezTo>
                  <a:cubicBezTo>
                    <a:pt x="40" y="61"/>
                    <a:pt x="43" y="60"/>
                    <a:pt x="44" y="60"/>
                  </a:cubicBezTo>
                  <a:cubicBezTo>
                    <a:pt x="48" y="60"/>
                    <a:pt x="52" y="60"/>
                    <a:pt x="56" y="60"/>
                  </a:cubicBezTo>
                  <a:cubicBezTo>
                    <a:pt x="58" y="60"/>
                    <a:pt x="62" y="60"/>
                    <a:pt x="64" y="61"/>
                  </a:cubicBezTo>
                  <a:cubicBezTo>
                    <a:pt x="66" y="62"/>
                    <a:pt x="67" y="64"/>
                    <a:pt x="69" y="64"/>
                  </a:cubicBezTo>
                  <a:cubicBezTo>
                    <a:pt x="71" y="65"/>
                    <a:pt x="74" y="66"/>
                    <a:pt x="76" y="66"/>
                  </a:cubicBezTo>
                  <a:cubicBezTo>
                    <a:pt x="78" y="65"/>
                    <a:pt x="80" y="68"/>
                    <a:pt x="81" y="67"/>
                  </a:cubicBezTo>
                  <a:cubicBezTo>
                    <a:pt x="85" y="65"/>
                    <a:pt x="88" y="63"/>
                    <a:pt x="93" y="62"/>
                  </a:cubicBezTo>
                  <a:cubicBezTo>
                    <a:pt x="97" y="62"/>
                    <a:pt x="103" y="63"/>
                    <a:pt x="106" y="61"/>
                  </a:cubicBezTo>
                  <a:cubicBezTo>
                    <a:pt x="109" y="59"/>
                    <a:pt x="110" y="56"/>
                    <a:pt x="113" y="55"/>
                  </a:cubicBezTo>
                  <a:cubicBezTo>
                    <a:pt x="116" y="54"/>
                    <a:pt x="116" y="53"/>
                    <a:pt x="114" y="51"/>
                  </a:cubicBezTo>
                  <a:cubicBezTo>
                    <a:pt x="113" y="50"/>
                    <a:pt x="113" y="48"/>
                    <a:pt x="115" y="47"/>
                  </a:cubicBezTo>
                  <a:cubicBezTo>
                    <a:pt x="118" y="44"/>
                    <a:pt x="122" y="50"/>
                    <a:pt x="126" y="46"/>
                  </a:cubicBezTo>
                  <a:cubicBezTo>
                    <a:pt x="127" y="45"/>
                    <a:pt x="128" y="44"/>
                    <a:pt x="130" y="44"/>
                  </a:cubicBezTo>
                  <a:cubicBezTo>
                    <a:pt x="133" y="43"/>
                    <a:pt x="134" y="44"/>
                    <a:pt x="137" y="42"/>
                  </a:cubicBezTo>
                  <a:cubicBezTo>
                    <a:pt x="138" y="41"/>
                    <a:pt x="138" y="38"/>
                    <a:pt x="139" y="38"/>
                  </a:cubicBezTo>
                  <a:cubicBezTo>
                    <a:pt x="141" y="37"/>
                    <a:pt x="142" y="37"/>
                    <a:pt x="143" y="37"/>
                  </a:cubicBezTo>
                  <a:cubicBezTo>
                    <a:pt x="147" y="36"/>
                    <a:pt x="150" y="35"/>
                    <a:pt x="154" y="36"/>
                  </a:cubicBezTo>
                  <a:cubicBezTo>
                    <a:pt x="157" y="36"/>
                    <a:pt x="151" y="29"/>
                    <a:pt x="150" y="29"/>
                  </a:cubicBezTo>
                  <a:cubicBezTo>
                    <a:pt x="149" y="28"/>
                    <a:pt x="147" y="27"/>
                    <a:pt x="145" y="28"/>
                  </a:cubicBezTo>
                  <a:cubicBezTo>
                    <a:pt x="143" y="28"/>
                    <a:pt x="143" y="30"/>
                    <a:pt x="141" y="29"/>
                  </a:cubicBezTo>
                  <a:cubicBezTo>
                    <a:pt x="140" y="28"/>
                    <a:pt x="137" y="27"/>
                    <a:pt x="136" y="28"/>
                  </a:cubicBezTo>
                  <a:cubicBezTo>
                    <a:pt x="135" y="30"/>
                    <a:pt x="134" y="29"/>
                    <a:pt x="134" y="27"/>
                  </a:cubicBezTo>
                  <a:cubicBezTo>
                    <a:pt x="134" y="25"/>
                    <a:pt x="137" y="21"/>
                    <a:pt x="137" y="19"/>
                  </a:cubicBezTo>
                  <a:cubicBezTo>
                    <a:pt x="138" y="17"/>
                    <a:pt x="141" y="14"/>
                    <a:pt x="137" y="14"/>
                  </a:cubicBezTo>
                  <a:cubicBezTo>
                    <a:pt x="134" y="14"/>
                    <a:pt x="134" y="15"/>
                    <a:pt x="131" y="14"/>
                  </a:cubicBezTo>
                  <a:cubicBezTo>
                    <a:pt x="128" y="13"/>
                    <a:pt x="127" y="13"/>
                    <a:pt x="124" y="15"/>
                  </a:cubicBezTo>
                  <a:cubicBezTo>
                    <a:pt x="121" y="17"/>
                    <a:pt x="117" y="18"/>
                    <a:pt x="114" y="19"/>
                  </a:cubicBezTo>
                  <a:cubicBezTo>
                    <a:pt x="109" y="20"/>
                    <a:pt x="107" y="19"/>
                    <a:pt x="103" y="19"/>
                  </a:cubicBezTo>
                  <a:cubicBezTo>
                    <a:pt x="101" y="18"/>
                    <a:pt x="100" y="18"/>
                    <a:pt x="98" y="17"/>
                  </a:cubicBezTo>
                  <a:cubicBezTo>
                    <a:pt x="97" y="17"/>
                    <a:pt x="96" y="15"/>
                    <a:pt x="94" y="15"/>
                  </a:cubicBezTo>
                  <a:cubicBezTo>
                    <a:pt x="90" y="14"/>
                    <a:pt x="88" y="12"/>
                    <a:pt x="83" y="11"/>
                  </a:cubicBezTo>
                  <a:cubicBezTo>
                    <a:pt x="81" y="11"/>
                    <a:pt x="79" y="12"/>
                    <a:pt x="77" y="13"/>
                  </a:cubicBezTo>
                  <a:cubicBezTo>
                    <a:pt x="75" y="14"/>
                    <a:pt x="73" y="13"/>
                    <a:pt x="71" y="12"/>
                  </a:cubicBezTo>
                  <a:cubicBezTo>
                    <a:pt x="69" y="11"/>
                    <a:pt x="68" y="11"/>
                    <a:pt x="68" y="8"/>
                  </a:cubicBezTo>
                  <a:cubicBezTo>
                    <a:pt x="67" y="6"/>
                    <a:pt x="67" y="6"/>
                    <a:pt x="64" y="5"/>
                  </a:cubicBezTo>
                  <a:cubicBezTo>
                    <a:pt x="62" y="4"/>
                    <a:pt x="60" y="3"/>
                    <a:pt x="58" y="3"/>
                  </a:cubicBezTo>
                  <a:cubicBezTo>
                    <a:pt x="56" y="3"/>
                    <a:pt x="53" y="0"/>
                    <a:pt x="52" y="1"/>
                  </a:cubicBezTo>
                  <a:cubicBezTo>
                    <a:pt x="50" y="1"/>
                    <a:pt x="46" y="5"/>
                    <a:pt x="45" y="7"/>
                  </a:cubicBezTo>
                  <a:cubicBezTo>
                    <a:pt x="45" y="9"/>
                    <a:pt x="48" y="11"/>
                    <a:pt x="47" y="13"/>
                  </a:cubicBezTo>
                  <a:cubicBezTo>
                    <a:pt x="46" y="15"/>
                    <a:pt x="43" y="17"/>
                    <a:pt x="41" y="15"/>
                  </a:cubicBezTo>
                  <a:cubicBezTo>
                    <a:pt x="39" y="15"/>
                    <a:pt x="38" y="14"/>
                    <a:pt x="37" y="14"/>
                  </a:cubicBezTo>
                  <a:cubicBezTo>
                    <a:pt x="36" y="14"/>
                    <a:pt x="35" y="14"/>
                    <a:pt x="34" y="14"/>
                  </a:cubicBezTo>
                  <a:cubicBezTo>
                    <a:pt x="31" y="13"/>
                    <a:pt x="31" y="11"/>
                    <a:pt x="28" y="10"/>
                  </a:cubicBezTo>
                  <a:cubicBezTo>
                    <a:pt x="26" y="9"/>
                    <a:pt x="23" y="8"/>
                    <a:pt x="21" y="9"/>
                  </a:cubicBezTo>
                  <a:cubicBezTo>
                    <a:pt x="18" y="10"/>
                    <a:pt x="16" y="12"/>
                    <a:pt x="13" y="13"/>
                  </a:cubicBezTo>
                  <a:cubicBezTo>
                    <a:pt x="11" y="14"/>
                    <a:pt x="9" y="16"/>
                    <a:pt x="7" y="17"/>
                  </a:cubicBezTo>
                  <a:cubicBezTo>
                    <a:pt x="4" y="17"/>
                    <a:pt x="2" y="19"/>
                    <a:pt x="0" y="1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49" name="Freeform 717">
              <a:extLst>
                <a:ext uri="{FF2B5EF4-FFF2-40B4-BE49-F238E27FC236}">
                  <a16:creationId xmlns:a16="http://schemas.microsoft.com/office/drawing/2014/main" id="{06F1D3FE-6428-9440-B201-77E88AD5D60B}"/>
                </a:ext>
              </a:extLst>
            </p:cNvPr>
            <p:cNvSpPr>
              <a:spLocks/>
            </p:cNvSpPr>
            <p:nvPr/>
          </p:nvSpPr>
          <p:spPr bwMode="auto">
            <a:xfrm>
              <a:off x="12219289" y="5133964"/>
              <a:ext cx="585987" cy="1009821"/>
            </a:xfrm>
            <a:custGeom>
              <a:avLst/>
              <a:gdLst>
                <a:gd name="T0" fmla="*/ 61 w 63"/>
                <a:gd name="T1" fmla="*/ 25 h 108"/>
                <a:gd name="T2" fmla="*/ 61 w 63"/>
                <a:gd name="T3" fmla="*/ 20 h 108"/>
                <a:gd name="T4" fmla="*/ 61 w 63"/>
                <a:gd name="T5" fmla="*/ 16 h 108"/>
                <a:gd name="T6" fmla="*/ 60 w 63"/>
                <a:gd name="T7" fmla="*/ 13 h 108"/>
                <a:gd name="T8" fmla="*/ 60 w 63"/>
                <a:gd name="T9" fmla="*/ 11 h 108"/>
                <a:gd name="T10" fmla="*/ 57 w 63"/>
                <a:gd name="T11" fmla="*/ 7 h 108"/>
                <a:gd name="T12" fmla="*/ 51 w 63"/>
                <a:gd name="T13" fmla="*/ 5 h 108"/>
                <a:gd name="T14" fmla="*/ 44 w 63"/>
                <a:gd name="T15" fmla="*/ 1 h 108"/>
                <a:gd name="T16" fmla="*/ 44 w 63"/>
                <a:gd name="T17" fmla="*/ 5 h 108"/>
                <a:gd name="T18" fmla="*/ 34 w 63"/>
                <a:gd name="T19" fmla="*/ 5 h 108"/>
                <a:gd name="T20" fmla="*/ 34 w 63"/>
                <a:gd name="T21" fmla="*/ 10 h 108"/>
                <a:gd name="T22" fmla="*/ 29 w 63"/>
                <a:gd name="T23" fmla="*/ 10 h 108"/>
                <a:gd name="T24" fmla="*/ 27 w 63"/>
                <a:gd name="T25" fmla="*/ 12 h 108"/>
                <a:gd name="T26" fmla="*/ 25 w 63"/>
                <a:gd name="T27" fmla="*/ 15 h 108"/>
                <a:gd name="T28" fmla="*/ 25 w 63"/>
                <a:gd name="T29" fmla="*/ 18 h 108"/>
                <a:gd name="T30" fmla="*/ 24 w 63"/>
                <a:gd name="T31" fmla="*/ 20 h 108"/>
                <a:gd name="T32" fmla="*/ 20 w 63"/>
                <a:gd name="T33" fmla="*/ 25 h 108"/>
                <a:gd name="T34" fmla="*/ 17 w 63"/>
                <a:gd name="T35" fmla="*/ 27 h 108"/>
                <a:gd name="T36" fmla="*/ 16 w 63"/>
                <a:gd name="T37" fmla="*/ 33 h 108"/>
                <a:gd name="T38" fmla="*/ 13 w 63"/>
                <a:gd name="T39" fmla="*/ 38 h 108"/>
                <a:gd name="T40" fmla="*/ 15 w 63"/>
                <a:gd name="T41" fmla="*/ 42 h 108"/>
                <a:gd name="T42" fmla="*/ 9 w 63"/>
                <a:gd name="T43" fmla="*/ 44 h 108"/>
                <a:gd name="T44" fmla="*/ 5 w 63"/>
                <a:gd name="T45" fmla="*/ 51 h 108"/>
                <a:gd name="T46" fmla="*/ 6 w 63"/>
                <a:gd name="T47" fmla="*/ 57 h 108"/>
                <a:gd name="T48" fmla="*/ 8 w 63"/>
                <a:gd name="T49" fmla="*/ 63 h 108"/>
                <a:gd name="T50" fmla="*/ 7 w 63"/>
                <a:gd name="T51" fmla="*/ 67 h 108"/>
                <a:gd name="T52" fmla="*/ 7 w 63"/>
                <a:gd name="T53" fmla="*/ 74 h 108"/>
                <a:gd name="T54" fmla="*/ 4 w 63"/>
                <a:gd name="T55" fmla="*/ 78 h 108"/>
                <a:gd name="T56" fmla="*/ 3 w 63"/>
                <a:gd name="T57" fmla="*/ 83 h 108"/>
                <a:gd name="T58" fmla="*/ 0 w 63"/>
                <a:gd name="T59" fmla="*/ 82 h 108"/>
                <a:gd name="T60" fmla="*/ 4 w 63"/>
                <a:gd name="T61" fmla="*/ 90 h 108"/>
                <a:gd name="T62" fmla="*/ 7 w 63"/>
                <a:gd name="T63" fmla="*/ 97 h 108"/>
                <a:gd name="T64" fmla="*/ 8 w 63"/>
                <a:gd name="T65" fmla="*/ 102 h 108"/>
                <a:gd name="T66" fmla="*/ 10 w 63"/>
                <a:gd name="T67" fmla="*/ 107 h 108"/>
                <a:gd name="T68" fmla="*/ 14 w 63"/>
                <a:gd name="T69" fmla="*/ 108 h 108"/>
                <a:gd name="T70" fmla="*/ 15 w 63"/>
                <a:gd name="T71" fmla="*/ 105 h 108"/>
                <a:gd name="T72" fmla="*/ 24 w 63"/>
                <a:gd name="T73" fmla="*/ 101 h 108"/>
                <a:gd name="T74" fmla="*/ 27 w 63"/>
                <a:gd name="T75" fmla="*/ 92 h 108"/>
                <a:gd name="T76" fmla="*/ 26 w 63"/>
                <a:gd name="T77" fmla="*/ 87 h 108"/>
                <a:gd name="T78" fmla="*/ 28 w 63"/>
                <a:gd name="T79" fmla="*/ 84 h 108"/>
                <a:gd name="T80" fmla="*/ 32 w 63"/>
                <a:gd name="T81" fmla="*/ 82 h 108"/>
                <a:gd name="T82" fmla="*/ 32 w 63"/>
                <a:gd name="T83" fmla="*/ 81 h 108"/>
                <a:gd name="T84" fmla="*/ 35 w 63"/>
                <a:gd name="T85" fmla="*/ 80 h 108"/>
                <a:gd name="T86" fmla="*/ 34 w 63"/>
                <a:gd name="T87" fmla="*/ 78 h 108"/>
                <a:gd name="T88" fmla="*/ 36 w 63"/>
                <a:gd name="T89" fmla="*/ 77 h 108"/>
                <a:gd name="T90" fmla="*/ 35 w 63"/>
                <a:gd name="T91" fmla="*/ 73 h 108"/>
                <a:gd name="T92" fmla="*/ 29 w 63"/>
                <a:gd name="T93" fmla="*/ 66 h 108"/>
                <a:gd name="T94" fmla="*/ 30 w 63"/>
                <a:gd name="T95" fmla="*/ 60 h 108"/>
                <a:gd name="T96" fmla="*/ 30 w 63"/>
                <a:gd name="T97" fmla="*/ 56 h 108"/>
                <a:gd name="T98" fmla="*/ 33 w 63"/>
                <a:gd name="T99" fmla="*/ 53 h 108"/>
                <a:gd name="T100" fmla="*/ 39 w 63"/>
                <a:gd name="T101" fmla="*/ 48 h 108"/>
                <a:gd name="T102" fmla="*/ 49 w 63"/>
                <a:gd name="T103" fmla="*/ 41 h 108"/>
                <a:gd name="T104" fmla="*/ 50 w 63"/>
                <a:gd name="T105" fmla="*/ 35 h 108"/>
                <a:gd name="T106" fmla="*/ 50 w 63"/>
                <a:gd name="T107" fmla="*/ 32 h 108"/>
                <a:gd name="T108" fmla="*/ 54 w 63"/>
                <a:gd name="T109" fmla="*/ 30 h 108"/>
                <a:gd name="T110" fmla="*/ 58 w 63"/>
                <a:gd name="T111" fmla="*/ 29 h 108"/>
                <a:gd name="T112" fmla="*/ 60 w 63"/>
                <a:gd name="T113" fmla="*/ 28 h 108"/>
                <a:gd name="T114" fmla="*/ 63 w 63"/>
                <a:gd name="T115" fmla="*/ 28 h 108"/>
                <a:gd name="T116" fmla="*/ 61 w 63"/>
                <a:gd name="T117" fmla="*/ 25 h 108"/>
                <a:gd name="T118" fmla="*/ 61 w 63"/>
                <a:gd name="T119" fmla="*/ 2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108">
                  <a:moveTo>
                    <a:pt x="61" y="25"/>
                  </a:moveTo>
                  <a:cubicBezTo>
                    <a:pt x="60" y="24"/>
                    <a:pt x="62" y="22"/>
                    <a:pt x="61" y="20"/>
                  </a:cubicBezTo>
                  <a:cubicBezTo>
                    <a:pt x="60" y="18"/>
                    <a:pt x="61" y="18"/>
                    <a:pt x="61" y="16"/>
                  </a:cubicBezTo>
                  <a:cubicBezTo>
                    <a:pt x="61" y="15"/>
                    <a:pt x="60" y="14"/>
                    <a:pt x="60" y="13"/>
                  </a:cubicBezTo>
                  <a:cubicBezTo>
                    <a:pt x="59" y="12"/>
                    <a:pt x="60" y="12"/>
                    <a:pt x="60" y="11"/>
                  </a:cubicBezTo>
                  <a:cubicBezTo>
                    <a:pt x="59" y="9"/>
                    <a:pt x="59" y="8"/>
                    <a:pt x="57" y="7"/>
                  </a:cubicBezTo>
                  <a:cubicBezTo>
                    <a:pt x="55" y="6"/>
                    <a:pt x="53" y="6"/>
                    <a:pt x="51" y="5"/>
                  </a:cubicBezTo>
                  <a:cubicBezTo>
                    <a:pt x="49" y="3"/>
                    <a:pt x="47" y="0"/>
                    <a:pt x="44" y="1"/>
                  </a:cubicBezTo>
                  <a:cubicBezTo>
                    <a:pt x="43" y="1"/>
                    <a:pt x="44" y="4"/>
                    <a:pt x="44" y="5"/>
                  </a:cubicBezTo>
                  <a:cubicBezTo>
                    <a:pt x="43" y="8"/>
                    <a:pt x="37" y="6"/>
                    <a:pt x="34" y="5"/>
                  </a:cubicBezTo>
                  <a:cubicBezTo>
                    <a:pt x="34" y="7"/>
                    <a:pt x="34" y="8"/>
                    <a:pt x="34" y="10"/>
                  </a:cubicBezTo>
                  <a:cubicBezTo>
                    <a:pt x="33" y="10"/>
                    <a:pt x="31" y="9"/>
                    <a:pt x="29" y="10"/>
                  </a:cubicBezTo>
                  <a:cubicBezTo>
                    <a:pt x="28" y="10"/>
                    <a:pt x="28" y="11"/>
                    <a:pt x="27" y="12"/>
                  </a:cubicBezTo>
                  <a:cubicBezTo>
                    <a:pt x="27" y="13"/>
                    <a:pt x="25" y="14"/>
                    <a:pt x="25" y="15"/>
                  </a:cubicBezTo>
                  <a:cubicBezTo>
                    <a:pt x="24" y="16"/>
                    <a:pt x="26" y="18"/>
                    <a:pt x="25" y="18"/>
                  </a:cubicBezTo>
                  <a:cubicBezTo>
                    <a:pt x="25" y="19"/>
                    <a:pt x="24" y="19"/>
                    <a:pt x="24" y="20"/>
                  </a:cubicBezTo>
                  <a:cubicBezTo>
                    <a:pt x="22" y="21"/>
                    <a:pt x="20" y="23"/>
                    <a:pt x="20" y="25"/>
                  </a:cubicBezTo>
                  <a:cubicBezTo>
                    <a:pt x="20" y="27"/>
                    <a:pt x="18" y="25"/>
                    <a:pt x="17" y="27"/>
                  </a:cubicBezTo>
                  <a:cubicBezTo>
                    <a:pt x="17" y="29"/>
                    <a:pt x="17" y="31"/>
                    <a:pt x="16" y="33"/>
                  </a:cubicBezTo>
                  <a:cubicBezTo>
                    <a:pt x="16" y="35"/>
                    <a:pt x="13" y="36"/>
                    <a:pt x="13" y="38"/>
                  </a:cubicBezTo>
                  <a:cubicBezTo>
                    <a:pt x="13" y="39"/>
                    <a:pt x="16" y="41"/>
                    <a:pt x="15" y="42"/>
                  </a:cubicBezTo>
                  <a:cubicBezTo>
                    <a:pt x="13" y="44"/>
                    <a:pt x="11" y="43"/>
                    <a:pt x="9" y="44"/>
                  </a:cubicBezTo>
                  <a:cubicBezTo>
                    <a:pt x="6" y="45"/>
                    <a:pt x="5" y="48"/>
                    <a:pt x="5" y="51"/>
                  </a:cubicBezTo>
                  <a:cubicBezTo>
                    <a:pt x="6" y="53"/>
                    <a:pt x="6" y="55"/>
                    <a:pt x="6" y="57"/>
                  </a:cubicBezTo>
                  <a:cubicBezTo>
                    <a:pt x="6" y="60"/>
                    <a:pt x="4" y="61"/>
                    <a:pt x="8" y="63"/>
                  </a:cubicBezTo>
                  <a:cubicBezTo>
                    <a:pt x="10" y="65"/>
                    <a:pt x="9" y="66"/>
                    <a:pt x="7" y="67"/>
                  </a:cubicBezTo>
                  <a:cubicBezTo>
                    <a:pt x="6" y="68"/>
                    <a:pt x="8" y="72"/>
                    <a:pt x="7" y="74"/>
                  </a:cubicBezTo>
                  <a:cubicBezTo>
                    <a:pt x="7" y="76"/>
                    <a:pt x="4" y="76"/>
                    <a:pt x="4" y="78"/>
                  </a:cubicBezTo>
                  <a:cubicBezTo>
                    <a:pt x="4" y="79"/>
                    <a:pt x="4" y="83"/>
                    <a:pt x="3" y="83"/>
                  </a:cubicBezTo>
                  <a:cubicBezTo>
                    <a:pt x="3" y="83"/>
                    <a:pt x="1" y="82"/>
                    <a:pt x="0" y="82"/>
                  </a:cubicBezTo>
                  <a:cubicBezTo>
                    <a:pt x="0" y="86"/>
                    <a:pt x="4" y="87"/>
                    <a:pt x="4" y="90"/>
                  </a:cubicBezTo>
                  <a:cubicBezTo>
                    <a:pt x="3" y="91"/>
                    <a:pt x="6" y="96"/>
                    <a:pt x="7" y="97"/>
                  </a:cubicBezTo>
                  <a:cubicBezTo>
                    <a:pt x="9" y="99"/>
                    <a:pt x="8" y="100"/>
                    <a:pt x="8" y="102"/>
                  </a:cubicBezTo>
                  <a:cubicBezTo>
                    <a:pt x="8" y="103"/>
                    <a:pt x="10" y="105"/>
                    <a:pt x="10" y="107"/>
                  </a:cubicBezTo>
                  <a:cubicBezTo>
                    <a:pt x="9" y="108"/>
                    <a:pt x="13" y="107"/>
                    <a:pt x="14" y="108"/>
                  </a:cubicBezTo>
                  <a:cubicBezTo>
                    <a:pt x="16" y="108"/>
                    <a:pt x="15" y="107"/>
                    <a:pt x="15" y="105"/>
                  </a:cubicBezTo>
                  <a:cubicBezTo>
                    <a:pt x="15" y="100"/>
                    <a:pt x="23" y="104"/>
                    <a:pt x="24" y="101"/>
                  </a:cubicBezTo>
                  <a:cubicBezTo>
                    <a:pt x="25" y="98"/>
                    <a:pt x="26" y="95"/>
                    <a:pt x="27" y="92"/>
                  </a:cubicBezTo>
                  <a:cubicBezTo>
                    <a:pt x="27" y="90"/>
                    <a:pt x="27" y="88"/>
                    <a:pt x="26" y="87"/>
                  </a:cubicBezTo>
                  <a:cubicBezTo>
                    <a:pt x="25" y="85"/>
                    <a:pt x="26" y="85"/>
                    <a:pt x="28" y="84"/>
                  </a:cubicBezTo>
                  <a:cubicBezTo>
                    <a:pt x="29" y="84"/>
                    <a:pt x="32" y="83"/>
                    <a:pt x="32" y="82"/>
                  </a:cubicBezTo>
                  <a:cubicBezTo>
                    <a:pt x="32" y="82"/>
                    <a:pt x="32" y="81"/>
                    <a:pt x="32" y="81"/>
                  </a:cubicBezTo>
                  <a:cubicBezTo>
                    <a:pt x="33" y="81"/>
                    <a:pt x="35" y="81"/>
                    <a:pt x="35" y="80"/>
                  </a:cubicBezTo>
                  <a:cubicBezTo>
                    <a:pt x="35" y="79"/>
                    <a:pt x="34" y="79"/>
                    <a:pt x="34" y="78"/>
                  </a:cubicBezTo>
                  <a:cubicBezTo>
                    <a:pt x="35" y="78"/>
                    <a:pt x="36" y="77"/>
                    <a:pt x="36" y="77"/>
                  </a:cubicBezTo>
                  <a:cubicBezTo>
                    <a:pt x="38" y="75"/>
                    <a:pt x="37" y="74"/>
                    <a:pt x="35" y="73"/>
                  </a:cubicBezTo>
                  <a:cubicBezTo>
                    <a:pt x="33" y="71"/>
                    <a:pt x="29" y="70"/>
                    <a:pt x="29" y="66"/>
                  </a:cubicBezTo>
                  <a:cubicBezTo>
                    <a:pt x="29" y="64"/>
                    <a:pt x="29" y="62"/>
                    <a:pt x="30" y="60"/>
                  </a:cubicBezTo>
                  <a:cubicBezTo>
                    <a:pt x="31" y="58"/>
                    <a:pt x="31" y="58"/>
                    <a:pt x="30" y="56"/>
                  </a:cubicBezTo>
                  <a:cubicBezTo>
                    <a:pt x="29" y="56"/>
                    <a:pt x="33" y="53"/>
                    <a:pt x="33" y="53"/>
                  </a:cubicBezTo>
                  <a:cubicBezTo>
                    <a:pt x="35" y="51"/>
                    <a:pt x="36" y="49"/>
                    <a:pt x="39" y="48"/>
                  </a:cubicBezTo>
                  <a:cubicBezTo>
                    <a:pt x="42" y="47"/>
                    <a:pt x="47" y="44"/>
                    <a:pt x="49" y="41"/>
                  </a:cubicBezTo>
                  <a:cubicBezTo>
                    <a:pt x="51" y="38"/>
                    <a:pt x="46" y="36"/>
                    <a:pt x="50" y="35"/>
                  </a:cubicBezTo>
                  <a:cubicBezTo>
                    <a:pt x="52" y="34"/>
                    <a:pt x="51" y="34"/>
                    <a:pt x="50" y="32"/>
                  </a:cubicBezTo>
                  <a:cubicBezTo>
                    <a:pt x="50" y="31"/>
                    <a:pt x="53" y="30"/>
                    <a:pt x="54" y="30"/>
                  </a:cubicBezTo>
                  <a:cubicBezTo>
                    <a:pt x="56" y="28"/>
                    <a:pt x="57" y="27"/>
                    <a:pt x="58" y="29"/>
                  </a:cubicBezTo>
                  <a:cubicBezTo>
                    <a:pt x="59" y="29"/>
                    <a:pt x="60" y="28"/>
                    <a:pt x="60" y="28"/>
                  </a:cubicBezTo>
                  <a:cubicBezTo>
                    <a:pt x="61" y="28"/>
                    <a:pt x="62" y="28"/>
                    <a:pt x="63" y="28"/>
                  </a:cubicBezTo>
                  <a:cubicBezTo>
                    <a:pt x="63" y="27"/>
                    <a:pt x="62" y="27"/>
                    <a:pt x="61" y="25"/>
                  </a:cubicBezTo>
                  <a:cubicBezTo>
                    <a:pt x="60" y="24"/>
                    <a:pt x="61" y="26"/>
                    <a:pt x="61" y="2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50" name="Freeform 718">
              <a:extLst>
                <a:ext uri="{FF2B5EF4-FFF2-40B4-BE49-F238E27FC236}">
                  <a16:creationId xmlns:a16="http://schemas.microsoft.com/office/drawing/2014/main" id="{3907EA93-2606-B741-AAFF-B0A76D0F69DD}"/>
                </a:ext>
              </a:extLst>
            </p:cNvPr>
            <p:cNvSpPr>
              <a:spLocks/>
            </p:cNvSpPr>
            <p:nvPr/>
          </p:nvSpPr>
          <p:spPr bwMode="auto">
            <a:xfrm>
              <a:off x="12649227" y="5057512"/>
              <a:ext cx="503185" cy="786831"/>
            </a:xfrm>
            <a:custGeom>
              <a:avLst/>
              <a:gdLst>
                <a:gd name="T0" fmla="*/ 53 w 54"/>
                <a:gd name="T1" fmla="*/ 59 h 84"/>
                <a:gd name="T2" fmla="*/ 47 w 54"/>
                <a:gd name="T3" fmla="*/ 55 h 84"/>
                <a:gd name="T4" fmla="*/ 49 w 54"/>
                <a:gd name="T5" fmla="*/ 51 h 84"/>
                <a:gd name="T6" fmla="*/ 44 w 54"/>
                <a:gd name="T7" fmla="*/ 44 h 84"/>
                <a:gd name="T8" fmla="*/ 46 w 54"/>
                <a:gd name="T9" fmla="*/ 43 h 84"/>
                <a:gd name="T10" fmla="*/ 44 w 54"/>
                <a:gd name="T11" fmla="*/ 38 h 84"/>
                <a:gd name="T12" fmla="*/ 45 w 54"/>
                <a:gd name="T13" fmla="*/ 36 h 84"/>
                <a:gd name="T14" fmla="*/ 44 w 54"/>
                <a:gd name="T15" fmla="*/ 32 h 84"/>
                <a:gd name="T16" fmla="*/ 42 w 54"/>
                <a:gd name="T17" fmla="*/ 26 h 84"/>
                <a:gd name="T18" fmla="*/ 45 w 54"/>
                <a:gd name="T19" fmla="*/ 23 h 84"/>
                <a:gd name="T20" fmla="*/ 44 w 54"/>
                <a:gd name="T21" fmla="*/ 19 h 84"/>
                <a:gd name="T22" fmla="*/ 38 w 54"/>
                <a:gd name="T23" fmla="*/ 13 h 84"/>
                <a:gd name="T24" fmla="*/ 40 w 54"/>
                <a:gd name="T25" fmla="*/ 12 h 84"/>
                <a:gd name="T26" fmla="*/ 39 w 54"/>
                <a:gd name="T27" fmla="*/ 10 h 84"/>
                <a:gd name="T28" fmla="*/ 41 w 54"/>
                <a:gd name="T29" fmla="*/ 3 h 84"/>
                <a:gd name="T30" fmla="*/ 37 w 54"/>
                <a:gd name="T31" fmla="*/ 1 h 84"/>
                <a:gd name="T32" fmla="*/ 34 w 54"/>
                <a:gd name="T33" fmla="*/ 0 h 84"/>
                <a:gd name="T34" fmla="*/ 29 w 54"/>
                <a:gd name="T35" fmla="*/ 1 h 84"/>
                <a:gd name="T36" fmla="*/ 25 w 54"/>
                <a:gd name="T37" fmla="*/ 5 h 84"/>
                <a:gd name="T38" fmla="*/ 24 w 54"/>
                <a:gd name="T39" fmla="*/ 10 h 84"/>
                <a:gd name="T40" fmla="*/ 21 w 54"/>
                <a:gd name="T41" fmla="*/ 13 h 84"/>
                <a:gd name="T42" fmla="*/ 17 w 54"/>
                <a:gd name="T43" fmla="*/ 11 h 84"/>
                <a:gd name="T44" fmla="*/ 14 w 54"/>
                <a:gd name="T45" fmla="*/ 12 h 84"/>
                <a:gd name="T46" fmla="*/ 7 w 54"/>
                <a:gd name="T47" fmla="*/ 10 h 84"/>
                <a:gd name="T48" fmla="*/ 4 w 54"/>
                <a:gd name="T49" fmla="*/ 7 h 84"/>
                <a:gd name="T50" fmla="*/ 0 w 54"/>
                <a:gd name="T51" fmla="*/ 9 h 84"/>
                <a:gd name="T52" fmla="*/ 8 w 54"/>
                <a:gd name="T53" fmla="*/ 14 h 84"/>
                <a:gd name="T54" fmla="*/ 12 w 54"/>
                <a:gd name="T55" fmla="*/ 16 h 84"/>
                <a:gd name="T56" fmla="*/ 14 w 54"/>
                <a:gd name="T57" fmla="*/ 19 h 84"/>
                <a:gd name="T58" fmla="*/ 14 w 54"/>
                <a:gd name="T59" fmla="*/ 21 h 84"/>
                <a:gd name="T60" fmla="*/ 15 w 54"/>
                <a:gd name="T61" fmla="*/ 24 h 84"/>
                <a:gd name="T62" fmla="*/ 15 w 54"/>
                <a:gd name="T63" fmla="*/ 27 h 84"/>
                <a:gd name="T64" fmla="*/ 16 w 54"/>
                <a:gd name="T65" fmla="*/ 29 h 84"/>
                <a:gd name="T66" fmla="*/ 15 w 54"/>
                <a:gd name="T67" fmla="*/ 33 h 84"/>
                <a:gd name="T68" fmla="*/ 17 w 54"/>
                <a:gd name="T69" fmla="*/ 36 h 84"/>
                <a:gd name="T70" fmla="*/ 21 w 54"/>
                <a:gd name="T71" fmla="*/ 38 h 84"/>
                <a:gd name="T72" fmla="*/ 22 w 54"/>
                <a:gd name="T73" fmla="*/ 41 h 84"/>
                <a:gd name="T74" fmla="*/ 23 w 54"/>
                <a:gd name="T75" fmla="*/ 44 h 84"/>
                <a:gd name="T76" fmla="*/ 20 w 54"/>
                <a:gd name="T77" fmla="*/ 44 h 84"/>
                <a:gd name="T78" fmla="*/ 16 w 54"/>
                <a:gd name="T79" fmla="*/ 49 h 84"/>
                <a:gd name="T80" fmla="*/ 13 w 54"/>
                <a:gd name="T81" fmla="*/ 51 h 84"/>
                <a:gd name="T82" fmla="*/ 10 w 54"/>
                <a:gd name="T83" fmla="*/ 54 h 84"/>
                <a:gd name="T84" fmla="*/ 4 w 54"/>
                <a:gd name="T85" fmla="*/ 57 h 84"/>
                <a:gd name="T86" fmla="*/ 2 w 54"/>
                <a:gd name="T87" fmla="*/ 62 h 84"/>
                <a:gd name="T88" fmla="*/ 4 w 54"/>
                <a:gd name="T89" fmla="*/ 67 h 84"/>
                <a:gd name="T90" fmla="*/ 4 w 54"/>
                <a:gd name="T91" fmla="*/ 73 h 84"/>
                <a:gd name="T92" fmla="*/ 4 w 54"/>
                <a:gd name="T93" fmla="*/ 78 h 84"/>
                <a:gd name="T94" fmla="*/ 7 w 54"/>
                <a:gd name="T95" fmla="*/ 80 h 84"/>
                <a:gd name="T96" fmla="*/ 5 w 54"/>
                <a:gd name="T97" fmla="*/ 81 h 84"/>
                <a:gd name="T98" fmla="*/ 8 w 54"/>
                <a:gd name="T99" fmla="*/ 79 h 84"/>
                <a:gd name="T100" fmla="*/ 8 w 54"/>
                <a:gd name="T101" fmla="*/ 83 h 84"/>
                <a:gd name="T102" fmla="*/ 11 w 54"/>
                <a:gd name="T103" fmla="*/ 80 h 84"/>
                <a:gd name="T104" fmla="*/ 11 w 54"/>
                <a:gd name="T105" fmla="*/ 83 h 84"/>
                <a:gd name="T106" fmla="*/ 23 w 54"/>
                <a:gd name="T107" fmla="*/ 80 h 84"/>
                <a:gd name="T108" fmla="*/ 36 w 54"/>
                <a:gd name="T109" fmla="*/ 78 h 84"/>
                <a:gd name="T110" fmla="*/ 46 w 54"/>
                <a:gd name="T111" fmla="*/ 68 h 84"/>
                <a:gd name="T112" fmla="*/ 53 w 54"/>
                <a:gd name="T113" fmla="*/ 59 h 84"/>
                <a:gd name="T114" fmla="*/ 53 w 54"/>
                <a:gd name="T11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84">
                  <a:moveTo>
                    <a:pt x="53" y="59"/>
                  </a:moveTo>
                  <a:cubicBezTo>
                    <a:pt x="52" y="57"/>
                    <a:pt x="49" y="56"/>
                    <a:pt x="47" y="55"/>
                  </a:cubicBezTo>
                  <a:cubicBezTo>
                    <a:pt x="44" y="53"/>
                    <a:pt x="48" y="53"/>
                    <a:pt x="49" y="51"/>
                  </a:cubicBezTo>
                  <a:cubicBezTo>
                    <a:pt x="49" y="51"/>
                    <a:pt x="45" y="45"/>
                    <a:pt x="44" y="44"/>
                  </a:cubicBezTo>
                  <a:cubicBezTo>
                    <a:pt x="44" y="44"/>
                    <a:pt x="46" y="43"/>
                    <a:pt x="46" y="43"/>
                  </a:cubicBezTo>
                  <a:cubicBezTo>
                    <a:pt x="46" y="42"/>
                    <a:pt x="44" y="39"/>
                    <a:pt x="44" y="38"/>
                  </a:cubicBezTo>
                  <a:cubicBezTo>
                    <a:pt x="44" y="37"/>
                    <a:pt x="45" y="37"/>
                    <a:pt x="45" y="36"/>
                  </a:cubicBezTo>
                  <a:cubicBezTo>
                    <a:pt x="46" y="35"/>
                    <a:pt x="44" y="33"/>
                    <a:pt x="44" y="32"/>
                  </a:cubicBezTo>
                  <a:cubicBezTo>
                    <a:pt x="42" y="30"/>
                    <a:pt x="40" y="28"/>
                    <a:pt x="42" y="26"/>
                  </a:cubicBezTo>
                  <a:cubicBezTo>
                    <a:pt x="43" y="25"/>
                    <a:pt x="45" y="24"/>
                    <a:pt x="45" y="23"/>
                  </a:cubicBezTo>
                  <a:cubicBezTo>
                    <a:pt x="46" y="21"/>
                    <a:pt x="44" y="20"/>
                    <a:pt x="44" y="19"/>
                  </a:cubicBezTo>
                  <a:cubicBezTo>
                    <a:pt x="43" y="18"/>
                    <a:pt x="36" y="15"/>
                    <a:pt x="38" y="13"/>
                  </a:cubicBezTo>
                  <a:cubicBezTo>
                    <a:pt x="38" y="13"/>
                    <a:pt x="40" y="12"/>
                    <a:pt x="40" y="12"/>
                  </a:cubicBezTo>
                  <a:cubicBezTo>
                    <a:pt x="40" y="12"/>
                    <a:pt x="37" y="10"/>
                    <a:pt x="39" y="10"/>
                  </a:cubicBezTo>
                  <a:cubicBezTo>
                    <a:pt x="42" y="10"/>
                    <a:pt x="44" y="5"/>
                    <a:pt x="41" y="3"/>
                  </a:cubicBezTo>
                  <a:cubicBezTo>
                    <a:pt x="40" y="2"/>
                    <a:pt x="38" y="2"/>
                    <a:pt x="37" y="1"/>
                  </a:cubicBezTo>
                  <a:cubicBezTo>
                    <a:pt x="36" y="0"/>
                    <a:pt x="35" y="0"/>
                    <a:pt x="34" y="0"/>
                  </a:cubicBezTo>
                  <a:cubicBezTo>
                    <a:pt x="32" y="1"/>
                    <a:pt x="31" y="0"/>
                    <a:pt x="29" y="1"/>
                  </a:cubicBezTo>
                  <a:cubicBezTo>
                    <a:pt x="28" y="2"/>
                    <a:pt x="26" y="4"/>
                    <a:pt x="25" y="5"/>
                  </a:cubicBezTo>
                  <a:cubicBezTo>
                    <a:pt x="25" y="6"/>
                    <a:pt x="25" y="10"/>
                    <a:pt x="24" y="10"/>
                  </a:cubicBezTo>
                  <a:cubicBezTo>
                    <a:pt x="23" y="11"/>
                    <a:pt x="22" y="12"/>
                    <a:pt x="21" y="13"/>
                  </a:cubicBezTo>
                  <a:cubicBezTo>
                    <a:pt x="20" y="13"/>
                    <a:pt x="18" y="11"/>
                    <a:pt x="17" y="11"/>
                  </a:cubicBezTo>
                  <a:cubicBezTo>
                    <a:pt x="16" y="11"/>
                    <a:pt x="15" y="12"/>
                    <a:pt x="14" y="12"/>
                  </a:cubicBezTo>
                  <a:cubicBezTo>
                    <a:pt x="11" y="13"/>
                    <a:pt x="9" y="12"/>
                    <a:pt x="7" y="10"/>
                  </a:cubicBezTo>
                  <a:cubicBezTo>
                    <a:pt x="7" y="9"/>
                    <a:pt x="5" y="7"/>
                    <a:pt x="4" y="7"/>
                  </a:cubicBezTo>
                  <a:cubicBezTo>
                    <a:pt x="3" y="7"/>
                    <a:pt x="1" y="9"/>
                    <a:pt x="0" y="9"/>
                  </a:cubicBezTo>
                  <a:cubicBezTo>
                    <a:pt x="2" y="11"/>
                    <a:pt x="5" y="13"/>
                    <a:pt x="8" y="14"/>
                  </a:cubicBezTo>
                  <a:cubicBezTo>
                    <a:pt x="9" y="14"/>
                    <a:pt x="11" y="15"/>
                    <a:pt x="12" y="16"/>
                  </a:cubicBezTo>
                  <a:cubicBezTo>
                    <a:pt x="13" y="17"/>
                    <a:pt x="13" y="18"/>
                    <a:pt x="14" y="19"/>
                  </a:cubicBezTo>
                  <a:cubicBezTo>
                    <a:pt x="14" y="20"/>
                    <a:pt x="13" y="20"/>
                    <a:pt x="14" y="21"/>
                  </a:cubicBezTo>
                  <a:cubicBezTo>
                    <a:pt x="14" y="22"/>
                    <a:pt x="16" y="23"/>
                    <a:pt x="15" y="24"/>
                  </a:cubicBezTo>
                  <a:cubicBezTo>
                    <a:pt x="15" y="25"/>
                    <a:pt x="14" y="26"/>
                    <a:pt x="15" y="27"/>
                  </a:cubicBezTo>
                  <a:cubicBezTo>
                    <a:pt x="15" y="27"/>
                    <a:pt x="16" y="29"/>
                    <a:pt x="16" y="29"/>
                  </a:cubicBezTo>
                  <a:cubicBezTo>
                    <a:pt x="15" y="30"/>
                    <a:pt x="15" y="32"/>
                    <a:pt x="15" y="33"/>
                  </a:cubicBezTo>
                  <a:cubicBezTo>
                    <a:pt x="15" y="33"/>
                    <a:pt x="17" y="36"/>
                    <a:pt x="17" y="36"/>
                  </a:cubicBezTo>
                  <a:cubicBezTo>
                    <a:pt x="18" y="37"/>
                    <a:pt x="20" y="38"/>
                    <a:pt x="21" y="38"/>
                  </a:cubicBezTo>
                  <a:cubicBezTo>
                    <a:pt x="22" y="39"/>
                    <a:pt x="22" y="40"/>
                    <a:pt x="22" y="41"/>
                  </a:cubicBezTo>
                  <a:cubicBezTo>
                    <a:pt x="22" y="42"/>
                    <a:pt x="23" y="43"/>
                    <a:pt x="23" y="44"/>
                  </a:cubicBezTo>
                  <a:cubicBezTo>
                    <a:pt x="23" y="45"/>
                    <a:pt x="21" y="44"/>
                    <a:pt x="20" y="44"/>
                  </a:cubicBezTo>
                  <a:cubicBezTo>
                    <a:pt x="19" y="44"/>
                    <a:pt x="16" y="48"/>
                    <a:pt x="16" y="49"/>
                  </a:cubicBezTo>
                  <a:cubicBezTo>
                    <a:pt x="15" y="50"/>
                    <a:pt x="14" y="50"/>
                    <a:pt x="13" y="51"/>
                  </a:cubicBezTo>
                  <a:cubicBezTo>
                    <a:pt x="12" y="52"/>
                    <a:pt x="11" y="53"/>
                    <a:pt x="10" y="54"/>
                  </a:cubicBezTo>
                  <a:cubicBezTo>
                    <a:pt x="9" y="54"/>
                    <a:pt x="4" y="58"/>
                    <a:pt x="4" y="57"/>
                  </a:cubicBezTo>
                  <a:cubicBezTo>
                    <a:pt x="4" y="59"/>
                    <a:pt x="2" y="60"/>
                    <a:pt x="2" y="62"/>
                  </a:cubicBezTo>
                  <a:cubicBezTo>
                    <a:pt x="3" y="64"/>
                    <a:pt x="2" y="67"/>
                    <a:pt x="4" y="67"/>
                  </a:cubicBezTo>
                  <a:cubicBezTo>
                    <a:pt x="5" y="67"/>
                    <a:pt x="4" y="72"/>
                    <a:pt x="4" y="73"/>
                  </a:cubicBezTo>
                  <a:cubicBezTo>
                    <a:pt x="4" y="75"/>
                    <a:pt x="2" y="77"/>
                    <a:pt x="4" y="78"/>
                  </a:cubicBezTo>
                  <a:cubicBezTo>
                    <a:pt x="4" y="78"/>
                    <a:pt x="8" y="79"/>
                    <a:pt x="7" y="80"/>
                  </a:cubicBezTo>
                  <a:cubicBezTo>
                    <a:pt x="7" y="80"/>
                    <a:pt x="5" y="81"/>
                    <a:pt x="5" y="81"/>
                  </a:cubicBezTo>
                  <a:cubicBezTo>
                    <a:pt x="7" y="81"/>
                    <a:pt x="7" y="79"/>
                    <a:pt x="8" y="79"/>
                  </a:cubicBezTo>
                  <a:cubicBezTo>
                    <a:pt x="10" y="78"/>
                    <a:pt x="8" y="83"/>
                    <a:pt x="8" y="83"/>
                  </a:cubicBezTo>
                  <a:cubicBezTo>
                    <a:pt x="8" y="83"/>
                    <a:pt x="11" y="80"/>
                    <a:pt x="11" y="80"/>
                  </a:cubicBezTo>
                  <a:cubicBezTo>
                    <a:pt x="12" y="79"/>
                    <a:pt x="11" y="83"/>
                    <a:pt x="11" y="83"/>
                  </a:cubicBezTo>
                  <a:cubicBezTo>
                    <a:pt x="14" y="84"/>
                    <a:pt x="20" y="81"/>
                    <a:pt x="23" y="80"/>
                  </a:cubicBezTo>
                  <a:cubicBezTo>
                    <a:pt x="27" y="79"/>
                    <a:pt x="31" y="79"/>
                    <a:pt x="36" y="78"/>
                  </a:cubicBezTo>
                  <a:cubicBezTo>
                    <a:pt x="39" y="74"/>
                    <a:pt x="43" y="71"/>
                    <a:pt x="46" y="68"/>
                  </a:cubicBezTo>
                  <a:cubicBezTo>
                    <a:pt x="48" y="66"/>
                    <a:pt x="54" y="62"/>
                    <a:pt x="53" y="59"/>
                  </a:cubicBezTo>
                  <a:cubicBezTo>
                    <a:pt x="52" y="57"/>
                    <a:pt x="54" y="62"/>
                    <a:pt x="53" y="5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51" name="Freeform 719">
              <a:extLst>
                <a:ext uri="{FF2B5EF4-FFF2-40B4-BE49-F238E27FC236}">
                  <a16:creationId xmlns:a16="http://schemas.microsoft.com/office/drawing/2014/main" id="{AE316246-176E-D143-B9A7-D4FF5A5091A1}"/>
                </a:ext>
              </a:extLst>
            </p:cNvPr>
            <p:cNvSpPr>
              <a:spLocks/>
            </p:cNvSpPr>
            <p:nvPr/>
          </p:nvSpPr>
          <p:spPr bwMode="auto">
            <a:xfrm>
              <a:off x="11929481" y="4965129"/>
              <a:ext cx="1194268" cy="1000263"/>
            </a:xfrm>
            <a:custGeom>
              <a:avLst/>
              <a:gdLst>
                <a:gd name="T0" fmla="*/ 38 w 128"/>
                <a:gd name="T1" fmla="*/ 87 h 107"/>
                <a:gd name="T2" fmla="*/ 38 w 128"/>
                <a:gd name="T3" fmla="*/ 63 h 107"/>
                <a:gd name="T4" fmla="*/ 47 w 128"/>
                <a:gd name="T5" fmla="*/ 52 h 107"/>
                <a:gd name="T6" fmla="*/ 56 w 128"/>
                <a:gd name="T7" fmla="*/ 34 h 107"/>
                <a:gd name="T8" fmla="*/ 72 w 128"/>
                <a:gd name="T9" fmla="*/ 25 h 107"/>
                <a:gd name="T10" fmla="*/ 86 w 128"/>
                <a:gd name="T11" fmla="*/ 22 h 107"/>
                <a:gd name="T12" fmla="*/ 102 w 128"/>
                <a:gd name="T13" fmla="*/ 20 h 107"/>
                <a:gd name="T14" fmla="*/ 112 w 128"/>
                <a:gd name="T15" fmla="*/ 10 h 107"/>
                <a:gd name="T16" fmla="*/ 120 w 128"/>
                <a:gd name="T17" fmla="*/ 13 h 107"/>
                <a:gd name="T18" fmla="*/ 127 w 128"/>
                <a:gd name="T19" fmla="*/ 6 h 107"/>
                <a:gd name="T20" fmla="*/ 114 w 128"/>
                <a:gd name="T21" fmla="*/ 5 h 107"/>
                <a:gd name="T22" fmla="*/ 116 w 128"/>
                <a:gd name="T23" fmla="*/ 2 h 107"/>
                <a:gd name="T24" fmla="*/ 106 w 128"/>
                <a:gd name="T25" fmla="*/ 3 h 107"/>
                <a:gd name="T26" fmla="*/ 100 w 128"/>
                <a:gd name="T27" fmla="*/ 1 h 107"/>
                <a:gd name="T28" fmla="*/ 95 w 128"/>
                <a:gd name="T29" fmla="*/ 3 h 107"/>
                <a:gd name="T30" fmla="*/ 91 w 128"/>
                <a:gd name="T31" fmla="*/ 6 h 107"/>
                <a:gd name="T32" fmla="*/ 90 w 128"/>
                <a:gd name="T33" fmla="*/ 11 h 107"/>
                <a:gd name="T34" fmla="*/ 84 w 128"/>
                <a:gd name="T35" fmla="*/ 10 h 107"/>
                <a:gd name="T36" fmla="*/ 80 w 128"/>
                <a:gd name="T37" fmla="*/ 13 h 107"/>
                <a:gd name="T38" fmla="*/ 76 w 128"/>
                <a:gd name="T39" fmla="*/ 15 h 107"/>
                <a:gd name="T40" fmla="*/ 72 w 128"/>
                <a:gd name="T41" fmla="*/ 16 h 107"/>
                <a:gd name="T42" fmla="*/ 68 w 128"/>
                <a:gd name="T43" fmla="*/ 10 h 107"/>
                <a:gd name="T44" fmla="*/ 67 w 128"/>
                <a:gd name="T45" fmla="*/ 14 h 107"/>
                <a:gd name="T46" fmla="*/ 65 w 128"/>
                <a:gd name="T47" fmla="*/ 14 h 107"/>
                <a:gd name="T48" fmla="*/ 62 w 128"/>
                <a:gd name="T49" fmla="*/ 18 h 107"/>
                <a:gd name="T50" fmla="*/ 61 w 128"/>
                <a:gd name="T51" fmla="*/ 21 h 107"/>
                <a:gd name="T52" fmla="*/ 57 w 128"/>
                <a:gd name="T53" fmla="*/ 20 h 107"/>
                <a:gd name="T54" fmla="*/ 54 w 128"/>
                <a:gd name="T55" fmla="*/ 20 h 107"/>
                <a:gd name="T56" fmla="*/ 51 w 128"/>
                <a:gd name="T57" fmla="*/ 22 h 107"/>
                <a:gd name="T58" fmla="*/ 49 w 128"/>
                <a:gd name="T59" fmla="*/ 23 h 107"/>
                <a:gd name="T60" fmla="*/ 54 w 128"/>
                <a:gd name="T61" fmla="*/ 25 h 107"/>
                <a:gd name="T62" fmla="*/ 56 w 128"/>
                <a:gd name="T63" fmla="*/ 25 h 107"/>
                <a:gd name="T64" fmla="*/ 57 w 128"/>
                <a:gd name="T65" fmla="*/ 28 h 107"/>
                <a:gd name="T66" fmla="*/ 49 w 128"/>
                <a:gd name="T67" fmla="*/ 31 h 107"/>
                <a:gd name="T68" fmla="*/ 53 w 128"/>
                <a:gd name="T69" fmla="*/ 33 h 107"/>
                <a:gd name="T70" fmla="*/ 49 w 128"/>
                <a:gd name="T71" fmla="*/ 35 h 107"/>
                <a:gd name="T72" fmla="*/ 43 w 128"/>
                <a:gd name="T73" fmla="*/ 40 h 107"/>
                <a:gd name="T74" fmla="*/ 42 w 128"/>
                <a:gd name="T75" fmla="*/ 43 h 107"/>
                <a:gd name="T76" fmla="*/ 39 w 128"/>
                <a:gd name="T77" fmla="*/ 45 h 107"/>
                <a:gd name="T78" fmla="*/ 39 w 128"/>
                <a:gd name="T79" fmla="*/ 49 h 107"/>
                <a:gd name="T80" fmla="*/ 39 w 128"/>
                <a:gd name="T81" fmla="*/ 52 h 107"/>
                <a:gd name="T82" fmla="*/ 35 w 128"/>
                <a:gd name="T83" fmla="*/ 56 h 107"/>
                <a:gd name="T84" fmla="*/ 27 w 128"/>
                <a:gd name="T85" fmla="*/ 62 h 107"/>
                <a:gd name="T86" fmla="*/ 31 w 128"/>
                <a:gd name="T87" fmla="*/ 64 h 107"/>
                <a:gd name="T88" fmla="*/ 28 w 128"/>
                <a:gd name="T89" fmla="*/ 66 h 107"/>
                <a:gd name="T90" fmla="*/ 19 w 128"/>
                <a:gd name="T91" fmla="*/ 68 h 107"/>
                <a:gd name="T92" fmla="*/ 16 w 128"/>
                <a:gd name="T93" fmla="*/ 72 h 107"/>
                <a:gd name="T94" fmla="*/ 10 w 128"/>
                <a:gd name="T95" fmla="*/ 73 h 107"/>
                <a:gd name="T96" fmla="*/ 10 w 128"/>
                <a:gd name="T97" fmla="*/ 74 h 107"/>
                <a:gd name="T98" fmla="*/ 5 w 128"/>
                <a:gd name="T99" fmla="*/ 75 h 107"/>
                <a:gd name="T100" fmla="*/ 4 w 128"/>
                <a:gd name="T101" fmla="*/ 81 h 107"/>
                <a:gd name="T102" fmla="*/ 1 w 128"/>
                <a:gd name="T103" fmla="*/ 86 h 107"/>
                <a:gd name="T104" fmla="*/ 6 w 128"/>
                <a:gd name="T105" fmla="*/ 92 h 107"/>
                <a:gd name="T106" fmla="*/ 7 w 128"/>
                <a:gd name="T107" fmla="*/ 94 h 107"/>
                <a:gd name="T108" fmla="*/ 3 w 128"/>
                <a:gd name="T109" fmla="*/ 93 h 107"/>
                <a:gd name="T110" fmla="*/ 5 w 128"/>
                <a:gd name="T111" fmla="*/ 97 h 107"/>
                <a:gd name="T112" fmla="*/ 5 w 128"/>
                <a:gd name="T113" fmla="*/ 103 h 107"/>
                <a:gd name="T114" fmla="*/ 27 w 128"/>
                <a:gd name="T115" fmla="*/ 99 h 107"/>
                <a:gd name="T116" fmla="*/ 34 w 128"/>
                <a:gd name="T117" fmla="*/ 10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8" h="107">
                  <a:moveTo>
                    <a:pt x="34" y="101"/>
                  </a:moveTo>
                  <a:cubicBezTo>
                    <a:pt x="34" y="101"/>
                    <a:pt x="35" y="98"/>
                    <a:pt x="35" y="97"/>
                  </a:cubicBezTo>
                  <a:cubicBezTo>
                    <a:pt x="35" y="95"/>
                    <a:pt x="36" y="94"/>
                    <a:pt x="38" y="93"/>
                  </a:cubicBezTo>
                  <a:cubicBezTo>
                    <a:pt x="40" y="91"/>
                    <a:pt x="38" y="88"/>
                    <a:pt x="38" y="87"/>
                  </a:cubicBezTo>
                  <a:cubicBezTo>
                    <a:pt x="38" y="84"/>
                    <a:pt x="42" y="84"/>
                    <a:pt x="39" y="82"/>
                  </a:cubicBezTo>
                  <a:cubicBezTo>
                    <a:pt x="37" y="80"/>
                    <a:pt x="36" y="80"/>
                    <a:pt x="37" y="77"/>
                  </a:cubicBezTo>
                  <a:cubicBezTo>
                    <a:pt x="38" y="75"/>
                    <a:pt x="37" y="73"/>
                    <a:pt x="37" y="71"/>
                  </a:cubicBezTo>
                  <a:cubicBezTo>
                    <a:pt x="36" y="68"/>
                    <a:pt x="35" y="65"/>
                    <a:pt x="38" y="63"/>
                  </a:cubicBezTo>
                  <a:cubicBezTo>
                    <a:pt x="39" y="62"/>
                    <a:pt x="41" y="62"/>
                    <a:pt x="42" y="61"/>
                  </a:cubicBezTo>
                  <a:cubicBezTo>
                    <a:pt x="43" y="61"/>
                    <a:pt x="44" y="62"/>
                    <a:pt x="45" y="61"/>
                  </a:cubicBezTo>
                  <a:cubicBezTo>
                    <a:pt x="46" y="59"/>
                    <a:pt x="45" y="58"/>
                    <a:pt x="44" y="57"/>
                  </a:cubicBezTo>
                  <a:cubicBezTo>
                    <a:pt x="44" y="55"/>
                    <a:pt x="46" y="54"/>
                    <a:pt x="47" y="52"/>
                  </a:cubicBezTo>
                  <a:cubicBezTo>
                    <a:pt x="47" y="51"/>
                    <a:pt x="48" y="48"/>
                    <a:pt x="48" y="46"/>
                  </a:cubicBezTo>
                  <a:cubicBezTo>
                    <a:pt x="48" y="44"/>
                    <a:pt x="52" y="44"/>
                    <a:pt x="51" y="43"/>
                  </a:cubicBezTo>
                  <a:cubicBezTo>
                    <a:pt x="51" y="41"/>
                    <a:pt x="53" y="40"/>
                    <a:pt x="54" y="38"/>
                  </a:cubicBezTo>
                  <a:cubicBezTo>
                    <a:pt x="56" y="36"/>
                    <a:pt x="56" y="37"/>
                    <a:pt x="56" y="34"/>
                  </a:cubicBezTo>
                  <a:cubicBezTo>
                    <a:pt x="55" y="33"/>
                    <a:pt x="59" y="28"/>
                    <a:pt x="60" y="28"/>
                  </a:cubicBezTo>
                  <a:cubicBezTo>
                    <a:pt x="61" y="27"/>
                    <a:pt x="64" y="28"/>
                    <a:pt x="65" y="28"/>
                  </a:cubicBezTo>
                  <a:cubicBezTo>
                    <a:pt x="65" y="26"/>
                    <a:pt x="65" y="25"/>
                    <a:pt x="65" y="23"/>
                  </a:cubicBezTo>
                  <a:cubicBezTo>
                    <a:pt x="68" y="24"/>
                    <a:pt x="70" y="24"/>
                    <a:pt x="72" y="25"/>
                  </a:cubicBezTo>
                  <a:cubicBezTo>
                    <a:pt x="76" y="25"/>
                    <a:pt x="74" y="21"/>
                    <a:pt x="75" y="19"/>
                  </a:cubicBezTo>
                  <a:cubicBezTo>
                    <a:pt x="75" y="19"/>
                    <a:pt x="77" y="19"/>
                    <a:pt x="78" y="19"/>
                  </a:cubicBezTo>
                  <a:cubicBezTo>
                    <a:pt x="79" y="18"/>
                    <a:pt x="81" y="16"/>
                    <a:pt x="82" y="18"/>
                  </a:cubicBezTo>
                  <a:cubicBezTo>
                    <a:pt x="84" y="19"/>
                    <a:pt x="84" y="21"/>
                    <a:pt x="86" y="22"/>
                  </a:cubicBezTo>
                  <a:cubicBezTo>
                    <a:pt x="87" y="22"/>
                    <a:pt x="89" y="22"/>
                    <a:pt x="90" y="22"/>
                  </a:cubicBezTo>
                  <a:cubicBezTo>
                    <a:pt x="91" y="22"/>
                    <a:pt x="92" y="21"/>
                    <a:pt x="94" y="21"/>
                  </a:cubicBezTo>
                  <a:cubicBezTo>
                    <a:pt x="95" y="21"/>
                    <a:pt x="96" y="23"/>
                    <a:pt x="98" y="23"/>
                  </a:cubicBezTo>
                  <a:cubicBezTo>
                    <a:pt x="98" y="22"/>
                    <a:pt x="102" y="20"/>
                    <a:pt x="102" y="20"/>
                  </a:cubicBezTo>
                  <a:cubicBezTo>
                    <a:pt x="102" y="17"/>
                    <a:pt x="102" y="16"/>
                    <a:pt x="103" y="14"/>
                  </a:cubicBezTo>
                  <a:cubicBezTo>
                    <a:pt x="104" y="13"/>
                    <a:pt x="106" y="11"/>
                    <a:pt x="107" y="11"/>
                  </a:cubicBezTo>
                  <a:cubicBezTo>
                    <a:pt x="108" y="11"/>
                    <a:pt x="109" y="11"/>
                    <a:pt x="110" y="11"/>
                  </a:cubicBezTo>
                  <a:cubicBezTo>
                    <a:pt x="111" y="11"/>
                    <a:pt x="111" y="10"/>
                    <a:pt x="112" y="10"/>
                  </a:cubicBezTo>
                  <a:cubicBezTo>
                    <a:pt x="113" y="10"/>
                    <a:pt x="115" y="12"/>
                    <a:pt x="116" y="12"/>
                  </a:cubicBezTo>
                  <a:cubicBezTo>
                    <a:pt x="118" y="13"/>
                    <a:pt x="119" y="14"/>
                    <a:pt x="119" y="17"/>
                  </a:cubicBezTo>
                  <a:cubicBezTo>
                    <a:pt x="121" y="17"/>
                    <a:pt x="126" y="14"/>
                    <a:pt x="124" y="12"/>
                  </a:cubicBezTo>
                  <a:cubicBezTo>
                    <a:pt x="126" y="13"/>
                    <a:pt x="121" y="13"/>
                    <a:pt x="120" y="13"/>
                  </a:cubicBezTo>
                  <a:cubicBezTo>
                    <a:pt x="125" y="12"/>
                    <a:pt x="118" y="9"/>
                    <a:pt x="117" y="10"/>
                  </a:cubicBezTo>
                  <a:cubicBezTo>
                    <a:pt x="118" y="9"/>
                    <a:pt x="119" y="10"/>
                    <a:pt x="119" y="10"/>
                  </a:cubicBezTo>
                  <a:cubicBezTo>
                    <a:pt x="121" y="10"/>
                    <a:pt x="123" y="10"/>
                    <a:pt x="124" y="9"/>
                  </a:cubicBezTo>
                  <a:cubicBezTo>
                    <a:pt x="125" y="9"/>
                    <a:pt x="128" y="7"/>
                    <a:pt x="127" y="6"/>
                  </a:cubicBezTo>
                  <a:cubicBezTo>
                    <a:pt x="125" y="5"/>
                    <a:pt x="122" y="4"/>
                    <a:pt x="119" y="3"/>
                  </a:cubicBezTo>
                  <a:cubicBezTo>
                    <a:pt x="118" y="2"/>
                    <a:pt x="117" y="4"/>
                    <a:pt x="116" y="5"/>
                  </a:cubicBezTo>
                  <a:cubicBezTo>
                    <a:pt x="116" y="5"/>
                    <a:pt x="114" y="8"/>
                    <a:pt x="114" y="7"/>
                  </a:cubicBezTo>
                  <a:cubicBezTo>
                    <a:pt x="114" y="7"/>
                    <a:pt x="114" y="6"/>
                    <a:pt x="114" y="5"/>
                  </a:cubicBezTo>
                  <a:cubicBezTo>
                    <a:pt x="114" y="5"/>
                    <a:pt x="112" y="5"/>
                    <a:pt x="112" y="5"/>
                  </a:cubicBezTo>
                  <a:cubicBezTo>
                    <a:pt x="113" y="4"/>
                    <a:pt x="115" y="5"/>
                    <a:pt x="115" y="4"/>
                  </a:cubicBezTo>
                  <a:cubicBezTo>
                    <a:pt x="115" y="4"/>
                    <a:pt x="112" y="4"/>
                    <a:pt x="112" y="4"/>
                  </a:cubicBezTo>
                  <a:cubicBezTo>
                    <a:pt x="112" y="3"/>
                    <a:pt x="116" y="3"/>
                    <a:pt x="116" y="2"/>
                  </a:cubicBezTo>
                  <a:cubicBezTo>
                    <a:pt x="115" y="1"/>
                    <a:pt x="109" y="0"/>
                    <a:pt x="110" y="2"/>
                  </a:cubicBezTo>
                  <a:cubicBezTo>
                    <a:pt x="111" y="3"/>
                    <a:pt x="111" y="3"/>
                    <a:pt x="110" y="4"/>
                  </a:cubicBezTo>
                  <a:cubicBezTo>
                    <a:pt x="109" y="5"/>
                    <a:pt x="107" y="7"/>
                    <a:pt x="106" y="7"/>
                  </a:cubicBezTo>
                  <a:cubicBezTo>
                    <a:pt x="105" y="7"/>
                    <a:pt x="106" y="3"/>
                    <a:pt x="106" y="3"/>
                  </a:cubicBezTo>
                  <a:cubicBezTo>
                    <a:pt x="106" y="2"/>
                    <a:pt x="101" y="9"/>
                    <a:pt x="100" y="9"/>
                  </a:cubicBezTo>
                  <a:cubicBezTo>
                    <a:pt x="97" y="9"/>
                    <a:pt x="100" y="5"/>
                    <a:pt x="101" y="4"/>
                  </a:cubicBezTo>
                  <a:cubicBezTo>
                    <a:pt x="102" y="4"/>
                    <a:pt x="103" y="2"/>
                    <a:pt x="103" y="2"/>
                  </a:cubicBezTo>
                  <a:cubicBezTo>
                    <a:pt x="102" y="1"/>
                    <a:pt x="100" y="0"/>
                    <a:pt x="100" y="1"/>
                  </a:cubicBezTo>
                  <a:cubicBezTo>
                    <a:pt x="100" y="1"/>
                    <a:pt x="101" y="2"/>
                    <a:pt x="101" y="2"/>
                  </a:cubicBezTo>
                  <a:cubicBezTo>
                    <a:pt x="101" y="2"/>
                    <a:pt x="99" y="2"/>
                    <a:pt x="98" y="2"/>
                  </a:cubicBezTo>
                  <a:cubicBezTo>
                    <a:pt x="97" y="3"/>
                    <a:pt x="98" y="2"/>
                    <a:pt x="97" y="1"/>
                  </a:cubicBezTo>
                  <a:cubicBezTo>
                    <a:pt x="97" y="1"/>
                    <a:pt x="95" y="3"/>
                    <a:pt x="95" y="3"/>
                  </a:cubicBezTo>
                  <a:cubicBezTo>
                    <a:pt x="95" y="4"/>
                    <a:pt x="97" y="5"/>
                    <a:pt x="96" y="5"/>
                  </a:cubicBezTo>
                  <a:cubicBezTo>
                    <a:pt x="95" y="5"/>
                    <a:pt x="95" y="5"/>
                    <a:pt x="95" y="5"/>
                  </a:cubicBezTo>
                  <a:cubicBezTo>
                    <a:pt x="94" y="5"/>
                    <a:pt x="94" y="6"/>
                    <a:pt x="94" y="7"/>
                  </a:cubicBezTo>
                  <a:cubicBezTo>
                    <a:pt x="95" y="5"/>
                    <a:pt x="91" y="6"/>
                    <a:pt x="91" y="6"/>
                  </a:cubicBezTo>
                  <a:cubicBezTo>
                    <a:pt x="91" y="6"/>
                    <a:pt x="93" y="5"/>
                    <a:pt x="93" y="4"/>
                  </a:cubicBezTo>
                  <a:cubicBezTo>
                    <a:pt x="93" y="5"/>
                    <a:pt x="89" y="6"/>
                    <a:pt x="88" y="6"/>
                  </a:cubicBezTo>
                  <a:cubicBezTo>
                    <a:pt x="87" y="6"/>
                    <a:pt x="91" y="9"/>
                    <a:pt x="91" y="9"/>
                  </a:cubicBezTo>
                  <a:cubicBezTo>
                    <a:pt x="91" y="9"/>
                    <a:pt x="90" y="11"/>
                    <a:pt x="90" y="11"/>
                  </a:cubicBezTo>
                  <a:cubicBezTo>
                    <a:pt x="90" y="11"/>
                    <a:pt x="87" y="8"/>
                    <a:pt x="87" y="8"/>
                  </a:cubicBezTo>
                  <a:cubicBezTo>
                    <a:pt x="87" y="8"/>
                    <a:pt x="85" y="11"/>
                    <a:pt x="85" y="8"/>
                  </a:cubicBezTo>
                  <a:cubicBezTo>
                    <a:pt x="84" y="7"/>
                    <a:pt x="81" y="9"/>
                    <a:pt x="80" y="8"/>
                  </a:cubicBezTo>
                  <a:cubicBezTo>
                    <a:pt x="81" y="9"/>
                    <a:pt x="84" y="9"/>
                    <a:pt x="84" y="10"/>
                  </a:cubicBezTo>
                  <a:cubicBezTo>
                    <a:pt x="84" y="10"/>
                    <a:pt x="83" y="10"/>
                    <a:pt x="83" y="11"/>
                  </a:cubicBezTo>
                  <a:cubicBezTo>
                    <a:pt x="83" y="12"/>
                    <a:pt x="84" y="12"/>
                    <a:pt x="84" y="13"/>
                  </a:cubicBezTo>
                  <a:cubicBezTo>
                    <a:pt x="84" y="13"/>
                    <a:pt x="81" y="12"/>
                    <a:pt x="81" y="11"/>
                  </a:cubicBezTo>
                  <a:cubicBezTo>
                    <a:pt x="80" y="11"/>
                    <a:pt x="80" y="12"/>
                    <a:pt x="80" y="13"/>
                  </a:cubicBezTo>
                  <a:cubicBezTo>
                    <a:pt x="79" y="13"/>
                    <a:pt x="79" y="12"/>
                    <a:pt x="79" y="11"/>
                  </a:cubicBezTo>
                  <a:cubicBezTo>
                    <a:pt x="79" y="11"/>
                    <a:pt x="77" y="13"/>
                    <a:pt x="77" y="13"/>
                  </a:cubicBezTo>
                  <a:cubicBezTo>
                    <a:pt x="76" y="14"/>
                    <a:pt x="78" y="14"/>
                    <a:pt x="78" y="15"/>
                  </a:cubicBezTo>
                  <a:cubicBezTo>
                    <a:pt x="78" y="15"/>
                    <a:pt x="76" y="15"/>
                    <a:pt x="76" y="15"/>
                  </a:cubicBezTo>
                  <a:cubicBezTo>
                    <a:pt x="75" y="14"/>
                    <a:pt x="76" y="13"/>
                    <a:pt x="76" y="12"/>
                  </a:cubicBezTo>
                  <a:cubicBezTo>
                    <a:pt x="76" y="12"/>
                    <a:pt x="73" y="14"/>
                    <a:pt x="73" y="14"/>
                  </a:cubicBezTo>
                  <a:cubicBezTo>
                    <a:pt x="73" y="14"/>
                    <a:pt x="73" y="14"/>
                    <a:pt x="74" y="14"/>
                  </a:cubicBezTo>
                  <a:cubicBezTo>
                    <a:pt x="73" y="14"/>
                    <a:pt x="72" y="16"/>
                    <a:pt x="72" y="16"/>
                  </a:cubicBezTo>
                  <a:cubicBezTo>
                    <a:pt x="71" y="15"/>
                    <a:pt x="73" y="14"/>
                    <a:pt x="72" y="14"/>
                  </a:cubicBezTo>
                  <a:cubicBezTo>
                    <a:pt x="71" y="13"/>
                    <a:pt x="70" y="13"/>
                    <a:pt x="70" y="12"/>
                  </a:cubicBezTo>
                  <a:cubicBezTo>
                    <a:pt x="70" y="12"/>
                    <a:pt x="72" y="12"/>
                    <a:pt x="72" y="12"/>
                  </a:cubicBezTo>
                  <a:cubicBezTo>
                    <a:pt x="72" y="11"/>
                    <a:pt x="69" y="10"/>
                    <a:pt x="68" y="10"/>
                  </a:cubicBezTo>
                  <a:cubicBezTo>
                    <a:pt x="68" y="11"/>
                    <a:pt x="69" y="13"/>
                    <a:pt x="69" y="13"/>
                  </a:cubicBezTo>
                  <a:cubicBezTo>
                    <a:pt x="69" y="13"/>
                    <a:pt x="65" y="14"/>
                    <a:pt x="66" y="14"/>
                  </a:cubicBezTo>
                  <a:cubicBezTo>
                    <a:pt x="66" y="14"/>
                    <a:pt x="68" y="14"/>
                    <a:pt x="68" y="14"/>
                  </a:cubicBezTo>
                  <a:cubicBezTo>
                    <a:pt x="68" y="14"/>
                    <a:pt x="67" y="14"/>
                    <a:pt x="67" y="14"/>
                  </a:cubicBezTo>
                  <a:cubicBezTo>
                    <a:pt x="68" y="16"/>
                    <a:pt x="70" y="14"/>
                    <a:pt x="69" y="14"/>
                  </a:cubicBezTo>
                  <a:cubicBezTo>
                    <a:pt x="70" y="15"/>
                    <a:pt x="69" y="16"/>
                    <a:pt x="69" y="16"/>
                  </a:cubicBezTo>
                  <a:cubicBezTo>
                    <a:pt x="69" y="17"/>
                    <a:pt x="67" y="15"/>
                    <a:pt x="67" y="15"/>
                  </a:cubicBezTo>
                  <a:cubicBezTo>
                    <a:pt x="66" y="15"/>
                    <a:pt x="66" y="14"/>
                    <a:pt x="65" y="14"/>
                  </a:cubicBezTo>
                  <a:cubicBezTo>
                    <a:pt x="65" y="14"/>
                    <a:pt x="64" y="16"/>
                    <a:pt x="63" y="15"/>
                  </a:cubicBezTo>
                  <a:cubicBezTo>
                    <a:pt x="63" y="14"/>
                    <a:pt x="60" y="16"/>
                    <a:pt x="60" y="16"/>
                  </a:cubicBezTo>
                  <a:cubicBezTo>
                    <a:pt x="60" y="16"/>
                    <a:pt x="60" y="19"/>
                    <a:pt x="60" y="19"/>
                  </a:cubicBezTo>
                  <a:cubicBezTo>
                    <a:pt x="60" y="20"/>
                    <a:pt x="61" y="17"/>
                    <a:pt x="62" y="18"/>
                  </a:cubicBezTo>
                  <a:cubicBezTo>
                    <a:pt x="62" y="18"/>
                    <a:pt x="64" y="19"/>
                    <a:pt x="64" y="18"/>
                  </a:cubicBezTo>
                  <a:cubicBezTo>
                    <a:pt x="64" y="19"/>
                    <a:pt x="63" y="19"/>
                    <a:pt x="63" y="20"/>
                  </a:cubicBezTo>
                  <a:cubicBezTo>
                    <a:pt x="62" y="20"/>
                    <a:pt x="63" y="22"/>
                    <a:pt x="62" y="22"/>
                  </a:cubicBezTo>
                  <a:cubicBezTo>
                    <a:pt x="62" y="23"/>
                    <a:pt x="61" y="21"/>
                    <a:pt x="61" y="21"/>
                  </a:cubicBezTo>
                  <a:cubicBezTo>
                    <a:pt x="60" y="21"/>
                    <a:pt x="60" y="23"/>
                    <a:pt x="59" y="23"/>
                  </a:cubicBezTo>
                  <a:cubicBezTo>
                    <a:pt x="59" y="23"/>
                    <a:pt x="59" y="21"/>
                    <a:pt x="59" y="21"/>
                  </a:cubicBezTo>
                  <a:cubicBezTo>
                    <a:pt x="58" y="21"/>
                    <a:pt x="58" y="22"/>
                    <a:pt x="57" y="22"/>
                  </a:cubicBezTo>
                  <a:cubicBezTo>
                    <a:pt x="57" y="22"/>
                    <a:pt x="57" y="20"/>
                    <a:pt x="57" y="20"/>
                  </a:cubicBezTo>
                  <a:cubicBezTo>
                    <a:pt x="57" y="19"/>
                    <a:pt x="56" y="22"/>
                    <a:pt x="55" y="22"/>
                  </a:cubicBezTo>
                  <a:cubicBezTo>
                    <a:pt x="53" y="23"/>
                    <a:pt x="56" y="17"/>
                    <a:pt x="56" y="17"/>
                  </a:cubicBezTo>
                  <a:cubicBezTo>
                    <a:pt x="55" y="17"/>
                    <a:pt x="53" y="18"/>
                    <a:pt x="53" y="18"/>
                  </a:cubicBezTo>
                  <a:cubicBezTo>
                    <a:pt x="52" y="19"/>
                    <a:pt x="54" y="20"/>
                    <a:pt x="54" y="20"/>
                  </a:cubicBezTo>
                  <a:cubicBezTo>
                    <a:pt x="53" y="20"/>
                    <a:pt x="53" y="20"/>
                    <a:pt x="52" y="20"/>
                  </a:cubicBezTo>
                  <a:cubicBezTo>
                    <a:pt x="52" y="20"/>
                    <a:pt x="52" y="21"/>
                    <a:pt x="51" y="22"/>
                  </a:cubicBezTo>
                  <a:cubicBezTo>
                    <a:pt x="52" y="21"/>
                    <a:pt x="47" y="21"/>
                    <a:pt x="49" y="22"/>
                  </a:cubicBezTo>
                  <a:cubicBezTo>
                    <a:pt x="49" y="23"/>
                    <a:pt x="51" y="22"/>
                    <a:pt x="51" y="22"/>
                  </a:cubicBezTo>
                  <a:cubicBezTo>
                    <a:pt x="51" y="22"/>
                    <a:pt x="50" y="23"/>
                    <a:pt x="51" y="23"/>
                  </a:cubicBezTo>
                  <a:cubicBezTo>
                    <a:pt x="51" y="23"/>
                    <a:pt x="52" y="23"/>
                    <a:pt x="52" y="22"/>
                  </a:cubicBezTo>
                  <a:cubicBezTo>
                    <a:pt x="52" y="22"/>
                    <a:pt x="52" y="24"/>
                    <a:pt x="51" y="24"/>
                  </a:cubicBezTo>
                  <a:cubicBezTo>
                    <a:pt x="50" y="24"/>
                    <a:pt x="50" y="23"/>
                    <a:pt x="49" y="23"/>
                  </a:cubicBezTo>
                  <a:cubicBezTo>
                    <a:pt x="48" y="24"/>
                    <a:pt x="48" y="26"/>
                    <a:pt x="47" y="26"/>
                  </a:cubicBezTo>
                  <a:cubicBezTo>
                    <a:pt x="47" y="26"/>
                    <a:pt x="44" y="26"/>
                    <a:pt x="44" y="26"/>
                  </a:cubicBezTo>
                  <a:cubicBezTo>
                    <a:pt x="44" y="29"/>
                    <a:pt x="51" y="25"/>
                    <a:pt x="51" y="25"/>
                  </a:cubicBezTo>
                  <a:cubicBezTo>
                    <a:pt x="52" y="25"/>
                    <a:pt x="53" y="24"/>
                    <a:pt x="54" y="25"/>
                  </a:cubicBezTo>
                  <a:cubicBezTo>
                    <a:pt x="56" y="25"/>
                    <a:pt x="55" y="23"/>
                    <a:pt x="54" y="23"/>
                  </a:cubicBezTo>
                  <a:cubicBezTo>
                    <a:pt x="55" y="23"/>
                    <a:pt x="55" y="23"/>
                    <a:pt x="55" y="23"/>
                  </a:cubicBezTo>
                  <a:cubicBezTo>
                    <a:pt x="56" y="25"/>
                    <a:pt x="57" y="23"/>
                    <a:pt x="58" y="23"/>
                  </a:cubicBezTo>
                  <a:cubicBezTo>
                    <a:pt x="57" y="23"/>
                    <a:pt x="57" y="25"/>
                    <a:pt x="56" y="25"/>
                  </a:cubicBezTo>
                  <a:cubicBezTo>
                    <a:pt x="57" y="25"/>
                    <a:pt x="58" y="25"/>
                    <a:pt x="58" y="25"/>
                  </a:cubicBezTo>
                  <a:cubicBezTo>
                    <a:pt x="58" y="25"/>
                    <a:pt x="56" y="26"/>
                    <a:pt x="56" y="27"/>
                  </a:cubicBezTo>
                  <a:cubicBezTo>
                    <a:pt x="56" y="27"/>
                    <a:pt x="61" y="25"/>
                    <a:pt x="61" y="26"/>
                  </a:cubicBezTo>
                  <a:cubicBezTo>
                    <a:pt x="60" y="27"/>
                    <a:pt x="57" y="26"/>
                    <a:pt x="57" y="28"/>
                  </a:cubicBezTo>
                  <a:cubicBezTo>
                    <a:pt x="56" y="31"/>
                    <a:pt x="54" y="27"/>
                    <a:pt x="54" y="27"/>
                  </a:cubicBezTo>
                  <a:cubicBezTo>
                    <a:pt x="54" y="26"/>
                    <a:pt x="54" y="29"/>
                    <a:pt x="54" y="29"/>
                  </a:cubicBezTo>
                  <a:cubicBezTo>
                    <a:pt x="54" y="29"/>
                    <a:pt x="53" y="27"/>
                    <a:pt x="52" y="27"/>
                  </a:cubicBezTo>
                  <a:cubicBezTo>
                    <a:pt x="51" y="28"/>
                    <a:pt x="49" y="30"/>
                    <a:pt x="49" y="31"/>
                  </a:cubicBezTo>
                  <a:cubicBezTo>
                    <a:pt x="49" y="31"/>
                    <a:pt x="51" y="30"/>
                    <a:pt x="51" y="30"/>
                  </a:cubicBezTo>
                  <a:cubicBezTo>
                    <a:pt x="51" y="31"/>
                    <a:pt x="53" y="30"/>
                    <a:pt x="53" y="31"/>
                  </a:cubicBezTo>
                  <a:cubicBezTo>
                    <a:pt x="53" y="30"/>
                    <a:pt x="50" y="31"/>
                    <a:pt x="50" y="32"/>
                  </a:cubicBezTo>
                  <a:cubicBezTo>
                    <a:pt x="51" y="33"/>
                    <a:pt x="54" y="31"/>
                    <a:pt x="53" y="33"/>
                  </a:cubicBezTo>
                  <a:cubicBezTo>
                    <a:pt x="54" y="31"/>
                    <a:pt x="47" y="34"/>
                    <a:pt x="47" y="34"/>
                  </a:cubicBezTo>
                  <a:cubicBezTo>
                    <a:pt x="47" y="33"/>
                    <a:pt x="53" y="35"/>
                    <a:pt x="52" y="35"/>
                  </a:cubicBezTo>
                  <a:cubicBezTo>
                    <a:pt x="51" y="36"/>
                    <a:pt x="50" y="34"/>
                    <a:pt x="49" y="35"/>
                  </a:cubicBezTo>
                  <a:cubicBezTo>
                    <a:pt x="49" y="35"/>
                    <a:pt x="49" y="35"/>
                    <a:pt x="49" y="35"/>
                  </a:cubicBezTo>
                  <a:cubicBezTo>
                    <a:pt x="49" y="36"/>
                    <a:pt x="46" y="34"/>
                    <a:pt x="45" y="36"/>
                  </a:cubicBezTo>
                  <a:cubicBezTo>
                    <a:pt x="45" y="36"/>
                    <a:pt x="48" y="36"/>
                    <a:pt x="48" y="36"/>
                  </a:cubicBezTo>
                  <a:cubicBezTo>
                    <a:pt x="46" y="38"/>
                    <a:pt x="44" y="36"/>
                    <a:pt x="45" y="39"/>
                  </a:cubicBezTo>
                  <a:cubicBezTo>
                    <a:pt x="45" y="39"/>
                    <a:pt x="43" y="40"/>
                    <a:pt x="43" y="40"/>
                  </a:cubicBezTo>
                  <a:cubicBezTo>
                    <a:pt x="42" y="41"/>
                    <a:pt x="42" y="41"/>
                    <a:pt x="42" y="41"/>
                  </a:cubicBezTo>
                  <a:cubicBezTo>
                    <a:pt x="42" y="42"/>
                    <a:pt x="41" y="42"/>
                    <a:pt x="41" y="42"/>
                  </a:cubicBezTo>
                  <a:cubicBezTo>
                    <a:pt x="41" y="43"/>
                    <a:pt x="42" y="42"/>
                    <a:pt x="42" y="42"/>
                  </a:cubicBezTo>
                  <a:cubicBezTo>
                    <a:pt x="43" y="42"/>
                    <a:pt x="42" y="43"/>
                    <a:pt x="42" y="43"/>
                  </a:cubicBezTo>
                  <a:cubicBezTo>
                    <a:pt x="43" y="43"/>
                    <a:pt x="45" y="44"/>
                    <a:pt x="46" y="43"/>
                  </a:cubicBezTo>
                  <a:cubicBezTo>
                    <a:pt x="44" y="44"/>
                    <a:pt x="44" y="44"/>
                    <a:pt x="42" y="44"/>
                  </a:cubicBezTo>
                  <a:cubicBezTo>
                    <a:pt x="41" y="44"/>
                    <a:pt x="38" y="44"/>
                    <a:pt x="38" y="45"/>
                  </a:cubicBezTo>
                  <a:cubicBezTo>
                    <a:pt x="38" y="45"/>
                    <a:pt x="39" y="45"/>
                    <a:pt x="39" y="45"/>
                  </a:cubicBezTo>
                  <a:cubicBezTo>
                    <a:pt x="39" y="45"/>
                    <a:pt x="38" y="46"/>
                    <a:pt x="38" y="46"/>
                  </a:cubicBezTo>
                  <a:cubicBezTo>
                    <a:pt x="38" y="46"/>
                    <a:pt x="40" y="45"/>
                    <a:pt x="40" y="46"/>
                  </a:cubicBezTo>
                  <a:cubicBezTo>
                    <a:pt x="40" y="46"/>
                    <a:pt x="38" y="48"/>
                    <a:pt x="38" y="48"/>
                  </a:cubicBezTo>
                  <a:cubicBezTo>
                    <a:pt x="38" y="48"/>
                    <a:pt x="39" y="48"/>
                    <a:pt x="39" y="49"/>
                  </a:cubicBezTo>
                  <a:cubicBezTo>
                    <a:pt x="39" y="49"/>
                    <a:pt x="37" y="49"/>
                    <a:pt x="37" y="49"/>
                  </a:cubicBezTo>
                  <a:cubicBezTo>
                    <a:pt x="37" y="49"/>
                    <a:pt x="39" y="50"/>
                    <a:pt x="39" y="50"/>
                  </a:cubicBezTo>
                  <a:cubicBezTo>
                    <a:pt x="38" y="50"/>
                    <a:pt x="37" y="50"/>
                    <a:pt x="37" y="50"/>
                  </a:cubicBezTo>
                  <a:cubicBezTo>
                    <a:pt x="37" y="51"/>
                    <a:pt x="38" y="52"/>
                    <a:pt x="39" y="52"/>
                  </a:cubicBezTo>
                  <a:cubicBezTo>
                    <a:pt x="37" y="52"/>
                    <a:pt x="35" y="52"/>
                    <a:pt x="34" y="54"/>
                  </a:cubicBezTo>
                  <a:cubicBezTo>
                    <a:pt x="34" y="55"/>
                    <a:pt x="30" y="54"/>
                    <a:pt x="30" y="54"/>
                  </a:cubicBezTo>
                  <a:cubicBezTo>
                    <a:pt x="30" y="57"/>
                    <a:pt x="36" y="54"/>
                    <a:pt x="37" y="54"/>
                  </a:cubicBezTo>
                  <a:cubicBezTo>
                    <a:pt x="36" y="54"/>
                    <a:pt x="35" y="56"/>
                    <a:pt x="35" y="56"/>
                  </a:cubicBezTo>
                  <a:cubicBezTo>
                    <a:pt x="32" y="56"/>
                    <a:pt x="34" y="57"/>
                    <a:pt x="33" y="58"/>
                  </a:cubicBezTo>
                  <a:cubicBezTo>
                    <a:pt x="32" y="59"/>
                    <a:pt x="30" y="57"/>
                    <a:pt x="29" y="58"/>
                  </a:cubicBezTo>
                  <a:cubicBezTo>
                    <a:pt x="29" y="59"/>
                    <a:pt x="26" y="61"/>
                    <a:pt x="26" y="61"/>
                  </a:cubicBezTo>
                  <a:cubicBezTo>
                    <a:pt x="26" y="62"/>
                    <a:pt x="27" y="62"/>
                    <a:pt x="27" y="62"/>
                  </a:cubicBezTo>
                  <a:cubicBezTo>
                    <a:pt x="27" y="63"/>
                    <a:pt x="24" y="63"/>
                    <a:pt x="24" y="63"/>
                  </a:cubicBezTo>
                  <a:cubicBezTo>
                    <a:pt x="24" y="63"/>
                    <a:pt x="25" y="64"/>
                    <a:pt x="25" y="65"/>
                  </a:cubicBezTo>
                  <a:cubicBezTo>
                    <a:pt x="25" y="66"/>
                    <a:pt x="27" y="65"/>
                    <a:pt x="28" y="65"/>
                  </a:cubicBezTo>
                  <a:cubicBezTo>
                    <a:pt x="29" y="64"/>
                    <a:pt x="30" y="65"/>
                    <a:pt x="31" y="64"/>
                  </a:cubicBezTo>
                  <a:cubicBezTo>
                    <a:pt x="31" y="64"/>
                    <a:pt x="30" y="63"/>
                    <a:pt x="30" y="62"/>
                  </a:cubicBezTo>
                  <a:cubicBezTo>
                    <a:pt x="30" y="62"/>
                    <a:pt x="32" y="63"/>
                    <a:pt x="33" y="64"/>
                  </a:cubicBezTo>
                  <a:cubicBezTo>
                    <a:pt x="33" y="64"/>
                    <a:pt x="30" y="66"/>
                    <a:pt x="30" y="66"/>
                  </a:cubicBezTo>
                  <a:cubicBezTo>
                    <a:pt x="29" y="66"/>
                    <a:pt x="28" y="67"/>
                    <a:pt x="28" y="66"/>
                  </a:cubicBezTo>
                  <a:cubicBezTo>
                    <a:pt x="27" y="65"/>
                    <a:pt x="26" y="67"/>
                    <a:pt x="25" y="67"/>
                  </a:cubicBezTo>
                  <a:cubicBezTo>
                    <a:pt x="24" y="66"/>
                    <a:pt x="24" y="63"/>
                    <a:pt x="23" y="66"/>
                  </a:cubicBezTo>
                  <a:cubicBezTo>
                    <a:pt x="21" y="70"/>
                    <a:pt x="20" y="65"/>
                    <a:pt x="21" y="65"/>
                  </a:cubicBezTo>
                  <a:cubicBezTo>
                    <a:pt x="19" y="65"/>
                    <a:pt x="21" y="69"/>
                    <a:pt x="19" y="68"/>
                  </a:cubicBezTo>
                  <a:cubicBezTo>
                    <a:pt x="15" y="68"/>
                    <a:pt x="18" y="70"/>
                    <a:pt x="17" y="71"/>
                  </a:cubicBezTo>
                  <a:cubicBezTo>
                    <a:pt x="16" y="71"/>
                    <a:pt x="16" y="69"/>
                    <a:pt x="16" y="69"/>
                  </a:cubicBezTo>
                  <a:cubicBezTo>
                    <a:pt x="14" y="69"/>
                    <a:pt x="12" y="70"/>
                    <a:pt x="11" y="71"/>
                  </a:cubicBezTo>
                  <a:cubicBezTo>
                    <a:pt x="11" y="72"/>
                    <a:pt x="15" y="72"/>
                    <a:pt x="16" y="72"/>
                  </a:cubicBezTo>
                  <a:cubicBezTo>
                    <a:pt x="16" y="72"/>
                    <a:pt x="19" y="71"/>
                    <a:pt x="19" y="71"/>
                  </a:cubicBezTo>
                  <a:cubicBezTo>
                    <a:pt x="20" y="72"/>
                    <a:pt x="15" y="72"/>
                    <a:pt x="15" y="72"/>
                  </a:cubicBezTo>
                  <a:cubicBezTo>
                    <a:pt x="14" y="72"/>
                    <a:pt x="14" y="73"/>
                    <a:pt x="13" y="73"/>
                  </a:cubicBezTo>
                  <a:cubicBezTo>
                    <a:pt x="12" y="73"/>
                    <a:pt x="11" y="73"/>
                    <a:pt x="10" y="73"/>
                  </a:cubicBezTo>
                  <a:cubicBezTo>
                    <a:pt x="8" y="72"/>
                    <a:pt x="7" y="73"/>
                    <a:pt x="9" y="74"/>
                  </a:cubicBezTo>
                  <a:cubicBezTo>
                    <a:pt x="10" y="74"/>
                    <a:pt x="12" y="74"/>
                    <a:pt x="12" y="76"/>
                  </a:cubicBezTo>
                  <a:cubicBezTo>
                    <a:pt x="12" y="76"/>
                    <a:pt x="11" y="78"/>
                    <a:pt x="11" y="77"/>
                  </a:cubicBezTo>
                  <a:cubicBezTo>
                    <a:pt x="10" y="77"/>
                    <a:pt x="12" y="75"/>
                    <a:pt x="10" y="74"/>
                  </a:cubicBezTo>
                  <a:cubicBezTo>
                    <a:pt x="7" y="74"/>
                    <a:pt x="9" y="75"/>
                    <a:pt x="8" y="76"/>
                  </a:cubicBezTo>
                  <a:cubicBezTo>
                    <a:pt x="8" y="76"/>
                    <a:pt x="8" y="73"/>
                    <a:pt x="7" y="73"/>
                  </a:cubicBezTo>
                  <a:cubicBezTo>
                    <a:pt x="7" y="72"/>
                    <a:pt x="5" y="78"/>
                    <a:pt x="6" y="77"/>
                  </a:cubicBezTo>
                  <a:cubicBezTo>
                    <a:pt x="5" y="77"/>
                    <a:pt x="5" y="75"/>
                    <a:pt x="5" y="75"/>
                  </a:cubicBezTo>
                  <a:cubicBezTo>
                    <a:pt x="4" y="75"/>
                    <a:pt x="4" y="77"/>
                    <a:pt x="4" y="77"/>
                  </a:cubicBezTo>
                  <a:cubicBezTo>
                    <a:pt x="3" y="78"/>
                    <a:pt x="1" y="77"/>
                    <a:pt x="1" y="78"/>
                  </a:cubicBezTo>
                  <a:cubicBezTo>
                    <a:pt x="1" y="79"/>
                    <a:pt x="0" y="80"/>
                    <a:pt x="1" y="80"/>
                  </a:cubicBezTo>
                  <a:cubicBezTo>
                    <a:pt x="2" y="80"/>
                    <a:pt x="3" y="80"/>
                    <a:pt x="4" y="81"/>
                  </a:cubicBezTo>
                  <a:cubicBezTo>
                    <a:pt x="4" y="81"/>
                    <a:pt x="0" y="82"/>
                    <a:pt x="1" y="83"/>
                  </a:cubicBezTo>
                  <a:cubicBezTo>
                    <a:pt x="1" y="84"/>
                    <a:pt x="3" y="84"/>
                    <a:pt x="3" y="84"/>
                  </a:cubicBezTo>
                  <a:cubicBezTo>
                    <a:pt x="3" y="84"/>
                    <a:pt x="6" y="83"/>
                    <a:pt x="6" y="84"/>
                  </a:cubicBezTo>
                  <a:cubicBezTo>
                    <a:pt x="5" y="85"/>
                    <a:pt x="2" y="84"/>
                    <a:pt x="1" y="86"/>
                  </a:cubicBezTo>
                  <a:cubicBezTo>
                    <a:pt x="0" y="87"/>
                    <a:pt x="6" y="87"/>
                    <a:pt x="4" y="89"/>
                  </a:cubicBezTo>
                  <a:cubicBezTo>
                    <a:pt x="4" y="89"/>
                    <a:pt x="3" y="87"/>
                    <a:pt x="2" y="88"/>
                  </a:cubicBezTo>
                  <a:cubicBezTo>
                    <a:pt x="1" y="89"/>
                    <a:pt x="1" y="90"/>
                    <a:pt x="2" y="91"/>
                  </a:cubicBezTo>
                  <a:cubicBezTo>
                    <a:pt x="3" y="91"/>
                    <a:pt x="5" y="92"/>
                    <a:pt x="6" y="92"/>
                  </a:cubicBezTo>
                  <a:cubicBezTo>
                    <a:pt x="7" y="91"/>
                    <a:pt x="8" y="89"/>
                    <a:pt x="9" y="90"/>
                  </a:cubicBezTo>
                  <a:cubicBezTo>
                    <a:pt x="8" y="90"/>
                    <a:pt x="7" y="91"/>
                    <a:pt x="7" y="91"/>
                  </a:cubicBezTo>
                  <a:cubicBezTo>
                    <a:pt x="7" y="92"/>
                    <a:pt x="6" y="92"/>
                    <a:pt x="5" y="92"/>
                  </a:cubicBezTo>
                  <a:cubicBezTo>
                    <a:pt x="5" y="92"/>
                    <a:pt x="7" y="93"/>
                    <a:pt x="7" y="94"/>
                  </a:cubicBezTo>
                  <a:cubicBezTo>
                    <a:pt x="7" y="94"/>
                    <a:pt x="4" y="92"/>
                    <a:pt x="5" y="94"/>
                  </a:cubicBezTo>
                  <a:cubicBezTo>
                    <a:pt x="5" y="95"/>
                    <a:pt x="8" y="96"/>
                    <a:pt x="8" y="96"/>
                  </a:cubicBezTo>
                  <a:cubicBezTo>
                    <a:pt x="8" y="97"/>
                    <a:pt x="5" y="95"/>
                    <a:pt x="4" y="96"/>
                  </a:cubicBezTo>
                  <a:cubicBezTo>
                    <a:pt x="2" y="96"/>
                    <a:pt x="4" y="93"/>
                    <a:pt x="3" y="93"/>
                  </a:cubicBezTo>
                  <a:cubicBezTo>
                    <a:pt x="3" y="93"/>
                    <a:pt x="1" y="95"/>
                    <a:pt x="2" y="96"/>
                  </a:cubicBezTo>
                  <a:cubicBezTo>
                    <a:pt x="3" y="96"/>
                    <a:pt x="2" y="98"/>
                    <a:pt x="2" y="98"/>
                  </a:cubicBezTo>
                  <a:cubicBezTo>
                    <a:pt x="3" y="99"/>
                    <a:pt x="4" y="97"/>
                    <a:pt x="5" y="96"/>
                  </a:cubicBezTo>
                  <a:cubicBezTo>
                    <a:pt x="5" y="96"/>
                    <a:pt x="5" y="97"/>
                    <a:pt x="5" y="97"/>
                  </a:cubicBezTo>
                  <a:cubicBezTo>
                    <a:pt x="6" y="97"/>
                    <a:pt x="6" y="96"/>
                    <a:pt x="7" y="96"/>
                  </a:cubicBezTo>
                  <a:cubicBezTo>
                    <a:pt x="7" y="96"/>
                    <a:pt x="7" y="98"/>
                    <a:pt x="6" y="98"/>
                  </a:cubicBezTo>
                  <a:cubicBezTo>
                    <a:pt x="4" y="99"/>
                    <a:pt x="8" y="101"/>
                    <a:pt x="8" y="100"/>
                  </a:cubicBezTo>
                  <a:cubicBezTo>
                    <a:pt x="8" y="102"/>
                    <a:pt x="1" y="100"/>
                    <a:pt x="5" y="103"/>
                  </a:cubicBezTo>
                  <a:cubicBezTo>
                    <a:pt x="7" y="104"/>
                    <a:pt x="8" y="105"/>
                    <a:pt x="10" y="105"/>
                  </a:cubicBezTo>
                  <a:cubicBezTo>
                    <a:pt x="10" y="105"/>
                    <a:pt x="13" y="107"/>
                    <a:pt x="14" y="107"/>
                  </a:cubicBezTo>
                  <a:cubicBezTo>
                    <a:pt x="17" y="107"/>
                    <a:pt x="21" y="104"/>
                    <a:pt x="23" y="102"/>
                  </a:cubicBezTo>
                  <a:cubicBezTo>
                    <a:pt x="24" y="100"/>
                    <a:pt x="25" y="100"/>
                    <a:pt x="27" y="99"/>
                  </a:cubicBezTo>
                  <a:cubicBezTo>
                    <a:pt x="28" y="98"/>
                    <a:pt x="28" y="95"/>
                    <a:pt x="29" y="95"/>
                  </a:cubicBezTo>
                  <a:cubicBezTo>
                    <a:pt x="29" y="95"/>
                    <a:pt x="29" y="98"/>
                    <a:pt x="30" y="98"/>
                  </a:cubicBezTo>
                  <a:cubicBezTo>
                    <a:pt x="32" y="99"/>
                    <a:pt x="31" y="99"/>
                    <a:pt x="31" y="100"/>
                  </a:cubicBezTo>
                  <a:cubicBezTo>
                    <a:pt x="32" y="100"/>
                    <a:pt x="33" y="100"/>
                    <a:pt x="34" y="101"/>
                  </a:cubicBezTo>
                  <a:cubicBezTo>
                    <a:pt x="34" y="102"/>
                    <a:pt x="33" y="100"/>
                    <a:pt x="34" y="10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52" name="Freeform 720">
              <a:extLst>
                <a:ext uri="{FF2B5EF4-FFF2-40B4-BE49-F238E27FC236}">
                  <a16:creationId xmlns:a16="http://schemas.microsoft.com/office/drawing/2014/main" id="{4E71E11F-598E-B04D-B2EB-3BA1386E597B}"/>
                </a:ext>
              </a:extLst>
            </p:cNvPr>
            <p:cNvSpPr>
              <a:spLocks noEditPoints="1"/>
            </p:cNvSpPr>
            <p:nvPr/>
          </p:nvSpPr>
          <p:spPr bwMode="auto">
            <a:xfrm>
              <a:off x="12945402" y="4366247"/>
              <a:ext cx="7563695" cy="2637633"/>
            </a:xfrm>
            <a:custGeom>
              <a:avLst/>
              <a:gdLst>
                <a:gd name="T0" fmla="*/ 785 w 810"/>
                <a:gd name="T1" fmla="*/ 109 h 282"/>
                <a:gd name="T2" fmla="*/ 725 w 810"/>
                <a:gd name="T3" fmla="*/ 77 h 282"/>
                <a:gd name="T4" fmla="*/ 665 w 810"/>
                <a:gd name="T5" fmla="*/ 80 h 282"/>
                <a:gd name="T6" fmla="*/ 607 w 810"/>
                <a:gd name="T7" fmla="*/ 65 h 282"/>
                <a:gd name="T8" fmla="*/ 578 w 810"/>
                <a:gd name="T9" fmla="*/ 56 h 282"/>
                <a:gd name="T10" fmla="*/ 555 w 810"/>
                <a:gd name="T11" fmla="*/ 61 h 282"/>
                <a:gd name="T12" fmla="*/ 521 w 810"/>
                <a:gd name="T13" fmla="*/ 59 h 282"/>
                <a:gd name="T14" fmla="*/ 495 w 810"/>
                <a:gd name="T15" fmla="*/ 44 h 282"/>
                <a:gd name="T16" fmla="*/ 469 w 810"/>
                <a:gd name="T17" fmla="*/ 49 h 282"/>
                <a:gd name="T18" fmla="*/ 423 w 810"/>
                <a:gd name="T19" fmla="*/ 43 h 282"/>
                <a:gd name="T20" fmla="*/ 383 w 810"/>
                <a:gd name="T21" fmla="*/ 50 h 282"/>
                <a:gd name="T22" fmla="*/ 423 w 810"/>
                <a:gd name="T23" fmla="*/ 17 h 282"/>
                <a:gd name="T24" fmla="*/ 378 w 810"/>
                <a:gd name="T25" fmla="*/ 7 h 282"/>
                <a:gd name="T26" fmla="*/ 355 w 810"/>
                <a:gd name="T27" fmla="*/ 17 h 282"/>
                <a:gd name="T28" fmla="*/ 320 w 810"/>
                <a:gd name="T29" fmla="*/ 22 h 282"/>
                <a:gd name="T30" fmla="*/ 297 w 810"/>
                <a:gd name="T31" fmla="*/ 32 h 282"/>
                <a:gd name="T32" fmla="*/ 269 w 810"/>
                <a:gd name="T33" fmla="*/ 49 h 282"/>
                <a:gd name="T34" fmla="*/ 247 w 810"/>
                <a:gd name="T35" fmla="*/ 58 h 282"/>
                <a:gd name="T36" fmla="*/ 242 w 810"/>
                <a:gd name="T37" fmla="*/ 50 h 282"/>
                <a:gd name="T38" fmla="*/ 259 w 810"/>
                <a:gd name="T39" fmla="*/ 97 h 282"/>
                <a:gd name="T40" fmla="*/ 227 w 810"/>
                <a:gd name="T41" fmla="*/ 107 h 282"/>
                <a:gd name="T42" fmla="*/ 231 w 810"/>
                <a:gd name="T43" fmla="*/ 88 h 282"/>
                <a:gd name="T44" fmla="*/ 206 w 810"/>
                <a:gd name="T45" fmla="*/ 60 h 282"/>
                <a:gd name="T46" fmla="*/ 191 w 810"/>
                <a:gd name="T47" fmla="*/ 83 h 282"/>
                <a:gd name="T48" fmla="*/ 131 w 810"/>
                <a:gd name="T49" fmla="*/ 90 h 282"/>
                <a:gd name="T50" fmla="*/ 92 w 810"/>
                <a:gd name="T51" fmla="*/ 100 h 282"/>
                <a:gd name="T52" fmla="*/ 84 w 810"/>
                <a:gd name="T53" fmla="*/ 107 h 282"/>
                <a:gd name="T54" fmla="*/ 53 w 810"/>
                <a:gd name="T55" fmla="*/ 120 h 282"/>
                <a:gd name="T56" fmla="*/ 31 w 810"/>
                <a:gd name="T57" fmla="*/ 102 h 282"/>
                <a:gd name="T58" fmla="*/ 29 w 810"/>
                <a:gd name="T59" fmla="*/ 84 h 282"/>
                <a:gd name="T60" fmla="*/ 5 w 810"/>
                <a:gd name="T61" fmla="*/ 88 h 282"/>
                <a:gd name="T62" fmla="*/ 7 w 810"/>
                <a:gd name="T63" fmla="*/ 152 h 282"/>
                <a:gd name="T64" fmla="*/ 16 w 810"/>
                <a:gd name="T65" fmla="*/ 187 h 282"/>
                <a:gd name="T66" fmla="*/ 40 w 810"/>
                <a:gd name="T67" fmla="*/ 223 h 282"/>
                <a:gd name="T68" fmla="*/ 53 w 810"/>
                <a:gd name="T69" fmla="*/ 244 h 282"/>
                <a:gd name="T70" fmla="*/ 82 w 810"/>
                <a:gd name="T71" fmla="*/ 272 h 282"/>
                <a:gd name="T72" fmla="*/ 109 w 810"/>
                <a:gd name="T73" fmla="*/ 250 h 282"/>
                <a:gd name="T74" fmla="*/ 108 w 810"/>
                <a:gd name="T75" fmla="*/ 222 h 282"/>
                <a:gd name="T76" fmla="*/ 160 w 810"/>
                <a:gd name="T77" fmla="*/ 223 h 282"/>
                <a:gd name="T78" fmla="*/ 196 w 810"/>
                <a:gd name="T79" fmla="*/ 196 h 282"/>
                <a:gd name="T80" fmla="*/ 252 w 810"/>
                <a:gd name="T81" fmla="*/ 204 h 282"/>
                <a:gd name="T82" fmla="*/ 331 w 810"/>
                <a:gd name="T83" fmla="*/ 226 h 282"/>
                <a:gd name="T84" fmla="*/ 415 w 810"/>
                <a:gd name="T85" fmla="*/ 231 h 282"/>
                <a:gd name="T86" fmla="*/ 483 w 810"/>
                <a:gd name="T87" fmla="*/ 207 h 282"/>
                <a:gd name="T88" fmla="*/ 521 w 810"/>
                <a:gd name="T89" fmla="*/ 258 h 282"/>
                <a:gd name="T90" fmla="*/ 558 w 810"/>
                <a:gd name="T91" fmla="*/ 226 h 282"/>
                <a:gd name="T92" fmla="*/ 543 w 810"/>
                <a:gd name="T93" fmla="*/ 199 h 282"/>
                <a:gd name="T94" fmla="*/ 591 w 810"/>
                <a:gd name="T95" fmla="*/ 162 h 282"/>
                <a:gd name="T96" fmla="*/ 627 w 810"/>
                <a:gd name="T97" fmla="*/ 165 h 282"/>
                <a:gd name="T98" fmla="*/ 657 w 810"/>
                <a:gd name="T99" fmla="*/ 153 h 282"/>
                <a:gd name="T100" fmla="*/ 669 w 810"/>
                <a:gd name="T101" fmla="*/ 154 h 282"/>
                <a:gd name="T102" fmla="*/ 649 w 810"/>
                <a:gd name="T103" fmla="*/ 210 h 282"/>
                <a:gd name="T104" fmla="*/ 667 w 810"/>
                <a:gd name="T105" fmla="*/ 171 h 282"/>
                <a:gd name="T106" fmla="*/ 710 w 810"/>
                <a:gd name="T107" fmla="*/ 156 h 282"/>
                <a:gd name="T108" fmla="*/ 738 w 810"/>
                <a:gd name="T109" fmla="*/ 121 h 282"/>
                <a:gd name="T110" fmla="*/ 765 w 810"/>
                <a:gd name="T111" fmla="*/ 116 h 282"/>
                <a:gd name="T112" fmla="*/ 802 w 810"/>
                <a:gd name="T113" fmla="*/ 115 h 282"/>
                <a:gd name="T114" fmla="*/ 388 w 810"/>
                <a:gd name="T115" fmla="*/ 2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10" h="282">
                  <a:moveTo>
                    <a:pt x="808" y="111"/>
                  </a:moveTo>
                  <a:cubicBezTo>
                    <a:pt x="806" y="109"/>
                    <a:pt x="803" y="108"/>
                    <a:pt x="801" y="106"/>
                  </a:cubicBezTo>
                  <a:cubicBezTo>
                    <a:pt x="800" y="105"/>
                    <a:pt x="799" y="104"/>
                    <a:pt x="797" y="103"/>
                  </a:cubicBezTo>
                  <a:cubicBezTo>
                    <a:pt x="796" y="103"/>
                    <a:pt x="794" y="103"/>
                    <a:pt x="793" y="102"/>
                  </a:cubicBezTo>
                  <a:cubicBezTo>
                    <a:pt x="793" y="103"/>
                    <a:pt x="794" y="103"/>
                    <a:pt x="794" y="103"/>
                  </a:cubicBezTo>
                  <a:cubicBezTo>
                    <a:pt x="795" y="103"/>
                    <a:pt x="792" y="104"/>
                    <a:pt x="791" y="103"/>
                  </a:cubicBezTo>
                  <a:cubicBezTo>
                    <a:pt x="791" y="103"/>
                    <a:pt x="792" y="103"/>
                    <a:pt x="792" y="102"/>
                  </a:cubicBezTo>
                  <a:cubicBezTo>
                    <a:pt x="791" y="101"/>
                    <a:pt x="786" y="103"/>
                    <a:pt x="785" y="102"/>
                  </a:cubicBezTo>
                  <a:cubicBezTo>
                    <a:pt x="787" y="103"/>
                    <a:pt x="787" y="103"/>
                    <a:pt x="787" y="106"/>
                  </a:cubicBezTo>
                  <a:cubicBezTo>
                    <a:pt x="786" y="107"/>
                    <a:pt x="788" y="109"/>
                    <a:pt x="788" y="109"/>
                  </a:cubicBezTo>
                  <a:cubicBezTo>
                    <a:pt x="787" y="109"/>
                    <a:pt x="787" y="108"/>
                    <a:pt x="787" y="108"/>
                  </a:cubicBezTo>
                  <a:cubicBezTo>
                    <a:pt x="786" y="107"/>
                    <a:pt x="786" y="109"/>
                    <a:pt x="785" y="109"/>
                  </a:cubicBezTo>
                  <a:cubicBezTo>
                    <a:pt x="785" y="109"/>
                    <a:pt x="783" y="105"/>
                    <a:pt x="783" y="105"/>
                  </a:cubicBezTo>
                  <a:cubicBezTo>
                    <a:pt x="783" y="104"/>
                    <a:pt x="783" y="104"/>
                    <a:pt x="783" y="104"/>
                  </a:cubicBezTo>
                  <a:cubicBezTo>
                    <a:pt x="783" y="103"/>
                    <a:pt x="782" y="102"/>
                    <a:pt x="783" y="101"/>
                  </a:cubicBezTo>
                  <a:cubicBezTo>
                    <a:pt x="784" y="99"/>
                    <a:pt x="782" y="100"/>
                    <a:pt x="781" y="99"/>
                  </a:cubicBezTo>
                  <a:cubicBezTo>
                    <a:pt x="781" y="98"/>
                    <a:pt x="779" y="97"/>
                    <a:pt x="778" y="97"/>
                  </a:cubicBezTo>
                  <a:cubicBezTo>
                    <a:pt x="771" y="93"/>
                    <a:pt x="765" y="89"/>
                    <a:pt x="758" y="87"/>
                  </a:cubicBezTo>
                  <a:cubicBezTo>
                    <a:pt x="756" y="86"/>
                    <a:pt x="755" y="85"/>
                    <a:pt x="754" y="84"/>
                  </a:cubicBezTo>
                  <a:cubicBezTo>
                    <a:pt x="753" y="83"/>
                    <a:pt x="751" y="82"/>
                    <a:pt x="749" y="82"/>
                  </a:cubicBezTo>
                  <a:cubicBezTo>
                    <a:pt x="746" y="81"/>
                    <a:pt x="743" y="80"/>
                    <a:pt x="739" y="78"/>
                  </a:cubicBezTo>
                  <a:cubicBezTo>
                    <a:pt x="736" y="78"/>
                    <a:pt x="732" y="78"/>
                    <a:pt x="730" y="78"/>
                  </a:cubicBezTo>
                  <a:cubicBezTo>
                    <a:pt x="728" y="78"/>
                    <a:pt x="727" y="78"/>
                    <a:pt x="726" y="78"/>
                  </a:cubicBezTo>
                  <a:cubicBezTo>
                    <a:pt x="726" y="78"/>
                    <a:pt x="725" y="77"/>
                    <a:pt x="725" y="77"/>
                  </a:cubicBezTo>
                  <a:cubicBezTo>
                    <a:pt x="724" y="78"/>
                    <a:pt x="724" y="79"/>
                    <a:pt x="723" y="78"/>
                  </a:cubicBezTo>
                  <a:cubicBezTo>
                    <a:pt x="720" y="78"/>
                    <a:pt x="717" y="77"/>
                    <a:pt x="714" y="76"/>
                  </a:cubicBezTo>
                  <a:cubicBezTo>
                    <a:pt x="713" y="76"/>
                    <a:pt x="710" y="75"/>
                    <a:pt x="710" y="77"/>
                  </a:cubicBezTo>
                  <a:cubicBezTo>
                    <a:pt x="709" y="79"/>
                    <a:pt x="708" y="79"/>
                    <a:pt x="710" y="80"/>
                  </a:cubicBezTo>
                  <a:cubicBezTo>
                    <a:pt x="712" y="82"/>
                    <a:pt x="714" y="86"/>
                    <a:pt x="709" y="87"/>
                  </a:cubicBezTo>
                  <a:cubicBezTo>
                    <a:pt x="708" y="88"/>
                    <a:pt x="705" y="88"/>
                    <a:pt x="704" y="86"/>
                  </a:cubicBezTo>
                  <a:cubicBezTo>
                    <a:pt x="703" y="85"/>
                    <a:pt x="703" y="84"/>
                    <a:pt x="700" y="84"/>
                  </a:cubicBezTo>
                  <a:cubicBezTo>
                    <a:pt x="697" y="83"/>
                    <a:pt x="699" y="82"/>
                    <a:pt x="698" y="81"/>
                  </a:cubicBezTo>
                  <a:cubicBezTo>
                    <a:pt x="698" y="80"/>
                    <a:pt x="695" y="79"/>
                    <a:pt x="694" y="80"/>
                  </a:cubicBezTo>
                  <a:cubicBezTo>
                    <a:pt x="691" y="83"/>
                    <a:pt x="686" y="80"/>
                    <a:pt x="682" y="80"/>
                  </a:cubicBezTo>
                  <a:cubicBezTo>
                    <a:pt x="678" y="80"/>
                    <a:pt x="674" y="79"/>
                    <a:pt x="670" y="79"/>
                  </a:cubicBezTo>
                  <a:cubicBezTo>
                    <a:pt x="668" y="79"/>
                    <a:pt x="667" y="79"/>
                    <a:pt x="665" y="80"/>
                  </a:cubicBezTo>
                  <a:cubicBezTo>
                    <a:pt x="663" y="81"/>
                    <a:pt x="664" y="84"/>
                    <a:pt x="664" y="86"/>
                  </a:cubicBezTo>
                  <a:cubicBezTo>
                    <a:pt x="664" y="86"/>
                    <a:pt x="664" y="86"/>
                    <a:pt x="664" y="86"/>
                  </a:cubicBezTo>
                  <a:cubicBezTo>
                    <a:pt x="663" y="86"/>
                    <a:pt x="662" y="81"/>
                    <a:pt x="661" y="80"/>
                  </a:cubicBezTo>
                  <a:cubicBezTo>
                    <a:pt x="660" y="80"/>
                    <a:pt x="656" y="80"/>
                    <a:pt x="655" y="78"/>
                  </a:cubicBezTo>
                  <a:cubicBezTo>
                    <a:pt x="655" y="75"/>
                    <a:pt x="659" y="74"/>
                    <a:pt x="655" y="71"/>
                  </a:cubicBezTo>
                  <a:cubicBezTo>
                    <a:pt x="653" y="70"/>
                    <a:pt x="651" y="69"/>
                    <a:pt x="648" y="68"/>
                  </a:cubicBezTo>
                  <a:cubicBezTo>
                    <a:pt x="642" y="66"/>
                    <a:pt x="635" y="68"/>
                    <a:pt x="629" y="69"/>
                  </a:cubicBezTo>
                  <a:cubicBezTo>
                    <a:pt x="626" y="69"/>
                    <a:pt x="623" y="69"/>
                    <a:pt x="619" y="69"/>
                  </a:cubicBezTo>
                  <a:cubicBezTo>
                    <a:pt x="618" y="69"/>
                    <a:pt x="618" y="69"/>
                    <a:pt x="617" y="69"/>
                  </a:cubicBezTo>
                  <a:cubicBezTo>
                    <a:pt x="615" y="68"/>
                    <a:pt x="617" y="68"/>
                    <a:pt x="618" y="67"/>
                  </a:cubicBezTo>
                  <a:cubicBezTo>
                    <a:pt x="618" y="66"/>
                    <a:pt x="613" y="65"/>
                    <a:pt x="613" y="65"/>
                  </a:cubicBezTo>
                  <a:cubicBezTo>
                    <a:pt x="612" y="64"/>
                    <a:pt x="608" y="65"/>
                    <a:pt x="607" y="65"/>
                  </a:cubicBezTo>
                  <a:cubicBezTo>
                    <a:pt x="607" y="65"/>
                    <a:pt x="611" y="64"/>
                    <a:pt x="610" y="63"/>
                  </a:cubicBezTo>
                  <a:cubicBezTo>
                    <a:pt x="609" y="63"/>
                    <a:pt x="608" y="64"/>
                    <a:pt x="607" y="64"/>
                  </a:cubicBezTo>
                  <a:cubicBezTo>
                    <a:pt x="606" y="63"/>
                    <a:pt x="604" y="62"/>
                    <a:pt x="604" y="62"/>
                  </a:cubicBezTo>
                  <a:cubicBezTo>
                    <a:pt x="603" y="62"/>
                    <a:pt x="600" y="60"/>
                    <a:pt x="602" y="60"/>
                  </a:cubicBezTo>
                  <a:cubicBezTo>
                    <a:pt x="603" y="60"/>
                    <a:pt x="605" y="60"/>
                    <a:pt x="606" y="60"/>
                  </a:cubicBezTo>
                  <a:cubicBezTo>
                    <a:pt x="609" y="60"/>
                    <a:pt x="605" y="57"/>
                    <a:pt x="604" y="57"/>
                  </a:cubicBezTo>
                  <a:cubicBezTo>
                    <a:pt x="602" y="55"/>
                    <a:pt x="597" y="56"/>
                    <a:pt x="594" y="55"/>
                  </a:cubicBezTo>
                  <a:cubicBezTo>
                    <a:pt x="592" y="55"/>
                    <a:pt x="591" y="57"/>
                    <a:pt x="589" y="59"/>
                  </a:cubicBezTo>
                  <a:cubicBezTo>
                    <a:pt x="589" y="59"/>
                    <a:pt x="582" y="63"/>
                    <a:pt x="582" y="60"/>
                  </a:cubicBezTo>
                  <a:cubicBezTo>
                    <a:pt x="583" y="58"/>
                    <a:pt x="584" y="60"/>
                    <a:pt x="586" y="59"/>
                  </a:cubicBezTo>
                  <a:cubicBezTo>
                    <a:pt x="586" y="59"/>
                    <a:pt x="585" y="56"/>
                    <a:pt x="584" y="56"/>
                  </a:cubicBezTo>
                  <a:cubicBezTo>
                    <a:pt x="584" y="56"/>
                    <a:pt x="578" y="56"/>
                    <a:pt x="578" y="56"/>
                  </a:cubicBezTo>
                  <a:cubicBezTo>
                    <a:pt x="579" y="55"/>
                    <a:pt x="581" y="54"/>
                    <a:pt x="583" y="54"/>
                  </a:cubicBezTo>
                  <a:cubicBezTo>
                    <a:pt x="584" y="55"/>
                    <a:pt x="591" y="55"/>
                    <a:pt x="591" y="55"/>
                  </a:cubicBezTo>
                  <a:cubicBezTo>
                    <a:pt x="591" y="54"/>
                    <a:pt x="585" y="54"/>
                    <a:pt x="584" y="53"/>
                  </a:cubicBezTo>
                  <a:cubicBezTo>
                    <a:pt x="582" y="53"/>
                    <a:pt x="580" y="53"/>
                    <a:pt x="578" y="53"/>
                  </a:cubicBezTo>
                  <a:cubicBezTo>
                    <a:pt x="574" y="52"/>
                    <a:pt x="570" y="52"/>
                    <a:pt x="566" y="51"/>
                  </a:cubicBezTo>
                  <a:cubicBezTo>
                    <a:pt x="565" y="51"/>
                    <a:pt x="561" y="50"/>
                    <a:pt x="561" y="50"/>
                  </a:cubicBezTo>
                  <a:cubicBezTo>
                    <a:pt x="561" y="51"/>
                    <a:pt x="562" y="52"/>
                    <a:pt x="561" y="52"/>
                  </a:cubicBezTo>
                  <a:cubicBezTo>
                    <a:pt x="560" y="53"/>
                    <a:pt x="559" y="53"/>
                    <a:pt x="558" y="53"/>
                  </a:cubicBezTo>
                  <a:cubicBezTo>
                    <a:pt x="557" y="53"/>
                    <a:pt x="552" y="54"/>
                    <a:pt x="553" y="56"/>
                  </a:cubicBezTo>
                  <a:cubicBezTo>
                    <a:pt x="554" y="58"/>
                    <a:pt x="556" y="55"/>
                    <a:pt x="557" y="56"/>
                  </a:cubicBezTo>
                  <a:cubicBezTo>
                    <a:pt x="557" y="56"/>
                    <a:pt x="554" y="57"/>
                    <a:pt x="555" y="59"/>
                  </a:cubicBezTo>
                  <a:cubicBezTo>
                    <a:pt x="556" y="59"/>
                    <a:pt x="555" y="60"/>
                    <a:pt x="555" y="61"/>
                  </a:cubicBezTo>
                  <a:cubicBezTo>
                    <a:pt x="556" y="61"/>
                    <a:pt x="557" y="62"/>
                    <a:pt x="557" y="63"/>
                  </a:cubicBezTo>
                  <a:cubicBezTo>
                    <a:pt x="557" y="63"/>
                    <a:pt x="553" y="63"/>
                    <a:pt x="552" y="63"/>
                  </a:cubicBezTo>
                  <a:cubicBezTo>
                    <a:pt x="550" y="63"/>
                    <a:pt x="552" y="62"/>
                    <a:pt x="552" y="62"/>
                  </a:cubicBezTo>
                  <a:cubicBezTo>
                    <a:pt x="551" y="61"/>
                    <a:pt x="548" y="62"/>
                    <a:pt x="548" y="62"/>
                  </a:cubicBezTo>
                  <a:cubicBezTo>
                    <a:pt x="546" y="63"/>
                    <a:pt x="544" y="62"/>
                    <a:pt x="543" y="62"/>
                  </a:cubicBezTo>
                  <a:cubicBezTo>
                    <a:pt x="542" y="62"/>
                    <a:pt x="546" y="63"/>
                    <a:pt x="546" y="63"/>
                  </a:cubicBezTo>
                  <a:cubicBezTo>
                    <a:pt x="549" y="64"/>
                    <a:pt x="546" y="66"/>
                    <a:pt x="545" y="65"/>
                  </a:cubicBezTo>
                  <a:cubicBezTo>
                    <a:pt x="544" y="65"/>
                    <a:pt x="544" y="64"/>
                    <a:pt x="544" y="63"/>
                  </a:cubicBezTo>
                  <a:cubicBezTo>
                    <a:pt x="543" y="63"/>
                    <a:pt x="542" y="63"/>
                    <a:pt x="541" y="63"/>
                  </a:cubicBezTo>
                  <a:cubicBezTo>
                    <a:pt x="539" y="62"/>
                    <a:pt x="537" y="61"/>
                    <a:pt x="534" y="62"/>
                  </a:cubicBezTo>
                  <a:cubicBezTo>
                    <a:pt x="531" y="62"/>
                    <a:pt x="529" y="65"/>
                    <a:pt x="526" y="63"/>
                  </a:cubicBezTo>
                  <a:cubicBezTo>
                    <a:pt x="524" y="62"/>
                    <a:pt x="522" y="61"/>
                    <a:pt x="521" y="59"/>
                  </a:cubicBezTo>
                  <a:cubicBezTo>
                    <a:pt x="520" y="58"/>
                    <a:pt x="518" y="62"/>
                    <a:pt x="517" y="62"/>
                  </a:cubicBezTo>
                  <a:cubicBezTo>
                    <a:pt x="516" y="64"/>
                    <a:pt x="515" y="70"/>
                    <a:pt x="512" y="69"/>
                  </a:cubicBezTo>
                  <a:cubicBezTo>
                    <a:pt x="510" y="68"/>
                    <a:pt x="508" y="68"/>
                    <a:pt x="506" y="66"/>
                  </a:cubicBezTo>
                  <a:cubicBezTo>
                    <a:pt x="505" y="65"/>
                    <a:pt x="503" y="63"/>
                    <a:pt x="502" y="62"/>
                  </a:cubicBezTo>
                  <a:cubicBezTo>
                    <a:pt x="501" y="60"/>
                    <a:pt x="499" y="59"/>
                    <a:pt x="498" y="58"/>
                  </a:cubicBezTo>
                  <a:cubicBezTo>
                    <a:pt x="496" y="56"/>
                    <a:pt x="500" y="57"/>
                    <a:pt x="501" y="57"/>
                  </a:cubicBezTo>
                  <a:cubicBezTo>
                    <a:pt x="502" y="57"/>
                    <a:pt x="504" y="56"/>
                    <a:pt x="504" y="55"/>
                  </a:cubicBezTo>
                  <a:cubicBezTo>
                    <a:pt x="504" y="55"/>
                    <a:pt x="499" y="52"/>
                    <a:pt x="499" y="52"/>
                  </a:cubicBezTo>
                  <a:cubicBezTo>
                    <a:pt x="499" y="52"/>
                    <a:pt x="502" y="52"/>
                    <a:pt x="502" y="51"/>
                  </a:cubicBezTo>
                  <a:cubicBezTo>
                    <a:pt x="501" y="50"/>
                    <a:pt x="499" y="50"/>
                    <a:pt x="499" y="50"/>
                  </a:cubicBezTo>
                  <a:cubicBezTo>
                    <a:pt x="499" y="48"/>
                    <a:pt x="504" y="47"/>
                    <a:pt x="499" y="46"/>
                  </a:cubicBezTo>
                  <a:cubicBezTo>
                    <a:pt x="498" y="46"/>
                    <a:pt x="497" y="44"/>
                    <a:pt x="495" y="44"/>
                  </a:cubicBezTo>
                  <a:cubicBezTo>
                    <a:pt x="494" y="44"/>
                    <a:pt x="492" y="43"/>
                    <a:pt x="491" y="44"/>
                  </a:cubicBezTo>
                  <a:cubicBezTo>
                    <a:pt x="490" y="44"/>
                    <a:pt x="490" y="45"/>
                    <a:pt x="489" y="45"/>
                  </a:cubicBezTo>
                  <a:cubicBezTo>
                    <a:pt x="488" y="44"/>
                    <a:pt x="488" y="44"/>
                    <a:pt x="487" y="44"/>
                  </a:cubicBezTo>
                  <a:cubicBezTo>
                    <a:pt x="486" y="44"/>
                    <a:pt x="484" y="44"/>
                    <a:pt x="483" y="43"/>
                  </a:cubicBezTo>
                  <a:cubicBezTo>
                    <a:pt x="482" y="43"/>
                    <a:pt x="481" y="43"/>
                    <a:pt x="480" y="41"/>
                  </a:cubicBezTo>
                  <a:cubicBezTo>
                    <a:pt x="479" y="41"/>
                    <a:pt x="480" y="40"/>
                    <a:pt x="478" y="41"/>
                  </a:cubicBezTo>
                  <a:cubicBezTo>
                    <a:pt x="478" y="41"/>
                    <a:pt x="477" y="42"/>
                    <a:pt x="476" y="42"/>
                  </a:cubicBezTo>
                  <a:cubicBezTo>
                    <a:pt x="475" y="42"/>
                    <a:pt x="475" y="41"/>
                    <a:pt x="474" y="42"/>
                  </a:cubicBezTo>
                  <a:cubicBezTo>
                    <a:pt x="474" y="43"/>
                    <a:pt x="473" y="44"/>
                    <a:pt x="473" y="45"/>
                  </a:cubicBezTo>
                  <a:cubicBezTo>
                    <a:pt x="473" y="46"/>
                    <a:pt x="475" y="46"/>
                    <a:pt x="474" y="47"/>
                  </a:cubicBezTo>
                  <a:cubicBezTo>
                    <a:pt x="473" y="48"/>
                    <a:pt x="474" y="48"/>
                    <a:pt x="473" y="48"/>
                  </a:cubicBezTo>
                  <a:cubicBezTo>
                    <a:pt x="472" y="48"/>
                    <a:pt x="470" y="48"/>
                    <a:pt x="469" y="49"/>
                  </a:cubicBezTo>
                  <a:cubicBezTo>
                    <a:pt x="470" y="48"/>
                    <a:pt x="473" y="50"/>
                    <a:pt x="473" y="50"/>
                  </a:cubicBezTo>
                  <a:cubicBezTo>
                    <a:pt x="472" y="51"/>
                    <a:pt x="469" y="49"/>
                    <a:pt x="467" y="49"/>
                  </a:cubicBezTo>
                  <a:cubicBezTo>
                    <a:pt x="465" y="49"/>
                    <a:pt x="462" y="49"/>
                    <a:pt x="459" y="49"/>
                  </a:cubicBezTo>
                  <a:cubicBezTo>
                    <a:pt x="458" y="49"/>
                    <a:pt x="458" y="48"/>
                    <a:pt x="457" y="48"/>
                  </a:cubicBezTo>
                  <a:cubicBezTo>
                    <a:pt x="456" y="47"/>
                    <a:pt x="453" y="48"/>
                    <a:pt x="452" y="48"/>
                  </a:cubicBezTo>
                  <a:cubicBezTo>
                    <a:pt x="451" y="47"/>
                    <a:pt x="449" y="47"/>
                    <a:pt x="448" y="46"/>
                  </a:cubicBezTo>
                  <a:cubicBezTo>
                    <a:pt x="448" y="45"/>
                    <a:pt x="450" y="45"/>
                    <a:pt x="450" y="44"/>
                  </a:cubicBezTo>
                  <a:cubicBezTo>
                    <a:pt x="451" y="43"/>
                    <a:pt x="442" y="43"/>
                    <a:pt x="441" y="43"/>
                  </a:cubicBezTo>
                  <a:cubicBezTo>
                    <a:pt x="436" y="42"/>
                    <a:pt x="432" y="43"/>
                    <a:pt x="427" y="43"/>
                  </a:cubicBezTo>
                  <a:cubicBezTo>
                    <a:pt x="424" y="43"/>
                    <a:pt x="425" y="43"/>
                    <a:pt x="426" y="45"/>
                  </a:cubicBezTo>
                  <a:cubicBezTo>
                    <a:pt x="426" y="46"/>
                    <a:pt x="424" y="45"/>
                    <a:pt x="424" y="45"/>
                  </a:cubicBezTo>
                  <a:cubicBezTo>
                    <a:pt x="422" y="45"/>
                    <a:pt x="423" y="44"/>
                    <a:pt x="423" y="43"/>
                  </a:cubicBezTo>
                  <a:cubicBezTo>
                    <a:pt x="423" y="41"/>
                    <a:pt x="422" y="38"/>
                    <a:pt x="420" y="40"/>
                  </a:cubicBezTo>
                  <a:cubicBezTo>
                    <a:pt x="420" y="42"/>
                    <a:pt x="416" y="42"/>
                    <a:pt x="414" y="41"/>
                  </a:cubicBezTo>
                  <a:cubicBezTo>
                    <a:pt x="413" y="40"/>
                    <a:pt x="415" y="38"/>
                    <a:pt x="411" y="39"/>
                  </a:cubicBezTo>
                  <a:cubicBezTo>
                    <a:pt x="410" y="39"/>
                    <a:pt x="409" y="39"/>
                    <a:pt x="408" y="39"/>
                  </a:cubicBezTo>
                  <a:cubicBezTo>
                    <a:pt x="407" y="38"/>
                    <a:pt x="406" y="39"/>
                    <a:pt x="404" y="40"/>
                  </a:cubicBezTo>
                  <a:cubicBezTo>
                    <a:pt x="402" y="42"/>
                    <a:pt x="407" y="41"/>
                    <a:pt x="407" y="42"/>
                  </a:cubicBezTo>
                  <a:cubicBezTo>
                    <a:pt x="407" y="44"/>
                    <a:pt x="403" y="43"/>
                    <a:pt x="402" y="44"/>
                  </a:cubicBezTo>
                  <a:cubicBezTo>
                    <a:pt x="401" y="45"/>
                    <a:pt x="399" y="45"/>
                    <a:pt x="397" y="46"/>
                  </a:cubicBezTo>
                  <a:cubicBezTo>
                    <a:pt x="395" y="47"/>
                    <a:pt x="393" y="47"/>
                    <a:pt x="390" y="47"/>
                  </a:cubicBezTo>
                  <a:cubicBezTo>
                    <a:pt x="388" y="47"/>
                    <a:pt x="388" y="47"/>
                    <a:pt x="387" y="49"/>
                  </a:cubicBezTo>
                  <a:cubicBezTo>
                    <a:pt x="386" y="50"/>
                    <a:pt x="382" y="51"/>
                    <a:pt x="381" y="51"/>
                  </a:cubicBezTo>
                  <a:cubicBezTo>
                    <a:pt x="381" y="50"/>
                    <a:pt x="383" y="50"/>
                    <a:pt x="383" y="50"/>
                  </a:cubicBezTo>
                  <a:cubicBezTo>
                    <a:pt x="385" y="49"/>
                    <a:pt x="385" y="47"/>
                    <a:pt x="386" y="46"/>
                  </a:cubicBezTo>
                  <a:cubicBezTo>
                    <a:pt x="387" y="44"/>
                    <a:pt x="388" y="46"/>
                    <a:pt x="389" y="45"/>
                  </a:cubicBezTo>
                  <a:cubicBezTo>
                    <a:pt x="390" y="45"/>
                    <a:pt x="390" y="44"/>
                    <a:pt x="391" y="44"/>
                  </a:cubicBezTo>
                  <a:cubicBezTo>
                    <a:pt x="394" y="42"/>
                    <a:pt x="398" y="41"/>
                    <a:pt x="401" y="39"/>
                  </a:cubicBezTo>
                  <a:cubicBezTo>
                    <a:pt x="403" y="38"/>
                    <a:pt x="405" y="37"/>
                    <a:pt x="407" y="36"/>
                  </a:cubicBezTo>
                  <a:cubicBezTo>
                    <a:pt x="411" y="33"/>
                    <a:pt x="416" y="31"/>
                    <a:pt x="420" y="29"/>
                  </a:cubicBezTo>
                  <a:cubicBezTo>
                    <a:pt x="423" y="28"/>
                    <a:pt x="426" y="26"/>
                    <a:pt x="423" y="23"/>
                  </a:cubicBezTo>
                  <a:cubicBezTo>
                    <a:pt x="422" y="22"/>
                    <a:pt x="422" y="24"/>
                    <a:pt x="421" y="23"/>
                  </a:cubicBezTo>
                  <a:cubicBezTo>
                    <a:pt x="420" y="22"/>
                    <a:pt x="419" y="22"/>
                    <a:pt x="418" y="21"/>
                  </a:cubicBezTo>
                  <a:cubicBezTo>
                    <a:pt x="418" y="20"/>
                    <a:pt x="423" y="22"/>
                    <a:pt x="423" y="22"/>
                  </a:cubicBezTo>
                  <a:cubicBezTo>
                    <a:pt x="424" y="22"/>
                    <a:pt x="427" y="22"/>
                    <a:pt x="425" y="20"/>
                  </a:cubicBezTo>
                  <a:cubicBezTo>
                    <a:pt x="424" y="19"/>
                    <a:pt x="424" y="18"/>
                    <a:pt x="423" y="17"/>
                  </a:cubicBezTo>
                  <a:cubicBezTo>
                    <a:pt x="422" y="15"/>
                    <a:pt x="421" y="19"/>
                    <a:pt x="420" y="19"/>
                  </a:cubicBezTo>
                  <a:cubicBezTo>
                    <a:pt x="420" y="18"/>
                    <a:pt x="420" y="17"/>
                    <a:pt x="420" y="17"/>
                  </a:cubicBezTo>
                  <a:cubicBezTo>
                    <a:pt x="420" y="16"/>
                    <a:pt x="420" y="16"/>
                    <a:pt x="419" y="15"/>
                  </a:cubicBezTo>
                  <a:cubicBezTo>
                    <a:pt x="419" y="14"/>
                    <a:pt x="417" y="13"/>
                    <a:pt x="416" y="13"/>
                  </a:cubicBezTo>
                  <a:cubicBezTo>
                    <a:pt x="414" y="12"/>
                    <a:pt x="413" y="12"/>
                    <a:pt x="411" y="11"/>
                  </a:cubicBezTo>
                  <a:cubicBezTo>
                    <a:pt x="409" y="11"/>
                    <a:pt x="409" y="11"/>
                    <a:pt x="406" y="12"/>
                  </a:cubicBezTo>
                  <a:cubicBezTo>
                    <a:pt x="404" y="12"/>
                    <a:pt x="397" y="9"/>
                    <a:pt x="396" y="12"/>
                  </a:cubicBezTo>
                  <a:cubicBezTo>
                    <a:pt x="395" y="13"/>
                    <a:pt x="389" y="14"/>
                    <a:pt x="388" y="13"/>
                  </a:cubicBezTo>
                  <a:cubicBezTo>
                    <a:pt x="388" y="13"/>
                    <a:pt x="394" y="9"/>
                    <a:pt x="392" y="8"/>
                  </a:cubicBezTo>
                  <a:cubicBezTo>
                    <a:pt x="392" y="8"/>
                    <a:pt x="385" y="9"/>
                    <a:pt x="384" y="8"/>
                  </a:cubicBezTo>
                  <a:cubicBezTo>
                    <a:pt x="384" y="7"/>
                    <a:pt x="386" y="7"/>
                    <a:pt x="386" y="7"/>
                  </a:cubicBezTo>
                  <a:cubicBezTo>
                    <a:pt x="386" y="6"/>
                    <a:pt x="378" y="7"/>
                    <a:pt x="378" y="7"/>
                  </a:cubicBezTo>
                  <a:cubicBezTo>
                    <a:pt x="379" y="5"/>
                    <a:pt x="383" y="6"/>
                    <a:pt x="384" y="5"/>
                  </a:cubicBezTo>
                  <a:cubicBezTo>
                    <a:pt x="385" y="4"/>
                    <a:pt x="387" y="5"/>
                    <a:pt x="386" y="4"/>
                  </a:cubicBezTo>
                  <a:cubicBezTo>
                    <a:pt x="386" y="3"/>
                    <a:pt x="386" y="2"/>
                    <a:pt x="385" y="2"/>
                  </a:cubicBezTo>
                  <a:cubicBezTo>
                    <a:pt x="382" y="2"/>
                    <a:pt x="381" y="1"/>
                    <a:pt x="378" y="1"/>
                  </a:cubicBezTo>
                  <a:cubicBezTo>
                    <a:pt x="376" y="0"/>
                    <a:pt x="374" y="1"/>
                    <a:pt x="372" y="2"/>
                  </a:cubicBezTo>
                  <a:cubicBezTo>
                    <a:pt x="368" y="3"/>
                    <a:pt x="364" y="6"/>
                    <a:pt x="362" y="8"/>
                  </a:cubicBezTo>
                  <a:cubicBezTo>
                    <a:pt x="361" y="9"/>
                    <a:pt x="361" y="9"/>
                    <a:pt x="362" y="10"/>
                  </a:cubicBezTo>
                  <a:cubicBezTo>
                    <a:pt x="363" y="10"/>
                    <a:pt x="362" y="11"/>
                    <a:pt x="362" y="12"/>
                  </a:cubicBezTo>
                  <a:cubicBezTo>
                    <a:pt x="362" y="14"/>
                    <a:pt x="366" y="13"/>
                    <a:pt x="366" y="14"/>
                  </a:cubicBezTo>
                  <a:cubicBezTo>
                    <a:pt x="366" y="13"/>
                    <a:pt x="361" y="14"/>
                    <a:pt x="360" y="14"/>
                  </a:cubicBezTo>
                  <a:cubicBezTo>
                    <a:pt x="359" y="14"/>
                    <a:pt x="353" y="13"/>
                    <a:pt x="352" y="14"/>
                  </a:cubicBezTo>
                  <a:cubicBezTo>
                    <a:pt x="352" y="13"/>
                    <a:pt x="355" y="17"/>
                    <a:pt x="355" y="17"/>
                  </a:cubicBezTo>
                  <a:cubicBezTo>
                    <a:pt x="356" y="18"/>
                    <a:pt x="351" y="16"/>
                    <a:pt x="350" y="16"/>
                  </a:cubicBezTo>
                  <a:cubicBezTo>
                    <a:pt x="349" y="16"/>
                    <a:pt x="347" y="17"/>
                    <a:pt x="345" y="18"/>
                  </a:cubicBezTo>
                  <a:cubicBezTo>
                    <a:pt x="345" y="18"/>
                    <a:pt x="345" y="18"/>
                    <a:pt x="344" y="18"/>
                  </a:cubicBezTo>
                  <a:cubicBezTo>
                    <a:pt x="342" y="18"/>
                    <a:pt x="344" y="18"/>
                    <a:pt x="343" y="17"/>
                  </a:cubicBezTo>
                  <a:cubicBezTo>
                    <a:pt x="343" y="18"/>
                    <a:pt x="338" y="20"/>
                    <a:pt x="338" y="20"/>
                  </a:cubicBezTo>
                  <a:cubicBezTo>
                    <a:pt x="338" y="19"/>
                    <a:pt x="340" y="18"/>
                    <a:pt x="340" y="18"/>
                  </a:cubicBezTo>
                  <a:cubicBezTo>
                    <a:pt x="340" y="17"/>
                    <a:pt x="335" y="18"/>
                    <a:pt x="334" y="17"/>
                  </a:cubicBezTo>
                  <a:cubicBezTo>
                    <a:pt x="334" y="17"/>
                    <a:pt x="336" y="16"/>
                    <a:pt x="336" y="16"/>
                  </a:cubicBezTo>
                  <a:cubicBezTo>
                    <a:pt x="335" y="17"/>
                    <a:pt x="330" y="18"/>
                    <a:pt x="328" y="18"/>
                  </a:cubicBezTo>
                  <a:cubicBezTo>
                    <a:pt x="323" y="19"/>
                    <a:pt x="329" y="19"/>
                    <a:pt x="330" y="20"/>
                  </a:cubicBezTo>
                  <a:cubicBezTo>
                    <a:pt x="329" y="19"/>
                    <a:pt x="324" y="21"/>
                    <a:pt x="323" y="21"/>
                  </a:cubicBezTo>
                  <a:cubicBezTo>
                    <a:pt x="322" y="21"/>
                    <a:pt x="321" y="21"/>
                    <a:pt x="320" y="22"/>
                  </a:cubicBezTo>
                  <a:cubicBezTo>
                    <a:pt x="319" y="23"/>
                    <a:pt x="317" y="22"/>
                    <a:pt x="315" y="22"/>
                  </a:cubicBezTo>
                  <a:cubicBezTo>
                    <a:pt x="314" y="22"/>
                    <a:pt x="313" y="24"/>
                    <a:pt x="311" y="24"/>
                  </a:cubicBezTo>
                  <a:cubicBezTo>
                    <a:pt x="309" y="25"/>
                    <a:pt x="308" y="24"/>
                    <a:pt x="307" y="25"/>
                  </a:cubicBezTo>
                  <a:cubicBezTo>
                    <a:pt x="306" y="26"/>
                    <a:pt x="305" y="27"/>
                    <a:pt x="304" y="27"/>
                  </a:cubicBezTo>
                  <a:cubicBezTo>
                    <a:pt x="302" y="27"/>
                    <a:pt x="300" y="27"/>
                    <a:pt x="299" y="27"/>
                  </a:cubicBezTo>
                  <a:cubicBezTo>
                    <a:pt x="299" y="27"/>
                    <a:pt x="302" y="29"/>
                    <a:pt x="302" y="29"/>
                  </a:cubicBezTo>
                  <a:cubicBezTo>
                    <a:pt x="301" y="30"/>
                    <a:pt x="295" y="30"/>
                    <a:pt x="295" y="30"/>
                  </a:cubicBezTo>
                  <a:cubicBezTo>
                    <a:pt x="295" y="30"/>
                    <a:pt x="299" y="30"/>
                    <a:pt x="299" y="30"/>
                  </a:cubicBezTo>
                  <a:cubicBezTo>
                    <a:pt x="299" y="30"/>
                    <a:pt x="297" y="30"/>
                    <a:pt x="296" y="30"/>
                  </a:cubicBezTo>
                  <a:cubicBezTo>
                    <a:pt x="297" y="30"/>
                    <a:pt x="299" y="31"/>
                    <a:pt x="299" y="31"/>
                  </a:cubicBezTo>
                  <a:cubicBezTo>
                    <a:pt x="298" y="31"/>
                    <a:pt x="298" y="31"/>
                    <a:pt x="297" y="31"/>
                  </a:cubicBezTo>
                  <a:cubicBezTo>
                    <a:pt x="298" y="31"/>
                    <a:pt x="297" y="32"/>
                    <a:pt x="297" y="32"/>
                  </a:cubicBezTo>
                  <a:cubicBezTo>
                    <a:pt x="297" y="33"/>
                    <a:pt x="294" y="32"/>
                    <a:pt x="294" y="32"/>
                  </a:cubicBezTo>
                  <a:cubicBezTo>
                    <a:pt x="294" y="33"/>
                    <a:pt x="296" y="33"/>
                    <a:pt x="296" y="34"/>
                  </a:cubicBezTo>
                  <a:cubicBezTo>
                    <a:pt x="297" y="34"/>
                    <a:pt x="295" y="34"/>
                    <a:pt x="295" y="34"/>
                  </a:cubicBezTo>
                  <a:cubicBezTo>
                    <a:pt x="295" y="36"/>
                    <a:pt x="299" y="34"/>
                    <a:pt x="298" y="36"/>
                  </a:cubicBezTo>
                  <a:cubicBezTo>
                    <a:pt x="296" y="38"/>
                    <a:pt x="301" y="39"/>
                    <a:pt x="298" y="40"/>
                  </a:cubicBezTo>
                  <a:cubicBezTo>
                    <a:pt x="296" y="40"/>
                    <a:pt x="294" y="40"/>
                    <a:pt x="292" y="40"/>
                  </a:cubicBezTo>
                  <a:cubicBezTo>
                    <a:pt x="291" y="41"/>
                    <a:pt x="291" y="42"/>
                    <a:pt x="289" y="41"/>
                  </a:cubicBezTo>
                  <a:cubicBezTo>
                    <a:pt x="288" y="41"/>
                    <a:pt x="287" y="41"/>
                    <a:pt x="286" y="41"/>
                  </a:cubicBezTo>
                  <a:cubicBezTo>
                    <a:pt x="282" y="42"/>
                    <a:pt x="278" y="42"/>
                    <a:pt x="274" y="42"/>
                  </a:cubicBezTo>
                  <a:cubicBezTo>
                    <a:pt x="272" y="42"/>
                    <a:pt x="270" y="42"/>
                    <a:pt x="269" y="43"/>
                  </a:cubicBezTo>
                  <a:cubicBezTo>
                    <a:pt x="268" y="44"/>
                    <a:pt x="267" y="45"/>
                    <a:pt x="267" y="46"/>
                  </a:cubicBezTo>
                  <a:cubicBezTo>
                    <a:pt x="267" y="47"/>
                    <a:pt x="269" y="48"/>
                    <a:pt x="269" y="49"/>
                  </a:cubicBezTo>
                  <a:cubicBezTo>
                    <a:pt x="268" y="51"/>
                    <a:pt x="268" y="52"/>
                    <a:pt x="269" y="53"/>
                  </a:cubicBezTo>
                  <a:cubicBezTo>
                    <a:pt x="271" y="55"/>
                    <a:pt x="274" y="54"/>
                    <a:pt x="276" y="56"/>
                  </a:cubicBezTo>
                  <a:cubicBezTo>
                    <a:pt x="276" y="56"/>
                    <a:pt x="278" y="60"/>
                    <a:pt x="278" y="60"/>
                  </a:cubicBezTo>
                  <a:cubicBezTo>
                    <a:pt x="274" y="60"/>
                    <a:pt x="273" y="60"/>
                    <a:pt x="270" y="58"/>
                  </a:cubicBezTo>
                  <a:cubicBezTo>
                    <a:pt x="267" y="56"/>
                    <a:pt x="262" y="54"/>
                    <a:pt x="258" y="54"/>
                  </a:cubicBezTo>
                  <a:cubicBezTo>
                    <a:pt x="256" y="54"/>
                    <a:pt x="257" y="53"/>
                    <a:pt x="255" y="52"/>
                  </a:cubicBezTo>
                  <a:cubicBezTo>
                    <a:pt x="254" y="52"/>
                    <a:pt x="250" y="52"/>
                    <a:pt x="250" y="54"/>
                  </a:cubicBezTo>
                  <a:cubicBezTo>
                    <a:pt x="250" y="55"/>
                    <a:pt x="254" y="55"/>
                    <a:pt x="254" y="55"/>
                  </a:cubicBezTo>
                  <a:cubicBezTo>
                    <a:pt x="254" y="55"/>
                    <a:pt x="251" y="56"/>
                    <a:pt x="252" y="56"/>
                  </a:cubicBezTo>
                  <a:cubicBezTo>
                    <a:pt x="254" y="57"/>
                    <a:pt x="255" y="56"/>
                    <a:pt x="256" y="58"/>
                  </a:cubicBezTo>
                  <a:cubicBezTo>
                    <a:pt x="256" y="60"/>
                    <a:pt x="253" y="59"/>
                    <a:pt x="252" y="59"/>
                  </a:cubicBezTo>
                  <a:cubicBezTo>
                    <a:pt x="250" y="58"/>
                    <a:pt x="249" y="57"/>
                    <a:pt x="247" y="58"/>
                  </a:cubicBezTo>
                  <a:cubicBezTo>
                    <a:pt x="245" y="58"/>
                    <a:pt x="246" y="61"/>
                    <a:pt x="247" y="62"/>
                  </a:cubicBezTo>
                  <a:cubicBezTo>
                    <a:pt x="248" y="63"/>
                    <a:pt x="250" y="63"/>
                    <a:pt x="251" y="63"/>
                  </a:cubicBezTo>
                  <a:cubicBezTo>
                    <a:pt x="253" y="64"/>
                    <a:pt x="255" y="64"/>
                    <a:pt x="256" y="65"/>
                  </a:cubicBezTo>
                  <a:cubicBezTo>
                    <a:pt x="257" y="66"/>
                    <a:pt x="257" y="67"/>
                    <a:pt x="257" y="67"/>
                  </a:cubicBezTo>
                  <a:cubicBezTo>
                    <a:pt x="258" y="67"/>
                    <a:pt x="259" y="67"/>
                    <a:pt x="260" y="67"/>
                  </a:cubicBezTo>
                  <a:cubicBezTo>
                    <a:pt x="260" y="67"/>
                    <a:pt x="257" y="68"/>
                    <a:pt x="257" y="68"/>
                  </a:cubicBezTo>
                  <a:cubicBezTo>
                    <a:pt x="255" y="68"/>
                    <a:pt x="255" y="67"/>
                    <a:pt x="254" y="66"/>
                  </a:cubicBezTo>
                  <a:cubicBezTo>
                    <a:pt x="252" y="65"/>
                    <a:pt x="249" y="65"/>
                    <a:pt x="246" y="65"/>
                  </a:cubicBezTo>
                  <a:cubicBezTo>
                    <a:pt x="245" y="65"/>
                    <a:pt x="240" y="64"/>
                    <a:pt x="242" y="62"/>
                  </a:cubicBezTo>
                  <a:cubicBezTo>
                    <a:pt x="243" y="62"/>
                    <a:pt x="242" y="61"/>
                    <a:pt x="242" y="60"/>
                  </a:cubicBezTo>
                  <a:cubicBezTo>
                    <a:pt x="241" y="59"/>
                    <a:pt x="242" y="58"/>
                    <a:pt x="242" y="57"/>
                  </a:cubicBezTo>
                  <a:cubicBezTo>
                    <a:pt x="243" y="55"/>
                    <a:pt x="244" y="51"/>
                    <a:pt x="242" y="50"/>
                  </a:cubicBezTo>
                  <a:cubicBezTo>
                    <a:pt x="238" y="49"/>
                    <a:pt x="241" y="54"/>
                    <a:pt x="240" y="56"/>
                  </a:cubicBezTo>
                  <a:cubicBezTo>
                    <a:pt x="238" y="58"/>
                    <a:pt x="235" y="59"/>
                    <a:pt x="233" y="61"/>
                  </a:cubicBezTo>
                  <a:cubicBezTo>
                    <a:pt x="230" y="64"/>
                    <a:pt x="231" y="63"/>
                    <a:pt x="233" y="65"/>
                  </a:cubicBezTo>
                  <a:cubicBezTo>
                    <a:pt x="234" y="66"/>
                    <a:pt x="237" y="69"/>
                    <a:pt x="237" y="71"/>
                  </a:cubicBezTo>
                  <a:cubicBezTo>
                    <a:pt x="237" y="71"/>
                    <a:pt x="236" y="73"/>
                    <a:pt x="235" y="73"/>
                  </a:cubicBezTo>
                  <a:cubicBezTo>
                    <a:pt x="234" y="75"/>
                    <a:pt x="233" y="77"/>
                    <a:pt x="233" y="79"/>
                  </a:cubicBezTo>
                  <a:cubicBezTo>
                    <a:pt x="233" y="79"/>
                    <a:pt x="234" y="84"/>
                    <a:pt x="235" y="84"/>
                  </a:cubicBezTo>
                  <a:cubicBezTo>
                    <a:pt x="237" y="84"/>
                    <a:pt x="239" y="84"/>
                    <a:pt x="241" y="83"/>
                  </a:cubicBezTo>
                  <a:cubicBezTo>
                    <a:pt x="243" y="82"/>
                    <a:pt x="246" y="83"/>
                    <a:pt x="248" y="84"/>
                  </a:cubicBezTo>
                  <a:cubicBezTo>
                    <a:pt x="251" y="84"/>
                    <a:pt x="253" y="86"/>
                    <a:pt x="254" y="89"/>
                  </a:cubicBezTo>
                  <a:cubicBezTo>
                    <a:pt x="255" y="91"/>
                    <a:pt x="251" y="94"/>
                    <a:pt x="253" y="95"/>
                  </a:cubicBezTo>
                  <a:cubicBezTo>
                    <a:pt x="253" y="95"/>
                    <a:pt x="259" y="97"/>
                    <a:pt x="259" y="97"/>
                  </a:cubicBezTo>
                  <a:cubicBezTo>
                    <a:pt x="259" y="98"/>
                    <a:pt x="252" y="96"/>
                    <a:pt x="251" y="96"/>
                  </a:cubicBezTo>
                  <a:cubicBezTo>
                    <a:pt x="251" y="96"/>
                    <a:pt x="250" y="93"/>
                    <a:pt x="250" y="93"/>
                  </a:cubicBezTo>
                  <a:cubicBezTo>
                    <a:pt x="251" y="91"/>
                    <a:pt x="252" y="90"/>
                    <a:pt x="250" y="89"/>
                  </a:cubicBezTo>
                  <a:cubicBezTo>
                    <a:pt x="248" y="88"/>
                    <a:pt x="249" y="86"/>
                    <a:pt x="247" y="85"/>
                  </a:cubicBezTo>
                  <a:cubicBezTo>
                    <a:pt x="245" y="85"/>
                    <a:pt x="243" y="86"/>
                    <a:pt x="241" y="86"/>
                  </a:cubicBezTo>
                  <a:cubicBezTo>
                    <a:pt x="241" y="86"/>
                    <a:pt x="237" y="87"/>
                    <a:pt x="237" y="88"/>
                  </a:cubicBezTo>
                  <a:cubicBezTo>
                    <a:pt x="238" y="88"/>
                    <a:pt x="239" y="88"/>
                    <a:pt x="238" y="88"/>
                  </a:cubicBezTo>
                  <a:cubicBezTo>
                    <a:pt x="238" y="89"/>
                    <a:pt x="236" y="90"/>
                    <a:pt x="237" y="91"/>
                  </a:cubicBezTo>
                  <a:cubicBezTo>
                    <a:pt x="241" y="93"/>
                    <a:pt x="238" y="96"/>
                    <a:pt x="236" y="98"/>
                  </a:cubicBezTo>
                  <a:cubicBezTo>
                    <a:pt x="235" y="99"/>
                    <a:pt x="234" y="101"/>
                    <a:pt x="234" y="102"/>
                  </a:cubicBezTo>
                  <a:cubicBezTo>
                    <a:pt x="233" y="103"/>
                    <a:pt x="231" y="104"/>
                    <a:pt x="229" y="104"/>
                  </a:cubicBezTo>
                  <a:cubicBezTo>
                    <a:pt x="228" y="105"/>
                    <a:pt x="227" y="105"/>
                    <a:pt x="227" y="107"/>
                  </a:cubicBezTo>
                  <a:cubicBezTo>
                    <a:pt x="226" y="109"/>
                    <a:pt x="224" y="108"/>
                    <a:pt x="223" y="108"/>
                  </a:cubicBezTo>
                  <a:cubicBezTo>
                    <a:pt x="220" y="107"/>
                    <a:pt x="218" y="108"/>
                    <a:pt x="216" y="107"/>
                  </a:cubicBezTo>
                  <a:cubicBezTo>
                    <a:pt x="215" y="107"/>
                    <a:pt x="214" y="106"/>
                    <a:pt x="213" y="106"/>
                  </a:cubicBezTo>
                  <a:cubicBezTo>
                    <a:pt x="211" y="106"/>
                    <a:pt x="211" y="105"/>
                    <a:pt x="210" y="104"/>
                  </a:cubicBezTo>
                  <a:cubicBezTo>
                    <a:pt x="210" y="104"/>
                    <a:pt x="212" y="103"/>
                    <a:pt x="212" y="104"/>
                  </a:cubicBezTo>
                  <a:cubicBezTo>
                    <a:pt x="213" y="106"/>
                    <a:pt x="215" y="106"/>
                    <a:pt x="215" y="105"/>
                  </a:cubicBezTo>
                  <a:cubicBezTo>
                    <a:pt x="216" y="104"/>
                    <a:pt x="221" y="107"/>
                    <a:pt x="223" y="105"/>
                  </a:cubicBezTo>
                  <a:cubicBezTo>
                    <a:pt x="223" y="104"/>
                    <a:pt x="221" y="103"/>
                    <a:pt x="223" y="103"/>
                  </a:cubicBezTo>
                  <a:cubicBezTo>
                    <a:pt x="224" y="102"/>
                    <a:pt x="226" y="101"/>
                    <a:pt x="227" y="100"/>
                  </a:cubicBezTo>
                  <a:cubicBezTo>
                    <a:pt x="228" y="98"/>
                    <a:pt x="227" y="98"/>
                    <a:pt x="230" y="97"/>
                  </a:cubicBezTo>
                  <a:cubicBezTo>
                    <a:pt x="233" y="95"/>
                    <a:pt x="229" y="93"/>
                    <a:pt x="231" y="91"/>
                  </a:cubicBezTo>
                  <a:cubicBezTo>
                    <a:pt x="233" y="90"/>
                    <a:pt x="233" y="89"/>
                    <a:pt x="231" y="88"/>
                  </a:cubicBezTo>
                  <a:cubicBezTo>
                    <a:pt x="230" y="88"/>
                    <a:pt x="229" y="87"/>
                    <a:pt x="228" y="86"/>
                  </a:cubicBezTo>
                  <a:cubicBezTo>
                    <a:pt x="227" y="84"/>
                    <a:pt x="228" y="81"/>
                    <a:pt x="228" y="79"/>
                  </a:cubicBezTo>
                  <a:cubicBezTo>
                    <a:pt x="228" y="77"/>
                    <a:pt x="227" y="75"/>
                    <a:pt x="228" y="73"/>
                  </a:cubicBezTo>
                  <a:cubicBezTo>
                    <a:pt x="228" y="71"/>
                    <a:pt x="230" y="71"/>
                    <a:pt x="230" y="69"/>
                  </a:cubicBezTo>
                  <a:cubicBezTo>
                    <a:pt x="229" y="67"/>
                    <a:pt x="227" y="66"/>
                    <a:pt x="226" y="65"/>
                  </a:cubicBezTo>
                  <a:cubicBezTo>
                    <a:pt x="225" y="64"/>
                    <a:pt x="224" y="63"/>
                    <a:pt x="225" y="62"/>
                  </a:cubicBezTo>
                  <a:cubicBezTo>
                    <a:pt x="227" y="61"/>
                    <a:pt x="227" y="59"/>
                    <a:pt x="228" y="57"/>
                  </a:cubicBezTo>
                  <a:cubicBezTo>
                    <a:pt x="229" y="56"/>
                    <a:pt x="230" y="53"/>
                    <a:pt x="229" y="52"/>
                  </a:cubicBezTo>
                  <a:cubicBezTo>
                    <a:pt x="229" y="51"/>
                    <a:pt x="225" y="50"/>
                    <a:pt x="223" y="49"/>
                  </a:cubicBezTo>
                  <a:cubicBezTo>
                    <a:pt x="221" y="49"/>
                    <a:pt x="219" y="49"/>
                    <a:pt x="217" y="49"/>
                  </a:cubicBezTo>
                  <a:cubicBezTo>
                    <a:pt x="216" y="49"/>
                    <a:pt x="213" y="48"/>
                    <a:pt x="212" y="49"/>
                  </a:cubicBezTo>
                  <a:cubicBezTo>
                    <a:pt x="209" y="51"/>
                    <a:pt x="209" y="58"/>
                    <a:pt x="206" y="60"/>
                  </a:cubicBezTo>
                  <a:cubicBezTo>
                    <a:pt x="204" y="63"/>
                    <a:pt x="198" y="64"/>
                    <a:pt x="198" y="68"/>
                  </a:cubicBezTo>
                  <a:cubicBezTo>
                    <a:pt x="198" y="69"/>
                    <a:pt x="201" y="68"/>
                    <a:pt x="201" y="68"/>
                  </a:cubicBezTo>
                  <a:cubicBezTo>
                    <a:pt x="202" y="69"/>
                    <a:pt x="201" y="73"/>
                    <a:pt x="201" y="73"/>
                  </a:cubicBezTo>
                  <a:cubicBezTo>
                    <a:pt x="200" y="75"/>
                    <a:pt x="202" y="76"/>
                    <a:pt x="199" y="76"/>
                  </a:cubicBezTo>
                  <a:cubicBezTo>
                    <a:pt x="199" y="77"/>
                    <a:pt x="198" y="77"/>
                    <a:pt x="198" y="78"/>
                  </a:cubicBezTo>
                  <a:cubicBezTo>
                    <a:pt x="199" y="79"/>
                    <a:pt x="200" y="79"/>
                    <a:pt x="201" y="79"/>
                  </a:cubicBezTo>
                  <a:cubicBezTo>
                    <a:pt x="202" y="79"/>
                    <a:pt x="206" y="79"/>
                    <a:pt x="206" y="80"/>
                  </a:cubicBezTo>
                  <a:cubicBezTo>
                    <a:pt x="206" y="82"/>
                    <a:pt x="206" y="84"/>
                    <a:pt x="208" y="85"/>
                  </a:cubicBezTo>
                  <a:cubicBezTo>
                    <a:pt x="210" y="86"/>
                    <a:pt x="212" y="85"/>
                    <a:pt x="210" y="87"/>
                  </a:cubicBezTo>
                  <a:cubicBezTo>
                    <a:pt x="209" y="88"/>
                    <a:pt x="209" y="90"/>
                    <a:pt x="208" y="91"/>
                  </a:cubicBezTo>
                  <a:cubicBezTo>
                    <a:pt x="207" y="93"/>
                    <a:pt x="202" y="88"/>
                    <a:pt x="201" y="87"/>
                  </a:cubicBezTo>
                  <a:cubicBezTo>
                    <a:pt x="198" y="85"/>
                    <a:pt x="194" y="84"/>
                    <a:pt x="191" y="83"/>
                  </a:cubicBezTo>
                  <a:cubicBezTo>
                    <a:pt x="189" y="82"/>
                    <a:pt x="188" y="81"/>
                    <a:pt x="186" y="80"/>
                  </a:cubicBezTo>
                  <a:cubicBezTo>
                    <a:pt x="185" y="80"/>
                    <a:pt x="183" y="79"/>
                    <a:pt x="182" y="79"/>
                  </a:cubicBezTo>
                  <a:cubicBezTo>
                    <a:pt x="179" y="79"/>
                    <a:pt x="176" y="78"/>
                    <a:pt x="173" y="78"/>
                  </a:cubicBezTo>
                  <a:cubicBezTo>
                    <a:pt x="169" y="78"/>
                    <a:pt x="165" y="78"/>
                    <a:pt x="168" y="83"/>
                  </a:cubicBezTo>
                  <a:cubicBezTo>
                    <a:pt x="170" y="84"/>
                    <a:pt x="169" y="86"/>
                    <a:pt x="167" y="87"/>
                  </a:cubicBezTo>
                  <a:cubicBezTo>
                    <a:pt x="166" y="88"/>
                    <a:pt x="163" y="86"/>
                    <a:pt x="164" y="89"/>
                  </a:cubicBezTo>
                  <a:cubicBezTo>
                    <a:pt x="165" y="90"/>
                    <a:pt x="157" y="90"/>
                    <a:pt x="161" y="87"/>
                  </a:cubicBezTo>
                  <a:cubicBezTo>
                    <a:pt x="162" y="86"/>
                    <a:pt x="159" y="84"/>
                    <a:pt x="158" y="85"/>
                  </a:cubicBezTo>
                  <a:cubicBezTo>
                    <a:pt x="156" y="85"/>
                    <a:pt x="154" y="86"/>
                    <a:pt x="153" y="87"/>
                  </a:cubicBezTo>
                  <a:cubicBezTo>
                    <a:pt x="150" y="89"/>
                    <a:pt x="147" y="87"/>
                    <a:pt x="144" y="88"/>
                  </a:cubicBezTo>
                  <a:cubicBezTo>
                    <a:pt x="141" y="89"/>
                    <a:pt x="139" y="91"/>
                    <a:pt x="137" y="91"/>
                  </a:cubicBezTo>
                  <a:cubicBezTo>
                    <a:pt x="136" y="91"/>
                    <a:pt x="130" y="91"/>
                    <a:pt x="131" y="90"/>
                  </a:cubicBezTo>
                  <a:cubicBezTo>
                    <a:pt x="133" y="90"/>
                    <a:pt x="133" y="90"/>
                    <a:pt x="133" y="89"/>
                  </a:cubicBezTo>
                  <a:cubicBezTo>
                    <a:pt x="133" y="86"/>
                    <a:pt x="135" y="87"/>
                    <a:pt x="135" y="85"/>
                  </a:cubicBezTo>
                  <a:cubicBezTo>
                    <a:pt x="136" y="84"/>
                    <a:pt x="129" y="86"/>
                    <a:pt x="129" y="86"/>
                  </a:cubicBezTo>
                  <a:cubicBezTo>
                    <a:pt x="128" y="86"/>
                    <a:pt x="127" y="86"/>
                    <a:pt x="127" y="87"/>
                  </a:cubicBezTo>
                  <a:cubicBezTo>
                    <a:pt x="127" y="88"/>
                    <a:pt x="127" y="89"/>
                    <a:pt x="127" y="90"/>
                  </a:cubicBezTo>
                  <a:cubicBezTo>
                    <a:pt x="126" y="90"/>
                    <a:pt x="124" y="89"/>
                    <a:pt x="123" y="89"/>
                  </a:cubicBezTo>
                  <a:cubicBezTo>
                    <a:pt x="121" y="89"/>
                    <a:pt x="118" y="90"/>
                    <a:pt x="116" y="91"/>
                  </a:cubicBezTo>
                  <a:cubicBezTo>
                    <a:pt x="113" y="92"/>
                    <a:pt x="110" y="94"/>
                    <a:pt x="107" y="95"/>
                  </a:cubicBezTo>
                  <a:cubicBezTo>
                    <a:pt x="105" y="95"/>
                    <a:pt x="104" y="96"/>
                    <a:pt x="103" y="98"/>
                  </a:cubicBezTo>
                  <a:cubicBezTo>
                    <a:pt x="103" y="99"/>
                    <a:pt x="103" y="102"/>
                    <a:pt x="101" y="102"/>
                  </a:cubicBezTo>
                  <a:cubicBezTo>
                    <a:pt x="99" y="102"/>
                    <a:pt x="97" y="103"/>
                    <a:pt x="95" y="103"/>
                  </a:cubicBezTo>
                  <a:cubicBezTo>
                    <a:pt x="94" y="103"/>
                    <a:pt x="93" y="101"/>
                    <a:pt x="92" y="100"/>
                  </a:cubicBezTo>
                  <a:cubicBezTo>
                    <a:pt x="90" y="98"/>
                    <a:pt x="87" y="99"/>
                    <a:pt x="89" y="96"/>
                  </a:cubicBezTo>
                  <a:cubicBezTo>
                    <a:pt x="90" y="94"/>
                    <a:pt x="93" y="95"/>
                    <a:pt x="94" y="94"/>
                  </a:cubicBezTo>
                  <a:cubicBezTo>
                    <a:pt x="96" y="94"/>
                    <a:pt x="98" y="95"/>
                    <a:pt x="97" y="93"/>
                  </a:cubicBezTo>
                  <a:cubicBezTo>
                    <a:pt x="96" y="92"/>
                    <a:pt x="95" y="90"/>
                    <a:pt x="94" y="89"/>
                  </a:cubicBezTo>
                  <a:cubicBezTo>
                    <a:pt x="92" y="87"/>
                    <a:pt x="89" y="88"/>
                    <a:pt x="87" y="88"/>
                  </a:cubicBezTo>
                  <a:cubicBezTo>
                    <a:pt x="86" y="88"/>
                    <a:pt x="80" y="87"/>
                    <a:pt x="80" y="87"/>
                  </a:cubicBezTo>
                  <a:cubicBezTo>
                    <a:pt x="80" y="87"/>
                    <a:pt x="83" y="88"/>
                    <a:pt x="83" y="88"/>
                  </a:cubicBezTo>
                  <a:cubicBezTo>
                    <a:pt x="84" y="89"/>
                    <a:pt x="84" y="90"/>
                    <a:pt x="84" y="91"/>
                  </a:cubicBezTo>
                  <a:cubicBezTo>
                    <a:pt x="84" y="92"/>
                    <a:pt x="84" y="94"/>
                    <a:pt x="84" y="95"/>
                  </a:cubicBezTo>
                  <a:cubicBezTo>
                    <a:pt x="83" y="96"/>
                    <a:pt x="82" y="97"/>
                    <a:pt x="82" y="98"/>
                  </a:cubicBezTo>
                  <a:cubicBezTo>
                    <a:pt x="83" y="100"/>
                    <a:pt x="87" y="100"/>
                    <a:pt x="86" y="103"/>
                  </a:cubicBezTo>
                  <a:cubicBezTo>
                    <a:pt x="85" y="104"/>
                    <a:pt x="84" y="106"/>
                    <a:pt x="84" y="107"/>
                  </a:cubicBezTo>
                  <a:cubicBezTo>
                    <a:pt x="84" y="107"/>
                    <a:pt x="84" y="111"/>
                    <a:pt x="84" y="111"/>
                  </a:cubicBezTo>
                  <a:cubicBezTo>
                    <a:pt x="84" y="111"/>
                    <a:pt x="83" y="108"/>
                    <a:pt x="83" y="108"/>
                  </a:cubicBezTo>
                  <a:cubicBezTo>
                    <a:pt x="82" y="108"/>
                    <a:pt x="81" y="110"/>
                    <a:pt x="80" y="109"/>
                  </a:cubicBezTo>
                  <a:cubicBezTo>
                    <a:pt x="80" y="109"/>
                    <a:pt x="82" y="108"/>
                    <a:pt x="82" y="107"/>
                  </a:cubicBezTo>
                  <a:cubicBezTo>
                    <a:pt x="81" y="106"/>
                    <a:pt x="79" y="106"/>
                    <a:pt x="78" y="106"/>
                  </a:cubicBezTo>
                  <a:cubicBezTo>
                    <a:pt x="77" y="106"/>
                    <a:pt x="76" y="105"/>
                    <a:pt x="75" y="106"/>
                  </a:cubicBezTo>
                  <a:cubicBezTo>
                    <a:pt x="73" y="106"/>
                    <a:pt x="72" y="108"/>
                    <a:pt x="70" y="108"/>
                  </a:cubicBezTo>
                  <a:cubicBezTo>
                    <a:pt x="68" y="110"/>
                    <a:pt x="67" y="110"/>
                    <a:pt x="65" y="112"/>
                  </a:cubicBezTo>
                  <a:cubicBezTo>
                    <a:pt x="63" y="114"/>
                    <a:pt x="61" y="114"/>
                    <a:pt x="64" y="116"/>
                  </a:cubicBezTo>
                  <a:cubicBezTo>
                    <a:pt x="65" y="117"/>
                    <a:pt x="67" y="120"/>
                    <a:pt x="66" y="121"/>
                  </a:cubicBezTo>
                  <a:cubicBezTo>
                    <a:pt x="65" y="122"/>
                    <a:pt x="59" y="120"/>
                    <a:pt x="58" y="120"/>
                  </a:cubicBezTo>
                  <a:cubicBezTo>
                    <a:pt x="57" y="119"/>
                    <a:pt x="54" y="120"/>
                    <a:pt x="53" y="120"/>
                  </a:cubicBezTo>
                  <a:cubicBezTo>
                    <a:pt x="54" y="119"/>
                    <a:pt x="49" y="115"/>
                    <a:pt x="48" y="117"/>
                  </a:cubicBezTo>
                  <a:cubicBezTo>
                    <a:pt x="43" y="121"/>
                    <a:pt x="54" y="122"/>
                    <a:pt x="54" y="124"/>
                  </a:cubicBezTo>
                  <a:cubicBezTo>
                    <a:pt x="53" y="128"/>
                    <a:pt x="50" y="126"/>
                    <a:pt x="47" y="126"/>
                  </a:cubicBezTo>
                  <a:cubicBezTo>
                    <a:pt x="44" y="125"/>
                    <a:pt x="43" y="123"/>
                    <a:pt x="40" y="122"/>
                  </a:cubicBezTo>
                  <a:cubicBezTo>
                    <a:pt x="38" y="121"/>
                    <a:pt x="38" y="120"/>
                    <a:pt x="37" y="118"/>
                  </a:cubicBezTo>
                  <a:cubicBezTo>
                    <a:pt x="37" y="116"/>
                    <a:pt x="36" y="116"/>
                    <a:pt x="35" y="115"/>
                  </a:cubicBezTo>
                  <a:cubicBezTo>
                    <a:pt x="35" y="114"/>
                    <a:pt x="38" y="112"/>
                    <a:pt x="38" y="112"/>
                  </a:cubicBezTo>
                  <a:cubicBezTo>
                    <a:pt x="39" y="109"/>
                    <a:pt x="34" y="107"/>
                    <a:pt x="32" y="107"/>
                  </a:cubicBezTo>
                  <a:cubicBezTo>
                    <a:pt x="30" y="106"/>
                    <a:pt x="30" y="104"/>
                    <a:pt x="28" y="104"/>
                  </a:cubicBezTo>
                  <a:cubicBezTo>
                    <a:pt x="29" y="103"/>
                    <a:pt x="24" y="99"/>
                    <a:pt x="24" y="99"/>
                  </a:cubicBezTo>
                  <a:cubicBezTo>
                    <a:pt x="26" y="98"/>
                    <a:pt x="28" y="101"/>
                    <a:pt x="29" y="102"/>
                  </a:cubicBezTo>
                  <a:cubicBezTo>
                    <a:pt x="30" y="103"/>
                    <a:pt x="31" y="103"/>
                    <a:pt x="31" y="102"/>
                  </a:cubicBezTo>
                  <a:cubicBezTo>
                    <a:pt x="32" y="102"/>
                    <a:pt x="33" y="103"/>
                    <a:pt x="33" y="103"/>
                  </a:cubicBezTo>
                  <a:cubicBezTo>
                    <a:pt x="36" y="104"/>
                    <a:pt x="38" y="105"/>
                    <a:pt x="41" y="105"/>
                  </a:cubicBezTo>
                  <a:cubicBezTo>
                    <a:pt x="43" y="106"/>
                    <a:pt x="46" y="106"/>
                    <a:pt x="49" y="107"/>
                  </a:cubicBezTo>
                  <a:cubicBezTo>
                    <a:pt x="54" y="109"/>
                    <a:pt x="58" y="109"/>
                    <a:pt x="63" y="106"/>
                  </a:cubicBezTo>
                  <a:cubicBezTo>
                    <a:pt x="65" y="105"/>
                    <a:pt x="66" y="104"/>
                    <a:pt x="68" y="103"/>
                  </a:cubicBezTo>
                  <a:cubicBezTo>
                    <a:pt x="71" y="101"/>
                    <a:pt x="69" y="100"/>
                    <a:pt x="69" y="97"/>
                  </a:cubicBezTo>
                  <a:cubicBezTo>
                    <a:pt x="69" y="94"/>
                    <a:pt x="62" y="93"/>
                    <a:pt x="60" y="91"/>
                  </a:cubicBezTo>
                  <a:cubicBezTo>
                    <a:pt x="57" y="89"/>
                    <a:pt x="53" y="87"/>
                    <a:pt x="50" y="86"/>
                  </a:cubicBezTo>
                  <a:cubicBezTo>
                    <a:pt x="47" y="84"/>
                    <a:pt x="43" y="82"/>
                    <a:pt x="40" y="82"/>
                  </a:cubicBezTo>
                  <a:cubicBezTo>
                    <a:pt x="39" y="81"/>
                    <a:pt x="39" y="82"/>
                    <a:pt x="38" y="82"/>
                  </a:cubicBezTo>
                  <a:cubicBezTo>
                    <a:pt x="37" y="82"/>
                    <a:pt x="36" y="81"/>
                    <a:pt x="35" y="81"/>
                  </a:cubicBezTo>
                  <a:cubicBezTo>
                    <a:pt x="33" y="80"/>
                    <a:pt x="31" y="84"/>
                    <a:pt x="29" y="84"/>
                  </a:cubicBezTo>
                  <a:cubicBezTo>
                    <a:pt x="29" y="83"/>
                    <a:pt x="33" y="80"/>
                    <a:pt x="29" y="80"/>
                  </a:cubicBezTo>
                  <a:cubicBezTo>
                    <a:pt x="28" y="80"/>
                    <a:pt x="24" y="78"/>
                    <a:pt x="24" y="78"/>
                  </a:cubicBezTo>
                  <a:cubicBezTo>
                    <a:pt x="25" y="77"/>
                    <a:pt x="29" y="80"/>
                    <a:pt x="29" y="78"/>
                  </a:cubicBezTo>
                  <a:cubicBezTo>
                    <a:pt x="29" y="77"/>
                    <a:pt x="25" y="75"/>
                    <a:pt x="24" y="75"/>
                  </a:cubicBezTo>
                  <a:cubicBezTo>
                    <a:pt x="23" y="76"/>
                    <a:pt x="20" y="78"/>
                    <a:pt x="20" y="78"/>
                  </a:cubicBezTo>
                  <a:cubicBezTo>
                    <a:pt x="20" y="77"/>
                    <a:pt x="20" y="77"/>
                    <a:pt x="19" y="76"/>
                  </a:cubicBezTo>
                  <a:cubicBezTo>
                    <a:pt x="17" y="76"/>
                    <a:pt x="17" y="77"/>
                    <a:pt x="16" y="78"/>
                  </a:cubicBezTo>
                  <a:cubicBezTo>
                    <a:pt x="16" y="78"/>
                    <a:pt x="16" y="78"/>
                    <a:pt x="16" y="77"/>
                  </a:cubicBezTo>
                  <a:cubicBezTo>
                    <a:pt x="15" y="78"/>
                    <a:pt x="14" y="80"/>
                    <a:pt x="13" y="80"/>
                  </a:cubicBezTo>
                  <a:cubicBezTo>
                    <a:pt x="12" y="81"/>
                    <a:pt x="10" y="81"/>
                    <a:pt x="10" y="81"/>
                  </a:cubicBezTo>
                  <a:cubicBezTo>
                    <a:pt x="9" y="83"/>
                    <a:pt x="5" y="83"/>
                    <a:pt x="6" y="85"/>
                  </a:cubicBezTo>
                  <a:cubicBezTo>
                    <a:pt x="9" y="87"/>
                    <a:pt x="5" y="85"/>
                    <a:pt x="5" y="88"/>
                  </a:cubicBezTo>
                  <a:cubicBezTo>
                    <a:pt x="5" y="90"/>
                    <a:pt x="9" y="91"/>
                    <a:pt x="10" y="92"/>
                  </a:cubicBezTo>
                  <a:cubicBezTo>
                    <a:pt x="12" y="93"/>
                    <a:pt x="14" y="95"/>
                    <a:pt x="13" y="97"/>
                  </a:cubicBezTo>
                  <a:cubicBezTo>
                    <a:pt x="12" y="99"/>
                    <a:pt x="9" y="100"/>
                    <a:pt x="9" y="102"/>
                  </a:cubicBezTo>
                  <a:cubicBezTo>
                    <a:pt x="10" y="104"/>
                    <a:pt x="12" y="106"/>
                    <a:pt x="13" y="108"/>
                  </a:cubicBezTo>
                  <a:cubicBezTo>
                    <a:pt x="14" y="110"/>
                    <a:pt x="12" y="110"/>
                    <a:pt x="12" y="112"/>
                  </a:cubicBezTo>
                  <a:cubicBezTo>
                    <a:pt x="12" y="114"/>
                    <a:pt x="15" y="116"/>
                    <a:pt x="13" y="117"/>
                  </a:cubicBezTo>
                  <a:cubicBezTo>
                    <a:pt x="11" y="118"/>
                    <a:pt x="14" y="121"/>
                    <a:pt x="14" y="122"/>
                  </a:cubicBezTo>
                  <a:cubicBezTo>
                    <a:pt x="16" y="124"/>
                    <a:pt x="18" y="124"/>
                    <a:pt x="15" y="126"/>
                  </a:cubicBezTo>
                  <a:cubicBezTo>
                    <a:pt x="13" y="128"/>
                    <a:pt x="14" y="128"/>
                    <a:pt x="15" y="129"/>
                  </a:cubicBezTo>
                  <a:cubicBezTo>
                    <a:pt x="20" y="132"/>
                    <a:pt x="23" y="134"/>
                    <a:pt x="18" y="138"/>
                  </a:cubicBezTo>
                  <a:cubicBezTo>
                    <a:pt x="13" y="143"/>
                    <a:pt x="8" y="147"/>
                    <a:pt x="4" y="152"/>
                  </a:cubicBezTo>
                  <a:cubicBezTo>
                    <a:pt x="6" y="152"/>
                    <a:pt x="6" y="151"/>
                    <a:pt x="7" y="152"/>
                  </a:cubicBezTo>
                  <a:cubicBezTo>
                    <a:pt x="8" y="154"/>
                    <a:pt x="10" y="154"/>
                    <a:pt x="11" y="155"/>
                  </a:cubicBezTo>
                  <a:cubicBezTo>
                    <a:pt x="17" y="157"/>
                    <a:pt x="9" y="157"/>
                    <a:pt x="7" y="157"/>
                  </a:cubicBezTo>
                  <a:cubicBezTo>
                    <a:pt x="5" y="157"/>
                    <a:pt x="4" y="158"/>
                    <a:pt x="4" y="160"/>
                  </a:cubicBezTo>
                  <a:cubicBezTo>
                    <a:pt x="4" y="162"/>
                    <a:pt x="2" y="163"/>
                    <a:pt x="1" y="165"/>
                  </a:cubicBezTo>
                  <a:cubicBezTo>
                    <a:pt x="0" y="166"/>
                    <a:pt x="1" y="168"/>
                    <a:pt x="2" y="170"/>
                  </a:cubicBezTo>
                  <a:cubicBezTo>
                    <a:pt x="2" y="172"/>
                    <a:pt x="0" y="174"/>
                    <a:pt x="1" y="175"/>
                  </a:cubicBezTo>
                  <a:cubicBezTo>
                    <a:pt x="3" y="176"/>
                    <a:pt x="3" y="176"/>
                    <a:pt x="3" y="178"/>
                  </a:cubicBezTo>
                  <a:cubicBezTo>
                    <a:pt x="2" y="180"/>
                    <a:pt x="4" y="181"/>
                    <a:pt x="4" y="183"/>
                  </a:cubicBezTo>
                  <a:cubicBezTo>
                    <a:pt x="4" y="184"/>
                    <a:pt x="7" y="186"/>
                    <a:pt x="8" y="186"/>
                  </a:cubicBezTo>
                  <a:cubicBezTo>
                    <a:pt x="8" y="186"/>
                    <a:pt x="9" y="185"/>
                    <a:pt x="10" y="185"/>
                  </a:cubicBezTo>
                  <a:cubicBezTo>
                    <a:pt x="11" y="185"/>
                    <a:pt x="11" y="187"/>
                    <a:pt x="12" y="187"/>
                  </a:cubicBezTo>
                  <a:cubicBezTo>
                    <a:pt x="14" y="186"/>
                    <a:pt x="14" y="185"/>
                    <a:pt x="16" y="187"/>
                  </a:cubicBezTo>
                  <a:cubicBezTo>
                    <a:pt x="18" y="188"/>
                    <a:pt x="18" y="188"/>
                    <a:pt x="18" y="190"/>
                  </a:cubicBezTo>
                  <a:cubicBezTo>
                    <a:pt x="17" y="195"/>
                    <a:pt x="21" y="199"/>
                    <a:pt x="24" y="201"/>
                  </a:cubicBezTo>
                  <a:cubicBezTo>
                    <a:pt x="26" y="202"/>
                    <a:pt x="27" y="203"/>
                    <a:pt x="25" y="204"/>
                  </a:cubicBezTo>
                  <a:cubicBezTo>
                    <a:pt x="24" y="206"/>
                    <a:pt x="23" y="205"/>
                    <a:pt x="21" y="205"/>
                  </a:cubicBezTo>
                  <a:cubicBezTo>
                    <a:pt x="19" y="205"/>
                    <a:pt x="22" y="214"/>
                    <a:pt x="24" y="213"/>
                  </a:cubicBezTo>
                  <a:cubicBezTo>
                    <a:pt x="25" y="212"/>
                    <a:pt x="26" y="209"/>
                    <a:pt x="27" y="210"/>
                  </a:cubicBezTo>
                  <a:cubicBezTo>
                    <a:pt x="28" y="210"/>
                    <a:pt x="29" y="211"/>
                    <a:pt x="31" y="211"/>
                  </a:cubicBezTo>
                  <a:cubicBezTo>
                    <a:pt x="33" y="211"/>
                    <a:pt x="35" y="212"/>
                    <a:pt x="35" y="214"/>
                  </a:cubicBezTo>
                  <a:cubicBezTo>
                    <a:pt x="35" y="215"/>
                    <a:pt x="34" y="215"/>
                    <a:pt x="34" y="215"/>
                  </a:cubicBezTo>
                  <a:cubicBezTo>
                    <a:pt x="33" y="216"/>
                    <a:pt x="34" y="218"/>
                    <a:pt x="35" y="218"/>
                  </a:cubicBezTo>
                  <a:cubicBezTo>
                    <a:pt x="36" y="219"/>
                    <a:pt x="38" y="218"/>
                    <a:pt x="39" y="219"/>
                  </a:cubicBezTo>
                  <a:cubicBezTo>
                    <a:pt x="40" y="220"/>
                    <a:pt x="40" y="222"/>
                    <a:pt x="40" y="223"/>
                  </a:cubicBezTo>
                  <a:cubicBezTo>
                    <a:pt x="40" y="224"/>
                    <a:pt x="43" y="223"/>
                    <a:pt x="44" y="223"/>
                  </a:cubicBezTo>
                  <a:cubicBezTo>
                    <a:pt x="45" y="224"/>
                    <a:pt x="47" y="227"/>
                    <a:pt x="48" y="225"/>
                  </a:cubicBezTo>
                  <a:cubicBezTo>
                    <a:pt x="49" y="223"/>
                    <a:pt x="50" y="224"/>
                    <a:pt x="51" y="225"/>
                  </a:cubicBezTo>
                  <a:cubicBezTo>
                    <a:pt x="53" y="227"/>
                    <a:pt x="53" y="226"/>
                    <a:pt x="55" y="226"/>
                  </a:cubicBezTo>
                  <a:cubicBezTo>
                    <a:pt x="56" y="226"/>
                    <a:pt x="57" y="229"/>
                    <a:pt x="58" y="228"/>
                  </a:cubicBezTo>
                  <a:cubicBezTo>
                    <a:pt x="60" y="227"/>
                    <a:pt x="62" y="229"/>
                    <a:pt x="63" y="230"/>
                  </a:cubicBezTo>
                  <a:cubicBezTo>
                    <a:pt x="65" y="231"/>
                    <a:pt x="62" y="232"/>
                    <a:pt x="62" y="232"/>
                  </a:cubicBezTo>
                  <a:cubicBezTo>
                    <a:pt x="60" y="233"/>
                    <a:pt x="63" y="234"/>
                    <a:pt x="63" y="234"/>
                  </a:cubicBezTo>
                  <a:cubicBezTo>
                    <a:pt x="63" y="234"/>
                    <a:pt x="60" y="234"/>
                    <a:pt x="61" y="236"/>
                  </a:cubicBezTo>
                  <a:cubicBezTo>
                    <a:pt x="63" y="237"/>
                    <a:pt x="62" y="238"/>
                    <a:pt x="61" y="239"/>
                  </a:cubicBezTo>
                  <a:cubicBezTo>
                    <a:pt x="61" y="240"/>
                    <a:pt x="58" y="240"/>
                    <a:pt x="57" y="240"/>
                  </a:cubicBezTo>
                  <a:cubicBezTo>
                    <a:pt x="55" y="240"/>
                    <a:pt x="54" y="242"/>
                    <a:pt x="53" y="244"/>
                  </a:cubicBezTo>
                  <a:cubicBezTo>
                    <a:pt x="54" y="244"/>
                    <a:pt x="58" y="244"/>
                    <a:pt x="58" y="245"/>
                  </a:cubicBezTo>
                  <a:cubicBezTo>
                    <a:pt x="58" y="246"/>
                    <a:pt x="53" y="247"/>
                    <a:pt x="53" y="248"/>
                  </a:cubicBezTo>
                  <a:cubicBezTo>
                    <a:pt x="53" y="249"/>
                    <a:pt x="55" y="249"/>
                    <a:pt x="55" y="251"/>
                  </a:cubicBezTo>
                  <a:cubicBezTo>
                    <a:pt x="55" y="251"/>
                    <a:pt x="52" y="252"/>
                    <a:pt x="52" y="252"/>
                  </a:cubicBezTo>
                  <a:cubicBezTo>
                    <a:pt x="51" y="253"/>
                    <a:pt x="51" y="254"/>
                    <a:pt x="50" y="255"/>
                  </a:cubicBezTo>
                  <a:cubicBezTo>
                    <a:pt x="50" y="256"/>
                    <a:pt x="48" y="255"/>
                    <a:pt x="48" y="257"/>
                  </a:cubicBezTo>
                  <a:cubicBezTo>
                    <a:pt x="47" y="258"/>
                    <a:pt x="49" y="260"/>
                    <a:pt x="51" y="260"/>
                  </a:cubicBezTo>
                  <a:cubicBezTo>
                    <a:pt x="53" y="261"/>
                    <a:pt x="55" y="262"/>
                    <a:pt x="58" y="264"/>
                  </a:cubicBezTo>
                  <a:cubicBezTo>
                    <a:pt x="59" y="265"/>
                    <a:pt x="60" y="266"/>
                    <a:pt x="61" y="266"/>
                  </a:cubicBezTo>
                  <a:cubicBezTo>
                    <a:pt x="62" y="268"/>
                    <a:pt x="62" y="267"/>
                    <a:pt x="64" y="266"/>
                  </a:cubicBezTo>
                  <a:cubicBezTo>
                    <a:pt x="67" y="266"/>
                    <a:pt x="70" y="269"/>
                    <a:pt x="73" y="269"/>
                  </a:cubicBezTo>
                  <a:cubicBezTo>
                    <a:pt x="76" y="269"/>
                    <a:pt x="79" y="271"/>
                    <a:pt x="82" y="272"/>
                  </a:cubicBezTo>
                  <a:cubicBezTo>
                    <a:pt x="85" y="273"/>
                    <a:pt x="87" y="272"/>
                    <a:pt x="90" y="272"/>
                  </a:cubicBezTo>
                  <a:cubicBezTo>
                    <a:pt x="91" y="273"/>
                    <a:pt x="92" y="274"/>
                    <a:pt x="92" y="275"/>
                  </a:cubicBezTo>
                  <a:cubicBezTo>
                    <a:pt x="92" y="276"/>
                    <a:pt x="93" y="276"/>
                    <a:pt x="94" y="276"/>
                  </a:cubicBezTo>
                  <a:cubicBezTo>
                    <a:pt x="97" y="277"/>
                    <a:pt x="99" y="282"/>
                    <a:pt x="103" y="280"/>
                  </a:cubicBezTo>
                  <a:cubicBezTo>
                    <a:pt x="104" y="279"/>
                    <a:pt x="106" y="278"/>
                    <a:pt x="105" y="277"/>
                  </a:cubicBezTo>
                  <a:cubicBezTo>
                    <a:pt x="104" y="276"/>
                    <a:pt x="103" y="275"/>
                    <a:pt x="102" y="274"/>
                  </a:cubicBezTo>
                  <a:cubicBezTo>
                    <a:pt x="100" y="272"/>
                    <a:pt x="99" y="270"/>
                    <a:pt x="100" y="267"/>
                  </a:cubicBezTo>
                  <a:cubicBezTo>
                    <a:pt x="100" y="265"/>
                    <a:pt x="99" y="263"/>
                    <a:pt x="97" y="262"/>
                  </a:cubicBezTo>
                  <a:cubicBezTo>
                    <a:pt x="95" y="261"/>
                    <a:pt x="98" y="259"/>
                    <a:pt x="99" y="258"/>
                  </a:cubicBezTo>
                  <a:cubicBezTo>
                    <a:pt x="100" y="256"/>
                    <a:pt x="100" y="254"/>
                    <a:pt x="103" y="254"/>
                  </a:cubicBezTo>
                  <a:cubicBezTo>
                    <a:pt x="104" y="254"/>
                    <a:pt x="105" y="253"/>
                    <a:pt x="106" y="252"/>
                  </a:cubicBezTo>
                  <a:cubicBezTo>
                    <a:pt x="107" y="251"/>
                    <a:pt x="108" y="251"/>
                    <a:pt x="109" y="250"/>
                  </a:cubicBezTo>
                  <a:cubicBezTo>
                    <a:pt x="108" y="250"/>
                    <a:pt x="106" y="249"/>
                    <a:pt x="106" y="248"/>
                  </a:cubicBezTo>
                  <a:cubicBezTo>
                    <a:pt x="106" y="247"/>
                    <a:pt x="108" y="248"/>
                    <a:pt x="108" y="248"/>
                  </a:cubicBezTo>
                  <a:cubicBezTo>
                    <a:pt x="108" y="247"/>
                    <a:pt x="106" y="244"/>
                    <a:pt x="105" y="243"/>
                  </a:cubicBezTo>
                  <a:cubicBezTo>
                    <a:pt x="104" y="241"/>
                    <a:pt x="103" y="241"/>
                    <a:pt x="101" y="241"/>
                  </a:cubicBezTo>
                  <a:cubicBezTo>
                    <a:pt x="98" y="241"/>
                    <a:pt x="100" y="239"/>
                    <a:pt x="98" y="238"/>
                  </a:cubicBezTo>
                  <a:cubicBezTo>
                    <a:pt x="97" y="237"/>
                    <a:pt x="94" y="237"/>
                    <a:pt x="96" y="235"/>
                  </a:cubicBezTo>
                  <a:cubicBezTo>
                    <a:pt x="97" y="233"/>
                    <a:pt x="99" y="232"/>
                    <a:pt x="97" y="231"/>
                  </a:cubicBezTo>
                  <a:cubicBezTo>
                    <a:pt x="96" y="229"/>
                    <a:pt x="98" y="228"/>
                    <a:pt x="99" y="227"/>
                  </a:cubicBezTo>
                  <a:cubicBezTo>
                    <a:pt x="99" y="226"/>
                    <a:pt x="101" y="223"/>
                    <a:pt x="101" y="224"/>
                  </a:cubicBezTo>
                  <a:cubicBezTo>
                    <a:pt x="102" y="225"/>
                    <a:pt x="103" y="227"/>
                    <a:pt x="104" y="228"/>
                  </a:cubicBezTo>
                  <a:cubicBezTo>
                    <a:pt x="106" y="228"/>
                    <a:pt x="107" y="227"/>
                    <a:pt x="107" y="226"/>
                  </a:cubicBezTo>
                  <a:cubicBezTo>
                    <a:pt x="106" y="224"/>
                    <a:pt x="106" y="223"/>
                    <a:pt x="108" y="222"/>
                  </a:cubicBezTo>
                  <a:cubicBezTo>
                    <a:pt x="110" y="221"/>
                    <a:pt x="110" y="219"/>
                    <a:pt x="112" y="219"/>
                  </a:cubicBezTo>
                  <a:cubicBezTo>
                    <a:pt x="114" y="218"/>
                    <a:pt x="116" y="215"/>
                    <a:pt x="118" y="216"/>
                  </a:cubicBezTo>
                  <a:cubicBezTo>
                    <a:pt x="120" y="216"/>
                    <a:pt x="120" y="218"/>
                    <a:pt x="122" y="216"/>
                  </a:cubicBezTo>
                  <a:cubicBezTo>
                    <a:pt x="124" y="215"/>
                    <a:pt x="124" y="216"/>
                    <a:pt x="126" y="217"/>
                  </a:cubicBezTo>
                  <a:cubicBezTo>
                    <a:pt x="128" y="217"/>
                    <a:pt x="130" y="217"/>
                    <a:pt x="132" y="218"/>
                  </a:cubicBezTo>
                  <a:cubicBezTo>
                    <a:pt x="134" y="219"/>
                    <a:pt x="134" y="221"/>
                    <a:pt x="136" y="223"/>
                  </a:cubicBezTo>
                  <a:cubicBezTo>
                    <a:pt x="136" y="223"/>
                    <a:pt x="136" y="220"/>
                    <a:pt x="138" y="221"/>
                  </a:cubicBezTo>
                  <a:cubicBezTo>
                    <a:pt x="139" y="221"/>
                    <a:pt x="140" y="223"/>
                    <a:pt x="142" y="223"/>
                  </a:cubicBezTo>
                  <a:cubicBezTo>
                    <a:pt x="143" y="224"/>
                    <a:pt x="144" y="222"/>
                    <a:pt x="145" y="221"/>
                  </a:cubicBezTo>
                  <a:cubicBezTo>
                    <a:pt x="147" y="219"/>
                    <a:pt x="148" y="221"/>
                    <a:pt x="150" y="221"/>
                  </a:cubicBezTo>
                  <a:cubicBezTo>
                    <a:pt x="152" y="221"/>
                    <a:pt x="153" y="219"/>
                    <a:pt x="155" y="220"/>
                  </a:cubicBezTo>
                  <a:cubicBezTo>
                    <a:pt x="157" y="221"/>
                    <a:pt x="158" y="222"/>
                    <a:pt x="160" y="223"/>
                  </a:cubicBezTo>
                  <a:cubicBezTo>
                    <a:pt x="162" y="224"/>
                    <a:pt x="161" y="223"/>
                    <a:pt x="163" y="222"/>
                  </a:cubicBezTo>
                  <a:cubicBezTo>
                    <a:pt x="164" y="221"/>
                    <a:pt x="168" y="222"/>
                    <a:pt x="169" y="222"/>
                  </a:cubicBezTo>
                  <a:cubicBezTo>
                    <a:pt x="170" y="222"/>
                    <a:pt x="172" y="220"/>
                    <a:pt x="172" y="219"/>
                  </a:cubicBezTo>
                  <a:cubicBezTo>
                    <a:pt x="172" y="217"/>
                    <a:pt x="169" y="217"/>
                    <a:pt x="168" y="216"/>
                  </a:cubicBezTo>
                  <a:cubicBezTo>
                    <a:pt x="161" y="213"/>
                    <a:pt x="171" y="214"/>
                    <a:pt x="169" y="210"/>
                  </a:cubicBezTo>
                  <a:cubicBezTo>
                    <a:pt x="168" y="209"/>
                    <a:pt x="166" y="209"/>
                    <a:pt x="169" y="208"/>
                  </a:cubicBezTo>
                  <a:cubicBezTo>
                    <a:pt x="170" y="207"/>
                    <a:pt x="172" y="208"/>
                    <a:pt x="173" y="207"/>
                  </a:cubicBezTo>
                  <a:cubicBezTo>
                    <a:pt x="177" y="207"/>
                    <a:pt x="166" y="202"/>
                    <a:pt x="171" y="200"/>
                  </a:cubicBezTo>
                  <a:cubicBezTo>
                    <a:pt x="172" y="200"/>
                    <a:pt x="174" y="200"/>
                    <a:pt x="175" y="200"/>
                  </a:cubicBezTo>
                  <a:cubicBezTo>
                    <a:pt x="178" y="200"/>
                    <a:pt x="180" y="200"/>
                    <a:pt x="183" y="199"/>
                  </a:cubicBezTo>
                  <a:cubicBezTo>
                    <a:pt x="185" y="198"/>
                    <a:pt x="187" y="198"/>
                    <a:pt x="189" y="198"/>
                  </a:cubicBezTo>
                  <a:cubicBezTo>
                    <a:pt x="191" y="197"/>
                    <a:pt x="193" y="196"/>
                    <a:pt x="196" y="196"/>
                  </a:cubicBezTo>
                  <a:cubicBezTo>
                    <a:pt x="200" y="195"/>
                    <a:pt x="204" y="194"/>
                    <a:pt x="208" y="192"/>
                  </a:cubicBezTo>
                  <a:cubicBezTo>
                    <a:pt x="211" y="190"/>
                    <a:pt x="217" y="190"/>
                    <a:pt x="219" y="194"/>
                  </a:cubicBezTo>
                  <a:cubicBezTo>
                    <a:pt x="220" y="196"/>
                    <a:pt x="219" y="196"/>
                    <a:pt x="220" y="198"/>
                  </a:cubicBezTo>
                  <a:cubicBezTo>
                    <a:pt x="220" y="201"/>
                    <a:pt x="224" y="198"/>
                    <a:pt x="226" y="199"/>
                  </a:cubicBezTo>
                  <a:cubicBezTo>
                    <a:pt x="227" y="199"/>
                    <a:pt x="226" y="200"/>
                    <a:pt x="227" y="200"/>
                  </a:cubicBezTo>
                  <a:cubicBezTo>
                    <a:pt x="228" y="201"/>
                    <a:pt x="228" y="200"/>
                    <a:pt x="228" y="200"/>
                  </a:cubicBezTo>
                  <a:cubicBezTo>
                    <a:pt x="229" y="199"/>
                    <a:pt x="230" y="200"/>
                    <a:pt x="231" y="201"/>
                  </a:cubicBezTo>
                  <a:cubicBezTo>
                    <a:pt x="232" y="201"/>
                    <a:pt x="232" y="201"/>
                    <a:pt x="231" y="202"/>
                  </a:cubicBezTo>
                  <a:cubicBezTo>
                    <a:pt x="230" y="205"/>
                    <a:pt x="237" y="203"/>
                    <a:pt x="239" y="202"/>
                  </a:cubicBezTo>
                  <a:cubicBezTo>
                    <a:pt x="239" y="202"/>
                    <a:pt x="248" y="197"/>
                    <a:pt x="248" y="198"/>
                  </a:cubicBezTo>
                  <a:cubicBezTo>
                    <a:pt x="248" y="199"/>
                    <a:pt x="246" y="201"/>
                    <a:pt x="248" y="202"/>
                  </a:cubicBezTo>
                  <a:cubicBezTo>
                    <a:pt x="250" y="202"/>
                    <a:pt x="251" y="203"/>
                    <a:pt x="252" y="204"/>
                  </a:cubicBezTo>
                  <a:cubicBezTo>
                    <a:pt x="255" y="207"/>
                    <a:pt x="256" y="210"/>
                    <a:pt x="258" y="213"/>
                  </a:cubicBezTo>
                  <a:cubicBezTo>
                    <a:pt x="260" y="216"/>
                    <a:pt x="261" y="219"/>
                    <a:pt x="263" y="221"/>
                  </a:cubicBezTo>
                  <a:cubicBezTo>
                    <a:pt x="266" y="224"/>
                    <a:pt x="266" y="217"/>
                    <a:pt x="269" y="220"/>
                  </a:cubicBezTo>
                  <a:cubicBezTo>
                    <a:pt x="273" y="224"/>
                    <a:pt x="275" y="222"/>
                    <a:pt x="280" y="221"/>
                  </a:cubicBezTo>
                  <a:cubicBezTo>
                    <a:pt x="282" y="220"/>
                    <a:pt x="283" y="223"/>
                    <a:pt x="284" y="224"/>
                  </a:cubicBezTo>
                  <a:cubicBezTo>
                    <a:pt x="285" y="226"/>
                    <a:pt x="287" y="226"/>
                    <a:pt x="288" y="228"/>
                  </a:cubicBezTo>
                  <a:cubicBezTo>
                    <a:pt x="289" y="230"/>
                    <a:pt x="291" y="230"/>
                    <a:pt x="293" y="230"/>
                  </a:cubicBezTo>
                  <a:cubicBezTo>
                    <a:pt x="296" y="229"/>
                    <a:pt x="295" y="230"/>
                    <a:pt x="296" y="231"/>
                  </a:cubicBezTo>
                  <a:cubicBezTo>
                    <a:pt x="298" y="235"/>
                    <a:pt x="304" y="230"/>
                    <a:pt x="307" y="230"/>
                  </a:cubicBezTo>
                  <a:cubicBezTo>
                    <a:pt x="310" y="229"/>
                    <a:pt x="313" y="226"/>
                    <a:pt x="316" y="225"/>
                  </a:cubicBezTo>
                  <a:cubicBezTo>
                    <a:pt x="320" y="222"/>
                    <a:pt x="322" y="222"/>
                    <a:pt x="327" y="223"/>
                  </a:cubicBezTo>
                  <a:cubicBezTo>
                    <a:pt x="329" y="223"/>
                    <a:pt x="329" y="224"/>
                    <a:pt x="331" y="226"/>
                  </a:cubicBezTo>
                  <a:cubicBezTo>
                    <a:pt x="332" y="227"/>
                    <a:pt x="334" y="227"/>
                    <a:pt x="336" y="227"/>
                  </a:cubicBezTo>
                  <a:cubicBezTo>
                    <a:pt x="338" y="227"/>
                    <a:pt x="339" y="228"/>
                    <a:pt x="341" y="228"/>
                  </a:cubicBezTo>
                  <a:cubicBezTo>
                    <a:pt x="343" y="230"/>
                    <a:pt x="344" y="228"/>
                    <a:pt x="346" y="227"/>
                  </a:cubicBezTo>
                  <a:cubicBezTo>
                    <a:pt x="349" y="224"/>
                    <a:pt x="344" y="222"/>
                    <a:pt x="346" y="219"/>
                  </a:cubicBezTo>
                  <a:cubicBezTo>
                    <a:pt x="347" y="217"/>
                    <a:pt x="351" y="213"/>
                    <a:pt x="353" y="214"/>
                  </a:cubicBezTo>
                  <a:cubicBezTo>
                    <a:pt x="357" y="216"/>
                    <a:pt x="362" y="216"/>
                    <a:pt x="366" y="218"/>
                  </a:cubicBezTo>
                  <a:cubicBezTo>
                    <a:pt x="368" y="219"/>
                    <a:pt x="367" y="221"/>
                    <a:pt x="368" y="222"/>
                  </a:cubicBezTo>
                  <a:cubicBezTo>
                    <a:pt x="369" y="225"/>
                    <a:pt x="371" y="225"/>
                    <a:pt x="374" y="226"/>
                  </a:cubicBezTo>
                  <a:cubicBezTo>
                    <a:pt x="378" y="227"/>
                    <a:pt x="382" y="224"/>
                    <a:pt x="386" y="225"/>
                  </a:cubicBezTo>
                  <a:cubicBezTo>
                    <a:pt x="387" y="225"/>
                    <a:pt x="389" y="225"/>
                    <a:pt x="390" y="226"/>
                  </a:cubicBezTo>
                  <a:cubicBezTo>
                    <a:pt x="392" y="227"/>
                    <a:pt x="394" y="227"/>
                    <a:pt x="396" y="229"/>
                  </a:cubicBezTo>
                  <a:cubicBezTo>
                    <a:pt x="401" y="233"/>
                    <a:pt x="409" y="233"/>
                    <a:pt x="415" y="231"/>
                  </a:cubicBezTo>
                  <a:cubicBezTo>
                    <a:pt x="419" y="230"/>
                    <a:pt x="422" y="228"/>
                    <a:pt x="426" y="227"/>
                  </a:cubicBezTo>
                  <a:cubicBezTo>
                    <a:pt x="428" y="225"/>
                    <a:pt x="431" y="227"/>
                    <a:pt x="433" y="227"/>
                  </a:cubicBezTo>
                  <a:cubicBezTo>
                    <a:pt x="435" y="228"/>
                    <a:pt x="436" y="226"/>
                    <a:pt x="438" y="227"/>
                  </a:cubicBezTo>
                  <a:cubicBezTo>
                    <a:pt x="439" y="228"/>
                    <a:pt x="443" y="231"/>
                    <a:pt x="445" y="230"/>
                  </a:cubicBezTo>
                  <a:cubicBezTo>
                    <a:pt x="446" y="230"/>
                    <a:pt x="448" y="229"/>
                    <a:pt x="449" y="228"/>
                  </a:cubicBezTo>
                  <a:cubicBezTo>
                    <a:pt x="452" y="227"/>
                    <a:pt x="453" y="227"/>
                    <a:pt x="453" y="225"/>
                  </a:cubicBezTo>
                  <a:cubicBezTo>
                    <a:pt x="453" y="221"/>
                    <a:pt x="456" y="217"/>
                    <a:pt x="458" y="215"/>
                  </a:cubicBezTo>
                  <a:cubicBezTo>
                    <a:pt x="459" y="214"/>
                    <a:pt x="460" y="212"/>
                    <a:pt x="459" y="211"/>
                  </a:cubicBezTo>
                  <a:cubicBezTo>
                    <a:pt x="458" y="210"/>
                    <a:pt x="455" y="210"/>
                    <a:pt x="457" y="208"/>
                  </a:cubicBezTo>
                  <a:cubicBezTo>
                    <a:pt x="460" y="205"/>
                    <a:pt x="465" y="205"/>
                    <a:pt x="470" y="204"/>
                  </a:cubicBezTo>
                  <a:cubicBezTo>
                    <a:pt x="472" y="204"/>
                    <a:pt x="474" y="204"/>
                    <a:pt x="476" y="205"/>
                  </a:cubicBezTo>
                  <a:cubicBezTo>
                    <a:pt x="478" y="206"/>
                    <a:pt x="481" y="206"/>
                    <a:pt x="483" y="207"/>
                  </a:cubicBezTo>
                  <a:cubicBezTo>
                    <a:pt x="486" y="208"/>
                    <a:pt x="487" y="212"/>
                    <a:pt x="489" y="215"/>
                  </a:cubicBezTo>
                  <a:cubicBezTo>
                    <a:pt x="490" y="218"/>
                    <a:pt x="492" y="221"/>
                    <a:pt x="493" y="224"/>
                  </a:cubicBezTo>
                  <a:cubicBezTo>
                    <a:pt x="493" y="225"/>
                    <a:pt x="493" y="227"/>
                    <a:pt x="494" y="229"/>
                  </a:cubicBezTo>
                  <a:cubicBezTo>
                    <a:pt x="494" y="230"/>
                    <a:pt x="497" y="230"/>
                    <a:pt x="498" y="230"/>
                  </a:cubicBezTo>
                  <a:cubicBezTo>
                    <a:pt x="502" y="231"/>
                    <a:pt x="507" y="233"/>
                    <a:pt x="508" y="237"/>
                  </a:cubicBezTo>
                  <a:cubicBezTo>
                    <a:pt x="509" y="240"/>
                    <a:pt x="510" y="242"/>
                    <a:pt x="514" y="242"/>
                  </a:cubicBezTo>
                  <a:cubicBezTo>
                    <a:pt x="515" y="242"/>
                    <a:pt x="517" y="242"/>
                    <a:pt x="518" y="242"/>
                  </a:cubicBezTo>
                  <a:cubicBezTo>
                    <a:pt x="520" y="242"/>
                    <a:pt x="520" y="240"/>
                    <a:pt x="522" y="240"/>
                  </a:cubicBezTo>
                  <a:cubicBezTo>
                    <a:pt x="525" y="240"/>
                    <a:pt x="528" y="237"/>
                    <a:pt x="530" y="241"/>
                  </a:cubicBezTo>
                  <a:cubicBezTo>
                    <a:pt x="530" y="243"/>
                    <a:pt x="530" y="243"/>
                    <a:pt x="529" y="244"/>
                  </a:cubicBezTo>
                  <a:cubicBezTo>
                    <a:pt x="527" y="246"/>
                    <a:pt x="527" y="247"/>
                    <a:pt x="526" y="249"/>
                  </a:cubicBezTo>
                  <a:cubicBezTo>
                    <a:pt x="525" y="252"/>
                    <a:pt x="523" y="255"/>
                    <a:pt x="521" y="258"/>
                  </a:cubicBezTo>
                  <a:cubicBezTo>
                    <a:pt x="520" y="260"/>
                    <a:pt x="519" y="259"/>
                    <a:pt x="518" y="258"/>
                  </a:cubicBezTo>
                  <a:cubicBezTo>
                    <a:pt x="516" y="257"/>
                    <a:pt x="516" y="258"/>
                    <a:pt x="514" y="259"/>
                  </a:cubicBezTo>
                  <a:cubicBezTo>
                    <a:pt x="513" y="259"/>
                    <a:pt x="511" y="260"/>
                    <a:pt x="511" y="260"/>
                  </a:cubicBezTo>
                  <a:cubicBezTo>
                    <a:pt x="510" y="261"/>
                    <a:pt x="513" y="265"/>
                    <a:pt x="513" y="267"/>
                  </a:cubicBezTo>
                  <a:cubicBezTo>
                    <a:pt x="512" y="268"/>
                    <a:pt x="512" y="270"/>
                    <a:pt x="512" y="271"/>
                  </a:cubicBezTo>
                  <a:cubicBezTo>
                    <a:pt x="511" y="273"/>
                    <a:pt x="509" y="272"/>
                    <a:pt x="509" y="274"/>
                  </a:cubicBezTo>
                  <a:cubicBezTo>
                    <a:pt x="511" y="273"/>
                    <a:pt x="512" y="274"/>
                    <a:pt x="514" y="272"/>
                  </a:cubicBezTo>
                  <a:cubicBezTo>
                    <a:pt x="515" y="270"/>
                    <a:pt x="517" y="272"/>
                    <a:pt x="519" y="272"/>
                  </a:cubicBezTo>
                  <a:cubicBezTo>
                    <a:pt x="523" y="274"/>
                    <a:pt x="527" y="272"/>
                    <a:pt x="531" y="269"/>
                  </a:cubicBezTo>
                  <a:cubicBezTo>
                    <a:pt x="534" y="266"/>
                    <a:pt x="537" y="262"/>
                    <a:pt x="540" y="259"/>
                  </a:cubicBezTo>
                  <a:cubicBezTo>
                    <a:pt x="543" y="255"/>
                    <a:pt x="546" y="251"/>
                    <a:pt x="549" y="247"/>
                  </a:cubicBezTo>
                  <a:cubicBezTo>
                    <a:pt x="554" y="240"/>
                    <a:pt x="559" y="235"/>
                    <a:pt x="558" y="226"/>
                  </a:cubicBezTo>
                  <a:cubicBezTo>
                    <a:pt x="558" y="222"/>
                    <a:pt x="559" y="220"/>
                    <a:pt x="561" y="217"/>
                  </a:cubicBezTo>
                  <a:cubicBezTo>
                    <a:pt x="562" y="215"/>
                    <a:pt x="562" y="214"/>
                    <a:pt x="563" y="212"/>
                  </a:cubicBezTo>
                  <a:cubicBezTo>
                    <a:pt x="563" y="212"/>
                    <a:pt x="563" y="211"/>
                    <a:pt x="563" y="210"/>
                  </a:cubicBezTo>
                  <a:cubicBezTo>
                    <a:pt x="563" y="209"/>
                    <a:pt x="561" y="208"/>
                    <a:pt x="561" y="207"/>
                  </a:cubicBezTo>
                  <a:cubicBezTo>
                    <a:pt x="561" y="207"/>
                    <a:pt x="563" y="208"/>
                    <a:pt x="563" y="207"/>
                  </a:cubicBezTo>
                  <a:cubicBezTo>
                    <a:pt x="562" y="206"/>
                    <a:pt x="562" y="205"/>
                    <a:pt x="561" y="205"/>
                  </a:cubicBezTo>
                  <a:cubicBezTo>
                    <a:pt x="560" y="204"/>
                    <a:pt x="558" y="201"/>
                    <a:pt x="557" y="200"/>
                  </a:cubicBezTo>
                  <a:cubicBezTo>
                    <a:pt x="556" y="200"/>
                    <a:pt x="551" y="198"/>
                    <a:pt x="550" y="199"/>
                  </a:cubicBezTo>
                  <a:cubicBezTo>
                    <a:pt x="550" y="200"/>
                    <a:pt x="551" y="201"/>
                    <a:pt x="550" y="201"/>
                  </a:cubicBezTo>
                  <a:cubicBezTo>
                    <a:pt x="548" y="201"/>
                    <a:pt x="548" y="203"/>
                    <a:pt x="547" y="203"/>
                  </a:cubicBezTo>
                  <a:cubicBezTo>
                    <a:pt x="545" y="205"/>
                    <a:pt x="544" y="202"/>
                    <a:pt x="544" y="201"/>
                  </a:cubicBezTo>
                  <a:cubicBezTo>
                    <a:pt x="544" y="199"/>
                    <a:pt x="546" y="198"/>
                    <a:pt x="543" y="199"/>
                  </a:cubicBezTo>
                  <a:cubicBezTo>
                    <a:pt x="540" y="200"/>
                    <a:pt x="544" y="202"/>
                    <a:pt x="540" y="202"/>
                  </a:cubicBezTo>
                  <a:cubicBezTo>
                    <a:pt x="539" y="202"/>
                    <a:pt x="541" y="197"/>
                    <a:pt x="540" y="196"/>
                  </a:cubicBezTo>
                  <a:cubicBezTo>
                    <a:pt x="540" y="197"/>
                    <a:pt x="529" y="197"/>
                    <a:pt x="534" y="194"/>
                  </a:cubicBezTo>
                  <a:cubicBezTo>
                    <a:pt x="538" y="191"/>
                    <a:pt x="542" y="188"/>
                    <a:pt x="546" y="185"/>
                  </a:cubicBezTo>
                  <a:cubicBezTo>
                    <a:pt x="547" y="184"/>
                    <a:pt x="548" y="182"/>
                    <a:pt x="549" y="181"/>
                  </a:cubicBezTo>
                  <a:cubicBezTo>
                    <a:pt x="552" y="179"/>
                    <a:pt x="555" y="177"/>
                    <a:pt x="557" y="175"/>
                  </a:cubicBezTo>
                  <a:cubicBezTo>
                    <a:pt x="558" y="174"/>
                    <a:pt x="559" y="172"/>
                    <a:pt x="561" y="171"/>
                  </a:cubicBezTo>
                  <a:cubicBezTo>
                    <a:pt x="563" y="169"/>
                    <a:pt x="565" y="167"/>
                    <a:pt x="567" y="165"/>
                  </a:cubicBezTo>
                  <a:cubicBezTo>
                    <a:pt x="571" y="162"/>
                    <a:pt x="577" y="162"/>
                    <a:pt x="582" y="162"/>
                  </a:cubicBezTo>
                  <a:cubicBezTo>
                    <a:pt x="583" y="162"/>
                    <a:pt x="584" y="162"/>
                    <a:pt x="585" y="162"/>
                  </a:cubicBezTo>
                  <a:cubicBezTo>
                    <a:pt x="586" y="163"/>
                    <a:pt x="586" y="164"/>
                    <a:pt x="587" y="164"/>
                  </a:cubicBezTo>
                  <a:cubicBezTo>
                    <a:pt x="588" y="163"/>
                    <a:pt x="590" y="163"/>
                    <a:pt x="591" y="162"/>
                  </a:cubicBezTo>
                  <a:cubicBezTo>
                    <a:pt x="592" y="162"/>
                    <a:pt x="593" y="163"/>
                    <a:pt x="594" y="163"/>
                  </a:cubicBezTo>
                  <a:cubicBezTo>
                    <a:pt x="595" y="163"/>
                    <a:pt x="596" y="163"/>
                    <a:pt x="597" y="163"/>
                  </a:cubicBezTo>
                  <a:cubicBezTo>
                    <a:pt x="597" y="162"/>
                    <a:pt x="598" y="163"/>
                    <a:pt x="599" y="163"/>
                  </a:cubicBezTo>
                  <a:cubicBezTo>
                    <a:pt x="601" y="163"/>
                    <a:pt x="601" y="160"/>
                    <a:pt x="604" y="160"/>
                  </a:cubicBezTo>
                  <a:cubicBezTo>
                    <a:pt x="605" y="160"/>
                    <a:pt x="607" y="160"/>
                    <a:pt x="608" y="160"/>
                  </a:cubicBezTo>
                  <a:cubicBezTo>
                    <a:pt x="609" y="161"/>
                    <a:pt x="610" y="162"/>
                    <a:pt x="611" y="162"/>
                  </a:cubicBezTo>
                  <a:cubicBezTo>
                    <a:pt x="612" y="163"/>
                    <a:pt x="616" y="161"/>
                    <a:pt x="616" y="164"/>
                  </a:cubicBezTo>
                  <a:cubicBezTo>
                    <a:pt x="616" y="164"/>
                    <a:pt x="613" y="164"/>
                    <a:pt x="613" y="165"/>
                  </a:cubicBezTo>
                  <a:cubicBezTo>
                    <a:pt x="612" y="167"/>
                    <a:pt x="616" y="166"/>
                    <a:pt x="616" y="166"/>
                  </a:cubicBezTo>
                  <a:cubicBezTo>
                    <a:pt x="618" y="166"/>
                    <a:pt x="620" y="166"/>
                    <a:pt x="621" y="166"/>
                  </a:cubicBezTo>
                  <a:cubicBezTo>
                    <a:pt x="622" y="165"/>
                    <a:pt x="622" y="165"/>
                    <a:pt x="623" y="164"/>
                  </a:cubicBezTo>
                  <a:cubicBezTo>
                    <a:pt x="624" y="164"/>
                    <a:pt x="625" y="165"/>
                    <a:pt x="627" y="165"/>
                  </a:cubicBezTo>
                  <a:cubicBezTo>
                    <a:pt x="628" y="165"/>
                    <a:pt x="635" y="163"/>
                    <a:pt x="631" y="162"/>
                  </a:cubicBezTo>
                  <a:cubicBezTo>
                    <a:pt x="629" y="162"/>
                    <a:pt x="628" y="163"/>
                    <a:pt x="628" y="160"/>
                  </a:cubicBezTo>
                  <a:cubicBezTo>
                    <a:pt x="628" y="159"/>
                    <a:pt x="630" y="156"/>
                    <a:pt x="631" y="155"/>
                  </a:cubicBezTo>
                  <a:cubicBezTo>
                    <a:pt x="633" y="154"/>
                    <a:pt x="634" y="153"/>
                    <a:pt x="636" y="151"/>
                  </a:cubicBezTo>
                  <a:cubicBezTo>
                    <a:pt x="637" y="150"/>
                    <a:pt x="639" y="150"/>
                    <a:pt x="640" y="148"/>
                  </a:cubicBezTo>
                  <a:cubicBezTo>
                    <a:pt x="641" y="146"/>
                    <a:pt x="642" y="145"/>
                    <a:pt x="644" y="145"/>
                  </a:cubicBezTo>
                  <a:cubicBezTo>
                    <a:pt x="646" y="145"/>
                    <a:pt x="649" y="144"/>
                    <a:pt x="651" y="144"/>
                  </a:cubicBezTo>
                  <a:cubicBezTo>
                    <a:pt x="653" y="144"/>
                    <a:pt x="654" y="146"/>
                    <a:pt x="655" y="146"/>
                  </a:cubicBezTo>
                  <a:cubicBezTo>
                    <a:pt x="656" y="145"/>
                    <a:pt x="657" y="143"/>
                    <a:pt x="658" y="144"/>
                  </a:cubicBezTo>
                  <a:cubicBezTo>
                    <a:pt x="659" y="145"/>
                    <a:pt x="656" y="148"/>
                    <a:pt x="656" y="149"/>
                  </a:cubicBezTo>
                  <a:cubicBezTo>
                    <a:pt x="656" y="151"/>
                    <a:pt x="657" y="149"/>
                    <a:pt x="659" y="150"/>
                  </a:cubicBezTo>
                  <a:cubicBezTo>
                    <a:pt x="659" y="150"/>
                    <a:pt x="657" y="152"/>
                    <a:pt x="657" y="153"/>
                  </a:cubicBezTo>
                  <a:cubicBezTo>
                    <a:pt x="657" y="154"/>
                    <a:pt x="664" y="149"/>
                    <a:pt x="664" y="149"/>
                  </a:cubicBezTo>
                  <a:cubicBezTo>
                    <a:pt x="665" y="148"/>
                    <a:pt x="666" y="147"/>
                    <a:pt x="668" y="146"/>
                  </a:cubicBezTo>
                  <a:cubicBezTo>
                    <a:pt x="669" y="145"/>
                    <a:pt x="672" y="147"/>
                    <a:pt x="672" y="145"/>
                  </a:cubicBezTo>
                  <a:cubicBezTo>
                    <a:pt x="671" y="143"/>
                    <a:pt x="672" y="139"/>
                    <a:pt x="675" y="139"/>
                  </a:cubicBezTo>
                  <a:cubicBezTo>
                    <a:pt x="676" y="138"/>
                    <a:pt x="678" y="137"/>
                    <a:pt x="679" y="138"/>
                  </a:cubicBezTo>
                  <a:cubicBezTo>
                    <a:pt x="680" y="138"/>
                    <a:pt x="682" y="140"/>
                    <a:pt x="683" y="139"/>
                  </a:cubicBezTo>
                  <a:cubicBezTo>
                    <a:pt x="681" y="140"/>
                    <a:pt x="678" y="139"/>
                    <a:pt x="677" y="142"/>
                  </a:cubicBezTo>
                  <a:cubicBezTo>
                    <a:pt x="677" y="143"/>
                    <a:pt x="677" y="144"/>
                    <a:pt x="677" y="145"/>
                  </a:cubicBezTo>
                  <a:cubicBezTo>
                    <a:pt x="677" y="146"/>
                    <a:pt x="675" y="146"/>
                    <a:pt x="676" y="147"/>
                  </a:cubicBezTo>
                  <a:cubicBezTo>
                    <a:pt x="676" y="148"/>
                    <a:pt x="677" y="148"/>
                    <a:pt x="676" y="149"/>
                  </a:cubicBezTo>
                  <a:cubicBezTo>
                    <a:pt x="675" y="149"/>
                    <a:pt x="674" y="150"/>
                    <a:pt x="675" y="151"/>
                  </a:cubicBezTo>
                  <a:cubicBezTo>
                    <a:pt x="675" y="151"/>
                    <a:pt x="669" y="153"/>
                    <a:pt x="669" y="154"/>
                  </a:cubicBezTo>
                  <a:cubicBezTo>
                    <a:pt x="667" y="155"/>
                    <a:pt x="666" y="157"/>
                    <a:pt x="664" y="158"/>
                  </a:cubicBezTo>
                  <a:cubicBezTo>
                    <a:pt x="662" y="160"/>
                    <a:pt x="660" y="161"/>
                    <a:pt x="658" y="163"/>
                  </a:cubicBezTo>
                  <a:cubicBezTo>
                    <a:pt x="654" y="166"/>
                    <a:pt x="651" y="173"/>
                    <a:pt x="646" y="173"/>
                  </a:cubicBezTo>
                  <a:cubicBezTo>
                    <a:pt x="645" y="173"/>
                    <a:pt x="641" y="174"/>
                    <a:pt x="641" y="175"/>
                  </a:cubicBezTo>
                  <a:cubicBezTo>
                    <a:pt x="641" y="178"/>
                    <a:pt x="641" y="179"/>
                    <a:pt x="638" y="181"/>
                  </a:cubicBezTo>
                  <a:cubicBezTo>
                    <a:pt x="634" y="184"/>
                    <a:pt x="634" y="190"/>
                    <a:pt x="635" y="195"/>
                  </a:cubicBezTo>
                  <a:cubicBezTo>
                    <a:pt x="636" y="200"/>
                    <a:pt x="635" y="206"/>
                    <a:pt x="638" y="210"/>
                  </a:cubicBezTo>
                  <a:cubicBezTo>
                    <a:pt x="639" y="212"/>
                    <a:pt x="639" y="215"/>
                    <a:pt x="639" y="217"/>
                  </a:cubicBezTo>
                  <a:cubicBezTo>
                    <a:pt x="639" y="217"/>
                    <a:pt x="639" y="219"/>
                    <a:pt x="640" y="219"/>
                  </a:cubicBezTo>
                  <a:cubicBezTo>
                    <a:pt x="641" y="219"/>
                    <a:pt x="639" y="222"/>
                    <a:pt x="640" y="222"/>
                  </a:cubicBezTo>
                  <a:cubicBezTo>
                    <a:pt x="640" y="222"/>
                    <a:pt x="645" y="218"/>
                    <a:pt x="645" y="217"/>
                  </a:cubicBezTo>
                  <a:cubicBezTo>
                    <a:pt x="647" y="215"/>
                    <a:pt x="648" y="213"/>
                    <a:pt x="649" y="210"/>
                  </a:cubicBezTo>
                  <a:cubicBezTo>
                    <a:pt x="650" y="208"/>
                    <a:pt x="654" y="206"/>
                    <a:pt x="655" y="206"/>
                  </a:cubicBezTo>
                  <a:cubicBezTo>
                    <a:pt x="658" y="208"/>
                    <a:pt x="655" y="202"/>
                    <a:pt x="656" y="201"/>
                  </a:cubicBezTo>
                  <a:cubicBezTo>
                    <a:pt x="658" y="198"/>
                    <a:pt x="659" y="197"/>
                    <a:pt x="662" y="197"/>
                  </a:cubicBezTo>
                  <a:cubicBezTo>
                    <a:pt x="665" y="197"/>
                    <a:pt x="669" y="197"/>
                    <a:pt x="667" y="194"/>
                  </a:cubicBezTo>
                  <a:cubicBezTo>
                    <a:pt x="664" y="191"/>
                    <a:pt x="666" y="188"/>
                    <a:pt x="669" y="186"/>
                  </a:cubicBezTo>
                  <a:cubicBezTo>
                    <a:pt x="670" y="185"/>
                    <a:pt x="670" y="187"/>
                    <a:pt x="671" y="187"/>
                  </a:cubicBezTo>
                  <a:cubicBezTo>
                    <a:pt x="673" y="187"/>
                    <a:pt x="673" y="184"/>
                    <a:pt x="673" y="183"/>
                  </a:cubicBezTo>
                  <a:cubicBezTo>
                    <a:pt x="671" y="181"/>
                    <a:pt x="669" y="180"/>
                    <a:pt x="671" y="177"/>
                  </a:cubicBezTo>
                  <a:cubicBezTo>
                    <a:pt x="671" y="177"/>
                    <a:pt x="674" y="176"/>
                    <a:pt x="673" y="175"/>
                  </a:cubicBezTo>
                  <a:cubicBezTo>
                    <a:pt x="672" y="175"/>
                    <a:pt x="671" y="173"/>
                    <a:pt x="670" y="173"/>
                  </a:cubicBezTo>
                  <a:cubicBezTo>
                    <a:pt x="669" y="173"/>
                    <a:pt x="670" y="174"/>
                    <a:pt x="669" y="174"/>
                  </a:cubicBezTo>
                  <a:cubicBezTo>
                    <a:pt x="667" y="174"/>
                    <a:pt x="666" y="173"/>
                    <a:pt x="667" y="171"/>
                  </a:cubicBezTo>
                  <a:cubicBezTo>
                    <a:pt x="668" y="169"/>
                    <a:pt x="670" y="168"/>
                    <a:pt x="672" y="165"/>
                  </a:cubicBezTo>
                  <a:cubicBezTo>
                    <a:pt x="673" y="163"/>
                    <a:pt x="673" y="160"/>
                    <a:pt x="676" y="158"/>
                  </a:cubicBezTo>
                  <a:cubicBezTo>
                    <a:pt x="677" y="157"/>
                    <a:pt x="677" y="159"/>
                    <a:pt x="677" y="159"/>
                  </a:cubicBezTo>
                  <a:cubicBezTo>
                    <a:pt x="679" y="159"/>
                    <a:pt x="679" y="157"/>
                    <a:pt x="680" y="158"/>
                  </a:cubicBezTo>
                  <a:cubicBezTo>
                    <a:pt x="681" y="158"/>
                    <a:pt x="681" y="159"/>
                    <a:pt x="682" y="158"/>
                  </a:cubicBezTo>
                  <a:cubicBezTo>
                    <a:pt x="684" y="157"/>
                    <a:pt x="685" y="156"/>
                    <a:pt x="687" y="155"/>
                  </a:cubicBezTo>
                  <a:cubicBezTo>
                    <a:pt x="690" y="154"/>
                    <a:pt x="686" y="158"/>
                    <a:pt x="688" y="159"/>
                  </a:cubicBezTo>
                  <a:cubicBezTo>
                    <a:pt x="688" y="160"/>
                    <a:pt x="692" y="156"/>
                    <a:pt x="693" y="156"/>
                  </a:cubicBezTo>
                  <a:cubicBezTo>
                    <a:pt x="695" y="155"/>
                    <a:pt x="697" y="154"/>
                    <a:pt x="700" y="154"/>
                  </a:cubicBezTo>
                  <a:cubicBezTo>
                    <a:pt x="702" y="154"/>
                    <a:pt x="704" y="154"/>
                    <a:pt x="705" y="156"/>
                  </a:cubicBezTo>
                  <a:cubicBezTo>
                    <a:pt x="706" y="156"/>
                    <a:pt x="707" y="157"/>
                    <a:pt x="708" y="158"/>
                  </a:cubicBezTo>
                  <a:cubicBezTo>
                    <a:pt x="709" y="159"/>
                    <a:pt x="709" y="156"/>
                    <a:pt x="710" y="156"/>
                  </a:cubicBezTo>
                  <a:cubicBezTo>
                    <a:pt x="718" y="149"/>
                    <a:pt x="727" y="146"/>
                    <a:pt x="736" y="142"/>
                  </a:cubicBezTo>
                  <a:cubicBezTo>
                    <a:pt x="738" y="141"/>
                    <a:pt x="741" y="140"/>
                    <a:pt x="742" y="138"/>
                  </a:cubicBezTo>
                  <a:cubicBezTo>
                    <a:pt x="743" y="136"/>
                    <a:pt x="743" y="139"/>
                    <a:pt x="745" y="139"/>
                  </a:cubicBezTo>
                  <a:cubicBezTo>
                    <a:pt x="746" y="139"/>
                    <a:pt x="748" y="139"/>
                    <a:pt x="749" y="139"/>
                  </a:cubicBezTo>
                  <a:cubicBezTo>
                    <a:pt x="750" y="140"/>
                    <a:pt x="751" y="141"/>
                    <a:pt x="752" y="141"/>
                  </a:cubicBezTo>
                  <a:cubicBezTo>
                    <a:pt x="755" y="141"/>
                    <a:pt x="755" y="137"/>
                    <a:pt x="754" y="135"/>
                  </a:cubicBezTo>
                  <a:cubicBezTo>
                    <a:pt x="754" y="134"/>
                    <a:pt x="750" y="132"/>
                    <a:pt x="751" y="131"/>
                  </a:cubicBezTo>
                  <a:cubicBezTo>
                    <a:pt x="751" y="130"/>
                    <a:pt x="749" y="125"/>
                    <a:pt x="748" y="126"/>
                  </a:cubicBezTo>
                  <a:cubicBezTo>
                    <a:pt x="748" y="127"/>
                    <a:pt x="746" y="125"/>
                    <a:pt x="745" y="125"/>
                  </a:cubicBezTo>
                  <a:cubicBezTo>
                    <a:pt x="744" y="124"/>
                    <a:pt x="745" y="123"/>
                    <a:pt x="744" y="122"/>
                  </a:cubicBezTo>
                  <a:cubicBezTo>
                    <a:pt x="744" y="121"/>
                    <a:pt x="741" y="122"/>
                    <a:pt x="741" y="122"/>
                  </a:cubicBezTo>
                  <a:cubicBezTo>
                    <a:pt x="740" y="123"/>
                    <a:pt x="737" y="122"/>
                    <a:pt x="738" y="121"/>
                  </a:cubicBezTo>
                  <a:cubicBezTo>
                    <a:pt x="738" y="120"/>
                    <a:pt x="741" y="121"/>
                    <a:pt x="742" y="121"/>
                  </a:cubicBezTo>
                  <a:cubicBezTo>
                    <a:pt x="742" y="120"/>
                    <a:pt x="739" y="120"/>
                    <a:pt x="739" y="120"/>
                  </a:cubicBezTo>
                  <a:cubicBezTo>
                    <a:pt x="739" y="117"/>
                    <a:pt x="747" y="122"/>
                    <a:pt x="748" y="122"/>
                  </a:cubicBezTo>
                  <a:cubicBezTo>
                    <a:pt x="750" y="123"/>
                    <a:pt x="756" y="121"/>
                    <a:pt x="758" y="119"/>
                  </a:cubicBezTo>
                  <a:cubicBezTo>
                    <a:pt x="759" y="118"/>
                    <a:pt x="757" y="118"/>
                    <a:pt x="757" y="117"/>
                  </a:cubicBezTo>
                  <a:cubicBezTo>
                    <a:pt x="757" y="117"/>
                    <a:pt x="761" y="117"/>
                    <a:pt x="761" y="115"/>
                  </a:cubicBezTo>
                  <a:cubicBezTo>
                    <a:pt x="760" y="114"/>
                    <a:pt x="758" y="113"/>
                    <a:pt x="759" y="112"/>
                  </a:cubicBezTo>
                  <a:cubicBezTo>
                    <a:pt x="759" y="111"/>
                    <a:pt x="761" y="109"/>
                    <a:pt x="761" y="109"/>
                  </a:cubicBezTo>
                  <a:cubicBezTo>
                    <a:pt x="762" y="109"/>
                    <a:pt x="766" y="110"/>
                    <a:pt x="766" y="109"/>
                  </a:cubicBezTo>
                  <a:cubicBezTo>
                    <a:pt x="765" y="110"/>
                    <a:pt x="762" y="111"/>
                    <a:pt x="763" y="112"/>
                  </a:cubicBezTo>
                  <a:cubicBezTo>
                    <a:pt x="764" y="113"/>
                    <a:pt x="765" y="114"/>
                    <a:pt x="765" y="114"/>
                  </a:cubicBezTo>
                  <a:cubicBezTo>
                    <a:pt x="765" y="115"/>
                    <a:pt x="764" y="116"/>
                    <a:pt x="765" y="116"/>
                  </a:cubicBezTo>
                  <a:cubicBezTo>
                    <a:pt x="767" y="116"/>
                    <a:pt x="769" y="115"/>
                    <a:pt x="771" y="115"/>
                  </a:cubicBezTo>
                  <a:cubicBezTo>
                    <a:pt x="773" y="115"/>
                    <a:pt x="775" y="115"/>
                    <a:pt x="777" y="116"/>
                  </a:cubicBezTo>
                  <a:cubicBezTo>
                    <a:pt x="778" y="117"/>
                    <a:pt x="778" y="117"/>
                    <a:pt x="778" y="119"/>
                  </a:cubicBezTo>
                  <a:cubicBezTo>
                    <a:pt x="778" y="120"/>
                    <a:pt x="782" y="121"/>
                    <a:pt x="783" y="121"/>
                  </a:cubicBezTo>
                  <a:cubicBezTo>
                    <a:pt x="784" y="122"/>
                    <a:pt x="790" y="126"/>
                    <a:pt x="791" y="124"/>
                  </a:cubicBezTo>
                  <a:cubicBezTo>
                    <a:pt x="790" y="127"/>
                    <a:pt x="796" y="124"/>
                    <a:pt x="796" y="124"/>
                  </a:cubicBezTo>
                  <a:cubicBezTo>
                    <a:pt x="796" y="123"/>
                    <a:pt x="792" y="123"/>
                    <a:pt x="793" y="122"/>
                  </a:cubicBezTo>
                  <a:cubicBezTo>
                    <a:pt x="793" y="120"/>
                    <a:pt x="796" y="122"/>
                    <a:pt x="796" y="122"/>
                  </a:cubicBezTo>
                  <a:cubicBezTo>
                    <a:pt x="796" y="120"/>
                    <a:pt x="795" y="122"/>
                    <a:pt x="796" y="119"/>
                  </a:cubicBezTo>
                  <a:cubicBezTo>
                    <a:pt x="796" y="118"/>
                    <a:pt x="796" y="117"/>
                    <a:pt x="796" y="116"/>
                  </a:cubicBezTo>
                  <a:cubicBezTo>
                    <a:pt x="795" y="115"/>
                    <a:pt x="794" y="115"/>
                    <a:pt x="794" y="114"/>
                  </a:cubicBezTo>
                  <a:cubicBezTo>
                    <a:pt x="794" y="114"/>
                    <a:pt x="801" y="116"/>
                    <a:pt x="802" y="115"/>
                  </a:cubicBezTo>
                  <a:cubicBezTo>
                    <a:pt x="802" y="115"/>
                    <a:pt x="801" y="114"/>
                    <a:pt x="800" y="114"/>
                  </a:cubicBezTo>
                  <a:cubicBezTo>
                    <a:pt x="801" y="114"/>
                    <a:pt x="804" y="115"/>
                    <a:pt x="805" y="114"/>
                  </a:cubicBezTo>
                  <a:cubicBezTo>
                    <a:pt x="805" y="113"/>
                    <a:pt x="805" y="112"/>
                    <a:pt x="806" y="111"/>
                  </a:cubicBezTo>
                  <a:cubicBezTo>
                    <a:pt x="806" y="111"/>
                    <a:pt x="809" y="111"/>
                    <a:pt x="809" y="111"/>
                  </a:cubicBezTo>
                  <a:cubicBezTo>
                    <a:pt x="809" y="111"/>
                    <a:pt x="808" y="111"/>
                    <a:pt x="808" y="111"/>
                  </a:cubicBezTo>
                  <a:cubicBezTo>
                    <a:pt x="807" y="110"/>
                    <a:pt x="810" y="111"/>
                    <a:pt x="808" y="111"/>
                  </a:cubicBezTo>
                  <a:close/>
                  <a:moveTo>
                    <a:pt x="405" y="192"/>
                  </a:moveTo>
                  <a:cubicBezTo>
                    <a:pt x="404" y="195"/>
                    <a:pt x="404" y="198"/>
                    <a:pt x="403" y="201"/>
                  </a:cubicBezTo>
                  <a:cubicBezTo>
                    <a:pt x="402" y="203"/>
                    <a:pt x="399" y="202"/>
                    <a:pt x="399" y="204"/>
                  </a:cubicBezTo>
                  <a:cubicBezTo>
                    <a:pt x="399" y="204"/>
                    <a:pt x="401" y="204"/>
                    <a:pt x="402" y="204"/>
                  </a:cubicBezTo>
                  <a:cubicBezTo>
                    <a:pt x="402" y="204"/>
                    <a:pt x="393" y="210"/>
                    <a:pt x="392" y="210"/>
                  </a:cubicBezTo>
                  <a:cubicBezTo>
                    <a:pt x="391" y="211"/>
                    <a:pt x="390" y="212"/>
                    <a:pt x="388" y="212"/>
                  </a:cubicBezTo>
                  <a:cubicBezTo>
                    <a:pt x="387" y="213"/>
                    <a:pt x="386" y="215"/>
                    <a:pt x="385" y="216"/>
                  </a:cubicBezTo>
                  <a:cubicBezTo>
                    <a:pt x="384" y="217"/>
                    <a:pt x="377" y="219"/>
                    <a:pt x="376" y="217"/>
                  </a:cubicBezTo>
                  <a:cubicBezTo>
                    <a:pt x="376" y="216"/>
                    <a:pt x="383" y="214"/>
                    <a:pt x="384" y="213"/>
                  </a:cubicBezTo>
                  <a:cubicBezTo>
                    <a:pt x="387" y="211"/>
                    <a:pt x="390" y="208"/>
                    <a:pt x="393" y="206"/>
                  </a:cubicBezTo>
                  <a:cubicBezTo>
                    <a:pt x="395" y="205"/>
                    <a:pt x="395" y="202"/>
                    <a:pt x="397" y="201"/>
                  </a:cubicBezTo>
                  <a:cubicBezTo>
                    <a:pt x="399" y="198"/>
                    <a:pt x="401" y="195"/>
                    <a:pt x="402" y="192"/>
                  </a:cubicBezTo>
                  <a:cubicBezTo>
                    <a:pt x="402" y="190"/>
                    <a:pt x="402" y="190"/>
                    <a:pt x="404" y="189"/>
                  </a:cubicBezTo>
                  <a:cubicBezTo>
                    <a:pt x="406" y="188"/>
                    <a:pt x="405" y="191"/>
                    <a:pt x="405" y="192"/>
                  </a:cubicBezTo>
                  <a:cubicBezTo>
                    <a:pt x="404" y="193"/>
                    <a:pt x="405" y="190"/>
                    <a:pt x="405" y="19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53" name="Freeform 721">
              <a:extLst>
                <a:ext uri="{FF2B5EF4-FFF2-40B4-BE49-F238E27FC236}">
                  <a16:creationId xmlns:a16="http://schemas.microsoft.com/office/drawing/2014/main" id="{85DF0870-1DC2-DE49-8D55-99DDBBBDC15A}"/>
                </a:ext>
              </a:extLst>
            </p:cNvPr>
            <p:cNvSpPr>
              <a:spLocks/>
            </p:cNvSpPr>
            <p:nvPr/>
          </p:nvSpPr>
          <p:spPr bwMode="auto">
            <a:xfrm>
              <a:off x="18193809" y="6226607"/>
              <a:ext cx="140127" cy="299442"/>
            </a:xfrm>
            <a:custGeom>
              <a:avLst/>
              <a:gdLst>
                <a:gd name="T0" fmla="*/ 13 w 15"/>
                <a:gd name="T1" fmla="*/ 26 h 32"/>
                <a:gd name="T2" fmla="*/ 10 w 15"/>
                <a:gd name="T3" fmla="*/ 13 h 32"/>
                <a:gd name="T4" fmla="*/ 9 w 15"/>
                <a:gd name="T5" fmla="*/ 4 h 32"/>
                <a:gd name="T6" fmla="*/ 9 w 15"/>
                <a:gd name="T7" fmla="*/ 1 h 32"/>
                <a:gd name="T8" fmla="*/ 6 w 15"/>
                <a:gd name="T9" fmla="*/ 0 h 32"/>
                <a:gd name="T10" fmla="*/ 7 w 15"/>
                <a:gd name="T11" fmla="*/ 3 h 32"/>
                <a:gd name="T12" fmla="*/ 6 w 15"/>
                <a:gd name="T13" fmla="*/ 5 h 32"/>
                <a:gd name="T14" fmla="*/ 4 w 15"/>
                <a:gd name="T15" fmla="*/ 7 h 32"/>
                <a:gd name="T16" fmla="*/ 4 w 15"/>
                <a:gd name="T17" fmla="*/ 9 h 32"/>
                <a:gd name="T18" fmla="*/ 2 w 15"/>
                <a:gd name="T19" fmla="*/ 14 h 32"/>
                <a:gd name="T20" fmla="*/ 5 w 15"/>
                <a:gd name="T21" fmla="*/ 20 h 32"/>
                <a:gd name="T22" fmla="*/ 6 w 15"/>
                <a:gd name="T23" fmla="*/ 32 h 32"/>
                <a:gd name="T24" fmla="*/ 15 w 15"/>
                <a:gd name="T25" fmla="*/ 32 h 32"/>
                <a:gd name="T26" fmla="*/ 13 w 15"/>
                <a:gd name="T27" fmla="*/ 26 h 32"/>
                <a:gd name="T28" fmla="*/ 13 w 15"/>
                <a:gd name="T29"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32">
                  <a:moveTo>
                    <a:pt x="13" y="26"/>
                  </a:moveTo>
                  <a:cubicBezTo>
                    <a:pt x="13" y="22"/>
                    <a:pt x="9" y="17"/>
                    <a:pt x="10" y="13"/>
                  </a:cubicBezTo>
                  <a:cubicBezTo>
                    <a:pt x="11" y="10"/>
                    <a:pt x="10" y="7"/>
                    <a:pt x="9" y="4"/>
                  </a:cubicBezTo>
                  <a:cubicBezTo>
                    <a:pt x="9" y="3"/>
                    <a:pt x="9" y="2"/>
                    <a:pt x="9" y="1"/>
                  </a:cubicBezTo>
                  <a:cubicBezTo>
                    <a:pt x="9" y="0"/>
                    <a:pt x="6" y="0"/>
                    <a:pt x="6" y="0"/>
                  </a:cubicBezTo>
                  <a:cubicBezTo>
                    <a:pt x="6" y="1"/>
                    <a:pt x="7" y="2"/>
                    <a:pt x="7" y="3"/>
                  </a:cubicBezTo>
                  <a:cubicBezTo>
                    <a:pt x="8" y="4"/>
                    <a:pt x="7" y="5"/>
                    <a:pt x="6" y="5"/>
                  </a:cubicBezTo>
                  <a:cubicBezTo>
                    <a:pt x="5" y="6"/>
                    <a:pt x="4" y="5"/>
                    <a:pt x="4" y="7"/>
                  </a:cubicBezTo>
                  <a:cubicBezTo>
                    <a:pt x="4" y="8"/>
                    <a:pt x="4" y="8"/>
                    <a:pt x="4" y="9"/>
                  </a:cubicBezTo>
                  <a:cubicBezTo>
                    <a:pt x="3" y="11"/>
                    <a:pt x="3" y="13"/>
                    <a:pt x="2" y="14"/>
                  </a:cubicBezTo>
                  <a:cubicBezTo>
                    <a:pt x="0" y="15"/>
                    <a:pt x="4" y="18"/>
                    <a:pt x="5" y="20"/>
                  </a:cubicBezTo>
                  <a:cubicBezTo>
                    <a:pt x="6" y="22"/>
                    <a:pt x="4" y="32"/>
                    <a:pt x="6" y="32"/>
                  </a:cubicBezTo>
                  <a:cubicBezTo>
                    <a:pt x="9" y="32"/>
                    <a:pt x="12" y="32"/>
                    <a:pt x="15" y="32"/>
                  </a:cubicBezTo>
                  <a:cubicBezTo>
                    <a:pt x="15" y="30"/>
                    <a:pt x="14" y="28"/>
                    <a:pt x="13" y="26"/>
                  </a:cubicBezTo>
                  <a:cubicBezTo>
                    <a:pt x="13" y="24"/>
                    <a:pt x="13" y="27"/>
                    <a:pt x="13" y="2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54" name="Freeform 722">
              <a:extLst>
                <a:ext uri="{FF2B5EF4-FFF2-40B4-BE49-F238E27FC236}">
                  <a16:creationId xmlns:a16="http://schemas.microsoft.com/office/drawing/2014/main" id="{80B21336-BEAC-8148-BC6A-078220DC497B}"/>
                </a:ext>
              </a:extLst>
            </p:cNvPr>
            <p:cNvSpPr>
              <a:spLocks/>
            </p:cNvSpPr>
            <p:nvPr/>
          </p:nvSpPr>
          <p:spPr bwMode="auto">
            <a:xfrm>
              <a:off x="18222471" y="6516489"/>
              <a:ext cx="140127" cy="216615"/>
            </a:xfrm>
            <a:custGeom>
              <a:avLst/>
              <a:gdLst>
                <a:gd name="T0" fmla="*/ 12 w 15"/>
                <a:gd name="T1" fmla="*/ 1 h 23"/>
                <a:gd name="T2" fmla="*/ 7 w 15"/>
                <a:gd name="T3" fmla="*/ 1 h 23"/>
                <a:gd name="T4" fmla="*/ 2 w 15"/>
                <a:gd name="T5" fmla="*/ 2 h 23"/>
                <a:gd name="T6" fmla="*/ 1 w 15"/>
                <a:gd name="T7" fmla="*/ 7 h 23"/>
                <a:gd name="T8" fmla="*/ 2 w 15"/>
                <a:gd name="T9" fmla="*/ 11 h 23"/>
                <a:gd name="T10" fmla="*/ 1 w 15"/>
                <a:gd name="T11" fmla="*/ 23 h 23"/>
                <a:gd name="T12" fmla="*/ 4 w 15"/>
                <a:gd name="T13" fmla="*/ 20 h 23"/>
                <a:gd name="T14" fmla="*/ 7 w 15"/>
                <a:gd name="T15" fmla="*/ 20 h 23"/>
                <a:gd name="T16" fmla="*/ 9 w 15"/>
                <a:gd name="T17" fmla="*/ 23 h 23"/>
                <a:gd name="T18" fmla="*/ 9 w 15"/>
                <a:gd name="T19" fmla="*/ 20 h 23"/>
                <a:gd name="T20" fmla="*/ 6 w 15"/>
                <a:gd name="T21" fmla="*/ 16 h 23"/>
                <a:gd name="T22" fmla="*/ 4 w 15"/>
                <a:gd name="T23" fmla="*/ 7 h 23"/>
                <a:gd name="T24" fmla="*/ 9 w 15"/>
                <a:gd name="T25" fmla="*/ 3 h 23"/>
                <a:gd name="T26" fmla="*/ 15 w 15"/>
                <a:gd name="T27" fmla="*/ 6 h 23"/>
                <a:gd name="T28" fmla="*/ 12 w 15"/>
                <a:gd name="T29"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3">
                  <a:moveTo>
                    <a:pt x="12" y="1"/>
                  </a:moveTo>
                  <a:cubicBezTo>
                    <a:pt x="11" y="1"/>
                    <a:pt x="9" y="1"/>
                    <a:pt x="7" y="1"/>
                  </a:cubicBezTo>
                  <a:cubicBezTo>
                    <a:pt x="5" y="1"/>
                    <a:pt x="3" y="0"/>
                    <a:pt x="2" y="2"/>
                  </a:cubicBezTo>
                  <a:cubicBezTo>
                    <a:pt x="2" y="4"/>
                    <a:pt x="1" y="5"/>
                    <a:pt x="1" y="7"/>
                  </a:cubicBezTo>
                  <a:cubicBezTo>
                    <a:pt x="1" y="8"/>
                    <a:pt x="2" y="9"/>
                    <a:pt x="2" y="11"/>
                  </a:cubicBezTo>
                  <a:cubicBezTo>
                    <a:pt x="2" y="12"/>
                    <a:pt x="0" y="23"/>
                    <a:pt x="1" y="23"/>
                  </a:cubicBezTo>
                  <a:cubicBezTo>
                    <a:pt x="3" y="22"/>
                    <a:pt x="1" y="19"/>
                    <a:pt x="4" y="20"/>
                  </a:cubicBezTo>
                  <a:cubicBezTo>
                    <a:pt x="5" y="20"/>
                    <a:pt x="7" y="19"/>
                    <a:pt x="7" y="20"/>
                  </a:cubicBezTo>
                  <a:cubicBezTo>
                    <a:pt x="8" y="20"/>
                    <a:pt x="8" y="23"/>
                    <a:pt x="9" y="23"/>
                  </a:cubicBezTo>
                  <a:cubicBezTo>
                    <a:pt x="9" y="23"/>
                    <a:pt x="9" y="20"/>
                    <a:pt x="9" y="20"/>
                  </a:cubicBezTo>
                  <a:cubicBezTo>
                    <a:pt x="9" y="18"/>
                    <a:pt x="7" y="17"/>
                    <a:pt x="6" y="16"/>
                  </a:cubicBezTo>
                  <a:cubicBezTo>
                    <a:pt x="5" y="14"/>
                    <a:pt x="2" y="9"/>
                    <a:pt x="4" y="7"/>
                  </a:cubicBezTo>
                  <a:cubicBezTo>
                    <a:pt x="7" y="5"/>
                    <a:pt x="6" y="4"/>
                    <a:pt x="9" y="3"/>
                  </a:cubicBezTo>
                  <a:cubicBezTo>
                    <a:pt x="11" y="2"/>
                    <a:pt x="14" y="4"/>
                    <a:pt x="15" y="6"/>
                  </a:cubicBezTo>
                  <a:cubicBezTo>
                    <a:pt x="14" y="4"/>
                    <a:pt x="13" y="2"/>
                    <a:pt x="1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55" name="Freeform 723">
              <a:extLst>
                <a:ext uri="{FF2B5EF4-FFF2-40B4-BE49-F238E27FC236}">
                  <a16:creationId xmlns:a16="http://schemas.microsoft.com/office/drawing/2014/main" id="{B78AF279-D036-5649-AD7A-036C16B2DB1E}"/>
                </a:ext>
              </a:extLst>
            </p:cNvPr>
            <p:cNvSpPr>
              <a:spLocks/>
            </p:cNvSpPr>
            <p:nvPr/>
          </p:nvSpPr>
          <p:spPr bwMode="auto">
            <a:xfrm>
              <a:off x="17483619" y="7153602"/>
              <a:ext cx="197453" cy="235731"/>
            </a:xfrm>
            <a:custGeom>
              <a:avLst/>
              <a:gdLst>
                <a:gd name="T0" fmla="*/ 5 w 21"/>
                <a:gd name="T1" fmla="*/ 1 h 25"/>
                <a:gd name="T2" fmla="*/ 4 w 21"/>
                <a:gd name="T3" fmla="*/ 7 h 25"/>
                <a:gd name="T4" fmla="*/ 1 w 21"/>
                <a:gd name="T5" fmla="*/ 9 h 25"/>
                <a:gd name="T6" fmla="*/ 3 w 21"/>
                <a:gd name="T7" fmla="*/ 11 h 25"/>
                <a:gd name="T8" fmla="*/ 2 w 21"/>
                <a:gd name="T9" fmla="*/ 14 h 25"/>
                <a:gd name="T10" fmla="*/ 3 w 21"/>
                <a:gd name="T11" fmla="*/ 16 h 25"/>
                <a:gd name="T12" fmla="*/ 1 w 21"/>
                <a:gd name="T13" fmla="*/ 20 h 25"/>
                <a:gd name="T14" fmla="*/ 3 w 21"/>
                <a:gd name="T15" fmla="*/ 21 h 25"/>
                <a:gd name="T16" fmla="*/ 0 w 21"/>
                <a:gd name="T17" fmla="*/ 24 h 25"/>
                <a:gd name="T18" fmla="*/ 2 w 21"/>
                <a:gd name="T19" fmla="*/ 23 h 25"/>
                <a:gd name="T20" fmla="*/ 3 w 21"/>
                <a:gd name="T21" fmla="*/ 24 h 25"/>
                <a:gd name="T22" fmla="*/ 6 w 21"/>
                <a:gd name="T23" fmla="*/ 22 h 25"/>
                <a:gd name="T24" fmla="*/ 8 w 21"/>
                <a:gd name="T25" fmla="*/ 22 h 25"/>
                <a:gd name="T26" fmla="*/ 9 w 21"/>
                <a:gd name="T27" fmla="*/ 22 h 25"/>
                <a:gd name="T28" fmla="*/ 12 w 21"/>
                <a:gd name="T29" fmla="*/ 21 h 25"/>
                <a:gd name="T30" fmla="*/ 14 w 21"/>
                <a:gd name="T31" fmla="*/ 20 h 25"/>
                <a:gd name="T32" fmla="*/ 17 w 21"/>
                <a:gd name="T33" fmla="*/ 18 h 25"/>
                <a:gd name="T34" fmla="*/ 20 w 21"/>
                <a:gd name="T35" fmla="*/ 20 h 25"/>
                <a:gd name="T36" fmla="*/ 19 w 21"/>
                <a:gd name="T37" fmla="*/ 16 h 25"/>
                <a:gd name="T38" fmla="*/ 17 w 21"/>
                <a:gd name="T39" fmla="*/ 12 h 25"/>
                <a:gd name="T40" fmla="*/ 12 w 21"/>
                <a:gd name="T41" fmla="*/ 0 h 25"/>
                <a:gd name="T42" fmla="*/ 5 w 21"/>
                <a:gd name="T43" fmla="*/ 1 h 25"/>
                <a:gd name="T44" fmla="*/ 5 w 21"/>
                <a:gd name="T45"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25">
                  <a:moveTo>
                    <a:pt x="5" y="1"/>
                  </a:moveTo>
                  <a:cubicBezTo>
                    <a:pt x="3" y="2"/>
                    <a:pt x="2" y="6"/>
                    <a:pt x="4" y="7"/>
                  </a:cubicBezTo>
                  <a:cubicBezTo>
                    <a:pt x="7" y="10"/>
                    <a:pt x="2" y="9"/>
                    <a:pt x="1" y="9"/>
                  </a:cubicBezTo>
                  <a:cubicBezTo>
                    <a:pt x="1" y="9"/>
                    <a:pt x="3" y="11"/>
                    <a:pt x="3" y="11"/>
                  </a:cubicBezTo>
                  <a:cubicBezTo>
                    <a:pt x="3" y="13"/>
                    <a:pt x="3" y="13"/>
                    <a:pt x="2" y="14"/>
                  </a:cubicBezTo>
                  <a:cubicBezTo>
                    <a:pt x="2" y="14"/>
                    <a:pt x="3" y="15"/>
                    <a:pt x="3" y="16"/>
                  </a:cubicBezTo>
                  <a:cubicBezTo>
                    <a:pt x="2" y="17"/>
                    <a:pt x="1" y="20"/>
                    <a:pt x="1" y="20"/>
                  </a:cubicBezTo>
                  <a:cubicBezTo>
                    <a:pt x="1" y="20"/>
                    <a:pt x="3" y="20"/>
                    <a:pt x="3" y="21"/>
                  </a:cubicBezTo>
                  <a:cubicBezTo>
                    <a:pt x="3" y="21"/>
                    <a:pt x="0" y="23"/>
                    <a:pt x="0" y="24"/>
                  </a:cubicBezTo>
                  <a:cubicBezTo>
                    <a:pt x="0" y="24"/>
                    <a:pt x="1" y="23"/>
                    <a:pt x="2" y="23"/>
                  </a:cubicBezTo>
                  <a:cubicBezTo>
                    <a:pt x="2" y="23"/>
                    <a:pt x="2" y="25"/>
                    <a:pt x="3" y="24"/>
                  </a:cubicBezTo>
                  <a:cubicBezTo>
                    <a:pt x="3" y="23"/>
                    <a:pt x="5" y="22"/>
                    <a:pt x="6" y="22"/>
                  </a:cubicBezTo>
                  <a:cubicBezTo>
                    <a:pt x="7" y="21"/>
                    <a:pt x="6" y="25"/>
                    <a:pt x="8" y="22"/>
                  </a:cubicBezTo>
                  <a:cubicBezTo>
                    <a:pt x="9" y="20"/>
                    <a:pt x="8" y="21"/>
                    <a:pt x="9" y="22"/>
                  </a:cubicBezTo>
                  <a:cubicBezTo>
                    <a:pt x="9" y="22"/>
                    <a:pt x="12" y="21"/>
                    <a:pt x="12" y="21"/>
                  </a:cubicBezTo>
                  <a:cubicBezTo>
                    <a:pt x="14" y="21"/>
                    <a:pt x="13" y="20"/>
                    <a:pt x="14" y="20"/>
                  </a:cubicBezTo>
                  <a:cubicBezTo>
                    <a:pt x="16" y="20"/>
                    <a:pt x="16" y="19"/>
                    <a:pt x="17" y="18"/>
                  </a:cubicBezTo>
                  <a:cubicBezTo>
                    <a:pt x="18" y="16"/>
                    <a:pt x="19" y="19"/>
                    <a:pt x="20" y="20"/>
                  </a:cubicBezTo>
                  <a:cubicBezTo>
                    <a:pt x="21" y="20"/>
                    <a:pt x="19" y="16"/>
                    <a:pt x="19" y="16"/>
                  </a:cubicBezTo>
                  <a:cubicBezTo>
                    <a:pt x="18" y="15"/>
                    <a:pt x="17" y="14"/>
                    <a:pt x="17" y="12"/>
                  </a:cubicBezTo>
                  <a:cubicBezTo>
                    <a:pt x="17" y="7"/>
                    <a:pt x="14" y="4"/>
                    <a:pt x="12" y="0"/>
                  </a:cubicBezTo>
                  <a:cubicBezTo>
                    <a:pt x="10" y="2"/>
                    <a:pt x="8" y="1"/>
                    <a:pt x="5" y="1"/>
                  </a:cubicBezTo>
                  <a:cubicBezTo>
                    <a:pt x="5" y="2"/>
                    <a:pt x="6" y="1"/>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56" name="Freeform 724">
              <a:extLst>
                <a:ext uri="{FF2B5EF4-FFF2-40B4-BE49-F238E27FC236}">
                  <a16:creationId xmlns:a16="http://schemas.microsoft.com/office/drawing/2014/main" id="{B1F40B29-5067-8941-AB5E-BB64A018779A}"/>
                </a:ext>
              </a:extLst>
            </p:cNvPr>
            <p:cNvSpPr>
              <a:spLocks/>
            </p:cNvSpPr>
            <p:nvPr/>
          </p:nvSpPr>
          <p:spPr bwMode="auto">
            <a:xfrm>
              <a:off x="17400819" y="6901941"/>
              <a:ext cx="299364" cy="289887"/>
            </a:xfrm>
            <a:custGeom>
              <a:avLst/>
              <a:gdLst>
                <a:gd name="T0" fmla="*/ 32 w 32"/>
                <a:gd name="T1" fmla="*/ 3 h 31"/>
                <a:gd name="T2" fmla="*/ 29 w 32"/>
                <a:gd name="T3" fmla="*/ 1 h 31"/>
                <a:gd name="T4" fmla="*/ 27 w 32"/>
                <a:gd name="T5" fmla="*/ 4 h 31"/>
                <a:gd name="T6" fmla="*/ 25 w 32"/>
                <a:gd name="T7" fmla="*/ 5 h 31"/>
                <a:gd name="T8" fmla="*/ 20 w 32"/>
                <a:gd name="T9" fmla="*/ 6 h 31"/>
                <a:gd name="T10" fmla="*/ 20 w 32"/>
                <a:gd name="T11" fmla="*/ 10 h 31"/>
                <a:gd name="T12" fmla="*/ 13 w 32"/>
                <a:gd name="T13" fmla="*/ 9 h 31"/>
                <a:gd name="T14" fmla="*/ 10 w 32"/>
                <a:gd name="T15" fmla="*/ 12 h 31"/>
                <a:gd name="T16" fmla="*/ 0 w 32"/>
                <a:gd name="T17" fmla="*/ 19 h 31"/>
                <a:gd name="T18" fmla="*/ 6 w 32"/>
                <a:gd name="T19" fmla="*/ 21 h 31"/>
                <a:gd name="T20" fmla="*/ 5 w 32"/>
                <a:gd name="T21" fmla="*/ 24 h 31"/>
                <a:gd name="T22" fmla="*/ 6 w 32"/>
                <a:gd name="T23" fmla="*/ 26 h 31"/>
                <a:gd name="T24" fmla="*/ 3 w 32"/>
                <a:gd name="T25" fmla="*/ 29 h 31"/>
                <a:gd name="T26" fmla="*/ 5 w 32"/>
                <a:gd name="T27" fmla="*/ 30 h 31"/>
                <a:gd name="T28" fmla="*/ 5 w 32"/>
                <a:gd name="T29" fmla="*/ 31 h 31"/>
                <a:gd name="T30" fmla="*/ 9 w 32"/>
                <a:gd name="T31" fmla="*/ 31 h 31"/>
                <a:gd name="T32" fmla="*/ 12 w 32"/>
                <a:gd name="T33" fmla="*/ 31 h 31"/>
                <a:gd name="T34" fmla="*/ 14 w 32"/>
                <a:gd name="T35" fmla="*/ 28 h 31"/>
                <a:gd name="T36" fmla="*/ 21 w 32"/>
                <a:gd name="T37" fmla="*/ 27 h 31"/>
                <a:gd name="T38" fmla="*/ 16 w 32"/>
                <a:gd name="T39" fmla="*/ 22 h 31"/>
                <a:gd name="T40" fmla="*/ 20 w 32"/>
                <a:gd name="T41" fmla="*/ 19 h 31"/>
                <a:gd name="T42" fmla="*/ 27 w 32"/>
                <a:gd name="T43" fmla="*/ 14 h 31"/>
                <a:gd name="T44" fmla="*/ 27 w 32"/>
                <a:gd name="T45" fmla="*/ 8 h 31"/>
                <a:gd name="T46" fmla="*/ 32 w 32"/>
                <a:gd name="T47"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 h="31">
                  <a:moveTo>
                    <a:pt x="32" y="3"/>
                  </a:moveTo>
                  <a:cubicBezTo>
                    <a:pt x="31" y="2"/>
                    <a:pt x="30" y="0"/>
                    <a:pt x="29" y="1"/>
                  </a:cubicBezTo>
                  <a:cubicBezTo>
                    <a:pt x="28" y="1"/>
                    <a:pt x="28" y="3"/>
                    <a:pt x="27" y="4"/>
                  </a:cubicBezTo>
                  <a:cubicBezTo>
                    <a:pt x="27" y="4"/>
                    <a:pt x="26" y="3"/>
                    <a:pt x="25" y="5"/>
                  </a:cubicBezTo>
                  <a:cubicBezTo>
                    <a:pt x="24" y="6"/>
                    <a:pt x="22" y="6"/>
                    <a:pt x="20" y="6"/>
                  </a:cubicBezTo>
                  <a:cubicBezTo>
                    <a:pt x="18" y="7"/>
                    <a:pt x="22" y="9"/>
                    <a:pt x="20" y="10"/>
                  </a:cubicBezTo>
                  <a:cubicBezTo>
                    <a:pt x="17" y="11"/>
                    <a:pt x="16" y="9"/>
                    <a:pt x="13" y="9"/>
                  </a:cubicBezTo>
                  <a:cubicBezTo>
                    <a:pt x="12" y="8"/>
                    <a:pt x="10" y="11"/>
                    <a:pt x="10" y="12"/>
                  </a:cubicBezTo>
                  <a:cubicBezTo>
                    <a:pt x="7" y="15"/>
                    <a:pt x="1" y="15"/>
                    <a:pt x="0" y="19"/>
                  </a:cubicBezTo>
                  <a:cubicBezTo>
                    <a:pt x="0" y="19"/>
                    <a:pt x="6" y="21"/>
                    <a:pt x="6" y="21"/>
                  </a:cubicBezTo>
                  <a:cubicBezTo>
                    <a:pt x="6" y="22"/>
                    <a:pt x="5" y="24"/>
                    <a:pt x="5" y="24"/>
                  </a:cubicBezTo>
                  <a:cubicBezTo>
                    <a:pt x="5" y="26"/>
                    <a:pt x="6" y="25"/>
                    <a:pt x="6" y="26"/>
                  </a:cubicBezTo>
                  <a:cubicBezTo>
                    <a:pt x="6" y="25"/>
                    <a:pt x="2" y="28"/>
                    <a:pt x="3" y="29"/>
                  </a:cubicBezTo>
                  <a:cubicBezTo>
                    <a:pt x="3" y="29"/>
                    <a:pt x="5" y="30"/>
                    <a:pt x="5" y="30"/>
                  </a:cubicBezTo>
                  <a:cubicBezTo>
                    <a:pt x="6" y="30"/>
                    <a:pt x="5" y="30"/>
                    <a:pt x="5" y="31"/>
                  </a:cubicBezTo>
                  <a:cubicBezTo>
                    <a:pt x="5" y="30"/>
                    <a:pt x="9" y="30"/>
                    <a:pt x="9" y="31"/>
                  </a:cubicBezTo>
                  <a:cubicBezTo>
                    <a:pt x="10" y="31"/>
                    <a:pt x="11" y="31"/>
                    <a:pt x="12" y="31"/>
                  </a:cubicBezTo>
                  <a:cubicBezTo>
                    <a:pt x="12" y="31"/>
                    <a:pt x="13" y="29"/>
                    <a:pt x="14" y="28"/>
                  </a:cubicBezTo>
                  <a:cubicBezTo>
                    <a:pt x="17" y="28"/>
                    <a:pt x="19" y="29"/>
                    <a:pt x="21" y="27"/>
                  </a:cubicBezTo>
                  <a:cubicBezTo>
                    <a:pt x="21" y="25"/>
                    <a:pt x="16" y="23"/>
                    <a:pt x="16" y="22"/>
                  </a:cubicBezTo>
                  <a:cubicBezTo>
                    <a:pt x="17" y="21"/>
                    <a:pt x="18" y="20"/>
                    <a:pt x="20" y="19"/>
                  </a:cubicBezTo>
                  <a:cubicBezTo>
                    <a:pt x="22" y="17"/>
                    <a:pt x="24" y="15"/>
                    <a:pt x="27" y="14"/>
                  </a:cubicBezTo>
                  <a:cubicBezTo>
                    <a:pt x="29" y="12"/>
                    <a:pt x="26" y="9"/>
                    <a:pt x="27" y="8"/>
                  </a:cubicBezTo>
                  <a:cubicBezTo>
                    <a:pt x="29" y="6"/>
                    <a:pt x="30" y="4"/>
                    <a:pt x="32"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57" name="Freeform 725">
              <a:extLst>
                <a:ext uri="{FF2B5EF4-FFF2-40B4-BE49-F238E27FC236}">
                  <a16:creationId xmlns:a16="http://schemas.microsoft.com/office/drawing/2014/main" id="{C75750AF-1B80-A048-B03A-3E1F72E92223}"/>
                </a:ext>
              </a:extLst>
            </p:cNvPr>
            <p:cNvSpPr>
              <a:spLocks/>
            </p:cNvSpPr>
            <p:nvPr/>
          </p:nvSpPr>
          <p:spPr bwMode="auto">
            <a:xfrm>
              <a:off x="11209737" y="6162893"/>
              <a:ext cx="222932" cy="232543"/>
            </a:xfrm>
            <a:custGeom>
              <a:avLst/>
              <a:gdLst>
                <a:gd name="T0" fmla="*/ 21 w 24"/>
                <a:gd name="T1" fmla="*/ 8 h 25"/>
                <a:gd name="T2" fmla="*/ 18 w 24"/>
                <a:gd name="T3" fmla="*/ 5 h 25"/>
                <a:gd name="T4" fmla="*/ 15 w 24"/>
                <a:gd name="T5" fmla="*/ 6 h 25"/>
                <a:gd name="T6" fmla="*/ 16 w 24"/>
                <a:gd name="T7" fmla="*/ 1 h 25"/>
                <a:gd name="T8" fmla="*/ 10 w 24"/>
                <a:gd name="T9" fmla="*/ 1 h 25"/>
                <a:gd name="T10" fmla="*/ 10 w 24"/>
                <a:gd name="T11" fmla="*/ 2 h 25"/>
                <a:gd name="T12" fmla="*/ 9 w 24"/>
                <a:gd name="T13" fmla="*/ 3 h 25"/>
                <a:gd name="T14" fmla="*/ 11 w 24"/>
                <a:gd name="T15" fmla="*/ 4 h 25"/>
                <a:gd name="T16" fmla="*/ 9 w 24"/>
                <a:gd name="T17" fmla="*/ 5 h 25"/>
                <a:gd name="T18" fmla="*/ 2 w 24"/>
                <a:gd name="T19" fmla="*/ 6 h 25"/>
                <a:gd name="T20" fmla="*/ 3 w 24"/>
                <a:gd name="T21" fmla="*/ 7 h 25"/>
                <a:gd name="T22" fmla="*/ 2 w 24"/>
                <a:gd name="T23" fmla="*/ 8 h 25"/>
                <a:gd name="T24" fmla="*/ 2 w 24"/>
                <a:gd name="T25" fmla="*/ 8 h 25"/>
                <a:gd name="T26" fmla="*/ 1 w 24"/>
                <a:gd name="T27" fmla="*/ 8 h 25"/>
                <a:gd name="T28" fmla="*/ 3 w 24"/>
                <a:gd name="T29" fmla="*/ 10 h 25"/>
                <a:gd name="T30" fmla="*/ 6 w 24"/>
                <a:gd name="T31" fmla="*/ 13 h 25"/>
                <a:gd name="T32" fmla="*/ 5 w 24"/>
                <a:gd name="T33" fmla="*/ 17 h 25"/>
                <a:gd name="T34" fmla="*/ 1 w 24"/>
                <a:gd name="T35" fmla="*/ 20 h 25"/>
                <a:gd name="T36" fmla="*/ 3 w 24"/>
                <a:gd name="T37" fmla="*/ 20 h 25"/>
                <a:gd name="T38" fmla="*/ 0 w 24"/>
                <a:gd name="T39" fmla="*/ 22 h 25"/>
                <a:gd name="T40" fmla="*/ 3 w 24"/>
                <a:gd name="T41" fmla="*/ 21 h 25"/>
                <a:gd name="T42" fmla="*/ 2 w 24"/>
                <a:gd name="T43" fmla="*/ 24 h 25"/>
                <a:gd name="T44" fmla="*/ 4 w 24"/>
                <a:gd name="T45" fmla="*/ 23 h 25"/>
                <a:gd name="T46" fmla="*/ 4 w 24"/>
                <a:gd name="T47" fmla="*/ 25 h 25"/>
                <a:gd name="T48" fmla="*/ 8 w 24"/>
                <a:gd name="T49" fmla="*/ 24 h 25"/>
                <a:gd name="T50" fmla="*/ 17 w 24"/>
                <a:gd name="T51" fmla="*/ 20 h 25"/>
                <a:gd name="T52" fmla="*/ 22 w 24"/>
                <a:gd name="T53" fmla="*/ 16 h 25"/>
                <a:gd name="T54" fmla="*/ 21 w 24"/>
                <a:gd name="T55" fmla="*/ 8 h 25"/>
                <a:gd name="T56" fmla="*/ 21 w 24"/>
                <a:gd name="T57"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25">
                  <a:moveTo>
                    <a:pt x="21" y="8"/>
                  </a:moveTo>
                  <a:cubicBezTo>
                    <a:pt x="20" y="8"/>
                    <a:pt x="19" y="5"/>
                    <a:pt x="18" y="5"/>
                  </a:cubicBezTo>
                  <a:cubicBezTo>
                    <a:pt x="16" y="6"/>
                    <a:pt x="17" y="7"/>
                    <a:pt x="15" y="6"/>
                  </a:cubicBezTo>
                  <a:cubicBezTo>
                    <a:pt x="11" y="5"/>
                    <a:pt x="15" y="3"/>
                    <a:pt x="16" y="1"/>
                  </a:cubicBezTo>
                  <a:cubicBezTo>
                    <a:pt x="14" y="1"/>
                    <a:pt x="11" y="0"/>
                    <a:pt x="10" y="1"/>
                  </a:cubicBezTo>
                  <a:cubicBezTo>
                    <a:pt x="10" y="1"/>
                    <a:pt x="12" y="1"/>
                    <a:pt x="10" y="2"/>
                  </a:cubicBezTo>
                  <a:cubicBezTo>
                    <a:pt x="10" y="2"/>
                    <a:pt x="8" y="3"/>
                    <a:pt x="9" y="3"/>
                  </a:cubicBezTo>
                  <a:cubicBezTo>
                    <a:pt x="9" y="4"/>
                    <a:pt x="11" y="3"/>
                    <a:pt x="11" y="4"/>
                  </a:cubicBezTo>
                  <a:cubicBezTo>
                    <a:pt x="12" y="5"/>
                    <a:pt x="9" y="5"/>
                    <a:pt x="9" y="5"/>
                  </a:cubicBezTo>
                  <a:cubicBezTo>
                    <a:pt x="7" y="6"/>
                    <a:pt x="3" y="5"/>
                    <a:pt x="2" y="6"/>
                  </a:cubicBezTo>
                  <a:cubicBezTo>
                    <a:pt x="2" y="6"/>
                    <a:pt x="3" y="6"/>
                    <a:pt x="3" y="7"/>
                  </a:cubicBezTo>
                  <a:cubicBezTo>
                    <a:pt x="3" y="7"/>
                    <a:pt x="1" y="7"/>
                    <a:pt x="2" y="8"/>
                  </a:cubicBezTo>
                  <a:cubicBezTo>
                    <a:pt x="2" y="8"/>
                    <a:pt x="2" y="8"/>
                    <a:pt x="2" y="8"/>
                  </a:cubicBezTo>
                  <a:cubicBezTo>
                    <a:pt x="3" y="8"/>
                    <a:pt x="1" y="8"/>
                    <a:pt x="1" y="8"/>
                  </a:cubicBezTo>
                  <a:cubicBezTo>
                    <a:pt x="1" y="9"/>
                    <a:pt x="5" y="9"/>
                    <a:pt x="3" y="10"/>
                  </a:cubicBezTo>
                  <a:cubicBezTo>
                    <a:pt x="0" y="12"/>
                    <a:pt x="4" y="13"/>
                    <a:pt x="6" y="13"/>
                  </a:cubicBezTo>
                  <a:cubicBezTo>
                    <a:pt x="7" y="13"/>
                    <a:pt x="5" y="16"/>
                    <a:pt x="5" y="17"/>
                  </a:cubicBezTo>
                  <a:cubicBezTo>
                    <a:pt x="4" y="17"/>
                    <a:pt x="2" y="21"/>
                    <a:pt x="1" y="20"/>
                  </a:cubicBezTo>
                  <a:cubicBezTo>
                    <a:pt x="1" y="20"/>
                    <a:pt x="3" y="20"/>
                    <a:pt x="3" y="20"/>
                  </a:cubicBezTo>
                  <a:cubicBezTo>
                    <a:pt x="2" y="21"/>
                    <a:pt x="1" y="20"/>
                    <a:pt x="0" y="22"/>
                  </a:cubicBezTo>
                  <a:cubicBezTo>
                    <a:pt x="0" y="22"/>
                    <a:pt x="3" y="21"/>
                    <a:pt x="3" y="21"/>
                  </a:cubicBezTo>
                  <a:cubicBezTo>
                    <a:pt x="3" y="21"/>
                    <a:pt x="2" y="23"/>
                    <a:pt x="2" y="24"/>
                  </a:cubicBezTo>
                  <a:cubicBezTo>
                    <a:pt x="2" y="24"/>
                    <a:pt x="4" y="23"/>
                    <a:pt x="4" y="23"/>
                  </a:cubicBezTo>
                  <a:cubicBezTo>
                    <a:pt x="4" y="23"/>
                    <a:pt x="4" y="24"/>
                    <a:pt x="4" y="25"/>
                  </a:cubicBezTo>
                  <a:cubicBezTo>
                    <a:pt x="5" y="25"/>
                    <a:pt x="7" y="24"/>
                    <a:pt x="8" y="24"/>
                  </a:cubicBezTo>
                  <a:cubicBezTo>
                    <a:pt x="11" y="23"/>
                    <a:pt x="14" y="20"/>
                    <a:pt x="17" y="20"/>
                  </a:cubicBezTo>
                  <a:cubicBezTo>
                    <a:pt x="21" y="20"/>
                    <a:pt x="20" y="19"/>
                    <a:pt x="22" y="16"/>
                  </a:cubicBezTo>
                  <a:cubicBezTo>
                    <a:pt x="24" y="13"/>
                    <a:pt x="21" y="11"/>
                    <a:pt x="21" y="8"/>
                  </a:cubicBezTo>
                  <a:cubicBezTo>
                    <a:pt x="20" y="8"/>
                    <a:pt x="21" y="9"/>
                    <a:pt x="21" y="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58" name="Freeform 726">
              <a:extLst>
                <a:ext uri="{FF2B5EF4-FFF2-40B4-BE49-F238E27FC236}">
                  <a16:creationId xmlns:a16="http://schemas.microsoft.com/office/drawing/2014/main" id="{3F4DE59D-6579-F441-A0F2-BFB429502318}"/>
                </a:ext>
              </a:extLst>
            </p:cNvPr>
            <p:cNvSpPr>
              <a:spLocks/>
            </p:cNvSpPr>
            <p:nvPr/>
          </p:nvSpPr>
          <p:spPr bwMode="auto">
            <a:xfrm>
              <a:off x="11321199" y="6153341"/>
              <a:ext cx="149682" cy="92380"/>
            </a:xfrm>
            <a:custGeom>
              <a:avLst/>
              <a:gdLst>
                <a:gd name="T0" fmla="*/ 1 w 16"/>
                <a:gd name="T1" fmla="*/ 6 h 10"/>
                <a:gd name="T2" fmla="*/ 4 w 16"/>
                <a:gd name="T3" fmla="*/ 8 h 10"/>
                <a:gd name="T4" fmla="*/ 5 w 16"/>
                <a:gd name="T5" fmla="*/ 7 h 10"/>
                <a:gd name="T6" fmla="*/ 8 w 16"/>
                <a:gd name="T7" fmla="*/ 8 h 10"/>
                <a:gd name="T8" fmla="*/ 11 w 16"/>
                <a:gd name="T9" fmla="*/ 4 h 10"/>
                <a:gd name="T10" fmla="*/ 11 w 16"/>
                <a:gd name="T11" fmla="*/ 2 h 10"/>
                <a:gd name="T12" fmla="*/ 7 w 16"/>
                <a:gd name="T13" fmla="*/ 1 h 10"/>
                <a:gd name="T14" fmla="*/ 4 w 16"/>
                <a:gd name="T15" fmla="*/ 2 h 10"/>
                <a:gd name="T16" fmla="*/ 1 w 16"/>
                <a:gd name="T17" fmla="*/ 6 h 10"/>
                <a:gd name="T18" fmla="*/ 1 w 16"/>
                <a:gd name="T1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0">
                  <a:moveTo>
                    <a:pt x="1" y="6"/>
                  </a:moveTo>
                  <a:cubicBezTo>
                    <a:pt x="0" y="7"/>
                    <a:pt x="3" y="8"/>
                    <a:pt x="4" y="8"/>
                  </a:cubicBezTo>
                  <a:cubicBezTo>
                    <a:pt x="4" y="8"/>
                    <a:pt x="5" y="7"/>
                    <a:pt x="5" y="7"/>
                  </a:cubicBezTo>
                  <a:cubicBezTo>
                    <a:pt x="6" y="6"/>
                    <a:pt x="7" y="7"/>
                    <a:pt x="8" y="8"/>
                  </a:cubicBezTo>
                  <a:cubicBezTo>
                    <a:pt x="10" y="10"/>
                    <a:pt x="16" y="5"/>
                    <a:pt x="11" y="4"/>
                  </a:cubicBezTo>
                  <a:cubicBezTo>
                    <a:pt x="12" y="4"/>
                    <a:pt x="11" y="2"/>
                    <a:pt x="11" y="2"/>
                  </a:cubicBezTo>
                  <a:cubicBezTo>
                    <a:pt x="10" y="0"/>
                    <a:pt x="9" y="0"/>
                    <a:pt x="7" y="1"/>
                  </a:cubicBezTo>
                  <a:cubicBezTo>
                    <a:pt x="6" y="1"/>
                    <a:pt x="4" y="1"/>
                    <a:pt x="4" y="2"/>
                  </a:cubicBezTo>
                  <a:cubicBezTo>
                    <a:pt x="3" y="3"/>
                    <a:pt x="1" y="4"/>
                    <a:pt x="1" y="6"/>
                  </a:cubicBezTo>
                  <a:cubicBezTo>
                    <a:pt x="1" y="6"/>
                    <a:pt x="1" y="5"/>
                    <a:pt x="1"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59" name="Freeform 727">
              <a:extLst>
                <a:ext uri="{FF2B5EF4-FFF2-40B4-BE49-F238E27FC236}">
                  <a16:creationId xmlns:a16="http://schemas.microsoft.com/office/drawing/2014/main" id="{330A18D3-19DE-3B42-8313-B4DA497FA304}"/>
                </a:ext>
              </a:extLst>
            </p:cNvPr>
            <p:cNvSpPr>
              <a:spLocks/>
            </p:cNvSpPr>
            <p:nvPr/>
          </p:nvSpPr>
          <p:spPr bwMode="auto">
            <a:xfrm>
              <a:off x="11267060" y="6854159"/>
              <a:ext cx="585987" cy="430050"/>
            </a:xfrm>
            <a:custGeom>
              <a:avLst/>
              <a:gdLst>
                <a:gd name="T0" fmla="*/ 58 w 63"/>
                <a:gd name="T1" fmla="*/ 8 h 46"/>
                <a:gd name="T2" fmla="*/ 52 w 63"/>
                <a:gd name="T3" fmla="*/ 6 h 46"/>
                <a:gd name="T4" fmla="*/ 49 w 63"/>
                <a:gd name="T5" fmla="*/ 6 h 46"/>
                <a:gd name="T6" fmla="*/ 45 w 63"/>
                <a:gd name="T7" fmla="*/ 6 h 46"/>
                <a:gd name="T8" fmla="*/ 40 w 63"/>
                <a:gd name="T9" fmla="*/ 4 h 46"/>
                <a:gd name="T10" fmla="*/ 38 w 63"/>
                <a:gd name="T11" fmla="*/ 2 h 46"/>
                <a:gd name="T12" fmla="*/ 35 w 63"/>
                <a:gd name="T13" fmla="*/ 2 h 46"/>
                <a:gd name="T14" fmla="*/ 31 w 63"/>
                <a:gd name="T15" fmla="*/ 2 h 46"/>
                <a:gd name="T16" fmla="*/ 27 w 63"/>
                <a:gd name="T17" fmla="*/ 2 h 46"/>
                <a:gd name="T18" fmla="*/ 17 w 63"/>
                <a:gd name="T19" fmla="*/ 1 h 46"/>
                <a:gd name="T20" fmla="*/ 8 w 63"/>
                <a:gd name="T21" fmla="*/ 0 h 46"/>
                <a:gd name="T22" fmla="*/ 2 w 63"/>
                <a:gd name="T23" fmla="*/ 3 h 46"/>
                <a:gd name="T24" fmla="*/ 2 w 63"/>
                <a:gd name="T25" fmla="*/ 6 h 46"/>
                <a:gd name="T26" fmla="*/ 2 w 63"/>
                <a:gd name="T27" fmla="*/ 11 h 46"/>
                <a:gd name="T28" fmla="*/ 5 w 63"/>
                <a:gd name="T29" fmla="*/ 10 h 46"/>
                <a:gd name="T30" fmla="*/ 7 w 63"/>
                <a:gd name="T31" fmla="*/ 12 h 46"/>
                <a:gd name="T32" fmla="*/ 12 w 63"/>
                <a:gd name="T33" fmla="*/ 11 h 46"/>
                <a:gd name="T34" fmla="*/ 14 w 63"/>
                <a:gd name="T35" fmla="*/ 14 h 46"/>
                <a:gd name="T36" fmla="*/ 13 w 63"/>
                <a:gd name="T37" fmla="*/ 20 h 46"/>
                <a:gd name="T38" fmla="*/ 12 w 63"/>
                <a:gd name="T39" fmla="*/ 25 h 46"/>
                <a:gd name="T40" fmla="*/ 12 w 63"/>
                <a:gd name="T41" fmla="*/ 28 h 46"/>
                <a:gd name="T42" fmla="*/ 10 w 63"/>
                <a:gd name="T43" fmla="*/ 33 h 46"/>
                <a:gd name="T44" fmla="*/ 10 w 63"/>
                <a:gd name="T45" fmla="*/ 38 h 46"/>
                <a:gd name="T46" fmla="*/ 17 w 63"/>
                <a:gd name="T47" fmla="*/ 44 h 46"/>
                <a:gd name="T48" fmla="*/ 20 w 63"/>
                <a:gd name="T49" fmla="*/ 45 h 46"/>
                <a:gd name="T50" fmla="*/ 21 w 63"/>
                <a:gd name="T51" fmla="*/ 43 h 46"/>
                <a:gd name="T52" fmla="*/ 24 w 63"/>
                <a:gd name="T53" fmla="*/ 42 h 46"/>
                <a:gd name="T54" fmla="*/ 36 w 63"/>
                <a:gd name="T55" fmla="*/ 41 h 46"/>
                <a:gd name="T56" fmla="*/ 39 w 63"/>
                <a:gd name="T57" fmla="*/ 38 h 46"/>
                <a:gd name="T58" fmla="*/ 43 w 63"/>
                <a:gd name="T59" fmla="*/ 35 h 46"/>
                <a:gd name="T60" fmla="*/ 47 w 63"/>
                <a:gd name="T61" fmla="*/ 30 h 46"/>
                <a:gd name="T62" fmla="*/ 45 w 63"/>
                <a:gd name="T63" fmla="*/ 26 h 46"/>
                <a:gd name="T64" fmla="*/ 48 w 63"/>
                <a:gd name="T65" fmla="*/ 21 h 46"/>
                <a:gd name="T66" fmla="*/ 50 w 63"/>
                <a:gd name="T67" fmla="*/ 19 h 46"/>
                <a:gd name="T68" fmla="*/ 51 w 63"/>
                <a:gd name="T69" fmla="*/ 17 h 46"/>
                <a:gd name="T70" fmla="*/ 60 w 63"/>
                <a:gd name="T71" fmla="*/ 13 h 46"/>
                <a:gd name="T72" fmla="*/ 63 w 63"/>
                <a:gd name="T73" fmla="*/ 9 h 46"/>
                <a:gd name="T74" fmla="*/ 58 w 63"/>
                <a:gd name="T75" fmla="*/ 8 h 46"/>
                <a:gd name="T76" fmla="*/ 58 w 63"/>
                <a:gd name="T77"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 h="46">
                  <a:moveTo>
                    <a:pt x="58" y="8"/>
                  </a:moveTo>
                  <a:cubicBezTo>
                    <a:pt x="55" y="8"/>
                    <a:pt x="54" y="7"/>
                    <a:pt x="52" y="6"/>
                  </a:cubicBezTo>
                  <a:cubicBezTo>
                    <a:pt x="51" y="5"/>
                    <a:pt x="50" y="6"/>
                    <a:pt x="49" y="6"/>
                  </a:cubicBezTo>
                  <a:cubicBezTo>
                    <a:pt x="48" y="6"/>
                    <a:pt x="46" y="6"/>
                    <a:pt x="45" y="6"/>
                  </a:cubicBezTo>
                  <a:cubicBezTo>
                    <a:pt x="43" y="5"/>
                    <a:pt x="41" y="4"/>
                    <a:pt x="40" y="4"/>
                  </a:cubicBezTo>
                  <a:cubicBezTo>
                    <a:pt x="39" y="3"/>
                    <a:pt x="39" y="3"/>
                    <a:pt x="38" y="2"/>
                  </a:cubicBezTo>
                  <a:cubicBezTo>
                    <a:pt x="37" y="3"/>
                    <a:pt x="36" y="2"/>
                    <a:pt x="35" y="2"/>
                  </a:cubicBezTo>
                  <a:cubicBezTo>
                    <a:pt x="33" y="1"/>
                    <a:pt x="32" y="2"/>
                    <a:pt x="31" y="2"/>
                  </a:cubicBezTo>
                  <a:cubicBezTo>
                    <a:pt x="29" y="2"/>
                    <a:pt x="28" y="2"/>
                    <a:pt x="27" y="2"/>
                  </a:cubicBezTo>
                  <a:cubicBezTo>
                    <a:pt x="24" y="2"/>
                    <a:pt x="21" y="1"/>
                    <a:pt x="17" y="1"/>
                  </a:cubicBezTo>
                  <a:cubicBezTo>
                    <a:pt x="15" y="1"/>
                    <a:pt x="11" y="0"/>
                    <a:pt x="8" y="0"/>
                  </a:cubicBezTo>
                  <a:cubicBezTo>
                    <a:pt x="7" y="1"/>
                    <a:pt x="4" y="2"/>
                    <a:pt x="2" y="3"/>
                  </a:cubicBezTo>
                  <a:cubicBezTo>
                    <a:pt x="0" y="4"/>
                    <a:pt x="1" y="5"/>
                    <a:pt x="2" y="6"/>
                  </a:cubicBezTo>
                  <a:cubicBezTo>
                    <a:pt x="2" y="8"/>
                    <a:pt x="2" y="9"/>
                    <a:pt x="2" y="11"/>
                  </a:cubicBezTo>
                  <a:cubicBezTo>
                    <a:pt x="3" y="11"/>
                    <a:pt x="5" y="10"/>
                    <a:pt x="5" y="10"/>
                  </a:cubicBezTo>
                  <a:cubicBezTo>
                    <a:pt x="6" y="10"/>
                    <a:pt x="5" y="12"/>
                    <a:pt x="7" y="12"/>
                  </a:cubicBezTo>
                  <a:cubicBezTo>
                    <a:pt x="9" y="12"/>
                    <a:pt x="10" y="11"/>
                    <a:pt x="12" y="11"/>
                  </a:cubicBezTo>
                  <a:cubicBezTo>
                    <a:pt x="14" y="10"/>
                    <a:pt x="16" y="13"/>
                    <a:pt x="14" y="14"/>
                  </a:cubicBezTo>
                  <a:cubicBezTo>
                    <a:pt x="12" y="16"/>
                    <a:pt x="13" y="17"/>
                    <a:pt x="13" y="20"/>
                  </a:cubicBezTo>
                  <a:cubicBezTo>
                    <a:pt x="12" y="21"/>
                    <a:pt x="13" y="24"/>
                    <a:pt x="12" y="25"/>
                  </a:cubicBezTo>
                  <a:cubicBezTo>
                    <a:pt x="9" y="25"/>
                    <a:pt x="10" y="26"/>
                    <a:pt x="12" y="28"/>
                  </a:cubicBezTo>
                  <a:cubicBezTo>
                    <a:pt x="13" y="29"/>
                    <a:pt x="10" y="31"/>
                    <a:pt x="10" y="33"/>
                  </a:cubicBezTo>
                  <a:cubicBezTo>
                    <a:pt x="12" y="35"/>
                    <a:pt x="10" y="36"/>
                    <a:pt x="10" y="38"/>
                  </a:cubicBezTo>
                  <a:cubicBezTo>
                    <a:pt x="13" y="37"/>
                    <a:pt x="15" y="42"/>
                    <a:pt x="17" y="44"/>
                  </a:cubicBezTo>
                  <a:cubicBezTo>
                    <a:pt x="17" y="45"/>
                    <a:pt x="19" y="46"/>
                    <a:pt x="20" y="45"/>
                  </a:cubicBezTo>
                  <a:cubicBezTo>
                    <a:pt x="20" y="45"/>
                    <a:pt x="21" y="44"/>
                    <a:pt x="21" y="43"/>
                  </a:cubicBezTo>
                  <a:cubicBezTo>
                    <a:pt x="22" y="43"/>
                    <a:pt x="24" y="42"/>
                    <a:pt x="24" y="42"/>
                  </a:cubicBezTo>
                  <a:cubicBezTo>
                    <a:pt x="28" y="41"/>
                    <a:pt x="32" y="42"/>
                    <a:pt x="36" y="41"/>
                  </a:cubicBezTo>
                  <a:cubicBezTo>
                    <a:pt x="37" y="40"/>
                    <a:pt x="37" y="39"/>
                    <a:pt x="39" y="38"/>
                  </a:cubicBezTo>
                  <a:cubicBezTo>
                    <a:pt x="41" y="37"/>
                    <a:pt x="42" y="36"/>
                    <a:pt x="43" y="35"/>
                  </a:cubicBezTo>
                  <a:cubicBezTo>
                    <a:pt x="44" y="32"/>
                    <a:pt x="45" y="31"/>
                    <a:pt x="47" y="30"/>
                  </a:cubicBezTo>
                  <a:cubicBezTo>
                    <a:pt x="48" y="29"/>
                    <a:pt x="46" y="27"/>
                    <a:pt x="45" y="26"/>
                  </a:cubicBezTo>
                  <a:cubicBezTo>
                    <a:pt x="45" y="25"/>
                    <a:pt x="47" y="22"/>
                    <a:pt x="48" y="21"/>
                  </a:cubicBezTo>
                  <a:cubicBezTo>
                    <a:pt x="48" y="21"/>
                    <a:pt x="49" y="20"/>
                    <a:pt x="50" y="19"/>
                  </a:cubicBezTo>
                  <a:cubicBezTo>
                    <a:pt x="50" y="19"/>
                    <a:pt x="50" y="17"/>
                    <a:pt x="51" y="17"/>
                  </a:cubicBezTo>
                  <a:cubicBezTo>
                    <a:pt x="54" y="15"/>
                    <a:pt x="57" y="14"/>
                    <a:pt x="60" y="13"/>
                  </a:cubicBezTo>
                  <a:cubicBezTo>
                    <a:pt x="61" y="12"/>
                    <a:pt x="63" y="11"/>
                    <a:pt x="63" y="9"/>
                  </a:cubicBezTo>
                  <a:cubicBezTo>
                    <a:pt x="62" y="7"/>
                    <a:pt x="60" y="9"/>
                    <a:pt x="58" y="8"/>
                  </a:cubicBezTo>
                  <a:cubicBezTo>
                    <a:pt x="55" y="8"/>
                    <a:pt x="60" y="9"/>
                    <a:pt x="58" y="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60" name="Freeform 728">
              <a:extLst>
                <a:ext uri="{FF2B5EF4-FFF2-40B4-BE49-F238E27FC236}">
                  <a16:creationId xmlns:a16="http://schemas.microsoft.com/office/drawing/2014/main" id="{A06852D7-0696-D145-98C4-537C8EBA2F1B}"/>
                </a:ext>
              </a:extLst>
            </p:cNvPr>
            <p:cNvSpPr>
              <a:spLocks/>
            </p:cNvSpPr>
            <p:nvPr/>
          </p:nvSpPr>
          <p:spPr bwMode="auto">
            <a:xfrm>
              <a:off x="11267060" y="6946541"/>
              <a:ext cx="149682" cy="283516"/>
            </a:xfrm>
            <a:custGeom>
              <a:avLst/>
              <a:gdLst>
                <a:gd name="T0" fmla="*/ 11 w 16"/>
                <a:gd name="T1" fmla="*/ 25 h 30"/>
                <a:gd name="T2" fmla="*/ 11 w 16"/>
                <a:gd name="T3" fmla="*/ 21 h 30"/>
                <a:gd name="T4" fmla="*/ 10 w 16"/>
                <a:gd name="T5" fmla="*/ 16 h 30"/>
                <a:gd name="T6" fmla="*/ 12 w 16"/>
                <a:gd name="T7" fmla="*/ 14 h 30"/>
                <a:gd name="T8" fmla="*/ 13 w 16"/>
                <a:gd name="T9" fmla="*/ 9 h 30"/>
                <a:gd name="T10" fmla="*/ 14 w 16"/>
                <a:gd name="T11" fmla="*/ 4 h 30"/>
                <a:gd name="T12" fmla="*/ 12 w 16"/>
                <a:gd name="T13" fmla="*/ 1 h 30"/>
                <a:gd name="T14" fmla="*/ 7 w 16"/>
                <a:gd name="T15" fmla="*/ 2 h 30"/>
                <a:gd name="T16" fmla="*/ 5 w 16"/>
                <a:gd name="T17" fmla="*/ 0 h 30"/>
                <a:gd name="T18" fmla="*/ 4 w 16"/>
                <a:gd name="T19" fmla="*/ 0 h 30"/>
                <a:gd name="T20" fmla="*/ 3 w 16"/>
                <a:gd name="T21" fmla="*/ 4 h 30"/>
                <a:gd name="T22" fmla="*/ 3 w 16"/>
                <a:gd name="T23" fmla="*/ 8 h 30"/>
                <a:gd name="T24" fmla="*/ 2 w 16"/>
                <a:gd name="T25" fmla="*/ 13 h 30"/>
                <a:gd name="T26" fmla="*/ 0 w 16"/>
                <a:gd name="T27" fmla="*/ 20 h 30"/>
                <a:gd name="T28" fmla="*/ 2 w 16"/>
                <a:gd name="T29" fmla="*/ 22 h 30"/>
                <a:gd name="T30" fmla="*/ 2 w 16"/>
                <a:gd name="T31" fmla="*/ 28 h 30"/>
                <a:gd name="T32" fmla="*/ 6 w 16"/>
                <a:gd name="T33" fmla="*/ 30 h 30"/>
                <a:gd name="T34" fmla="*/ 11 w 16"/>
                <a:gd name="T35" fmla="*/ 25 h 30"/>
                <a:gd name="T36" fmla="*/ 11 w 16"/>
                <a:gd name="T37" fmla="*/ 2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30">
                  <a:moveTo>
                    <a:pt x="11" y="25"/>
                  </a:moveTo>
                  <a:cubicBezTo>
                    <a:pt x="12" y="23"/>
                    <a:pt x="10" y="22"/>
                    <a:pt x="11" y="21"/>
                  </a:cubicBezTo>
                  <a:cubicBezTo>
                    <a:pt x="12" y="18"/>
                    <a:pt x="12" y="18"/>
                    <a:pt x="10" y="16"/>
                  </a:cubicBezTo>
                  <a:cubicBezTo>
                    <a:pt x="9" y="14"/>
                    <a:pt x="11" y="15"/>
                    <a:pt x="12" y="14"/>
                  </a:cubicBezTo>
                  <a:cubicBezTo>
                    <a:pt x="13" y="13"/>
                    <a:pt x="13" y="10"/>
                    <a:pt x="13" y="9"/>
                  </a:cubicBezTo>
                  <a:cubicBezTo>
                    <a:pt x="13" y="6"/>
                    <a:pt x="12" y="6"/>
                    <a:pt x="14" y="4"/>
                  </a:cubicBezTo>
                  <a:cubicBezTo>
                    <a:pt x="16" y="3"/>
                    <a:pt x="14" y="0"/>
                    <a:pt x="12" y="1"/>
                  </a:cubicBezTo>
                  <a:cubicBezTo>
                    <a:pt x="10" y="1"/>
                    <a:pt x="9" y="2"/>
                    <a:pt x="7" y="2"/>
                  </a:cubicBezTo>
                  <a:cubicBezTo>
                    <a:pt x="5" y="2"/>
                    <a:pt x="6" y="0"/>
                    <a:pt x="5" y="0"/>
                  </a:cubicBezTo>
                  <a:cubicBezTo>
                    <a:pt x="6" y="0"/>
                    <a:pt x="3" y="0"/>
                    <a:pt x="4" y="0"/>
                  </a:cubicBezTo>
                  <a:cubicBezTo>
                    <a:pt x="2" y="1"/>
                    <a:pt x="3" y="2"/>
                    <a:pt x="3" y="4"/>
                  </a:cubicBezTo>
                  <a:cubicBezTo>
                    <a:pt x="3" y="5"/>
                    <a:pt x="3" y="7"/>
                    <a:pt x="3" y="8"/>
                  </a:cubicBezTo>
                  <a:cubicBezTo>
                    <a:pt x="2" y="10"/>
                    <a:pt x="2" y="12"/>
                    <a:pt x="2" y="13"/>
                  </a:cubicBezTo>
                  <a:cubicBezTo>
                    <a:pt x="1" y="16"/>
                    <a:pt x="0" y="17"/>
                    <a:pt x="0" y="20"/>
                  </a:cubicBezTo>
                  <a:cubicBezTo>
                    <a:pt x="1" y="21"/>
                    <a:pt x="2" y="20"/>
                    <a:pt x="2" y="22"/>
                  </a:cubicBezTo>
                  <a:cubicBezTo>
                    <a:pt x="3" y="23"/>
                    <a:pt x="2" y="26"/>
                    <a:pt x="2" y="28"/>
                  </a:cubicBezTo>
                  <a:cubicBezTo>
                    <a:pt x="2" y="30"/>
                    <a:pt x="4" y="30"/>
                    <a:pt x="6" y="30"/>
                  </a:cubicBezTo>
                  <a:cubicBezTo>
                    <a:pt x="10" y="30"/>
                    <a:pt x="9" y="27"/>
                    <a:pt x="11" y="25"/>
                  </a:cubicBezTo>
                  <a:cubicBezTo>
                    <a:pt x="12" y="23"/>
                    <a:pt x="10" y="26"/>
                    <a:pt x="11" y="2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61" name="Freeform 729">
              <a:extLst>
                <a:ext uri="{FF2B5EF4-FFF2-40B4-BE49-F238E27FC236}">
                  <a16:creationId xmlns:a16="http://schemas.microsoft.com/office/drawing/2014/main" id="{112531B2-6637-3A42-976F-B08CE2459D08}"/>
                </a:ext>
              </a:extLst>
            </p:cNvPr>
            <p:cNvSpPr>
              <a:spLocks/>
            </p:cNvSpPr>
            <p:nvPr/>
          </p:nvSpPr>
          <p:spPr bwMode="auto">
            <a:xfrm>
              <a:off x="13069607" y="9510902"/>
              <a:ext cx="493632" cy="825058"/>
            </a:xfrm>
            <a:custGeom>
              <a:avLst/>
              <a:gdLst>
                <a:gd name="T0" fmla="*/ 52 w 53"/>
                <a:gd name="T1" fmla="*/ 23 h 88"/>
                <a:gd name="T2" fmla="*/ 50 w 53"/>
                <a:gd name="T3" fmla="*/ 3 h 88"/>
                <a:gd name="T4" fmla="*/ 46 w 53"/>
                <a:gd name="T5" fmla="*/ 3 h 88"/>
                <a:gd name="T6" fmla="*/ 41 w 53"/>
                <a:gd name="T7" fmla="*/ 6 h 88"/>
                <a:gd name="T8" fmla="*/ 38 w 53"/>
                <a:gd name="T9" fmla="*/ 7 h 88"/>
                <a:gd name="T10" fmla="*/ 32 w 53"/>
                <a:gd name="T11" fmla="*/ 7 h 88"/>
                <a:gd name="T12" fmla="*/ 28 w 53"/>
                <a:gd name="T13" fmla="*/ 7 h 88"/>
                <a:gd name="T14" fmla="*/ 23 w 53"/>
                <a:gd name="T15" fmla="*/ 7 h 88"/>
                <a:gd name="T16" fmla="*/ 24 w 53"/>
                <a:gd name="T17" fmla="*/ 18 h 88"/>
                <a:gd name="T18" fmla="*/ 25 w 53"/>
                <a:gd name="T19" fmla="*/ 20 h 88"/>
                <a:gd name="T20" fmla="*/ 27 w 53"/>
                <a:gd name="T21" fmla="*/ 22 h 88"/>
                <a:gd name="T22" fmla="*/ 27 w 53"/>
                <a:gd name="T23" fmla="*/ 28 h 88"/>
                <a:gd name="T24" fmla="*/ 25 w 53"/>
                <a:gd name="T25" fmla="*/ 31 h 88"/>
                <a:gd name="T26" fmla="*/ 24 w 53"/>
                <a:gd name="T27" fmla="*/ 35 h 88"/>
                <a:gd name="T28" fmla="*/ 20 w 53"/>
                <a:gd name="T29" fmla="*/ 31 h 88"/>
                <a:gd name="T30" fmla="*/ 21 w 53"/>
                <a:gd name="T31" fmla="*/ 25 h 88"/>
                <a:gd name="T32" fmla="*/ 16 w 53"/>
                <a:gd name="T33" fmla="*/ 22 h 88"/>
                <a:gd name="T34" fmla="*/ 13 w 53"/>
                <a:gd name="T35" fmla="*/ 20 h 88"/>
                <a:gd name="T36" fmla="*/ 2 w 53"/>
                <a:gd name="T37" fmla="*/ 24 h 88"/>
                <a:gd name="T38" fmla="*/ 0 w 53"/>
                <a:gd name="T39" fmla="*/ 26 h 88"/>
                <a:gd name="T40" fmla="*/ 1 w 53"/>
                <a:gd name="T41" fmla="*/ 30 h 88"/>
                <a:gd name="T42" fmla="*/ 12 w 53"/>
                <a:gd name="T43" fmla="*/ 35 h 88"/>
                <a:gd name="T44" fmla="*/ 13 w 53"/>
                <a:gd name="T45" fmla="*/ 44 h 88"/>
                <a:gd name="T46" fmla="*/ 12 w 53"/>
                <a:gd name="T47" fmla="*/ 52 h 88"/>
                <a:gd name="T48" fmla="*/ 6 w 53"/>
                <a:gd name="T49" fmla="*/ 62 h 88"/>
                <a:gd name="T50" fmla="*/ 6 w 53"/>
                <a:gd name="T51" fmla="*/ 69 h 88"/>
                <a:gd name="T52" fmla="*/ 8 w 53"/>
                <a:gd name="T53" fmla="*/ 78 h 88"/>
                <a:gd name="T54" fmla="*/ 9 w 53"/>
                <a:gd name="T55" fmla="*/ 87 h 88"/>
                <a:gd name="T56" fmla="*/ 12 w 53"/>
                <a:gd name="T57" fmla="*/ 86 h 88"/>
                <a:gd name="T58" fmla="*/ 13 w 53"/>
                <a:gd name="T59" fmla="*/ 83 h 88"/>
                <a:gd name="T60" fmla="*/ 11 w 53"/>
                <a:gd name="T61" fmla="*/ 83 h 88"/>
                <a:gd name="T62" fmla="*/ 16 w 53"/>
                <a:gd name="T63" fmla="*/ 77 h 88"/>
                <a:gd name="T64" fmla="*/ 25 w 53"/>
                <a:gd name="T65" fmla="*/ 72 h 88"/>
                <a:gd name="T66" fmla="*/ 25 w 53"/>
                <a:gd name="T67" fmla="*/ 64 h 88"/>
                <a:gd name="T68" fmla="*/ 21 w 53"/>
                <a:gd name="T69" fmla="*/ 48 h 88"/>
                <a:gd name="T70" fmla="*/ 24 w 53"/>
                <a:gd name="T71" fmla="*/ 48 h 88"/>
                <a:gd name="T72" fmla="*/ 29 w 53"/>
                <a:gd name="T73" fmla="*/ 44 h 88"/>
                <a:gd name="T74" fmla="*/ 35 w 53"/>
                <a:gd name="T75" fmla="*/ 38 h 88"/>
                <a:gd name="T76" fmla="*/ 40 w 53"/>
                <a:gd name="T77" fmla="*/ 36 h 88"/>
                <a:gd name="T78" fmla="*/ 46 w 53"/>
                <a:gd name="T79" fmla="*/ 32 h 88"/>
                <a:gd name="T80" fmla="*/ 52 w 53"/>
                <a:gd name="T81" fmla="*/ 23 h 88"/>
                <a:gd name="T82" fmla="*/ 52 w 53"/>
                <a:gd name="T83" fmla="*/ 2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 h="88">
                  <a:moveTo>
                    <a:pt x="52" y="23"/>
                  </a:moveTo>
                  <a:cubicBezTo>
                    <a:pt x="49" y="17"/>
                    <a:pt x="50" y="9"/>
                    <a:pt x="50" y="3"/>
                  </a:cubicBezTo>
                  <a:cubicBezTo>
                    <a:pt x="50" y="0"/>
                    <a:pt x="48" y="2"/>
                    <a:pt x="46" y="3"/>
                  </a:cubicBezTo>
                  <a:cubicBezTo>
                    <a:pt x="45" y="4"/>
                    <a:pt x="43" y="6"/>
                    <a:pt x="41" y="6"/>
                  </a:cubicBezTo>
                  <a:cubicBezTo>
                    <a:pt x="40" y="6"/>
                    <a:pt x="38" y="5"/>
                    <a:pt x="38" y="7"/>
                  </a:cubicBezTo>
                  <a:cubicBezTo>
                    <a:pt x="36" y="10"/>
                    <a:pt x="34" y="7"/>
                    <a:pt x="32" y="7"/>
                  </a:cubicBezTo>
                  <a:cubicBezTo>
                    <a:pt x="30" y="7"/>
                    <a:pt x="30" y="9"/>
                    <a:pt x="28" y="7"/>
                  </a:cubicBezTo>
                  <a:cubicBezTo>
                    <a:pt x="27" y="7"/>
                    <a:pt x="24" y="7"/>
                    <a:pt x="23" y="7"/>
                  </a:cubicBezTo>
                  <a:cubicBezTo>
                    <a:pt x="20" y="7"/>
                    <a:pt x="21" y="16"/>
                    <a:pt x="24" y="18"/>
                  </a:cubicBezTo>
                  <a:cubicBezTo>
                    <a:pt x="24" y="18"/>
                    <a:pt x="24" y="20"/>
                    <a:pt x="25" y="20"/>
                  </a:cubicBezTo>
                  <a:cubicBezTo>
                    <a:pt x="25" y="21"/>
                    <a:pt x="26" y="21"/>
                    <a:pt x="27" y="22"/>
                  </a:cubicBezTo>
                  <a:cubicBezTo>
                    <a:pt x="27" y="24"/>
                    <a:pt x="27" y="27"/>
                    <a:pt x="27" y="28"/>
                  </a:cubicBezTo>
                  <a:cubicBezTo>
                    <a:pt x="27" y="30"/>
                    <a:pt x="28" y="31"/>
                    <a:pt x="25" y="31"/>
                  </a:cubicBezTo>
                  <a:cubicBezTo>
                    <a:pt x="24" y="31"/>
                    <a:pt x="24" y="34"/>
                    <a:pt x="24" y="35"/>
                  </a:cubicBezTo>
                  <a:cubicBezTo>
                    <a:pt x="23" y="34"/>
                    <a:pt x="21" y="32"/>
                    <a:pt x="20" y="31"/>
                  </a:cubicBezTo>
                  <a:cubicBezTo>
                    <a:pt x="19" y="29"/>
                    <a:pt x="21" y="27"/>
                    <a:pt x="21" y="25"/>
                  </a:cubicBezTo>
                  <a:cubicBezTo>
                    <a:pt x="22" y="20"/>
                    <a:pt x="19" y="24"/>
                    <a:pt x="16" y="22"/>
                  </a:cubicBezTo>
                  <a:cubicBezTo>
                    <a:pt x="15" y="21"/>
                    <a:pt x="15" y="19"/>
                    <a:pt x="13" y="20"/>
                  </a:cubicBezTo>
                  <a:cubicBezTo>
                    <a:pt x="9" y="22"/>
                    <a:pt x="6" y="23"/>
                    <a:pt x="2" y="24"/>
                  </a:cubicBezTo>
                  <a:cubicBezTo>
                    <a:pt x="1" y="25"/>
                    <a:pt x="0" y="25"/>
                    <a:pt x="0" y="26"/>
                  </a:cubicBezTo>
                  <a:cubicBezTo>
                    <a:pt x="0" y="27"/>
                    <a:pt x="1" y="29"/>
                    <a:pt x="1" y="30"/>
                  </a:cubicBezTo>
                  <a:cubicBezTo>
                    <a:pt x="4" y="30"/>
                    <a:pt x="12" y="32"/>
                    <a:pt x="12" y="35"/>
                  </a:cubicBezTo>
                  <a:cubicBezTo>
                    <a:pt x="13" y="38"/>
                    <a:pt x="13" y="41"/>
                    <a:pt x="13" y="44"/>
                  </a:cubicBezTo>
                  <a:cubicBezTo>
                    <a:pt x="12" y="46"/>
                    <a:pt x="14" y="49"/>
                    <a:pt x="12" y="52"/>
                  </a:cubicBezTo>
                  <a:cubicBezTo>
                    <a:pt x="10" y="55"/>
                    <a:pt x="8" y="59"/>
                    <a:pt x="6" y="62"/>
                  </a:cubicBezTo>
                  <a:cubicBezTo>
                    <a:pt x="4" y="64"/>
                    <a:pt x="6" y="68"/>
                    <a:pt x="6" y="69"/>
                  </a:cubicBezTo>
                  <a:cubicBezTo>
                    <a:pt x="8" y="73"/>
                    <a:pt x="8" y="75"/>
                    <a:pt x="8" y="78"/>
                  </a:cubicBezTo>
                  <a:cubicBezTo>
                    <a:pt x="8" y="81"/>
                    <a:pt x="8" y="84"/>
                    <a:pt x="9" y="87"/>
                  </a:cubicBezTo>
                  <a:cubicBezTo>
                    <a:pt x="9" y="88"/>
                    <a:pt x="12" y="87"/>
                    <a:pt x="12" y="86"/>
                  </a:cubicBezTo>
                  <a:cubicBezTo>
                    <a:pt x="13" y="85"/>
                    <a:pt x="13" y="83"/>
                    <a:pt x="13" y="83"/>
                  </a:cubicBezTo>
                  <a:cubicBezTo>
                    <a:pt x="12" y="83"/>
                    <a:pt x="11" y="83"/>
                    <a:pt x="11" y="83"/>
                  </a:cubicBezTo>
                  <a:cubicBezTo>
                    <a:pt x="11" y="80"/>
                    <a:pt x="14" y="78"/>
                    <a:pt x="16" y="77"/>
                  </a:cubicBezTo>
                  <a:cubicBezTo>
                    <a:pt x="19" y="76"/>
                    <a:pt x="23" y="75"/>
                    <a:pt x="25" y="72"/>
                  </a:cubicBezTo>
                  <a:cubicBezTo>
                    <a:pt x="25" y="71"/>
                    <a:pt x="25" y="66"/>
                    <a:pt x="25" y="64"/>
                  </a:cubicBezTo>
                  <a:cubicBezTo>
                    <a:pt x="25" y="62"/>
                    <a:pt x="21" y="48"/>
                    <a:pt x="21" y="48"/>
                  </a:cubicBezTo>
                  <a:cubicBezTo>
                    <a:pt x="22" y="47"/>
                    <a:pt x="22" y="50"/>
                    <a:pt x="24" y="48"/>
                  </a:cubicBezTo>
                  <a:cubicBezTo>
                    <a:pt x="26" y="46"/>
                    <a:pt x="27" y="45"/>
                    <a:pt x="29" y="44"/>
                  </a:cubicBezTo>
                  <a:cubicBezTo>
                    <a:pt x="31" y="43"/>
                    <a:pt x="32" y="37"/>
                    <a:pt x="35" y="38"/>
                  </a:cubicBezTo>
                  <a:cubicBezTo>
                    <a:pt x="36" y="38"/>
                    <a:pt x="38" y="36"/>
                    <a:pt x="40" y="36"/>
                  </a:cubicBezTo>
                  <a:cubicBezTo>
                    <a:pt x="42" y="35"/>
                    <a:pt x="44" y="34"/>
                    <a:pt x="46" y="32"/>
                  </a:cubicBezTo>
                  <a:cubicBezTo>
                    <a:pt x="47" y="31"/>
                    <a:pt x="53" y="25"/>
                    <a:pt x="52" y="23"/>
                  </a:cubicBezTo>
                  <a:cubicBezTo>
                    <a:pt x="51" y="22"/>
                    <a:pt x="52" y="24"/>
                    <a:pt x="52" y="2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62" name="Freeform 730">
              <a:extLst>
                <a:ext uri="{FF2B5EF4-FFF2-40B4-BE49-F238E27FC236}">
                  <a16:creationId xmlns:a16="http://schemas.microsoft.com/office/drawing/2014/main" id="{B2C3D3BE-D8CB-7541-8398-E5BCF44A998D}"/>
                </a:ext>
              </a:extLst>
            </p:cNvPr>
            <p:cNvSpPr>
              <a:spLocks/>
            </p:cNvSpPr>
            <p:nvPr/>
          </p:nvSpPr>
          <p:spPr bwMode="auto">
            <a:xfrm>
              <a:off x="13181072" y="9485419"/>
              <a:ext cx="149682" cy="353598"/>
            </a:xfrm>
            <a:custGeom>
              <a:avLst/>
              <a:gdLst>
                <a:gd name="T0" fmla="*/ 4 w 16"/>
                <a:gd name="T1" fmla="*/ 25 h 38"/>
                <a:gd name="T2" fmla="*/ 9 w 16"/>
                <a:gd name="T3" fmla="*/ 26 h 38"/>
                <a:gd name="T4" fmla="*/ 8 w 16"/>
                <a:gd name="T5" fmla="*/ 31 h 38"/>
                <a:gd name="T6" fmla="*/ 12 w 16"/>
                <a:gd name="T7" fmla="*/ 38 h 38"/>
                <a:gd name="T8" fmla="*/ 12 w 16"/>
                <a:gd name="T9" fmla="*/ 34 h 38"/>
                <a:gd name="T10" fmla="*/ 15 w 16"/>
                <a:gd name="T11" fmla="*/ 33 h 38"/>
                <a:gd name="T12" fmla="*/ 15 w 16"/>
                <a:gd name="T13" fmla="*/ 27 h 38"/>
                <a:gd name="T14" fmla="*/ 12 w 16"/>
                <a:gd name="T15" fmla="*/ 22 h 38"/>
                <a:gd name="T16" fmla="*/ 8 w 16"/>
                <a:gd name="T17" fmla="*/ 20 h 38"/>
                <a:gd name="T18" fmla="*/ 8 w 16"/>
                <a:gd name="T19" fmla="*/ 16 h 38"/>
                <a:gd name="T20" fmla="*/ 7 w 16"/>
                <a:gd name="T21" fmla="*/ 14 h 38"/>
                <a:gd name="T22" fmla="*/ 8 w 16"/>
                <a:gd name="T23" fmla="*/ 8 h 38"/>
                <a:gd name="T24" fmla="*/ 7 w 16"/>
                <a:gd name="T25" fmla="*/ 3 h 38"/>
                <a:gd name="T26" fmla="*/ 7 w 16"/>
                <a:gd name="T27" fmla="*/ 1 h 38"/>
                <a:gd name="T28" fmla="*/ 2 w 16"/>
                <a:gd name="T29" fmla="*/ 0 h 38"/>
                <a:gd name="T30" fmla="*/ 4 w 16"/>
                <a:gd name="T31" fmla="*/ 6 h 38"/>
                <a:gd name="T32" fmla="*/ 4 w 16"/>
                <a:gd name="T33" fmla="*/ 14 h 38"/>
                <a:gd name="T34" fmla="*/ 2 w 16"/>
                <a:gd name="T35" fmla="*/ 16 h 38"/>
                <a:gd name="T36" fmla="*/ 1 w 16"/>
                <a:gd name="T37" fmla="*/ 20 h 38"/>
                <a:gd name="T38" fmla="*/ 4 w 16"/>
                <a:gd name="T39" fmla="*/ 25 h 38"/>
                <a:gd name="T40" fmla="*/ 4 w 16"/>
                <a:gd name="T41"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38">
                  <a:moveTo>
                    <a:pt x="4" y="25"/>
                  </a:moveTo>
                  <a:cubicBezTo>
                    <a:pt x="6" y="26"/>
                    <a:pt x="9" y="24"/>
                    <a:pt x="9" y="26"/>
                  </a:cubicBezTo>
                  <a:cubicBezTo>
                    <a:pt x="10" y="28"/>
                    <a:pt x="9" y="29"/>
                    <a:pt x="8" y="31"/>
                  </a:cubicBezTo>
                  <a:cubicBezTo>
                    <a:pt x="6" y="33"/>
                    <a:pt x="10" y="36"/>
                    <a:pt x="12" y="38"/>
                  </a:cubicBezTo>
                  <a:cubicBezTo>
                    <a:pt x="13" y="37"/>
                    <a:pt x="12" y="35"/>
                    <a:pt x="12" y="34"/>
                  </a:cubicBezTo>
                  <a:cubicBezTo>
                    <a:pt x="13" y="33"/>
                    <a:pt x="16" y="35"/>
                    <a:pt x="15" y="33"/>
                  </a:cubicBezTo>
                  <a:cubicBezTo>
                    <a:pt x="15" y="31"/>
                    <a:pt x="15" y="29"/>
                    <a:pt x="15" y="27"/>
                  </a:cubicBezTo>
                  <a:cubicBezTo>
                    <a:pt x="14" y="25"/>
                    <a:pt x="13" y="24"/>
                    <a:pt x="12" y="22"/>
                  </a:cubicBezTo>
                  <a:cubicBezTo>
                    <a:pt x="11" y="25"/>
                    <a:pt x="8" y="21"/>
                    <a:pt x="8" y="20"/>
                  </a:cubicBezTo>
                  <a:cubicBezTo>
                    <a:pt x="8" y="18"/>
                    <a:pt x="8" y="17"/>
                    <a:pt x="8" y="16"/>
                  </a:cubicBezTo>
                  <a:cubicBezTo>
                    <a:pt x="8" y="14"/>
                    <a:pt x="8" y="15"/>
                    <a:pt x="7" y="14"/>
                  </a:cubicBezTo>
                  <a:cubicBezTo>
                    <a:pt x="6" y="14"/>
                    <a:pt x="8" y="8"/>
                    <a:pt x="8" y="8"/>
                  </a:cubicBezTo>
                  <a:cubicBezTo>
                    <a:pt x="8" y="6"/>
                    <a:pt x="7" y="5"/>
                    <a:pt x="7" y="3"/>
                  </a:cubicBezTo>
                  <a:cubicBezTo>
                    <a:pt x="6" y="2"/>
                    <a:pt x="5" y="0"/>
                    <a:pt x="7" y="1"/>
                  </a:cubicBezTo>
                  <a:cubicBezTo>
                    <a:pt x="6" y="0"/>
                    <a:pt x="3" y="0"/>
                    <a:pt x="2" y="0"/>
                  </a:cubicBezTo>
                  <a:cubicBezTo>
                    <a:pt x="2" y="1"/>
                    <a:pt x="6" y="5"/>
                    <a:pt x="4" y="6"/>
                  </a:cubicBezTo>
                  <a:cubicBezTo>
                    <a:pt x="1" y="7"/>
                    <a:pt x="2" y="12"/>
                    <a:pt x="4" y="14"/>
                  </a:cubicBezTo>
                  <a:cubicBezTo>
                    <a:pt x="4" y="15"/>
                    <a:pt x="2" y="15"/>
                    <a:pt x="2" y="16"/>
                  </a:cubicBezTo>
                  <a:cubicBezTo>
                    <a:pt x="1" y="16"/>
                    <a:pt x="1" y="19"/>
                    <a:pt x="1" y="20"/>
                  </a:cubicBezTo>
                  <a:cubicBezTo>
                    <a:pt x="0" y="22"/>
                    <a:pt x="3" y="24"/>
                    <a:pt x="4" y="25"/>
                  </a:cubicBezTo>
                  <a:cubicBezTo>
                    <a:pt x="5" y="26"/>
                    <a:pt x="4" y="24"/>
                    <a:pt x="4" y="2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63" name="Freeform 731">
              <a:extLst>
                <a:ext uri="{FF2B5EF4-FFF2-40B4-BE49-F238E27FC236}">
                  <a16:creationId xmlns:a16="http://schemas.microsoft.com/office/drawing/2014/main" id="{AA9A2A03-7B25-CF46-8FDA-34F65A81EC6D}"/>
                </a:ext>
              </a:extLst>
            </p:cNvPr>
            <p:cNvSpPr>
              <a:spLocks/>
            </p:cNvSpPr>
            <p:nvPr/>
          </p:nvSpPr>
          <p:spPr bwMode="auto">
            <a:xfrm>
              <a:off x="12674702" y="9418522"/>
              <a:ext cx="560508" cy="468277"/>
            </a:xfrm>
            <a:custGeom>
              <a:avLst/>
              <a:gdLst>
                <a:gd name="T0" fmla="*/ 56 w 60"/>
                <a:gd name="T1" fmla="*/ 30 h 50"/>
                <a:gd name="T2" fmla="*/ 55 w 60"/>
                <a:gd name="T3" fmla="*/ 24 h 50"/>
                <a:gd name="T4" fmla="*/ 57 w 60"/>
                <a:gd name="T5" fmla="*/ 22 h 50"/>
                <a:gd name="T6" fmla="*/ 57 w 60"/>
                <a:gd name="T7" fmla="*/ 19 h 50"/>
                <a:gd name="T8" fmla="*/ 58 w 60"/>
                <a:gd name="T9" fmla="*/ 13 h 50"/>
                <a:gd name="T10" fmla="*/ 56 w 60"/>
                <a:gd name="T11" fmla="*/ 8 h 50"/>
                <a:gd name="T12" fmla="*/ 51 w 60"/>
                <a:gd name="T13" fmla="*/ 5 h 50"/>
                <a:gd name="T14" fmla="*/ 48 w 60"/>
                <a:gd name="T15" fmla="*/ 3 h 50"/>
                <a:gd name="T16" fmla="*/ 45 w 60"/>
                <a:gd name="T17" fmla="*/ 0 h 50"/>
                <a:gd name="T18" fmla="*/ 38 w 60"/>
                <a:gd name="T19" fmla="*/ 1 h 50"/>
                <a:gd name="T20" fmla="*/ 34 w 60"/>
                <a:gd name="T21" fmla="*/ 4 h 50"/>
                <a:gd name="T22" fmla="*/ 35 w 60"/>
                <a:gd name="T23" fmla="*/ 10 h 50"/>
                <a:gd name="T24" fmla="*/ 33 w 60"/>
                <a:gd name="T25" fmla="*/ 17 h 50"/>
                <a:gd name="T26" fmla="*/ 37 w 60"/>
                <a:gd name="T27" fmla="*/ 21 h 50"/>
                <a:gd name="T28" fmla="*/ 40 w 60"/>
                <a:gd name="T29" fmla="*/ 23 h 50"/>
                <a:gd name="T30" fmla="*/ 39 w 60"/>
                <a:gd name="T31" fmla="*/ 26 h 50"/>
                <a:gd name="T32" fmla="*/ 35 w 60"/>
                <a:gd name="T33" fmla="*/ 26 h 50"/>
                <a:gd name="T34" fmla="*/ 31 w 60"/>
                <a:gd name="T35" fmla="*/ 22 h 50"/>
                <a:gd name="T36" fmla="*/ 27 w 60"/>
                <a:gd name="T37" fmla="*/ 17 h 50"/>
                <a:gd name="T38" fmla="*/ 20 w 60"/>
                <a:gd name="T39" fmla="*/ 18 h 50"/>
                <a:gd name="T40" fmla="*/ 16 w 60"/>
                <a:gd name="T41" fmla="*/ 16 h 50"/>
                <a:gd name="T42" fmla="*/ 14 w 60"/>
                <a:gd name="T43" fmla="*/ 16 h 50"/>
                <a:gd name="T44" fmla="*/ 11 w 60"/>
                <a:gd name="T45" fmla="*/ 14 h 50"/>
                <a:gd name="T46" fmla="*/ 11 w 60"/>
                <a:gd name="T47" fmla="*/ 20 h 50"/>
                <a:gd name="T48" fmla="*/ 10 w 60"/>
                <a:gd name="T49" fmla="*/ 24 h 50"/>
                <a:gd name="T50" fmla="*/ 2 w 60"/>
                <a:gd name="T51" fmla="*/ 24 h 50"/>
                <a:gd name="T52" fmla="*/ 1 w 60"/>
                <a:gd name="T53" fmla="*/ 29 h 50"/>
                <a:gd name="T54" fmla="*/ 3 w 60"/>
                <a:gd name="T55" fmla="*/ 43 h 50"/>
                <a:gd name="T56" fmla="*/ 8 w 60"/>
                <a:gd name="T57" fmla="*/ 48 h 50"/>
                <a:gd name="T58" fmla="*/ 16 w 60"/>
                <a:gd name="T59" fmla="*/ 50 h 50"/>
                <a:gd name="T60" fmla="*/ 18 w 60"/>
                <a:gd name="T61" fmla="*/ 50 h 50"/>
                <a:gd name="T62" fmla="*/ 22 w 60"/>
                <a:gd name="T63" fmla="*/ 50 h 50"/>
                <a:gd name="T64" fmla="*/ 28 w 60"/>
                <a:gd name="T65" fmla="*/ 47 h 50"/>
                <a:gd name="T66" fmla="*/ 31 w 60"/>
                <a:gd name="T67" fmla="*/ 44 h 50"/>
                <a:gd name="T68" fmla="*/ 35 w 60"/>
                <a:gd name="T69" fmla="*/ 41 h 50"/>
                <a:gd name="T70" fmla="*/ 37 w 60"/>
                <a:gd name="T71" fmla="*/ 38 h 50"/>
                <a:gd name="T72" fmla="*/ 43 w 60"/>
                <a:gd name="T73" fmla="*/ 38 h 50"/>
                <a:gd name="T74" fmla="*/ 42 w 60"/>
                <a:gd name="T75" fmla="*/ 35 h 50"/>
                <a:gd name="T76" fmla="*/ 46 w 60"/>
                <a:gd name="T77" fmla="*/ 33 h 50"/>
                <a:gd name="T78" fmla="*/ 56 w 60"/>
                <a:gd name="T79" fmla="*/ 30 h 50"/>
                <a:gd name="T80" fmla="*/ 56 w 60"/>
                <a:gd name="T81" fmla="*/ 3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0" h="50">
                  <a:moveTo>
                    <a:pt x="56" y="30"/>
                  </a:moveTo>
                  <a:cubicBezTo>
                    <a:pt x="54" y="27"/>
                    <a:pt x="56" y="27"/>
                    <a:pt x="55" y="24"/>
                  </a:cubicBezTo>
                  <a:cubicBezTo>
                    <a:pt x="55" y="23"/>
                    <a:pt x="56" y="23"/>
                    <a:pt x="57" y="22"/>
                  </a:cubicBezTo>
                  <a:cubicBezTo>
                    <a:pt x="58" y="21"/>
                    <a:pt x="57" y="20"/>
                    <a:pt x="57" y="19"/>
                  </a:cubicBezTo>
                  <a:cubicBezTo>
                    <a:pt x="56" y="17"/>
                    <a:pt x="56" y="14"/>
                    <a:pt x="58" y="13"/>
                  </a:cubicBezTo>
                  <a:cubicBezTo>
                    <a:pt x="60" y="12"/>
                    <a:pt x="57" y="9"/>
                    <a:pt x="56" y="8"/>
                  </a:cubicBezTo>
                  <a:cubicBezTo>
                    <a:pt x="55" y="6"/>
                    <a:pt x="53" y="5"/>
                    <a:pt x="51" y="5"/>
                  </a:cubicBezTo>
                  <a:cubicBezTo>
                    <a:pt x="50" y="4"/>
                    <a:pt x="49" y="3"/>
                    <a:pt x="48" y="3"/>
                  </a:cubicBezTo>
                  <a:cubicBezTo>
                    <a:pt x="47" y="2"/>
                    <a:pt x="46" y="1"/>
                    <a:pt x="45" y="0"/>
                  </a:cubicBezTo>
                  <a:cubicBezTo>
                    <a:pt x="45" y="0"/>
                    <a:pt x="39" y="1"/>
                    <a:pt x="38" y="1"/>
                  </a:cubicBezTo>
                  <a:cubicBezTo>
                    <a:pt x="36" y="1"/>
                    <a:pt x="36" y="3"/>
                    <a:pt x="34" y="4"/>
                  </a:cubicBezTo>
                  <a:cubicBezTo>
                    <a:pt x="33" y="6"/>
                    <a:pt x="34" y="9"/>
                    <a:pt x="35" y="10"/>
                  </a:cubicBezTo>
                  <a:cubicBezTo>
                    <a:pt x="35" y="13"/>
                    <a:pt x="33" y="14"/>
                    <a:pt x="33" y="17"/>
                  </a:cubicBezTo>
                  <a:cubicBezTo>
                    <a:pt x="33" y="18"/>
                    <a:pt x="35" y="21"/>
                    <a:pt x="37" y="21"/>
                  </a:cubicBezTo>
                  <a:cubicBezTo>
                    <a:pt x="39" y="21"/>
                    <a:pt x="40" y="20"/>
                    <a:pt x="40" y="23"/>
                  </a:cubicBezTo>
                  <a:cubicBezTo>
                    <a:pt x="40" y="25"/>
                    <a:pt x="40" y="26"/>
                    <a:pt x="39" y="26"/>
                  </a:cubicBezTo>
                  <a:cubicBezTo>
                    <a:pt x="37" y="27"/>
                    <a:pt x="36" y="28"/>
                    <a:pt x="35" y="26"/>
                  </a:cubicBezTo>
                  <a:cubicBezTo>
                    <a:pt x="34" y="24"/>
                    <a:pt x="33" y="22"/>
                    <a:pt x="31" y="22"/>
                  </a:cubicBezTo>
                  <a:cubicBezTo>
                    <a:pt x="29" y="21"/>
                    <a:pt x="28" y="19"/>
                    <a:pt x="27" y="17"/>
                  </a:cubicBezTo>
                  <a:cubicBezTo>
                    <a:pt x="25" y="21"/>
                    <a:pt x="23" y="19"/>
                    <a:pt x="20" y="18"/>
                  </a:cubicBezTo>
                  <a:cubicBezTo>
                    <a:pt x="18" y="18"/>
                    <a:pt x="18" y="16"/>
                    <a:pt x="16" y="16"/>
                  </a:cubicBezTo>
                  <a:cubicBezTo>
                    <a:pt x="16" y="16"/>
                    <a:pt x="15" y="17"/>
                    <a:pt x="14" y="16"/>
                  </a:cubicBezTo>
                  <a:cubicBezTo>
                    <a:pt x="13" y="16"/>
                    <a:pt x="13" y="14"/>
                    <a:pt x="11" y="14"/>
                  </a:cubicBezTo>
                  <a:cubicBezTo>
                    <a:pt x="11" y="16"/>
                    <a:pt x="11" y="18"/>
                    <a:pt x="11" y="20"/>
                  </a:cubicBezTo>
                  <a:cubicBezTo>
                    <a:pt x="11" y="22"/>
                    <a:pt x="12" y="24"/>
                    <a:pt x="10" y="24"/>
                  </a:cubicBezTo>
                  <a:cubicBezTo>
                    <a:pt x="7" y="24"/>
                    <a:pt x="4" y="24"/>
                    <a:pt x="2" y="24"/>
                  </a:cubicBezTo>
                  <a:cubicBezTo>
                    <a:pt x="1" y="24"/>
                    <a:pt x="1" y="28"/>
                    <a:pt x="1" y="29"/>
                  </a:cubicBezTo>
                  <a:cubicBezTo>
                    <a:pt x="1" y="33"/>
                    <a:pt x="0" y="40"/>
                    <a:pt x="3" y="43"/>
                  </a:cubicBezTo>
                  <a:cubicBezTo>
                    <a:pt x="4" y="44"/>
                    <a:pt x="7" y="48"/>
                    <a:pt x="8" y="48"/>
                  </a:cubicBezTo>
                  <a:cubicBezTo>
                    <a:pt x="10" y="47"/>
                    <a:pt x="19" y="47"/>
                    <a:pt x="16" y="50"/>
                  </a:cubicBezTo>
                  <a:cubicBezTo>
                    <a:pt x="18" y="50"/>
                    <a:pt x="17" y="50"/>
                    <a:pt x="18" y="50"/>
                  </a:cubicBezTo>
                  <a:cubicBezTo>
                    <a:pt x="20" y="49"/>
                    <a:pt x="21" y="50"/>
                    <a:pt x="22" y="50"/>
                  </a:cubicBezTo>
                  <a:cubicBezTo>
                    <a:pt x="25" y="50"/>
                    <a:pt x="27" y="50"/>
                    <a:pt x="28" y="47"/>
                  </a:cubicBezTo>
                  <a:cubicBezTo>
                    <a:pt x="29" y="46"/>
                    <a:pt x="30" y="45"/>
                    <a:pt x="31" y="44"/>
                  </a:cubicBezTo>
                  <a:cubicBezTo>
                    <a:pt x="32" y="43"/>
                    <a:pt x="34" y="43"/>
                    <a:pt x="35" y="41"/>
                  </a:cubicBezTo>
                  <a:cubicBezTo>
                    <a:pt x="36" y="40"/>
                    <a:pt x="36" y="39"/>
                    <a:pt x="37" y="38"/>
                  </a:cubicBezTo>
                  <a:cubicBezTo>
                    <a:pt x="39" y="38"/>
                    <a:pt x="41" y="38"/>
                    <a:pt x="43" y="38"/>
                  </a:cubicBezTo>
                  <a:cubicBezTo>
                    <a:pt x="42" y="37"/>
                    <a:pt x="42" y="35"/>
                    <a:pt x="42" y="35"/>
                  </a:cubicBezTo>
                  <a:cubicBezTo>
                    <a:pt x="44" y="34"/>
                    <a:pt x="45" y="34"/>
                    <a:pt x="46" y="33"/>
                  </a:cubicBezTo>
                  <a:cubicBezTo>
                    <a:pt x="49" y="32"/>
                    <a:pt x="53" y="31"/>
                    <a:pt x="56" y="30"/>
                  </a:cubicBezTo>
                  <a:cubicBezTo>
                    <a:pt x="55" y="29"/>
                    <a:pt x="55" y="30"/>
                    <a:pt x="56" y="3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64" name="Freeform 732">
              <a:extLst>
                <a:ext uri="{FF2B5EF4-FFF2-40B4-BE49-F238E27FC236}">
                  <a16:creationId xmlns:a16="http://schemas.microsoft.com/office/drawing/2014/main" id="{710FF493-1484-6943-BF0A-7F06285FF3DE}"/>
                </a:ext>
              </a:extLst>
            </p:cNvPr>
            <p:cNvSpPr>
              <a:spLocks/>
            </p:cNvSpPr>
            <p:nvPr/>
          </p:nvSpPr>
          <p:spPr bwMode="auto">
            <a:xfrm>
              <a:off x="12247953" y="9839015"/>
              <a:ext cx="595541" cy="589329"/>
            </a:xfrm>
            <a:custGeom>
              <a:avLst/>
              <a:gdLst>
                <a:gd name="T0" fmla="*/ 33 w 64"/>
                <a:gd name="T1" fmla="*/ 5 h 63"/>
                <a:gd name="T2" fmla="*/ 31 w 64"/>
                <a:gd name="T3" fmla="*/ 2 h 63"/>
                <a:gd name="T4" fmla="*/ 28 w 64"/>
                <a:gd name="T5" fmla="*/ 2 h 63"/>
                <a:gd name="T6" fmla="*/ 18 w 64"/>
                <a:gd name="T7" fmla="*/ 2 h 63"/>
                <a:gd name="T8" fmla="*/ 10 w 64"/>
                <a:gd name="T9" fmla="*/ 2 h 63"/>
                <a:gd name="T10" fmla="*/ 7 w 64"/>
                <a:gd name="T11" fmla="*/ 0 h 63"/>
                <a:gd name="T12" fmla="*/ 4 w 64"/>
                <a:gd name="T13" fmla="*/ 2 h 63"/>
                <a:gd name="T14" fmla="*/ 1 w 64"/>
                <a:gd name="T15" fmla="*/ 2 h 63"/>
                <a:gd name="T16" fmla="*/ 6 w 64"/>
                <a:gd name="T17" fmla="*/ 14 h 63"/>
                <a:gd name="T18" fmla="*/ 9 w 64"/>
                <a:gd name="T19" fmla="*/ 21 h 63"/>
                <a:gd name="T20" fmla="*/ 13 w 64"/>
                <a:gd name="T21" fmla="*/ 29 h 63"/>
                <a:gd name="T22" fmla="*/ 13 w 64"/>
                <a:gd name="T23" fmla="*/ 34 h 63"/>
                <a:gd name="T24" fmla="*/ 14 w 64"/>
                <a:gd name="T25" fmla="*/ 42 h 63"/>
                <a:gd name="T26" fmla="*/ 16 w 64"/>
                <a:gd name="T27" fmla="*/ 51 h 63"/>
                <a:gd name="T28" fmla="*/ 22 w 64"/>
                <a:gd name="T29" fmla="*/ 61 h 63"/>
                <a:gd name="T30" fmla="*/ 28 w 64"/>
                <a:gd name="T31" fmla="*/ 62 h 63"/>
                <a:gd name="T32" fmla="*/ 33 w 64"/>
                <a:gd name="T33" fmla="*/ 62 h 63"/>
                <a:gd name="T34" fmla="*/ 38 w 64"/>
                <a:gd name="T35" fmla="*/ 58 h 63"/>
                <a:gd name="T36" fmla="*/ 38 w 64"/>
                <a:gd name="T37" fmla="*/ 40 h 63"/>
                <a:gd name="T38" fmla="*/ 38 w 64"/>
                <a:gd name="T39" fmla="*/ 28 h 63"/>
                <a:gd name="T40" fmla="*/ 39 w 64"/>
                <a:gd name="T41" fmla="*/ 26 h 63"/>
                <a:gd name="T42" fmla="*/ 43 w 64"/>
                <a:gd name="T43" fmla="*/ 26 h 63"/>
                <a:gd name="T44" fmla="*/ 43 w 64"/>
                <a:gd name="T45" fmla="*/ 7 h 63"/>
                <a:gd name="T46" fmla="*/ 51 w 64"/>
                <a:gd name="T47" fmla="*/ 6 h 63"/>
                <a:gd name="T48" fmla="*/ 53 w 64"/>
                <a:gd name="T49" fmla="*/ 5 h 63"/>
                <a:gd name="T50" fmla="*/ 56 w 64"/>
                <a:gd name="T51" fmla="*/ 8 h 63"/>
                <a:gd name="T52" fmla="*/ 58 w 64"/>
                <a:gd name="T53" fmla="*/ 6 h 63"/>
                <a:gd name="T54" fmla="*/ 62 w 64"/>
                <a:gd name="T55" fmla="*/ 5 h 63"/>
                <a:gd name="T56" fmla="*/ 59 w 64"/>
                <a:gd name="T57" fmla="*/ 2 h 63"/>
                <a:gd name="T58" fmla="*/ 45 w 64"/>
                <a:gd name="T59" fmla="*/ 5 h 63"/>
                <a:gd name="T60" fmla="*/ 33 w 64"/>
                <a:gd name="T61" fmla="*/ 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63">
                  <a:moveTo>
                    <a:pt x="33" y="5"/>
                  </a:moveTo>
                  <a:cubicBezTo>
                    <a:pt x="32" y="5"/>
                    <a:pt x="31" y="2"/>
                    <a:pt x="31" y="2"/>
                  </a:cubicBezTo>
                  <a:cubicBezTo>
                    <a:pt x="30" y="2"/>
                    <a:pt x="29" y="2"/>
                    <a:pt x="28" y="2"/>
                  </a:cubicBezTo>
                  <a:cubicBezTo>
                    <a:pt x="25" y="2"/>
                    <a:pt x="21" y="2"/>
                    <a:pt x="18" y="2"/>
                  </a:cubicBezTo>
                  <a:cubicBezTo>
                    <a:pt x="15" y="2"/>
                    <a:pt x="13" y="2"/>
                    <a:pt x="10" y="2"/>
                  </a:cubicBezTo>
                  <a:cubicBezTo>
                    <a:pt x="9" y="2"/>
                    <a:pt x="9" y="0"/>
                    <a:pt x="7" y="0"/>
                  </a:cubicBezTo>
                  <a:cubicBezTo>
                    <a:pt x="6" y="0"/>
                    <a:pt x="5" y="2"/>
                    <a:pt x="4" y="2"/>
                  </a:cubicBezTo>
                  <a:cubicBezTo>
                    <a:pt x="3" y="2"/>
                    <a:pt x="2" y="2"/>
                    <a:pt x="1" y="2"/>
                  </a:cubicBezTo>
                  <a:cubicBezTo>
                    <a:pt x="0" y="7"/>
                    <a:pt x="4" y="9"/>
                    <a:pt x="6" y="14"/>
                  </a:cubicBezTo>
                  <a:cubicBezTo>
                    <a:pt x="7" y="16"/>
                    <a:pt x="8" y="19"/>
                    <a:pt x="9" y="21"/>
                  </a:cubicBezTo>
                  <a:cubicBezTo>
                    <a:pt x="10" y="24"/>
                    <a:pt x="12" y="26"/>
                    <a:pt x="13" y="29"/>
                  </a:cubicBezTo>
                  <a:cubicBezTo>
                    <a:pt x="13" y="30"/>
                    <a:pt x="13" y="33"/>
                    <a:pt x="13" y="34"/>
                  </a:cubicBezTo>
                  <a:cubicBezTo>
                    <a:pt x="13" y="37"/>
                    <a:pt x="14" y="39"/>
                    <a:pt x="14" y="42"/>
                  </a:cubicBezTo>
                  <a:cubicBezTo>
                    <a:pt x="15" y="45"/>
                    <a:pt x="15" y="48"/>
                    <a:pt x="16" y="51"/>
                  </a:cubicBezTo>
                  <a:cubicBezTo>
                    <a:pt x="17" y="55"/>
                    <a:pt x="20" y="58"/>
                    <a:pt x="22" y="61"/>
                  </a:cubicBezTo>
                  <a:cubicBezTo>
                    <a:pt x="25" y="58"/>
                    <a:pt x="25" y="60"/>
                    <a:pt x="28" y="62"/>
                  </a:cubicBezTo>
                  <a:cubicBezTo>
                    <a:pt x="29" y="63"/>
                    <a:pt x="32" y="63"/>
                    <a:pt x="33" y="62"/>
                  </a:cubicBezTo>
                  <a:cubicBezTo>
                    <a:pt x="36" y="62"/>
                    <a:pt x="38" y="61"/>
                    <a:pt x="38" y="58"/>
                  </a:cubicBezTo>
                  <a:cubicBezTo>
                    <a:pt x="38" y="52"/>
                    <a:pt x="38" y="46"/>
                    <a:pt x="38" y="40"/>
                  </a:cubicBezTo>
                  <a:cubicBezTo>
                    <a:pt x="38" y="36"/>
                    <a:pt x="38" y="32"/>
                    <a:pt x="38" y="28"/>
                  </a:cubicBezTo>
                  <a:cubicBezTo>
                    <a:pt x="38" y="27"/>
                    <a:pt x="38" y="26"/>
                    <a:pt x="39" y="26"/>
                  </a:cubicBezTo>
                  <a:cubicBezTo>
                    <a:pt x="39" y="26"/>
                    <a:pt x="43" y="26"/>
                    <a:pt x="43" y="26"/>
                  </a:cubicBezTo>
                  <a:cubicBezTo>
                    <a:pt x="43" y="20"/>
                    <a:pt x="43" y="13"/>
                    <a:pt x="43" y="7"/>
                  </a:cubicBezTo>
                  <a:cubicBezTo>
                    <a:pt x="46" y="8"/>
                    <a:pt x="48" y="6"/>
                    <a:pt x="51" y="6"/>
                  </a:cubicBezTo>
                  <a:cubicBezTo>
                    <a:pt x="51" y="5"/>
                    <a:pt x="52" y="5"/>
                    <a:pt x="53" y="5"/>
                  </a:cubicBezTo>
                  <a:cubicBezTo>
                    <a:pt x="53" y="5"/>
                    <a:pt x="55" y="8"/>
                    <a:pt x="56" y="8"/>
                  </a:cubicBezTo>
                  <a:cubicBezTo>
                    <a:pt x="57" y="7"/>
                    <a:pt x="56" y="6"/>
                    <a:pt x="58" y="6"/>
                  </a:cubicBezTo>
                  <a:cubicBezTo>
                    <a:pt x="59" y="6"/>
                    <a:pt x="60" y="5"/>
                    <a:pt x="62" y="5"/>
                  </a:cubicBezTo>
                  <a:cubicBezTo>
                    <a:pt x="64" y="4"/>
                    <a:pt x="60" y="2"/>
                    <a:pt x="59" y="2"/>
                  </a:cubicBezTo>
                  <a:cubicBezTo>
                    <a:pt x="54" y="2"/>
                    <a:pt x="50" y="5"/>
                    <a:pt x="45" y="5"/>
                  </a:cubicBezTo>
                  <a:cubicBezTo>
                    <a:pt x="41" y="5"/>
                    <a:pt x="37" y="5"/>
                    <a:pt x="33"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65" name="Freeform 733">
              <a:extLst>
                <a:ext uri="{FF2B5EF4-FFF2-40B4-BE49-F238E27FC236}">
                  <a16:creationId xmlns:a16="http://schemas.microsoft.com/office/drawing/2014/main" id="{5302DD10-297D-204E-932A-8663075A2277}"/>
                </a:ext>
              </a:extLst>
            </p:cNvPr>
            <p:cNvSpPr>
              <a:spLocks/>
            </p:cNvSpPr>
            <p:nvPr/>
          </p:nvSpPr>
          <p:spPr bwMode="auto">
            <a:xfrm>
              <a:off x="12263875" y="8781416"/>
              <a:ext cx="850320" cy="888769"/>
            </a:xfrm>
            <a:custGeom>
              <a:avLst/>
              <a:gdLst>
                <a:gd name="T0" fmla="*/ 89 w 91"/>
                <a:gd name="T1" fmla="*/ 10 h 95"/>
                <a:gd name="T2" fmla="*/ 83 w 91"/>
                <a:gd name="T3" fmla="*/ 4 h 95"/>
                <a:gd name="T4" fmla="*/ 77 w 91"/>
                <a:gd name="T5" fmla="*/ 6 h 95"/>
                <a:gd name="T6" fmla="*/ 72 w 91"/>
                <a:gd name="T7" fmla="*/ 1 h 95"/>
                <a:gd name="T8" fmla="*/ 65 w 91"/>
                <a:gd name="T9" fmla="*/ 1 h 95"/>
                <a:gd name="T10" fmla="*/ 57 w 91"/>
                <a:gd name="T11" fmla="*/ 2 h 95"/>
                <a:gd name="T12" fmla="*/ 48 w 91"/>
                <a:gd name="T13" fmla="*/ 6 h 95"/>
                <a:gd name="T14" fmla="*/ 35 w 91"/>
                <a:gd name="T15" fmla="*/ 2 h 95"/>
                <a:gd name="T16" fmla="*/ 30 w 91"/>
                <a:gd name="T17" fmla="*/ 12 h 95"/>
                <a:gd name="T18" fmla="*/ 19 w 91"/>
                <a:gd name="T19" fmla="*/ 35 h 95"/>
                <a:gd name="T20" fmla="*/ 17 w 91"/>
                <a:gd name="T21" fmla="*/ 48 h 95"/>
                <a:gd name="T22" fmla="*/ 10 w 91"/>
                <a:gd name="T23" fmla="*/ 49 h 95"/>
                <a:gd name="T24" fmla="*/ 2 w 91"/>
                <a:gd name="T25" fmla="*/ 55 h 95"/>
                <a:gd name="T26" fmla="*/ 1 w 91"/>
                <a:gd name="T27" fmla="*/ 59 h 95"/>
                <a:gd name="T28" fmla="*/ 18 w 91"/>
                <a:gd name="T29" fmla="*/ 57 h 95"/>
                <a:gd name="T30" fmla="*/ 26 w 91"/>
                <a:gd name="T31" fmla="*/ 68 h 95"/>
                <a:gd name="T32" fmla="*/ 35 w 91"/>
                <a:gd name="T33" fmla="*/ 63 h 95"/>
                <a:gd name="T34" fmla="*/ 41 w 91"/>
                <a:gd name="T35" fmla="*/ 64 h 95"/>
                <a:gd name="T36" fmla="*/ 46 w 91"/>
                <a:gd name="T37" fmla="*/ 70 h 95"/>
                <a:gd name="T38" fmla="*/ 47 w 91"/>
                <a:gd name="T39" fmla="*/ 78 h 95"/>
                <a:gd name="T40" fmla="*/ 53 w 91"/>
                <a:gd name="T41" fmla="*/ 82 h 95"/>
                <a:gd name="T42" fmla="*/ 60 w 91"/>
                <a:gd name="T43" fmla="*/ 84 h 95"/>
                <a:gd name="T44" fmla="*/ 66 w 91"/>
                <a:gd name="T45" fmla="*/ 87 h 95"/>
                <a:gd name="T46" fmla="*/ 76 w 91"/>
                <a:gd name="T47" fmla="*/ 90 h 95"/>
                <a:gd name="T48" fmla="*/ 84 w 91"/>
                <a:gd name="T49" fmla="*/ 94 h 95"/>
                <a:gd name="T50" fmla="*/ 77 w 91"/>
                <a:gd name="T51" fmla="*/ 85 h 95"/>
                <a:gd name="T52" fmla="*/ 78 w 91"/>
                <a:gd name="T53" fmla="*/ 73 h 95"/>
                <a:gd name="T54" fmla="*/ 80 w 91"/>
                <a:gd name="T55" fmla="*/ 70 h 95"/>
                <a:gd name="T56" fmla="*/ 84 w 91"/>
                <a:gd name="T57" fmla="*/ 63 h 95"/>
                <a:gd name="T58" fmla="*/ 81 w 91"/>
                <a:gd name="T59" fmla="*/ 55 h 95"/>
                <a:gd name="T60" fmla="*/ 81 w 91"/>
                <a:gd name="T61" fmla="*/ 45 h 95"/>
                <a:gd name="T62" fmla="*/ 83 w 91"/>
                <a:gd name="T63" fmla="*/ 28 h 95"/>
                <a:gd name="T64" fmla="*/ 90 w 91"/>
                <a:gd name="T65" fmla="*/ 18 h 95"/>
                <a:gd name="T66" fmla="*/ 90 w 91"/>
                <a:gd name="T67" fmla="*/ 1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95">
                  <a:moveTo>
                    <a:pt x="90" y="15"/>
                  </a:moveTo>
                  <a:cubicBezTo>
                    <a:pt x="89" y="14"/>
                    <a:pt x="89" y="12"/>
                    <a:pt x="89" y="10"/>
                  </a:cubicBezTo>
                  <a:cubicBezTo>
                    <a:pt x="89" y="9"/>
                    <a:pt x="87" y="8"/>
                    <a:pt x="86" y="7"/>
                  </a:cubicBezTo>
                  <a:cubicBezTo>
                    <a:pt x="86" y="6"/>
                    <a:pt x="84" y="4"/>
                    <a:pt x="83" y="4"/>
                  </a:cubicBezTo>
                  <a:cubicBezTo>
                    <a:pt x="82" y="4"/>
                    <a:pt x="82" y="6"/>
                    <a:pt x="80" y="5"/>
                  </a:cubicBezTo>
                  <a:cubicBezTo>
                    <a:pt x="78" y="4"/>
                    <a:pt x="79" y="5"/>
                    <a:pt x="77" y="6"/>
                  </a:cubicBezTo>
                  <a:cubicBezTo>
                    <a:pt x="77" y="6"/>
                    <a:pt x="75" y="5"/>
                    <a:pt x="75" y="4"/>
                  </a:cubicBezTo>
                  <a:cubicBezTo>
                    <a:pt x="74" y="3"/>
                    <a:pt x="73" y="2"/>
                    <a:pt x="72" y="1"/>
                  </a:cubicBezTo>
                  <a:cubicBezTo>
                    <a:pt x="71" y="0"/>
                    <a:pt x="70" y="2"/>
                    <a:pt x="69" y="2"/>
                  </a:cubicBezTo>
                  <a:cubicBezTo>
                    <a:pt x="68" y="3"/>
                    <a:pt x="66" y="2"/>
                    <a:pt x="65" y="1"/>
                  </a:cubicBezTo>
                  <a:cubicBezTo>
                    <a:pt x="63" y="0"/>
                    <a:pt x="63" y="1"/>
                    <a:pt x="61" y="2"/>
                  </a:cubicBezTo>
                  <a:cubicBezTo>
                    <a:pt x="60" y="3"/>
                    <a:pt x="58" y="2"/>
                    <a:pt x="57" y="2"/>
                  </a:cubicBezTo>
                  <a:cubicBezTo>
                    <a:pt x="56" y="3"/>
                    <a:pt x="53" y="3"/>
                    <a:pt x="52" y="3"/>
                  </a:cubicBezTo>
                  <a:cubicBezTo>
                    <a:pt x="49" y="1"/>
                    <a:pt x="51" y="6"/>
                    <a:pt x="48" y="6"/>
                  </a:cubicBezTo>
                  <a:cubicBezTo>
                    <a:pt x="46" y="7"/>
                    <a:pt x="42" y="6"/>
                    <a:pt x="40" y="5"/>
                  </a:cubicBezTo>
                  <a:cubicBezTo>
                    <a:pt x="38" y="4"/>
                    <a:pt x="37" y="2"/>
                    <a:pt x="35" y="2"/>
                  </a:cubicBezTo>
                  <a:cubicBezTo>
                    <a:pt x="34" y="1"/>
                    <a:pt x="32" y="3"/>
                    <a:pt x="31" y="4"/>
                  </a:cubicBezTo>
                  <a:cubicBezTo>
                    <a:pt x="29" y="6"/>
                    <a:pt x="31" y="9"/>
                    <a:pt x="30" y="12"/>
                  </a:cubicBezTo>
                  <a:cubicBezTo>
                    <a:pt x="27" y="17"/>
                    <a:pt x="27" y="23"/>
                    <a:pt x="24" y="27"/>
                  </a:cubicBezTo>
                  <a:cubicBezTo>
                    <a:pt x="22" y="30"/>
                    <a:pt x="21" y="32"/>
                    <a:pt x="19" y="35"/>
                  </a:cubicBezTo>
                  <a:cubicBezTo>
                    <a:pt x="18" y="37"/>
                    <a:pt x="18" y="39"/>
                    <a:pt x="18" y="41"/>
                  </a:cubicBezTo>
                  <a:cubicBezTo>
                    <a:pt x="18" y="44"/>
                    <a:pt x="19" y="46"/>
                    <a:pt x="17" y="48"/>
                  </a:cubicBezTo>
                  <a:cubicBezTo>
                    <a:pt x="16" y="48"/>
                    <a:pt x="11" y="51"/>
                    <a:pt x="11" y="51"/>
                  </a:cubicBezTo>
                  <a:cubicBezTo>
                    <a:pt x="10" y="51"/>
                    <a:pt x="12" y="48"/>
                    <a:pt x="10" y="49"/>
                  </a:cubicBezTo>
                  <a:cubicBezTo>
                    <a:pt x="7" y="51"/>
                    <a:pt x="7" y="53"/>
                    <a:pt x="5" y="50"/>
                  </a:cubicBezTo>
                  <a:cubicBezTo>
                    <a:pt x="4" y="51"/>
                    <a:pt x="2" y="53"/>
                    <a:pt x="2" y="55"/>
                  </a:cubicBezTo>
                  <a:cubicBezTo>
                    <a:pt x="2" y="55"/>
                    <a:pt x="2" y="56"/>
                    <a:pt x="1" y="56"/>
                  </a:cubicBezTo>
                  <a:cubicBezTo>
                    <a:pt x="0" y="57"/>
                    <a:pt x="1" y="58"/>
                    <a:pt x="1" y="59"/>
                  </a:cubicBezTo>
                  <a:cubicBezTo>
                    <a:pt x="5" y="56"/>
                    <a:pt x="8" y="57"/>
                    <a:pt x="13" y="57"/>
                  </a:cubicBezTo>
                  <a:cubicBezTo>
                    <a:pt x="15" y="57"/>
                    <a:pt x="16" y="57"/>
                    <a:pt x="18" y="57"/>
                  </a:cubicBezTo>
                  <a:cubicBezTo>
                    <a:pt x="20" y="57"/>
                    <a:pt x="21" y="60"/>
                    <a:pt x="22" y="62"/>
                  </a:cubicBezTo>
                  <a:cubicBezTo>
                    <a:pt x="23" y="64"/>
                    <a:pt x="24" y="67"/>
                    <a:pt x="26" y="68"/>
                  </a:cubicBezTo>
                  <a:cubicBezTo>
                    <a:pt x="27" y="69"/>
                    <a:pt x="31" y="68"/>
                    <a:pt x="33" y="67"/>
                  </a:cubicBezTo>
                  <a:cubicBezTo>
                    <a:pt x="34" y="67"/>
                    <a:pt x="34" y="64"/>
                    <a:pt x="35" y="63"/>
                  </a:cubicBezTo>
                  <a:cubicBezTo>
                    <a:pt x="35" y="61"/>
                    <a:pt x="38" y="62"/>
                    <a:pt x="39" y="62"/>
                  </a:cubicBezTo>
                  <a:cubicBezTo>
                    <a:pt x="39" y="64"/>
                    <a:pt x="39" y="64"/>
                    <a:pt x="41" y="64"/>
                  </a:cubicBezTo>
                  <a:cubicBezTo>
                    <a:pt x="42" y="64"/>
                    <a:pt x="45" y="63"/>
                    <a:pt x="45" y="65"/>
                  </a:cubicBezTo>
                  <a:cubicBezTo>
                    <a:pt x="45" y="67"/>
                    <a:pt x="46" y="68"/>
                    <a:pt x="46" y="70"/>
                  </a:cubicBezTo>
                  <a:cubicBezTo>
                    <a:pt x="46" y="71"/>
                    <a:pt x="46" y="72"/>
                    <a:pt x="45" y="74"/>
                  </a:cubicBezTo>
                  <a:cubicBezTo>
                    <a:pt x="45" y="75"/>
                    <a:pt x="46" y="77"/>
                    <a:pt x="47" y="78"/>
                  </a:cubicBezTo>
                  <a:cubicBezTo>
                    <a:pt x="48" y="79"/>
                    <a:pt x="47" y="81"/>
                    <a:pt x="47" y="82"/>
                  </a:cubicBezTo>
                  <a:cubicBezTo>
                    <a:pt x="47" y="85"/>
                    <a:pt x="52" y="82"/>
                    <a:pt x="53" y="82"/>
                  </a:cubicBezTo>
                  <a:cubicBezTo>
                    <a:pt x="55" y="82"/>
                    <a:pt x="56" y="82"/>
                    <a:pt x="57" y="83"/>
                  </a:cubicBezTo>
                  <a:cubicBezTo>
                    <a:pt x="59" y="85"/>
                    <a:pt x="58" y="84"/>
                    <a:pt x="60" y="84"/>
                  </a:cubicBezTo>
                  <a:cubicBezTo>
                    <a:pt x="62" y="84"/>
                    <a:pt x="62" y="85"/>
                    <a:pt x="63" y="86"/>
                  </a:cubicBezTo>
                  <a:cubicBezTo>
                    <a:pt x="64" y="86"/>
                    <a:pt x="65" y="87"/>
                    <a:pt x="66" y="87"/>
                  </a:cubicBezTo>
                  <a:cubicBezTo>
                    <a:pt x="69" y="88"/>
                    <a:pt x="70" y="88"/>
                    <a:pt x="71" y="85"/>
                  </a:cubicBezTo>
                  <a:cubicBezTo>
                    <a:pt x="72" y="88"/>
                    <a:pt x="73" y="89"/>
                    <a:pt x="76" y="90"/>
                  </a:cubicBezTo>
                  <a:cubicBezTo>
                    <a:pt x="78" y="91"/>
                    <a:pt x="78" y="94"/>
                    <a:pt x="80" y="95"/>
                  </a:cubicBezTo>
                  <a:cubicBezTo>
                    <a:pt x="80" y="95"/>
                    <a:pt x="84" y="94"/>
                    <a:pt x="84" y="94"/>
                  </a:cubicBezTo>
                  <a:cubicBezTo>
                    <a:pt x="84" y="92"/>
                    <a:pt x="85" y="88"/>
                    <a:pt x="83" y="89"/>
                  </a:cubicBezTo>
                  <a:cubicBezTo>
                    <a:pt x="80" y="90"/>
                    <a:pt x="78" y="88"/>
                    <a:pt x="77" y="85"/>
                  </a:cubicBezTo>
                  <a:cubicBezTo>
                    <a:pt x="77" y="83"/>
                    <a:pt x="79" y="80"/>
                    <a:pt x="78" y="77"/>
                  </a:cubicBezTo>
                  <a:cubicBezTo>
                    <a:pt x="78" y="76"/>
                    <a:pt x="77" y="74"/>
                    <a:pt x="78" y="73"/>
                  </a:cubicBezTo>
                  <a:cubicBezTo>
                    <a:pt x="78" y="73"/>
                    <a:pt x="78" y="72"/>
                    <a:pt x="79" y="72"/>
                  </a:cubicBezTo>
                  <a:cubicBezTo>
                    <a:pt x="80" y="72"/>
                    <a:pt x="79" y="70"/>
                    <a:pt x="80" y="70"/>
                  </a:cubicBezTo>
                  <a:cubicBezTo>
                    <a:pt x="81" y="68"/>
                    <a:pt x="86" y="68"/>
                    <a:pt x="87" y="68"/>
                  </a:cubicBezTo>
                  <a:cubicBezTo>
                    <a:pt x="85" y="67"/>
                    <a:pt x="86" y="64"/>
                    <a:pt x="84" y="63"/>
                  </a:cubicBezTo>
                  <a:cubicBezTo>
                    <a:pt x="83" y="62"/>
                    <a:pt x="82" y="61"/>
                    <a:pt x="82" y="60"/>
                  </a:cubicBezTo>
                  <a:cubicBezTo>
                    <a:pt x="82" y="58"/>
                    <a:pt x="82" y="56"/>
                    <a:pt x="81" y="55"/>
                  </a:cubicBezTo>
                  <a:cubicBezTo>
                    <a:pt x="81" y="53"/>
                    <a:pt x="80" y="52"/>
                    <a:pt x="80" y="50"/>
                  </a:cubicBezTo>
                  <a:cubicBezTo>
                    <a:pt x="80" y="49"/>
                    <a:pt x="80" y="44"/>
                    <a:pt x="81" y="45"/>
                  </a:cubicBezTo>
                  <a:cubicBezTo>
                    <a:pt x="80" y="41"/>
                    <a:pt x="80" y="39"/>
                    <a:pt x="82" y="35"/>
                  </a:cubicBezTo>
                  <a:cubicBezTo>
                    <a:pt x="83" y="32"/>
                    <a:pt x="83" y="31"/>
                    <a:pt x="83" y="28"/>
                  </a:cubicBezTo>
                  <a:cubicBezTo>
                    <a:pt x="83" y="25"/>
                    <a:pt x="85" y="23"/>
                    <a:pt x="87" y="21"/>
                  </a:cubicBezTo>
                  <a:cubicBezTo>
                    <a:pt x="88" y="20"/>
                    <a:pt x="89" y="19"/>
                    <a:pt x="90" y="18"/>
                  </a:cubicBezTo>
                  <a:cubicBezTo>
                    <a:pt x="91" y="17"/>
                    <a:pt x="91" y="17"/>
                    <a:pt x="90" y="15"/>
                  </a:cubicBezTo>
                  <a:cubicBezTo>
                    <a:pt x="89" y="15"/>
                    <a:pt x="91" y="16"/>
                    <a:pt x="90" y="1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66" name="Freeform 734">
              <a:extLst>
                <a:ext uri="{FF2B5EF4-FFF2-40B4-BE49-F238E27FC236}">
                  <a16:creationId xmlns:a16="http://schemas.microsoft.com/office/drawing/2014/main" id="{0EEB9F2C-3327-BD49-BC3A-4D44B30FE846}"/>
                </a:ext>
              </a:extLst>
            </p:cNvPr>
            <p:cNvSpPr>
              <a:spLocks/>
            </p:cNvSpPr>
            <p:nvPr/>
          </p:nvSpPr>
          <p:spPr bwMode="auto">
            <a:xfrm>
              <a:off x="12254321" y="9307031"/>
              <a:ext cx="525479" cy="589329"/>
            </a:xfrm>
            <a:custGeom>
              <a:avLst/>
              <a:gdLst>
                <a:gd name="T0" fmla="*/ 51 w 56"/>
                <a:gd name="T1" fmla="*/ 27 h 63"/>
                <a:gd name="T2" fmla="*/ 48 w 56"/>
                <a:gd name="T3" fmla="*/ 26 h 63"/>
                <a:gd name="T4" fmla="*/ 47 w 56"/>
                <a:gd name="T5" fmla="*/ 21 h 63"/>
                <a:gd name="T6" fmla="*/ 46 w 56"/>
                <a:gd name="T7" fmla="*/ 12 h 63"/>
                <a:gd name="T8" fmla="*/ 46 w 56"/>
                <a:gd name="T9" fmla="*/ 8 h 63"/>
                <a:gd name="T10" fmla="*/ 43 w 56"/>
                <a:gd name="T11" fmla="*/ 8 h 63"/>
                <a:gd name="T12" fmla="*/ 40 w 56"/>
                <a:gd name="T13" fmla="*/ 6 h 63"/>
                <a:gd name="T14" fmla="*/ 35 w 56"/>
                <a:gd name="T15" fmla="*/ 8 h 63"/>
                <a:gd name="T16" fmla="*/ 34 w 56"/>
                <a:gd name="T17" fmla="*/ 11 h 63"/>
                <a:gd name="T18" fmla="*/ 29 w 56"/>
                <a:gd name="T19" fmla="*/ 12 h 63"/>
                <a:gd name="T20" fmla="*/ 18 w 56"/>
                <a:gd name="T21" fmla="*/ 1 h 63"/>
                <a:gd name="T22" fmla="*/ 3 w 56"/>
                <a:gd name="T23" fmla="*/ 2 h 63"/>
                <a:gd name="T24" fmla="*/ 6 w 56"/>
                <a:gd name="T25" fmla="*/ 12 h 63"/>
                <a:gd name="T26" fmla="*/ 6 w 56"/>
                <a:gd name="T27" fmla="*/ 16 h 63"/>
                <a:gd name="T28" fmla="*/ 6 w 56"/>
                <a:gd name="T29" fmla="*/ 20 h 63"/>
                <a:gd name="T30" fmla="*/ 8 w 56"/>
                <a:gd name="T31" fmla="*/ 33 h 63"/>
                <a:gd name="T32" fmla="*/ 3 w 56"/>
                <a:gd name="T33" fmla="*/ 41 h 63"/>
                <a:gd name="T34" fmla="*/ 0 w 56"/>
                <a:gd name="T35" fmla="*/ 50 h 63"/>
                <a:gd name="T36" fmla="*/ 0 w 56"/>
                <a:gd name="T37" fmla="*/ 55 h 63"/>
                <a:gd name="T38" fmla="*/ 0 w 56"/>
                <a:gd name="T39" fmla="*/ 59 h 63"/>
                <a:gd name="T40" fmla="*/ 3 w 56"/>
                <a:gd name="T41" fmla="*/ 59 h 63"/>
                <a:gd name="T42" fmla="*/ 8 w 56"/>
                <a:gd name="T43" fmla="*/ 58 h 63"/>
                <a:gd name="T44" fmla="*/ 9 w 56"/>
                <a:gd name="T45" fmla="*/ 59 h 63"/>
                <a:gd name="T46" fmla="*/ 16 w 56"/>
                <a:gd name="T47" fmla="*/ 59 h 63"/>
                <a:gd name="T48" fmla="*/ 25 w 56"/>
                <a:gd name="T49" fmla="*/ 59 h 63"/>
                <a:gd name="T50" fmla="*/ 30 w 56"/>
                <a:gd name="T51" fmla="*/ 59 h 63"/>
                <a:gd name="T52" fmla="*/ 39 w 56"/>
                <a:gd name="T53" fmla="*/ 62 h 63"/>
                <a:gd name="T54" fmla="*/ 53 w 56"/>
                <a:gd name="T55" fmla="*/ 60 h 63"/>
                <a:gd name="T56" fmla="*/ 46 w 56"/>
                <a:gd name="T57" fmla="*/ 51 h 63"/>
                <a:gd name="T58" fmla="*/ 46 w 56"/>
                <a:gd name="T59" fmla="*/ 37 h 63"/>
                <a:gd name="T60" fmla="*/ 56 w 56"/>
                <a:gd name="T61" fmla="*/ 35 h 63"/>
                <a:gd name="T62" fmla="*/ 56 w 56"/>
                <a:gd name="T63" fmla="*/ 27 h 63"/>
                <a:gd name="T64" fmla="*/ 51 w 56"/>
                <a:gd name="T6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6" h="63">
                  <a:moveTo>
                    <a:pt x="51" y="27"/>
                  </a:moveTo>
                  <a:cubicBezTo>
                    <a:pt x="49" y="27"/>
                    <a:pt x="48" y="28"/>
                    <a:pt x="48" y="26"/>
                  </a:cubicBezTo>
                  <a:cubicBezTo>
                    <a:pt x="48" y="24"/>
                    <a:pt x="48" y="23"/>
                    <a:pt x="47" y="21"/>
                  </a:cubicBezTo>
                  <a:cubicBezTo>
                    <a:pt x="45" y="18"/>
                    <a:pt x="48" y="15"/>
                    <a:pt x="46" y="12"/>
                  </a:cubicBezTo>
                  <a:cubicBezTo>
                    <a:pt x="46" y="11"/>
                    <a:pt x="46" y="8"/>
                    <a:pt x="46" y="8"/>
                  </a:cubicBezTo>
                  <a:cubicBezTo>
                    <a:pt x="46" y="8"/>
                    <a:pt x="43" y="8"/>
                    <a:pt x="43" y="8"/>
                  </a:cubicBezTo>
                  <a:cubicBezTo>
                    <a:pt x="40" y="8"/>
                    <a:pt x="40" y="9"/>
                    <a:pt x="40" y="6"/>
                  </a:cubicBezTo>
                  <a:cubicBezTo>
                    <a:pt x="37" y="6"/>
                    <a:pt x="36" y="5"/>
                    <a:pt x="35" y="8"/>
                  </a:cubicBezTo>
                  <a:cubicBezTo>
                    <a:pt x="35" y="8"/>
                    <a:pt x="35" y="11"/>
                    <a:pt x="34" y="11"/>
                  </a:cubicBezTo>
                  <a:cubicBezTo>
                    <a:pt x="33" y="12"/>
                    <a:pt x="31" y="12"/>
                    <a:pt x="29" y="12"/>
                  </a:cubicBezTo>
                  <a:cubicBezTo>
                    <a:pt x="22" y="13"/>
                    <a:pt x="24" y="1"/>
                    <a:pt x="18" y="1"/>
                  </a:cubicBezTo>
                  <a:cubicBezTo>
                    <a:pt x="13" y="1"/>
                    <a:pt x="7" y="0"/>
                    <a:pt x="3" y="2"/>
                  </a:cubicBezTo>
                  <a:cubicBezTo>
                    <a:pt x="1" y="4"/>
                    <a:pt x="6" y="10"/>
                    <a:pt x="6" y="12"/>
                  </a:cubicBezTo>
                  <a:cubicBezTo>
                    <a:pt x="7" y="13"/>
                    <a:pt x="7" y="15"/>
                    <a:pt x="6" y="16"/>
                  </a:cubicBezTo>
                  <a:cubicBezTo>
                    <a:pt x="4" y="17"/>
                    <a:pt x="6" y="19"/>
                    <a:pt x="6" y="20"/>
                  </a:cubicBezTo>
                  <a:cubicBezTo>
                    <a:pt x="9" y="24"/>
                    <a:pt x="11" y="29"/>
                    <a:pt x="8" y="33"/>
                  </a:cubicBezTo>
                  <a:cubicBezTo>
                    <a:pt x="6" y="36"/>
                    <a:pt x="4" y="38"/>
                    <a:pt x="3" y="41"/>
                  </a:cubicBezTo>
                  <a:cubicBezTo>
                    <a:pt x="2" y="44"/>
                    <a:pt x="1" y="47"/>
                    <a:pt x="0" y="50"/>
                  </a:cubicBezTo>
                  <a:cubicBezTo>
                    <a:pt x="0" y="52"/>
                    <a:pt x="0" y="54"/>
                    <a:pt x="0" y="55"/>
                  </a:cubicBezTo>
                  <a:cubicBezTo>
                    <a:pt x="0" y="56"/>
                    <a:pt x="0" y="58"/>
                    <a:pt x="0" y="59"/>
                  </a:cubicBezTo>
                  <a:cubicBezTo>
                    <a:pt x="1" y="59"/>
                    <a:pt x="2" y="59"/>
                    <a:pt x="3" y="59"/>
                  </a:cubicBezTo>
                  <a:cubicBezTo>
                    <a:pt x="5" y="59"/>
                    <a:pt x="5" y="56"/>
                    <a:pt x="8" y="58"/>
                  </a:cubicBezTo>
                  <a:cubicBezTo>
                    <a:pt x="8" y="58"/>
                    <a:pt x="9" y="59"/>
                    <a:pt x="9" y="59"/>
                  </a:cubicBezTo>
                  <a:cubicBezTo>
                    <a:pt x="12" y="59"/>
                    <a:pt x="14" y="59"/>
                    <a:pt x="16" y="59"/>
                  </a:cubicBezTo>
                  <a:cubicBezTo>
                    <a:pt x="19" y="59"/>
                    <a:pt x="22" y="59"/>
                    <a:pt x="25" y="59"/>
                  </a:cubicBezTo>
                  <a:cubicBezTo>
                    <a:pt x="26" y="59"/>
                    <a:pt x="29" y="59"/>
                    <a:pt x="30" y="59"/>
                  </a:cubicBezTo>
                  <a:cubicBezTo>
                    <a:pt x="32" y="63"/>
                    <a:pt x="36" y="62"/>
                    <a:pt x="39" y="62"/>
                  </a:cubicBezTo>
                  <a:cubicBezTo>
                    <a:pt x="44" y="62"/>
                    <a:pt x="48" y="61"/>
                    <a:pt x="53" y="60"/>
                  </a:cubicBezTo>
                  <a:cubicBezTo>
                    <a:pt x="50" y="57"/>
                    <a:pt x="46" y="55"/>
                    <a:pt x="46" y="51"/>
                  </a:cubicBezTo>
                  <a:cubicBezTo>
                    <a:pt x="46" y="46"/>
                    <a:pt x="46" y="41"/>
                    <a:pt x="46" y="37"/>
                  </a:cubicBezTo>
                  <a:cubicBezTo>
                    <a:pt x="46" y="36"/>
                    <a:pt x="56" y="38"/>
                    <a:pt x="56" y="35"/>
                  </a:cubicBezTo>
                  <a:cubicBezTo>
                    <a:pt x="56" y="33"/>
                    <a:pt x="56" y="30"/>
                    <a:pt x="56" y="27"/>
                  </a:cubicBezTo>
                  <a:cubicBezTo>
                    <a:pt x="56" y="24"/>
                    <a:pt x="53" y="27"/>
                    <a:pt x="51" y="2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67" name="Freeform 735">
              <a:extLst>
                <a:ext uri="{FF2B5EF4-FFF2-40B4-BE49-F238E27FC236}">
                  <a16:creationId xmlns:a16="http://schemas.microsoft.com/office/drawing/2014/main" id="{DFF8E43E-2900-BB4E-9C18-450CF6A2482D}"/>
                </a:ext>
              </a:extLst>
            </p:cNvPr>
            <p:cNvSpPr>
              <a:spLocks/>
            </p:cNvSpPr>
            <p:nvPr/>
          </p:nvSpPr>
          <p:spPr bwMode="auto">
            <a:xfrm>
              <a:off x="12591902" y="9867686"/>
              <a:ext cx="429937" cy="449163"/>
            </a:xfrm>
            <a:custGeom>
              <a:avLst/>
              <a:gdLst>
                <a:gd name="T0" fmla="*/ 25 w 46"/>
                <a:gd name="T1" fmla="*/ 2 h 48"/>
                <a:gd name="T2" fmla="*/ 21 w 46"/>
                <a:gd name="T3" fmla="*/ 3 h 48"/>
                <a:gd name="T4" fmla="*/ 18 w 46"/>
                <a:gd name="T5" fmla="*/ 4 h 48"/>
                <a:gd name="T6" fmla="*/ 6 w 46"/>
                <a:gd name="T7" fmla="*/ 4 h 48"/>
                <a:gd name="T8" fmla="*/ 6 w 46"/>
                <a:gd name="T9" fmla="*/ 18 h 48"/>
                <a:gd name="T10" fmla="*/ 6 w 46"/>
                <a:gd name="T11" fmla="*/ 23 h 48"/>
                <a:gd name="T12" fmla="*/ 1 w 46"/>
                <a:gd name="T13" fmla="*/ 24 h 48"/>
                <a:gd name="T14" fmla="*/ 1 w 46"/>
                <a:gd name="T15" fmla="*/ 31 h 48"/>
                <a:gd name="T16" fmla="*/ 1 w 46"/>
                <a:gd name="T17" fmla="*/ 38 h 48"/>
                <a:gd name="T18" fmla="*/ 4 w 46"/>
                <a:gd name="T19" fmla="*/ 47 h 48"/>
                <a:gd name="T20" fmla="*/ 8 w 46"/>
                <a:gd name="T21" fmla="*/ 48 h 48"/>
                <a:gd name="T22" fmla="*/ 13 w 46"/>
                <a:gd name="T23" fmla="*/ 44 h 48"/>
                <a:gd name="T24" fmla="*/ 19 w 46"/>
                <a:gd name="T25" fmla="*/ 41 h 48"/>
                <a:gd name="T26" fmla="*/ 29 w 46"/>
                <a:gd name="T27" fmla="*/ 39 h 48"/>
                <a:gd name="T28" fmla="*/ 31 w 46"/>
                <a:gd name="T29" fmla="*/ 37 h 48"/>
                <a:gd name="T30" fmla="*/ 34 w 46"/>
                <a:gd name="T31" fmla="*/ 34 h 48"/>
                <a:gd name="T32" fmla="*/ 43 w 46"/>
                <a:gd name="T33" fmla="*/ 26 h 48"/>
                <a:gd name="T34" fmla="*/ 44 w 46"/>
                <a:gd name="T35" fmla="*/ 22 h 48"/>
                <a:gd name="T36" fmla="*/ 40 w 46"/>
                <a:gd name="T37" fmla="*/ 21 h 48"/>
                <a:gd name="T38" fmla="*/ 38 w 46"/>
                <a:gd name="T39" fmla="*/ 17 h 48"/>
                <a:gd name="T40" fmla="*/ 39 w 46"/>
                <a:gd name="T41" fmla="*/ 15 h 48"/>
                <a:gd name="T42" fmla="*/ 36 w 46"/>
                <a:gd name="T43" fmla="*/ 14 h 48"/>
                <a:gd name="T44" fmla="*/ 36 w 46"/>
                <a:gd name="T45" fmla="*/ 13 h 48"/>
                <a:gd name="T46" fmla="*/ 34 w 46"/>
                <a:gd name="T47" fmla="*/ 12 h 48"/>
                <a:gd name="T48" fmla="*/ 30 w 46"/>
                <a:gd name="T49" fmla="*/ 7 h 48"/>
                <a:gd name="T50" fmla="*/ 25 w 46"/>
                <a:gd name="T51" fmla="*/ 2 h 48"/>
                <a:gd name="T52" fmla="*/ 25 w 46"/>
                <a:gd name="T53"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6" h="48">
                  <a:moveTo>
                    <a:pt x="25" y="2"/>
                  </a:moveTo>
                  <a:cubicBezTo>
                    <a:pt x="24" y="3"/>
                    <a:pt x="22" y="3"/>
                    <a:pt x="21" y="3"/>
                  </a:cubicBezTo>
                  <a:cubicBezTo>
                    <a:pt x="19" y="3"/>
                    <a:pt x="20" y="6"/>
                    <a:pt x="18" y="4"/>
                  </a:cubicBezTo>
                  <a:cubicBezTo>
                    <a:pt x="15" y="0"/>
                    <a:pt x="10" y="5"/>
                    <a:pt x="6" y="4"/>
                  </a:cubicBezTo>
                  <a:cubicBezTo>
                    <a:pt x="6" y="9"/>
                    <a:pt x="6" y="14"/>
                    <a:pt x="6" y="18"/>
                  </a:cubicBezTo>
                  <a:cubicBezTo>
                    <a:pt x="6" y="19"/>
                    <a:pt x="7" y="23"/>
                    <a:pt x="6" y="23"/>
                  </a:cubicBezTo>
                  <a:cubicBezTo>
                    <a:pt x="5" y="24"/>
                    <a:pt x="1" y="22"/>
                    <a:pt x="1" y="24"/>
                  </a:cubicBezTo>
                  <a:cubicBezTo>
                    <a:pt x="1" y="26"/>
                    <a:pt x="1" y="29"/>
                    <a:pt x="1" y="31"/>
                  </a:cubicBezTo>
                  <a:cubicBezTo>
                    <a:pt x="1" y="33"/>
                    <a:pt x="0" y="36"/>
                    <a:pt x="1" y="38"/>
                  </a:cubicBezTo>
                  <a:cubicBezTo>
                    <a:pt x="5" y="39"/>
                    <a:pt x="6" y="44"/>
                    <a:pt x="4" y="47"/>
                  </a:cubicBezTo>
                  <a:cubicBezTo>
                    <a:pt x="4" y="48"/>
                    <a:pt x="8" y="48"/>
                    <a:pt x="8" y="48"/>
                  </a:cubicBezTo>
                  <a:cubicBezTo>
                    <a:pt x="10" y="48"/>
                    <a:pt x="11" y="46"/>
                    <a:pt x="13" y="44"/>
                  </a:cubicBezTo>
                  <a:cubicBezTo>
                    <a:pt x="15" y="42"/>
                    <a:pt x="15" y="39"/>
                    <a:pt x="19" y="41"/>
                  </a:cubicBezTo>
                  <a:cubicBezTo>
                    <a:pt x="23" y="43"/>
                    <a:pt x="27" y="44"/>
                    <a:pt x="29" y="39"/>
                  </a:cubicBezTo>
                  <a:cubicBezTo>
                    <a:pt x="29" y="38"/>
                    <a:pt x="29" y="37"/>
                    <a:pt x="31" y="37"/>
                  </a:cubicBezTo>
                  <a:cubicBezTo>
                    <a:pt x="33" y="37"/>
                    <a:pt x="34" y="35"/>
                    <a:pt x="34" y="34"/>
                  </a:cubicBezTo>
                  <a:cubicBezTo>
                    <a:pt x="36" y="31"/>
                    <a:pt x="40" y="28"/>
                    <a:pt x="43" y="26"/>
                  </a:cubicBezTo>
                  <a:cubicBezTo>
                    <a:pt x="45" y="25"/>
                    <a:pt x="46" y="24"/>
                    <a:pt x="44" y="22"/>
                  </a:cubicBezTo>
                  <a:cubicBezTo>
                    <a:pt x="43" y="21"/>
                    <a:pt x="40" y="22"/>
                    <a:pt x="40" y="21"/>
                  </a:cubicBezTo>
                  <a:cubicBezTo>
                    <a:pt x="39" y="20"/>
                    <a:pt x="38" y="19"/>
                    <a:pt x="38" y="17"/>
                  </a:cubicBezTo>
                  <a:cubicBezTo>
                    <a:pt x="38" y="17"/>
                    <a:pt x="39" y="16"/>
                    <a:pt x="39" y="15"/>
                  </a:cubicBezTo>
                  <a:cubicBezTo>
                    <a:pt x="38" y="15"/>
                    <a:pt x="37" y="15"/>
                    <a:pt x="36" y="14"/>
                  </a:cubicBezTo>
                  <a:cubicBezTo>
                    <a:pt x="36" y="14"/>
                    <a:pt x="37" y="13"/>
                    <a:pt x="36" y="13"/>
                  </a:cubicBezTo>
                  <a:cubicBezTo>
                    <a:pt x="35" y="13"/>
                    <a:pt x="35" y="12"/>
                    <a:pt x="34" y="12"/>
                  </a:cubicBezTo>
                  <a:cubicBezTo>
                    <a:pt x="32" y="11"/>
                    <a:pt x="31" y="10"/>
                    <a:pt x="30" y="7"/>
                  </a:cubicBezTo>
                  <a:cubicBezTo>
                    <a:pt x="30" y="6"/>
                    <a:pt x="27" y="2"/>
                    <a:pt x="25" y="2"/>
                  </a:cubicBezTo>
                  <a:cubicBezTo>
                    <a:pt x="25" y="2"/>
                    <a:pt x="26" y="2"/>
                    <a:pt x="25"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68" name="Freeform 736">
              <a:extLst>
                <a:ext uri="{FF2B5EF4-FFF2-40B4-BE49-F238E27FC236}">
                  <a16:creationId xmlns:a16="http://schemas.microsoft.com/office/drawing/2014/main" id="{90BF5145-7CED-6A43-8DCB-9CE592396488}"/>
                </a:ext>
              </a:extLst>
            </p:cNvPr>
            <p:cNvSpPr>
              <a:spLocks/>
            </p:cNvSpPr>
            <p:nvPr/>
          </p:nvSpPr>
          <p:spPr bwMode="auto">
            <a:xfrm>
              <a:off x="12824385" y="9775302"/>
              <a:ext cx="366242" cy="324926"/>
            </a:xfrm>
            <a:custGeom>
              <a:avLst/>
              <a:gdLst>
                <a:gd name="T0" fmla="*/ 39 w 39"/>
                <a:gd name="T1" fmla="*/ 22 h 35"/>
                <a:gd name="T2" fmla="*/ 38 w 39"/>
                <a:gd name="T3" fmla="*/ 18 h 35"/>
                <a:gd name="T4" fmla="*/ 39 w 39"/>
                <a:gd name="T5" fmla="*/ 14 h 35"/>
                <a:gd name="T6" fmla="*/ 38 w 39"/>
                <a:gd name="T7" fmla="*/ 7 h 35"/>
                <a:gd name="T8" fmla="*/ 27 w 39"/>
                <a:gd name="T9" fmla="*/ 2 h 35"/>
                <a:gd name="T10" fmla="*/ 24 w 39"/>
                <a:gd name="T11" fmla="*/ 0 h 35"/>
                <a:gd name="T12" fmla="*/ 19 w 39"/>
                <a:gd name="T13" fmla="*/ 3 h 35"/>
                <a:gd name="T14" fmla="*/ 13 w 39"/>
                <a:gd name="T15" fmla="*/ 7 h 35"/>
                <a:gd name="T16" fmla="*/ 9 w 39"/>
                <a:gd name="T17" fmla="*/ 12 h 35"/>
                <a:gd name="T18" fmla="*/ 2 w 39"/>
                <a:gd name="T19" fmla="*/ 12 h 35"/>
                <a:gd name="T20" fmla="*/ 5 w 39"/>
                <a:gd name="T21" fmla="*/ 16 h 35"/>
                <a:gd name="T22" fmla="*/ 8 w 39"/>
                <a:gd name="T23" fmla="*/ 21 h 35"/>
                <a:gd name="T24" fmla="*/ 11 w 39"/>
                <a:gd name="T25" fmla="*/ 23 h 35"/>
                <a:gd name="T26" fmla="*/ 11 w 39"/>
                <a:gd name="T27" fmla="*/ 24 h 35"/>
                <a:gd name="T28" fmla="*/ 14 w 39"/>
                <a:gd name="T29" fmla="*/ 25 h 35"/>
                <a:gd name="T30" fmla="*/ 13 w 39"/>
                <a:gd name="T31" fmla="*/ 28 h 35"/>
                <a:gd name="T32" fmla="*/ 15 w 39"/>
                <a:gd name="T33" fmla="*/ 31 h 35"/>
                <a:gd name="T34" fmla="*/ 20 w 39"/>
                <a:gd name="T35" fmla="*/ 34 h 35"/>
                <a:gd name="T36" fmla="*/ 25 w 39"/>
                <a:gd name="T37" fmla="*/ 35 h 35"/>
                <a:gd name="T38" fmla="*/ 27 w 39"/>
                <a:gd name="T39" fmla="*/ 35 h 35"/>
                <a:gd name="T40" fmla="*/ 34 w 39"/>
                <a:gd name="T41" fmla="*/ 31 h 35"/>
                <a:gd name="T42" fmla="*/ 36 w 39"/>
                <a:gd name="T43" fmla="*/ 27 h 35"/>
                <a:gd name="T44" fmla="*/ 39 w 39"/>
                <a:gd name="T45"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9" h="35">
                  <a:moveTo>
                    <a:pt x="39" y="22"/>
                  </a:moveTo>
                  <a:cubicBezTo>
                    <a:pt x="39" y="21"/>
                    <a:pt x="38" y="19"/>
                    <a:pt x="38" y="18"/>
                  </a:cubicBezTo>
                  <a:cubicBezTo>
                    <a:pt x="38" y="16"/>
                    <a:pt x="39" y="15"/>
                    <a:pt x="39" y="14"/>
                  </a:cubicBezTo>
                  <a:cubicBezTo>
                    <a:pt x="39" y="11"/>
                    <a:pt x="39" y="9"/>
                    <a:pt x="38" y="7"/>
                  </a:cubicBezTo>
                  <a:cubicBezTo>
                    <a:pt x="38" y="4"/>
                    <a:pt x="29" y="2"/>
                    <a:pt x="27" y="2"/>
                  </a:cubicBezTo>
                  <a:cubicBezTo>
                    <a:pt x="27" y="0"/>
                    <a:pt x="27" y="0"/>
                    <a:pt x="24" y="0"/>
                  </a:cubicBezTo>
                  <a:cubicBezTo>
                    <a:pt x="21" y="0"/>
                    <a:pt x="21" y="1"/>
                    <a:pt x="19" y="3"/>
                  </a:cubicBezTo>
                  <a:cubicBezTo>
                    <a:pt x="18" y="5"/>
                    <a:pt x="15" y="6"/>
                    <a:pt x="13" y="7"/>
                  </a:cubicBezTo>
                  <a:cubicBezTo>
                    <a:pt x="12" y="9"/>
                    <a:pt x="11" y="12"/>
                    <a:pt x="9" y="12"/>
                  </a:cubicBezTo>
                  <a:cubicBezTo>
                    <a:pt x="7" y="12"/>
                    <a:pt x="5" y="11"/>
                    <a:pt x="2" y="12"/>
                  </a:cubicBezTo>
                  <a:cubicBezTo>
                    <a:pt x="0" y="13"/>
                    <a:pt x="4" y="15"/>
                    <a:pt x="5" y="16"/>
                  </a:cubicBezTo>
                  <a:cubicBezTo>
                    <a:pt x="6" y="18"/>
                    <a:pt x="6" y="20"/>
                    <a:pt x="8" y="21"/>
                  </a:cubicBezTo>
                  <a:cubicBezTo>
                    <a:pt x="9" y="22"/>
                    <a:pt x="10" y="23"/>
                    <a:pt x="11" y="23"/>
                  </a:cubicBezTo>
                  <a:cubicBezTo>
                    <a:pt x="12" y="23"/>
                    <a:pt x="11" y="24"/>
                    <a:pt x="11" y="24"/>
                  </a:cubicBezTo>
                  <a:cubicBezTo>
                    <a:pt x="12" y="24"/>
                    <a:pt x="13" y="25"/>
                    <a:pt x="14" y="25"/>
                  </a:cubicBezTo>
                  <a:cubicBezTo>
                    <a:pt x="14" y="26"/>
                    <a:pt x="13" y="27"/>
                    <a:pt x="13" y="28"/>
                  </a:cubicBezTo>
                  <a:cubicBezTo>
                    <a:pt x="13" y="29"/>
                    <a:pt x="14" y="31"/>
                    <a:pt x="15" y="31"/>
                  </a:cubicBezTo>
                  <a:cubicBezTo>
                    <a:pt x="18" y="31"/>
                    <a:pt x="19" y="31"/>
                    <a:pt x="20" y="34"/>
                  </a:cubicBezTo>
                  <a:cubicBezTo>
                    <a:pt x="21" y="35"/>
                    <a:pt x="23" y="34"/>
                    <a:pt x="25" y="35"/>
                  </a:cubicBezTo>
                  <a:cubicBezTo>
                    <a:pt x="26" y="35"/>
                    <a:pt x="26" y="35"/>
                    <a:pt x="27" y="35"/>
                  </a:cubicBezTo>
                  <a:cubicBezTo>
                    <a:pt x="31" y="35"/>
                    <a:pt x="32" y="34"/>
                    <a:pt x="34" y="31"/>
                  </a:cubicBezTo>
                  <a:cubicBezTo>
                    <a:pt x="35" y="30"/>
                    <a:pt x="36" y="28"/>
                    <a:pt x="36" y="27"/>
                  </a:cubicBezTo>
                  <a:cubicBezTo>
                    <a:pt x="37" y="25"/>
                    <a:pt x="39" y="24"/>
                    <a:pt x="39" y="2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69" name="Freeform 737">
              <a:extLst>
                <a:ext uri="{FF2B5EF4-FFF2-40B4-BE49-F238E27FC236}">
                  <a16:creationId xmlns:a16="http://schemas.microsoft.com/office/drawing/2014/main" id="{92688BB6-B18B-9E42-AF4C-46F9AD4F4362}"/>
                </a:ext>
              </a:extLst>
            </p:cNvPr>
            <p:cNvSpPr>
              <a:spLocks/>
            </p:cNvSpPr>
            <p:nvPr/>
          </p:nvSpPr>
          <p:spPr bwMode="auto">
            <a:xfrm>
              <a:off x="13069607" y="10259505"/>
              <a:ext cx="92356" cy="105124"/>
            </a:xfrm>
            <a:custGeom>
              <a:avLst/>
              <a:gdLst>
                <a:gd name="T0" fmla="*/ 5 w 10"/>
                <a:gd name="T1" fmla="*/ 1 h 11"/>
                <a:gd name="T2" fmla="*/ 7 w 10"/>
                <a:gd name="T3" fmla="*/ 9 h 11"/>
                <a:gd name="T4" fmla="*/ 5 w 10"/>
                <a:gd name="T5" fmla="*/ 1 h 11"/>
                <a:gd name="T6" fmla="*/ 5 w 10"/>
                <a:gd name="T7" fmla="*/ 1 h 11"/>
              </a:gdLst>
              <a:ahLst/>
              <a:cxnLst>
                <a:cxn ang="0">
                  <a:pos x="T0" y="T1"/>
                </a:cxn>
                <a:cxn ang="0">
                  <a:pos x="T2" y="T3"/>
                </a:cxn>
                <a:cxn ang="0">
                  <a:pos x="T4" y="T5"/>
                </a:cxn>
                <a:cxn ang="0">
                  <a:pos x="T6" y="T7"/>
                </a:cxn>
              </a:cxnLst>
              <a:rect l="0" t="0" r="r" b="b"/>
              <a:pathLst>
                <a:path w="10" h="11">
                  <a:moveTo>
                    <a:pt x="5" y="1"/>
                  </a:moveTo>
                  <a:cubicBezTo>
                    <a:pt x="0" y="2"/>
                    <a:pt x="3" y="11"/>
                    <a:pt x="7" y="9"/>
                  </a:cubicBezTo>
                  <a:cubicBezTo>
                    <a:pt x="10" y="8"/>
                    <a:pt x="9" y="0"/>
                    <a:pt x="5" y="1"/>
                  </a:cubicBezTo>
                  <a:cubicBezTo>
                    <a:pt x="3" y="1"/>
                    <a:pt x="6" y="1"/>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70" name="Freeform 738">
              <a:extLst>
                <a:ext uri="{FF2B5EF4-FFF2-40B4-BE49-F238E27FC236}">
                  <a16:creationId xmlns:a16="http://schemas.microsoft.com/office/drawing/2014/main" id="{A127E0BF-FADA-8F45-9576-18A8D500FA62}"/>
                </a:ext>
              </a:extLst>
            </p:cNvPr>
            <p:cNvSpPr>
              <a:spLocks noEditPoints="1"/>
            </p:cNvSpPr>
            <p:nvPr/>
          </p:nvSpPr>
          <p:spPr bwMode="auto">
            <a:xfrm>
              <a:off x="12442219" y="10090674"/>
              <a:ext cx="738853" cy="646665"/>
            </a:xfrm>
            <a:custGeom>
              <a:avLst/>
              <a:gdLst>
                <a:gd name="T0" fmla="*/ 74 w 79"/>
                <a:gd name="T1" fmla="*/ 27 h 69"/>
                <a:gd name="T2" fmla="*/ 69 w 79"/>
                <a:gd name="T3" fmla="*/ 22 h 69"/>
                <a:gd name="T4" fmla="*/ 72 w 79"/>
                <a:gd name="T5" fmla="*/ 19 h 69"/>
                <a:gd name="T6" fmla="*/ 75 w 79"/>
                <a:gd name="T7" fmla="*/ 20 h 69"/>
                <a:gd name="T8" fmla="*/ 75 w 79"/>
                <a:gd name="T9" fmla="*/ 11 h 69"/>
                <a:gd name="T10" fmla="*/ 73 w 79"/>
                <a:gd name="T11" fmla="*/ 7 h 69"/>
                <a:gd name="T12" fmla="*/ 72 w 79"/>
                <a:gd name="T13" fmla="*/ 1 h 69"/>
                <a:gd name="T14" fmla="*/ 66 w 79"/>
                <a:gd name="T15" fmla="*/ 1 h 69"/>
                <a:gd name="T16" fmla="*/ 60 w 79"/>
                <a:gd name="T17" fmla="*/ 2 h 69"/>
                <a:gd name="T18" fmla="*/ 55 w 79"/>
                <a:gd name="T19" fmla="*/ 5 h 69"/>
                <a:gd name="T20" fmla="*/ 51 w 79"/>
                <a:gd name="T21" fmla="*/ 8 h 69"/>
                <a:gd name="T22" fmla="*/ 49 w 79"/>
                <a:gd name="T23" fmla="*/ 12 h 69"/>
                <a:gd name="T24" fmla="*/ 45 w 79"/>
                <a:gd name="T25" fmla="*/ 14 h 69"/>
                <a:gd name="T26" fmla="*/ 44 w 79"/>
                <a:gd name="T27" fmla="*/ 17 h 69"/>
                <a:gd name="T28" fmla="*/ 34 w 79"/>
                <a:gd name="T29" fmla="*/ 17 h 69"/>
                <a:gd name="T30" fmla="*/ 28 w 79"/>
                <a:gd name="T31" fmla="*/ 21 h 69"/>
                <a:gd name="T32" fmla="*/ 24 w 79"/>
                <a:gd name="T33" fmla="*/ 24 h 69"/>
                <a:gd name="T34" fmla="*/ 20 w 79"/>
                <a:gd name="T35" fmla="*/ 23 h 69"/>
                <a:gd name="T36" fmla="*/ 17 w 79"/>
                <a:gd name="T37" fmla="*/ 14 h 69"/>
                <a:gd name="T38" fmla="*/ 17 w 79"/>
                <a:gd name="T39" fmla="*/ 29 h 69"/>
                <a:gd name="T40" fmla="*/ 17 w 79"/>
                <a:gd name="T41" fmla="*/ 33 h 69"/>
                <a:gd name="T42" fmla="*/ 9 w 79"/>
                <a:gd name="T43" fmla="*/ 35 h 69"/>
                <a:gd name="T44" fmla="*/ 6 w 79"/>
                <a:gd name="T45" fmla="*/ 34 h 69"/>
                <a:gd name="T46" fmla="*/ 2 w 79"/>
                <a:gd name="T47" fmla="*/ 33 h 69"/>
                <a:gd name="T48" fmla="*/ 3 w 79"/>
                <a:gd name="T49" fmla="*/ 40 h 69"/>
                <a:gd name="T50" fmla="*/ 5 w 79"/>
                <a:gd name="T51" fmla="*/ 45 h 69"/>
                <a:gd name="T52" fmla="*/ 9 w 79"/>
                <a:gd name="T53" fmla="*/ 56 h 69"/>
                <a:gd name="T54" fmla="*/ 8 w 79"/>
                <a:gd name="T55" fmla="*/ 60 h 69"/>
                <a:gd name="T56" fmla="*/ 9 w 79"/>
                <a:gd name="T57" fmla="*/ 62 h 69"/>
                <a:gd name="T58" fmla="*/ 10 w 79"/>
                <a:gd name="T59" fmla="*/ 66 h 69"/>
                <a:gd name="T60" fmla="*/ 11 w 79"/>
                <a:gd name="T61" fmla="*/ 64 h 69"/>
                <a:gd name="T62" fmla="*/ 15 w 79"/>
                <a:gd name="T63" fmla="*/ 68 h 69"/>
                <a:gd name="T64" fmla="*/ 21 w 79"/>
                <a:gd name="T65" fmla="*/ 66 h 69"/>
                <a:gd name="T66" fmla="*/ 26 w 79"/>
                <a:gd name="T67" fmla="*/ 65 h 69"/>
                <a:gd name="T68" fmla="*/ 31 w 79"/>
                <a:gd name="T69" fmla="*/ 64 h 69"/>
                <a:gd name="T70" fmla="*/ 38 w 79"/>
                <a:gd name="T71" fmla="*/ 64 h 69"/>
                <a:gd name="T72" fmla="*/ 39 w 79"/>
                <a:gd name="T73" fmla="*/ 64 h 69"/>
                <a:gd name="T74" fmla="*/ 41 w 79"/>
                <a:gd name="T75" fmla="*/ 63 h 69"/>
                <a:gd name="T76" fmla="*/ 42 w 79"/>
                <a:gd name="T77" fmla="*/ 62 h 69"/>
                <a:gd name="T78" fmla="*/ 44 w 79"/>
                <a:gd name="T79" fmla="*/ 65 h 69"/>
                <a:gd name="T80" fmla="*/ 46 w 79"/>
                <a:gd name="T81" fmla="*/ 62 h 69"/>
                <a:gd name="T82" fmla="*/ 57 w 79"/>
                <a:gd name="T83" fmla="*/ 56 h 69"/>
                <a:gd name="T84" fmla="*/ 65 w 79"/>
                <a:gd name="T85" fmla="*/ 48 h 69"/>
                <a:gd name="T86" fmla="*/ 72 w 79"/>
                <a:gd name="T87" fmla="*/ 37 h 69"/>
                <a:gd name="T88" fmla="*/ 77 w 79"/>
                <a:gd name="T89" fmla="*/ 33 h 69"/>
                <a:gd name="T90" fmla="*/ 79 w 79"/>
                <a:gd name="T91" fmla="*/ 25 h 69"/>
                <a:gd name="T92" fmla="*/ 76 w 79"/>
                <a:gd name="T93" fmla="*/ 25 h 69"/>
                <a:gd name="T94" fmla="*/ 74 w 79"/>
                <a:gd name="T95" fmla="*/ 27 h 69"/>
                <a:gd name="T96" fmla="*/ 62 w 79"/>
                <a:gd name="T97" fmla="*/ 39 h 69"/>
                <a:gd name="T98" fmla="*/ 61 w 79"/>
                <a:gd name="T99" fmla="*/ 41 h 69"/>
                <a:gd name="T100" fmla="*/ 57 w 79"/>
                <a:gd name="T101" fmla="*/ 43 h 69"/>
                <a:gd name="T102" fmla="*/ 55 w 79"/>
                <a:gd name="T103" fmla="*/ 44 h 69"/>
                <a:gd name="T104" fmla="*/ 52 w 79"/>
                <a:gd name="T105" fmla="*/ 41 h 69"/>
                <a:gd name="T106" fmla="*/ 56 w 79"/>
                <a:gd name="T107" fmla="*/ 35 h 69"/>
                <a:gd name="T108" fmla="*/ 60 w 79"/>
                <a:gd name="T109" fmla="*/ 35 h 69"/>
                <a:gd name="T110" fmla="*/ 62 w 79"/>
                <a:gd name="T111" fmla="*/ 39 h 69"/>
                <a:gd name="T112" fmla="*/ 62 w 79"/>
                <a:gd name="T113" fmla="*/ 3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9" h="69">
                  <a:moveTo>
                    <a:pt x="74" y="27"/>
                  </a:moveTo>
                  <a:cubicBezTo>
                    <a:pt x="71" y="27"/>
                    <a:pt x="68" y="24"/>
                    <a:pt x="69" y="22"/>
                  </a:cubicBezTo>
                  <a:cubicBezTo>
                    <a:pt x="69" y="20"/>
                    <a:pt x="71" y="19"/>
                    <a:pt x="72" y="19"/>
                  </a:cubicBezTo>
                  <a:cubicBezTo>
                    <a:pt x="73" y="19"/>
                    <a:pt x="74" y="20"/>
                    <a:pt x="75" y="20"/>
                  </a:cubicBezTo>
                  <a:cubicBezTo>
                    <a:pt x="75" y="17"/>
                    <a:pt x="76" y="14"/>
                    <a:pt x="75" y="11"/>
                  </a:cubicBezTo>
                  <a:cubicBezTo>
                    <a:pt x="74" y="10"/>
                    <a:pt x="73" y="8"/>
                    <a:pt x="73" y="7"/>
                  </a:cubicBezTo>
                  <a:cubicBezTo>
                    <a:pt x="72" y="5"/>
                    <a:pt x="72" y="3"/>
                    <a:pt x="72" y="1"/>
                  </a:cubicBezTo>
                  <a:cubicBezTo>
                    <a:pt x="70" y="2"/>
                    <a:pt x="67" y="1"/>
                    <a:pt x="66" y="1"/>
                  </a:cubicBezTo>
                  <a:cubicBezTo>
                    <a:pt x="63" y="0"/>
                    <a:pt x="61" y="0"/>
                    <a:pt x="60" y="2"/>
                  </a:cubicBezTo>
                  <a:cubicBezTo>
                    <a:pt x="58" y="3"/>
                    <a:pt x="56" y="3"/>
                    <a:pt x="55" y="5"/>
                  </a:cubicBezTo>
                  <a:cubicBezTo>
                    <a:pt x="54" y="6"/>
                    <a:pt x="52" y="7"/>
                    <a:pt x="51" y="8"/>
                  </a:cubicBezTo>
                  <a:cubicBezTo>
                    <a:pt x="50" y="9"/>
                    <a:pt x="50" y="11"/>
                    <a:pt x="49" y="12"/>
                  </a:cubicBezTo>
                  <a:cubicBezTo>
                    <a:pt x="48" y="14"/>
                    <a:pt x="46" y="12"/>
                    <a:pt x="45" y="14"/>
                  </a:cubicBezTo>
                  <a:cubicBezTo>
                    <a:pt x="44" y="15"/>
                    <a:pt x="45" y="16"/>
                    <a:pt x="44" y="17"/>
                  </a:cubicBezTo>
                  <a:cubicBezTo>
                    <a:pt x="42" y="21"/>
                    <a:pt x="37" y="18"/>
                    <a:pt x="34" y="17"/>
                  </a:cubicBezTo>
                  <a:cubicBezTo>
                    <a:pt x="31" y="15"/>
                    <a:pt x="30" y="19"/>
                    <a:pt x="28" y="21"/>
                  </a:cubicBezTo>
                  <a:cubicBezTo>
                    <a:pt x="27" y="22"/>
                    <a:pt x="26" y="24"/>
                    <a:pt x="24" y="24"/>
                  </a:cubicBezTo>
                  <a:cubicBezTo>
                    <a:pt x="24" y="24"/>
                    <a:pt x="20" y="24"/>
                    <a:pt x="20" y="23"/>
                  </a:cubicBezTo>
                  <a:cubicBezTo>
                    <a:pt x="22" y="20"/>
                    <a:pt x="21" y="15"/>
                    <a:pt x="17" y="14"/>
                  </a:cubicBezTo>
                  <a:cubicBezTo>
                    <a:pt x="17" y="19"/>
                    <a:pt x="17" y="24"/>
                    <a:pt x="17" y="29"/>
                  </a:cubicBezTo>
                  <a:cubicBezTo>
                    <a:pt x="17" y="29"/>
                    <a:pt x="18" y="32"/>
                    <a:pt x="17" y="33"/>
                  </a:cubicBezTo>
                  <a:cubicBezTo>
                    <a:pt x="14" y="35"/>
                    <a:pt x="13" y="36"/>
                    <a:pt x="9" y="35"/>
                  </a:cubicBezTo>
                  <a:cubicBezTo>
                    <a:pt x="8" y="35"/>
                    <a:pt x="7" y="35"/>
                    <a:pt x="6" y="34"/>
                  </a:cubicBezTo>
                  <a:cubicBezTo>
                    <a:pt x="5" y="32"/>
                    <a:pt x="4" y="31"/>
                    <a:pt x="2" y="33"/>
                  </a:cubicBezTo>
                  <a:cubicBezTo>
                    <a:pt x="0" y="35"/>
                    <a:pt x="2" y="38"/>
                    <a:pt x="3" y="40"/>
                  </a:cubicBezTo>
                  <a:cubicBezTo>
                    <a:pt x="4" y="41"/>
                    <a:pt x="5" y="43"/>
                    <a:pt x="5" y="45"/>
                  </a:cubicBezTo>
                  <a:cubicBezTo>
                    <a:pt x="7" y="49"/>
                    <a:pt x="11" y="51"/>
                    <a:pt x="9" y="56"/>
                  </a:cubicBezTo>
                  <a:cubicBezTo>
                    <a:pt x="8" y="58"/>
                    <a:pt x="7" y="58"/>
                    <a:pt x="8" y="60"/>
                  </a:cubicBezTo>
                  <a:cubicBezTo>
                    <a:pt x="9" y="61"/>
                    <a:pt x="9" y="62"/>
                    <a:pt x="9" y="62"/>
                  </a:cubicBezTo>
                  <a:cubicBezTo>
                    <a:pt x="10" y="63"/>
                    <a:pt x="9" y="65"/>
                    <a:pt x="10" y="66"/>
                  </a:cubicBezTo>
                  <a:cubicBezTo>
                    <a:pt x="10" y="66"/>
                    <a:pt x="10" y="64"/>
                    <a:pt x="11" y="64"/>
                  </a:cubicBezTo>
                  <a:cubicBezTo>
                    <a:pt x="11" y="64"/>
                    <a:pt x="14" y="67"/>
                    <a:pt x="15" y="68"/>
                  </a:cubicBezTo>
                  <a:cubicBezTo>
                    <a:pt x="17" y="69"/>
                    <a:pt x="19" y="66"/>
                    <a:pt x="21" y="66"/>
                  </a:cubicBezTo>
                  <a:cubicBezTo>
                    <a:pt x="23" y="65"/>
                    <a:pt x="25" y="67"/>
                    <a:pt x="26" y="65"/>
                  </a:cubicBezTo>
                  <a:cubicBezTo>
                    <a:pt x="28" y="64"/>
                    <a:pt x="29" y="64"/>
                    <a:pt x="31" y="64"/>
                  </a:cubicBezTo>
                  <a:cubicBezTo>
                    <a:pt x="33" y="64"/>
                    <a:pt x="35" y="64"/>
                    <a:pt x="38" y="64"/>
                  </a:cubicBezTo>
                  <a:cubicBezTo>
                    <a:pt x="38" y="64"/>
                    <a:pt x="39" y="64"/>
                    <a:pt x="39" y="64"/>
                  </a:cubicBezTo>
                  <a:cubicBezTo>
                    <a:pt x="40" y="64"/>
                    <a:pt x="40" y="63"/>
                    <a:pt x="41" y="63"/>
                  </a:cubicBezTo>
                  <a:cubicBezTo>
                    <a:pt x="41" y="63"/>
                    <a:pt x="41" y="62"/>
                    <a:pt x="42" y="62"/>
                  </a:cubicBezTo>
                  <a:cubicBezTo>
                    <a:pt x="42" y="63"/>
                    <a:pt x="42" y="65"/>
                    <a:pt x="44" y="65"/>
                  </a:cubicBezTo>
                  <a:cubicBezTo>
                    <a:pt x="44" y="65"/>
                    <a:pt x="43" y="61"/>
                    <a:pt x="46" y="62"/>
                  </a:cubicBezTo>
                  <a:cubicBezTo>
                    <a:pt x="50" y="63"/>
                    <a:pt x="54" y="59"/>
                    <a:pt x="57" y="56"/>
                  </a:cubicBezTo>
                  <a:cubicBezTo>
                    <a:pt x="60" y="54"/>
                    <a:pt x="62" y="51"/>
                    <a:pt x="65" y="48"/>
                  </a:cubicBezTo>
                  <a:cubicBezTo>
                    <a:pt x="68" y="45"/>
                    <a:pt x="69" y="41"/>
                    <a:pt x="72" y="37"/>
                  </a:cubicBezTo>
                  <a:cubicBezTo>
                    <a:pt x="73" y="36"/>
                    <a:pt x="76" y="35"/>
                    <a:pt x="77" y="33"/>
                  </a:cubicBezTo>
                  <a:cubicBezTo>
                    <a:pt x="78" y="31"/>
                    <a:pt x="79" y="27"/>
                    <a:pt x="79" y="25"/>
                  </a:cubicBezTo>
                  <a:cubicBezTo>
                    <a:pt x="78" y="25"/>
                    <a:pt x="77" y="25"/>
                    <a:pt x="76" y="25"/>
                  </a:cubicBezTo>
                  <a:cubicBezTo>
                    <a:pt x="75" y="25"/>
                    <a:pt x="75" y="27"/>
                    <a:pt x="74" y="27"/>
                  </a:cubicBezTo>
                  <a:close/>
                  <a:moveTo>
                    <a:pt x="62" y="39"/>
                  </a:moveTo>
                  <a:cubicBezTo>
                    <a:pt x="61" y="39"/>
                    <a:pt x="61" y="41"/>
                    <a:pt x="61" y="41"/>
                  </a:cubicBezTo>
                  <a:cubicBezTo>
                    <a:pt x="60" y="43"/>
                    <a:pt x="58" y="42"/>
                    <a:pt x="57" y="43"/>
                  </a:cubicBezTo>
                  <a:cubicBezTo>
                    <a:pt x="56" y="43"/>
                    <a:pt x="56" y="44"/>
                    <a:pt x="55" y="44"/>
                  </a:cubicBezTo>
                  <a:cubicBezTo>
                    <a:pt x="53" y="44"/>
                    <a:pt x="52" y="42"/>
                    <a:pt x="52" y="41"/>
                  </a:cubicBezTo>
                  <a:cubicBezTo>
                    <a:pt x="51" y="39"/>
                    <a:pt x="54" y="36"/>
                    <a:pt x="56" y="35"/>
                  </a:cubicBezTo>
                  <a:cubicBezTo>
                    <a:pt x="57" y="34"/>
                    <a:pt x="59" y="34"/>
                    <a:pt x="60" y="35"/>
                  </a:cubicBezTo>
                  <a:cubicBezTo>
                    <a:pt x="61" y="36"/>
                    <a:pt x="64" y="38"/>
                    <a:pt x="62" y="39"/>
                  </a:cubicBezTo>
                  <a:cubicBezTo>
                    <a:pt x="61" y="39"/>
                    <a:pt x="63" y="38"/>
                    <a:pt x="62" y="3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71" name="Freeform 739">
              <a:extLst>
                <a:ext uri="{FF2B5EF4-FFF2-40B4-BE49-F238E27FC236}">
                  <a16:creationId xmlns:a16="http://schemas.microsoft.com/office/drawing/2014/main" id="{A4C88DDC-2DA2-5C45-B3C4-650E152AEE65}"/>
                </a:ext>
              </a:extLst>
            </p:cNvPr>
            <p:cNvSpPr>
              <a:spLocks/>
            </p:cNvSpPr>
            <p:nvPr/>
          </p:nvSpPr>
          <p:spPr bwMode="auto">
            <a:xfrm>
              <a:off x="12919924" y="10399673"/>
              <a:ext cx="121018" cy="124237"/>
            </a:xfrm>
            <a:custGeom>
              <a:avLst/>
              <a:gdLst>
                <a:gd name="T0" fmla="*/ 11 w 13"/>
                <a:gd name="T1" fmla="*/ 4 h 13"/>
                <a:gd name="T2" fmla="*/ 3 w 13"/>
                <a:gd name="T3" fmla="*/ 3 h 13"/>
                <a:gd name="T4" fmla="*/ 2 w 13"/>
                <a:gd name="T5" fmla="*/ 9 h 13"/>
                <a:gd name="T6" fmla="*/ 7 w 13"/>
                <a:gd name="T7" fmla="*/ 9 h 13"/>
                <a:gd name="T8" fmla="*/ 11 w 13"/>
                <a:gd name="T9" fmla="*/ 4 h 13"/>
                <a:gd name="T10" fmla="*/ 11 w 13"/>
                <a:gd name="T11" fmla="*/ 4 h 13"/>
              </a:gdLst>
              <a:ahLst/>
              <a:cxnLst>
                <a:cxn ang="0">
                  <a:pos x="T0" y="T1"/>
                </a:cxn>
                <a:cxn ang="0">
                  <a:pos x="T2" y="T3"/>
                </a:cxn>
                <a:cxn ang="0">
                  <a:pos x="T4" y="T5"/>
                </a:cxn>
                <a:cxn ang="0">
                  <a:pos x="T6" y="T7"/>
                </a:cxn>
                <a:cxn ang="0">
                  <a:pos x="T8" y="T9"/>
                </a:cxn>
                <a:cxn ang="0">
                  <a:pos x="T10" y="T11"/>
                </a:cxn>
              </a:cxnLst>
              <a:rect l="0" t="0" r="r" b="b"/>
              <a:pathLst>
                <a:path w="13" h="13">
                  <a:moveTo>
                    <a:pt x="11" y="4"/>
                  </a:moveTo>
                  <a:cubicBezTo>
                    <a:pt x="9" y="2"/>
                    <a:pt x="5" y="0"/>
                    <a:pt x="3" y="3"/>
                  </a:cubicBezTo>
                  <a:cubicBezTo>
                    <a:pt x="1" y="5"/>
                    <a:pt x="0" y="7"/>
                    <a:pt x="2" y="9"/>
                  </a:cubicBezTo>
                  <a:cubicBezTo>
                    <a:pt x="4" y="13"/>
                    <a:pt x="5" y="9"/>
                    <a:pt x="7" y="9"/>
                  </a:cubicBezTo>
                  <a:cubicBezTo>
                    <a:pt x="10" y="9"/>
                    <a:pt x="13" y="5"/>
                    <a:pt x="11" y="4"/>
                  </a:cubicBezTo>
                  <a:cubicBezTo>
                    <a:pt x="10" y="3"/>
                    <a:pt x="12" y="4"/>
                    <a:pt x="11"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72" name="Freeform 740">
              <a:extLst>
                <a:ext uri="{FF2B5EF4-FFF2-40B4-BE49-F238E27FC236}">
                  <a16:creationId xmlns:a16="http://schemas.microsoft.com/office/drawing/2014/main" id="{07DFA924-B5F6-6947-A260-E703C63E0744}"/>
                </a:ext>
              </a:extLst>
            </p:cNvPr>
            <p:cNvSpPr>
              <a:spLocks/>
            </p:cNvSpPr>
            <p:nvPr/>
          </p:nvSpPr>
          <p:spPr bwMode="auto">
            <a:xfrm>
              <a:off x="12263875" y="9240131"/>
              <a:ext cx="47770" cy="76452"/>
            </a:xfrm>
            <a:custGeom>
              <a:avLst/>
              <a:gdLst>
                <a:gd name="T0" fmla="*/ 2 w 5"/>
                <a:gd name="T1" fmla="*/ 5 h 8"/>
                <a:gd name="T2" fmla="*/ 5 w 5"/>
                <a:gd name="T3" fmla="*/ 1 h 8"/>
                <a:gd name="T4" fmla="*/ 1 w 5"/>
                <a:gd name="T5" fmla="*/ 3 h 8"/>
                <a:gd name="T6" fmla="*/ 0 w 5"/>
                <a:gd name="T7" fmla="*/ 8 h 8"/>
                <a:gd name="T8" fmla="*/ 2 w 5"/>
                <a:gd name="T9" fmla="*/ 5 h 8"/>
              </a:gdLst>
              <a:ahLst/>
              <a:cxnLst>
                <a:cxn ang="0">
                  <a:pos x="T0" y="T1"/>
                </a:cxn>
                <a:cxn ang="0">
                  <a:pos x="T2" y="T3"/>
                </a:cxn>
                <a:cxn ang="0">
                  <a:pos x="T4" y="T5"/>
                </a:cxn>
                <a:cxn ang="0">
                  <a:pos x="T6" y="T7"/>
                </a:cxn>
                <a:cxn ang="0">
                  <a:pos x="T8" y="T9"/>
                </a:cxn>
              </a:cxnLst>
              <a:rect l="0" t="0" r="r" b="b"/>
              <a:pathLst>
                <a:path w="5" h="8">
                  <a:moveTo>
                    <a:pt x="2" y="5"/>
                  </a:moveTo>
                  <a:cubicBezTo>
                    <a:pt x="2" y="4"/>
                    <a:pt x="4" y="2"/>
                    <a:pt x="5" y="1"/>
                  </a:cubicBezTo>
                  <a:cubicBezTo>
                    <a:pt x="4" y="0"/>
                    <a:pt x="2" y="2"/>
                    <a:pt x="1" y="3"/>
                  </a:cubicBezTo>
                  <a:cubicBezTo>
                    <a:pt x="0" y="4"/>
                    <a:pt x="0" y="6"/>
                    <a:pt x="0" y="8"/>
                  </a:cubicBezTo>
                  <a:cubicBezTo>
                    <a:pt x="2" y="7"/>
                    <a:pt x="2" y="6"/>
                    <a:pt x="2"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73" name="Freeform 741">
              <a:extLst>
                <a:ext uri="{FF2B5EF4-FFF2-40B4-BE49-F238E27FC236}">
                  <a16:creationId xmlns:a16="http://schemas.microsoft.com/office/drawing/2014/main" id="{FB84F6BA-83BD-5148-BF66-6DB855529A91}"/>
                </a:ext>
              </a:extLst>
            </p:cNvPr>
            <p:cNvSpPr>
              <a:spLocks/>
            </p:cNvSpPr>
            <p:nvPr/>
          </p:nvSpPr>
          <p:spPr bwMode="auto">
            <a:xfrm>
              <a:off x="12219287" y="8857868"/>
              <a:ext cx="324842" cy="420492"/>
            </a:xfrm>
            <a:custGeom>
              <a:avLst/>
              <a:gdLst>
                <a:gd name="T0" fmla="*/ 11 w 35"/>
                <a:gd name="T1" fmla="*/ 44 h 45"/>
                <a:gd name="T2" fmla="*/ 15 w 35"/>
                <a:gd name="T3" fmla="*/ 41 h 45"/>
                <a:gd name="T4" fmla="*/ 16 w 35"/>
                <a:gd name="T5" fmla="*/ 43 h 45"/>
                <a:gd name="T6" fmla="*/ 23 w 35"/>
                <a:gd name="T7" fmla="*/ 37 h 45"/>
                <a:gd name="T8" fmla="*/ 25 w 35"/>
                <a:gd name="T9" fmla="*/ 26 h 45"/>
                <a:gd name="T10" fmla="*/ 31 w 35"/>
                <a:gd name="T11" fmla="*/ 16 h 45"/>
                <a:gd name="T12" fmla="*/ 33 w 35"/>
                <a:gd name="T13" fmla="*/ 8 h 45"/>
                <a:gd name="T14" fmla="*/ 35 w 35"/>
                <a:gd name="T15" fmla="*/ 2 h 45"/>
                <a:gd name="T16" fmla="*/ 29 w 35"/>
                <a:gd name="T17" fmla="*/ 1 h 45"/>
                <a:gd name="T18" fmla="*/ 26 w 35"/>
                <a:gd name="T19" fmla="*/ 2 h 45"/>
                <a:gd name="T20" fmla="*/ 25 w 35"/>
                <a:gd name="T21" fmla="*/ 6 h 45"/>
                <a:gd name="T22" fmla="*/ 20 w 35"/>
                <a:gd name="T23" fmla="*/ 10 h 45"/>
                <a:gd name="T24" fmla="*/ 10 w 35"/>
                <a:gd name="T25" fmla="*/ 8 h 45"/>
                <a:gd name="T26" fmla="*/ 13 w 35"/>
                <a:gd name="T27" fmla="*/ 13 h 45"/>
                <a:gd name="T28" fmla="*/ 14 w 35"/>
                <a:gd name="T29" fmla="*/ 19 h 45"/>
                <a:gd name="T30" fmla="*/ 15 w 35"/>
                <a:gd name="T31" fmla="*/ 22 h 45"/>
                <a:gd name="T32" fmla="*/ 16 w 35"/>
                <a:gd name="T33" fmla="*/ 25 h 45"/>
                <a:gd name="T34" fmla="*/ 15 w 35"/>
                <a:gd name="T35" fmla="*/ 32 h 45"/>
                <a:gd name="T36" fmla="*/ 13 w 35"/>
                <a:gd name="T37" fmla="*/ 31 h 45"/>
                <a:gd name="T38" fmla="*/ 10 w 35"/>
                <a:gd name="T39" fmla="*/ 32 h 45"/>
                <a:gd name="T40" fmla="*/ 8 w 35"/>
                <a:gd name="T41" fmla="*/ 29 h 45"/>
                <a:gd name="T42" fmla="*/ 6 w 35"/>
                <a:gd name="T43" fmla="*/ 32 h 45"/>
                <a:gd name="T44" fmla="*/ 4 w 35"/>
                <a:gd name="T45" fmla="*/ 32 h 45"/>
                <a:gd name="T46" fmla="*/ 3 w 35"/>
                <a:gd name="T47" fmla="*/ 35 h 45"/>
                <a:gd name="T48" fmla="*/ 0 w 35"/>
                <a:gd name="T49" fmla="*/ 39 h 45"/>
                <a:gd name="T50" fmla="*/ 5 w 35"/>
                <a:gd name="T51" fmla="*/ 45 h 45"/>
                <a:gd name="T52" fmla="*/ 8 w 35"/>
                <a:gd name="T53" fmla="*/ 42 h 45"/>
                <a:gd name="T54" fmla="*/ 11 w 35"/>
                <a:gd name="T55" fmla="*/ 44 h 45"/>
                <a:gd name="T56" fmla="*/ 11 w 35"/>
                <a:gd name="T5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5">
                  <a:moveTo>
                    <a:pt x="11" y="44"/>
                  </a:moveTo>
                  <a:cubicBezTo>
                    <a:pt x="12" y="44"/>
                    <a:pt x="14" y="42"/>
                    <a:pt x="15" y="41"/>
                  </a:cubicBezTo>
                  <a:cubicBezTo>
                    <a:pt x="17" y="40"/>
                    <a:pt x="15" y="43"/>
                    <a:pt x="16" y="43"/>
                  </a:cubicBezTo>
                  <a:cubicBezTo>
                    <a:pt x="16" y="43"/>
                    <a:pt x="23" y="39"/>
                    <a:pt x="23" y="37"/>
                  </a:cubicBezTo>
                  <a:cubicBezTo>
                    <a:pt x="23" y="33"/>
                    <a:pt x="23" y="29"/>
                    <a:pt x="25" y="26"/>
                  </a:cubicBezTo>
                  <a:cubicBezTo>
                    <a:pt x="27" y="22"/>
                    <a:pt x="30" y="19"/>
                    <a:pt x="31" y="16"/>
                  </a:cubicBezTo>
                  <a:cubicBezTo>
                    <a:pt x="32" y="13"/>
                    <a:pt x="32" y="11"/>
                    <a:pt x="33" y="8"/>
                  </a:cubicBezTo>
                  <a:cubicBezTo>
                    <a:pt x="33" y="6"/>
                    <a:pt x="35" y="4"/>
                    <a:pt x="35" y="2"/>
                  </a:cubicBezTo>
                  <a:cubicBezTo>
                    <a:pt x="33" y="2"/>
                    <a:pt x="31" y="0"/>
                    <a:pt x="29" y="1"/>
                  </a:cubicBezTo>
                  <a:cubicBezTo>
                    <a:pt x="28" y="1"/>
                    <a:pt x="26" y="1"/>
                    <a:pt x="26" y="2"/>
                  </a:cubicBezTo>
                  <a:cubicBezTo>
                    <a:pt x="25" y="4"/>
                    <a:pt x="25" y="5"/>
                    <a:pt x="25" y="6"/>
                  </a:cubicBezTo>
                  <a:cubicBezTo>
                    <a:pt x="24" y="9"/>
                    <a:pt x="23" y="10"/>
                    <a:pt x="20" y="10"/>
                  </a:cubicBezTo>
                  <a:cubicBezTo>
                    <a:pt x="17" y="9"/>
                    <a:pt x="13" y="8"/>
                    <a:pt x="10" y="8"/>
                  </a:cubicBezTo>
                  <a:cubicBezTo>
                    <a:pt x="10" y="10"/>
                    <a:pt x="9" y="14"/>
                    <a:pt x="13" y="13"/>
                  </a:cubicBezTo>
                  <a:cubicBezTo>
                    <a:pt x="17" y="11"/>
                    <a:pt x="14" y="17"/>
                    <a:pt x="14" y="19"/>
                  </a:cubicBezTo>
                  <a:cubicBezTo>
                    <a:pt x="14" y="20"/>
                    <a:pt x="14" y="21"/>
                    <a:pt x="15" y="22"/>
                  </a:cubicBezTo>
                  <a:cubicBezTo>
                    <a:pt x="16" y="23"/>
                    <a:pt x="16" y="24"/>
                    <a:pt x="16" y="25"/>
                  </a:cubicBezTo>
                  <a:cubicBezTo>
                    <a:pt x="16" y="27"/>
                    <a:pt x="16" y="30"/>
                    <a:pt x="15" y="32"/>
                  </a:cubicBezTo>
                  <a:cubicBezTo>
                    <a:pt x="15" y="33"/>
                    <a:pt x="13" y="31"/>
                    <a:pt x="13" y="31"/>
                  </a:cubicBezTo>
                  <a:cubicBezTo>
                    <a:pt x="11" y="31"/>
                    <a:pt x="11" y="33"/>
                    <a:pt x="10" y="32"/>
                  </a:cubicBezTo>
                  <a:cubicBezTo>
                    <a:pt x="10" y="31"/>
                    <a:pt x="9" y="30"/>
                    <a:pt x="8" y="29"/>
                  </a:cubicBezTo>
                  <a:cubicBezTo>
                    <a:pt x="7" y="29"/>
                    <a:pt x="7" y="31"/>
                    <a:pt x="6" y="32"/>
                  </a:cubicBezTo>
                  <a:cubicBezTo>
                    <a:pt x="6" y="32"/>
                    <a:pt x="4" y="32"/>
                    <a:pt x="4" y="32"/>
                  </a:cubicBezTo>
                  <a:cubicBezTo>
                    <a:pt x="2" y="32"/>
                    <a:pt x="3" y="34"/>
                    <a:pt x="3" y="35"/>
                  </a:cubicBezTo>
                  <a:cubicBezTo>
                    <a:pt x="4" y="38"/>
                    <a:pt x="3" y="37"/>
                    <a:pt x="0" y="39"/>
                  </a:cubicBezTo>
                  <a:cubicBezTo>
                    <a:pt x="2" y="41"/>
                    <a:pt x="4" y="42"/>
                    <a:pt x="5" y="45"/>
                  </a:cubicBezTo>
                  <a:cubicBezTo>
                    <a:pt x="6" y="44"/>
                    <a:pt x="7" y="43"/>
                    <a:pt x="8" y="42"/>
                  </a:cubicBezTo>
                  <a:cubicBezTo>
                    <a:pt x="10" y="41"/>
                    <a:pt x="10" y="43"/>
                    <a:pt x="11" y="44"/>
                  </a:cubicBezTo>
                  <a:cubicBezTo>
                    <a:pt x="12" y="44"/>
                    <a:pt x="10" y="43"/>
                    <a:pt x="11" y="4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74" name="Freeform 742">
              <a:extLst>
                <a:ext uri="{FF2B5EF4-FFF2-40B4-BE49-F238E27FC236}">
                  <a16:creationId xmlns:a16="http://schemas.microsoft.com/office/drawing/2014/main" id="{1EC1E641-2941-CB40-BEDF-C393B40F3D96}"/>
                </a:ext>
              </a:extLst>
            </p:cNvPr>
            <p:cNvSpPr>
              <a:spLocks/>
            </p:cNvSpPr>
            <p:nvPr/>
          </p:nvSpPr>
          <p:spPr bwMode="auto">
            <a:xfrm>
              <a:off x="12359416" y="8520198"/>
              <a:ext cx="595541" cy="420492"/>
            </a:xfrm>
            <a:custGeom>
              <a:avLst/>
              <a:gdLst>
                <a:gd name="T0" fmla="*/ 12 w 64"/>
                <a:gd name="T1" fmla="*/ 37 h 45"/>
                <a:gd name="T2" fmla="*/ 17 w 64"/>
                <a:gd name="T3" fmla="*/ 37 h 45"/>
                <a:gd name="T4" fmla="*/ 20 w 64"/>
                <a:gd name="T5" fmla="*/ 38 h 45"/>
                <a:gd name="T6" fmla="*/ 21 w 64"/>
                <a:gd name="T7" fmla="*/ 33 h 45"/>
                <a:gd name="T8" fmla="*/ 25 w 64"/>
                <a:gd name="T9" fmla="*/ 30 h 45"/>
                <a:gd name="T10" fmla="*/ 30 w 64"/>
                <a:gd name="T11" fmla="*/ 33 h 45"/>
                <a:gd name="T12" fmla="*/ 36 w 64"/>
                <a:gd name="T13" fmla="*/ 34 h 45"/>
                <a:gd name="T14" fmla="*/ 39 w 64"/>
                <a:gd name="T15" fmla="*/ 34 h 45"/>
                <a:gd name="T16" fmla="*/ 41 w 64"/>
                <a:gd name="T17" fmla="*/ 30 h 45"/>
                <a:gd name="T18" fmla="*/ 45 w 64"/>
                <a:gd name="T19" fmla="*/ 31 h 45"/>
                <a:gd name="T20" fmla="*/ 50 w 64"/>
                <a:gd name="T21" fmla="*/ 31 h 45"/>
                <a:gd name="T22" fmla="*/ 55 w 64"/>
                <a:gd name="T23" fmla="*/ 29 h 45"/>
                <a:gd name="T24" fmla="*/ 60 w 64"/>
                <a:gd name="T25" fmla="*/ 30 h 45"/>
                <a:gd name="T26" fmla="*/ 58 w 64"/>
                <a:gd name="T27" fmla="*/ 24 h 45"/>
                <a:gd name="T28" fmla="*/ 55 w 64"/>
                <a:gd name="T29" fmla="*/ 20 h 45"/>
                <a:gd name="T30" fmla="*/ 51 w 64"/>
                <a:gd name="T31" fmla="*/ 16 h 45"/>
                <a:gd name="T32" fmla="*/ 47 w 64"/>
                <a:gd name="T33" fmla="*/ 13 h 45"/>
                <a:gd name="T34" fmla="*/ 46 w 64"/>
                <a:gd name="T35" fmla="*/ 12 h 45"/>
                <a:gd name="T36" fmla="*/ 44 w 64"/>
                <a:gd name="T37" fmla="*/ 12 h 45"/>
                <a:gd name="T38" fmla="*/ 44 w 64"/>
                <a:gd name="T39" fmla="*/ 6 h 45"/>
                <a:gd name="T40" fmla="*/ 41 w 64"/>
                <a:gd name="T41" fmla="*/ 1 h 45"/>
                <a:gd name="T42" fmla="*/ 41 w 64"/>
                <a:gd name="T43" fmla="*/ 0 h 45"/>
                <a:gd name="T44" fmla="*/ 38 w 64"/>
                <a:gd name="T45" fmla="*/ 0 h 45"/>
                <a:gd name="T46" fmla="*/ 35 w 64"/>
                <a:gd name="T47" fmla="*/ 3 h 45"/>
                <a:gd name="T48" fmla="*/ 26 w 64"/>
                <a:gd name="T49" fmla="*/ 10 h 45"/>
                <a:gd name="T50" fmla="*/ 22 w 64"/>
                <a:gd name="T51" fmla="*/ 11 h 45"/>
                <a:gd name="T52" fmla="*/ 19 w 64"/>
                <a:gd name="T53" fmla="*/ 15 h 45"/>
                <a:gd name="T54" fmla="*/ 13 w 64"/>
                <a:gd name="T55" fmla="*/ 17 h 45"/>
                <a:gd name="T56" fmla="*/ 9 w 64"/>
                <a:gd name="T57" fmla="*/ 17 h 45"/>
                <a:gd name="T58" fmla="*/ 6 w 64"/>
                <a:gd name="T59" fmla="*/ 18 h 45"/>
                <a:gd name="T60" fmla="*/ 3 w 64"/>
                <a:gd name="T61" fmla="*/ 23 h 45"/>
                <a:gd name="T62" fmla="*/ 4 w 64"/>
                <a:gd name="T63" fmla="*/ 34 h 45"/>
                <a:gd name="T64" fmla="*/ 6 w 64"/>
                <a:gd name="T65" fmla="*/ 39 h 45"/>
                <a:gd name="T66" fmla="*/ 9 w 64"/>
                <a:gd name="T67" fmla="*/ 45 h 45"/>
                <a:gd name="T68" fmla="*/ 12 w 64"/>
                <a:gd name="T69" fmla="*/ 3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 h="45">
                  <a:moveTo>
                    <a:pt x="12" y="37"/>
                  </a:moveTo>
                  <a:cubicBezTo>
                    <a:pt x="13" y="37"/>
                    <a:pt x="16" y="36"/>
                    <a:pt x="17" y="37"/>
                  </a:cubicBezTo>
                  <a:cubicBezTo>
                    <a:pt x="17" y="38"/>
                    <a:pt x="20" y="38"/>
                    <a:pt x="20" y="38"/>
                  </a:cubicBezTo>
                  <a:cubicBezTo>
                    <a:pt x="21" y="36"/>
                    <a:pt x="20" y="34"/>
                    <a:pt x="21" y="33"/>
                  </a:cubicBezTo>
                  <a:cubicBezTo>
                    <a:pt x="21" y="32"/>
                    <a:pt x="23" y="29"/>
                    <a:pt x="25" y="30"/>
                  </a:cubicBezTo>
                  <a:cubicBezTo>
                    <a:pt x="27" y="30"/>
                    <a:pt x="28" y="32"/>
                    <a:pt x="30" y="33"/>
                  </a:cubicBezTo>
                  <a:cubicBezTo>
                    <a:pt x="32" y="34"/>
                    <a:pt x="34" y="34"/>
                    <a:pt x="36" y="34"/>
                  </a:cubicBezTo>
                  <a:cubicBezTo>
                    <a:pt x="37" y="34"/>
                    <a:pt x="39" y="35"/>
                    <a:pt x="39" y="34"/>
                  </a:cubicBezTo>
                  <a:cubicBezTo>
                    <a:pt x="40" y="33"/>
                    <a:pt x="40" y="29"/>
                    <a:pt x="41" y="30"/>
                  </a:cubicBezTo>
                  <a:cubicBezTo>
                    <a:pt x="43" y="31"/>
                    <a:pt x="43" y="31"/>
                    <a:pt x="45" y="31"/>
                  </a:cubicBezTo>
                  <a:cubicBezTo>
                    <a:pt x="47" y="30"/>
                    <a:pt x="48" y="31"/>
                    <a:pt x="50" y="31"/>
                  </a:cubicBezTo>
                  <a:cubicBezTo>
                    <a:pt x="52" y="31"/>
                    <a:pt x="53" y="28"/>
                    <a:pt x="55" y="29"/>
                  </a:cubicBezTo>
                  <a:cubicBezTo>
                    <a:pt x="56" y="29"/>
                    <a:pt x="58" y="31"/>
                    <a:pt x="60" y="30"/>
                  </a:cubicBezTo>
                  <a:cubicBezTo>
                    <a:pt x="64" y="28"/>
                    <a:pt x="59" y="26"/>
                    <a:pt x="58" y="24"/>
                  </a:cubicBezTo>
                  <a:cubicBezTo>
                    <a:pt x="57" y="22"/>
                    <a:pt x="57" y="21"/>
                    <a:pt x="55" y="20"/>
                  </a:cubicBezTo>
                  <a:cubicBezTo>
                    <a:pt x="53" y="19"/>
                    <a:pt x="52" y="18"/>
                    <a:pt x="51" y="16"/>
                  </a:cubicBezTo>
                  <a:cubicBezTo>
                    <a:pt x="51" y="14"/>
                    <a:pt x="49" y="14"/>
                    <a:pt x="47" y="13"/>
                  </a:cubicBezTo>
                  <a:cubicBezTo>
                    <a:pt x="47" y="13"/>
                    <a:pt x="47" y="12"/>
                    <a:pt x="46" y="12"/>
                  </a:cubicBezTo>
                  <a:cubicBezTo>
                    <a:pt x="46" y="12"/>
                    <a:pt x="44" y="12"/>
                    <a:pt x="44" y="12"/>
                  </a:cubicBezTo>
                  <a:cubicBezTo>
                    <a:pt x="43" y="11"/>
                    <a:pt x="44" y="7"/>
                    <a:pt x="44" y="6"/>
                  </a:cubicBezTo>
                  <a:cubicBezTo>
                    <a:pt x="44" y="4"/>
                    <a:pt x="42" y="3"/>
                    <a:pt x="41" y="1"/>
                  </a:cubicBezTo>
                  <a:cubicBezTo>
                    <a:pt x="41" y="1"/>
                    <a:pt x="41" y="0"/>
                    <a:pt x="41" y="0"/>
                  </a:cubicBezTo>
                  <a:cubicBezTo>
                    <a:pt x="40" y="0"/>
                    <a:pt x="39" y="0"/>
                    <a:pt x="38" y="0"/>
                  </a:cubicBezTo>
                  <a:cubicBezTo>
                    <a:pt x="36" y="1"/>
                    <a:pt x="36" y="1"/>
                    <a:pt x="35" y="3"/>
                  </a:cubicBezTo>
                  <a:cubicBezTo>
                    <a:pt x="35" y="6"/>
                    <a:pt x="28" y="10"/>
                    <a:pt x="26" y="10"/>
                  </a:cubicBezTo>
                  <a:cubicBezTo>
                    <a:pt x="25" y="10"/>
                    <a:pt x="21" y="10"/>
                    <a:pt x="22" y="11"/>
                  </a:cubicBezTo>
                  <a:cubicBezTo>
                    <a:pt x="23" y="13"/>
                    <a:pt x="20" y="15"/>
                    <a:pt x="19" y="15"/>
                  </a:cubicBezTo>
                  <a:cubicBezTo>
                    <a:pt x="17" y="16"/>
                    <a:pt x="15" y="17"/>
                    <a:pt x="13" y="17"/>
                  </a:cubicBezTo>
                  <a:cubicBezTo>
                    <a:pt x="11" y="18"/>
                    <a:pt x="11" y="16"/>
                    <a:pt x="9" y="17"/>
                  </a:cubicBezTo>
                  <a:cubicBezTo>
                    <a:pt x="7" y="18"/>
                    <a:pt x="6" y="17"/>
                    <a:pt x="6" y="18"/>
                  </a:cubicBezTo>
                  <a:cubicBezTo>
                    <a:pt x="5" y="20"/>
                    <a:pt x="4" y="22"/>
                    <a:pt x="3" y="23"/>
                  </a:cubicBezTo>
                  <a:cubicBezTo>
                    <a:pt x="0" y="27"/>
                    <a:pt x="2" y="30"/>
                    <a:pt x="4" y="34"/>
                  </a:cubicBezTo>
                  <a:cubicBezTo>
                    <a:pt x="5" y="36"/>
                    <a:pt x="5" y="37"/>
                    <a:pt x="6" y="39"/>
                  </a:cubicBezTo>
                  <a:cubicBezTo>
                    <a:pt x="8" y="41"/>
                    <a:pt x="9" y="42"/>
                    <a:pt x="9" y="45"/>
                  </a:cubicBezTo>
                  <a:cubicBezTo>
                    <a:pt x="9" y="44"/>
                    <a:pt x="10" y="37"/>
                    <a:pt x="12" y="3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75" name="Freeform 743">
              <a:extLst>
                <a:ext uri="{FF2B5EF4-FFF2-40B4-BE49-F238E27FC236}">
                  <a16:creationId xmlns:a16="http://schemas.microsoft.com/office/drawing/2014/main" id="{A0E19240-18FB-9340-8144-0C009B2AE7DF}"/>
                </a:ext>
              </a:extLst>
            </p:cNvPr>
            <p:cNvSpPr>
              <a:spLocks/>
            </p:cNvSpPr>
            <p:nvPr/>
          </p:nvSpPr>
          <p:spPr bwMode="auto">
            <a:xfrm>
              <a:off x="11696995" y="7921316"/>
              <a:ext cx="1092358" cy="767717"/>
            </a:xfrm>
            <a:custGeom>
              <a:avLst/>
              <a:gdLst>
                <a:gd name="T0" fmla="*/ 83 w 117"/>
                <a:gd name="T1" fmla="*/ 82 h 82"/>
                <a:gd name="T2" fmla="*/ 93 w 117"/>
                <a:gd name="T3" fmla="*/ 76 h 82"/>
                <a:gd name="T4" fmla="*/ 105 w 117"/>
                <a:gd name="T5" fmla="*/ 68 h 82"/>
                <a:gd name="T6" fmla="*/ 112 w 117"/>
                <a:gd name="T7" fmla="*/ 64 h 82"/>
                <a:gd name="T8" fmla="*/ 107 w 117"/>
                <a:gd name="T9" fmla="*/ 55 h 82"/>
                <a:gd name="T10" fmla="*/ 110 w 117"/>
                <a:gd name="T11" fmla="*/ 46 h 82"/>
                <a:gd name="T12" fmla="*/ 114 w 117"/>
                <a:gd name="T13" fmla="*/ 40 h 82"/>
                <a:gd name="T14" fmla="*/ 117 w 117"/>
                <a:gd name="T15" fmla="*/ 21 h 82"/>
                <a:gd name="T16" fmla="*/ 81 w 117"/>
                <a:gd name="T17" fmla="*/ 1 h 82"/>
                <a:gd name="T18" fmla="*/ 75 w 117"/>
                <a:gd name="T19" fmla="*/ 2 h 82"/>
                <a:gd name="T20" fmla="*/ 67 w 117"/>
                <a:gd name="T21" fmla="*/ 2 h 82"/>
                <a:gd name="T22" fmla="*/ 59 w 117"/>
                <a:gd name="T23" fmla="*/ 1 h 82"/>
                <a:gd name="T24" fmla="*/ 29 w 117"/>
                <a:gd name="T25" fmla="*/ 21 h 82"/>
                <a:gd name="T26" fmla="*/ 22 w 117"/>
                <a:gd name="T27" fmla="*/ 25 h 82"/>
                <a:gd name="T28" fmla="*/ 19 w 117"/>
                <a:gd name="T29" fmla="*/ 42 h 82"/>
                <a:gd name="T30" fmla="*/ 8 w 117"/>
                <a:gd name="T31" fmla="*/ 43 h 82"/>
                <a:gd name="T32" fmla="*/ 5 w 117"/>
                <a:gd name="T33" fmla="*/ 51 h 82"/>
                <a:gd name="T34" fmla="*/ 11 w 117"/>
                <a:gd name="T35" fmla="*/ 56 h 82"/>
                <a:gd name="T36" fmla="*/ 19 w 117"/>
                <a:gd name="T37" fmla="*/ 62 h 82"/>
                <a:gd name="T38" fmla="*/ 21 w 117"/>
                <a:gd name="T39" fmla="*/ 55 h 82"/>
                <a:gd name="T40" fmla="*/ 28 w 117"/>
                <a:gd name="T41" fmla="*/ 50 h 82"/>
                <a:gd name="T42" fmla="*/ 35 w 117"/>
                <a:gd name="T43" fmla="*/ 53 h 82"/>
                <a:gd name="T44" fmla="*/ 46 w 117"/>
                <a:gd name="T45" fmla="*/ 55 h 82"/>
                <a:gd name="T46" fmla="*/ 64 w 117"/>
                <a:gd name="T47" fmla="*/ 53 h 82"/>
                <a:gd name="T48" fmla="*/ 68 w 117"/>
                <a:gd name="T49" fmla="*/ 47 h 82"/>
                <a:gd name="T50" fmla="*/ 77 w 117"/>
                <a:gd name="T51" fmla="*/ 31 h 82"/>
                <a:gd name="T52" fmla="*/ 79 w 117"/>
                <a:gd name="T53" fmla="*/ 16 h 82"/>
                <a:gd name="T54" fmla="*/ 75 w 117"/>
                <a:gd name="T55" fmla="*/ 2 h 82"/>
                <a:gd name="T56" fmla="*/ 78 w 117"/>
                <a:gd name="T57" fmla="*/ 16 h 82"/>
                <a:gd name="T58" fmla="*/ 77 w 117"/>
                <a:gd name="T59" fmla="*/ 35 h 82"/>
                <a:gd name="T60" fmla="*/ 68 w 117"/>
                <a:gd name="T61" fmla="*/ 46 h 82"/>
                <a:gd name="T62" fmla="*/ 72 w 117"/>
                <a:gd name="T63" fmla="*/ 55 h 82"/>
                <a:gd name="T64" fmla="*/ 75 w 117"/>
                <a:gd name="T65" fmla="*/ 65 h 82"/>
                <a:gd name="T66" fmla="*/ 72 w 117"/>
                <a:gd name="T67" fmla="*/ 74 h 82"/>
                <a:gd name="T68" fmla="*/ 77 w 117"/>
                <a:gd name="T69" fmla="*/ 81 h 82"/>
                <a:gd name="T70" fmla="*/ 80 w 117"/>
                <a:gd name="T71" fmla="*/ 8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82">
                  <a:moveTo>
                    <a:pt x="80" y="81"/>
                  </a:moveTo>
                  <a:cubicBezTo>
                    <a:pt x="81" y="80"/>
                    <a:pt x="82" y="82"/>
                    <a:pt x="83" y="82"/>
                  </a:cubicBezTo>
                  <a:cubicBezTo>
                    <a:pt x="85" y="81"/>
                    <a:pt x="87" y="80"/>
                    <a:pt x="89" y="79"/>
                  </a:cubicBezTo>
                  <a:cubicBezTo>
                    <a:pt x="90" y="79"/>
                    <a:pt x="93" y="78"/>
                    <a:pt x="93" y="76"/>
                  </a:cubicBezTo>
                  <a:cubicBezTo>
                    <a:pt x="93" y="74"/>
                    <a:pt x="94" y="75"/>
                    <a:pt x="96" y="74"/>
                  </a:cubicBezTo>
                  <a:cubicBezTo>
                    <a:pt x="99" y="74"/>
                    <a:pt x="103" y="71"/>
                    <a:pt x="105" y="68"/>
                  </a:cubicBezTo>
                  <a:cubicBezTo>
                    <a:pt x="106" y="67"/>
                    <a:pt x="106" y="66"/>
                    <a:pt x="107" y="65"/>
                  </a:cubicBezTo>
                  <a:cubicBezTo>
                    <a:pt x="108" y="64"/>
                    <a:pt x="110" y="64"/>
                    <a:pt x="112" y="64"/>
                  </a:cubicBezTo>
                  <a:cubicBezTo>
                    <a:pt x="112" y="62"/>
                    <a:pt x="110" y="61"/>
                    <a:pt x="109" y="59"/>
                  </a:cubicBezTo>
                  <a:cubicBezTo>
                    <a:pt x="109" y="58"/>
                    <a:pt x="110" y="55"/>
                    <a:pt x="107" y="55"/>
                  </a:cubicBezTo>
                  <a:cubicBezTo>
                    <a:pt x="106" y="55"/>
                    <a:pt x="109" y="53"/>
                    <a:pt x="108" y="52"/>
                  </a:cubicBezTo>
                  <a:cubicBezTo>
                    <a:pt x="108" y="49"/>
                    <a:pt x="109" y="48"/>
                    <a:pt x="110" y="46"/>
                  </a:cubicBezTo>
                  <a:cubicBezTo>
                    <a:pt x="110" y="44"/>
                    <a:pt x="112" y="44"/>
                    <a:pt x="112" y="42"/>
                  </a:cubicBezTo>
                  <a:cubicBezTo>
                    <a:pt x="112" y="41"/>
                    <a:pt x="113" y="40"/>
                    <a:pt x="114" y="40"/>
                  </a:cubicBezTo>
                  <a:cubicBezTo>
                    <a:pt x="117" y="40"/>
                    <a:pt x="117" y="40"/>
                    <a:pt x="117" y="38"/>
                  </a:cubicBezTo>
                  <a:cubicBezTo>
                    <a:pt x="117" y="32"/>
                    <a:pt x="117" y="27"/>
                    <a:pt x="117" y="21"/>
                  </a:cubicBezTo>
                  <a:cubicBezTo>
                    <a:pt x="117" y="19"/>
                    <a:pt x="113" y="18"/>
                    <a:pt x="111" y="17"/>
                  </a:cubicBezTo>
                  <a:cubicBezTo>
                    <a:pt x="101" y="12"/>
                    <a:pt x="91" y="6"/>
                    <a:pt x="81" y="1"/>
                  </a:cubicBezTo>
                  <a:cubicBezTo>
                    <a:pt x="80" y="1"/>
                    <a:pt x="80" y="0"/>
                    <a:pt x="79" y="0"/>
                  </a:cubicBezTo>
                  <a:cubicBezTo>
                    <a:pt x="78" y="1"/>
                    <a:pt x="76" y="2"/>
                    <a:pt x="75" y="2"/>
                  </a:cubicBezTo>
                  <a:cubicBezTo>
                    <a:pt x="74" y="3"/>
                    <a:pt x="72" y="5"/>
                    <a:pt x="71" y="5"/>
                  </a:cubicBezTo>
                  <a:cubicBezTo>
                    <a:pt x="70" y="5"/>
                    <a:pt x="69" y="3"/>
                    <a:pt x="67" y="2"/>
                  </a:cubicBezTo>
                  <a:cubicBezTo>
                    <a:pt x="66" y="1"/>
                    <a:pt x="65" y="1"/>
                    <a:pt x="64" y="1"/>
                  </a:cubicBezTo>
                  <a:cubicBezTo>
                    <a:pt x="62" y="0"/>
                    <a:pt x="61" y="0"/>
                    <a:pt x="59" y="1"/>
                  </a:cubicBezTo>
                  <a:cubicBezTo>
                    <a:pt x="52" y="5"/>
                    <a:pt x="45" y="10"/>
                    <a:pt x="38" y="14"/>
                  </a:cubicBezTo>
                  <a:cubicBezTo>
                    <a:pt x="35" y="16"/>
                    <a:pt x="32" y="18"/>
                    <a:pt x="29" y="21"/>
                  </a:cubicBezTo>
                  <a:cubicBezTo>
                    <a:pt x="28" y="22"/>
                    <a:pt x="27" y="22"/>
                    <a:pt x="26" y="22"/>
                  </a:cubicBezTo>
                  <a:cubicBezTo>
                    <a:pt x="23" y="22"/>
                    <a:pt x="22" y="22"/>
                    <a:pt x="22" y="25"/>
                  </a:cubicBezTo>
                  <a:cubicBezTo>
                    <a:pt x="22" y="28"/>
                    <a:pt x="22" y="31"/>
                    <a:pt x="22" y="34"/>
                  </a:cubicBezTo>
                  <a:cubicBezTo>
                    <a:pt x="22" y="37"/>
                    <a:pt x="21" y="40"/>
                    <a:pt x="19" y="42"/>
                  </a:cubicBezTo>
                  <a:cubicBezTo>
                    <a:pt x="18" y="43"/>
                    <a:pt x="15" y="43"/>
                    <a:pt x="14" y="43"/>
                  </a:cubicBezTo>
                  <a:cubicBezTo>
                    <a:pt x="12" y="43"/>
                    <a:pt x="10" y="43"/>
                    <a:pt x="8" y="43"/>
                  </a:cubicBezTo>
                  <a:cubicBezTo>
                    <a:pt x="6" y="43"/>
                    <a:pt x="4" y="44"/>
                    <a:pt x="2" y="44"/>
                  </a:cubicBezTo>
                  <a:cubicBezTo>
                    <a:pt x="0" y="44"/>
                    <a:pt x="5" y="51"/>
                    <a:pt x="5" y="51"/>
                  </a:cubicBezTo>
                  <a:cubicBezTo>
                    <a:pt x="6" y="54"/>
                    <a:pt x="7" y="56"/>
                    <a:pt x="10" y="57"/>
                  </a:cubicBezTo>
                  <a:cubicBezTo>
                    <a:pt x="10" y="57"/>
                    <a:pt x="11" y="56"/>
                    <a:pt x="11" y="56"/>
                  </a:cubicBezTo>
                  <a:cubicBezTo>
                    <a:pt x="12" y="57"/>
                    <a:pt x="12" y="60"/>
                    <a:pt x="14" y="58"/>
                  </a:cubicBezTo>
                  <a:cubicBezTo>
                    <a:pt x="16" y="56"/>
                    <a:pt x="18" y="61"/>
                    <a:pt x="19" y="62"/>
                  </a:cubicBezTo>
                  <a:cubicBezTo>
                    <a:pt x="19" y="61"/>
                    <a:pt x="20" y="59"/>
                    <a:pt x="20" y="58"/>
                  </a:cubicBezTo>
                  <a:cubicBezTo>
                    <a:pt x="20" y="57"/>
                    <a:pt x="21" y="56"/>
                    <a:pt x="21" y="55"/>
                  </a:cubicBezTo>
                  <a:cubicBezTo>
                    <a:pt x="22" y="52"/>
                    <a:pt x="22" y="52"/>
                    <a:pt x="25" y="51"/>
                  </a:cubicBezTo>
                  <a:cubicBezTo>
                    <a:pt x="26" y="50"/>
                    <a:pt x="27" y="50"/>
                    <a:pt x="28" y="50"/>
                  </a:cubicBezTo>
                  <a:cubicBezTo>
                    <a:pt x="29" y="49"/>
                    <a:pt x="30" y="51"/>
                    <a:pt x="31" y="51"/>
                  </a:cubicBezTo>
                  <a:cubicBezTo>
                    <a:pt x="33" y="51"/>
                    <a:pt x="34" y="52"/>
                    <a:pt x="35" y="53"/>
                  </a:cubicBezTo>
                  <a:cubicBezTo>
                    <a:pt x="36" y="54"/>
                    <a:pt x="37" y="54"/>
                    <a:pt x="39" y="54"/>
                  </a:cubicBezTo>
                  <a:cubicBezTo>
                    <a:pt x="42" y="52"/>
                    <a:pt x="43" y="55"/>
                    <a:pt x="46" y="55"/>
                  </a:cubicBezTo>
                  <a:cubicBezTo>
                    <a:pt x="49" y="55"/>
                    <a:pt x="52" y="53"/>
                    <a:pt x="55" y="53"/>
                  </a:cubicBezTo>
                  <a:cubicBezTo>
                    <a:pt x="57" y="53"/>
                    <a:pt x="61" y="54"/>
                    <a:pt x="64" y="53"/>
                  </a:cubicBezTo>
                  <a:cubicBezTo>
                    <a:pt x="65" y="53"/>
                    <a:pt x="66" y="52"/>
                    <a:pt x="67" y="51"/>
                  </a:cubicBezTo>
                  <a:cubicBezTo>
                    <a:pt x="69" y="50"/>
                    <a:pt x="68" y="49"/>
                    <a:pt x="68" y="47"/>
                  </a:cubicBezTo>
                  <a:cubicBezTo>
                    <a:pt x="68" y="42"/>
                    <a:pt x="73" y="39"/>
                    <a:pt x="77" y="35"/>
                  </a:cubicBezTo>
                  <a:cubicBezTo>
                    <a:pt x="78" y="34"/>
                    <a:pt x="77" y="32"/>
                    <a:pt x="77" y="31"/>
                  </a:cubicBezTo>
                  <a:cubicBezTo>
                    <a:pt x="77" y="28"/>
                    <a:pt x="77" y="26"/>
                    <a:pt x="77" y="23"/>
                  </a:cubicBezTo>
                  <a:cubicBezTo>
                    <a:pt x="78" y="21"/>
                    <a:pt x="79" y="18"/>
                    <a:pt x="79" y="16"/>
                  </a:cubicBezTo>
                  <a:cubicBezTo>
                    <a:pt x="78" y="14"/>
                    <a:pt x="77" y="12"/>
                    <a:pt x="76" y="11"/>
                  </a:cubicBezTo>
                  <a:cubicBezTo>
                    <a:pt x="74" y="8"/>
                    <a:pt x="75" y="5"/>
                    <a:pt x="75" y="2"/>
                  </a:cubicBezTo>
                  <a:cubicBezTo>
                    <a:pt x="75" y="5"/>
                    <a:pt x="75" y="7"/>
                    <a:pt x="75" y="9"/>
                  </a:cubicBezTo>
                  <a:cubicBezTo>
                    <a:pt x="75" y="11"/>
                    <a:pt x="78" y="14"/>
                    <a:pt x="78" y="16"/>
                  </a:cubicBezTo>
                  <a:cubicBezTo>
                    <a:pt x="79" y="19"/>
                    <a:pt x="77" y="23"/>
                    <a:pt x="77" y="26"/>
                  </a:cubicBezTo>
                  <a:cubicBezTo>
                    <a:pt x="77" y="28"/>
                    <a:pt x="78" y="32"/>
                    <a:pt x="77" y="35"/>
                  </a:cubicBezTo>
                  <a:cubicBezTo>
                    <a:pt x="76" y="37"/>
                    <a:pt x="72" y="39"/>
                    <a:pt x="71" y="41"/>
                  </a:cubicBezTo>
                  <a:cubicBezTo>
                    <a:pt x="69" y="42"/>
                    <a:pt x="68" y="44"/>
                    <a:pt x="68" y="46"/>
                  </a:cubicBezTo>
                  <a:cubicBezTo>
                    <a:pt x="67" y="49"/>
                    <a:pt x="69" y="50"/>
                    <a:pt x="70" y="53"/>
                  </a:cubicBezTo>
                  <a:cubicBezTo>
                    <a:pt x="70" y="54"/>
                    <a:pt x="71" y="54"/>
                    <a:pt x="72" y="55"/>
                  </a:cubicBezTo>
                  <a:cubicBezTo>
                    <a:pt x="74" y="56"/>
                    <a:pt x="75" y="57"/>
                    <a:pt x="75" y="59"/>
                  </a:cubicBezTo>
                  <a:cubicBezTo>
                    <a:pt x="75" y="61"/>
                    <a:pt x="75" y="63"/>
                    <a:pt x="75" y="65"/>
                  </a:cubicBezTo>
                  <a:cubicBezTo>
                    <a:pt x="75" y="66"/>
                    <a:pt x="76" y="68"/>
                    <a:pt x="77" y="70"/>
                  </a:cubicBezTo>
                  <a:cubicBezTo>
                    <a:pt x="74" y="70"/>
                    <a:pt x="67" y="70"/>
                    <a:pt x="72" y="74"/>
                  </a:cubicBezTo>
                  <a:cubicBezTo>
                    <a:pt x="74" y="75"/>
                    <a:pt x="75" y="76"/>
                    <a:pt x="76" y="78"/>
                  </a:cubicBezTo>
                  <a:cubicBezTo>
                    <a:pt x="76" y="79"/>
                    <a:pt x="77" y="80"/>
                    <a:pt x="77" y="81"/>
                  </a:cubicBezTo>
                  <a:cubicBezTo>
                    <a:pt x="77" y="82"/>
                    <a:pt x="80" y="81"/>
                    <a:pt x="80" y="81"/>
                  </a:cubicBezTo>
                  <a:cubicBezTo>
                    <a:pt x="82" y="80"/>
                    <a:pt x="80" y="81"/>
                    <a:pt x="80" y="8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76" name="Freeform 744">
              <a:extLst>
                <a:ext uri="{FF2B5EF4-FFF2-40B4-BE49-F238E27FC236}">
                  <a16:creationId xmlns:a16="http://schemas.microsoft.com/office/drawing/2014/main" id="{1320A86A-671A-3D48-8473-1FE6CCB3A45B}"/>
                </a:ext>
              </a:extLst>
            </p:cNvPr>
            <p:cNvSpPr>
              <a:spLocks/>
            </p:cNvSpPr>
            <p:nvPr/>
          </p:nvSpPr>
          <p:spPr bwMode="auto">
            <a:xfrm>
              <a:off x="12684255" y="7940430"/>
              <a:ext cx="767516" cy="946108"/>
            </a:xfrm>
            <a:custGeom>
              <a:avLst/>
              <a:gdLst>
                <a:gd name="T0" fmla="*/ 6 w 82"/>
                <a:gd name="T1" fmla="*/ 39 h 101"/>
                <a:gd name="T2" fmla="*/ 6 w 82"/>
                <a:gd name="T3" fmla="*/ 41 h 101"/>
                <a:gd name="T4" fmla="*/ 4 w 82"/>
                <a:gd name="T5" fmla="*/ 43 h 101"/>
                <a:gd name="T6" fmla="*/ 2 w 82"/>
                <a:gd name="T7" fmla="*/ 49 h 101"/>
                <a:gd name="T8" fmla="*/ 2 w 82"/>
                <a:gd name="T9" fmla="*/ 51 h 101"/>
                <a:gd name="T10" fmla="*/ 1 w 82"/>
                <a:gd name="T11" fmla="*/ 53 h 101"/>
                <a:gd name="T12" fmla="*/ 4 w 82"/>
                <a:gd name="T13" fmla="*/ 58 h 101"/>
                <a:gd name="T14" fmla="*/ 6 w 82"/>
                <a:gd name="T15" fmla="*/ 60 h 101"/>
                <a:gd name="T16" fmla="*/ 6 w 82"/>
                <a:gd name="T17" fmla="*/ 63 h 101"/>
                <a:gd name="T18" fmla="*/ 9 w 82"/>
                <a:gd name="T19" fmla="*/ 68 h 101"/>
                <a:gd name="T20" fmla="*/ 9 w 82"/>
                <a:gd name="T21" fmla="*/ 74 h 101"/>
                <a:gd name="T22" fmla="*/ 15 w 82"/>
                <a:gd name="T23" fmla="*/ 76 h 101"/>
                <a:gd name="T24" fmla="*/ 18 w 82"/>
                <a:gd name="T25" fmla="*/ 81 h 101"/>
                <a:gd name="T26" fmla="*/ 22 w 82"/>
                <a:gd name="T27" fmla="*/ 84 h 101"/>
                <a:gd name="T28" fmla="*/ 26 w 82"/>
                <a:gd name="T29" fmla="*/ 88 h 101"/>
                <a:gd name="T30" fmla="*/ 26 w 82"/>
                <a:gd name="T31" fmla="*/ 91 h 101"/>
                <a:gd name="T32" fmla="*/ 28 w 82"/>
                <a:gd name="T33" fmla="*/ 92 h 101"/>
                <a:gd name="T34" fmla="*/ 32 w 82"/>
                <a:gd name="T35" fmla="*/ 96 h 101"/>
                <a:gd name="T36" fmla="*/ 35 w 82"/>
                <a:gd name="T37" fmla="*/ 95 h 101"/>
                <a:gd name="T38" fmla="*/ 39 w 82"/>
                <a:gd name="T39" fmla="*/ 94 h 101"/>
                <a:gd name="T40" fmla="*/ 44 w 82"/>
                <a:gd name="T41" fmla="*/ 100 h 101"/>
                <a:gd name="T42" fmla="*/ 51 w 82"/>
                <a:gd name="T43" fmla="*/ 100 h 101"/>
                <a:gd name="T44" fmla="*/ 55 w 82"/>
                <a:gd name="T45" fmla="*/ 98 h 101"/>
                <a:gd name="T46" fmla="*/ 59 w 82"/>
                <a:gd name="T47" fmla="*/ 97 h 101"/>
                <a:gd name="T48" fmla="*/ 69 w 82"/>
                <a:gd name="T49" fmla="*/ 94 h 101"/>
                <a:gd name="T50" fmla="*/ 69 w 82"/>
                <a:gd name="T51" fmla="*/ 91 h 101"/>
                <a:gd name="T52" fmla="*/ 66 w 82"/>
                <a:gd name="T53" fmla="*/ 90 h 101"/>
                <a:gd name="T54" fmla="*/ 61 w 82"/>
                <a:gd name="T55" fmla="*/ 83 h 101"/>
                <a:gd name="T56" fmla="*/ 59 w 82"/>
                <a:gd name="T57" fmla="*/ 80 h 101"/>
                <a:gd name="T58" fmla="*/ 56 w 82"/>
                <a:gd name="T59" fmla="*/ 78 h 101"/>
                <a:gd name="T60" fmla="*/ 59 w 82"/>
                <a:gd name="T61" fmla="*/ 75 h 101"/>
                <a:gd name="T62" fmla="*/ 61 w 82"/>
                <a:gd name="T63" fmla="*/ 67 h 101"/>
                <a:gd name="T64" fmla="*/ 62 w 82"/>
                <a:gd name="T65" fmla="*/ 64 h 101"/>
                <a:gd name="T66" fmla="*/ 65 w 82"/>
                <a:gd name="T67" fmla="*/ 62 h 101"/>
                <a:gd name="T68" fmla="*/ 65 w 82"/>
                <a:gd name="T69" fmla="*/ 58 h 101"/>
                <a:gd name="T70" fmla="*/ 67 w 82"/>
                <a:gd name="T71" fmla="*/ 55 h 101"/>
                <a:gd name="T72" fmla="*/ 71 w 82"/>
                <a:gd name="T73" fmla="*/ 52 h 101"/>
                <a:gd name="T74" fmla="*/ 72 w 82"/>
                <a:gd name="T75" fmla="*/ 45 h 101"/>
                <a:gd name="T76" fmla="*/ 72 w 82"/>
                <a:gd name="T77" fmla="*/ 42 h 101"/>
                <a:gd name="T78" fmla="*/ 74 w 82"/>
                <a:gd name="T79" fmla="*/ 37 h 101"/>
                <a:gd name="T80" fmla="*/ 79 w 82"/>
                <a:gd name="T81" fmla="*/ 29 h 101"/>
                <a:gd name="T82" fmla="*/ 82 w 82"/>
                <a:gd name="T83" fmla="*/ 27 h 101"/>
                <a:gd name="T84" fmla="*/ 79 w 82"/>
                <a:gd name="T85" fmla="*/ 23 h 101"/>
                <a:gd name="T86" fmla="*/ 76 w 82"/>
                <a:gd name="T87" fmla="*/ 17 h 101"/>
                <a:gd name="T88" fmla="*/ 76 w 82"/>
                <a:gd name="T89" fmla="*/ 11 h 101"/>
                <a:gd name="T90" fmla="*/ 75 w 82"/>
                <a:gd name="T91" fmla="*/ 9 h 101"/>
                <a:gd name="T92" fmla="*/ 74 w 82"/>
                <a:gd name="T93" fmla="*/ 5 h 101"/>
                <a:gd name="T94" fmla="*/ 68 w 82"/>
                <a:gd name="T95" fmla="*/ 0 h 101"/>
                <a:gd name="T96" fmla="*/ 64 w 82"/>
                <a:gd name="T97" fmla="*/ 2 h 101"/>
                <a:gd name="T98" fmla="*/ 60 w 82"/>
                <a:gd name="T99" fmla="*/ 5 h 101"/>
                <a:gd name="T100" fmla="*/ 56 w 82"/>
                <a:gd name="T101" fmla="*/ 5 h 101"/>
                <a:gd name="T102" fmla="*/ 46 w 82"/>
                <a:gd name="T103" fmla="*/ 5 h 101"/>
                <a:gd name="T104" fmla="*/ 17 w 82"/>
                <a:gd name="T105" fmla="*/ 5 h 101"/>
                <a:gd name="T106" fmla="*/ 16 w 82"/>
                <a:gd name="T107" fmla="*/ 14 h 101"/>
                <a:gd name="T108" fmla="*/ 13 w 82"/>
                <a:gd name="T109" fmla="*/ 16 h 101"/>
                <a:gd name="T110" fmla="*/ 11 w 82"/>
                <a:gd name="T111" fmla="*/ 18 h 101"/>
                <a:gd name="T112" fmla="*/ 11 w 82"/>
                <a:gd name="T113" fmla="*/ 32 h 101"/>
                <a:gd name="T114" fmla="*/ 11 w 82"/>
                <a:gd name="T115" fmla="*/ 37 h 101"/>
                <a:gd name="T116" fmla="*/ 6 w 82"/>
                <a:gd name="T117" fmla="*/ 3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2" h="101">
                  <a:moveTo>
                    <a:pt x="6" y="39"/>
                  </a:moveTo>
                  <a:cubicBezTo>
                    <a:pt x="6" y="39"/>
                    <a:pt x="6" y="40"/>
                    <a:pt x="6" y="41"/>
                  </a:cubicBezTo>
                  <a:cubicBezTo>
                    <a:pt x="5" y="42"/>
                    <a:pt x="4" y="42"/>
                    <a:pt x="4" y="43"/>
                  </a:cubicBezTo>
                  <a:cubicBezTo>
                    <a:pt x="4" y="45"/>
                    <a:pt x="2" y="47"/>
                    <a:pt x="2" y="49"/>
                  </a:cubicBezTo>
                  <a:cubicBezTo>
                    <a:pt x="2" y="50"/>
                    <a:pt x="3" y="51"/>
                    <a:pt x="2" y="51"/>
                  </a:cubicBezTo>
                  <a:cubicBezTo>
                    <a:pt x="2" y="52"/>
                    <a:pt x="0" y="53"/>
                    <a:pt x="1" y="53"/>
                  </a:cubicBezTo>
                  <a:cubicBezTo>
                    <a:pt x="4" y="53"/>
                    <a:pt x="3" y="57"/>
                    <a:pt x="4" y="58"/>
                  </a:cubicBezTo>
                  <a:cubicBezTo>
                    <a:pt x="4" y="59"/>
                    <a:pt x="5" y="59"/>
                    <a:pt x="6" y="60"/>
                  </a:cubicBezTo>
                  <a:cubicBezTo>
                    <a:pt x="6" y="61"/>
                    <a:pt x="6" y="62"/>
                    <a:pt x="6" y="63"/>
                  </a:cubicBezTo>
                  <a:cubicBezTo>
                    <a:pt x="7" y="65"/>
                    <a:pt x="9" y="66"/>
                    <a:pt x="9" y="68"/>
                  </a:cubicBezTo>
                  <a:cubicBezTo>
                    <a:pt x="9" y="69"/>
                    <a:pt x="8" y="74"/>
                    <a:pt x="9" y="74"/>
                  </a:cubicBezTo>
                  <a:cubicBezTo>
                    <a:pt x="12" y="74"/>
                    <a:pt x="13" y="75"/>
                    <a:pt x="15" y="76"/>
                  </a:cubicBezTo>
                  <a:cubicBezTo>
                    <a:pt x="17" y="77"/>
                    <a:pt x="16" y="80"/>
                    <a:pt x="18" y="81"/>
                  </a:cubicBezTo>
                  <a:cubicBezTo>
                    <a:pt x="19" y="82"/>
                    <a:pt x="22" y="82"/>
                    <a:pt x="22" y="84"/>
                  </a:cubicBezTo>
                  <a:cubicBezTo>
                    <a:pt x="22" y="86"/>
                    <a:pt x="25" y="87"/>
                    <a:pt x="26" y="88"/>
                  </a:cubicBezTo>
                  <a:cubicBezTo>
                    <a:pt x="26" y="89"/>
                    <a:pt x="26" y="90"/>
                    <a:pt x="26" y="91"/>
                  </a:cubicBezTo>
                  <a:cubicBezTo>
                    <a:pt x="27" y="91"/>
                    <a:pt x="28" y="92"/>
                    <a:pt x="28" y="92"/>
                  </a:cubicBezTo>
                  <a:cubicBezTo>
                    <a:pt x="29" y="93"/>
                    <a:pt x="30" y="95"/>
                    <a:pt x="32" y="96"/>
                  </a:cubicBezTo>
                  <a:cubicBezTo>
                    <a:pt x="33" y="97"/>
                    <a:pt x="33" y="93"/>
                    <a:pt x="35" y="95"/>
                  </a:cubicBezTo>
                  <a:cubicBezTo>
                    <a:pt x="37" y="96"/>
                    <a:pt x="37" y="94"/>
                    <a:pt x="39" y="94"/>
                  </a:cubicBezTo>
                  <a:cubicBezTo>
                    <a:pt x="41" y="95"/>
                    <a:pt x="42" y="98"/>
                    <a:pt x="44" y="100"/>
                  </a:cubicBezTo>
                  <a:cubicBezTo>
                    <a:pt x="46" y="95"/>
                    <a:pt x="49" y="101"/>
                    <a:pt x="51" y="100"/>
                  </a:cubicBezTo>
                  <a:cubicBezTo>
                    <a:pt x="52" y="99"/>
                    <a:pt x="53" y="98"/>
                    <a:pt x="55" y="98"/>
                  </a:cubicBezTo>
                  <a:cubicBezTo>
                    <a:pt x="56" y="98"/>
                    <a:pt x="58" y="98"/>
                    <a:pt x="59" y="97"/>
                  </a:cubicBezTo>
                  <a:cubicBezTo>
                    <a:pt x="61" y="93"/>
                    <a:pt x="65" y="91"/>
                    <a:pt x="69" y="94"/>
                  </a:cubicBezTo>
                  <a:cubicBezTo>
                    <a:pt x="69" y="93"/>
                    <a:pt x="69" y="92"/>
                    <a:pt x="69" y="91"/>
                  </a:cubicBezTo>
                  <a:cubicBezTo>
                    <a:pt x="69" y="90"/>
                    <a:pt x="66" y="90"/>
                    <a:pt x="66" y="90"/>
                  </a:cubicBezTo>
                  <a:cubicBezTo>
                    <a:pt x="64" y="88"/>
                    <a:pt x="63" y="85"/>
                    <a:pt x="61" y="83"/>
                  </a:cubicBezTo>
                  <a:cubicBezTo>
                    <a:pt x="60" y="82"/>
                    <a:pt x="60" y="81"/>
                    <a:pt x="59" y="80"/>
                  </a:cubicBezTo>
                  <a:cubicBezTo>
                    <a:pt x="58" y="79"/>
                    <a:pt x="57" y="79"/>
                    <a:pt x="56" y="78"/>
                  </a:cubicBezTo>
                  <a:cubicBezTo>
                    <a:pt x="53" y="75"/>
                    <a:pt x="59" y="75"/>
                    <a:pt x="59" y="75"/>
                  </a:cubicBezTo>
                  <a:cubicBezTo>
                    <a:pt x="61" y="74"/>
                    <a:pt x="60" y="69"/>
                    <a:pt x="61" y="67"/>
                  </a:cubicBezTo>
                  <a:cubicBezTo>
                    <a:pt x="61" y="66"/>
                    <a:pt x="61" y="64"/>
                    <a:pt x="62" y="64"/>
                  </a:cubicBezTo>
                  <a:cubicBezTo>
                    <a:pt x="63" y="63"/>
                    <a:pt x="65" y="63"/>
                    <a:pt x="65" y="62"/>
                  </a:cubicBezTo>
                  <a:cubicBezTo>
                    <a:pt x="65" y="61"/>
                    <a:pt x="65" y="60"/>
                    <a:pt x="65" y="58"/>
                  </a:cubicBezTo>
                  <a:cubicBezTo>
                    <a:pt x="65" y="57"/>
                    <a:pt x="66" y="56"/>
                    <a:pt x="67" y="55"/>
                  </a:cubicBezTo>
                  <a:cubicBezTo>
                    <a:pt x="68" y="53"/>
                    <a:pt x="70" y="54"/>
                    <a:pt x="71" y="52"/>
                  </a:cubicBezTo>
                  <a:cubicBezTo>
                    <a:pt x="71" y="50"/>
                    <a:pt x="72" y="48"/>
                    <a:pt x="72" y="45"/>
                  </a:cubicBezTo>
                  <a:cubicBezTo>
                    <a:pt x="72" y="44"/>
                    <a:pt x="72" y="43"/>
                    <a:pt x="72" y="42"/>
                  </a:cubicBezTo>
                  <a:cubicBezTo>
                    <a:pt x="72" y="40"/>
                    <a:pt x="74" y="38"/>
                    <a:pt x="74" y="37"/>
                  </a:cubicBezTo>
                  <a:cubicBezTo>
                    <a:pt x="74" y="33"/>
                    <a:pt x="75" y="30"/>
                    <a:pt x="79" y="29"/>
                  </a:cubicBezTo>
                  <a:cubicBezTo>
                    <a:pt x="80" y="29"/>
                    <a:pt x="81" y="29"/>
                    <a:pt x="82" y="27"/>
                  </a:cubicBezTo>
                  <a:cubicBezTo>
                    <a:pt x="82" y="26"/>
                    <a:pt x="80" y="24"/>
                    <a:pt x="79" y="23"/>
                  </a:cubicBezTo>
                  <a:cubicBezTo>
                    <a:pt x="77" y="21"/>
                    <a:pt x="76" y="19"/>
                    <a:pt x="76" y="17"/>
                  </a:cubicBezTo>
                  <a:cubicBezTo>
                    <a:pt x="76" y="16"/>
                    <a:pt x="75" y="11"/>
                    <a:pt x="76" y="11"/>
                  </a:cubicBezTo>
                  <a:cubicBezTo>
                    <a:pt x="77" y="10"/>
                    <a:pt x="76" y="10"/>
                    <a:pt x="75" y="9"/>
                  </a:cubicBezTo>
                  <a:cubicBezTo>
                    <a:pt x="74" y="8"/>
                    <a:pt x="74" y="7"/>
                    <a:pt x="74" y="5"/>
                  </a:cubicBezTo>
                  <a:cubicBezTo>
                    <a:pt x="72" y="3"/>
                    <a:pt x="69" y="2"/>
                    <a:pt x="68" y="0"/>
                  </a:cubicBezTo>
                  <a:cubicBezTo>
                    <a:pt x="67" y="0"/>
                    <a:pt x="65" y="1"/>
                    <a:pt x="64" y="2"/>
                  </a:cubicBezTo>
                  <a:cubicBezTo>
                    <a:pt x="63" y="5"/>
                    <a:pt x="61" y="3"/>
                    <a:pt x="60" y="5"/>
                  </a:cubicBezTo>
                  <a:cubicBezTo>
                    <a:pt x="59" y="9"/>
                    <a:pt x="58" y="5"/>
                    <a:pt x="56" y="5"/>
                  </a:cubicBezTo>
                  <a:cubicBezTo>
                    <a:pt x="52" y="5"/>
                    <a:pt x="49" y="5"/>
                    <a:pt x="46" y="5"/>
                  </a:cubicBezTo>
                  <a:cubicBezTo>
                    <a:pt x="37" y="5"/>
                    <a:pt x="27" y="5"/>
                    <a:pt x="17" y="5"/>
                  </a:cubicBezTo>
                  <a:cubicBezTo>
                    <a:pt x="15" y="5"/>
                    <a:pt x="16" y="12"/>
                    <a:pt x="16" y="14"/>
                  </a:cubicBezTo>
                  <a:cubicBezTo>
                    <a:pt x="16" y="16"/>
                    <a:pt x="15" y="16"/>
                    <a:pt x="13" y="16"/>
                  </a:cubicBezTo>
                  <a:cubicBezTo>
                    <a:pt x="10" y="16"/>
                    <a:pt x="11" y="16"/>
                    <a:pt x="11" y="18"/>
                  </a:cubicBezTo>
                  <a:cubicBezTo>
                    <a:pt x="11" y="23"/>
                    <a:pt x="11" y="27"/>
                    <a:pt x="11" y="32"/>
                  </a:cubicBezTo>
                  <a:cubicBezTo>
                    <a:pt x="11" y="34"/>
                    <a:pt x="11" y="36"/>
                    <a:pt x="11" y="37"/>
                  </a:cubicBezTo>
                  <a:cubicBezTo>
                    <a:pt x="11" y="39"/>
                    <a:pt x="7" y="38"/>
                    <a:pt x="6" y="3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77" name="Freeform 745">
              <a:extLst>
                <a:ext uri="{FF2B5EF4-FFF2-40B4-BE49-F238E27FC236}">
                  <a16:creationId xmlns:a16="http://schemas.microsoft.com/office/drawing/2014/main" id="{0D38F854-8856-AE42-844C-41F7143CAAA8}"/>
                </a:ext>
              </a:extLst>
            </p:cNvPr>
            <p:cNvSpPr>
              <a:spLocks/>
            </p:cNvSpPr>
            <p:nvPr/>
          </p:nvSpPr>
          <p:spPr bwMode="auto">
            <a:xfrm>
              <a:off x="13356235" y="8182531"/>
              <a:ext cx="299364" cy="270773"/>
            </a:xfrm>
            <a:custGeom>
              <a:avLst/>
              <a:gdLst>
                <a:gd name="T0" fmla="*/ 3 w 32"/>
                <a:gd name="T1" fmla="*/ 19 h 29"/>
                <a:gd name="T2" fmla="*/ 7 w 32"/>
                <a:gd name="T3" fmla="*/ 20 h 29"/>
                <a:gd name="T4" fmla="*/ 7 w 32"/>
                <a:gd name="T5" fmla="*/ 17 h 29"/>
                <a:gd name="T6" fmla="*/ 10 w 32"/>
                <a:gd name="T7" fmla="*/ 19 h 29"/>
                <a:gd name="T8" fmla="*/ 12 w 32"/>
                <a:gd name="T9" fmla="*/ 18 h 29"/>
                <a:gd name="T10" fmla="*/ 14 w 32"/>
                <a:gd name="T11" fmla="*/ 18 h 29"/>
                <a:gd name="T12" fmla="*/ 29 w 32"/>
                <a:gd name="T13" fmla="*/ 29 h 29"/>
                <a:gd name="T14" fmla="*/ 32 w 32"/>
                <a:gd name="T15" fmla="*/ 27 h 29"/>
                <a:gd name="T16" fmla="*/ 24 w 32"/>
                <a:gd name="T17" fmla="*/ 19 h 29"/>
                <a:gd name="T18" fmla="*/ 19 w 32"/>
                <a:gd name="T19" fmla="*/ 16 h 29"/>
                <a:gd name="T20" fmla="*/ 17 w 32"/>
                <a:gd name="T21" fmla="*/ 14 h 29"/>
                <a:gd name="T22" fmla="*/ 17 w 32"/>
                <a:gd name="T23" fmla="*/ 16 h 29"/>
                <a:gd name="T24" fmla="*/ 16 w 32"/>
                <a:gd name="T25" fmla="*/ 14 h 29"/>
                <a:gd name="T26" fmla="*/ 14 w 32"/>
                <a:gd name="T27" fmla="*/ 9 h 29"/>
                <a:gd name="T28" fmla="*/ 10 w 32"/>
                <a:gd name="T29" fmla="*/ 0 h 29"/>
                <a:gd name="T30" fmla="*/ 2 w 32"/>
                <a:gd name="T31" fmla="*/ 7 h 29"/>
                <a:gd name="T32" fmla="*/ 1 w 32"/>
                <a:gd name="T33" fmla="*/ 13 h 29"/>
                <a:gd name="T34" fmla="*/ 0 w 32"/>
                <a:gd name="T35" fmla="*/ 20 h 29"/>
                <a:gd name="T36" fmla="*/ 3 w 32"/>
                <a:gd name="T37" fmla="*/ 1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29">
                  <a:moveTo>
                    <a:pt x="3" y="19"/>
                  </a:moveTo>
                  <a:cubicBezTo>
                    <a:pt x="4" y="19"/>
                    <a:pt x="6" y="21"/>
                    <a:pt x="7" y="20"/>
                  </a:cubicBezTo>
                  <a:cubicBezTo>
                    <a:pt x="7" y="19"/>
                    <a:pt x="6" y="17"/>
                    <a:pt x="7" y="17"/>
                  </a:cubicBezTo>
                  <a:cubicBezTo>
                    <a:pt x="9" y="17"/>
                    <a:pt x="9" y="19"/>
                    <a:pt x="10" y="19"/>
                  </a:cubicBezTo>
                  <a:cubicBezTo>
                    <a:pt x="11" y="19"/>
                    <a:pt x="12" y="18"/>
                    <a:pt x="12" y="18"/>
                  </a:cubicBezTo>
                  <a:cubicBezTo>
                    <a:pt x="13" y="17"/>
                    <a:pt x="14" y="18"/>
                    <a:pt x="14" y="18"/>
                  </a:cubicBezTo>
                  <a:cubicBezTo>
                    <a:pt x="22" y="18"/>
                    <a:pt x="25" y="24"/>
                    <a:pt x="29" y="29"/>
                  </a:cubicBezTo>
                  <a:cubicBezTo>
                    <a:pt x="30" y="29"/>
                    <a:pt x="31" y="28"/>
                    <a:pt x="32" y="27"/>
                  </a:cubicBezTo>
                  <a:cubicBezTo>
                    <a:pt x="29" y="25"/>
                    <a:pt x="26" y="22"/>
                    <a:pt x="24" y="19"/>
                  </a:cubicBezTo>
                  <a:cubicBezTo>
                    <a:pt x="23" y="17"/>
                    <a:pt x="21" y="17"/>
                    <a:pt x="19" y="16"/>
                  </a:cubicBezTo>
                  <a:cubicBezTo>
                    <a:pt x="18" y="16"/>
                    <a:pt x="18" y="14"/>
                    <a:pt x="17" y="14"/>
                  </a:cubicBezTo>
                  <a:cubicBezTo>
                    <a:pt x="16" y="14"/>
                    <a:pt x="17" y="15"/>
                    <a:pt x="17" y="16"/>
                  </a:cubicBezTo>
                  <a:cubicBezTo>
                    <a:pt x="17" y="16"/>
                    <a:pt x="16" y="14"/>
                    <a:pt x="16" y="14"/>
                  </a:cubicBezTo>
                  <a:cubicBezTo>
                    <a:pt x="15" y="12"/>
                    <a:pt x="14" y="11"/>
                    <a:pt x="14" y="9"/>
                  </a:cubicBezTo>
                  <a:cubicBezTo>
                    <a:pt x="13" y="6"/>
                    <a:pt x="13" y="3"/>
                    <a:pt x="10" y="0"/>
                  </a:cubicBezTo>
                  <a:cubicBezTo>
                    <a:pt x="9" y="4"/>
                    <a:pt x="4" y="4"/>
                    <a:pt x="2" y="7"/>
                  </a:cubicBezTo>
                  <a:cubicBezTo>
                    <a:pt x="1" y="9"/>
                    <a:pt x="2" y="11"/>
                    <a:pt x="1" y="13"/>
                  </a:cubicBezTo>
                  <a:cubicBezTo>
                    <a:pt x="0" y="15"/>
                    <a:pt x="0" y="17"/>
                    <a:pt x="0" y="20"/>
                  </a:cubicBezTo>
                  <a:cubicBezTo>
                    <a:pt x="1" y="19"/>
                    <a:pt x="2" y="19"/>
                    <a:pt x="3" y="1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78" name="Freeform 746">
              <a:extLst>
                <a:ext uri="{FF2B5EF4-FFF2-40B4-BE49-F238E27FC236}">
                  <a16:creationId xmlns:a16="http://schemas.microsoft.com/office/drawing/2014/main" id="{6DC28BE5-C207-D048-92F3-E0CD6E6EC47E}"/>
                </a:ext>
              </a:extLst>
            </p:cNvPr>
            <p:cNvSpPr>
              <a:spLocks/>
            </p:cNvSpPr>
            <p:nvPr/>
          </p:nvSpPr>
          <p:spPr bwMode="auto">
            <a:xfrm>
              <a:off x="13200180" y="8313140"/>
              <a:ext cx="691082" cy="573398"/>
            </a:xfrm>
            <a:custGeom>
              <a:avLst/>
              <a:gdLst>
                <a:gd name="T0" fmla="*/ 70 w 74"/>
                <a:gd name="T1" fmla="*/ 38 h 61"/>
                <a:gd name="T2" fmla="*/ 57 w 74"/>
                <a:gd name="T3" fmla="*/ 33 h 61"/>
                <a:gd name="T4" fmla="*/ 51 w 74"/>
                <a:gd name="T5" fmla="*/ 29 h 61"/>
                <a:gd name="T6" fmla="*/ 48 w 74"/>
                <a:gd name="T7" fmla="*/ 24 h 61"/>
                <a:gd name="T8" fmla="*/ 51 w 74"/>
                <a:gd name="T9" fmla="*/ 20 h 61"/>
                <a:gd name="T10" fmla="*/ 45 w 74"/>
                <a:gd name="T11" fmla="*/ 23 h 61"/>
                <a:gd name="T12" fmla="*/ 44 w 74"/>
                <a:gd name="T13" fmla="*/ 18 h 61"/>
                <a:gd name="T14" fmla="*/ 44 w 74"/>
                <a:gd name="T15" fmla="*/ 12 h 61"/>
                <a:gd name="T16" fmla="*/ 37 w 74"/>
                <a:gd name="T17" fmla="*/ 5 h 61"/>
                <a:gd name="T18" fmla="*/ 28 w 74"/>
                <a:gd name="T19" fmla="*/ 4 h 61"/>
                <a:gd name="T20" fmla="*/ 24 w 74"/>
                <a:gd name="T21" fmla="*/ 5 h 61"/>
                <a:gd name="T22" fmla="*/ 21 w 74"/>
                <a:gd name="T23" fmla="*/ 5 h 61"/>
                <a:gd name="T24" fmla="*/ 18 w 74"/>
                <a:gd name="T25" fmla="*/ 5 h 61"/>
                <a:gd name="T26" fmla="*/ 17 w 74"/>
                <a:gd name="T27" fmla="*/ 8 h 61"/>
                <a:gd name="T28" fmla="*/ 15 w 74"/>
                <a:gd name="T29" fmla="*/ 13 h 61"/>
                <a:gd name="T30" fmla="*/ 12 w 74"/>
                <a:gd name="T31" fmla="*/ 14 h 61"/>
                <a:gd name="T32" fmla="*/ 10 w 74"/>
                <a:gd name="T33" fmla="*/ 18 h 61"/>
                <a:gd name="T34" fmla="*/ 10 w 74"/>
                <a:gd name="T35" fmla="*/ 23 h 61"/>
                <a:gd name="T36" fmla="*/ 5 w 74"/>
                <a:gd name="T37" fmla="*/ 34 h 61"/>
                <a:gd name="T38" fmla="*/ 1 w 74"/>
                <a:gd name="T39" fmla="*/ 35 h 61"/>
                <a:gd name="T40" fmla="*/ 2 w 74"/>
                <a:gd name="T41" fmla="*/ 38 h 61"/>
                <a:gd name="T42" fmla="*/ 9 w 74"/>
                <a:gd name="T43" fmla="*/ 47 h 61"/>
                <a:gd name="T44" fmla="*/ 13 w 74"/>
                <a:gd name="T45" fmla="*/ 50 h 61"/>
                <a:gd name="T46" fmla="*/ 14 w 74"/>
                <a:gd name="T47" fmla="*/ 54 h 61"/>
                <a:gd name="T48" fmla="*/ 20 w 74"/>
                <a:gd name="T49" fmla="*/ 55 h 61"/>
                <a:gd name="T50" fmla="*/ 25 w 74"/>
                <a:gd name="T51" fmla="*/ 59 h 61"/>
                <a:gd name="T52" fmla="*/ 33 w 74"/>
                <a:gd name="T53" fmla="*/ 60 h 61"/>
                <a:gd name="T54" fmla="*/ 39 w 74"/>
                <a:gd name="T55" fmla="*/ 57 h 61"/>
                <a:gd name="T56" fmla="*/ 47 w 74"/>
                <a:gd name="T57" fmla="*/ 56 h 61"/>
                <a:gd name="T58" fmla="*/ 54 w 74"/>
                <a:gd name="T59" fmla="*/ 53 h 61"/>
                <a:gd name="T60" fmla="*/ 59 w 74"/>
                <a:gd name="T61" fmla="*/ 53 h 61"/>
                <a:gd name="T62" fmla="*/ 74 w 74"/>
                <a:gd name="T63" fmla="*/ 38 h 61"/>
                <a:gd name="T64" fmla="*/ 70 w 74"/>
                <a:gd name="T65"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4" h="61">
                  <a:moveTo>
                    <a:pt x="70" y="38"/>
                  </a:moveTo>
                  <a:cubicBezTo>
                    <a:pt x="65" y="36"/>
                    <a:pt x="61" y="35"/>
                    <a:pt x="57" y="33"/>
                  </a:cubicBezTo>
                  <a:cubicBezTo>
                    <a:pt x="54" y="32"/>
                    <a:pt x="53" y="31"/>
                    <a:pt x="51" y="29"/>
                  </a:cubicBezTo>
                  <a:cubicBezTo>
                    <a:pt x="50" y="28"/>
                    <a:pt x="49" y="26"/>
                    <a:pt x="48" y="24"/>
                  </a:cubicBezTo>
                  <a:cubicBezTo>
                    <a:pt x="48" y="23"/>
                    <a:pt x="51" y="21"/>
                    <a:pt x="51" y="20"/>
                  </a:cubicBezTo>
                  <a:cubicBezTo>
                    <a:pt x="49" y="21"/>
                    <a:pt x="47" y="22"/>
                    <a:pt x="45" y="23"/>
                  </a:cubicBezTo>
                  <a:cubicBezTo>
                    <a:pt x="43" y="23"/>
                    <a:pt x="43" y="19"/>
                    <a:pt x="44" y="18"/>
                  </a:cubicBezTo>
                  <a:cubicBezTo>
                    <a:pt x="47" y="15"/>
                    <a:pt x="46" y="15"/>
                    <a:pt x="44" y="12"/>
                  </a:cubicBezTo>
                  <a:cubicBezTo>
                    <a:pt x="42" y="10"/>
                    <a:pt x="40" y="6"/>
                    <a:pt x="37" y="5"/>
                  </a:cubicBezTo>
                  <a:cubicBezTo>
                    <a:pt x="35" y="5"/>
                    <a:pt x="30" y="3"/>
                    <a:pt x="28" y="4"/>
                  </a:cubicBezTo>
                  <a:cubicBezTo>
                    <a:pt x="26" y="7"/>
                    <a:pt x="24" y="0"/>
                    <a:pt x="24" y="5"/>
                  </a:cubicBezTo>
                  <a:cubicBezTo>
                    <a:pt x="24" y="7"/>
                    <a:pt x="22" y="6"/>
                    <a:pt x="21" y="5"/>
                  </a:cubicBezTo>
                  <a:cubicBezTo>
                    <a:pt x="20" y="5"/>
                    <a:pt x="19" y="5"/>
                    <a:pt x="18" y="5"/>
                  </a:cubicBezTo>
                  <a:cubicBezTo>
                    <a:pt x="16" y="6"/>
                    <a:pt x="17" y="6"/>
                    <a:pt x="17" y="8"/>
                  </a:cubicBezTo>
                  <a:cubicBezTo>
                    <a:pt x="17" y="9"/>
                    <a:pt x="16" y="12"/>
                    <a:pt x="15" y="13"/>
                  </a:cubicBezTo>
                  <a:cubicBezTo>
                    <a:pt x="15" y="14"/>
                    <a:pt x="12" y="13"/>
                    <a:pt x="12" y="14"/>
                  </a:cubicBezTo>
                  <a:cubicBezTo>
                    <a:pt x="12" y="16"/>
                    <a:pt x="10" y="17"/>
                    <a:pt x="10" y="18"/>
                  </a:cubicBezTo>
                  <a:cubicBezTo>
                    <a:pt x="10" y="19"/>
                    <a:pt x="11" y="22"/>
                    <a:pt x="10" y="23"/>
                  </a:cubicBezTo>
                  <a:cubicBezTo>
                    <a:pt x="4" y="24"/>
                    <a:pt x="6" y="30"/>
                    <a:pt x="5" y="34"/>
                  </a:cubicBezTo>
                  <a:cubicBezTo>
                    <a:pt x="4" y="35"/>
                    <a:pt x="3" y="35"/>
                    <a:pt x="1" y="35"/>
                  </a:cubicBezTo>
                  <a:cubicBezTo>
                    <a:pt x="0" y="36"/>
                    <a:pt x="0" y="38"/>
                    <a:pt x="2" y="38"/>
                  </a:cubicBezTo>
                  <a:cubicBezTo>
                    <a:pt x="5" y="39"/>
                    <a:pt x="8" y="45"/>
                    <a:pt x="9" y="47"/>
                  </a:cubicBezTo>
                  <a:cubicBezTo>
                    <a:pt x="10" y="49"/>
                    <a:pt x="11" y="49"/>
                    <a:pt x="13" y="50"/>
                  </a:cubicBezTo>
                  <a:cubicBezTo>
                    <a:pt x="14" y="51"/>
                    <a:pt x="13" y="53"/>
                    <a:pt x="14" y="54"/>
                  </a:cubicBezTo>
                  <a:cubicBezTo>
                    <a:pt x="16" y="56"/>
                    <a:pt x="18" y="54"/>
                    <a:pt x="20" y="55"/>
                  </a:cubicBezTo>
                  <a:cubicBezTo>
                    <a:pt x="21" y="56"/>
                    <a:pt x="23" y="58"/>
                    <a:pt x="25" y="59"/>
                  </a:cubicBezTo>
                  <a:cubicBezTo>
                    <a:pt x="27" y="59"/>
                    <a:pt x="31" y="61"/>
                    <a:pt x="33" y="60"/>
                  </a:cubicBezTo>
                  <a:cubicBezTo>
                    <a:pt x="35" y="58"/>
                    <a:pt x="36" y="56"/>
                    <a:pt x="39" y="57"/>
                  </a:cubicBezTo>
                  <a:cubicBezTo>
                    <a:pt x="42" y="58"/>
                    <a:pt x="45" y="57"/>
                    <a:pt x="47" y="56"/>
                  </a:cubicBezTo>
                  <a:cubicBezTo>
                    <a:pt x="49" y="54"/>
                    <a:pt x="51" y="53"/>
                    <a:pt x="54" y="53"/>
                  </a:cubicBezTo>
                  <a:cubicBezTo>
                    <a:pt x="55" y="53"/>
                    <a:pt x="59" y="53"/>
                    <a:pt x="59" y="53"/>
                  </a:cubicBezTo>
                  <a:cubicBezTo>
                    <a:pt x="64" y="48"/>
                    <a:pt x="69" y="43"/>
                    <a:pt x="74" y="38"/>
                  </a:cubicBezTo>
                  <a:cubicBezTo>
                    <a:pt x="73" y="38"/>
                    <a:pt x="71" y="38"/>
                    <a:pt x="70" y="3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79" name="Freeform 747">
              <a:extLst>
                <a:ext uri="{FF2B5EF4-FFF2-40B4-BE49-F238E27FC236}">
                  <a16:creationId xmlns:a16="http://schemas.microsoft.com/office/drawing/2014/main" id="{586FB040-B5F6-4142-A452-B17BE0A9C20F}"/>
                </a:ext>
              </a:extLst>
            </p:cNvPr>
            <p:cNvSpPr>
              <a:spLocks/>
            </p:cNvSpPr>
            <p:nvPr/>
          </p:nvSpPr>
          <p:spPr bwMode="auto">
            <a:xfrm>
              <a:off x="13235213" y="8481974"/>
              <a:ext cx="812103" cy="777272"/>
            </a:xfrm>
            <a:custGeom>
              <a:avLst/>
              <a:gdLst>
                <a:gd name="T0" fmla="*/ 86 w 87"/>
                <a:gd name="T1" fmla="*/ 1 h 83"/>
                <a:gd name="T2" fmla="*/ 83 w 87"/>
                <a:gd name="T3" fmla="*/ 0 h 83"/>
                <a:gd name="T4" fmla="*/ 79 w 87"/>
                <a:gd name="T5" fmla="*/ 3 h 83"/>
                <a:gd name="T6" fmla="*/ 71 w 87"/>
                <a:gd name="T7" fmla="*/ 3 h 83"/>
                <a:gd name="T8" fmla="*/ 69 w 87"/>
                <a:gd name="T9" fmla="*/ 4 h 83"/>
                <a:gd name="T10" fmla="*/ 68 w 87"/>
                <a:gd name="T11" fmla="*/ 3 h 83"/>
                <a:gd name="T12" fmla="*/ 63 w 87"/>
                <a:gd name="T13" fmla="*/ 6 h 83"/>
                <a:gd name="T14" fmla="*/ 58 w 87"/>
                <a:gd name="T15" fmla="*/ 5 h 83"/>
                <a:gd name="T16" fmla="*/ 53 w 87"/>
                <a:gd name="T17" fmla="*/ 7 h 83"/>
                <a:gd name="T18" fmla="*/ 47 w 87"/>
                <a:gd name="T19" fmla="*/ 2 h 83"/>
                <a:gd name="T20" fmla="*/ 44 w 87"/>
                <a:gd name="T21" fmla="*/ 6 h 83"/>
                <a:gd name="T22" fmla="*/ 48 w 87"/>
                <a:gd name="T23" fmla="*/ 12 h 83"/>
                <a:gd name="T24" fmla="*/ 56 w 87"/>
                <a:gd name="T25" fmla="*/ 16 h 83"/>
                <a:gd name="T26" fmla="*/ 70 w 87"/>
                <a:gd name="T27" fmla="*/ 20 h 83"/>
                <a:gd name="T28" fmla="*/ 63 w 87"/>
                <a:gd name="T29" fmla="*/ 27 h 83"/>
                <a:gd name="T30" fmla="*/ 58 w 87"/>
                <a:gd name="T31" fmla="*/ 33 h 83"/>
                <a:gd name="T32" fmla="*/ 55 w 87"/>
                <a:gd name="T33" fmla="*/ 35 h 83"/>
                <a:gd name="T34" fmla="*/ 48 w 87"/>
                <a:gd name="T35" fmla="*/ 35 h 83"/>
                <a:gd name="T36" fmla="*/ 42 w 87"/>
                <a:gd name="T37" fmla="*/ 38 h 83"/>
                <a:gd name="T38" fmla="*/ 36 w 87"/>
                <a:gd name="T39" fmla="*/ 39 h 83"/>
                <a:gd name="T40" fmla="*/ 32 w 87"/>
                <a:gd name="T41" fmla="*/ 39 h 83"/>
                <a:gd name="T42" fmla="*/ 26 w 87"/>
                <a:gd name="T43" fmla="*/ 42 h 83"/>
                <a:gd name="T44" fmla="*/ 21 w 87"/>
                <a:gd name="T45" fmla="*/ 41 h 83"/>
                <a:gd name="T46" fmla="*/ 16 w 87"/>
                <a:gd name="T47" fmla="*/ 37 h 83"/>
                <a:gd name="T48" fmla="*/ 11 w 87"/>
                <a:gd name="T49" fmla="*/ 37 h 83"/>
                <a:gd name="T50" fmla="*/ 7 w 87"/>
                <a:gd name="T51" fmla="*/ 34 h 83"/>
                <a:gd name="T52" fmla="*/ 0 w 87"/>
                <a:gd name="T53" fmla="*/ 39 h 83"/>
                <a:gd name="T54" fmla="*/ 3 w 87"/>
                <a:gd name="T55" fmla="*/ 41 h 83"/>
                <a:gd name="T56" fmla="*/ 4 w 87"/>
                <a:gd name="T57" fmla="*/ 45 h 83"/>
                <a:gd name="T58" fmla="*/ 3 w 87"/>
                <a:gd name="T59" fmla="*/ 54 h 83"/>
                <a:gd name="T60" fmla="*/ 0 w 87"/>
                <a:gd name="T61" fmla="*/ 58 h 83"/>
                <a:gd name="T62" fmla="*/ 3 w 87"/>
                <a:gd name="T63" fmla="*/ 60 h 83"/>
                <a:gd name="T64" fmla="*/ 1 w 87"/>
                <a:gd name="T65" fmla="*/ 65 h 83"/>
                <a:gd name="T66" fmla="*/ 4 w 87"/>
                <a:gd name="T67" fmla="*/ 66 h 83"/>
                <a:gd name="T68" fmla="*/ 15 w 87"/>
                <a:gd name="T69" fmla="*/ 73 h 83"/>
                <a:gd name="T70" fmla="*/ 19 w 87"/>
                <a:gd name="T71" fmla="*/ 77 h 83"/>
                <a:gd name="T72" fmla="*/ 26 w 87"/>
                <a:gd name="T73" fmla="*/ 83 h 83"/>
                <a:gd name="T74" fmla="*/ 30 w 87"/>
                <a:gd name="T75" fmla="*/ 76 h 83"/>
                <a:gd name="T76" fmla="*/ 33 w 87"/>
                <a:gd name="T77" fmla="*/ 72 h 83"/>
                <a:gd name="T78" fmla="*/ 35 w 87"/>
                <a:gd name="T79" fmla="*/ 69 h 83"/>
                <a:gd name="T80" fmla="*/ 40 w 87"/>
                <a:gd name="T81" fmla="*/ 65 h 83"/>
                <a:gd name="T82" fmla="*/ 59 w 87"/>
                <a:gd name="T83" fmla="*/ 48 h 83"/>
                <a:gd name="T84" fmla="*/ 77 w 87"/>
                <a:gd name="T85" fmla="*/ 24 h 83"/>
                <a:gd name="T86" fmla="*/ 84 w 87"/>
                <a:gd name="T87" fmla="*/ 14 h 83"/>
                <a:gd name="T88" fmla="*/ 86 w 87"/>
                <a:gd name="T89" fmla="*/ 7 h 83"/>
                <a:gd name="T90" fmla="*/ 86 w 87"/>
                <a:gd name="T91" fmla="*/ 1 h 83"/>
                <a:gd name="T92" fmla="*/ 86 w 87"/>
                <a:gd name="T93" fmla="*/ 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7" h="83">
                  <a:moveTo>
                    <a:pt x="86" y="1"/>
                  </a:moveTo>
                  <a:cubicBezTo>
                    <a:pt x="87" y="0"/>
                    <a:pt x="84" y="0"/>
                    <a:pt x="83" y="0"/>
                  </a:cubicBezTo>
                  <a:cubicBezTo>
                    <a:pt x="82" y="1"/>
                    <a:pt x="81" y="2"/>
                    <a:pt x="79" y="3"/>
                  </a:cubicBezTo>
                  <a:cubicBezTo>
                    <a:pt x="77" y="3"/>
                    <a:pt x="74" y="3"/>
                    <a:pt x="71" y="3"/>
                  </a:cubicBezTo>
                  <a:cubicBezTo>
                    <a:pt x="71" y="4"/>
                    <a:pt x="70" y="4"/>
                    <a:pt x="69" y="4"/>
                  </a:cubicBezTo>
                  <a:cubicBezTo>
                    <a:pt x="68" y="4"/>
                    <a:pt x="68" y="3"/>
                    <a:pt x="68" y="3"/>
                  </a:cubicBezTo>
                  <a:cubicBezTo>
                    <a:pt x="66" y="4"/>
                    <a:pt x="65" y="6"/>
                    <a:pt x="63" y="6"/>
                  </a:cubicBezTo>
                  <a:cubicBezTo>
                    <a:pt x="61" y="6"/>
                    <a:pt x="61" y="5"/>
                    <a:pt x="58" y="5"/>
                  </a:cubicBezTo>
                  <a:cubicBezTo>
                    <a:pt x="57" y="6"/>
                    <a:pt x="55" y="8"/>
                    <a:pt x="53" y="7"/>
                  </a:cubicBezTo>
                  <a:cubicBezTo>
                    <a:pt x="50" y="6"/>
                    <a:pt x="49" y="5"/>
                    <a:pt x="47" y="2"/>
                  </a:cubicBezTo>
                  <a:cubicBezTo>
                    <a:pt x="47" y="3"/>
                    <a:pt x="44" y="5"/>
                    <a:pt x="44" y="6"/>
                  </a:cubicBezTo>
                  <a:cubicBezTo>
                    <a:pt x="45" y="8"/>
                    <a:pt x="46" y="10"/>
                    <a:pt x="48" y="12"/>
                  </a:cubicBezTo>
                  <a:cubicBezTo>
                    <a:pt x="50" y="14"/>
                    <a:pt x="53" y="15"/>
                    <a:pt x="56" y="16"/>
                  </a:cubicBezTo>
                  <a:cubicBezTo>
                    <a:pt x="61" y="18"/>
                    <a:pt x="65" y="20"/>
                    <a:pt x="70" y="20"/>
                  </a:cubicBezTo>
                  <a:cubicBezTo>
                    <a:pt x="68" y="22"/>
                    <a:pt x="65" y="25"/>
                    <a:pt x="63" y="27"/>
                  </a:cubicBezTo>
                  <a:cubicBezTo>
                    <a:pt x="61" y="29"/>
                    <a:pt x="59" y="31"/>
                    <a:pt x="58" y="33"/>
                  </a:cubicBezTo>
                  <a:cubicBezTo>
                    <a:pt x="57" y="33"/>
                    <a:pt x="56" y="35"/>
                    <a:pt x="55" y="35"/>
                  </a:cubicBezTo>
                  <a:cubicBezTo>
                    <a:pt x="53" y="36"/>
                    <a:pt x="50" y="34"/>
                    <a:pt x="48" y="35"/>
                  </a:cubicBezTo>
                  <a:cubicBezTo>
                    <a:pt x="46" y="35"/>
                    <a:pt x="44" y="37"/>
                    <a:pt x="42" y="38"/>
                  </a:cubicBezTo>
                  <a:cubicBezTo>
                    <a:pt x="40" y="39"/>
                    <a:pt x="38" y="40"/>
                    <a:pt x="36" y="39"/>
                  </a:cubicBezTo>
                  <a:cubicBezTo>
                    <a:pt x="35" y="39"/>
                    <a:pt x="33" y="38"/>
                    <a:pt x="32" y="39"/>
                  </a:cubicBezTo>
                  <a:cubicBezTo>
                    <a:pt x="29" y="41"/>
                    <a:pt x="29" y="43"/>
                    <a:pt x="26" y="42"/>
                  </a:cubicBezTo>
                  <a:cubicBezTo>
                    <a:pt x="24" y="41"/>
                    <a:pt x="22" y="41"/>
                    <a:pt x="21" y="41"/>
                  </a:cubicBezTo>
                  <a:cubicBezTo>
                    <a:pt x="19" y="40"/>
                    <a:pt x="17" y="38"/>
                    <a:pt x="16" y="37"/>
                  </a:cubicBezTo>
                  <a:cubicBezTo>
                    <a:pt x="15" y="37"/>
                    <a:pt x="12" y="38"/>
                    <a:pt x="11" y="37"/>
                  </a:cubicBezTo>
                  <a:cubicBezTo>
                    <a:pt x="10" y="36"/>
                    <a:pt x="8" y="34"/>
                    <a:pt x="7" y="34"/>
                  </a:cubicBezTo>
                  <a:cubicBezTo>
                    <a:pt x="3" y="35"/>
                    <a:pt x="2" y="36"/>
                    <a:pt x="0" y="39"/>
                  </a:cubicBezTo>
                  <a:cubicBezTo>
                    <a:pt x="0" y="40"/>
                    <a:pt x="3" y="40"/>
                    <a:pt x="3" y="41"/>
                  </a:cubicBezTo>
                  <a:cubicBezTo>
                    <a:pt x="3" y="43"/>
                    <a:pt x="3" y="44"/>
                    <a:pt x="4" y="45"/>
                  </a:cubicBezTo>
                  <a:cubicBezTo>
                    <a:pt x="6" y="47"/>
                    <a:pt x="5" y="52"/>
                    <a:pt x="3" y="54"/>
                  </a:cubicBezTo>
                  <a:cubicBezTo>
                    <a:pt x="2" y="55"/>
                    <a:pt x="1" y="56"/>
                    <a:pt x="0" y="58"/>
                  </a:cubicBezTo>
                  <a:cubicBezTo>
                    <a:pt x="0" y="61"/>
                    <a:pt x="2" y="59"/>
                    <a:pt x="3" y="60"/>
                  </a:cubicBezTo>
                  <a:cubicBezTo>
                    <a:pt x="3" y="60"/>
                    <a:pt x="0" y="64"/>
                    <a:pt x="1" y="65"/>
                  </a:cubicBezTo>
                  <a:cubicBezTo>
                    <a:pt x="2" y="65"/>
                    <a:pt x="3" y="66"/>
                    <a:pt x="4" y="66"/>
                  </a:cubicBezTo>
                  <a:cubicBezTo>
                    <a:pt x="8" y="69"/>
                    <a:pt x="12" y="71"/>
                    <a:pt x="15" y="73"/>
                  </a:cubicBezTo>
                  <a:cubicBezTo>
                    <a:pt x="18" y="74"/>
                    <a:pt x="19" y="74"/>
                    <a:pt x="19" y="77"/>
                  </a:cubicBezTo>
                  <a:cubicBezTo>
                    <a:pt x="19" y="79"/>
                    <a:pt x="25" y="82"/>
                    <a:pt x="26" y="83"/>
                  </a:cubicBezTo>
                  <a:cubicBezTo>
                    <a:pt x="28" y="80"/>
                    <a:pt x="29" y="78"/>
                    <a:pt x="30" y="76"/>
                  </a:cubicBezTo>
                  <a:cubicBezTo>
                    <a:pt x="30" y="74"/>
                    <a:pt x="31" y="72"/>
                    <a:pt x="33" y="72"/>
                  </a:cubicBezTo>
                  <a:cubicBezTo>
                    <a:pt x="34" y="71"/>
                    <a:pt x="34" y="70"/>
                    <a:pt x="35" y="69"/>
                  </a:cubicBezTo>
                  <a:cubicBezTo>
                    <a:pt x="37" y="68"/>
                    <a:pt x="38" y="67"/>
                    <a:pt x="40" y="65"/>
                  </a:cubicBezTo>
                  <a:cubicBezTo>
                    <a:pt x="45" y="57"/>
                    <a:pt x="52" y="53"/>
                    <a:pt x="59" y="48"/>
                  </a:cubicBezTo>
                  <a:cubicBezTo>
                    <a:pt x="68" y="42"/>
                    <a:pt x="73" y="33"/>
                    <a:pt x="77" y="24"/>
                  </a:cubicBezTo>
                  <a:cubicBezTo>
                    <a:pt x="79" y="20"/>
                    <a:pt x="82" y="18"/>
                    <a:pt x="84" y="14"/>
                  </a:cubicBezTo>
                  <a:cubicBezTo>
                    <a:pt x="85" y="12"/>
                    <a:pt x="85" y="9"/>
                    <a:pt x="86" y="7"/>
                  </a:cubicBezTo>
                  <a:cubicBezTo>
                    <a:pt x="86" y="6"/>
                    <a:pt x="85" y="2"/>
                    <a:pt x="86" y="1"/>
                  </a:cubicBezTo>
                  <a:cubicBezTo>
                    <a:pt x="86" y="1"/>
                    <a:pt x="86" y="1"/>
                    <a:pt x="86"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80" name="Freeform 748">
              <a:extLst>
                <a:ext uri="{FF2B5EF4-FFF2-40B4-BE49-F238E27FC236}">
                  <a16:creationId xmlns:a16="http://schemas.microsoft.com/office/drawing/2014/main" id="{B02A42BE-30C7-C64C-815F-65DABD42E536}"/>
                </a:ext>
              </a:extLst>
            </p:cNvPr>
            <p:cNvSpPr>
              <a:spLocks/>
            </p:cNvSpPr>
            <p:nvPr/>
          </p:nvSpPr>
          <p:spPr bwMode="auto">
            <a:xfrm>
              <a:off x="13601457" y="8437375"/>
              <a:ext cx="82803" cy="101936"/>
            </a:xfrm>
            <a:custGeom>
              <a:avLst/>
              <a:gdLst>
                <a:gd name="T0" fmla="*/ 3 w 9"/>
                <a:gd name="T1" fmla="*/ 2 h 11"/>
                <a:gd name="T2" fmla="*/ 1 w 9"/>
                <a:gd name="T3" fmla="*/ 5 h 11"/>
                <a:gd name="T4" fmla="*/ 0 w 9"/>
                <a:gd name="T5" fmla="*/ 10 h 11"/>
                <a:gd name="T6" fmla="*/ 8 w 9"/>
                <a:gd name="T7" fmla="*/ 7 h 11"/>
                <a:gd name="T8" fmla="*/ 4 w 9"/>
                <a:gd name="T9" fmla="*/ 6 h 11"/>
                <a:gd name="T10" fmla="*/ 8 w 9"/>
                <a:gd name="T11" fmla="*/ 3 h 11"/>
                <a:gd name="T12" fmla="*/ 3 w 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3" y="2"/>
                  </a:moveTo>
                  <a:cubicBezTo>
                    <a:pt x="2" y="3"/>
                    <a:pt x="1" y="4"/>
                    <a:pt x="1" y="5"/>
                  </a:cubicBezTo>
                  <a:cubicBezTo>
                    <a:pt x="0" y="5"/>
                    <a:pt x="0" y="9"/>
                    <a:pt x="0" y="10"/>
                  </a:cubicBezTo>
                  <a:cubicBezTo>
                    <a:pt x="2" y="11"/>
                    <a:pt x="7" y="7"/>
                    <a:pt x="8" y="7"/>
                  </a:cubicBezTo>
                  <a:cubicBezTo>
                    <a:pt x="8" y="6"/>
                    <a:pt x="5" y="5"/>
                    <a:pt x="4" y="6"/>
                  </a:cubicBezTo>
                  <a:cubicBezTo>
                    <a:pt x="5" y="5"/>
                    <a:pt x="9" y="4"/>
                    <a:pt x="8" y="3"/>
                  </a:cubicBezTo>
                  <a:cubicBezTo>
                    <a:pt x="7" y="0"/>
                    <a:pt x="5" y="0"/>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81" name="Freeform 749">
              <a:extLst>
                <a:ext uri="{FF2B5EF4-FFF2-40B4-BE49-F238E27FC236}">
                  <a16:creationId xmlns:a16="http://schemas.microsoft.com/office/drawing/2014/main" id="{2036A381-61C8-5649-A10C-EA266CEC5E86}"/>
                </a:ext>
              </a:extLst>
            </p:cNvPr>
            <p:cNvSpPr>
              <a:spLocks/>
            </p:cNvSpPr>
            <p:nvPr/>
          </p:nvSpPr>
          <p:spPr bwMode="auto">
            <a:xfrm>
              <a:off x="13040947" y="8848312"/>
              <a:ext cx="242036" cy="261215"/>
            </a:xfrm>
            <a:custGeom>
              <a:avLst/>
              <a:gdLst>
                <a:gd name="T0" fmla="*/ 22 w 26"/>
                <a:gd name="T1" fmla="*/ 18 h 28"/>
                <a:gd name="T2" fmla="*/ 25 w 26"/>
                <a:gd name="T3" fmla="*/ 14 h 28"/>
                <a:gd name="T4" fmla="*/ 26 w 26"/>
                <a:gd name="T5" fmla="*/ 8 h 28"/>
                <a:gd name="T6" fmla="*/ 24 w 26"/>
                <a:gd name="T7" fmla="*/ 3 h 28"/>
                <a:gd name="T8" fmla="*/ 21 w 26"/>
                <a:gd name="T9" fmla="*/ 0 h 28"/>
                <a:gd name="T10" fmla="*/ 16 w 26"/>
                <a:gd name="T11" fmla="*/ 1 h 28"/>
                <a:gd name="T12" fmla="*/ 12 w 26"/>
                <a:gd name="T13" fmla="*/ 3 h 28"/>
                <a:gd name="T14" fmla="*/ 6 w 26"/>
                <a:gd name="T15" fmla="*/ 2 h 28"/>
                <a:gd name="T16" fmla="*/ 7 w 26"/>
                <a:gd name="T17" fmla="*/ 8 h 28"/>
                <a:gd name="T18" fmla="*/ 6 w 26"/>
                <a:gd name="T19" fmla="*/ 12 h 28"/>
                <a:gd name="T20" fmla="*/ 2 w 26"/>
                <a:gd name="T21" fmla="*/ 16 h 28"/>
                <a:gd name="T22" fmla="*/ 0 w 26"/>
                <a:gd name="T23" fmla="*/ 22 h 28"/>
                <a:gd name="T24" fmla="*/ 0 w 26"/>
                <a:gd name="T25" fmla="*/ 27 h 28"/>
                <a:gd name="T26" fmla="*/ 4 w 26"/>
                <a:gd name="T27" fmla="*/ 26 h 28"/>
                <a:gd name="T28" fmla="*/ 11 w 26"/>
                <a:gd name="T29" fmla="*/ 25 h 28"/>
                <a:gd name="T30" fmla="*/ 14 w 26"/>
                <a:gd name="T31" fmla="*/ 20 h 28"/>
                <a:gd name="T32" fmla="*/ 21 w 26"/>
                <a:gd name="T33" fmla="*/ 20 h 28"/>
                <a:gd name="T34" fmla="*/ 22 w 26"/>
                <a:gd name="T35" fmla="*/ 18 h 28"/>
                <a:gd name="T36" fmla="*/ 22 w 26"/>
                <a:gd name="T37" fmla="*/ 1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8">
                  <a:moveTo>
                    <a:pt x="22" y="18"/>
                  </a:moveTo>
                  <a:cubicBezTo>
                    <a:pt x="22" y="16"/>
                    <a:pt x="24" y="15"/>
                    <a:pt x="25" y="14"/>
                  </a:cubicBezTo>
                  <a:cubicBezTo>
                    <a:pt x="26" y="13"/>
                    <a:pt x="26" y="10"/>
                    <a:pt x="26" y="8"/>
                  </a:cubicBezTo>
                  <a:cubicBezTo>
                    <a:pt x="26" y="6"/>
                    <a:pt x="24" y="5"/>
                    <a:pt x="24" y="3"/>
                  </a:cubicBezTo>
                  <a:cubicBezTo>
                    <a:pt x="24" y="1"/>
                    <a:pt x="22" y="1"/>
                    <a:pt x="21" y="0"/>
                  </a:cubicBezTo>
                  <a:cubicBezTo>
                    <a:pt x="20" y="1"/>
                    <a:pt x="18" y="0"/>
                    <a:pt x="16" y="1"/>
                  </a:cubicBezTo>
                  <a:cubicBezTo>
                    <a:pt x="15" y="2"/>
                    <a:pt x="13" y="4"/>
                    <a:pt x="12" y="3"/>
                  </a:cubicBezTo>
                  <a:cubicBezTo>
                    <a:pt x="10" y="1"/>
                    <a:pt x="7" y="0"/>
                    <a:pt x="6" y="2"/>
                  </a:cubicBezTo>
                  <a:cubicBezTo>
                    <a:pt x="5" y="4"/>
                    <a:pt x="6" y="7"/>
                    <a:pt x="7" y="8"/>
                  </a:cubicBezTo>
                  <a:cubicBezTo>
                    <a:pt x="8" y="10"/>
                    <a:pt x="7" y="10"/>
                    <a:pt x="6" y="12"/>
                  </a:cubicBezTo>
                  <a:cubicBezTo>
                    <a:pt x="5" y="14"/>
                    <a:pt x="3" y="15"/>
                    <a:pt x="2" y="16"/>
                  </a:cubicBezTo>
                  <a:cubicBezTo>
                    <a:pt x="1" y="18"/>
                    <a:pt x="0" y="19"/>
                    <a:pt x="0" y="22"/>
                  </a:cubicBezTo>
                  <a:cubicBezTo>
                    <a:pt x="0" y="23"/>
                    <a:pt x="1" y="25"/>
                    <a:pt x="0" y="27"/>
                  </a:cubicBezTo>
                  <a:cubicBezTo>
                    <a:pt x="2" y="28"/>
                    <a:pt x="2" y="27"/>
                    <a:pt x="4" y="26"/>
                  </a:cubicBezTo>
                  <a:cubicBezTo>
                    <a:pt x="6" y="25"/>
                    <a:pt x="9" y="25"/>
                    <a:pt x="11" y="25"/>
                  </a:cubicBezTo>
                  <a:cubicBezTo>
                    <a:pt x="10" y="22"/>
                    <a:pt x="12" y="21"/>
                    <a:pt x="14" y="20"/>
                  </a:cubicBezTo>
                  <a:cubicBezTo>
                    <a:pt x="16" y="19"/>
                    <a:pt x="20" y="17"/>
                    <a:pt x="21" y="20"/>
                  </a:cubicBezTo>
                  <a:cubicBezTo>
                    <a:pt x="21" y="19"/>
                    <a:pt x="21" y="18"/>
                    <a:pt x="22" y="18"/>
                  </a:cubicBezTo>
                  <a:cubicBezTo>
                    <a:pt x="22" y="16"/>
                    <a:pt x="21" y="18"/>
                    <a:pt x="22" y="1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82" name="Freeform 750">
              <a:extLst>
                <a:ext uri="{FF2B5EF4-FFF2-40B4-BE49-F238E27FC236}">
                  <a16:creationId xmlns:a16="http://schemas.microsoft.com/office/drawing/2014/main" id="{BAE151A3-A82D-4348-8EF0-F145BE68CF1C}"/>
                </a:ext>
              </a:extLst>
            </p:cNvPr>
            <p:cNvSpPr>
              <a:spLocks/>
            </p:cNvSpPr>
            <p:nvPr/>
          </p:nvSpPr>
          <p:spPr bwMode="auto">
            <a:xfrm>
              <a:off x="13012283" y="9147752"/>
              <a:ext cx="92356" cy="92380"/>
            </a:xfrm>
            <a:custGeom>
              <a:avLst/>
              <a:gdLst>
                <a:gd name="T0" fmla="*/ 1 w 10"/>
                <a:gd name="T1" fmla="*/ 6 h 10"/>
                <a:gd name="T2" fmla="*/ 3 w 10"/>
                <a:gd name="T3" fmla="*/ 10 h 10"/>
                <a:gd name="T4" fmla="*/ 9 w 10"/>
                <a:gd name="T5" fmla="*/ 5 h 10"/>
                <a:gd name="T6" fmla="*/ 8 w 10"/>
                <a:gd name="T7" fmla="*/ 0 h 10"/>
                <a:gd name="T8" fmla="*/ 4 w 10"/>
                <a:gd name="T9" fmla="*/ 1 h 10"/>
                <a:gd name="T10" fmla="*/ 0 w 10"/>
                <a:gd name="T11" fmla="*/ 1 h 10"/>
                <a:gd name="T12" fmla="*/ 1 w 10"/>
                <a:gd name="T13" fmla="*/ 6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1" y="6"/>
                  </a:moveTo>
                  <a:cubicBezTo>
                    <a:pt x="2" y="7"/>
                    <a:pt x="2" y="9"/>
                    <a:pt x="3" y="10"/>
                  </a:cubicBezTo>
                  <a:cubicBezTo>
                    <a:pt x="5" y="9"/>
                    <a:pt x="7" y="7"/>
                    <a:pt x="9" y="5"/>
                  </a:cubicBezTo>
                  <a:cubicBezTo>
                    <a:pt x="10" y="3"/>
                    <a:pt x="5" y="4"/>
                    <a:pt x="8" y="0"/>
                  </a:cubicBezTo>
                  <a:cubicBezTo>
                    <a:pt x="7" y="0"/>
                    <a:pt x="3" y="0"/>
                    <a:pt x="4" y="1"/>
                  </a:cubicBezTo>
                  <a:cubicBezTo>
                    <a:pt x="5" y="3"/>
                    <a:pt x="1" y="2"/>
                    <a:pt x="0" y="1"/>
                  </a:cubicBezTo>
                  <a:cubicBezTo>
                    <a:pt x="0" y="3"/>
                    <a:pt x="1" y="4"/>
                    <a:pt x="1"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83" name="Freeform 751">
              <a:extLst>
                <a:ext uri="{FF2B5EF4-FFF2-40B4-BE49-F238E27FC236}">
                  <a16:creationId xmlns:a16="http://schemas.microsoft.com/office/drawing/2014/main" id="{369C9C3D-4A09-7647-AADD-3178BD575F1D}"/>
                </a:ext>
              </a:extLst>
            </p:cNvPr>
            <p:cNvSpPr>
              <a:spLocks/>
            </p:cNvSpPr>
            <p:nvPr/>
          </p:nvSpPr>
          <p:spPr bwMode="auto">
            <a:xfrm>
              <a:off x="13012283" y="9090414"/>
              <a:ext cx="101909" cy="86010"/>
            </a:xfrm>
            <a:custGeom>
              <a:avLst/>
              <a:gdLst>
                <a:gd name="T0" fmla="*/ 3 w 11"/>
                <a:gd name="T1" fmla="*/ 1 h 9"/>
                <a:gd name="T2" fmla="*/ 0 w 11"/>
                <a:gd name="T3" fmla="*/ 7 h 9"/>
                <a:gd name="T4" fmla="*/ 4 w 11"/>
                <a:gd name="T5" fmla="*/ 7 h 9"/>
                <a:gd name="T6" fmla="*/ 8 w 11"/>
                <a:gd name="T7" fmla="*/ 6 h 9"/>
                <a:gd name="T8" fmla="*/ 7 w 11"/>
                <a:gd name="T9" fmla="*/ 0 h 9"/>
                <a:gd name="T10" fmla="*/ 3 w 11"/>
                <a:gd name="T11" fmla="*/ 1 h 9"/>
                <a:gd name="T12" fmla="*/ 3 w 11"/>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1" h="9">
                  <a:moveTo>
                    <a:pt x="3" y="1"/>
                  </a:moveTo>
                  <a:cubicBezTo>
                    <a:pt x="1" y="2"/>
                    <a:pt x="0" y="5"/>
                    <a:pt x="0" y="7"/>
                  </a:cubicBezTo>
                  <a:cubicBezTo>
                    <a:pt x="1" y="8"/>
                    <a:pt x="5" y="9"/>
                    <a:pt x="4" y="7"/>
                  </a:cubicBezTo>
                  <a:cubicBezTo>
                    <a:pt x="3" y="6"/>
                    <a:pt x="7" y="6"/>
                    <a:pt x="8" y="6"/>
                  </a:cubicBezTo>
                  <a:cubicBezTo>
                    <a:pt x="11" y="5"/>
                    <a:pt x="8" y="1"/>
                    <a:pt x="7" y="0"/>
                  </a:cubicBezTo>
                  <a:cubicBezTo>
                    <a:pt x="5" y="1"/>
                    <a:pt x="5" y="2"/>
                    <a:pt x="3" y="1"/>
                  </a:cubicBezTo>
                  <a:cubicBezTo>
                    <a:pt x="2" y="1"/>
                    <a:pt x="4" y="1"/>
                    <a:pt x="3"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84" name="Freeform 752">
              <a:extLst>
                <a:ext uri="{FF2B5EF4-FFF2-40B4-BE49-F238E27FC236}">
                  <a16:creationId xmlns:a16="http://schemas.microsoft.com/office/drawing/2014/main" id="{DD8F76DD-BD38-3D46-905A-9DB5779DBBE8}"/>
                </a:ext>
              </a:extLst>
            </p:cNvPr>
            <p:cNvSpPr>
              <a:spLocks/>
            </p:cNvSpPr>
            <p:nvPr/>
          </p:nvSpPr>
          <p:spPr bwMode="auto">
            <a:xfrm>
              <a:off x="13031392" y="9061742"/>
              <a:ext cx="503185" cy="544729"/>
            </a:xfrm>
            <a:custGeom>
              <a:avLst/>
              <a:gdLst>
                <a:gd name="T0" fmla="*/ 41 w 54"/>
                <a:gd name="T1" fmla="*/ 13 h 58"/>
                <a:gd name="T2" fmla="*/ 23 w 54"/>
                <a:gd name="T3" fmla="*/ 3 h 58"/>
                <a:gd name="T4" fmla="*/ 17 w 54"/>
                <a:gd name="T5" fmla="*/ 7 h 58"/>
                <a:gd name="T6" fmla="*/ 21 w 54"/>
                <a:gd name="T7" fmla="*/ 9 h 58"/>
                <a:gd name="T8" fmla="*/ 17 w 54"/>
                <a:gd name="T9" fmla="*/ 9 h 58"/>
                <a:gd name="T10" fmla="*/ 13 w 54"/>
                <a:gd name="T11" fmla="*/ 10 h 58"/>
                <a:gd name="T12" fmla="*/ 11 w 54"/>
                <a:gd name="T13" fmla="*/ 8 h 58"/>
                <a:gd name="T14" fmla="*/ 12 w 54"/>
                <a:gd name="T15" fmla="*/ 4 h 58"/>
                <a:gd name="T16" fmla="*/ 5 w 54"/>
                <a:gd name="T17" fmla="*/ 3 h 58"/>
                <a:gd name="T18" fmla="*/ 7 w 54"/>
                <a:gd name="T19" fmla="*/ 8 h 58"/>
                <a:gd name="T20" fmla="*/ 5 w 54"/>
                <a:gd name="T21" fmla="*/ 12 h 58"/>
                <a:gd name="T22" fmla="*/ 6 w 54"/>
                <a:gd name="T23" fmla="*/ 16 h 58"/>
                <a:gd name="T24" fmla="*/ 2 w 54"/>
                <a:gd name="T25" fmla="*/ 18 h 58"/>
                <a:gd name="T26" fmla="*/ 1 w 54"/>
                <a:gd name="T27" fmla="*/ 21 h 58"/>
                <a:gd name="T28" fmla="*/ 5 w 54"/>
                <a:gd name="T29" fmla="*/ 33 h 58"/>
                <a:gd name="T30" fmla="*/ 12 w 54"/>
                <a:gd name="T31" fmla="*/ 42 h 58"/>
                <a:gd name="T32" fmla="*/ 15 w 54"/>
                <a:gd name="T33" fmla="*/ 43 h 58"/>
                <a:gd name="T34" fmla="*/ 17 w 54"/>
                <a:gd name="T35" fmla="*/ 45 h 58"/>
                <a:gd name="T36" fmla="*/ 24 w 54"/>
                <a:gd name="T37" fmla="*/ 47 h 58"/>
                <a:gd name="T38" fmla="*/ 25 w 54"/>
                <a:gd name="T39" fmla="*/ 53 h 58"/>
                <a:gd name="T40" fmla="*/ 27 w 54"/>
                <a:gd name="T41" fmla="*/ 55 h 58"/>
                <a:gd name="T42" fmla="*/ 30 w 54"/>
                <a:gd name="T43" fmla="*/ 55 h 58"/>
                <a:gd name="T44" fmla="*/ 33 w 54"/>
                <a:gd name="T45" fmla="*/ 56 h 58"/>
                <a:gd name="T46" fmla="*/ 36 w 54"/>
                <a:gd name="T47" fmla="*/ 55 h 58"/>
                <a:gd name="T48" fmla="*/ 42 w 54"/>
                <a:gd name="T49" fmla="*/ 55 h 58"/>
                <a:gd name="T50" fmla="*/ 46 w 54"/>
                <a:gd name="T51" fmla="*/ 54 h 58"/>
                <a:gd name="T52" fmla="*/ 54 w 54"/>
                <a:gd name="T53" fmla="*/ 49 h 58"/>
                <a:gd name="T54" fmla="*/ 49 w 54"/>
                <a:gd name="T55" fmla="*/ 36 h 58"/>
                <a:gd name="T56" fmla="*/ 49 w 54"/>
                <a:gd name="T57" fmla="*/ 32 h 58"/>
                <a:gd name="T58" fmla="*/ 46 w 54"/>
                <a:gd name="T59" fmla="*/ 28 h 58"/>
                <a:gd name="T60" fmla="*/ 48 w 54"/>
                <a:gd name="T61" fmla="*/ 20 h 58"/>
                <a:gd name="T62" fmla="*/ 45 w 54"/>
                <a:gd name="T63" fmla="*/ 18 h 58"/>
                <a:gd name="T64" fmla="*/ 41 w 54"/>
                <a:gd name="T65" fmla="*/ 16 h 58"/>
                <a:gd name="T66" fmla="*/ 41 w 54"/>
                <a:gd name="T6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4" h="58">
                  <a:moveTo>
                    <a:pt x="41" y="13"/>
                  </a:moveTo>
                  <a:cubicBezTo>
                    <a:pt x="35" y="9"/>
                    <a:pt x="29" y="6"/>
                    <a:pt x="23" y="3"/>
                  </a:cubicBezTo>
                  <a:cubicBezTo>
                    <a:pt x="22" y="5"/>
                    <a:pt x="19" y="7"/>
                    <a:pt x="17" y="7"/>
                  </a:cubicBezTo>
                  <a:cubicBezTo>
                    <a:pt x="17" y="7"/>
                    <a:pt x="21" y="8"/>
                    <a:pt x="21" y="9"/>
                  </a:cubicBezTo>
                  <a:cubicBezTo>
                    <a:pt x="20" y="10"/>
                    <a:pt x="18" y="9"/>
                    <a:pt x="17" y="9"/>
                  </a:cubicBezTo>
                  <a:cubicBezTo>
                    <a:pt x="15" y="8"/>
                    <a:pt x="15" y="9"/>
                    <a:pt x="13" y="10"/>
                  </a:cubicBezTo>
                  <a:cubicBezTo>
                    <a:pt x="13" y="10"/>
                    <a:pt x="11" y="9"/>
                    <a:pt x="11" y="8"/>
                  </a:cubicBezTo>
                  <a:cubicBezTo>
                    <a:pt x="10" y="7"/>
                    <a:pt x="11" y="5"/>
                    <a:pt x="12" y="4"/>
                  </a:cubicBezTo>
                  <a:cubicBezTo>
                    <a:pt x="13" y="0"/>
                    <a:pt x="7" y="2"/>
                    <a:pt x="5" y="3"/>
                  </a:cubicBezTo>
                  <a:cubicBezTo>
                    <a:pt x="6" y="4"/>
                    <a:pt x="8" y="7"/>
                    <a:pt x="7" y="8"/>
                  </a:cubicBezTo>
                  <a:cubicBezTo>
                    <a:pt x="7" y="9"/>
                    <a:pt x="3" y="12"/>
                    <a:pt x="5" y="12"/>
                  </a:cubicBezTo>
                  <a:cubicBezTo>
                    <a:pt x="8" y="13"/>
                    <a:pt x="7" y="14"/>
                    <a:pt x="6" y="16"/>
                  </a:cubicBezTo>
                  <a:cubicBezTo>
                    <a:pt x="5" y="16"/>
                    <a:pt x="3" y="17"/>
                    <a:pt x="2" y="18"/>
                  </a:cubicBezTo>
                  <a:cubicBezTo>
                    <a:pt x="0" y="19"/>
                    <a:pt x="1" y="19"/>
                    <a:pt x="1" y="21"/>
                  </a:cubicBezTo>
                  <a:cubicBezTo>
                    <a:pt x="2" y="26"/>
                    <a:pt x="4" y="29"/>
                    <a:pt x="5" y="33"/>
                  </a:cubicBezTo>
                  <a:cubicBezTo>
                    <a:pt x="5" y="38"/>
                    <a:pt x="9" y="40"/>
                    <a:pt x="12" y="42"/>
                  </a:cubicBezTo>
                  <a:cubicBezTo>
                    <a:pt x="13" y="43"/>
                    <a:pt x="14" y="43"/>
                    <a:pt x="15" y="43"/>
                  </a:cubicBezTo>
                  <a:cubicBezTo>
                    <a:pt x="16" y="43"/>
                    <a:pt x="16" y="44"/>
                    <a:pt x="17" y="45"/>
                  </a:cubicBezTo>
                  <a:cubicBezTo>
                    <a:pt x="19" y="45"/>
                    <a:pt x="22" y="45"/>
                    <a:pt x="24" y="47"/>
                  </a:cubicBezTo>
                  <a:cubicBezTo>
                    <a:pt x="25" y="48"/>
                    <a:pt x="25" y="51"/>
                    <a:pt x="25" y="53"/>
                  </a:cubicBezTo>
                  <a:cubicBezTo>
                    <a:pt x="26" y="54"/>
                    <a:pt x="25" y="55"/>
                    <a:pt x="27" y="55"/>
                  </a:cubicBezTo>
                  <a:cubicBezTo>
                    <a:pt x="28" y="55"/>
                    <a:pt x="29" y="55"/>
                    <a:pt x="30" y="55"/>
                  </a:cubicBezTo>
                  <a:cubicBezTo>
                    <a:pt x="31" y="55"/>
                    <a:pt x="32" y="55"/>
                    <a:pt x="33" y="56"/>
                  </a:cubicBezTo>
                  <a:cubicBezTo>
                    <a:pt x="34" y="57"/>
                    <a:pt x="35" y="56"/>
                    <a:pt x="36" y="55"/>
                  </a:cubicBezTo>
                  <a:cubicBezTo>
                    <a:pt x="38" y="54"/>
                    <a:pt x="40" y="58"/>
                    <a:pt x="42" y="55"/>
                  </a:cubicBezTo>
                  <a:cubicBezTo>
                    <a:pt x="42" y="53"/>
                    <a:pt x="45" y="54"/>
                    <a:pt x="46" y="54"/>
                  </a:cubicBezTo>
                  <a:cubicBezTo>
                    <a:pt x="49" y="53"/>
                    <a:pt x="51" y="51"/>
                    <a:pt x="54" y="49"/>
                  </a:cubicBezTo>
                  <a:cubicBezTo>
                    <a:pt x="49" y="46"/>
                    <a:pt x="49" y="42"/>
                    <a:pt x="49" y="36"/>
                  </a:cubicBezTo>
                  <a:cubicBezTo>
                    <a:pt x="48" y="35"/>
                    <a:pt x="50" y="33"/>
                    <a:pt x="49" y="32"/>
                  </a:cubicBezTo>
                  <a:cubicBezTo>
                    <a:pt x="48" y="31"/>
                    <a:pt x="46" y="30"/>
                    <a:pt x="46" y="28"/>
                  </a:cubicBezTo>
                  <a:cubicBezTo>
                    <a:pt x="46" y="27"/>
                    <a:pt x="48" y="20"/>
                    <a:pt x="48" y="20"/>
                  </a:cubicBezTo>
                  <a:cubicBezTo>
                    <a:pt x="47" y="20"/>
                    <a:pt x="46" y="19"/>
                    <a:pt x="45" y="18"/>
                  </a:cubicBezTo>
                  <a:cubicBezTo>
                    <a:pt x="44" y="17"/>
                    <a:pt x="43" y="17"/>
                    <a:pt x="41" y="16"/>
                  </a:cubicBezTo>
                  <a:cubicBezTo>
                    <a:pt x="41" y="15"/>
                    <a:pt x="41" y="14"/>
                    <a:pt x="41" y="1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85" name="Freeform 753">
              <a:extLst>
                <a:ext uri="{FF2B5EF4-FFF2-40B4-BE49-F238E27FC236}">
                  <a16:creationId xmlns:a16="http://schemas.microsoft.com/office/drawing/2014/main" id="{8363C82D-6100-1E49-B36A-38F1B92D7520}"/>
                </a:ext>
              </a:extLst>
            </p:cNvPr>
            <p:cNvSpPr>
              <a:spLocks/>
            </p:cNvSpPr>
            <p:nvPr/>
          </p:nvSpPr>
          <p:spPr bwMode="auto">
            <a:xfrm>
              <a:off x="12117381" y="8931134"/>
              <a:ext cx="251592" cy="289887"/>
            </a:xfrm>
            <a:custGeom>
              <a:avLst/>
              <a:gdLst>
                <a:gd name="T0" fmla="*/ 15 w 27"/>
                <a:gd name="T1" fmla="*/ 29 h 31"/>
                <a:gd name="T2" fmla="*/ 15 w 27"/>
                <a:gd name="T3" fmla="*/ 24 h 31"/>
                <a:gd name="T4" fmla="*/ 17 w 27"/>
                <a:gd name="T5" fmla="*/ 24 h 31"/>
                <a:gd name="T6" fmla="*/ 19 w 27"/>
                <a:gd name="T7" fmla="*/ 21 h 31"/>
                <a:gd name="T8" fmla="*/ 21 w 27"/>
                <a:gd name="T9" fmla="*/ 24 h 31"/>
                <a:gd name="T10" fmla="*/ 24 w 27"/>
                <a:gd name="T11" fmla="*/ 23 h 31"/>
                <a:gd name="T12" fmla="*/ 26 w 27"/>
                <a:gd name="T13" fmla="*/ 24 h 31"/>
                <a:gd name="T14" fmla="*/ 26 w 27"/>
                <a:gd name="T15" fmla="*/ 21 h 31"/>
                <a:gd name="T16" fmla="*/ 26 w 27"/>
                <a:gd name="T17" fmla="*/ 14 h 31"/>
                <a:gd name="T18" fmla="*/ 25 w 27"/>
                <a:gd name="T19" fmla="*/ 11 h 31"/>
                <a:gd name="T20" fmla="*/ 26 w 27"/>
                <a:gd name="T21" fmla="*/ 6 h 31"/>
                <a:gd name="T22" fmla="*/ 21 w 27"/>
                <a:gd name="T23" fmla="*/ 4 h 31"/>
                <a:gd name="T24" fmla="*/ 19 w 27"/>
                <a:gd name="T25" fmla="*/ 0 h 31"/>
                <a:gd name="T26" fmla="*/ 14 w 27"/>
                <a:gd name="T27" fmla="*/ 0 h 31"/>
                <a:gd name="T28" fmla="*/ 11 w 27"/>
                <a:gd name="T29" fmla="*/ 7 h 31"/>
                <a:gd name="T30" fmla="*/ 5 w 27"/>
                <a:gd name="T31" fmla="*/ 7 h 31"/>
                <a:gd name="T32" fmla="*/ 4 w 27"/>
                <a:gd name="T33" fmla="*/ 7 h 31"/>
                <a:gd name="T34" fmla="*/ 4 w 27"/>
                <a:gd name="T35" fmla="*/ 10 h 31"/>
                <a:gd name="T36" fmla="*/ 0 w 27"/>
                <a:gd name="T37" fmla="*/ 16 h 31"/>
                <a:gd name="T38" fmla="*/ 4 w 27"/>
                <a:gd name="T39" fmla="*/ 23 h 31"/>
                <a:gd name="T40" fmla="*/ 9 w 27"/>
                <a:gd name="T41" fmla="*/ 28 h 31"/>
                <a:gd name="T42" fmla="*/ 11 w 27"/>
                <a:gd name="T43" fmla="*/ 31 h 31"/>
                <a:gd name="T44" fmla="*/ 15 w 27"/>
                <a:gd name="T45" fmla="*/ 29 h 31"/>
                <a:gd name="T46" fmla="*/ 15 w 27"/>
                <a:gd name="T4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31">
                  <a:moveTo>
                    <a:pt x="15" y="29"/>
                  </a:moveTo>
                  <a:cubicBezTo>
                    <a:pt x="15" y="28"/>
                    <a:pt x="13" y="24"/>
                    <a:pt x="15" y="24"/>
                  </a:cubicBezTo>
                  <a:cubicBezTo>
                    <a:pt x="15" y="24"/>
                    <a:pt x="17" y="24"/>
                    <a:pt x="17" y="24"/>
                  </a:cubicBezTo>
                  <a:cubicBezTo>
                    <a:pt x="18" y="23"/>
                    <a:pt x="18" y="21"/>
                    <a:pt x="19" y="21"/>
                  </a:cubicBezTo>
                  <a:cubicBezTo>
                    <a:pt x="20" y="22"/>
                    <a:pt x="21" y="23"/>
                    <a:pt x="21" y="24"/>
                  </a:cubicBezTo>
                  <a:cubicBezTo>
                    <a:pt x="22" y="25"/>
                    <a:pt x="22" y="23"/>
                    <a:pt x="24" y="23"/>
                  </a:cubicBezTo>
                  <a:cubicBezTo>
                    <a:pt x="24" y="23"/>
                    <a:pt x="26" y="25"/>
                    <a:pt x="26" y="24"/>
                  </a:cubicBezTo>
                  <a:cubicBezTo>
                    <a:pt x="26" y="23"/>
                    <a:pt x="26" y="22"/>
                    <a:pt x="26" y="21"/>
                  </a:cubicBezTo>
                  <a:cubicBezTo>
                    <a:pt x="27" y="19"/>
                    <a:pt x="27" y="16"/>
                    <a:pt x="26" y="14"/>
                  </a:cubicBezTo>
                  <a:cubicBezTo>
                    <a:pt x="25" y="13"/>
                    <a:pt x="25" y="12"/>
                    <a:pt x="25" y="11"/>
                  </a:cubicBezTo>
                  <a:cubicBezTo>
                    <a:pt x="25" y="9"/>
                    <a:pt x="27" y="8"/>
                    <a:pt x="26" y="6"/>
                  </a:cubicBezTo>
                  <a:cubicBezTo>
                    <a:pt x="25" y="3"/>
                    <a:pt x="21" y="7"/>
                    <a:pt x="21" y="4"/>
                  </a:cubicBezTo>
                  <a:cubicBezTo>
                    <a:pt x="21" y="2"/>
                    <a:pt x="22" y="0"/>
                    <a:pt x="19" y="0"/>
                  </a:cubicBezTo>
                  <a:cubicBezTo>
                    <a:pt x="18" y="0"/>
                    <a:pt x="16" y="0"/>
                    <a:pt x="14" y="0"/>
                  </a:cubicBezTo>
                  <a:cubicBezTo>
                    <a:pt x="10" y="0"/>
                    <a:pt x="15" y="7"/>
                    <a:pt x="11" y="7"/>
                  </a:cubicBezTo>
                  <a:cubicBezTo>
                    <a:pt x="9" y="7"/>
                    <a:pt x="7" y="7"/>
                    <a:pt x="5" y="7"/>
                  </a:cubicBezTo>
                  <a:cubicBezTo>
                    <a:pt x="4" y="7"/>
                    <a:pt x="4" y="7"/>
                    <a:pt x="4" y="7"/>
                  </a:cubicBezTo>
                  <a:cubicBezTo>
                    <a:pt x="2" y="9"/>
                    <a:pt x="4" y="9"/>
                    <a:pt x="4" y="10"/>
                  </a:cubicBezTo>
                  <a:cubicBezTo>
                    <a:pt x="4" y="12"/>
                    <a:pt x="0" y="14"/>
                    <a:pt x="0" y="16"/>
                  </a:cubicBezTo>
                  <a:cubicBezTo>
                    <a:pt x="1" y="18"/>
                    <a:pt x="3" y="21"/>
                    <a:pt x="4" y="23"/>
                  </a:cubicBezTo>
                  <a:cubicBezTo>
                    <a:pt x="6" y="24"/>
                    <a:pt x="7" y="26"/>
                    <a:pt x="9" y="28"/>
                  </a:cubicBezTo>
                  <a:cubicBezTo>
                    <a:pt x="10" y="29"/>
                    <a:pt x="11" y="30"/>
                    <a:pt x="11" y="31"/>
                  </a:cubicBezTo>
                  <a:cubicBezTo>
                    <a:pt x="12" y="30"/>
                    <a:pt x="14" y="30"/>
                    <a:pt x="15" y="29"/>
                  </a:cubicBezTo>
                  <a:cubicBezTo>
                    <a:pt x="15" y="29"/>
                    <a:pt x="14" y="30"/>
                    <a:pt x="15" y="2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86" name="Freeform 754">
              <a:extLst>
                <a:ext uri="{FF2B5EF4-FFF2-40B4-BE49-F238E27FC236}">
                  <a16:creationId xmlns:a16="http://schemas.microsoft.com/office/drawing/2014/main" id="{6778B844-FAB0-6D41-9216-7E213EE9CE16}"/>
                </a:ext>
              </a:extLst>
            </p:cNvPr>
            <p:cNvSpPr>
              <a:spLocks/>
            </p:cNvSpPr>
            <p:nvPr/>
          </p:nvSpPr>
          <p:spPr bwMode="auto">
            <a:xfrm>
              <a:off x="12133301" y="8931134"/>
              <a:ext cx="105096" cy="66896"/>
            </a:xfrm>
            <a:custGeom>
              <a:avLst/>
              <a:gdLst>
                <a:gd name="T0" fmla="*/ 11 w 11"/>
                <a:gd name="T1" fmla="*/ 7 h 7"/>
                <a:gd name="T2" fmla="*/ 11 w 11"/>
                <a:gd name="T3" fmla="*/ 0 h 7"/>
                <a:gd name="T4" fmla="*/ 3 w 11"/>
                <a:gd name="T5" fmla="*/ 1 h 7"/>
                <a:gd name="T6" fmla="*/ 0 w 11"/>
                <a:gd name="T7" fmla="*/ 4 h 7"/>
                <a:gd name="T8" fmla="*/ 2 w 11"/>
                <a:gd name="T9" fmla="*/ 7 h 7"/>
                <a:gd name="T10" fmla="*/ 11 w 11"/>
                <a:gd name="T11" fmla="*/ 7 h 7"/>
              </a:gdLst>
              <a:ahLst/>
              <a:cxnLst>
                <a:cxn ang="0">
                  <a:pos x="T0" y="T1"/>
                </a:cxn>
                <a:cxn ang="0">
                  <a:pos x="T2" y="T3"/>
                </a:cxn>
                <a:cxn ang="0">
                  <a:pos x="T4" y="T5"/>
                </a:cxn>
                <a:cxn ang="0">
                  <a:pos x="T6" y="T7"/>
                </a:cxn>
                <a:cxn ang="0">
                  <a:pos x="T8" y="T9"/>
                </a:cxn>
                <a:cxn ang="0">
                  <a:pos x="T10" y="T11"/>
                </a:cxn>
              </a:cxnLst>
              <a:rect l="0" t="0" r="r" b="b"/>
              <a:pathLst>
                <a:path w="11" h="7">
                  <a:moveTo>
                    <a:pt x="11" y="7"/>
                  </a:moveTo>
                  <a:cubicBezTo>
                    <a:pt x="11" y="5"/>
                    <a:pt x="11" y="2"/>
                    <a:pt x="11" y="0"/>
                  </a:cubicBezTo>
                  <a:cubicBezTo>
                    <a:pt x="8" y="0"/>
                    <a:pt x="6" y="1"/>
                    <a:pt x="3" y="1"/>
                  </a:cubicBezTo>
                  <a:cubicBezTo>
                    <a:pt x="4" y="2"/>
                    <a:pt x="1" y="3"/>
                    <a:pt x="0" y="4"/>
                  </a:cubicBezTo>
                  <a:cubicBezTo>
                    <a:pt x="0" y="5"/>
                    <a:pt x="2" y="6"/>
                    <a:pt x="2" y="7"/>
                  </a:cubicBezTo>
                  <a:lnTo>
                    <a:pt x="11" y="7"/>
                  </a:ln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87" name="Freeform 755">
              <a:extLst>
                <a:ext uri="{FF2B5EF4-FFF2-40B4-BE49-F238E27FC236}">
                  <a16:creationId xmlns:a16="http://schemas.microsoft.com/office/drawing/2014/main" id="{C886626D-3BC2-FE42-ADA7-DBF233275D72}"/>
                </a:ext>
              </a:extLst>
            </p:cNvPr>
            <p:cNvSpPr>
              <a:spLocks/>
            </p:cNvSpPr>
            <p:nvPr/>
          </p:nvSpPr>
          <p:spPr bwMode="auto">
            <a:xfrm>
              <a:off x="12098268" y="8427820"/>
              <a:ext cx="343949" cy="531986"/>
            </a:xfrm>
            <a:custGeom>
              <a:avLst/>
              <a:gdLst>
                <a:gd name="T0" fmla="*/ 29 w 37"/>
                <a:gd name="T1" fmla="*/ 55 h 57"/>
                <a:gd name="T2" fmla="*/ 37 w 37"/>
                <a:gd name="T3" fmla="*/ 55 h 57"/>
                <a:gd name="T4" fmla="*/ 33 w 37"/>
                <a:gd name="T5" fmla="*/ 48 h 57"/>
                <a:gd name="T6" fmla="*/ 32 w 37"/>
                <a:gd name="T7" fmla="*/ 44 h 57"/>
                <a:gd name="T8" fmla="*/ 30 w 37"/>
                <a:gd name="T9" fmla="*/ 40 h 57"/>
                <a:gd name="T10" fmla="*/ 32 w 37"/>
                <a:gd name="T11" fmla="*/ 32 h 57"/>
                <a:gd name="T12" fmla="*/ 34 w 37"/>
                <a:gd name="T13" fmla="*/ 27 h 57"/>
                <a:gd name="T14" fmla="*/ 31 w 37"/>
                <a:gd name="T15" fmla="*/ 21 h 57"/>
                <a:gd name="T16" fmla="*/ 28 w 37"/>
                <a:gd name="T17" fmla="*/ 16 h 57"/>
                <a:gd name="T18" fmla="*/ 34 w 37"/>
                <a:gd name="T19" fmla="*/ 16 h 57"/>
                <a:gd name="T20" fmla="*/ 32 w 37"/>
                <a:gd name="T21" fmla="*/ 6 h 57"/>
                <a:gd name="T22" fmla="*/ 30 w 37"/>
                <a:gd name="T23" fmla="*/ 2 h 57"/>
                <a:gd name="T24" fmla="*/ 27 w 37"/>
                <a:gd name="T25" fmla="*/ 0 h 57"/>
                <a:gd name="T26" fmla="*/ 28 w 37"/>
                <a:gd name="T27" fmla="*/ 9 h 57"/>
                <a:gd name="T28" fmla="*/ 23 w 37"/>
                <a:gd name="T29" fmla="*/ 18 h 57"/>
                <a:gd name="T30" fmla="*/ 21 w 37"/>
                <a:gd name="T31" fmla="*/ 22 h 57"/>
                <a:gd name="T32" fmla="*/ 18 w 37"/>
                <a:gd name="T33" fmla="*/ 27 h 57"/>
                <a:gd name="T34" fmla="*/ 15 w 37"/>
                <a:gd name="T35" fmla="*/ 33 h 57"/>
                <a:gd name="T36" fmla="*/ 11 w 37"/>
                <a:gd name="T37" fmla="*/ 31 h 57"/>
                <a:gd name="T38" fmla="*/ 2 w 37"/>
                <a:gd name="T39" fmla="*/ 39 h 57"/>
                <a:gd name="T40" fmla="*/ 1 w 37"/>
                <a:gd name="T41" fmla="*/ 42 h 57"/>
                <a:gd name="T42" fmla="*/ 4 w 37"/>
                <a:gd name="T43" fmla="*/ 45 h 57"/>
                <a:gd name="T44" fmla="*/ 5 w 37"/>
                <a:gd name="T45" fmla="*/ 45 h 57"/>
                <a:gd name="T46" fmla="*/ 7 w 37"/>
                <a:gd name="T47" fmla="*/ 48 h 57"/>
                <a:gd name="T48" fmla="*/ 7 w 37"/>
                <a:gd name="T49" fmla="*/ 55 h 57"/>
                <a:gd name="T50" fmla="*/ 16 w 37"/>
                <a:gd name="T51" fmla="*/ 54 h 57"/>
                <a:gd name="T52" fmla="*/ 29 w 37"/>
                <a:gd name="T5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 h="57">
                  <a:moveTo>
                    <a:pt x="29" y="55"/>
                  </a:moveTo>
                  <a:cubicBezTo>
                    <a:pt x="32" y="55"/>
                    <a:pt x="35" y="57"/>
                    <a:pt x="37" y="55"/>
                  </a:cubicBezTo>
                  <a:cubicBezTo>
                    <a:pt x="37" y="51"/>
                    <a:pt x="35" y="50"/>
                    <a:pt x="33" y="48"/>
                  </a:cubicBezTo>
                  <a:cubicBezTo>
                    <a:pt x="32" y="47"/>
                    <a:pt x="32" y="46"/>
                    <a:pt x="32" y="44"/>
                  </a:cubicBezTo>
                  <a:cubicBezTo>
                    <a:pt x="31" y="43"/>
                    <a:pt x="30" y="42"/>
                    <a:pt x="30" y="40"/>
                  </a:cubicBezTo>
                  <a:cubicBezTo>
                    <a:pt x="29" y="36"/>
                    <a:pt x="31" y="35"/>
                    <a:pt x="32" y="32"/>
                  </a:cubicBezTo>
                  <a:cubicBezTo>
                    <a:pt x="33" y="30"/>
                    <a:pt x="34" y="29"/>
                    <a:pt x="34" y="27"/>
                  </a:cubicBezTo>
                  <a:cubicBezTo>
                    <a:pt x="33" y="25"/>
                    <a:pt x="33" y="23"/>
                    <a:pt x="31" y="21"/>
                  </a:cubicBezTo>
                  <a:cubicBezTo>
                    <a:pt x="31" y="21"/>
                    <a:pt x="26" y="18"/>
                    <a:pt x="28" y="16"/>
                  </a:cubicBezTo>
                  <a:cubicBezTo>
                    <a:pt x="29" y="15"/>
                    <a:pt x="32" y="16"/>
                    <a:pt x="34" y="16"/>
                  </a:cubicBezTo>
                  <a:cubicBezTo>
                    <a:pt x="32" y="12"/>
                    <a:pt x="32" y="10"/>
                    <a:pt x="32" y="6"/>
                  </a:cubicBezTo>
                  <a:cubicBezTo>
                    <a:pt x="32" y="5"/>
                    <a:pt x="32" y="3"/>
                    <a:pt x="30" y="2"/>
                  </a:cubicBezTo>
                  <a:cubicBezTo>
                    <a:pt x="30" y="1"/>
                    <a:pt x="27" y="0"/>
                    <a:pt x="27" y="0"/>
                  </a:cubicBezTo>
                  <a:cubicBezTo>
                    <a:pt x="27" y="2"/>
                    <a:pt x="33" y="7"/>
                    <a:pt x="28" y="9"/>
                  </a:cubicBezTo>
                  <a:cubicBezTo>
                    <a:pt x="25" y="11"/>
                    <a:pt x="24" y="14"/>
                    <a:pt x="23" y="18"/>
                  </a:cubicBezTo>
                  <a:cubicBezTo>
                    <a:pt x="22" y="19"/>
                    <a:pt x="22" y="22"/>
                    <a:pt x="21" y="22"/>
                  </a:cubicBezTo>
                  <a:cubicBezTo>
                    <a:pt x="19" y="23"/>
                    <a:pt x="19" y="25"/>
                    <a:pt x="18" y="27"/>
                  </a:cubicBezTo>
                  <a:cubicBezTo>
                    <a:pt x="17" y="29"/>
                    <a:pt x="16" y="31"/>
                    <a:pt x="15" y="33"/>
                  </a:cubicBezTo>
                  <a:cubicBezTo>
                    <a:pt x="13" y="35"/>
                    <a:pt x="12" y="31"/>
                    <a:pt x="11" y="31"/>
                  </a:cubicBezTo>
                  <a:cubicBezTo>
                    <a:pt x="6" y="31"/>
                    <a:pt x="3" y="35"/>
                    <a:pt x="2" y="39"/>
                  </a:cubicBezTo>
                  <a:cubicBezTo>
                    <a:pt x="2" y="40"/>
                    <a:pt x="0" y="41"/>
                    <a:pt x="1" y="42"/>
                  </a:cubicBezTo>
                  <a:cubicBezTo>
                    <a:pt x="2" y="43"/>
                    <a:pt x="3" y="44"/>
                    <a:pt x="4" y="45"/>
                  </a:cubicBezTo>
                  <a:cubicBezTo>
                    <a:pt x="4" y="46"/>
                    <a:pt x="5" y="44"/>
                    <a:pt x="5" y="45"/>
                  </a:cubicBezTo>
                  <a:cubicBezTo>
                    <a:pt x="6" y="46"/>
                    <a:pt x="7" y="47"/>
                    <a:pt x="7" y="48"/>
                  </a:cubicBezTo>
                  <a:cubicBezTo>
                    <a:pt x="8" y="50"/>
                    <a:pt x="7" y="53"/>
                    <a:pt x="7" y="55"/>
                  </a:cubicBezTo>
                  <a:cubicBezTo>
                    <a:pt x="10" y="54"/>
                    <a:pt x="13" y="54"/>
                    <a:pt x="16" y="54"/>
                  </a:cubicBezTo>
                  <a:cubicBezTo>
                    <a:pt x="20" y="54"/>
                    <a:pt x="25" y="55"/>
                    <a:pt x="29" y="5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88" name="Freeform 756">
              <a:extLst>
                <a:ext uri="{FF2B5EF4-FFF2-40B4-BE49-F238E27FC236}">
                  <a16:creationId xmlns:a16="http://schemas.microsoft.com/office/drawing/2014/main" id="{9C592C90-3333-2243-A82F-7023896AE8E9}"/>
                </a:ext>
              </a:extLst>
            </p:cNvPr>
            <p:cNvSpPr>
              <a:spLocks/>
            </p:cNvSpPr>
            <p:nvPr/>
          </p:nvSpPr>
          <p:spPr bwMode="auto">
            <a:xfrm>
              <a:off x="11732030" y="8453304"/>
              <a:ext cx="140127" cy="289887"/>
            </a:xfrm>
            <a:custGeom>
              <a:avLst/>
              <a:gdLst>
                <a:gd name="T0" fmla="*/ 11 w 15"/>
                <a:gd name="T1" fmla="*/ 0 h 31"/>
                <a:gd name="T2" fmla="*/ 9 w 15"/>
                <a:gd name="T3" fmla="*/ 4 h 31"/>
                <a:gd name="T4" fmla="*/ 4 w 15"/>
                <a:gd name="T5" fmla="*/ 5 h 31"/>
                <a:gd name="T6" fmla="*/ 1 w 15"/>
                <a:gd name="T7" fmla="*/ 8 h 31"/>
                <a:gd name="T8" fmla="*/ 3 w 15"/>
                <a:gd name="T9" fmla="*/ 13 h 31"/>
                <a:gd name="T10" fmla="*/ 6 w 15"/>
                <a:gd name="T11" fmla="*/ 31 h 31"/>
                <a:gd name="T12" fmla="*/ 11 w 15"/>
                <a:gd name="T13" fmla="*/ 30 h 31"/>
                <a:gd name="T14" fmla="*/ 11 w 15"/>
                <a:gd name="T15" fmla="*/ 27 h 31"/>
                <a:gd name="T16" fmla="*/ 11 w 15"/>
                <a:gd name="T17" fmla="*/ 18 h 31"/>
                <a:gd name="T18" fmla="*/ 15 w 15"/>
                <a:gd name="T19" fmla="*/ 9 h 31"/>
                <a:gd name="T20" fmla="*/ 14 w 15"/>
                <a:gd name="T21" fmla="*/ 3 h 31"/>
                <a:gd name="T22" fmla="*/ 11 w 15"/>
                <a:gd name="T23" fmla="*/ 0 h 31"/>
                <a:gd name="T24" fmla="*/ 11 w 15"/>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31">
                  <a:moveTo>
                    <a:pt x="11" y="0"/>
                  </a:moveTo>
                  <a:cubicBezTo>
                    <a:pt x="9" y="2"/>
                    <a:pt x="10" y="2"/>
                    <a:pt x="9" y="4"/>
                  </a:cubicBezTo>
                  <a:cubicBezTo>
                    <a:pt x="8" y="6"/>
                    <a:pt x="6" y="5"/>
                    <a:pt x="4" y="5"/>
                  </a:cubicBezTo>
                  <a:cubicBezTo>
                    <a:pt x="4" y="5"/>
                    <a:pt x="2" y="7"/>
                    <a:pt x="1" y="8"/>
                  </a:cubicBezTo>
                  <a:cubicBezTo>
                    <a:pt x="0" y="9"/>
                    <a:pt x="2" y="11"/>
                    <a:pt x="3" y="13"/>
                  </a:cubicBezTo>
                  <a:cubicBezTo>
                    <a:pt x="7" y="18"/>
                    <a:pt x="4" y="25"/>
                    <a:pt x="6" y="31"/>
                  </a:cubicBezTo>
                  <a:cubicBezTo>
                    <a:pt x="7" y="31"/>
                    <a:pt x="9" y="31"/>
                    <a:pt x="11" y="30"/>
                  </a:cubicBezTo>
                  <a:cubicBezTo>
                    <a:pt x="12" y="30"/>
                    <a:pt x="12" y="29"/>
                    <a:pt x="11" y="27"/>
                  </a:cubicBezTo>
                  <a:cubicBezTo>
                    <a:pt x="11" y="24"/>
                    <a:pt x="11" y="21"/>
                    <a:pt x="11" y="18"/>
                  </a:cubicBezTo>
                  <a:cubicBezTo>
                    <a:pt x="11" y="14"/>
                    <a:pt x="14" y="12"/>
                    <a:pt x="15" y="9"/>
                  </a:cubicBezTo>
                  <a:cubicBezTo>
                    <a:pt x="15" y="6"/>
                    <a:pt x="15" y="5"/>
                    <a:pt x="14" y="3"/>
                  </a:cubicBezTo>
                  <a:cubicBezTo>
                    <a:pt x="14" y="3"/>
                    <a:pt x="11" y="0"/>
                    <a:pt x="11" y="0"/>
                  </a:cubicBezTo>
                  <a:cubicBezTo>
                    <a:pt x="10" y="1"/>
                    <a:pt x="11" y="0"/>
                    <a:pt x="1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89" name="Freeform 757">
              <a:extLst>
                <a:ext uri="{FF2B5EF4-FFF2-40B4-BE49-F238E27FC236}">
                  <a16:creationId xmlns:a16="http://schemas.microsoft.com/office/drawing/2014/main" id="{3EE9190C-533C-574A-9BED-375C62C7D191}"/>
                </a:ext>
              </a:extLst>
            </p:cNvPr>
            <p:cNvSpPr>
              <a:spLocks/>
            </p:cNvSpPr>
            <p:nvPr/>
          </p:nvSpPr>
          <p:spPr bwMode="auto">
            <a:xfrm>
              <a:off x="11827572" y="8380032"/>
              <a:ext cx="550956" cy="477833"/>
            </a:xfrm>
            <a:custGeom>
              <a:avLst/>
              <a:gdLst>
                <a:gd name="T0" fmla="*/ 31 w 59"/>
                <a:gd name="T1" fmla="*/ 42 h 51"/>
                <a:gd name="T2" fmla="*/ 37 w 59"/>
                <a:gd name="T3" fmla="*/ 37 h 51"/>
                <a:gd name="T4" fmla="*/ 40 w 59"/>
                <a:gd name="T5" fmla="*/ 36 h 51"/>
                <a:gd name="T6" fmla="*/ 43 w 59"/>
                <a:gd name="T7" fmla="*/ 38 h 51"/>
                <a:gd name="T8" fmla="*/ 47 w 59"/>
                <a:gd name="T9" fmla="*/ 32 h 51"/>
                <a:gd name="T10" fmla="*/ 48 w 59"/>
                <a:gd name="T11" fmla="*/ 28 h 51"/>
                <a:gd name="T12" fmla="*/ 51 w 59"/>
                <a:gd name="T13" fmla="*/ 27 h 51"/>
                <a:gd name="T14" fmla="*/ 56 w 59"/>
                <a:gd name="T15" fmla="*/ 14 h 51"/>
                <a:gd name="T16" fmla="*/ 59 w 59"/>
                <a:gd name="T17" fmla="*/ 11 h 51"/>
                <a:gd name="T18" fmla="*/ 57 w 59"/>
                <a:gd name="T19" fmla="*/ 8 h 51"/>
                <a:gd name="T20" fmla="*/ 56 w 59"/>
                <a:gd name="T21" fmla="*/ 6 h 51"/>
                <a:gd name="T22" fmla="*/ 54 w 59"/>
                <a:gd name="T23" fmla="*/ 1 h 51"/>
                <a:gd name="T24" fmla="*/ 48 w 59"/>
                <a:gd name="T25" fmla="*/ 5 h 51"/>
                <a:gd name="T26" fmla="*/ 40 w 59"/>
                <a:gd name="T27" fmla="*/ 4 h 51"/>
                <a:gd name="T28" fmla="*/ 32 w 59"/>
                <a:gd name="T29" fmla="*/ 6 h 51"/>
                <a:gd name="T30" fmla="*/ 26 w 59"/>
                <a:gd name="T31" fmla="*/ 4 h 51"/>
                <a:gd name="T32" fmla="*/ 19 w 59"/>
                <a:gd name="T33" fmla="*/ 3 h 51"/>
                <a:gd name="T34" fmla="*/ 13 w 59"/>
                <a:gd name="T35" fmla="*/ 1 h 51"/>
                <a:gd name="T36" fmla="*/ 8 w 59"/>
                <a:gd name="T37" fmla="*/ 3 h 51"/>
                <a:gd name="T38" fmla="*/ 7 w 59"/>
                <a:gd name="T39" fmla="*/ 6 h 51"/>
                <a:gd name="T40" fmla="*/ 6 w 59"/>
                <a:gd name="T41" fmla="*/ 10 h 51"/>
                <a:gd name="T42" fmla="*/ 5 w 59"/>
                <a:gd name="T43" fmla="*/ 16 h 51"/>
                <a:gd name="T44" fmla="*/ 1 w 59"/>
                <a:gd name="T45" fmla="*/ 24 h 51"/>
                <a:gd name="T46" fmla="*/ 2 w 59"/>
                <a:gd name="T47" fmla="*/ 38 h 51"/>
                <a:gd name="T48" fmla="*/ 5 w 59"/>
                <a:gd name="T49" fmla="*/ 38 h 51"/>
                <a:gd name="T50" fmla="*/ 9 w 59"/>
                <a:gd name="T51" fmla="*/ 39 h 51"/>
                <a:gd name="T52" fmla="*/ 14 w 59"/>
                <a:gd name="T53" fmla="*/ 43 h 51"/>
                <a:gd name="T54" fmla="*/ 14 w 59"/>
                <a:gd name="T55" fmla="*/ 45 h 51"/>
                <a:gd name="T56" fmla="*/ 16 w 59"/>
                <a:gd name="T57" fmla="*/ 48 h 51"/>
                <a:gd name="T58" fmla="*/ 23 w 59"/>
                <a:gd name="T59" fmla="*/ 47 h 51"/>
                <a:gd name="T60" fmla="*/ 22 w 59"/>
                <a:gd name="T61" fmla="*/ 48 h 51"/>
                <a:gd name="T62" fmla="*/ 27 w 59"/>
                <a:gd name="T63" fmla="*/ 47 h 51"/>
                <a:gd name="T64" fmla="*/ 30 w 59"/>
                <a:gd name="T65" fmla="*/ 47 h 51"/>
                <a:gd name="T66" fmla="*/ 31 w 59"/>
                <a:gd name="T67" fmla="*/ 42 h 51"/>
                <a:gd name="T68" fmla="*/ 31 w 59"/>
                <a:gd name="T69" fmla="*/ 4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51">
                  <a:moveTo>
                    <a:pt x="31" y="42"/>
                  </a:moveTo>
                  <a:cubicBezTo>
                    <a:pt x="32" y="40"/>
                    <a:pt x="35" y="37"/>
                    <a:pt x="37" y="37"/>
                  </a:cubicBezTo>
                  <a:cubicBezTo>
                    <a:pt x="38" y="36"/>
                    <a:pt x="40" y="36"/>
                    <a:pt x="40" y="36"/>
                  </a:cubicBezTo>
                  <a:cubicBezTo>
                    <a:pt x="41" y="37"/>
                    <a:pt x="42" y="39"/>
                    <a:pt x="43" y="38"/>
                  </a:cubicBezTo>
                  <a:cubicBezTo>
                    <a:pt x="45" y="37"/>
                    <a:pt x="46" y="34"/>
                    <a:pt x="47" y="32"/>
                  </a:cubicBezTo>
                  <a:cubicBezTo>
                    <a:pt x="47" y="31"/>
                    <a:pt x="48" y="29"/>
                    <a:pt x="48" y="28"/>
                  </a:cubicBezTo>
                  <a:cubicBezTo>
                    <a:pt x="49" y="27"/>
                    <a:pt x="50" y="28"/>
                    <a:pt x="51" y="27"/>
                  </a:cubicBezTo>
                  <a:cubicBezTo>
                    <a:pt x="51" y="25"/>
                    <a:pt x="53" y="14"/>
                    <a:pt x="56" y="14"/>
                  </a:cubicBezTo>
                  <a:cubicBezTo>
                    <a:pt x="58" y="14"/>
                    <a:pt x="59" y="12"/>
                    <a:pt x="59" y="11"/>
                  </a:cubicBezTo>
                  <a:cubicBezTo>
                    <a:pt x="59" y="9"/>
                    <a:pt x="57" y="9"/>
                    <a:pt x="57" y="8"/>
                  </a:cubicBezTo>
                  <a:cubicBezTo>
                    <a:pt x="57" y="7"/>
                    <a:pt x="56" y="7"/>
                    <a:pt x="56" y="6"/>
                  </a:cubicBezTo>
                  <a:cubicBezTo>
                    <a:pt x="55" y="4"/>
                    <a:pt x="55" y="3"/>
                    <a:pt x="54" y="1"/>
                  </a:cubicBezTo>
                  <a:cubicBezTo>
                    <a:pt x="53" y="2"/>
                    <a:pt x="50" y="5"/>
                    <a:pt x="48" y="5"/>
                  </a:cubicBezTo>
                  <a:cubicBezTo>
                    <a:pt x="45" y="4"/>
                    <a:pt x="43" y="4"/>
                    <a:pt x="40" y="4"/>
                  </a:cubicBezTo>
                  <a:cubicBezTo>
                    <a:pt x="37" y="4"/>
                    <a:pt x="35" y="6"/>
                    <a:pt x="32" y="6"/>
                  </a:cubicBezTo>
                  <a:cubicBezTo>
                    <a:pt x="30" y="6"/>
                    <a:pt x="28" y="3"/>
                    <a:pt x="26" y="4"/>
                  </a:cubicBezTo>
                  <a:cubicBezTo>
                    <a:pt x="22" y="6"/>
                    <a:pt x="21" y="5"/>
                    <a:pt x="19" y="3"/>
                  </a:cubicBezTo>
                  <a:cubicBezTo>
                    <a:pt x="18" y="2"/>
                    <a:pt x="15" y="0"/>
                    <a:pt x="13" y="1"/>
                  </a:cubicBezTo>
                  <a:cubicBezTo>
                    <a:pt x="12" y="1"/>
                    <a:pt x="9" y="2"/>
                    <a:pt x="8" y="3"/>
                  </a:cubicBezTo>
                  <a:cubicBezTo>
                    <a:pt x="7" y="4"/>
                    <a:pt x="8" y="5"/>
                    <a:pt x="7" y="6"/>
                  </a:cubicBezTo>
                  <a:cubicBezTo>
                    <a:pt x="7" y="7"/>
                    <a:pt x="6" y="9"/>
                    <a:pt x="6" y="10"/>
                  </a:cubicBezTo>
                  <a:cubicBezTo>
                    <a:pt x="5" y="12"/>
                    <a:pt x="5" y="14"/>
                    <a:pt x="5" y="16"/>
                  </a:cubicBezTo>
                  <a:cubicBezTo>
                    <a:pt x="5" y="19"/>
                    <a:pt x="2" y="21"/>
                    <a:pt x="1" y="24"/>
                  </a:cubicBezTo>
                  <a:cubicBezTo>
                    <a:pt x="0" y="27"/>
                    <a:pt x="1" y="34"/>
                    <a:pt x="2" y="38"/>
                  </a:cubicBezTo>
                  <a:cubicBezTo>
                    <a:pt x="2" y="39"/>
                    <a:pt x="4" y="38"/>
                    <a:pt x="5" y="38"/>
                  </a:cubicBezTo>
                  <a:cubicBezTo>
                    <a:pt x="6" y="38"/>
                    <a:pt x="8" y="39"/>
                    <a:pt x="9" y="39"/>
                  </a:cubicBezTo>
                  <a:cubicBezTo>
                    <a:pt x="10" y="40"/>
                    <a:pt x="14" y="42"/>
                    <a:pt x="14" y="43"/>
                  </a:cubicBezTo>
                  <a:cubicBezTo>
                    <a:pt x="14" y="44"/>
                    <a:pt x="14" y="44"/>
                    <a:pt x="14" y="45"/>
                  </a:cubicBezTo>
                  <a:cubicBezTo>
                    <a:pt x="14" y="46"/>
                    <a:pt x="15" y="47"/>
                    <a:pt x="16" y="48"/>
                  </a:cubicBezTo>
                  <a:cubicBezTo>
                    <a:pt x="18" y="51"/>
                    <a:pt x="21" y="46"/>
                    <a:pt x="23" y="47"/>
                  </a:cubicBezTo>
                  <a:cubicBezTo>
                    <a:pt x="23" y="47"/>
                    <a:pt x="22" y="48"/>
                    <a:pt x="22" y="48"/>
                  </a:cubicBezTo>
                  <a:cubicBezTo>
                    <a:pt x="22" y="47"/>
                    <a:pt x="27" y="47"/>
                    <a:pt x="27" y="47"/>
                  </a:cubicBezTo>
                  <a:cubicBezTo>
                    <a:pt x="29" y="47"/>
                    <a:pt x="29" y="45"/>
                    <a:pt x="30" y="47"/>
                  </a:cubicBezTo>
                  <a:cubicBezTo>
                    <a:pt x="31" y="45"/>
                    <a:pt x="31" y="44"/>
                    <a:pt x="31" y="42"/>
                  </a:cubicBezTo>
                  <a:cubicBezTo>
                    <a:pt x="32" y="41"/>
                    <a:pt x="31" y="43"/>
                    <a:pt x="31" y="4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90" name="Freeform 758">
              <a:extLst>
                <a:ext uri="{FF2B5EF4-FFF2-40B4-BE49-F238E27FC236}">
                  <a16:creationId xmlns:a16="http://schemas.microsoft.com/office/drawing/2014/main" id="{02830E22-4C8D-4049-BC39-F3F076817EAD}"/>
                </a:ext>
              </a:extLst>
            </p:cNvPr>
            <p:cNvSpPr>
              <a:spLocks/>
            </p:cNvSpPr>
            <p:nvPr/>
          </p:nvSpPr>
          <p:spPr bwMode="auto">
            <a:xfrm>
              <a:off x="11432668" y="8322691"/>
              <a:ext cx="394904" cy="280329"/>
            </a:xfrm>
            <a:custGeom>
              <a:avLst/>
              <a:gdLst>
                <a:gd name="T0" fmla="*/ 35 w 42"/>
                <a:gd name="T1" fmla="*/ 20 h 30"/>
                <a:gd name="T2" fmla="*/ 41 w 42"/>
                <a:gd name="T3" fmla="*/ 17 h 30"/>
                <a:gd name="T4" fmla="*/ 38 w 42"/>
                <a:gd name="T5" fmla="*/ 13 h 30"/>
                <a:gd name="T6" fmla="*/ 33 w 42"/>
                <a:gd name="T7" fmla="*/ 10 h 30"/>
                <a:gd name="T8" fmla="*/ 32 w 42"/>
                <a:gd name="T9" fmla="*/ 7 h 30"/>
                <a:gd name="T10" fmla="*/ 30 w 42"/>
                <a:gd name="T11" fmla="*/ 1 h 30"/>
                <a:gd name="T12" fmla="*/ 26 w 42"/>
                <a:gd name="T13" fmla="*/ 0 h 30"/>
                <a:gd name="T14" fmla="*/ 22 w 42"/>
                <a:gd name="T15" fmla="*/ 2 h 30"/>
                <a:gd name="T16" fmla="*/ 19 w 42"/>
                <a:gd name="T17" fmla="*/ 4 h 30"/>
                <a:gd name="T18" fmla="*/ 17 w 42"/>
                <a:gd name="T19" fmla="*/ 5 h 30"/>
                <a:gd name="T20" fmla="*/ 11 w 42"/>
                <a:gd name="T21" fmla="*/ 10 h 30"/>
                <a:gd name="T22" fmla="*/ 9 w 42"/>
                <a:gd name="T23" fmla="*/ 10 h 30"/>
                <a:gd name="T24" fmla="*/ 7 w 42"/>
                <a:gd name="T25" fmla="*/ 14 h 30"/>
                <a:gd name="T26" fmla="*/ 5 w 42"/>
                <a:gd name="T27" fmla="*/ 16 h 30"/>
                <a:gd name="T28" fmla="*/ 2 w 42"/>
                <a:gd name="T29" fmla="*/ 18 h 30"/>
                <a:gd name="T30" fmla="*/ 1 w 42"/>
                <a:gd name="T31" fmla="*/ 24 h 30"/>
                <a:gd name="T32" fmla="*/ 8 w 42"/>
                <a:gd name="T33" fmla="*/ 28 h 30"/>
                <a:gd name="T34" fmla="*/ 16 w 42"/>
                <a:gd name="T35" fmla="*/ 30 h 30"/>
                <a:gd name="T36" fmla="*/ 15 w 42"/>
                <a:gd name="T37" fmla="*/ 22 h 30"/>
                <a:gd name="T38" fmla="*/ 26 w 42"/>
                <a:gd name="T39" fmla="*/ 22 h 30"/>
                <a:gd name="T40" fmla="*/ 35 w 42"/>
                <a:gd name="T41" fmla="*/ 20 h 30"/>
                <a:gd name="T42" fmla="*/ 35 w 42"/>
                <a:gd name="T43" fmla="*/ 2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30">
                  <a:moveTo>
                    <a:pt x="35" y="20"/>
                  </a:moveTo>
                  <a:cubicBezTo>
                    <a:pt x="37" y="17"/>
                    <a:pt x="40" y="20"/>
                    <a:pt x="41" y="17"/>
                  </a:cubicBezTo>
                  <a:cubicBezTo>
                    <a:pt x="42" y="16"/>
                    <a:pt x="39" y="13"/>
                    <a:pt x="38" y="13"/>
                  </a:cubicBezTo>
                  <a:cubicBezTo>
                    <a:pt x="37" y="15"/>
                    <a:pt x="34" y="11"/>
                    <a:pt x="33" y="10"/>
                  </a:cubicBezTo>
                  <a:cubicBezTo>
                    <a:pt x="33" y="9"/>
                    <a:pt x="33" y="8"/>
                    <a:pt x="32" y="7"/>
                  </a:cubicBezTo>
                  <a:cubicBezTo>
                    <a:pt x="30" y="5"/>
                    <a:pt x="30" y="4"/>
                    <a:pt x="30" y="1"/>
                  </a:cubicBezTo>
                  <a:cubicBezTo>
                    <a:pt x="29" y="1"/>
                    <a:pt x="27" y="0"/>
                    <a:pt x="26" y="0"/>
                  </a:cubicBezTo>
                  <a:cubicBezTo>
                    <a:pt x="24" y="1"/>
                    <a:pt x="23" y="2"/>
                    <a:pt x="22" y="2"/>
                  </a:cubicBezTo>
                  <a:cubicBezTo>
                    <a:pt x="21" y="3"/>
                    <a:pt x="20" y="4"/>
                    <a:pt x="19" y="4"/>
                  </a:cubicBezTo>
                  <a:cubicBezTo>
                    <a:pt x="18" y="6"/>
                    <a:pt x="18" y="4"/>
                    <a:pt x="17" y="5"/>
                  </a:cubicBezTo>
                  <a:cubicBezTo>
                    <a:pt x="15" y="6"/>
                    <a:pt x="13" y="11"/>
                    <a:pt x="11" y="10"/>
                  </a:cubicBezTo>
                  <a:cubicBezTo>
                    <a:pt x="10" y="10"/>
                    <a:pt x="9" y="8"/>
                    <a:pt x="9" y="10"/>
                  </a:cubicBezTo>
                  <a:cubicBezTo>
                    <a:pt x="8" y="11"/>
                    <a:pt x="8" y="13"/>
                    <a:pt x="7" y="14"/>
                  </a:cubicBezTo>
                  <a:cubicBezTo>
                    <a:pt x="7" y="15"/>
                    <a:pt x="7" y="16"/>
                    <a:pt x="5" y="16"/>
                  </a:cubicBezTo>
                  <a:cubicBezTo>
                    <a:pt x="5" y="16"/>
                    <a:pt x="1" y="17"/>
                    <a:pt x="2" y="18"/>
                  </a:cubicBezTo>
                  <a:cubicBezTo>
                    <a:pt x="5" y="20"/>
                    <a:pt x="0" y="23"/>
                    <a:pt x="1" y="24"/>
                  </a:cubicBezTo>
                  <a:cubicBezTo>
                    <a:pt x="3" y="25"/>
                    <a:pt x="5" y="30"/>
                    <a:pt x="8" y="28"/>
                  </a:cubicBezTo>
                  <a:cubicBezTo>
                    <a:pt x="11" y="26"/>
                    <a:pt x="13" y="27"/>
                    <a:pt x="16" y="30"/>
                  </a:cubicBezTo>
                  <a:cubicBezTo>
                    <a:pt x="15" y="27"/>
                    <a:pt x="15" y="24"/>
                    <a:pt x="15" y="22"/>
                  </a:cubicBezTo>
                  <a:cubicBezTo>
                    <a:pt x="19" y="22"/>
                    <a:pt x="22" y="22"/>
                    <a:pt x="26" y="22"/>
                  </a:cubicBezTo>
                  <a:cubicBezTo>
                    <a:pt x="29" y="22"/>
                    <a:pt x="34" y="23"/>
                    <a:pt x="35" y="20"/>
                  </a:cubicBezTo>
                  <a:cubicBezTo>
                    <a:pt x="36" y="18"/>
                    <a:pt x="35" y="20"/>
                    <a:pt x="35" y="2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91" name="Freeform 759">
              <a:extLst>
                <a:ext uri="{FF2B5EF4-FFF2-40B4-BE49-F238E27FC236}">
                  <a16:creationId xmlns:a16="http://schemas.microsoft.com/office/drawing/2014/main" id="{ABE643D2-87AD-564B-AF75-388B6E18A205}"/>
                </a:ext>
              </a:extLst>
            </p:cNvPr>
            <p:cNvSpPr>
              <a:spLocks/>
            </p:cNvSpPr>
            <p:nvPr/>
          </p:nvSpPr>
          <p:spPr bwMode="auto">
            <a:xfrm>
              <a:off x="11696997" y="8529752"/>
              <a:ext cx="92356" cy="222990"/>
            </a:xfrm>
            <a:custGeom>
              <a:avLst/>
              <a:gdLst>
                <a:gd name="T0" fmla="*/ 9 w 10"/>
                <a:gd name="T1" fmla="*/ 10 h 24"/>
                <a:gd name="T2" fmla="*/ 8 w 10"/>
                <a:gd name="T3" fmla="*/ 6 h 24"/>
                <a:gd name="T4" fmla="*/ 5 w 10"/>
                <a:gd name="T5" fmla="*/ 0 h 24"/>
                <a:gd name="T6" fmla="*/ 2 w 10"/>
                <a:gd name="T7" fmla="*/ 0 h 24"/>
                <a:gd name="T8" fmla="*/ 2 w 10"/>
                <a:gd name="T9" fmla="*/ 3 h 24"/>
                <a:gd name="T10" fmla="*/ 2 w 10"/>
                <a:gd name="T11" fmla="*/ 9 h 24"/>
                <a:gd name="T12" fmla="*/ 4 w 10"/>
                <a:gd name="T13" fmla="*/ 15 h 24"/>
                <a:gd name="T14" fmla="*/ 4 w 10"/>
                <a:gd name="T15" fmla="*/ 21 h 24"/>
                <a:gd name="T16" fmla="*/ 6 w 10"/>
                <a:gd name="T17" fmla="*/ 23 h 24"/>
                <a:gd name="T18" fmla="*/ 9 w 10"/>
                <a:gd name="T19" fmla="*/ 23 h 24"/>
                <a:gd name="T20" fmla="*/ 9 w 10"/>
                <a:gd name="T21" fmla="*/ 10 h 24"/>
                <a:gd name="T22" fmla="*/ 9 w 10"/>
                <a:gd name="T2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4">
                  <a:moveTo>
                    <a:pt x="9" y="10"/>
                  </a:moveTo>
                  <a:cubicBezTo>
                    <a:pt x="9" y="9"/>
                    <a:pt x="9" y="7"/>
                    <a:pt x="8" y="6"/>
                  </a:cubicBezTo>
                  <a:cubicBezTo>
                    <a:pt x="7" y="5"/>
                    <a:pt x="4" y="1"/>
                    <a:pt x="5" y="0"/>
                  </a:cubicBezTo>
                  <a:cubicBezTo>
                    <a:pt x="4" y="0"/>
                    <a:pt x="3" y="0"/>
                    <a:pt x="2" y="0"/>
                  </a:cubicBezTo>
                  <a:cubicBezTo>
                    <a:pt x="0" y="0"/>
                    <a:pt x="2" y="2"/>
                    <a:pt x="2" y="3"/>
                  </a:cubicBezTo>
                  <a:cubicBezTo>
                    <a:pt x="3" y="5"/>
                    <a:pt x="2" y="7"/>
                    <a:pt x="2" y="9"/>
                  </a:cubicBezTo>
                  <a:cubicBezTo>
                    <a:pt x="1" y="12"/>
                    <a:pt x="3" y="12"/>
                    <a:pt x="4" y="15"/>
                  </a:cubicBezTo>
                  <a:cubicBezTo>
                    <a:pt x="4" y="17"/>
                    <a:pt x="3" y="19"/>
                    <a:pt x="4" y="21"/>
                  </a:cubicBezTo>
                  <a:cubicBezTo>
                    <a:pt x="4" y="22"/>
                    <a:pt x="5" y="23"/>
                    <a:pt x="6" y="23"/>
                  </a:cubicBezTo>
                  <a:cubicBezTo>
                    <a:pt x="7" y="24"/>
                    <a:pt x="10" y="24"/>
                    <a:pt x="9" y="23"/>
                  </a:cubicBezTo>
                  <a:cubicBezTo>
                    <a:pt x="9" y="19"/>
                    <a:pt x="9" y="15"/>
                    <a:pt x="9" y="10"/>
                  </a:cubicBezTo>
                  <a:cubicBezTo>
                    <a:pt x="9" y="7"/>
                    <a:pt x="9" y="13"/>
                    <a:pt x="9"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92" name="Freeform 760">
              <a:extLst>
                <a:ext uri="{FF2B5EF4-FFF2-40B4-BE49-F238E27FC236}">
                  <a16:creationId xmlns:a16="http://schemas.microsoft.com/office/drawing/2014/main" id="{66E1F5FE-8005-8547-8B8A-19C62B18BB42}"/>
                </a:ext>
              </a:extLst>
            </p:cNvPr>
            <p:cNvSpPr>
              <a:spLocks/>
            </p:cNvSpPr>
            <p:nvPr/>
          </p:nvSpPr>
          <p:spPr bwMode="auto">
            <a:xfrm>
              <a:off x="11295722" y="8539311"/>
              <a:ext cx="296177" cy="289887"/>
            </a:xfrm>
            <a:custGeom>
              <a:avLst/>
              <a:gdLst>
                <a:gd name="T0" fmla="*/ 26 w 32"/>
                <a:gd name="T1" fmla="*/ 4 h 31"/>
                <a:gd name="T2" fmla="*/ 21 w 32"/>
                <a:gd name="T3" fmla="*/ 5 h 31"/>
                <a:gd name="T4" fmla="*/ 15 w 32"/>
                <a:gd name="T5" fmla="*/ 1 h 31"/>
                <a:gd name="T6" fmla="*/ 13 w 32"/>
                <a:gd name="T7" fmla="*/ 1 h 31"/>
                <a:gd name="T8" fmla="*/ 10 w 32"/>
                <a:gd name="T9" fmla="*/ 2 h 31"/>
                <a:gd name="T10" fmla="*/ 6 w 32"/>
                <a:gd name="T11" fmla="*/ 2 h 31"/>
                <a:gd name="T12" fmla="*/ 4 w 32"/>
                <a:gd name="T13" fmla="*/ 3 h 31"/>
                <a:gd name="T14" fmla="*/ 3 w 32"/>
                <a:gd name="T15" fmla="*/ 6 h 31"/>
                <a:gd name="T16" fmla="*/ 5 w 32"/>
                <a:gd name="T17" fmla="*/ 7 h 31"/>
                <a:gd name="T18" fmla="*/ 3 w 32"/>
                <a:gd name="T19" fmla="*/ 9 h 31"/>
                <a:gd name="T20" fmla="*/ 5 w 32"/>
                <a:gd name="T21" fmla="*/ 12 h 31"/>
                <a:gd name="T22" fmla="*/ 3 w 32"/>
                <a:gd name="T23" fmla="*/ 13 h 31"/>
                <a:gd name="T24" fmla="*/ 2 w 32"/>
                <a:gd name="T25" fmla="*/ 16 h 31"/>
                <a:gd name="T26" fmla="*/ 2 w 32"/>
                <a:gd name="T27" fmla="*/ 19 h 31"/>
                <a:gd name="T28" fmla="*/ 3 w 32"/>
                <a:gd name="T29" fmla="*/ 23 h 31"/>
                <a:gd name="T30" fmla="*/ 7 w 32"/>
                <a:gd name="T31" fmla="*/ 26 h 31"/>
                <a:gd name="T32" fmla="*/ 7 w 32"/>
                <a:gd name="T33" fmla="*/ 31 h 31"/>
                <a:gd name="T34" fmla="*/ 19 w 32"/>
                <a:gd name="T35" fmla="*/ 28 h 31"/>
                <a:gd name="T36" fmla="*/ 26 w 32"/>
                <a:gd name="T37" fmla="*/ 28 h 31"/>
                <a:gd name="T38" fmla="*/ 30 w 32"/>
                <a:gd name="T39" fmla="*/ 26 h 31"/>
                <a:gd name="T40" fmla="*/ 28 w 32"/>
                <a:gd name="T41" fmla="*/ 21 h 31"/>
                <a:gd name="T42" fmla="*/ 30 w 32"/>
                <a:gd name="T43" fmla="*/ 15 h 31"/>
                <a:gd name="T44" fmla="*/ 26 w 32"/>
                <a:gd name="T45"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 h="31">
                  <a:moveTo>
                    <a:pt x="26" y="4"/>
                  </a:moveTo>
                  <a:cubicBezTo>
                    <a:pt x="24" y="4"/>
                    <a:pt x="23" y="6"/>
                    <a:pt x="21" y="5"/>
                  </a:cubicBezTo>
                  <a:cubicBezTo>
                    <a:pt x="19" y="5"/>
                    <a:pt x="17" y="0"/>
                    <a:pt x="15" y="1"/>
                  </a:cubicBezTo>
                  <a:cubicBezTo>
                    <a:pt x="14" y="2"/>
                    <a:pt x="13" y="2"/>
                    <a:pt x="13" y="1"/>
                  </a:cubicBezTo>
                  <a:cubicBezTo>
                    <a:pt x="12" y="0"/>
                    <a:pt x="11" y="2"/>
                    <a:pt x="10" y="2"/>
                  </a:cubicBezTo>
                  <a:cubicBezTo>
                    <a:pt x="8" y="3"/>
                    <a:pt x="7" y="2"/>
                    <a:pt x="6" y="2"/>
                  </a:cubicBezTo>
                  <a:cubicBezTo>
                    <a:pt x="5" y="1"/>
                    <a:pt x="5" y="3"/>
                    <a:pt x="4" y="3"/>
                  </a:cubicBezTo>
                  <a:cubicBezTo>
                    <a:pt x="3" y="3"/>
                    <a:pt x="2" y="5"/>
                    <a:pt x="3" y="6"/>
                  </a:cubicBezTo>
                  <a:cubicBezTo>
                    <a:pt x="3" y="7"/>
                    <a:pt x="5" y="7"/>
                    <a:pt x="5" y="7"/>
                  </a:cubicBezTo>
                  <a:cubicBezTo>
                    <a:pt x="5" y="8"/>
                    <a:pt x="3" y="9"/>
                    <a:pt x="3" y="9"/>
                  </a:cubicBezTo>
                  <a:cubicBezTo>
                    <a:pt x="3" y="10"/>
                    <a:pt x="5" y="11"/>
                    <a:pt x="5" y="12"/>
                  </a:cubicBezTo>
                  <a:cubicBezTo>
                    <a:pt x="5" y="12"/>
                    <a:pt x="3" y="11"/>
                    <a:pt x="3" y="13"/>
                  </a:cubicBezTo>
                  <a:cubicBezTo>
                    <a:pt x="3" y="14"/>
                    <a:pt x="4" y="16"/>
                    <a:pt x="2" y="16"/>
                  </a:cubicBezTo>
                  <a:cubicBezTo>
                    <a:pt x="3" y="17"/>
                    <a:pt x="3" y="18"/>
                    <a:pt x="2" y="19"/>
                  </a:cubicBezTo>
                  <a:cubicBezTo>
                    <a:pt x="2" y="21"/>
                    <a:pt x="0" y="21"/>
                    <a:pt x="3" y="23"/>
                  </a:cubicBezTo>
                  <a:cubicBezTo>
                    <a:pt x="4" y="23"/>
                    <a:pt x="6" y="24"/>
                    <a:pt x="7" y="26"/>
                  </a:cubicBezTo>
                  <a:cubicBezTo>
                    <a:pt x="8" y="27"/>
                    <a:pt x="7" y="29"/>
                    <a:pt x="7" y="31"/>
                  </a:cubicBezTo>
                  <a:cubicBezTo>
                    <a:pt x="11" y="30"/>
                    <a:pt x="14" y="28"/>
                    <a:pt x="19" y="28"/>
                  </a:cubicBezTo>
                  <a:cubicBezTo>
                    <a:pt x="21" y="27"/>
                    <a:pt x="24" y="28"/>
                    <a:pt x="26" y="28"/>
                  </a:cubicBezTo>
                  <a:cubicBezTo>
                    <a:pt x="28" y="28"/>
                    <a:pt x="31" y="29"/>
                    <a:pt x="30" y="26"/>
                  </a:cubicBezTo>
                  <a:cubicBezTo>
                    <a:pt x="30" y="24"/>
                    <a:pt x="29" y="23"/>
                    <a:pt x="28" y="21"/>
                  </a:cubicBezTo>
                  <a:cubicBezTo>
                    <a:pt x="28" y="19"/>
                    <a:pt x="29" y="17"/>
                    <a:pt x="30" y="15"/>
                  </a:cubicBezTo>
                  <a:cubicBezTo>
                    <a:pt x="31" y="11"/>
                    <a:pt x="32" y="4"/>
                    <a:pt x="26"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93" name="Freeform 761">
              <a:extLst>
                <a:ext uri="{FF2B5EF4-FFF2-40B4-BE49-F238E27FC236}">
                  <a16:creationId xmlns:a16="http://schemas.microsoft.com/office/drawing/2014/main" id="{A50BB79B-C9BE-AB49-9598-78757BBA6236}"/>
                </a:ext>
              </a:extLst>
            </p:cNvPr>
            <p:cNvSpPr>
              <a:spLocks/>
            </p:cNvSpPr>
            <p:nvPr/>
          </p:nvSpPr>
          <p:spPr bwMode="auto">
            <a:xfrm>
              <a:off x="11547315" y="8529752"/>
              <a:ext cx="213379" cy="280329"/>
            </a:xfrm>
            <a:custGeom>
              <a:avLst/>
              <a:gdLst>
                <a:gd name="T0" fmla="*/ 19 w 23"/>
                <a:gd name="T1" fmla="*/ 13 h 30"/>
                <a:gd name="T2" fmla="*/ 18 w 23"/>
                <a:gd name="T3" fmla="*/ 6 h 30"/>
                <a:gd name="T4" fmla="*/ 17 w 23"/>
                <a:gd name="T5" fmla="*/ 0 h 30"/>
                <a:gd name="T6" fmla="*/ 3 w 23"/>
                <a:gd name="T7" fmla="*/ 0 h 30"/>
                <a:gd name="T8" fmla="*/ 4 w 23"/>
                <a:gd name="T9" fmla="*/ 11 h 30"/>
                <a:gd name="T10" fmla="*/ 1 w 23"/>
                <a:gd name="T11" fmla="*/ 22 h 30"/>
                <a:gd name="T12" fmla="*/ 3 w 23"/>
                <a:gd name="T13" fmla="*/ 30 h 30"/>
                <a:gd name="T14" fmla="*/ 10 w 23"/>
                <a:gd name="T15" fmla="*/ 29 h 30"/>
                <a:gd name="T16" fmla="*/ 23 w 23"/>
                <a:gd name="T17" fmla="*/ 24 h 30"/>
                <a:gd name="T18" fmla="*/ 20 w 23"/>
                <a:gd name="T19" fmla="*/ 19 h 30"/>
                <a:gd name="T20" fmla="*/ 19 w 23"/>
                <a:gd name="T21" fmla="*/ 13 h 30"/>
                <a:gd name="T22" fmla="*/ 19 w 23"/>
                <a:gd name="T2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0">
                  <a:moveTo>
                    <a:pt x="19" y="13"/>
                  </a:moveTo>
                  <a:cubicBezTo>
                    <a:pt x="17" y="11"/>
                    <a:pt x="18" y="8"/>
                    <a:pt x="18" y="6"/>
                  </a:cubicBezTo>
                  <a:cubicBezTo>
                    <a:pt x="19" y="4"/>
                    <a:pt x="16" y="2"/>
                    <a:pt x="17" y="0"/>
                  </a:cubicBezTo>
                  <a:cubicBezTo>
                    <a:pt x="12" y="0"/>
                    <a:pt x="8" y="0"/>
                    <a:pt x="3" y="0"/>
                  </a:cubicBezTo>
                  <a:cubicBezTo>
                    <a:pt x="3" y="3"/>
                    <a:pt x="4" y="7"/>
                    <a:pt x="4" y="11"/>
                  </a:cubicBezTo>
                  <a:cubicBezTo>
                    <a:pt x="4" y="15"/>
                    <a:pt x="0" y="18"/>
                    <a:pt x="1" y="22"/>
                  </a:cubicBezTo>
                  <a:cubicBezTo>
                    <a:pt x="2" y="25"/>
                    <a:pt x="4" y="26"/>
                    <a:pt x="3" y="30"/>
                  </a:cubicBezTo>
                  <a:cubicBezTo>
                    <a:pt x="6" y="30"/>
                    <a:pt x="7" y="30"/>
                    <a:pt x="10" y="29"/>
                  </a:cubicBezTo>
                  <a:cubicBezTo>
                    <a:pt x="15" y="28"/>
                    <a:pt x="19" y="26"/>
                    <a:pt x="23" y="24"/>
                  </a:cubicBezTo>
                  <a:cubicBezTo>
                    <a:pt x="21" y="23"/>
                    <a:pt x="20" y="21"/>
                    <a:pt x="20" y="19"/>
                  </a:cubicBezTo>
                  <a:cubicBezTo>
                    <a:pt x="20" y="17"/>
                    <a:pt x="20" y="15"/>
                    <a:pt x="19" y="13"/>
                  </a:cubicBezTo>
                  <a:cubicBezTo>
                    <a:pt x="17" y="11"/>
                    <a:pt x="20" y="15"/>
                    <a:pt x="19" y="1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94" name="Freeform 762">
              <a:extLst>
                <a:ext uri="{FF2B5EF4-FFF2-40B4-BE49-F238E27FC236}">
                  <a16:creationId xmlns:a16="http://schemas.microsoft.com/office/drawing/2014/main" id="{DEE76E19-FA7D-DE4F-8E6F-3059CD61651B}"/>
                </a:ext>
              </a:extLst>
            </p:cNvPr>
            <p:cNvSpPr>
              <a:spLocks/>
            </p:cNvSpPr>
            <p:nvPr/>
          </p:nvSpPr>
          <p:spPr bwMode="auto">
            <a:xfrm>
              <a:off x="11079162" y="8558421"/>
              <a:ext cx="140127" cy="168835"/>
            </a:xfrm>
            <a:custGeom>
              <a:avLst/>
              <a:gdLst>
                <a:gd name="T0" fmla="*/ 12 w 15"/>
                <a:gd name="T1" fmla="*/ 14 h 18"/>
                <a:gd name="T2" fmla="*/ 14 w 15"/>
                <a:gd name="T3" fmla="*/ 6 h 18"/>
                <a:gd name="T4" fmla="*/ 5 w 15"/>
                <a:gd name="T5" fmla="*/ 3 h 18"/>
                <a:gd name="T6" fmla="*/ 1 w 15"/>
                <a:gd name="T7" fmla="*/ 8 h 18"/>
                <a:gd name="T8" fmla="*/ 4 w 15"/>
                <a:gd name="T9" fmla="*/ 12 h 18"/>
                <a:gd name="T10" fmla="*/ 7 w 15"/>
                <a:gd name="T11" fmla="*/ 16 h 18"/>
                <a:gd name="T12" fmla="*/ 10 w 15"/>
                <a:gd name="T13" fmla="*/ 16 h 18"/>
                <a:gd name="T14" fmla="*/ 12 w 15"/>
                <a:gd name="T15" fmla="*/ 14 h 18"/>
                <a:gd name="T16" fmla="*/ 12 w 15"/>
                <a:gd name="T17"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12" y="14"/>
                  </a:moveTo>
                  <a:cubicBezTo>
                    <a:pt x="15" y="13"/>
                    <a:pt x="15" y="8"/>
                    <a:pt x="14" y="6"/>
                  </a:cubicBezTo>
                  <a:cubicBezTo>
                    <a:pt x="12" y="2"/>
                    <a:pt x="8" y="0"/>
                    <a:pt x="5" y="3"/>
                  </a:cubicBezTo>
                  <a:cubicBezTo>
                    <a:pt x="3" y="4"/>
                    <a:pt x="0" y="6"/>
                    <a:pt x="1" y="8"/>
                  </a:cubicBezTo>
                  <a:cubicBezTo>
                    <a:pt x="2" y="10"/>
                    <a:pt x="2" y="11"/>
                    <a:pt x="4" y="12"/>
                  </a:cubicBezTo>
                  <a:cubicBezTo>
                    <a:pt x="5" y="14"/>
                    <a:pt x="5" y="15"/>
                    <a:pt x="7" y="16"/>
                  </a:cubicBezTo>
                  <a:cubicBezTo>
                    <a:pt x="8" y="17"/>
                    <a:pt x="9" y="18"/>
                    <a:pt x="10" y="16"/>
                  </a:cubicBezTo>
                  <a:cubicBezTo>
                    <a:pt x="10" y="15"/>
                    <a:pt x="11" y="15"/>
                    <a:pt x="12" y="14"/>
                  </a:cubicBezTo>
                  <a:cubicBezTo>
                    <a:pt x="14" y="13"/>
                    <a:pt x="11" y="15"/>
                    <a:pt x="12" y="1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95" name="Freeform 763">
              <a:extLst>
                <a:ext uri="{FF2B5EF4-FFF2-40B4-BE49-F238E27FC236}">
                  <a16:creationId xmlns:a16="http://schemas.microsoft.com/office/drawing/2014/main" id="{A337F561-7984-714D-AFD5-7B681A8BDB46}"/>
                </a:ext>
              </a:extLst>
            </p:cNvPr>
            <p:cNvSpPr>
              <a:spLocks/>
            </p:cNvSpPr>
            <p:nvPr/>
          </p:nvSpPr>
          <p:spPr bwMode="auto">
            <a:xfrm>
              <a:off x="11161965" y="8631691"/>
              <a:ext cx="207005" cy="197506"/>
            </a:xfrm>
            <a:custGeom>
              <a:avLst/>
              <a:gdLst>
                <a:gd name="T0" fmla="*/ 21 w 22"/>
                <a:gd name="T1" fmla="*/ 17 h 21"/>
                <a:gd name="T2" fmla="*/ 19 w 22"/>
                <a:gd name="T3" fmla="*/ 13 h 21"/>
                <a:gd name="T4" fmla="*/ 16 w 22"/>
                <a:gd name="T5" fmla="*/ 11 h 21"/>
                <a:gd name="T6" fmla="*/ 16 w 22"/>
                <a:gd name="T7" fmla="*/ 6 h 21"/>
                <a:gd name="T8" fmla="*/ 13 w 22"/>
                <a:gd name="T9" fmla="*/ 8 h 21"/>
                <a:gd name="T10" fmla="*/ 9 w 22"/>
                <a:gd name="T11" fmla="*/ 1 h 21"/>
                <a:gd name="T12" fmla="*/ 5 w 22"/>
                <a:gd name="T13" fmla="*/ 4 h 21"/>
                <a:gd name="T14" fmla="*/ 0 w 22"/>
                <a:gd name="T15" fmla="*/ 9 h 21"/>
                <a:gd name="T16" fmla="*/ 12 w 22"/>
                <a:gd name="T17" fmla="*/ 18 h 21"/>
                <a:gd name="T18" fmla="*/ 19 w 22"/>
                <a:gd name="T19" fmla="*/ 21 h 21"/>
                <a:gd name="T20" fmla="*/ 21 w 22"/>
                <a:gd name="T21" fmla="*/ 17 h 21"/>
                <a:gd name="T22" fmla="*/ 21 w 22"/>
                <a:gd name="T23"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1">
                  <a:moveTo>
                    <a:pt x="21" y="17"/>
                  </a:moveTo>
                  <a:cubicBezTo>
                    <a:pt x="22" y="15"/>
                    <a:pt x="20" y="14"/>
                    <a:pt x="19" y="13"/>
                  </a:cubicBezTo>
                  <a:cubicBezTo>
                    <a:pt x="18" y="13"/>
                    <a:pt x="14" y="12"/>
                    <a:pt x="16" y="11"/>
                  </a:cubicBezTo>
                  <a:cubicBezTo>
                    <a:pt x="17" y="10"/>
                    <a:pt x="17" y="7"/>
                    <a:pt x="16" y="6"/>
                  </a:cubicBezTo>
                  <a:cubicBezTo>
                    <a:pt x="15" y="4"/>
                    <a:pt x="14" y="8"/>
                    <a:pt x="13" y="8"/>
                  </a:cubicBezTo>
                  <a:cubicBezTo>
                    <a:pt x="10" y="8"/>
                    <a:pt x="11" y="0"/>
                    <a:pt x="9" y="1"/>
                  </a:cubicBezTo>
                  <a:cubicBezTo>
                    <a:pt x="8" y="2"/>
                    <a:pt x="6" y="3"/>
                    <a:pt x="5" y="4"/>
                  </a:cubicBezTo>
                  <a:cubicBezTo>
                    <a:pt x="4" y="6"/>
                    <a:pt x="2" y="7"/>
                    <a:pt x="0" y="9"/>
                  </a:cubicBezTo>
                  <a:cubicBezTo>
                    <a:pt x="5" y="12"/>
                    <a:pt x="8" y="15"/>
                    <a:pt x="12" y="18"/>
                  </a:cubicBezTo>
                  <a:cubicBezTo>
                    <a:pt x="14" y="20"/>
                    <a:pt x="16" y="21"/>
                    <a:pt x="19" y="21"/>
                  </a:cubicBezTo>
                  <a:cubicBezTo>
                    <a:pt x="22" y="21"/>
                    <a:pt x="20" y="19"/>
                    <a:pt x="21" y="17"/>
                  </a:cubicBezTo>
                  <a:cubicBezTo>
                    <a:pt x="22" y="15"/>
                    <a:pt x="21" y="19"/>
                    <a:pt x="21" y="1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96" name="Freeform 764">
              <a:extLst>
                <a:ext uri="{FF2B5EF4-FFF2-40B4-BE49-F238E27FC236}">
                  <a16:creationId xmlns:a16="http://schemas.microsoft.com/office/drawing/2014/main" id="{A6C24184-1EEB-954D-B7D0-DAAE5DB595FA}"/>
                </a:ext>
              </a:extLst>
            </p:cNvPr>
            <p:cNvSpPr>
              <a:spLocks/>
            </p:cNvSpPr>
            <p:nvPr/>
          </p:nvSpPr>
          <p:spPr bwMode="auto">
            <a:xfrm>
              <a:off x="11015466" y="8443744"/>
              <a:ext cx="324842" cy="273958"/>
            </a:xfrm>
            <a:custGeom>
              <a:avLst/>
              <a:gdLst>
                <a:gd name="T0" fmla="*/ 10 w 35"/>
                <a:gd name="T1" fmla="*/ 16 h 29"/>
                <a:gd name="T2" fmla="*/ 20 w 35"/>
                <a:gd name="T3" fmla="*/ 17 h 29"/>
                <a:gd name="T4" fmla="*/ 21 w 35"/>
                <a:gd name="T5" fmla="*/ 23 h 29"/>
                <a:gd name="T6" fmla="*/ 25 w 35"/>
                <a:gd name="T7" fmla="*/ 21 h 29"/>
                <a:gd name="T8" fmla="*/ 29 w 35"/>
                <a:gd name="T9" fmla="*/ 27 h 29"/>
                <a:gd name="T10" fmla="*/ 31 w 35"/>
                <a:gd name="T11" fmla="*/ 26 h 29"/>
                <a:gd name="T12" fmla="*/ 33 w 35"/>
                <a:gd name="T13" fmla="*/ 25 h 29"/>
                <a:gd name="T14" fmla="*/ 33 w 35"/>
                <a:gd name="T15" fmla="*/ 23 h 29"/>
                <a:gd name="T16" fmla="*/ 35 w 35"/>
                <a:gd name="T17" fmla="*/ 22 h 29"/>
                <a:gd name="T18" fmla="*/ 34 w 35"/>
                <a:gd name="T19" fmla="*/ 19 h 29"/>
                <a:gd name="T20" fmla="*/ 33 w 35"/>
                <a:gd name="T21" fmla="*/ 16 h 29"/>
                <a:gd name="T22" fmla="*/ 33 w 35"/>
                <a:gd name="T23" fmla="*/ 12 h 29"/>
                <a:gd name="T24" fmla="*/ 32 w 35"/>
                <a:gd name="T25" fmla="*/ 8 h 29"/>
                <a:gd name="T26" fmla="*/ 26 w 35"/>
                <a:gd name="T27" fmla="*/ 2 h 29"/>
                <a:gd name="T28" fmla="*/ 24 w 35"/>
                <a:gd name="T29" fmla="*/ 3 h 29"/>
                <a:gd name="T30" fmla="*/ 22 w 35"/>
                <a:gd name="T31" fmla="*/ 3 h 29"/>
                <a:gd name="T32" fmla="*/ 19 w 35"/>
                <a:gd name="T33" fmla="*/ 3 h 29"/>
                <a:gd name="T34" fmla="*/ 18 w 35"/>
                <a:gd name="T35" fmla="*/ 3 h 29"/>
                <a:gd name="T36" fmla="*/ 15 w 35"/>
                <a:gd name="T37" fmla="*/ 2 h 29"/>
                <a:gd name="T38" fmla="*/ 10 w 35"/>
                <a:gd name="T39" fmla="*/ 1 h 29"/>
                <a:gd name="T40" fmla="*/ 5 w 35"/>
                <a:gd name="T41" fmla="*/ 1 h 29"/>
                <a:gd name="T42" fmla="*/ 5 w 35"/>
                <a:gd name="T43" fmla="*/ 4 h 29"/>
                <a:gd name="T44" fmla="*/ 3 w 35"/>
                <a:gd name="T45" fmla="*/ 6 h 29"/>
                <a:gd name="T46" fmla="*/ 0 w 35"/>
                <a:gd name="T47" fmla="*/ 8 h 29"/>
                <a:gd name="T48" fmla="*/ 3 w 35"/>
                <a:gd name="T49" fmla="*/ 13 h 29"/>
                <a:gd name="T50" fmla="*/ 8 w 35"/>
                <a:gd name="T51" fmla="*/ 19 h 29"/>
                <a:gd name="T52" fmla="*/ 10 w 35"/>
                <a:gd name="T53" fmla="*/ 16 h 29"/>
                <a:gd name="T54" fmla="*/ 10 w 35"/>
                <a:gd name="T55" fmla="*/ 1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29">
                  <a:moveTo>
                    <a:pt x="10" y="16"/>
                  </a:moveTo>
                  <a:cubicBezTo>
                    <a:pt x="14" y="14"/>
                    <a:pt x="18" y="12"/>
                    <a:pt x="20" y="17"/>
                  </a:cubicBezTo>
                  <a:cubicBezTo>
                    <a:pt x="22" y="19"/>
                    <a:pt x="21" y="20"/>
                    <a:pt x="21" y="23"/>
                  </a:cubicBezTo>
                  <a:cubicBezTo>
                    <a:pt x="22" y="24"/>
                    <a:pt x="24" y="21"/>
                    <a:pt x="25" y="21"/>
                  </a:cubicBezTo>
                  <a:cubicBezTo>
                    <a:pt x="27" y="20"/>
                    <a:pt x="27" y="29"/>
                    <a:pt x="29" y="27"/>
                  </a:cubicBezTo>
                  <a:cubicBezTo>
                    <a:pt x="30" y="27"/>
                    <a:pt x="30" y="26"/>
                    <a:pt x="31" y="26"/>
                  </a:cubicBezTo>
                  <a:cubicBezTo>
                    <a:pt x="31" y="25"/>
                    <a:pt x="33" y="26"/>
                    <a:pt x="33" y="25"/>
                  </a:cubicBezTo>
                  <a:cubicBezTo>
                    <a:pt x="34" y="24"/>
                    <a:pt x="33" y="23"/>
                    <a:pt x="33" y="23"/>
                  </a:cubicBezTo>
                  <a:cubicBezTo>
                    <a:pt x="33" y="21"/>
                    <a:pt x="35" y="22"/>
                    <a:pt x="35" y="22"/>
                  </a:cubicBezTo>
                  <a:cubicBezTo>
                    <a:pt x="35" y="21"/>
                    <a:pt x="32" y="20"/>
                    <a:pt x="34" y="19"/>
                  </a:cubicBezTo>
                  <a:cubicBezTo>
                    <a:pt x="35" y="18"/>
                    <a:pt x="35" y="17"/>
                    <a:pt x="33" y="16"/>
                  </a:cubicBezTo>
                  <a:cubicBezTo>
                    <a:pt x="32" y="15"/>
                    <a:pt x="34" y="13"/>
                    <a:pt x="33" y="12"/>
                  </a:cubicBezTo>
                  <a:cubicBezTo>
                    <a:pt x="32" y="11"/>
                    <a:pt x="33" y="10"/>
                    <a:pt x="32" y="8"/>
                  </a:cubicBezTo>
                  <a:cubicBezTo>
                    <a:pt x="31" y="7"/>
                    <a:pt x="29" y="0"/>
                    <a:pt x="26" y="2"/>
                  </a:cubicBezTo>
                  <a:cubicBezTo>
                    <a:pt x="26" y="2"/>
                    <a:pt x="25" y="3"/>
                    <a:pt x="24" y="3"/>
                  </a:cubicBezTo>
                  <a:cubicBezTo>
                    <a:pt x="23" y="3"/>
                    <a:pt x="23" y="3"/>
                    <a:pt x="22" y="3"/>
                  </a:cubicBezTo>
                  <a:cubicBezTo>
                    <a:pt x="21" y="4"/>
                    <a:pt x="20" y="3"/>
                    <a:pt x="19" y="3"/>
                  </a:cubicBezTo>
                  <a:cubicBezTo>
                    <a:pt x="18" y="3"/>
                    <a:pt x="18" y="4"/>
                    <a:pt x="18" y="3"/>
                  </a:cubicBezTo>
                  <a:cubicBezTo>
                    <a:pt x="16" y="2"/>
                    <a:pt x="17" y="2"/>
                    <a:pt x="15" y="2"/>
                  </a:cubicBezTo>
                  <a:cubicBezTo>
                    <a:pt x="12" y="3"/>
                    <a:pt x="12" y="1"/>
                    <a:pt x="10" y="1"/>
                  </a:cubicBezTo>
                  <a:cubicBezTo>
                    <a:pt x="8" y="0"/>
                    <a:pt x="6" y="0"/>
                    <a:pt x="5" y="1"/>
                  </a:cubicBezTo>
                  <a:cubicBezTo>
                    <a:pt x="5" y="2"/>
                    <a:pt x="3" y="3"/>
                    <a:pt x="5" y="4"/>
                  </a:cubicBezTo>
                  <a:cubicBezTo>
                    <a:pt x="6" y="5"/>
                    <a:pt x="5" y="6"/>
                    <a:pt x="3" y="6"/>
                  </a:cubicBezTo>
                  <a:cubicBezTo>
                    <a:pt x="1" y="6"/>
                    <a:pt x="0" y="6"/>
                    <a:pt x="0" y="8"/>
                  </a:cubicBezTo>
                  <a:cubicBezTo>
                    <a:pt x="1" y="10"/>
                    <a:pt x="2" y="11"/>
                    <a:pt x="3" y="13"/>
                  </a:cubicBezTo>
                  <a:cubicBezTo>
                    <a:pt x="5" y="15"/>
                    <a:pt x="6" y="16"/>
                    <a:pt x="8" y="19"/>
                  </a:cubicBezTo>
                  <a:cubicBezTo>
                    <a:pt x="9" y="18"/>
                    <a:pt x="9" y="17"/>
                    <a:pt x="10" y="16"/>
                  </a:cubicBezTo>
                  <a:cubicBezTo>
                    <a:pt x="11" y="16"/>
                    <a:pt x="10" y="17"/>
                    <a:pt x="10" y="1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97" name="Freeform 765">
              <a:extLst>
                <a:ext uri="{FF2B5EF4-FFF2-40B4-BE49-F238E27FC236}">
                  <a16:creationId xmlns:a16="http://schemas.microsoft.com/office/drawing/2014/main" id="{294EA7B9-0192-AC4C-8556-015AFE574C4F}"/>
                </a:ext>
              </a:extLst>
            </p:cNvPr>
            <p:cNvSpPr>
              <a:spLocks/>
            </p:cNvSpPr>
            <p:nvPr/>
          </p:nvSpPr>
          <p:spPr bwMode="auto">
            <a:xfrm>
              <a:off x="10929480" y="8453302"/>
              <a:ext cx="149682" cy="66896"/>
            </a:xfrm>
            <a:custGeom>
              <a:avLst/>
              <a:gdLst>
                <a:gd name="T0" fmla="*/ 10 w 16"/>
                <a:gd name="T1" fmla="*/ 5 h 7"/>
                <a:gd name="T2" fmla="*/ 14 w 16"/>
                <a:gd name="T3" fmla="*/ 3 h 7"/>
                <a:gd name="T4" fmla="*/ 14 w 16"/>
                <a:gd name="T5" fmla="*/ 0 h 7"/>
                <a:gd name="T6" fmla="*/ 7 w 16"/>
                <a:gd name="T7" fmla="*/ 0 h 7"/>
                <a:gd name="T8" fmla="*/ 4 w 16"/>
                <a:gd name="T9" fmla="*/ 0 h 7"/>
                <a:gd name="T10" fmla="*/ 0 w 16"/>
                <a:gd name="T11" fmla="*/ 1 h 7"/>
                <a:gd name="T12" fmla="*/ 3 w 16"/>
                <a:gd name="T13" fmla="*/ 3 h 7"/>
                <a:gd name="T14" fmla="*/ 7 w 16"/>
                <a:gd name="T15" fmla="*/ 3 h 7"/>
                <a:gd name="T16" fmla="*/ 9 w 16"/>
                <a:gd name="T17" fmla="*/ 7 h 7"/>
                <a:gd name="T18" fmla="*/ 10 w 16"/>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7">
                  <a:moveTo>
                    <a:pt x="10" y="5"/>
                  </a:moveTo>
                  <a:cubicBezTo>
                    <a:pt x="11" y="5"/>
                    <a:pt x="16" y="5"/>
                    <a:pt x="14" y="3"/>
                  </a:cubicBezTo>
                  <a:cubicBezTo>
                    <a:pt x="12" y="2"/>
                    <a:pt x="14" y="1"/>
                    <a:pt x="14" y="0"/>
                  </a:cubicBezTo>
                  <a:cubicBezTo>
                    <a:pt x="12" y="0"/>
                    <a:pt x="9" y="0"/>
                    <a:pt x="7" y="0"/>
                  </a:cubicBezTo>
                  <a:cubicBezTo>
                    <a:pt x="5" y="0"/>
                    <a:pt x="5" y="1"/>
                    <a:pt x="4" y="0"/>
                  </a:cubicBezTo>
                  <a:cubicBezTo>
                    <a:pt x="2" y="0"/>
                    <a:pt x="2" y="0"/>
                    <a:pt x="0" y="1"/>
                  </a:cubicBezTo>
                  <a:cubicBezTo>
                    <a:pt x="1" y="2"/>
                    <a:pt x="1" y="3"/>
                    <a:pt x="3" y="3"/>
                  </a:cubicBezTo>
                  <a:cubicBezTo>
                    <a:pt x="4" y="3"/>
                    <a:pt x="7" y="3"/>
                    <a:pt x="7" y="3"/>
                  </a:cubicBezTo>
                  <a:cubicBezTo>
                    <a:pt x="5" y="5"/>
                    <a:pt x="7" y="6"/>
                    <a:pt x="9" y="7"/>
                  </a:cubicBezTo>
                  <a:cubicBezTo>
                    <a:pt x="9" y="7"/>
                    <a:pt x="9" y="5"/>
                    <a:pt x="10"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98" name="Freeform 766">
              <a:extLst>
                <a:ext uri="{FF2B5EF4-FFF2-40B4-BE49-F238E27FC236}">
                  <a16:creationId xmlns:a16="http://schemas.microsoft.com/office/drawing/2014/main" id="{9151CDB4-C78A-A24C-9CAA-C7CEA00A6561}"/>
                </a:ext>
              </a:extLst>
            </p:cNvPr>
            <p:cNvSpPr>
              <a:spLocks/>
            </p:cNvSpPr>
            <p:nvPr/>
          </p:nvSpPr>
          <p:spPr bwMode="auto">
            <a:xfrm>
              <a:off x="10919925" y="8389590"/>
              <a:ext cx="140127" cy="38227"/>
            </a:xfrm>
            <a:custGeom>
              <a:avLst/>
              <a:gdLst>
                <a:gd name="T0" fmla="*/ 4 w 15"/>
                <a:gd name="T1" fmla="*/ 4 h 4"/>
                <a:gd name="T2" fmla="*/ 9 w 15"/>
                <a:gd name="T3" fmla="*/ 3 h 4"/>
                <a:gd name="T4" fmla="*/ 15 w 15"/>
                <a:gd name="T5" fmla="*/ 2 h 4"/>
                <a:gd name="T6" fmla="*/ 8 w 15"/>
                <a:gd name="T7" fmla="*/ 1 h 4"/>
                <a:gd name="T8" fmla="*/ 0 w 15"/>
                <a:gd name="T9" fmla="*/ 4 h 4"/>
                <a:gd name="T10" fmla="*/ 4 w 15"/>
                <a:gd name="T11" fmla="*/ 4 h 4"/>
                <a:gd name="T12" fmla="*/ 4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4" y="4"/>
                  </a:moveTo>
                  <a:cubicBezTo>
                    <a:pt x="6" y="3"/>
                    <a:pt x="7" y="2"/>
                    <a:pt x="9" y="3"/>
                  </a:cubicBezTo>
                  <a:cubicBezTo>
                    <a:pt x="10" y="3"/>
                    <a:pt x="14" y="4"/>
                    <a:pt x="15" y="2"/>
                  </a:cubicBezTo>
                  <a:cubicBezTo>
                    <a:pt x="15" y="3"/>
                    <a:pt x="9" y="0"/>
                    <a:pt x="8" y="1"/>
                  </a:cubicBezTo>
                  <a:cubicBezTo>
                    <a:pt x="5" y="2"/>
                    <a:pt x="1" y="0"/>
                    <a:pt x="0" y="4"/>
                  </a:cubicBezTo>
                  <a:cubicBezTo>
                    <a:pt x="2" y="4"/>
                    <a:pt x="3" y="4"/>
                    <a:pt x="4" y="4"/>
                  </a:cubicBezTo>
                  <a:cubicBezTo>
                    <a:pt x="5" y="4"/>
                    <a:pt x="4" y="4"/>
                    <a:pt x="4"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99" name="Freeform 767">
              <a:extLst>
                <a:ext uri="{FF2B5EF4-FFF2-40B4-BE49-F238E27FC236}">
                  <a16:creationId xmlns:a16="http://schemas.microsoft.com/office/drawing/2014/main" id="{1FD643EF-EC7B-704E-9C26-A9E0001E9D9C}"/>
                </a:ext>
              </a:extLst>
            </p:cNvPr>
            <p:cNvSpPr>
              <a:spLocks/>
            </p:cNvSpPr>
            <p:nvPr/>
          </p:nvSpPr>
          <p:spPr bwMode="auto">
            <a:xfrm>
              <a:off x="10900818" y="7733368"/>
              <a:ext cx="560508" cy="637107"/>
            </a:xfrm>
            <a:custGeom>
              <a:avLst/>
              <a:gdLst>
                <a:gd name="T0" fmla="*/ 5 w 60"/>
                <a:gd name="T1" fmla="*/ 57 h 68"/>
                <a:gd name="T2" fmla="*/ 15 w 60"/>
                <a:gd name="T3" fmla="*/ 57 h 68"/>
                <a:gd name="T4" fmla="*/ 18 w 60"/>
                <a:gd name="T5" fmla="*/ 59 h 68"/>
                <a:gd name="T6" fmla="*/ 21 w 60"/>
                <a:gd name="T7" fmla="*/ 63 h 68"/>
                <a:gd name="T8" fmla="*/ 27 w 60"/>
                <a:gd name="T9" fmla="*/ 64 h 68"/>
                <a:gd name="T10" fmla="*/ 32 w 60"/>
                <a:gd name="T11" fmla="*/ 64 h 68"/>
                <a:gd name="T12" fmla="*/ 35 w 60"/>
                <a:gd name="T13" fmla="*/ 62 h 68"/>
                <a:gd name="T14" fmla="*/ 39 w 60"/>
                <a:gd name="T15" fmla="*/ 62 h 68"/>
                <a:gd name="T16" fmla="*/ 44 w 60"/>
                <a:gd name="T17" fmla="*/ 61 h 68"/>
                <a:gd name="T18" fmla="*/ 53 w 60"/>
                <a:gd name="T19" fmla="*/ 61 h 68"/>
                <a:gd name="T20" fmla="*/ 58 w 60"/>
                <a:gd name="T21" fmla="*/ 61 h 68"/>
                <a:gd name="T22" fmla="*/ 58 w 60"/>
                <a:gd name="T23" fmla="*/ 54 h 68"/>
                <a:gd name="T24" fmla="*/ 56 w 60"/>
                <a:gd name="T25" fmla="*/ 38 h 68"/>
                <a:gd name="T26" fmla="*/ 52 w 60"/>
                <a:gd name="T27" fmla="*/ 12 h 68"/>
                <a:gd name="T28" fmla="*/ 60 w 60"/>
                <a:gd name="T29" fmla="*/ 12 h 68"/>
                <a:gd name="T30" fmla="*/ 43 w 60"/>
                <a:gd name="T31" fmla="*/ 0 h 68"/>
                <a:gd name="T32" fmla="*/ 42 w 60"/>
                <a:gd name="T33" fmla="*/ 7 h 68"/>
                <a:gd name="T34" fmla="*/ 37 w 60"/>
                <a:gd name="T35" fmla="*/ 7 h 68"/>
                <a:gd name="T36" fmla="*/ 29 w 60"/>
                <a:gd name="T37" fmla="*/ 7 h 68"/>
                <a:gd name="T38" fmla="*/ 26 w 60"/>
                <a:gd name="T39" fmla="*/ 7 h 68"/>
                <a:gd name="T40" fmla="*/ 26 w 60"/>
                <a:gd name="T41" fmla="*/ 12 h 68"/>
                <a:gd name="T42" fmla="*/ 26 w 60"/>
                <a:gd name="T43" fmla="*/ 19 h 68"/>
                <a:gd name="T44" fmla="*/ 20 w 60"/>
                <a:gd name="T45" fmla="*/ 25 h 68"/>
                <a:gd name="T46" fmla="*/ 20 w 60"/>
                <a:gd name="T47" fmla="*/ 32 h 68"/>
                <a:gd name="T48" fmla="*/ 16 w 60"/>
                <a:gd name="T49" fmla="*/ 32 h 68"/>
                <a:gd name="T50" fmla="*/ 3 w 60"/>
                <a:gd name="T51" fmla="*/ 32 h 68"/>
                <a:gd name="T52" fmla="*/ 1 w 60"/>
                <a:gd name="T53" fmla="*/ 33 h 68"/>
                <a:gd name="T54" fmla="*/ 4 w 60"/>
                <a:gd name="T55" fmla="*/ 36 h 68"/>
                <a:gd name="T56" fmla="*/ 3 w 60"/>
                <a:gd name="T57" fmla="*/ 41 h 68"/>
                <a:gd name="T58" fmla="*/ 6 w 60"/>
                <a:gd name="T59" fmla="*/ 48 h 68"/>
                <a:gd name="T60" fmla="*/ 3 w 60"/>
                <a:gd name="T61" fmla="*/ 58 h 68"/>
                <a:gd name="T62" fmla="*/ 5 w 60"/>
                <a:gd name="T63" fmla="*/ 5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 h="68">
                  <a:moveTo>
                    <a:pt x="5" y="57"/>
                  </a:moveTo>
                  <a:cubicBezTo>
                    <a:pt x="7" y="57"/>
                    <a:pt x="13" y="55"/>
                    <a:pt x="15" y="57"/>
                  </a:cubicBezTo>
                  <a:cubicBezTo>
                    <a:pt x="16" y="58"/>
                    <a:pt x="17" y="58"/>
                    <a:pt x="18" y="59"/>
                  </a:cubicBezTo>
                  <a:cubicBezTo>
                    <a:pt x="19" y="61"/>
                    <a:pt x="20" y="62"/>
                    <a:pt x="21" y="63"/>
                  </a:cubicBezTo>
                  <a:cubicBezTo>
                    <a:pt x="22" y="64"/>
                    <a:pt x="26" y="68"/>
                    <a:pt x="27" y="64"/>
                  </a:cubicBezTo>
                  <a:cubicBezTo>
                    <a:pt x="28" y="58"/>
                    <a:pt x="30" y="65"/>
                    <a:pt x="32" y="64"/>
                  </a:cubicBezTo>
                  <a:cubicBezTo>
                    <a:pt x="33" y="62"/>
                    <a:pt x="33" y="62"/>
                    <a:pt x="35" y="62"/>
                  </a:cubicBezTo>
                  <a:cubicBezTo>
                    <a:pt x="37" y="62"/>
                    <a:pt x="38" y="62"/>
                    <a:pt x="39" y="62"/>
                  </a:cubicBezTo>
                  <a:cubicBezTo>
                    <a:pt x="41" y="61"/>
                    <a:pt x="43" y="61"/>
                    <a:pt x="44" y="61"/>
                  </a:cubicBezTo>
                  <a:cubicBezTo>
                    <a:pt x="47" y="61"/>
                    <a:pt x="50" y="61"/>
                    <a:pt x="53" y="61"/>
                  </a:cubicBezTo>
                  <a:cubicBezTo>
                    <a:pt x="54" y="61"/>
                    <a:pt x="57" y="62"/>
                    <a:pt x="58" y="61"/>
                  </a:cubicBezTo>
                  <a:cubicBezTo>
                    <a:pt x="59" y="61"/>
                    <a:pt x="58" y="55"/>
                    <a:pt x="58" y="54"/>
                  </a:cubicBezTo>
                  <a:cubicBezTo>
                    <a:pt x="57" y="48"/>
                    <a:pt x="56" y="43"/>
                    <a:pt x="56" y="38"/>
                  </a:cubicBezTo>
                  <a:cubicBezTo>
                    <a:pt x="55" y="29"/>
                    <a:pt x="53" y="21"/>
                    <a:pt x="52" y="12"/>
                  </a:cubicBezTo>
                  <a:cubicBezTo>
                    <a:pt x="55" y="12"/>
                    <a:pt x="58" y="12"/>
                    <a:pt x="60" y="12"/>
                  </a:cubicBezTo>
                  <a:cubicBezTo>
                    <a:pt x="54" y="8"/>
                    <a:pt x="48" y="4"/>
                    <a:pt x="43" y="0"/>
                  </a:cubicBezTo>
                  <a:cubicBezTo>
                    <a:pt x="43" y="1"/>
                    <a:pt x="43" y="7"/>
                    <a:pt x="42" y="7"/>
                  </a:cubicBezTo>
                  <a:cubicBezTo>
                    <a:pt x="41" y="7"/>
                    <a:pt x="39" y="7"/>
                    <a:pt x="37" y="7"/>
                  </a:cubicBezTo>
                  <a:cubicBezTo>
                    <a:pt x="35" y="7"/>
                    <a:pt x="32" y="7"/>
                    <a:pt x="29" y="7"/>
                  </a:cubicBezTo>
                  <a:cubicBezTo>
                    <a:pt x="29" y="7"/>
                    <a:pt x="26" y="7"/>
                    <a:pt x="26" y="7"/>
                  </a:cubicBezTo>
                  <a:cubicBezTo>
                    <a:pt x="25" y="8"/>
                    <a:pt x="26" y="11"/>
                    <a:pt x="26" y="12"/>
                  </a:cubicBezTo>
                  <a:cubicBezTo>
                    <a:pt x="26" y="14"/>
                    <a:pt x="26" y="17"/>
                    <a:pt x="26" y="19"/>
                  </a:cubicBezTo>
                  <a:cubicBezTo>
                    <a:pt x="26" y="22"/>
                    <a:pt x="20" y="21"/>
                    <a:pt x="20" y="25"/>
                  </a:cubicBezTo>
                  <a:cubicBezTo>
                    <a:pt x="20" y="26"/>
                    <a:pt x="21" y="31"/>
                    <a:pt x="20" y="32"/>
                  </a:cubicBezTo>
                  <a:cubicBezTo>
                    <a:pt x="20" y="32"/>
                    <a:pt x="17" y="32"/>
                    <a:pt x="16" y="32"/>
                  </a:cubicBezTo>
                  <a:cubicBezTo>
                    <a:pt x="12" y="32"/>
                    <a:pt x="7" y="32"/>
                    <a:pt x="3" y="32"/>
                  </a:cubicBezTo>
                  <a:cubicBezTo>
                    <a:pt x="2" y="32"/>
                    <a:pt x="0" y="31"/>
                    <a:pt x="1" y="33"/>
                  </a:cubicBezTo>
                  <a:cubicBezTo>
                    <a:pt x="2" y="34"/>
                    <a:pt x="3" y="35"/>
                    <a:pt x="4" y="36"/>
                  </a:cubicBezTo>
                  <a:cubicBezTo>
                    <a:pt x="5" y="38"/>
                    <a:pt x="4" y="40"/>
                    <a:pt x="3" y="41"/>
                  </a:cubicBezTo>
                  <a:cubicBezTo>
                    <a:pt x="3" y="44"/>
                    <a:pt x="6" y="45"/>
                    <a:pt x="6" y="48"/>
                  </a:cubicBezTo>
                  <a:cubicBezTo>
                    <a:pt x="7" y="51"/>
                    <a:pt x="4" y="55"/>
                    <a:pt x="3" y="58"/>
                  </a:cubicBezTo>
                  <a:cubicBezTo>
                    <a:pt x="4" y="58"/>
                    <a:pt x="4" y="57"/>
                    <a:pt x="5" y="5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00" name="Freeform 768">
              <a:extLst>
                <a:ext uri="{FF2B5EF4-FFF2-40B4-BE49-F238E27FC236}">
                  <a16:creationId xmlns:a16="http://schemas.microsoft.com/office/drawing/2014/main" id="{5A50F344-6D18-2A4B-9333-077A6215A442}"/>
                </a:ext>
              </a:extLst>
            </p:cNvPr>
            <p:cNvSpPr>
              <a:spLocks/>
            </p:cNvSpPr>
            <p:nvPr/>
          </p:nvSpPr>
          <p:spPr bwMode="auto">
            <a:xfrm>
              <a:off x="10900818" y="8258982"/>
              <a:ext cx="270699" cy="213435"/>
            </a:xfrm>
            <a:custGeom>
              <a:avLst/>
              <a:gdLst>
                <a:gd name="T0" fmla="*/ 8 w 29"/>
                <a:gd name="T1" fmla="*/ 22 h 23"/>
                <a:gd name="T2" fmla="*/ 10 w 29"/>
                <a:gd name="T3" fmla="*/ 21 h 23"/>
                <a:gd name="T4" fmla="*/ 15 w 29"/>
                <a:gd name="T5" fmla="*/ 21 h 23"/>
                <a:gd name="T6" fmla="*/ 23 w 29"/>
                <a:gd name="T7" fmla="*/ 21 h 23"/>
                <a:gd name="T8" fmla="*/ 27 w 29"/>
                <a:gd name="T9" fmla="*/ 22 h 23"/>
                <a:gd name="T10" fmla="*/ 29 w 29"/>
                <a:gd name="T11" fmla="*/ 19 h 23"/>
                <a:gd name="T12" fmla="*/ 25 w 29"/>
                <a:gd name="T13" fmla="*/ 14 h 23"/>
                <a:gd name="T14" fmla="*/ 25 w 29"/>
                <a:gd name="T15" fmla="*/ 10 h 23"/>
                <a:gd name="T16" fmla="*/ 19 w 29"/>
                <a:gd name="T17" fmla="*/ 4 h 23"/>
                <a:gd name="T18" fmla="*/ 9 w 29"/>
                <a:gd name="T19" fmla="*/ 1 h 23"/>
                <a:gd name="T20" fmla="*/ 5 w 29"/>
                <a:gd name="T21" fmla="*/ 1 h 23"/>
                <a:gd name="T22" fmla="*/ 2 w 29"/>
                <a:gd name="T23" fmla="*/ 6 h 23"/>
                <a:gd name="T24" fmla="*/ 1 w 29"/>
                <a:gd name="T25" fmla="*/ 10 h 23"/>
                <a:gd name="T26" fmla="*/ 2 w 29"/>
                <a:gd name="T27" fmla="*/ 12 h 23"/>
                <a:gd name="T28" fmla="*/ 2 w 29"/>
                <a:gd name="T29" fmla="*/ 14 h 23"/>
                <a:gd name="T30" fmla="*/ 4 w 29"/>
                <a:gd name="T31" fmla="*/ 15 h 23"/>
                <a:gd name="T32" fmla="*/ 9 w 29"/>
                <a:gd name="T33" fmla="*/ 15 h 23"/>
                <a:gd name="T34" fmla="*/ 10 w 29"/>
                <a:gd name="T35" fmla="*/ 14 h 23"/>
                <a:gd name="T36" fmla="*/ 17 w 29"/>
                <a:gd name="T37" fmla="*/ 16 h 23"/>
                <a:gd name="T38" fmla="*/ 11 w 29"/>
                <a:gd name="T39" fmla="*/ 17 h 23"/>
                <a:gd name="T40" fmla="*/ 6 w 29"/>
                <a:gd name="T41" fmla="*/ 18 h 23"/>
                <a:gd name="T42" fmla="*/ 3 w 29"/>
                <a:gd name="T43" fmla="*/ 21 h 23"/>
                <a:gd name="T44" fmla="*/ 5 w 29"/>
                <a:gd name="T45" fmla="*/ 21 h 23"/>
                <a:gd name="T46" fmla="*/ 8 w 29"/>
                <a:gd name="T4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 h="23">
                  <a:moveTo>
                    <a:pt x="8" y="22"/>
                  </a:moveTo>
                  <a:cubicBezTo>
                    <a:pt x="9" y="22"/>
                    <a:pt x="9" y="21"/>
                    <a:pt x="10" y="21"/>
                  </a:cubicBezTo>
                  <a:cubicBezTo>
                    <a:pt x="12" y="21"/>
                    <a:pt x="13" y="21"/>
                    <a:pt x="15" y="21"/>
                  </a:cubicBezTo>
                  <a:cubicBezTo>
                    <a:pt x="17" y="21"/>
                    <a:pt x="20" y="20"/>
                    <a:pt x="23" y="21"/>
                  </a:cubicBezTo>
                  <a:cubicBezTo>
                    <a:pt x="24" y="22"/>
                    <a:pt x="25" y="23"/>
                    <a:pt x="27" y="22"/>
                  </a:cubicBezTo>
                  <a:cubicBezTo>
                    <a:pt x="29" y="22"/>
                    <a:pt x="29" y="21"/>
                    <a:pt x="29" y="19"/>
                  </a:cubicBezTo>
                  <a:cubicBezTo>
                    <a:pt x="29" y="17"/>
                    <a:pt x="25" y="16"/>
                    <a:pt x="25" y="14"/>
                  </a:cubicBezTo>
                  <a:cubicBezTo>
                    <a:pt x="25" y="14"/>
                    <a:pt x="25" y="10"/>
                    <a:pt x="25" y="10"/>
                  </a:cubicBezTo>
                  <a:cubicBezTo>
                    <a:pt x="24" y="10"/>
                    <a:pt x="20" y="5"/>
                    <a:pt x="19" y="4"/>
                  </a:cubicBezTo>
                  <a:cubicBezTo>
                    <a:pt x="16" y="1"/>
                    <a:pt x="13" y="0"/>
                    <a:pt x="9" y="1"/>
                  </a:cubicBezTo>
                  <a:cubicBezTo>
                    <a:pt x="8" y="1"/>
                    <a:pt x="5" y="0"/>
                    <a:pt x="5" y="1"/>
                  </a:cubicBezTo>
                  <a:cubicBezTo>
                    <a:pt x="4" y="2"/>
                    <a:pt x="2" y="4"/>
                    <a:pt x="2" y="6"/>
                  </a:cubicBezTo>
                  <a:cubicBezTo>
                    <a:pt x="3" y="8"/>
                    <a:pt x="3" y="9"/>
                    <a:pt x="1" y="10"/>
                  </a:cubicBezTo>
                  <a:cubicBezTo>
                    <a:pt x="0" y="10"/>
                    <a:pt x="3" y="12"/>
                    <a:pt x="2" y="12"/>
                  </a:cubicBezTo>
                  <a:cubicBezTo>
                    <a:pt x="4" y="13"/>
                    <a:pt x="2" y="13"/>
                    <a:pt x="2" y="14"/>
                  </a:cubicBezTo>
                  <a:cubicBezTo>
                    <a:pt x="2" y="14"/>
                    <a:pt x="3" y="15"/>
                    <a:pt x="4" y="15"/>
                  </a:cubicBezTo>
                  <a:cubicBezTo>
                    <a:pt x="4" y="16"/>
                    <a:pt x="8" y="15"/>
                    <a:pt x="9" y="15"/>
                  </a:cubicBezTo>
                  <a:cubicBezTo>
                    <a:pt x="10" y="15"/>
                    <a:pt x="10" y="14"/>
                    <a:pt x="10" y="14"/>
                  </a:cubicBezTo>
                  <a:cubicBezTo>
                    <a:pt x="11" y="14"/>
                    <a:pt x="17" y="17"/>
                    <a:pt x="17" y="16"/>
                  </a:cubicBezTo>
                  <a:cubicBezTo>
                    <a:pt x="16" y="18"/>
                    <a:pt x="12" y="17"/>
                    <a:pt x="11" y="17"/>
                  </a:cubicBezTo>
                  <a:cubicBezTo>
                    <a:pt x="9" y="16"/>
                    <a:pt x="8" y="18"/>
                    <a:pt x="6" y="18"/>
                  </a:cubicBezTo>
                  <a:cubicBezTo>
                    <a:pt x="3" y="18"/>
                    <a:pt x="1" y="18"/>
                    <a:pt x="3" y="21"/>
                  </a:cubicBezTo>
                  <a:cubicBezTo>
                    <a:pt x="3" y="22"/>
                    <a:pt x="4" y="21"/>
                    <a:pt x="5" y="21"/>
                  </a:cubicBezTo>
                  <a:cubicBezTo>
                    <a:pt x="6" y="21"/>
                    <a:pt x="7" y="22"/>
                    <a:pt x="8" y="2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01" name="Freeform 769">
              <a:extLst>
                <a:ext uri="{FF2B5EF4-FFF2-40B4-BE49-F238E27FC236}">
                  <a16:creationId xmlns:a16="http://schemas.microsoft.com/office/drawing/2014/main" id="{794FAF5D-05BB-514A-8A71-CDC1E3087588}"/>
                </a:ext>
              </a:extLst>
            </p:cNvPr>
            <p:cNvSpPr>
              <a:spLocks/>
            </p:cNvSpPr>
            <p:nvPr/>
          </p:nvSpPr>
          <p:spPr bwMode="auto">
            <a:xfrm>
              <a:off x="11136488" y="7838489"/>
              <a:ext cx="783438" cy="729492"/>
            </a:xfrm>
            <a:custGeom>
              <a:avLst/>
              <a:gdLst>
                <a:gd name="T0" fmla="*/ 27 w 84"/>
                <a:gd name="T1" fmla="*/ 1 h 78"/>
                <a:gd name="T2" fmla="*/ 33 w 84"/>
                <a:gd name="T3" fmla="*/ 45 h 78"/>
                <a:gd name="T4" fmla="*/ 32 w 84"/>
                <a:gd name="T5" fmla="*/ 50 h 78"/>
                <a:gd name="T6" fmla="*/ 19 w 84"/>
                <a:gd name="T7" fmla="*/ 50 h 78"/>
                <a:gd name="T8" fmla="*/ 15 w 84"/>
                <a:gd name="T9" fmla="*/ 50 h 78"/>
                <a:gd name="T10" fmla="*/ 12 w 84"/>
                <a:gd name="T11" fmla="*/ 51 h 78"/>
                <a:gd name="T12" fmla="*/ 8 w 84"/>
                <a:gd name="T13" fmla="*/ 51 h 78"/>
                <a:gd name="T14" fmla="*/ 6 w 84"/>
                <a:gd name="T15" fmla="*/ 52 h 78"/>
                <a:gd name="T16" fmla="*/ 3 w 84"/>
                <a:gd name="T17" fmla="*/ 50 h 78"/>
                <a:gd name="T18" fmla="*/ 0 w 84"/>
                <a:gd name="T19" fmla="*/ 55 h 78"/>
                <a:gd name="T20" fmla="*/ 0 w 84"/>
                <a:gd name="T21" fmla="*/ 59 h 78"/>
                <a:gd name="T22" fmla="*/ 3 w 84"/>
                <a:gd name="T23" fmla="*/ 63 h 78"/>
                <a:gd name="T24" fmla="*/ 4 w 84"/>
                <a:gd name="T25" fmla="*/ 67 h 78"/>
                <a:gd name="T26" fmla="*/ 7 w 84"/>
                <a:gd name="T27" fmla="*/ 68 h 78"/>
                <a:gd name="T28" fmla="*/ 11 w 84"/>
                <a:gd name="T29" fmla="*/ 68 h 78"/>
                <a:gd name="T30" fmla="*/ 15 w 84"/>
                <a:gd name="T31" fmla="*/ 66 h 78"/>
                <a:gd name="T32" fmla="*/ 20 w 84"/>
                <a:gd name="T33" fmla="*/ 75 h 78"/>
                <a:gd name="T34" fmla="*/ 20 w 84"/>
                <a:gd name="T35" fmla="*/ 77 h 78"/>
                <a:gd name="T36" fmla="*/ 23 w 84"/>
                <a:gd name="T37" fmla="*/ 77 h 78"/>
                <a:gd name="T38" fmla="*/ 27 w 84"/>
                <a:gd name="T39" fmla="*/ 77 h 78"/>
                <a:gd name="T40" fmla="*/ 30 w 84"/>
                <a:gd name="T41" fmla="*/ 77 h 78"/>
                <a:gd name="T42" fmla="*/ 35 w 84"/>
                <a:gd name="T43" fmla="*/ 71 h 78"/>
                <a:gd name="T44" fmla="*/ 35 w 84"/>
                <a:gd name="T45" fmla="*/ 69 h 78"/>
                <a:gd name="T46" fmla="*/ 39 w 84"/>
                <a:gd name="T47" fmla="*/ 67 h 78"/>
                <a:gd name="T48" fmla="*/ 40 w 84"/>
                <a:gd name="T49" fmla="*/ 63 h 78"/>
                <a:gd name="T50" fmla="*/ 42 w 84"/>
                <a:gd name="T51" fmla="*/ 62 h 78"/>
                <a:gd name="T52" fmla="*/ 49 w 84"/>
                <a:gd name="T53" fmla="*/ 57 h 78"/>
                <a:gd name="T54" fmla="*/ 51 w 84"/>
                <a:gd name="T55" fmla="*/ 57 h 78"/>
                <a:gd name="T56" fmla="*/ 52 w 84"/>
                <a:gd name="T57" fmla="*/ 56 h 78"/>
                <a:gd name="T58" fmla="*/ 55 w 84"/>
                <a:gd name="T59" fmla="*/ 54 h 78"/>
                <a:gd name="T60" fmla="*/ 65 w 84"/>
                <a:gd name="T61" fmla="*/ 53 h 78"/>
                <a:gd name="T62" fmla="*/ 70 w 84"/>
                <a:gd name="T63" fmla="*/ 52 h 78"/>
                <a:gd name="T64" fmla="*/ 78 w 84"/>
                <a:gd name="T65" fmla="*/ 51 h 78"/>
                <a:gd name="T66" fmla="*/ 82 w 84"/>
                <a:gd name="T67" fmla="*/ 31 h 78"/>
                <a:gd name="T68" fmla="*/ 77 w 84"/>
                <a:gd name="T69" fmla="*/ 32 h 78"/>
                <a:gd name="T70" fmla="*/ 77 w 84"/>
                <a:gd name="T71" fmla="*/ 28 h 78"/>
                <a:gd name="T72" fmla="*/ 70 w 84"/>
                <a:gd name="T73" fmla="*/ 26 h 78"/>
                <a:gd name="T74" fmla="*/ 66 w 84"/>
                <a:gd name="T75" fmla="*/ 22 h 78"/>
                <a:gd name="T76" fmla="*/ 63 w 84"/>
                <a:gd name="T77" fmla="*/ 20 h 78"/>
                <a:gd name="T78" fmla="*/ 56 w 84"/>
                <a:gd name="T79" fmla="*/ 14 h 78"/>
                <a:gd name="T80" fmla="*/ 39 w 84"/>
                <a:gd name="T81" fmla="*/ 3 h 78"/>
                <a:gd name="T82" fmla="*/ 35 w 84"/>
                <a:gd name="T83" fmla="*/ 1 h 78"/>
                <a:gd name="T84" fmla="*/ 27 w 84"/>
                <a:gd name="T85" fmla="*/ 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4" h="78">
                  <a:moveTo>
                    <a:pt x="27" y="1"/>
                  </a:moveTo>
                  <a:cubicBezTo>
                    <a:pt x="29" y="16"/>
                    <a:pt x="31" y="31"/>
                    <a:pt x="33" y="45"/>
                  </a:cubicBezTo>
                  <a:cubicBezTo>
                    <a:pt x="33" y="47"/>
                    <a:pt x="35" y="50"/>
                    <a:pt x="32" y="50"/>
                  </a:cubicBezTo>
                  <a:cubicBezTo>
                    <a:pt x="28" y="50"/>
                    <a:pt x="23" y="50"/>
                    <a:pt x="19" y="50"/>
                  </a:cubicBezTo>
                  <a:cubicBezTo>
                    <a:pt x="17" y="50"/>
                    <a:pt x="16" y="50"/>
                    <a:pt x="15" y="50"/>
                  </a:cubicBezTo>
                  <a:cubicBezTo>
                    <a:pt x="14" y="50"/>
                    <a:pt x="13" y="51"/>
                    <a:pt x="12" y="51"/>
                  </a:cubicBezTo>
                  <a:cubicBezTo>
                    <a:pt x="11" y="52"/>
                    <a:pt x="10" y="51"/>
                    <a:pt x="8" y="51"/>
                  </a:cubicBezTo>
                  <a:cubicBezTo>
                    <a:pt x="7" y="51"/>
                    <a:pt x="7" y="53"/>
                    <a:pt x="6" y="52"/>
                  </a:cubicBezTo>
                  <a:cubicBezTo>
                    <a:pt x="5" y="52"/>
                    <a:pt x="4" y="50"/>
                    <a:pt x="3" y="50"/>
                  </a:cubicBezTo>
                  <a:cubicBezTo>
                    <a:pt x="2" y="50"/>
                    <a:pt x="2" y="56"/>
                    <a:pt x="0" y="55"/>
                  </a:cubicBezTo>
                  <a:cubicBezTo>
                    <a:pt x="0" y="56"/>
                    <a:pt x="0" y="58"/>
                    <a:pt x="0" y="59"/>
                  </a:cubicBezTo>
                  <a:cubicBezTo>
                    <a:pt x="0" y="61"/>
                    <a:pt x="2" y="61"/>
                    <a:pt x="3" y="63"/>
                  </a:cubicBezTo>
                  <a:cubicBezTo>
                    <a:pt x="4" y="64"/>
                    <a:pt x="3" y="66"/>
                    <a:pt x="4" y="67"/>
                  </a:cubicBezTo>
                  <a:cubicBezTo>
                    <a:pt x="5" y="69"/>
                    <a:pt x="6" y="67"/>
                    <a:pt x="7" y="68"/>
                  </a:cubicBezTo>
                  <a:cubicBezTo>
                    <a:pt x="7" y="69"/>
                    <a:pt x="10" y="68"/>
                    <a:pt x="11" y="68"/>
                  </a:cubicBezTo>
                  <a:cubicBezTo>
                    <a:pt x="12" y="68"/>
                    <a:pt x="14" y="66"/>
                    <a:pt x="15" y="66"/>
                  </a:cubicBezTo>
                  <a:cubicBezTo>
                    <a:pt x="17" y="68"/>
                    <a:pt x="18" y="73"/>
                    <a:pt x="20" y="75"/>
                  </a:cubicBezTo>
                  <a:cubicBezTo>
                    <a:pt x="20" y="75"/>
                    <a:pt x="19" y="77"/>
                    <a:pt x="20" y="77"/>
                  </a:cubicBezTo>
                  <a:cubicBezTo>
                    <a:pt x="21" y="78"/>
                    <a:pt x="22" y="76"/>
                    <a:pt x="23" y="77"/>
                  </a:cubicBezTo>
                  <a:cubicBezTo>
                    <a:pt x="24" y="78"/>
                    <a:pt x="26" y="78"/>
                    <a:pt x="27" y="77"/>
                  </a:cubicBezTo>
                  <a:cubicBezTo>
                    <a:pt x="29" y="75"/>
                    <a:pt x="29" y="77"/>
                    <a:pt x="30" y="77"/>
                  </a:cubicBezTo>
                  <a:cubicBezTo>
                    <a:pt x="33" y="77"/>
                    <a:pt x="35" y="73"/>
                    <a:pt x="35" y="71"/>
                  </a:cubicBezTo>
                  <a:cubicBezTo>
                    <a:pt x="35" y="70"/>
                    <a:pt x="33" y="70"/>
                    <a:pt x="35" y="69"/>
                  </a:cubicBezTo>
                  <a:cubicBezTo>
                    <a:pt x="36" y="68"/>
                    <a:pt x="38" y="69"/>
                    <a:pt x="39" y="67"/>
                  </a:cubicBezTo>
                  <a:cubicBezTo>
                    <a:pt x="39" y="66"/>
                    <a:pt x="40" y="64"/>
                    <a:pt x="40" y="63"/>
                  </a:cubicBezTo>
                  <a:cubicBezTo>
                    <a:pt x="41" y="61"/>
                    <a:pt x="41" y="60"/>
                    <a:pt x="42" y="62"/>
                  </a:cubicBezTo>
                  <a:cubicBezTo>
                    <a:pt x="45" y="64"/>
                    <a:pt x="47" y="56"/>
                    <a:pt x="49" y="57"/>
                  </a:cubicBezTo>
                  <a:cubicBezTo>
                    <a:pt x="50" y="57"/>
                    <a:pt x="50" y="57"/>
                    <a:pt x="51" y="57"/>
                  </a:cubicBezTo>
                  <a:cubicBezTo>
                    <a:pt x="51" y="57"/>
                    <a:pt x="52" y="56"/>
                    <a:pt x="52" y="56"/>
                  </a:cubicBezTo>
                  <a:cubicBezTo>
                    <a:pt x="53" y="55"/>
                    <a:pt x="54" y="55"/>
                    <a:pt x="55" y="54"/>
                  </a:cubicBezTo>
                  <a:cubicBezTo>
                    <a:pt x="58" y="51"/>
                    <a:pt x="61" y="54"/>
                    <a:pt x="65" y="53"/>
                  </a:cubicBezTo>
                  <a:cubicBezTo>
                    <a:pt x="67" y="53"/>
                    <a:pt x="68" y="52"/>
                    <a:pt x="70" y="52"/>
                  </a:cubicBezTo>
                  <a:cubicBezTo>
                    <a:pt x="73" y="52"/>
                    <a:pt x="76" y="52"/>
                    <a:pt x="78" y="51"/>
                  </a:cubicBezTo>
                  <a:cubicBezTo>
                    <a:pt x="84" y="49"/>
                    <a:pt x="82" y="36"/>
                    <a:pt x="82" y="31"/>
                  </a:cubicBezTo>
                  <a:cubicBezTo>
                    <a:pt x="81" y="32"/>
                    <a:pt x="78" y="34"/>
                    <a:pt x="77" y="32"/>
                  </a:cubicBezTo>
                  <a:cubicBezTo>
                    <a:pt x="76" y="31"/>
                    <a:pt x="78" y="29"/>
                    <a:pt x="77" y="28"/>
                  </a:cubicBezTo>
                  <a:cubicBezTo>
                    <a:pt x="76" y="26"/>
                    <a:pt x="72" y="27"/>
                    <a:pt x="70" y="26"/>
                  </a:cubicBezTo>
                  <a:cubicBezTo>
                    <a:pt x="68" y="26"/>
                    <a:pt x="67" y="23"/>
                    <a:pt x="66" y="22"/>
                  </a:cubicBezTo>
                  <a:cubicBezTo>
                    <a:pt x="66" y="21"/>
                    <a:pt x="65" y="20"/>
                    <a:pt x="63" y="20"/>
                  </a:cubicBezTo>
                  <a:cubicBezTo>
                    <a:pt x="61" y="18"/>
                    <a:pt x="58" y="16"/>
                    <a:pt x="56" y="14"/>
                  </a:cubicBezTo>
                  <a:cubicBezTo>
                    <a:pt x="50" y="11"/>
                    <a:pt x="44" y="7"/>
                    <a:pt x="39" y="3"/>
                  </a:cubicBezTo>
                  <a:cubicBezTo>
                    <a:pt x="38" y="3"/>
                    <a:pt x="36" y="1"/>
                    <a:pt x="35" y="1"/>
                  </a:cubicBezTo>
                  <a:cubicBezTo>
                    <a:pt x="33" y="0"/>
                    <a:pt x="30" y="1"/>
                    <a:pt x="27"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02" name="Freeform 770">
              <a:extLst>
                <a:ext uri="{FF2B5EF4-FFF2-40B4-BE49-F238E27FC236}">
                  <a16:creationId xmlns:a16="http://schemas.microsoft.com/office/drawing/2014/main" id="{3096B2F0-845D-6348-B2B7-49BD54113E37}"/>
                </a:ext>
              </a:extLst>
            </p:cNvPr>
            <p:cNvSpPr>
              <a:spLocks/>
            </p:cNvSpPr>
            <p:nvPr/>
          </p:nvSpPr>
          <p:spPr bwMode="auto">
            <a:xfrm>
              <a:off x="12814832" y="7500821"/>
              <a:ext cx="515923" cy="503317"/>
            </a:xfrm>
            <a:custGeom>
              <a:avLst/>
              <a:gdLst>
                <a:gd name="T0" fmla="*/ 45 w 55"/>
                <a:gd name="T1" fmla="*/ 54 h 54"/>
                <a:gd name="T2" fmla="*/ 48 w 55"/>
                <a:gd name="T3" fmla="*/ 51 h 54"/>
                <a:gd name="T4" fmla="*/ 51 w 55"/>
                <a:gd name="T5" fmla="*/ 48 h 54"/>
                <a:gd name="T6" fmla="*/ 54 w 55"/>
                <a:gd name="T7" fmla="*/ 44 h 54"/>
                <a:gd name="T8" fmla="*/ 55 w 55"/>
                <a:gd name="T9" fmla="*/ 42 h 54"/>
                <a:gd name="T10" fmla="*/ 50 w 55"/>
                <a:gd name="T11" fmla="*/ 36 h 54"/>
                <a:gd name="T12" fmla="*/ 45 w 55"/>
                <a:gd name="T13" fmla="*/ 25 h 54"/>
                <a:gd name="T14" fmla="*/ 40 w 55"/>
                <a:gd name="T15" fmla="*/ 16 h 54"/>
                <a:gd name="T16" fmla="*/ 38 w 55"/>
                <a:gd name="T17" fmla="*/ 8 h 54"/>
                <a:gd name="T18" fmla="*/ 47 w 55"/>
                <a:gd name="T19" fmla="*/ 22 h 54"/>
                <a:gd name="T20" fmla="*/ 49 w 55"/>
                <a:gd name="T21" fmla="*/ 19 h 54"/>
                <a:gd name="T22" fmla="*/ 48 w 55"/>
                <a:gd name="T23" fmla="*/ 14 h 54"/>
                <a:gd name="T24" fmla="*/ 47 w 55"/>
                <a:gd name="T25" fmla="*/ 2 h 54"/>
                <a:gd name="T26" fmla="*/ 38 w 55"/>
                <a:gd name="T27" fmla="*/ 2 h 54"/>
                <a:gd name="T28" fmla="*/ 25 w 55"/>
                <a:gd name="T29" fmla="*/ 3 h 54"/>
                <a:gd name="T30" fmla="*/ 16 w 55"/>
                <a:gd name="T31" fmla="*/ 3 h 54"/>
                <a:gd name="T32" fmla="*/ 4 w 55"/>
                <a:gd name="T33" fmla="*/ 1 h 54"/>
                <a:gd name="T34" fmla="*/ 3 w 55"/>
                <a:gd name="T35" fmla="*/ 0 h 54"/>
                <a:gd name="T36" fmla="*/ 1 w 55"/>
                <a:gd name="T37" fmla="*/ 3 h 54"/>
                <a:gd name="T38" fmla="*/ 2 w 55"/>
                <a:gd name="T39" fmla="*/ 7 h 54"/>
                <a:gd name="T40" fmla="*/ 1 w 55"/>
                <a:gd name="T41" fmla="*/ 11 h 54"/>
                <a:gd name="T42" fmla="*/ 2 w 55"/>
                <a:gd name="T43" fmla="*/ 13 h 54"/>
                <a:gd name="T44" fmla="*/ 2 w 55"/>
                <a:gd name="T45" fmla="*/ 25 h 54"/>
                <a:gd name="T46" fmla="*/ 2 w 55"/>
                <a:gd name="T47" fmla="*/ 52 h 54"/>
                <a:gd name="T48" fmla="*/ 34 w 55"/>
                <a:gd name="T49" fmla="*/ 52 h 54"/>
                <a:gd name="T50" fmla="*/ 40 w 55"/>
                <a:gd name="T51" fmla="*/ 52 h 54"/>
                <a:gd name="T52" fmla="*/ 45 w 55"/>
                <a:gd name="T5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4">
                  <a:moveTo>
                    <a:pt x="45" y="54"/>
                  </a:moveTo>
                  <a:cubicBezTo>
                    <a:pt x="46" y="54"/>
                    <a:pt x="46" y="51"/>
                    <a:pt x="48" y="51"/>
                  </a:cubicBezTo>
                  <a:cubicBezTo>
                    <a:pt x="51" y="51"/>
                    <a:pt x="49" y="49"/>
                    <a:pt x="51" y="48"/>
                  </a:cubicBezTo>
                  <a:cubicBezTo>
                    <a:pt x="54" y="47"/>
                    <a:pt x="54" y="47"/>
                    <a:pt x="54" y="44"/>
                  </a:cubicBezTo>
                  <a:cubicBezTo>
                    <a:pt x="53" y="42"/>
                    <a:pt x="53" y="42"/>
                    <a:pt x="55" y="42"/>
                  </a:cubicBezTo>
                  <a:cubicBezTo>
                    <a:pt x="54" y="42"/>
                    <a:pt x="51" y="37"/>
                    <a:pt x="50" y="36"/>
                  </a:cubicBezTo>
                  <a:cubicBezTo>
                    <a:pt x="49" y="32"/>
                    <a:pt x="47" y="28"/>
                    <a:pt x="45" y="25"/>
                  </a:cubicBezTo>
                  <a:cubicBezTo>
                    <a:pt x="43" y="22"/>
                    <a:pt x="42" y="18"/>
                    <a:pt x="40" y="16"/>
                  </a:cubicBezTo>
                  <a:cubicBezTo>
                    <a:pt x="39" y="15"/>
                    <a:pt x="37" y="9"/>
                    <a:pt x="38" y="8"/>
                  </a:cubicBezTo>
                  <a:cubicBezTo>
                    <a:pt x="38" y="8"/>
                    <a:pt x="46" y="22"/>
                    <a:pt x="47" y="22"/>
                  </a:cubicBezTo>
                  <a:cubicBezTo>
                    <a:pt x="48" y="22"/>
                    <a:pt x="49" y="19"/>
                    <a:pt x="49" y="19"/>
                  </a:cubicBezTo>
                  <a:cubicBezTo>
                    <a:pt x="49" y="17"/>
                    <a:pt x="49" y="15"/>
                    <a:pt x="48" y="14"/>
                  </a:cubicBezTo>
                  <a:cubicBezTo>
                    <a:pt x="48" y="10"/>
                    <a:pt x="47" y="6"/>
                    <a:pt x="47" y="2"/>
                  </a:cubicBezTo>
                  <a:cubicBezTo>
                    <a:pt x="45" y="4"/>
                    <a:pt x="40" y="4"/>
                    <a:pt x="38" y="2"/>
                  </a:cubicBezTo>
                  <a:cubicBezTo>
                    <a:pt x="34" y="0"/>
                    <a:pt x="29" y="1"/>
                    <a:pt x="25" y="3"/>
                  </a:cubicBezTo>
                  <a:cubicBezTo>
                    <a:pt x="22" y="5"/>
                    <a:pt x="19" y="4"/>
                    <a:pt x="16" y="3"/>
                  </a:cubicBezTo>
                  <a:cubicBezTo>
                    <a:pt x="12" y="2"/>
                    <a:pt x="8" y="2"/>
                    <a:pt x="4" y="1"/>
                  </a:cubicBezTo>
                  <a:cubicBezTo>
                    <a:pt x="4" y="1"/>
                    <a:pt x="3" y="0"/>
                    <a:pt x="3" y="0"/>
                  </a:cubicBezTo>
                  <a:cubicBezTo>
                    <a:pt x="2" y="1"/>
                    <a:pt x="2" y="2"/>
                    <a:pt x="1" y="3"/>
                  </a:cubicBezTo>
                  <a:cubicBezTo>
                    <a:pt x="0" y="4"/>
                    <a:pt x="3" y="5"/>
                    <a:pt x="2" y="7"/>
                  </a:cubicBezTo>
                  <a:cubicBezTo>
                    <a:pt x="1" y="8"/>
                    <a:pt x="1" y="9"/>
                    <a:pt x="1" y="11"/>
                  </a:cubicBezTo>
                  <a:cubicBezTo>
                    <a:pt x="2" y="11"/>
                    <a:pt x="2" y="12"/>
                    <a:pt x="2" y="13"/>
                  </a:cubicBezTo>
                  <a:cubicBezTo>
                    <a:pt x="2" y="17"/>
                    <a:pt x="2" y="21"/>
                    <a:pt x="2" y="25"/>
                  </a:cubicBezTo>
                  <a:cubicBezTo>
                    <a:pt x="2" y="28"/>
                    <a:pt x="2" y="52"/>
                    <a:pt x="2" y="52"/>
                  </a:cubicBezTo>
                  <a:cubicBezTo>
                    <a:pt x="13" y="52"/>
                    <a:pt x="23" y="52"/>
                    <a:pt x="34" y="52"/>
                  </a:cubicBezTo>
                  <a:cubicBezTo>
                    <a:pt x="36" y="52"/>
                    <a:pt x="38" y="52"/>
                    <a:pt x="40" y="52"/>
                  </a:cubicBezTo>
                  <a:cubicBezTo>
                    <a:pt x="42" y="52"/>
                    <a:pt x="43" y="54"/>
                    <a:pt x="45" y="5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03" name="Freeform 771">
              <a:extLst>
                <a:ext uri="{FF2B5EF4-FFF2-40B4-BE49-F238E27FC236}">
                  <a16:creationId xmlns:a16="http://schemas.microsoft.com/office/drawing/2014/main" id="{B39FC252-A7F1-5C4B-9B7D-6E85CEBD6F69}"/>
                </a:ext>
              </a:extLst>
            </p:cNvPr>
            <p:cNvSpPr>
              <a:spLocks/>
            </p:cNvSpPr>
            <p:nvPr/>
          </p:nvSpPr>
          <p:spPr bwMode="auto">
            <a:xfrm>
              <a:off x="12050498" y="7210939"/>
              <a:ext cx="187902" cy="363153"/>
            </a:xfrm>
            <a:custGeom>
              <a:avLst/>
              <a:gdLst>
                <a:gd name="T0" fmla="*/ 14 w 20"/>
                <a:gd name="T1" fmla="*/ 34 h 39"/>
                <a:gd name="T2" fmla="*/ 17 w 20"/>
                <a:gd name="T3" fmla="*/ 30 h 39"/>
                <a:gd name="T4" fmla="*/ 20 w 20"/>
                <a:gd name="T5" fmla="*/ 27 h 39"/>
                <a:gd name="T6" fmla="*/ 20 w 20"/>
                <a:gd name="T7" fmla="*/ 24 h 39"/>
                <a:gd name="T8" fmla="*/ 19 w 20"/>
                <a:gd name="T9" fmla="*/ 23 h 39"/>
                <a:gd name="T10" fmla="*/ 17 w 20"/>
                <a:gd name="T11" fmla="*/ 20 h 39"/>
                <a:gd name="T12" fmla="*/ 14 w 20"/>
                <a:gd name="T13" fmla="*/ 20 h 39"/>
                <a:gd name="T14" fmla="*/ 16 w 20"/>
                <a:gd name="T15" fmla="*/ 16 h 39"/>
                <a:gd name="T16" fmla="*/ 17 w 20"/>
                <a:gd name="T17" fmla="*/ 10 h 39"/>
                <a:gd name="T18" fmla="*/ 15 w 20"/>
                <a:gd name="T19" fmla="*/ 6 h 39"/>
                <a:gd name="T20" fmla="*/ 18 w 20"/>
                <a:gd name="T21" fmla="*/ 4 h 39"/>
                <a:gd name="T22" fmla="*/ 18 w 20"/>
                <a:gd name="T23" fmla="*/ 1 h 39"/>
                <a:gd name="T24" fmla="*/ 15 w 20"/>
                <a:gd name="T25" fmla="*/ 3 h 39"/>
                <a:gd name="T26" fmla="*/ 14 w 20"/>
                <a:gd name="T27" fmla="*/ 2 h 39"/>
                <a:gd name="T28" fmla="*/ 11 w 20"/>
                <a:gd name="T29" fmla="*/ 0 h 39"/>
                <a:gd name="T30" fmla="*/ 5 w 20"/>
                <a:gd name="T31" fmla="*/ 4 h 39"/>
                <a:gd name="T32" fmla="*/ 2 w 20"/>
                <a:gd name="T33" fmla="*/ 17 h 39"/>
                <a:gd name="T34" fmla="*/ 1 w 20"/>
                <a:gd name="T35" fmla="*/ 21 h 39"/>
                <a:gd name="T36" fmla="*/ 4 w 20"/>
                <a:gd name="T37" fmla="*/ 26 h 39"/>
                <a:gd name="T38" fmla="*/ 8 w 20"/>
                <a:gd name="T39" fmla="*/ 30 h 39"/>
                <a:gd name="T40" fmla="*/ 10 w 20"/>
                <a:gd name="T41" fmla="*/ 39 h 39"/>
                <a:gd name="T42" fmla="*/ 14 w 20"/>
                <a:gd name="T43" fmla="*/ 34 h 39"/>
                <a:gd name="T44" fmla="*/ 14 w 20"/>
                <a:gd name="T45"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39">
                  <a:moveTo>
                    <a:pt x="14" y="34"/>
                  </a:moveTo>
                  <a:cubicBezTo>
                    <a:pt x="12" y="32"/>
                    <a:pt x="16" y="30"/>
                    <a:pt x="17" y="30"/>
                  </a:cubicBezTo>
                  <a:cubicBezTo>
                    <a:pt x="19" y="29"/>
                    <a:pt x="20" y="28"/>
                    <a:pt x="20" y="27"/>
                  </a:cubicBezTo>
                  <a:cubicBezTo>
                    <a:pt x="20" y="26"/>
                    <a:pt x="20" y="25"/>
                    <a:pt x="20" y="24"/>
                  </a:cubicBezTo>
                  <a:cubicBezTo>
                    <a:pt x="20" y="23"/>
                    <a:pt x="19" y="23"/>
                    <a:pt x="19" y="23"/>
                  </a:cubicBezTo>
                  <a:cubicBezTo>
                    <a:pt x="18" y="22"/>
                    <a:pt x="18" y="21"/>
                    <a:pt x="17" y="20"/>
                  </a:cubicBezTo>
                  <a:cubicBezTo>
                    <a:pt x="16" y="20"/>
                    <a:pt x="15" y="21"/>
                    <a:pt x="14" y="20"/>
                  </a:cubicBezTo>
                  <a:cubicBezTo>
                    <a:pt x="11" y="18"/>
                    <a:pt x="14" y="17"/>
                    <a:pt x="16" y="16"/>
                  </a:cubicBezTo>
                  <a:cubicBezTo>
                    <a:pt x="18" y="15"/>
                    <a:pt x="19" y="12"/>
                    <a:pt x="17" y="10"/>
                  </a:cubicBezTo>
                  <a:cubicBezTo>
                    <a:pt x="17" y="9"/>
                    <a:pt x="14" y="7"/>
                    <a:pt x="15" y="6"/>
                  </a:cubicBezTo>
                  <a:cubicBezTo>
                    <a:pt x="16" y="5"/>
                    <a:pt x="17" y="5"/>
                    <a:pt x="18" y="4"/>
                  </a:cubicBezTo>
                  <a:cubicBezTo>
                    <a:pt x="18" y="4"/>
                    <a:pt x="18" y="1"/>
                    <a:pt x="18" y="1"/>
                  </a:cubicBezTo>
                  <a:cubicBezTo>
                    <a:pt x="17" y="1"/>
                    <a:pt x="16" y="4"/>
                    <a:pt x="15" y="3"/>
                  </a:cubicBezTo>
                  <a:cubicBezTo>
                    <a:pt x="15" y="3"/>
                    <a:pt x="14" y="2"/>
                    <a:pt x="14" y="2"/>
                  </a:cubicBezTo>
                  <a:cubicBezTo>
                    <a:pt x="13" y="1"/>
                    <a:pt x="12" y="0"/>
                    <a:pt x="11" y="0"/>
                  </a:cubicBezTo>
                  <a:cubicBezTo>
                    <a:pt x="9" y="1"/>
                    <a:pt x="6" y="2"/>
                    <a:pt x="5" y="4"/>
                  </a:cubicBezTo>
                  <a:cubicBezTo>
                    <a:pt x="3" y="8"/>
                    <a:pt x="5" y="14"/>
                    <a:pt x="2" y="17"/>
                  </a:cubicBezTo>
                  <a:cubicBezTo>
                    <a:pt x="0" y="19"/>
                    <a:pt x="0" y="19"/>
                    <a:pt x="1" y="21"/>
                  </a:cubicBezTo>
                  <a:cubicBezTo>
                    <a:pt x="1" y="23"/>
                    <a:pt x="4" y="24"/>
                    <a:pt x="4" y="26"/>
                  </a:cubicBezTo>
                  <a:cubicBezTo>
                    <a:pt x="5" y="28"/>
                    <a:pt x="8" y="29"/>
                    <a:pt x="8" y="30"/>
                  </a:cubicBezTo>
                  <a:cubicBezTo>
                    <a:pt x="9" y="33"/>
                    <a:pt x="10" y="37"/>
                    <a:pt x="10" y="39"/>
                  </a:cubicBezTo>
                  <a:cubicBezTo>
                    <a:pt x="12" y="39"/>
                    <a:pt x="16" y="37"/>
                    <a:pt x="14" y="34"/>
                  </a:cubicBezTo>
                  <a:cubicBezTo>
                    <a:pt x="13" y="33"/>
                    <a:pt x="15" y="35"/>
                    <a:pt x="14" y="3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04" name="Freeform 772">
              <a:extLst>
                <a:ext uri="{FF2B5EF4-FFF2-40B4-BE49-F238E27FC236}">
                  <a16:creationId xmlns:a16="http://schemas.microsoft.com/office/drawing/2014/main" id="{337CADA1-8A92-9145-B812-C4F931E1E5BD}"/>
                </a:ext>
              </a:extLst>
            </p:cNvPr>
            <p:cNvSpPr>
              <a:spLocks/>
            </p:cNvSpPr>
            <p:nvPr/>
          </p:nvSpPr>
          <p:spPr bwMode="auto">
            <a:xfrm>
              <a:off x="12133305" y="7424368"/>
              <a:ext cx="710194" cy="684895"/>
            </a:xfrm>
            <a:custGeom>
              <a:avLst/>
              <a:gdLst>
                <a:gd name="T0" fmla="*/ 21 w 76"/>
                <a:gd name="T1" fmla="*/ 55 h 73"/>
                <a:gd name="T2" fmla="*/ 25 w 76"/>
                <a:gd name="T3" fmla="*/ 57 h 73"/>
                <a:gd name="T4" fmla="*/ 28 w 76"/>
                <a:gd name="T5" fmla="*/ 55 h 73"/>
                <a:gd name="T6" fmla="*/ 33 w 76"/>
                <a:gd name="T7" fmla="*/ 53 h 73"/>
                <a:gd name="T8" fmla="*/ 44 w 76"/>
                <a:gd name="T9" fmla="*/ 59 h 73"/>
                <a:gd name="T10" fmla="*/ 70 w 76"/>
                <a:gd name="T11" fmla="*/ 73 h 73"/>
                <a:gd name="T12" fmla="*/ 71 w 76"/>
                <a:gd name="T13" fmla="*/ 71 h 73"/>
                <a:gd name="T14" fmla="*/ 75 w 76"/>
                <a:gd name="T15" fmla="*/ 71 h 73"/>
                <a:gd name="T16" fmla="*/ 75 w 76"/>
                <a:gd name="T17" fmla="*/ 66 h 73"/>
                <a:gd name="T18" fmla="*/ 75 w 76"/>
                <a:gd name="T19" fmla="*/ 44 h 73"/>
                <a:gd name="T20" fmla="*/ 75 w 76"/>
                <a:gd name="T21" fmla="*/ 24 h 73"/>
                <a:gd name="T22" fmla="*/ 75 w 76"/>
                <a:gd name="T23" fmla="*/ 20 h 73"/>
                <a:gd name="T24" fmla="*/ 74 w 76"/>
                <a:gd name="T25" fmla="*/ 17 h 73"/>
                <a:gd name="T26" fmla="*/ 76 w 76"/>
                <a:gd name="T27" fmla="*/ 14 h 73"/>
                <a:gd name="T28" fmla="*/ 74 w 76"/>
                <a:gd name="T29" fmla="*/ 11 h 73"/>
                <a:gd name="T30" fmla="*/ 76 w 76"/>
                <a:gd name="T31" fmla="*/ 8 h 73"/>
                <a:gd name="T32" fmla="*/ 67 w 76"/>
                <a:gd name="T33" fmla="*/ 5 h 73"/>
                <a:gd name="T34" fmla="*/ 61 w 76"/>
                <a:gd name="T35" fmla="*/ 2 h 73"/>
                <a:gd name="T36" fmla="*/ 51 w 76"/>
                <a:gd name="T37" fmla="*/ 6 h 73"/>
                <a:gd name="T38" fmla="*/ 51 w 76"/>
                <a:gd name="T39" fmla="*/ 9 h 73"/>
                <a:gd name="T40" fmla="*/ 50 w 76"/>
                <a:gd name="T41" fmla="*/ 14 h 73"/>
                <a:gd name="T42" fmla="*/ 41 w 76"/>
                <a:gd name="T43" fmla="*/ 13 h 73"/>
                <a:gd name="T44" fmla="*/ 36 w 76"/>
                <a:gd name="T45" fmla="*/ 12 h 73"/>
                <a:gd name="T46" fmla="*/ 31 w 76"/>
                <a:gd name="T47" fmla="*/ 10 h 73"/>
                <a:gd name="T48" fmla="*/ 29 w 76"/>
                <a:gd name="T49" fmla="*/ 6 h 73"/>
                <a:gd name="T50" fmla="*/ 23 w 76"/>
                <a:gd name="T51" fmla="*/ 3 h 73"/>
                <a:gd name="T52" fmla="*/ 17 w 76"/>
                <a:gd name="T53" fmla="*/ 2 h 73"/>
                <a:gd name="T54" fmla="*/ 11 w 76"/>
                <a:gd name="T55" fmla="*/ 0 h 73"/>
                <a:gd name="T56" fmla="*/ 11 w 76"/>
                <a:gd name="T57" fmla="*/ 4 h 73"/>
                <a:gd name="T58" fmla="*/ 9 w 76"/>
                <a:gd name="T59" fmla="*/ 6 h 73"/>
                <a:gd name="T60" fmla="*/ 5 w 76"/>
                <a:gd name="T61" fmla="*/ 8 h 73"/>
                <a:gd name="T62" fmla="*/ 5 w 76"/>
                <a:gd name="T63" fmla="*/ 14 h 73"/>
                <a:gd name="T64" fmla="*/ 1 w 76"/>
                <a:gd name="T65" fmla="*/ 17 h 73"/>
                <a:gd name="T66" fmla="*/ 3 w 76"/>
                <a:gd name="T67" fmla="*/ 21 h 73"/>
                <a:gd name="T68" fmla="*/ 3 w 76"/>
                <a:gd name="T69" fmla="*/ 26 h 73"/>
                <a:gd name="T70" fmla="*/ 3 w 76"/>
                <a:gd name="T71" fmla="*/ 31 h 73"/>
                <a:gd name="T72" fmla="*/ 3 w 76"/>
                <a:gd name="T73" fmla="*/ 34 h 73"/>
                <a:gd name="T74" fmla="*/ 3 w 76"/>
                <a:gd name="T75" fmla="*/ 37 h 73"/>
                <a:gd name="T76" fmla="*/ 1 w 76"/>
                <a:gd name="T77" fmla="*/ 40 h 73"/>
                <a:gd name="T78" fmla="*/ 4 w 76"/>
                <a:gd name="T79" fmla="*/ 46 h 73"/>
                <a:gd name="T80" fmla="*/ 7 w 76"/>
                <a:gd name="T81" fmla="*/ 48 h 73"/>
                <a:gd name="T82" fmla="*/ 11 w 76"/>
                <a:gd name="T83" fmla="*/ 49 h 73"/>
                <a:gd name="T84" fmla="*/ 14 w 76"/>
                <a:gd name="T85" fmla="*/ 53 h 73"/>
                <a:gd name="T86" fmla="*/ 21 w 76"/>
                <a:gd name="T87" fmla="*/ 55 h 73"/>
                <a:gd name="T88" fmla="*/ 21 w 76"/>
                <a:gd name="T89"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6" h="73">
                  <a:moveTo>
                    <a:pt x="21" y="55"/>
                  </a:moveTo>
                  <a:cubicBezTo>
                    <a:pt x="21" y="56"/>
                    <a:pt x="24" y="58"/>
                    <a:pt x="25" y="57"/>
                  </a:cubicBezTo>
                  <a:cubicBezTo>
                    <a:pt x="26" y="56"/>
                    <a:pt x="27" y="56"/>
                    <a:pt x="28" y="55"/>
                  </a:cubicBezTo>
                  <a:cubicBezTo>
                    <a:pt x="29" y="55"/>
                    <a:pt x="32" y="53"/>
                    <a:pt x="33" y="53"/>
                  </a:cubicBezTo>
                  <a:cubicBezTo>
                    <a:pt x="37" y="55"/>
                    <a:pt x="40" y="57"/>
                    <a:pt x="44" y="59"/>
                  </a:cubicBezTo>
                  <a:cubicBezTo>
                    <a:pt x="53" y="64"/>
                    <a:pt x="61" y="69"/>
                    <a:pt x="70" y="73"/>
                  </a:cubicBezTo>
                  <a:cubicBezTo>
                    <a:pt x="70" y="71"/>
                    <a:pt x="69" y="71"/>
                    <a:pt x="71" y="71"/>
                  </a:cubicBezTo>
                  <a:cubicBezTo>
                    <a:pt x="71" y="71"/>
                    <a:pt x="75" y="71"/>
                    <a:pt x="75" y="71"/>
                  </a:cubicBezTo>
                  <a:cubicBezTo>
                    <a:pt x="75" y="69"/>
                    <a:pt x="75" y="68"/>
                    <a:pt x="75" y="66"/>
                  </a:cubicBezTo>
                  <a:cubicBezTo>
                    <a:pt x="75" y="59"/>
                    <a:pt x="75" y="52"/>
                    <a:pt x="75" y="44"/>
                  </a:cubicBezTo>
                  <a:cubicBezTo>
                    <a:pt x="75" y="37"/>
                    <a:pt x="75" y="30"/>
                    <a:pt x="75" y="24"/>
                  </a:cubicBezTo>
                  <a:cubicBezTo>
                    <a:pt x="75" y="22"/>
                    <a:pt x="75" y="21"/>
                    <a:pt x="75" y="20"/>
                  </a:cubicBezTo>
                  <a:cubicBezTo>
                    <a:pt x="74" y="19"/>
                    <a:pt x="74" y="18"/>
                    <a:pt x="74" y="17"/>
                  </a:cubicBezTo>
                  <a:cubicBezTo>
                    <a:pt x="74" y="16"/>
                    <a:pt x="76" y="15"/>
                    <a:pt x="76" y="14"/>
                  </a:cubicBezTo>
                  <a:cubicBezTo>
                    <a:pt x="76" y="13"/>
                    <a:pt x="74" y="12"/>
                    <a:pt x="74" y="11"/>
                  </a:cubicBezTo>
                  <a:cubicBezTo>
                    <a:pt x="74" y="10"/>
                    <a:pt x="75" y="9"/>
                    <a:pt x="76" y="8"/>
                  </a:cubicBezTo>
                  <a:cubicBezTo>
                    <a:pt x="73" y="6"/>
                    <a:pt x="70" y="7"/>
                    <a:pt x="67" y="5"/>
                  </a:cubicBezTo>
                  <a:cubicBezTo>
                    <a:pt x="65" y="4"/>
                    <a:pt x="64" y="2"/>
                    <a:pt x="61" y="2"/>
                  </a:cubicBezTo>
                  <a:cubicBezTo>
                    <a:pt x="57" y="2"/>
                    <a:pt x="53" y="3"/>
                    <a:pt x="51" y="6"/>
                  </a:cubicBezTo>
                  <a:cubicBezTo>
                    <a:pt x="50" y="7"/>
                    <a:pt x="50" y="8"/>
                    <a:pt x="51" y="9"/>
                  </a:cubicBezTo>
                  <a:cubicBezTo>
                    <a:pt x="52" y="11"/>
                    <a:pt x="51" y="12"/>
                    <a:pt x="50" y="14"/>
                  </a:cubicBezTo>
                  <a:cubicBezTo>
                    <a:pt x="48" y="17"/>
                    <a:pt x="44" y="15"/>
                    <a:pt x="41" y="13"/>
                  </a:cubicBezTo>
                  <a:cubicBezTo>
                    <a:pt x="39" y="13"/>
                    <a:pt x="38" y="12"/>
                    <a:pt x="36" y="12"/>
                  </a:cubicBezTo>
                  <a:cubicBezTo>
                    <a:pt x="34" y="11"/>
                    <a:pt x="32" y="12"/>
                    <a:pt x="31" y="10"/>
                  </a:cubicBezTo>
                  <a:cubicBezTo>
                    <a:pt x="30" y="9"/>
                    <a:pt x="30" y="7"/>
                    <a:pt x="29" y="6"/>
                  </a:cubicBezTo>
                  <a:cubicBezTo>
                    <a:pt x="28" y="4"/>
                    <a:pt x="25" y="4"/>
                    <a:pt x="23" y="3"/>
                  </a:cubicBezTo>
                  <a:cubicBezTo>
                    <a:pt x="21" y="2"/>
                    <a:pt x="19" y="2"/>
                    <a:pt x="17" y="2"/>
                  </a:cubicBezTo>
                  <a:cubicBezTo>
                    <a:pt x="15" y="2"/>
                    <a:pt x="14" y="1"/>
                    <a:pt x="11" y="0"/>
                  </a:cubicBezTo>
                  <a:cubicBezTo>
                    <a:pt x="11" y="1"/>
                    <a:pt x="11" y="2"/>
                    <a:pt x="11" y="4"/>
                  </a:cubicBezTo>
                  <a:cubicBezTo>
                    <a:pt x="11" y="5"/>
                    <a:pt x="11" y="4"/>
                    <a:pt x="9" y="6"/>
                  </a:cubicBezTo>
                  <a:cubicBezTo>
                    <a:pt x="8" y="7"/>
                    <a:pt x="7" y="7"/>
                    <a:pt x="5" y="8"/>
                  </a:cubicBezTo>
                  <a:cubicBezTo>
                    <a:pt x="3" y="10"/>
                    <a:pt x="6" y="12"/>
                    <a:pt x="5" y="14"/>
                  </a:cubicBezTo>
                  <a:cubicBezTo>
                    <a:pt x="4" y="16"/>
                    <a:pt x="1" y="16"/>
                    <a:pt x="1" y="17"/>
                  </a:cubicBezTo>
                  <a:cubicBezTo>
                    <a:pt x="1" y="19"/>
                    <a:pt x="2" y="20"/>
                    <a:pt x="3" y="21"/>
                  </a:cubicBezTo>
                  <a:cubicBezTo>
                    <a:pt x="3" y="23"/>
                    <a:pt x="3" y="25"/>
                    <a:pt x="3" y="26"/>
                  </a:cubicBezTo>
                  <a:cubicBezTo>
                    <a:pt x="3" y="28"/>
                    <a:pt x="4" y="29"/>
                    <a:pt x="3" y="31"/>
                  </a:cubicBezTo>
                  <a:cubicBezTo>
                    <a:pt x="3" y="32"/>
                    <a:pt x="3" y="33"/>
                    <a:pt x="3" y="34"/>
                  </a:cubicBezTo>
                  <a:cubicBezTo>
                    <a:pt x="3" y="35"/>
                    <a:pt x="4" y="36"/>
                    <a:pt x="3" y="37"/>
                  </a:cubicBezTo>
                  <a:cubicBezTo>
                    <a:pt x="3" y="38"/>
                    <a:pt x="0" y="38"/>
                    <a:pt x="1" y="40"/>
                  </a:cubicBezTo>
                  <a:cubicBezTo>
                    <a:pt x="3" y="42"/>
                    <a:pt x="4" y="43"/>
                    <a:pt x="4" y="46"/>
                  </a:cubicBezTo>
                  <a:cubicBezTo>
                    <a:pt x="4" y="48"/>
                    <a:pt x="6" y="47"/>
                    <a:pt x="7" y="48"/>
                  </a:cubicBezTo>
                  <a:cubicBezTo>
                    <a:pt x="9" y="48"/>
                    <a:pt x="10" y="48"/>
                    <a:pt x="11" y="49"/>
                  </a:cubicBezTo>
                  <a:cubicBezTo>
                    <a:pt x="12" y="50"/>
                    <a:pt x="13" y="52"/>
                    <a:pt x="14" y="53"/>
                  </a:cubicBezTo>
                  <a:cubicBezTo>
                    <a:pt x="16" y="54"/>
                    <a:pt x="19" y="53"/>
                    <a:pt x="21" y="55"/>
                  </a:cubicBezTo>
                  <a:cubicBezTo>
                    <a:pt x="22" y="56"/>
                    <a:pt x="20" y="54"/>
                    <a:pt x="21" y="5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05" name="Freeform 773">
              <a:extLst>
                <a:ext uri="{FF2B5EF4-FFF2-40B4-BE49-F238E27FC236}">
                  <a16:creationId xmlns:a16="http://schemas.microsoft.com/office/drawing/2014/main" id="{04AF5486-A642-EE40-9C3E-E513097DB9BC}"/>
                </a:ext>
              </a:extLst>
            </p:cNvPr>
            <p:cNvSpPr>
              <a:spLocks/>
            </p:cNvSpPr>
            <p:nvPr/>
          </p:nvSpPr>
          <p:spPr bwMode="auto">
            <a:xfrm>
              <a:off x="10910373" y="7714255"/>
              <a:ext cx="391720" cy="318556"/>
            </a:xfrm>
            <a:custGeom>
              <a:avLst/>
              <a:gdLst>
                <a:gd name="T0" fmla="*/ 19 w 42"/>
                <a:gd name="T1" fmla="*/ 34 h 34"/>
                <a:gd name="T2" fmla="*/ 20 w 42"/>
                <a:gd name="T3" fmla="*/ 25 h 34"/>
                <a:gd name="T4" fmla="*/ 24 w 42"/>
                <a:gd name="T5" fmla="*/ 22 h 34"/>
                <a:gd name="T6" fmla="*/ 25 w 42"/>
                <a:gd name="T7" fmla="*/ 20 h 34"/>
                <a:gd name="T8" fmla="*/ 25 w 42"/>
                <a:gd name="T9" fmla="*/ 9 h 34"/>
                <a:gd name="T10" fmla="*/ 32 w 42"/>
                <a:gd name="T11" fmla="*/ 9 h 34"/>
                <a:gd name="T12" fmla="*/ 41 w 42"/>
                <a:gd name="T13" fmla="*/ 9 h 34"/>
                <a:gd name="T14" fmla="*/ 42 w 42"/>
                <a:gd name="T15" fmla="*/ 2 h 34"/>
                <a:gd name="T16" fmla="*/ 40 w 42"/>
                <a:gd name="T17" fmla="*/ 0 h 34"/>
                <a:gd name="T18" fmla="*/ 20 w 42"/>
                <a:gd name="T19" fmla="*/ 0 h 34"/>
                <a:gd name="T20" fmla="*/ 15 w 42"/>
                <a:gd name="T21" fmla="*/ 6 h 34"/>
                <a:gd name="T22" fmla="*/ 10 w 42"/>
                <a:gd name="T23" fmla="*/ 17 h 34"/>
                <a:gd name="T24" fmla="*/ 8 w 42"/>
                <a:gd name="T25" fmla="*/ 18 h 34"/>
                <a:gd name="T26" fmla="*/ 4 w 42"/>
                <a:gd name="T27" fmla="*/ 25 h 34"/>
                <a:gd name="T28" fmla="*/ 0 w 42"/>
                <a:gd name="T29" fmla="*/ 34 h 34"/>
                <a:gd name="T30" fmla="*/ 19 w 42"/>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34">
                  <a:moveTo>
                    <a:pt x="19" y="34"/>
                  </a:moveTo>
                  <a:cubicBezTo>
                    <a:pt x="19" y="31"/>
                    <a:pt x="18" y="26"/>
                    <a:pt x="20" y="25"/>
                  </a:cubicBezTo>
                  <a:cubicBezTo>
                    <a:pt x="21" y="24"/>
                    <a:pt x="23" y="23"/>
                    <a:pt x="24" y="22"/>
                  </a:cubicBezTo>
                  <a:cubicBezTo>
                    <a:pt x="25" y="22"/>
                    <a:pt x="25" y="20"/>
                    <a:pt x="25" y="20"/>
                  </a:cubicBezTo>
                  <a:cubicBezTo>
                    <a:pt x="25" y="16"/>
                    <a:pt x="25" y="13"/>
                    <a:pt x="25" y="9"/>
                  </a:cubicBezTo>
                  <a:cubicBezTo>
                    <a:pt x="25" y="9"/>
                    <a:pt x="31" y="9"/>
                    <a:pt x="32" y="9"/>
                  </a:cubicBezTo>
                  <a:cubicBezTo>
                    <a:pt x="35" y="9"/>
                    <a:pt x="38" y="9"/>
                    <a:pt x="41" y="9"/>
                  </a:cubicBezTo>
                  <a:cubicBezTo>
                    <a:pt x="42" y="9"/>
                    <a:pt x="42" y="3"/>
                    <a:pt x="42" y="2"/>
                  </a:cubicBezTo>
                  <a:cubicBezTo>
                    <a:pt x="42" y="0"/>
                    <a:pt x="42" y="0"/>
                    <a:pt x="40" y="0"/>
                  </a:cubicBezTo>
                  <a:cubicBezTo>
                    <a:pt x="33" y="0"/>
                    <a:pt x="27" y="0"/>
                    <a:pt x="20" y="0"/>
                  </a:cubicBezTo>
                  <a:cubicBezTo>
                    <a:pt x="18" y="2"/>
                    <a:pt x="17" y="4"/>
                    <a:pt x="15" y="6"/>
                  </a:cubicBezTo>
                  <a:cubicBezTo>
                    <a:pt x="11" y="9"/>
                    <a:pt x="11" y="12"/>
                    <a:pt x="10" y="17"/>
                  </a:cubicBezTo>
                  <a:cubicBezTo>
                    <a:pt x="10" y="17"/>
                    <a:pt x="9" y="18"/>
                    <a:pt x="8" y="18"/>
                  </a:cubicBezTo>
                  <a:cubicBezTo>
                    <a:pt x="6" y="20"/>
                    <a:pt x="5" y="22"/>
                    <a:pt x="4" y="25"/>
                  </a:cubicBezTo>
                  <a:cubicBezTo>
                    <a:pt x="2" y="28"/>
                    <a:pt x="0" y="30"/>
                    <a:pt x="0" y="34"/>
                  </a:cubicBezTo>
                  <a:cubicBezTo>
                    <a:pt x="6" y="34"/>
                    <a:pt x="13" y="34"/>
                    <a:pt x="19" y="3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06" name="Freeform 774">
              <a:extLst>
                <a:ext uri="{FF2B5EF4-FFF2-40B4-BE49-F238E27FC236}">
                  <a16:creationId xmlns:a16="http://schemas.microsoft.com/office/drawing/2014/main" id="{0622C1A8-C3D0-424E-B8BA-C18A1F1C5631}"/>
                </a:ext>
              </a:extLst>
            </p:cNvPr>
            <p:cNvSpPr>
              <a:spLocks/>
            </p:cNvSpPr>
            <p:nvPr/>
          </p:nvSpPr>
          <p:spPr bwMode="auto">
            <a:xfrm>
              <a:off x="11098270" y="7265092"/>
              <a:ext cx="560508" cy="449163"/>
            </a:xfrm>
            <a:custGeom>
              <a:avLst/>
              <a:gdLst>
                <a:gd name="T0" fmla="*/ 22 w 60"/>
                <a:gd name="T1" fmla="*/ 48 h 48"/>
                <a:gd name="T2" fmla="*/ 23 w 60"/>
                <a:gd name="T3" fmla="*/ 41 h 48"/>
                <a:gd name="T4" fmla="*/ 29 w 60"/>
                <a:gd name="T5" fmla="*/ 37 h 48"/>
                <a:gd name="T6" fmla="*/ 33 w 60"/>
                <a:gd name="T7" fmla="*/ 37 h 48"/>
                <a:gd name="T8" fmla="*/ 38 w 60"/>
                <a:gd name="T9" fmla="*/ 35 h 48"/>
                <a:gd name="T10" fmla="*/ 40 w 60"/>
                <a:gd name="T11" fmla="*/ 32 h 48"/>
                <a:gd name="T12" fmla="*/ 45 w 60"/>
                <a:gd name="T13" fmla="*/ 31 h 48"/>
                <a:gd name="T14" fmla="*/ 46 w 60"/>
                <a:gd name="T15" fmla="*/ 28 h 48"/>
                <a:gd name="T16" fmla="*/ 50 w 60"/>
                <a:gd name="T17" fmla="*/ 25 h 48"/>
                <a:gd name="T18" fmla="*/ 53 w 60"/>
                <a:gd name="T19" fmla="*/ 23 h 48"/>
                <a:gd name="T20" fmla="*/ 58 w 60"/>
                <a:gd name="T21" fmla="*/ 24 h 48"/>
                <a:gd name="T22" fmla="*/ 56 w 60"/>
                <a:gd name="T23" fmla="*/ 16 h 48"/>
                <a:gd name="T24" fmla="*/ 56 w 60"/>
                <a:gd name="T25" fmla="*/ 10 h 48"/>
                <a:gd name="T26" fmla="*/ 55 w 60"/>
                <a:gd name="T27" fmla="*/ 7 h 48"/>
                <a:gd name="T28" fmla="*/ 51 w 60"/>
                <a:gd name="T29" fmla="*/ 6 h 48"/>
                <a:gd name="T30" fmla="*/ 47 w 60"/>
                <a:gd name="T31" fmla="*/ 6 h 48"/>
                <a:gd name="T32" fmla="*/ 42 w 60"/>
                <a:gd name="T33" fmla="*/ 6 h 48"/>
                <a:gd name="T34" fmla="*/ 35 w 60"/>
                <a:gd name="T35" fmla="*/ 4 h 48"/>
                <a:gd name="T36" fmla="*/ 30 w 60"/>
                <a:gd name="T37" fmla="*/ 13 h 48"/>
                <a:gd name="T38" fmla="*/ 20 w 60"/>
                <a:gd name="T39" fmla="*/ 19 h 48"/>
                <a:gd name="T40" fmla="*/ 16 w 60"/>
                <a:gd name="T41" fmla="*/ 27 h 48"/>
                <a:gd name="T42" fmla="*/ 16 w 60"/>
                <a:gd name="T43" fmla="*/ 35 h 48"/>
                <a:gd name="T44" fmla="*/ 14 w 60"/>
                <a:gd name="T45" fmla="*/ 39 h 48"/>
                <a:gd name="T46" fmla="*/ 9 w 60"/>
                <a:gd name="T47" fmla="*/ 42 h 48"/>
                <a:gd name="T48" fmla="*/ 5 w 60"/>
                <a:gd name="T49" fmla="*/ 45 h 48"/>
                <a:gd name="T50" fmla="*/ 0 w 60"/>
                <a:gd name="T51" fmla="*/ 48 h 48"/>
                <a:gd name="T52" fmla="*/ 22 w 60"/>
                <a:gd name="T5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48">
                  <a:moveTo>
                    <a:pt x="22" y="48"/>
                  </a:moveTo>
                  <a:cubicBezTo>
                    <a:pt x="22" y="45"/>
                    <a:pt x="21" y="43"/>
                    <a:pt x="23" y="41"/>
                  </a:cubicBezTo>
                  <a:cubicBezTo>
                    <a:pt x="25" y="40"/>
                    <a:pt x="28" y="39"/>
                    <a:pt x="29" y="37"/>
                  </a:cubicBezTo>
                  <a:cubicBezTo>
                    <a:pt x="30" y="37"/>
                    <a:pt x="32" y="37"/>
                    <a:pt x="33" y="37"/>
                  </a:cubicBezTo>
                  <a:cubicBezTo>
                    <a:pt x="34" y="36"/>
                    <a:pt x="36" y="36"/>
                    <a:pt x="38" y="35"/>
                  </a:cubicBezTo>
                  <a:cubicBezTo>
                    <a:pt x="39" y="34"/>
                    <a:pt x="39" y="33"/>
                    <a:pt x="40" y="32"/>
                  </a:cubicBezTo>
                  <a:cubicBezTo>
                    <a:pt x="41" y="31"/>
                    <a:pt x="44" y="32"/>
                    <a:pt x="45" y="31"/>
                  </a:cubicBezTo>
                  <a:cubicBezTo>
                    <a:pt x="46" y="30"/>
                    <a:pt x="46" y="29"/>
                    <a:pt x="46" y="28"/>
                  </a:cubicBezTo>
                  <a:cubicBezTo>
                    <a:pt x="46" y="26"/>
                    <a:pt x="49" y="26"/>
                    <a:pt x="50" y="25"/>
                  </a:cubicBezTo>
                  <a:cubicBezTo>
                    <a:pt x="51" y="24"/>
                    <a:pt x="51" y="23"/>
                    <a:pt x="53" y="23"/>
                  </a:cubicBezTo>
                  <a:cubicBezTo>
                    <a:pt x="54" y="23"/>
                    <a:pt x="57" y="24"/>
                    <a:pt x="58" y="24"/>
                  </a:cubicBezTo>
                  <a:cubicBezTo>
                    <a:pt x="60" y="23"/>
                    <a:pt x="56" y="17"/>
                    <a:pt x="56" y="16"/>
                  </a:cubicBezTo>
                  <a:cubicBezTo>
                    <a:pt x="56" y="14"/>
                    <a:pt x="56" y="12"/>
                    <a:pt x="56" y="10"/>
                  </a:cubicBezTo>
                  <a:cubicBezTo>
                    <a:pt x="55" y="9"/>
                    <a:pt x="55" y="8"/>
                    <a:pt x="55" y="7"/>
                  </a:cubicBezTo>
                  <a:cubicBezTo>
                    <a:pt x="53" y="7"/>
                    <a:pt x="52" y="6"/>
                    <a:pt x="51" y="6"/>
                  </a:cubicBezTo>
                  <a:cubicBezTo>
                    <a:pt x="50" y="5"/>
                    <a:pt x="48" y="6"/>
                    <a:pt x="47" y="6"/>
                  </a:cubicBezTo>
                  <a:cubicBezTo>
                    <a:pt x="46" y="5"/>
                    <a:pt x="44" y="6"/>
                    <a:pt x="42" y="6"/>
                  </a:cubicBezTo>
                  <a:cubicBezTo>
                    <a:pt x="40" y="6"/>
                    <a:pt x="36" y="0"/>
                    <a:pt x="35" y="4"/>
                  </a:cubicBezTo>
                  <a:cubicBezTo>
                    <a:pt x="34" y="7"/>
                    <a:pt x="33" y="10"/>
                    <a:pt x="30" y="13"/>
                  </a:cubicBezTo>
                  <a:cubicBezTo>
                    <a:pt x="27" y="16"/>
                    <a:pt x="23" y="16"/>
                    <a:pt x="20" y="19"/>
                  </a:cubicBezTo>
                  <a:cubicBezTo>
                    <a:pt x="18" y="21"/>
                    <a:pt x="17" y="24"/>
                    <a:pt x="16" y="27"/>
                  </a:cubicBezTo>
                  <a:cubicBezTo>
                    <a:pt x="16" y="29"/>
                    <a:pt x="17" y="32"/>
                    <a:pt x="16" y="35"/>
                  </a:cubicBezTo>
                  <a:cubicBezTo>
                    <a:pt x="15" y="36"/>
                    <a:pt x="14" y="38"/>
                    <a:pt x="14" y="39"/>
                  </a:cubicBezTo>
                  <a:cubicBezTo>
                    <a:pt x="13" y="41"/>
                    <a:pt x="11" y="41"/>
                    <a:pt x="9" y="42"/>
                  </a:cubicBezTo>
                  <a:cubicBezTo>
                    <a:pt x="8" y="43"/>
                    <a:pt x="7" y="44"/>
                    <a:pt x="5" y="45"/>
                  </a:cubicBezTo>
                  <a:cubicBezTo>
                    <a:pt x="4" y="46"/>
                    <a:pt x="2" y="46"/>
                    <a:pt x="0" y="48"/>
                  </a:cubicBezTo>
                  <a:lnTo>
                    <a:pt x="22" y="48"/>
                  </a:ln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07" name="Freeform 775">
              <a:extLst>
                <a:ext uri="{FF2B5EF4-FFF2-40B4-BE49-F238E27FC236}">
                  <a16:creationId xmlns:a16="http://schemas.microsoft.com/office/drawing/2014/main" id="{D3BC7EB3-FA3E-1749-8483-23ACE9F43888}"/>
                </a:ext>
              </a:extLst>
            </p:cNvPr>
            <p:cNvSpPr>
              <a:spLocks/>
            </p:cNvSpPr>
            <p:nvPr/>
          </p:nvSpPr>
          <p:spPr bwMode="auto">
            <a:xfrm>
              <a:off x="11295725" y="7220494"/>
              <a:ext cx="968153" cy="923808"/>
            </a:xfrm>
            <a:custGeom>
              <a:avLst/>
              <a:gdLst>
                <a:gd name="T0" fmla="*/ 35 w 104"/>
                <a:gd name="T1" fmla="*/ 22 h 99"/>
                <a:gd name="T2" fmla="*/ 36 w 104"/>
                <a:gd name="T3" fmla="*/ 29 h 99"/>
                <a:gd name="T4" fmla="*/ 31 w 104"/>
                <a:gd name="T5" fmla="*/ 28 h 99"/>
                <a:gd name="T6" fmla="*/ 29 w 104"/>
                <a:gd name="T7" fmla="*/ 30 h 99"/>
                <a:gd name="T8" fmla="*/ 26 w 104"/>
                <a:gd name="T9" fmla="*/ 31 h 99"/>
                <a:gd name="T10" fmla="*/ 24 w 104"/>
                <a:gd name="T11" fmla="*/ 35 h 99"/>
                <a:gd name="T12" fmla="*/ 20 w 104"/>
                <a:gd name="T13" fmla="*/ 37 h 99"/>
                <a:gd name="T14" fmla="*/ 17 w 104"/>
                <a:gd name="T15" fmla="*/ 40 h 99"/>
                <a:gd name="T16" fmla="*/ 11 w 104"/>
                <a:gd name="T17" fmla="*/ 42 h 99"/>
                <a:gd name="T18" fmla="*/ 8 w 104"/>
                <a:gd name="T19" fmla="*/ 43 h 99"/>
                <a:gd name="T20" fmla="*/ 4 w 104"/>
                <a:gd name="T21" fmla="*/ 45 h 99"/>
                <a:gd name="T22" fmla="*/ 1 w 104"/>
                <a:gd name="T23" fmla="*/ 52 h 99"/>
                <a:gd name="T24" fmla="*/ 2 w 104"/>
                <a:gd name="T25" fmla="*/ 56 h 99"/>
                <a:gd name="T26" fmla="*/ 6 w 104"/>
                <a:gd name="T27" fmla="*/ 59 h 99"/>
                <a:gd name="T28" fmla="*/ 37 w 104"/>
                <a:gd name="T29" fmla="*/ 79 h 99"/>
                <a:gd name="T30" fmla="*/ 48 w 104"/>
                <a:gd name="T31" fmla="*/ 86 h 99"/>
                <a:gd name="T32" fmla="*/ 49 w 104"/>
                <a:gd name="T33" fmla="*/ 87 h 99"/>
                <a:gd name="T34" fmla="*/ 58 w 104"/>
                <a:gd name="T35" fmla="*/ 93 h 99"/>
                <a:gd name="T36" fmla="*/ 61 w 104"/>
                <a:gd name="T37" fmla="*/ 99 h 99"/>
                <a:gd name="T38" fmla="*/ 67 w 104"/>
                <a:gd name="T39" fmla="*/ 97 h 99"/>
                <a:gd name="T40" fmla="*/ 72 w 104"/>
                <a:gd name="T41" fmla="*/ 96 h 99"/>
                <a:gd name="T42" fmla="*/ 85 w 104"/>
                <a:gd name="T43" fmla="*/ 87 h 99"/>
                <a:gd name="T44" fmla="*/ 100 w 104"/>
                <a:gd name="T45" fmla="*/ 77 h 99"/>
                <a:gd name="T46" fmla="*/ 104 w 104"/>
                <a:gd name="T47" fmla="*/ 75 h 99"/>
                <a:gd name="T48" fmla="*/ 97 w 104"/>
                <a:gd name="T49" fmla="*/ 69 h 99"/>
                <a:gd name="T50" fmla="*/ 94 w 104"/>
                <a:gd name="T51" fmla="*/ 69 h 99"/>
                <a:gd name="T52" fmla="*/ 92 w 104"/>
                <a:gd name="T53" fmla="*/ 63 h 99"/>
                <a:gd name="T54" fmla="*/ 92 w 104"/>
                <a:gd name="T55" fmla="*/ 60 h 99"/>
                <a:gd name="T56" fmla="*/ 93 w 104"/>
                <a:gd name="T57" fmla="*/ 55 h 99"/>
                <a:gd name="T58" fmla="*/ 93 w 104"/>
                <a:gd name="T59" fmla="*/ 50 h 99"/>
                <a:gd name="T60" fmla="*/ 93 w 104"/>
                <a:gd name="T61" fmla="*/ 46 h 99"/>
                <a:gd name="T62" fmla="*/ 92 w 104"/>
                <a:gd name="T63" fmla="*/ 42 h 99"/>
                <a:gd name="T64" fmla="*/ 91 w 104"/>
                <a:gd name="T65" fmla="*/ 37 h 99"/>
                <a:gd name="T66" fmla="*/ 87 w 104"/>
                <a:gd name="T67" fmla="*/ 27 h 99"/>
                <a:gd name="T68" fmla="*/ 82 w 104"/>
                <a:gd name="T69" fmla="*/ 20 h 99"/>
                <a:gd name="T70" fmla="*/ 85 w 104"/>
                <a:gd name="T71" fmla="*/ 13 h 99"/>
                <a:gd name="T72" fmla="*/ 86 w 104"/>
                <a:gd name="T73" fmla="*/ 2 h 99"/>
                <a:gd name="T74" fmla="*/ 84 w 104"/>
                <a:gd name="T75" fmla="*/ 1 h 99"/>
                <a:gd name="T76" fmla="*/ 81 w 104"/>
                <a:gd name="T77" fmla="*/ 0 h 99"/>
                <a:gd name="T78" fmla="*/ 79 w 104"/>
                <a:gd name="T79" fmla="*/ 1 h 99"/>
                <a:gd name="T80" fmla="*/ 75 w 104"/>
                <a:gd name="T81" fmla="*/ 0 h 99"/>
                <a:gd name="T82" fmla="*/ 72 w 104"/>
                <a:gd name="T83" fmla="*/ 2 h 99"/>
                <a:gd name="T84" fmla="*/ 68 w 104"/>
                <a:gd name="T85" fmla="*/ 1 h 99"/>
                <a:gd name="T86" fmla="*/ 61 w 104"/>
                <a:gd name="T87" fmla="*/ 2 h 99"/>
                <a:gd name="T88" fmla="*/ 46 w 104"/>
                <a:gd name="T89" fmla="*/ 5 h 99"/>
                <a:gd name="T90" fmla="*/ 43 w 104"/>
                <a:gd name="T91" fmla="*/ 7 h 99"/>
                <a:gd name="T92" fmla="*/ 39 w 104"/>
                <a:gd name="T93" fmla="*/ 8 h 99"/>
                <a:gd name="T94" fmla="*/ 34 w 104"/>
                <a:gd name="T95" fmla="*/ 12 h 99"/>
                <a:gd name="T96" fmla="*/ 35 w 104"/>
                <a:gd name="T97" fmla="*/ 22 h 99"/>
                <a:gd name="T98" fmla="*/ 35 w 104"/>
                <a:gd name="T99" fmla="*/ 2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4" h="99">
                  <a:moveTo>
                    <a:pt x="35" y="22"/>
                  </a:moveTo>
                  <a:cubicBezTo>
                    <a:pt x="36" y="23"/>
                    <a:pt x="40" y="29"/>
                    <a:pt x="36" y="29"/>
                  </a:cubicBezTo>
                  <a:cubicBezTo>
                    <a:pt x="35" y="28"/>
                    <a:pt x="32" y="27"/>
                    <a:pt x="31" y="28"/>
                  </a:cubicBezTo>
                  <a:cubicBezTo>
                    <a:pt x="30" y="29"/>
                    <a:pt x="30" y="29"/>
                    <a:pt x="29" y="30"/>
                  </a:cubicBezTo>
                  <a:cubicBezTo>
                    <a:pt x="28" y="31"/>
                    <a:pt x="27" y="31"/>
                    <a:pt x="26" y="31"/>
                  </a:cubicBezTo>
                  <a:cubicBezTo>
                    <a:pt x="24" y="32"/>
                    <a:pt x="25" y="34"/>
                    <a:pt x="24" y="35"/>
                  </a:cubicBezTo>
                  <a:cubicBezTo>
                    <a:pt x="24" y="37"/>
                    <a:pt x="21" y="36"/>
                    <a:pt x="20" y="37"/>
                  </a:cubicBezTo>
                  <a:cubicBezTo>
                    <a:pt x="18" y="37"/>
                    <a:pt x="18" y="39"/>
                    <a:pt x="17" y="40"/>
                  </a:cubicBezTo>
                  <a:cubicBezTo>
                    <a:pt x="15" y="42"/>
                    <a:pt x="13" y="41"/>
                    <a:pt x="11" y="42"/>
                  </a:cubicBezTo>
                  <a:cubicBezTo>
                    <a:pt x="10" y="42"/>
                    <a:pt x="9" y="42"/>
                    <a:pt x="8" y="43"/>
                  </a:cubicBezTo>
                  <a:cubicBezTo>
                    <a:pt x="7" y="43"/>
                    <a:pt x="5" y="44"/>
                    <a:pt x="4" y="45"/>
                  </a:cubicBezTo>
                  <a:cubicBezTo>
                    <a:pt x="0" y="47"/>
                    <a:pt x="1" y="48"/>
                    <a:pt x="1" y="52"/>
                  </a:cubicBezTo>
                  <a:cubicBezTo>
                    <a:pt x="1" y="55"/>
                    <a:pt x="0" y="55"/>
                    <a:pt x="2" y="56"/>
                  </a:cubicBezTo>
                  <a:cubicBezTo>
                    <a:pt x="3" y="57"/>
                    <a:pt x="5" y="58"/>
                    <a:pt x="6" y="59"/>
                  </a:cubicBezTo>
                  <a:cubicBezTo>
                    <a:pt x="16" y="66"/>
                    <a:pt x="26" y="72"/>
                    <a:pt x="37" y="79"/>
                  </a:cubicBezTo>
                  <a:cubicBezTo>
                    <a:pt x="40" y="81"/>
                    <a:pt x="44" y="84"/>
                    <a:pt x="48" y="86"/>
                  </a:cubicBezTo>
                  <a:cubicBezTo>
                    <a:pt x="48" y="87"/>
                    <a:pt x="49" y="87"/>
                    <a:pt x="49" y="87"/>
                  </a:cubicBezTo>
                  <a:cubicBezTo>
                    <a:pt x="52" y="92"/>
                    <a:pt x="54" y="92"/>
                    <a:pt x="58" y="93"/>
                  </a:cubicBezTo>
                  <a:cubicBezTo>
                    <a:pt x="61" y="94"/>
                    <a:pt x="58" y="98"/>
                    <a:pt x="61" y="99"/>
                  </a:cubicBezTo>
                  <a:cubicBezTo>
                    <a:pt x="62" y="99"/>
                    <a:pt x="65" y="98"/>
                    <a:pt x="67" y="97"/>
                  </a:cubicBezTo>
                  <a:cubicBezTo>
                    <a:pt x="68" y="97"/>
                    <a:pt x="71" y="97"/>
                    <a:pt x="72" y="96"/>
                  </a:cubicBezTo>
                  <a:cubicBezTo>
                    <a:pt x="76" y="93"/>
                    <a:pt x="80" y="90"/>
                    <a:pt x="85" y="87"/>
                  </a:cubicBezTo>
                  <a:cubicBezTo>
                    <a:pt x="90" y="84"/>
                    <a:pt x="95" y="80"/>
                    <a:pt x="100" y="77"/>
                  </a:cubicBezTo>
                  <a:cubicBezTo>
                    <a:pt x="101" y="77"/>
                    <a:pt x="102" y="76"/>
                    <a:pt x="104" y="75"/>
                  </a:cubicBezTo>
                  <a:cubicBezTo>
                    <a:pt x="102" y="71"/>
                    <a:pt x="101" y="70"/>
                    <a:pt x="97" y="69"/>
                  </a:cubicBezTo>
                  <a:cubicBezTo>
                    <a:pt x="96" y="69"/>
                    <a:pt x="94" y="69"/>
                    <a:pt x="94" y="69"/>
                  </a:cubicBezTo>
                  <a:cubicBezTo>
                    <a:pt x="94" y="66"/>
                    <a:pt x="94" y="65"/>
                    <a:pt x="92" y="63"/>
                  </a:cubicBezTo>
                  <a:cubicBezTo>
                    <a:pt x="91" y="61"/>
                    <a:pt x="91" y="61"/>
                    <a:pt x="92" y="60"/>
                  </a:cubicBezTo>
                  <a:cubicBezTo>
                    <a:pt x="94" y="58"/>
                    <a:pt x="93" y="57"/>
                    <a:pt x="93" y="55"/>
                  </a:cubicBezTo>
                  <a:cubicBezTo>
                    <a:pt x="93" y="53"/>
                    <a:pt x="94" y="52"/>
                    <a:pt x="93" y="50"/>
                  </a:cubicBezTo>
                  <a:cubicBezTo>
                    <a:pt x="93" y="49"/>
                    <a:pt x="93" y="48"/>
                    <a:pt x="93" y="46"/>
                  </a:cubicBezTo>
                  <a:cubicBezTo>
                    <a:pt x="93" y="45"/>
                    <a:pt x="93" y="43"/>
                    <a:pt x="92" y="42"/>
                  </a:cubicBezTo>
                  <a:cubicBezTo>
                    <a:pt x="91" y="41"/>
                    <a:pt x="91" y="39"/>
                    <a:pt x="91" y="37"/>
                  </a:cubicBezTo>
                  <a:cubicBezTo>
                    <a:pt x="91" y="34"/>
                    <a:pt x="90" y="30"/>
                    <a:pt x="87" y="27"/>
                  </a:cubicBezTo>
                  <a:cubicBezTo>
                    <a:pt x="85" y="25"/>
                    <a:pt x="83" y="23"/>
                    <a:pt x="82" y="20"/>
                  </a:cubicBezTo>
                  <a:cubicBezTo>
                    <a:pt x="80" y="16"/>
                    <a:pt x="84" y="17"/>
                    <a:pt x="85" y="13"/>
                  </a:cubicBezTo>
                  <a:cubicBezTo>
                    <a:pt x="85" y="9"/>
                    <a:pt x="85" y="6"/>
                    <a:pt x="86" y="2"/>
                  </a:cubicBezTo>
                  <a:cubicBezTo>
                    <a:pt x="85" y="2"/>
                    <a:pt x="85" y="1"/>
                    <a:pt x="84" y="1"/>
                  </a:cubicBezTo>
                  <a:cubicBezTo>
                    <a:pt x="82" y="2"/>
                    <a:pt x="82" y="0"/>
                    <a:pt x="81" y="0"/>
                  </a:cubicBezTo>
                  <a:cubicBezTo>
                    <a:pt x="80" y="0"/>
                    <a:pt x="80" y="1"/>
                    <a:pt x="79" y="1"/>
                  </a:cubicBezTo>
                  <a:cubicBezTo>
                    <a:pt x="77" y="1"/>
                    <a:pt x="77" y="0"/>
                    <a:pt x="75" y="0"/>
                  </a:cubicBezTo>
                  <a:cubicBezTo>
                    <a:pt x="74" y="1"/>
                    <a:pt x="73" y="1"/>
                    <a:pt x="72" y="2"/>
                  </a:cubicBezTo>
                  <a:cubicBezTo>
                    <a:pt x="70" y="3"/>
                    <a:pt x="70" y="2"/>
                    <a:pt x="68" y="1"/>
                  </a:cubicBezTo>
                  <a:cubicBezTo>
                    <a:pt x="66" y="1"/>
                    <a:pt x="63" y="1"/>
                    <a:pt x="61" y="2"/>
                  </a:cubicBezTo>
                  <a:cubicBezTo>
                    <a:pt x="56" y="3"/>
                    <a:pt x="51" y="3"/>
                    <a:pt x="46" y="5"/>
                  </a:cubicBezTo>
                  <a:cubicBezTo>
                    <a:pt x="45" y="6"/>
                    <a:pt x="44" y="7"/>
                    <a:pt x="43" y="7"/>
                  </a:cubicBezTo>
                  <a:cubicBezTo>
                    <a:pt x="42" y="8"/>
                    <a:pt x="40" y="8"/>
                    <a:pt x="39" y="8"/>
                  </a:cubicBezTo>
                  <a:cubicBezTo>
                    <a:pt x="37" y="9"/>
                    <a:pt x="37" y="12"/>
                    <a:pt x="34" y="12"/>
                  </a:cubicBezTo>
                  <a:cubicBezTo>
                    <a:pt x="35" y="15"/>
                    <a:pt x="35" y="18"/>
                    <a:pt x="35" y="22"/>
                  </a:cubicBezTo>
                  <a:cubicBezTo>
                    <a:pt x="36" y="23"/>
                    <a:pt x="35" y="20"/>
                    <a:pt x="35" y="2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08" name="Freeform 776">
              <a:extLst>
                <a:ext uri="{FF2B5EF4-FFF2-40B4-BE49-F238E27FC236}">
                  <a16:creationId xmlns:a16="http://schemas.microsoft.com/office/drawing/2014/main" id="{F81CA8EA-D842-4047-9FB8-96DC6A1C2B08}"/>
                </a:ext>
              </a:extLst>
            </p:cNvPr>
            <p:cNvSpPr>
              <a:spLocks/>
            </p:cNvSpPr>
            <p:nvPr/>
          </p:nvSpPr>
          <p:spPr bwMode="auto">
            <a:xfrm>
              <a:off x="8295722" y="3719583"/>
              <a:ext cx="2850319" cy="2124760"/>
            </a:xfrm>
            <a:custGeom>
              <a:avLst/>
              <a:gdLst>
                <a:gd name="T0" fmla="*/ 33 w 305"/>
                <a:gd name="T1" fmla="*/ 54 h 227"/>
                <a:gd name="T2" fmla="*/ 1 w 305"/>
                <a:gd name="T3" fmla="*/ 63 h 227"/>
                <a:gd name="T4" fmla="*/ 19 w 305"/>
                <a:gd name="T5" fmla="*/ 72 h 227"/>
                <a:gd name="T6" fmla="*/ 24 w 305"/>
                <a:gd name="T7" fmla="*/ 75 h 227"/>
                <a:gd name="T8" fmla="*/ 20 w 305"/>
                <a:gd name="T9" fmla="*/ 81 h 227"/>
                <a:gd name="T10" fmla="*/ 36 w 305"/>
                <a:gd name="T11" fmla="*/ 86 h 227"/>
                <a:gd name="T12" fmla="*/ 73 w 305"/>
                <a:gd name="T13" fmla="*/ 93 h 227"/>
                <a:gd name="T14" fmla="*/ 87 w 305"/>
                <a:gd name="T15" fmla="*/ 112 h 227"/>
                <a:gd name="T16" fmla="*/ 88 w 305"/>
                <a:gd name="T17" fmla="*/ 122 h 227"/>
                <a:gd name="T18" fmla="*/ 89 w 305"/>
                <a:gd name="T19" fmla="*/ 131 h 227"/>
                <a:gd name="T20" fmla="*/ 104 w 305"/>
                <a:gd name="T21" fmla="*/ 129 h 227"/>
                <a:gd name="T22" fmla="*/ 106 w 305"/>
                <a:gd name="T23" fmla="*/ 135 h 227"/>
                <a:gd name="T24" fmla="*/ 106 w 305"/>
                <a:gd name="T25" fmla="*/ 144 h 227"/>
                <a:gd name="T26" fmla="*/ 109 w 305"/>
                <a:gd name="T27" fmla="*/ 155 h 227"/>
                <a:gd name="T28" fmla="*/ 106 w 305"/>
                <a:gd name="T29" fmla="*/ 160 h 227"/>
                <a:gd name="T30" fmla="*/ 100 w 305"/>
                <a:gd name="T31" fmla="*/ 162 h 227"/>
                <a:gd name="T32" fmla="*/ 112 w 305"/>
                <a:gd name="T33" fmla="*/ 165 h 227"/>
                <a:gd name="T34" fmla="*/ 112 w 305"/>
                <a:gd name="T35" fmla="*/ 169 h 227"/>
                <a:gd name="T36" fmla="*/ 107 w 305"/>
                <a:gd name="T37" fmla="*/ 172 h 227"/>
                <a:gd name="T38" fmla="*/ 107 w 305"/>
                <a:gd name="T39" fmla="*/ 180 h 227"/>
                <a:gd name="T40" fmla="*/ 110 w 305"/>
                <a:gd name="T41" fmla="*/ 192 h 227"/>
                <a:gd name="T42" fmla="*/ 114 w 305"/>
                <a:gd name="T43" fmla="*/ 193 h 227"/>
                <a:gd name="T44" fmla="*/ 120 w 305"/>
                <a:gd name="T45" fmla="*/ 210 h 227"/>
                <a:gd name="T46" fmla="*/ 138 w 305"/>
                <a:gd name="T47" fmla="*/ 219 h 227"/>
                <a:gd name="T48" fmla="*/ 142 w 305"/>
                <a:gd name="T49" fmla="*/ 224 h 227"/>
                <a:gd name="T50" fmla="*/ 151 w 305"/>
                <a:gd name="T51" fmla="*/ 214 h 227"/>
                <a:gd name="T52" fmla="*/ 156 w 305"/>
                <a:gd name="T53" fmla="*/ 200 h 227"/>
                <a:gd name="T54" fmla="*/ 163 w 305"/>
                <a:gd name="T55" fmla="*/ 192 h 227"/>
                <a:gd name="T56" fmla="*/ 173 w 305"/>
                <a:gd name="T57" fmla="*/ 179 h 227"/>
                <a:gd name="T58" fmla="*/ 193 w 305"/>
                <a:gd name="T59" fmla="*/ 173 h 227"/>
                <a:gd name="T60" fmla="*/ 216 w 305"/>
                <a:gd name="T61" fmla="*/ 160 h 227"/>
                <a:gd name="T62" fmla="*/ 232 w 305"/>
                <a:gd name="T63" fmla="*/ 142 h 227"/>
                <a:gd name="T64" fmla="*/ 234 w 305"/>
                <a:gd name="T65" fmla="*/ 130 h 227"/>
                <a:gd name="T66" fmla="*/ 253 w 305"/>
                <a:gd name="T67" fmla="*/ 129 h 227"/>
                <a:gd name="T68" fmla="*/ 233 w 305"/>
                <a:gd name="T69" fmla="*/ 119 h 227"/>
                <a:gd name="T70" fmla="*/ 238 w 305"/>
                <a:gd name="T71" fmla="*/ 113 h 227"/>
                <a:gd name="T72" fmla="*/ 262 w 305"/>
                <a:gd name="T73" fmla="*/ 112 h 227"/>
                <a:gd name="T74" fmla="*/ 258 w 305"/>
                <a:gd name="T75" fmla="*/ 106 h 227"/>
                <a:gd name="T76" fmla="*/ 266 w 305"/>
                <a:gd name="T77" fmla="*/ 95 h 227"/>
                <a:gd name="T78" fmla="*/ 253 w 305"/>
                <a:gd name="T79" fmla="*/ 80 h 227"/>
                <a:gd name="T80" fmla="*/ 263 w 305"/>
                <a:gd name="T81" fmla="*/ 66 h 227"/>
                <a:gd name="T82" fmla="*/ 268 w 305"/>
                <a:gd name="T83" fmla="*/ 51 h 227"/>
                <a:gd name="T84" fmla="*/ 283 w 305"/>
                <a:gd name="T85" fmla="*/ 38 h 227"/>
                <a:gd name="T86" fmla="*/ 291 w 305"/>
                <a:gd name="T87" fmla="*/ 33 h 227"/>
                <a:gd name="T88" fmla="*/ 259 w 305"/>
                <a:gd name="T89" fmla="*/ 28 h 227"/>
                <a:gd name="T90" fmla="*/ 238 w 305"/>
                <a:gd name="T91" fmla="*/ 21 h 227"/>
                <a:gd name="T92" fmla="*/ 256 w 305"/>
                <a:gd name="T93" fmla="*/ 14 h 227"/>
                <a:gd name="T94" fmla="*/ 206 w 305"/>
                <a:gd name="T95" fmla="*/ 8 h 227"/>
                <a:gd name="T96" fmla="*/ 213 w 305"/>
                <a:gd name="T97" fmla="*/ 0 h 227"/>
                <a:gd name="T98" fmla="*/ 173 w 305"/>
                <a:gd name="T99" fmla="*/ 8 h 227"/>
                <a:gd name="T100" fmla="*/ 155 w 305"/>
                <a:gd name="T101" fmla="*/ 10 h 227"/>
                <a:gd name="T102" fmla="*/ 154 w 305"/>
                <a:gd name="T103" fmla="*/ 11 h 227"/>
                <a:gd name="T104" fmla="*/ 140 w 305"/>
                <a:gd name="T105" fmla="*/ 14 h 227"/>
                <a:gd name="T106" fmla="*/ 111 w 305"/>
                <a:gd name="T107" fmla="*/ 14 h 227"/>
                <a:gd name="T108" fmla="*/ 98 w 305"/>
                <a:gd name="T109" fmla="*/ 23 h 227"/>
                <a:gd name="T110" fmla="*/ 73 w 305"/>
                <a:gd name="T111" fmla="*/ 21 h 227"/>
                <a:gd name="T112" fmla="*/ 55 w 305"/>
                <a:gd name="T113" fmla="*/ 3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5" h="227">
                  <a:moveTo>
                    <a:pt x="32" y="37"/>
                  </a:moveTo>
                  <a:cubicBezTo>
                    <a:pt x="31" y="38"/>
                    <a:pt x="26" y="40"/>
                    <a:pt x="27" y="41"/>
                  </a:cubicBezTo>
                  <a:cubicBezTo>
                    <a:pt x="28" y="42"/>
                    <a:pt x="30" y="42"/>
                    <a:pt x="32" y="43"/>
                  </a:cubicBezTo>
                  <a:cubicBezTo>
                    <a:pt x="34" y="43"/>
                    <a:pt x="36" y="43"/>
                    <a:pt x="39" y="43"/>
                  </a:cubicBezTo>
                  <a:cubicBezTo>
                    <a:pt x="39" y="43"/>
                    <a:pt x="44" y="42"/>
                    <a:pt x="45" y="42"/>
                  </a:cubicBezTo>
                  <a:cubicBezTo>
                    <a:pt x="44" y="42"/>
                    <a:pt x="42" y="43"/>
                    <a:pt x="41" y="44"/>
                  </a:cubicBezTo>
                  <a:cubicBezTo>
                    <a:pt x="40" y="45"/>
                    <a:pt x="39" y="46"/>
                    <a:pt x="40" y="48"/>
                  </a:cubicBezTo>
                  <a:cubicBezTo>
                    <a:pt x="42" y="50"/>
                    <a:pt x="36" y="55"/>
                    <a:pt x="33" y="54"/>
                  </a:cubicBezTo>
                  <a:cubicBezTo>
                    <a:pt x="32" y="53"/>
                    <a:pt x="30" y="54"/>
                    <a:pt x="28" y="54"/>
                  </a:cubicBezTo>
                  <a:cubicBezTo>
                    <a:pt x="27" y="53"/>
                    <a:pt x="25" y="54"/>
                    <a:pt x="24" y="54"/>
                  </a:cubicBezTo>
                  <a:cubicBezTo>
                    <a:pt x="23" y="54"/>
                    <a:pt x="21" y="54"/>
                    <a:pt x="20" y="56"/>
                  </a:cubicBezTo>
                  <a:cubicBezTo>
                    <a:pt x="19" y="57"/>
                    <a:pt x="18" y="57"/>
                    <a:pt x="16" y="57"/>
                  </a:cubicBezTo>
                  <a:cubicBezTo>
                    <a:pt x="13" y="58"/>
                    <a:pt x="10" y="59"/>
                    <a:pt x="7" y="59"/>
                  </a:cubicBezTo>
                  <a:cubicBezTo>
                    <a:pt x="6" y="59"/>
                    <a:pt x="4" y="58"/>
                    <a:pt x="4" y="59"/>
                  </a:cubicBezTo>
                  <a:cubicBezTo>
                    <a:pt x="3" y="60"/>
                    <a:pt x="0" y="60"/>
                    <a:pt x="0" y="62"/>
                  </a:cubicBezTo>
                  <a:cubicBezTo>
                    <a:pt x="0" y="63"/>
                    <a:pt x="1" y="62"/>
                    <a:pt x="1" y="63"/>
                  </a:cubicBezTo>
                  <a:cubicBezTo>
                    <a:pt x="1" y="63"/>
                    <a:pt x="0" y="64"/>
                    <a:pt x="0" y="64"/>
                  </a:cubicBezTo>
                  <a:cubicBezTo>
                    <a:pt x="0" y="65"/>
                    <a:pt x="2" y="67"/>
                    <a:pt x="3" y="68"/>
                  </a:cubicBezTo>
                  <a:cubicBezTo>
                    <a:pt x="3" y="68"/>
                    <a:pt x="4" y="67"/>
                    <a:pt x="4" y="67"/>
                  </a:cubicBezTo>
                  <a:cubicBezTo>
                    <a:pt x="5" y="66"/>
                    <a:pt x="6" y="67"/>
                    <a:pt x="7" y="68"/>
                  </a:cubicBezTo>
                  <a:cubicBezTo>
                    <a:pt x="8" y="68"/>
                    <a:pt x="13" y="69"/>
                    <a:pt x="13" y="67"/>
                  </a:cubicBezTo>
                  <a:cubicBezTo>
                    <a:pt x="13" y="68"/>
                    <a:pt x="12" y="68"/>
                    <a:pt x="13" y="69"/>
                  </a:cubicBezTo>
                  <a:cubicBezTo>
                    <a:pt x="13" y="70"/>
                    <a:pt x="15" y="71"/>
                    <a:pt x="16" y="71"/>
                  </a:cubicBezTo>
                  <a:cubicBezTo>
                    <a:pt x="17" y="72"/>
                    <a:pt x="18" y="72"/>
                    <a:pt x="19" y="72"/>
                  </a:cubicBezTo>
                  <a:cubicBezTo>
                    <a:pt x="21" y="72"/>
                    <a:pt x="21" y="70"/>
                    <a:pt x="22" y="71"/>
                  </a:cubicBezTo>
                  <a:cubicBezTo>
                    <a:pt x="24" y="71"/>
                    <a:pt x="27" y="71"/>
                    <a:pt x="28" y="71"/>
                  </a:cubicBezTo>
                  <a:cubicBezTo>
                    <a:pt x="29" y="71"/>
                    <a:pt x="29" y="70"/>
                    <a:pt x="30" y="69"/>
                  </a:cubicBezTo>
                  <a:cubicBezTo>
                    <a:pt x="31" y="69"/>
                    <a:pt x="34" y="71"/>
                    <a:pt x="34" y="72"/>
                  </a:cubicBezTo>
                  <a:cubicBezTo>
                    <a:pt x="34" y="73"/>
                    <a:pt x="24" y="72"/>
                    <a:pt x="22" y="73"/>
                  </a:cubicBezTo>
                  <a:cubicBezTo>
                    <a:pt x="20" y="73"/>
                    <a:pt x="23" y="74"/>
                    <a:pt x="24" y="74"/>
                  </a:cubicBezTo>
                  <a:cubicBezTo>
                    <a:pt x="26" y="75"/>
                    <a:pt x="27" y="74"/>
                    <a:pt x="29" y="75"/>
                  </a:cubicBezTo>
                  <a:cubicBezTo>
                    <a:pt x="28" y="74"/>
                    <a:pt x="26" y="75"/>
                    <a:pt x="24" y="75"/>
                  </a:cubicBezTo>
                  <a:cubicBezTo>
                    <a:pt x="21" y="75"/>
                    <a:pt x="18" y="74"/>
                    <a:pt x="15" y="74"/>
                  </a:cubicBezTo>
                  <a:cubicBezTo>
                    <a:pt x="13" y="74"/>
                    <a:pt x="9" y="74"/>
                    <a:pt x="9" y="76"/>
                  </a:cubicBezTo>
                  <a:cubicBezTo>
                    <a:pt x="8" y="77"/>
                    <a:pt x="11" y="78"/>
                    <a:pt x="12" y="78"/>
                  </a:cubicBezTo>
                  <a:cubicBezTo>
                    <a:pt x="13" y="78"/>
                    <a:pt x="15" y="77"/>
                    <a:pt x="15" y="77"/>
                  </a:cubicBezTo>
                  <a:cubicBezTo>
                    <a:pt x="16" y="78"/>
                    <a:pt x="15" y="78"/>
                    <a:pt x="15" y="79"/>
                  </a:cubicBezTo>
                  <a:cubicBezTo>
                    <a:pt x="16" y="80"/>
                    <a:pt x="18" y="80"/>
                    <a:pt x="19" y="80"/>
                  </a:cubicBezTo>
                  <a:cubicBezTo>
                    <a:pt x="21" y="80"/>
                    <a:pt x="23" y="80"/>
                    <a:pt x="25" y="80"/>
                  </a:cubicBezTo>
                  <a:cubicBezTo>
                    <a:pt x="25" y="80"/>
                    <a:pt x="21" y="81"/>
                    <a:pt x="20" y="81"/>
                  </a:cubicBezTo>
                  <a:cubicBezTo>
                    <a:pt x="16" y="82"/>
                    <a:pt x="19" y="84"/>
                    <a:pt x="21" y="85"/>
                  </a:cubicBezTo>
                  <a:cubicBezTo>
                    <a:pt x="23" y="86"/>
                    <a:pt x="25" y="86"/>
                    <a:pt x="27" y="87"/>
                  </a:cubicBezTo>
                  <a:cubicBezTo>
                    <a:pt x="27" y="87"/>
                    <a:pt x="31" y="87"/>
                    <a:pt x="31" y="87"/>
                  </a:cubicBezTo>
                  <a:cubicBezTo>
                    <a:pt x="31" y="87"/>
                    <a:pt x="29" y="86"/>
                    <a:pt x="29" y="85"/>
                  </a:cubicBezTo>
                  <a:cubicBezTo>
                    <a:pt x="29" y="84"/>
                    <a:pt x="31" y="85"/>
                    <a:pt x="31" y="85"/>
                  </a:cubicBezTo>
                  <a:cubicBezTo>
                    <a:pt x="32" y="86"/>
                    <a:pt x="33" y="85"/>
                    <a:pt x="34" y="84"/>
                  </a:cubicBezTo>
                  <a:cubicBezTo>
                    <a:pt x="34" y="84"/>
                    <a:pt x="35" y="83"/>
                    <a:pt x="36" y="83"/>
                  </a:cubicBezTo>
                  <a:cubicBezTo>
                    <a:pt x="37" y="84"/>
                    <a:pt x="36" y="86"/>
                    <a:pt x="36" y="86"/>
                  </a:cubicBezTo>
                  <a:cubicBezTo>
                    <a:pt x="37" y="87"/>
                    <a:pt x="40" y="85"/>
                    <a:pt x="41" y="85"/>
                  </a:cubicBezTo>
                  <a:cubicBezTo>
                    <a:pt x="43" y="84"/>
                    <a:pt x="43" y="84"/>
                    <a:pt x="44" y="85"/>
                  </a:cubicBezTo>
                  <a:cubicBezTo>
                    <a:pt x="45" y="86"/>
                    <a:pt x="46" y="84"/>
                    <a:pt x="47" y="84"/>
                  </a:cubicBezTo>
                  <a:cubicBezTo>
                    <a:pt x="48" y="83"/>
                    <a:pt x="50" y="84"/>
                    <a:pt x="51" y="84"/>
                  </a:cubicBezTo>
                  <a:cubicBezTo>
                    <a:pt x="54" y="84"/>
                    <a:pt x="58" y="85"/>
                    <a:pt x="61" y="86"/>
                  </a:cubicBezTo>
                  <a:cubicBezTo>
                    <a:pt x="63" y="86"/>
                    <a:pt x="65" y="88"/>
                    <a:pt x="67" y="88"/>
                  </a:cubicBezTo>
                  <a:cubicBezTo>
                    <a:pt x="69" y="88"/>
                    <a:pt x="71" y="89"/>
                    <a:pt x="72" y="90"/>
                  </a:cubicBezTo>
                  <a:cubicBezTo>
                    <a:pt x="74" y="91"/>
                    <a:pt x="73" y="92"/>
                    <a:pt x="73" y="93"/>
                  </a:cubicBezTo>
                  <a:cubicBezTo>
                    <a:pt x="73" y="94"/>
                    <a:pt x="75" y="96"/>
                    <a:pt x="76" y="96"/>
                  </a:cubicBezTo>
                  <a:cubicBezTo>
                    <a:pt x="77" y="97"/>
                    <a:pt x="79" y="96"/>
                    <a:pt x="80" y="97"/>
                  </a:cubicBezTo>
                  <a:cubicBezTo>
                    <a:pt x="80" y="99"/>
                    <a:pt x="82" y="100"/>
                    <a:pt x="83" y="101"/>
                  </a:cubicBezTo>
                  <a:cubicBezTo>
                    <a:pt x="84" y="102"/>
                    <a:pt x="83" y="104"/>
                    <a:pt x="84" y="105"/>
                  </a:cubicBezTo>
                  <a:cubicBezTo>
                    <a:pt x="84" y="106"/>
                    <a:pt x="86" y="107"/>
                    <a:pt x="86" y="109"/>
                  </a:cubicBezTo>
                  <a:cubicBezTo>
                    <a:pt x="86" y="110"/>
                    <a:pt x="85" y="110"/>
                    <a:pt x="86" y="111"/>
                  </a:cubicBezTo>
                  <a:cubicBezTo>
                    <a:pt x="86" y="111"/>
                    <a:pt x="87" y="112"/>
                    <a:pt x="87" y="112"/>
                  </a:cubicBezTo>
                  <a:cubicBezTo>
                    <a:pt x="87" y="112"/>
                    <a:pt x="87" y="112"/>
                    <a:pt x="87" y="112"/>
                  </a:cubicBezTo>
                  <a:cubicBezTo>
                    <a:pt x="88" y="111"/>
                    <a:pt x="90" y="113"/>
                    <a:pt x="89" y="114"/>
                  </a:cubicBezTo>
                  <a:cubicBezTo>
                    <a:pt x="88" y="115"/>
                    <a:pt x="88" y="115"/>
                    <a:pt x="88" y="117"/>
                  </a:cubicBezTo>
                  <a:cubicBezTo>
                    <a:pt x="88" y="116"/>
                    <a:pt x="90" y="115"/>
                    <a:pt x="91" y="117"/>
                  </a:cubicBezTo>
                  <a:cubicBezTo>
                    <a:pt x="91" y="118"/>
                    <a:pt x="91" y="118"/>
                    <a:pt x="91" y="119"/>
                  </a:cubicBezTo>
                  <a:cubicBezTo>
                    <a:pt x="91" y="119"/>
                    <a:pt x="91" y="121"/>
                    <a:pt x="91" y="120"/>
                  </a:cubicBezTo>
                  <a:cubicBezTo>
                    <a:pt x="91" y="121"/>
                    <a:pt x="93" y="121"/>
                    <a:pt x="93" y="121"/>
                  </a:cubicBezTo>
                  <a:cubicBezTo>
                    <a:pt x="92" y="120"/>
                    <a:pt x="89" y="126"/>
                    <a:pt x="90" y="122"/>
                  </a:cubicBezTo>
                  <a:cubicBezTo>
                    <a:pt x="90" y="122"/>
                    <a:pt x="88" y="121"/>
                    <a:pt x="88" y="122"/>
                  </a:cubicBezTo>
                  <a:cubicBezTo>
                    <a:pt x="88" y="122"/>
                    <a:pt x="89" y="122"/>
                    <a:pt x="89" y="122"/>
                  </a:cubicBezTo>
                  <a:cubicBezTo>
                    <a:pt x="89" y="123"/>
                    <a:pt x="86" y="123"/>
                    <a:pt x="87" y="124"/>
                  </a:cubicBezTo>
                  <a:cubicBezTo>
                    <a:pt x="87" y="124"/>
                    <a:pt x="90" y="125"/>
                    <a:pt x="89" y="125"/>
                  </a:cubicBezTo>
                  <a:cubicBezTo>
                    <a:pt x="87" y="127"/>
                    <a:pt x="91" y="127"/>
                    <a:pt x="92" y="126"/>
                  </a:cubicBezTo>
                  <a:cubicBezTo>
                    <a:pt x="91" y="127"/>
                    <a:pt x="90" y="127"/>
                    <a:pt x="88" y="127"/>
                  </a:cubicBezTo>
                  <a:cubicBezTo>
                    <a:pt x="88" y="127"/>
                    <a:pt x="86" y="129"/>
                    <a:pt x="86" y="129"/>
                  </a:cubicBezTo>
                  <a:cubicBezTo>
                    <a:pt x="86" y="129"/>
                    <a:pt x="87" y="130"/>
                    <a:pt x="87" y="130"/>
                  </a:cubicBezTo>
                  <a:cubicBezTo>
                    <a:pt x="89" y="131"/>
                    <a:pt x="88" y="131"/>
                    <a:pt x="89" y="131"/>
                  </a:cubicBezTo>
                  <a:cubicBezTo>
                    <a:pt x="90" y="131"/>
                    <a:pt x="94" y="133"/>
                    <a:pt x="95" y="131"/>
                  </a:cubicBezTo>
                  <a:cubicBezTo>
                    <a:pt x="95" y="128"/>
                    <a:pt x="97" y="129"/>
                    <a:pt x="98" y="128"/>
                  </a:cubicBezTo>
                  <a:cubicBezTo>
                    <a:pt x="98" y="128"/>
                    <a:pt x="96" y="122"/>
                    <a:pt x="96" y="122"/>
                  </a:cubicBezTo>
                  <a:cubicBezTo>
                    <a:pt x="96" y="123"/>
                    <a:pt x="98" y="126"/>
                    <a:pt x="98" y="126"/>
                  </a:cubicBezTo>
                  <a:cubicBezTo>
                    <a:pt x="99" y="128"/>
                    <a:pt x="100" y="126"/>
                    <a:pt x="101" y="126"/>
                  </a:cubicBezTo>
                  <a:cubicBezTo>
                    <a:pt x="101" y="126"/>
                    <a:pt x="98" y="130"/>
                    <a:pt x="98" y="130"/>
                  </a:cubicBezTo>
                  <a:cubicBezTo>
                    <a:pt x="98" y="130"/>
                    <a:pt x="102" y="129"/>
                    <a:pt x="102" y="129"/>
                  </a:cubicBezTo>
                  <a:cubicBezTo>
                    <a:pt x="103" y="129"/>
                    <a:pt x="104" y="129"/>
                    <a:pt x="104" y="129"/>
                  </a:cubicBezTo>
                  <a:cubicBezTo>
                    <a:pt x="105" y="129"/>
                    <a:pt x="106" y="128"/>
                    <a:pt x="107" y="128"/>
                  </a:cubicBezTo>
                  <a:cubicBezTo>
                    <a:pt x="107" y="129"/>
                    <a:pt x="106" y="130"/>
                    <a:pt x="105" y="130"/>
                  </a:cubicBezTo>
                  <a:cubicBezTo>
                    <a:pt x="104" y="130"/>
                    <a:pt x="102" y="130"/>
                    <a:pt x="101" y="131"/>
                  </a:cubicBezTo>
                  <a:cubicBezTo>
                    <a:pt x="100" y="132"/>
                    <a:pt x="103" y="131"/>
                    <a:pt x="103" y="131"/>
                  </a:cubicBezTo>
                  <a:cubicBezTo>
                    <a:pt x="105" y="131"/>
                    <a:pt x="107" y="131"/>
                    <a:pt x="109" y="131"/>
                  </a:cubicBezTo>
                  <a:cubicBezTo>
                    <a:pt x="108" y="131"/>
                    <a:pt x="104" y="131"/>
                    <a:pt x="104" y="132"/>
                  </a:cubicBezTo>
                  <a:cubicBezTo>
                    <a:pt x="104" y="132"/>
                    <a:pt x="106" y="133"/>
                    <a:pt x="106" y="134"/>
                  </a:cubicBezTo>
                  <a:cubicBezTo>
                    <a:pt x="106" y="134"/>
                    <a:pt x="106" y="135"/>
                    <a:pt x="106" y="135"/>
                  </a:cubicBezTo>
                  <a:cubicBezTo>
                    <a:pt x="106" y="136"/>
                    <a:pt x="105" y="136"/>
                    <a:pt x="106" y="137"/>
                  </a:cubicBezTo>
                  <a:cubicBezTo>
                    <a:pt x="106" y="137"/>
                    <a:pt x="108" y="136"/>
                    <a:pt x="109" y="136"/>
                  </a:cubicBezTo>
                  <a:cubicBezTo>
                    <a:pt x="110" y="136"/>
                    <a:pt x="109" y="136"/>
                    <a:pt x="110" y="137"/>
                  </a:cubicBezTo>
                  <a:cubicBezTo>
                    <a:pt x="111" y="138"/>
                    <a:pt x="111" y="139"/>
                    <a:pt x="112" y="140"/>
                  </a:cubicBezTo>
                  <a:cubicBezTo>
                    <a:pt x="112" y="141"/>
                    <a:pt x="109" y="141"/>
                    <a:pt x="109" y="141"/>
                  </a:cubicBezTo>
                  <a:cubicBezTo>
                    <a:pt x="105" y="138"/>
                    <a:pt x="99" y="136"/>
                    <a:pt x="95" y="137"/>
                  </a:cubicBezTo>
                  <a:cubicBezTo>
                    <a:pt x="91" y="137"/>
                    <a:pt x="96" y="140"/>
                    <a:pt x="98" y="140"/>
                  </a:cubicBezTo>
                  <a:cubicBezTo>
                    <a:pt x="101" y="141"/>
                    <a:pt x="103" y="144"/>
                    <a:pt x="106" y="144"/>
                  </a:cubicBezTo>
                  <a:cubicBezTo>
                    <a:pt x="107" y="144"/>
                    <a:pt x="108" y="143"/>
                    <a:pt x="110" y="143"/>
                  </a:cubicBezTo>
                  <a:cubicBezTo>
                    <a:pt x="110" y="144"/>
                    <a:pt x="113" y="144"/>
                    <a:pt x="113" y="144"/>
                  </a:cubicBezTo>
                  <a:cubicBezTo>
                    <a:pt x="114" y="145"/>
                    <a:pt x="113" y="146"/>
                    <a:pt x="113" y="146"/>
                  </a:cubicBezTo>
                  <a:cubicBezTo>
                    <a:pt x="110" y="147"/>
                    <a:pt x="114" y="148"/>
                    <a:pt x="113" y="149"/>
                  </a:cubicBezTo>
                  <a:cubicBezTo>
                    <a:pt x="113" y="150"/>
                    <a:pt x="111" y="149"/>
                    <a:pt x="111" y="151"/>
                  </a:cubicBezTo>
                  <a:cubicBezTo>
                    <a:pt x="111" y="152"/>
                    <a:pt x="113" y="152"/>
                    <a:pt x="113" y="152"/>
                  </a:cubicBezTo>
                  <a:cubicBezTo>
                    <a:pt x="112" y="153"/>
                    <a:pt x="110" y="151"/>
                    <a:pt x="110" y="152"/>
                  </a:cubicBezTo>
                  <a:cubicBezTo>
                    <a:pt x="109" y="153"/>
                    <a:pt x="109" y="154"/>
                    <a:pt x="109" y="155"/>
                  </a:cubicBezTo>
                  <a:cubicBezTo>
                    <a:pt x="109" y="155"/>
                    <a:pt x="111" y="155"/>
                    <a:pt x="111" y="155"/>
                  </a:cubicBezTo>
                  <a:cubicBezTo>
                    <a:pt x="111" y="156"/>
                    <a:pt x="109" y="157"/>
                    <a:pt x="108" y="157"/>
                  </a:cubicBezTo>
                  <a:cubicBezTo>
                    <a:pt x="107" y="157"/>
                    <a:pt x="106" y="157"/>
                    <a:pt x="105" y="157"/>
                  </a:cubicBezTo>
                  <a:cubicBezTo>
                    <a:pt x="104" y="156"/>
                    <a:pt x="103" y="156"/>
                    <a:pt x="102" y="157"/>
                  </a:cubicBezTo>
                  <a:cubicBezTo>
                    <a:pt x="101" y="158"/>
                    <a:pt x="101" y="157"/>
                    <a:pt x="100" y="158"/>
                  </a:cubicBezTo>
                  <a:cubicBezTo>
                    <a:pt x="100" y="158"/>
                    <a:pt x="103" y="161"/>
                    <a:pt x="104" y="161"/>
                  </a:cubicBezTo>
                  <a:cubicBezTo>
                    <a:pt x="104" y="160"/>
                    <a:pt x="104" y="160"/>
                    <a:pt x="103" y="160"/>
                  </a:cubicBezTo>
                  <a:cubicBezTo>
                    <a:pt x="103" y="160"/>
                    <a:pt x="106" y="160"/>
                    <a:pt x="106" y="160"/>
                  </a:cubicBezTo>
                  <a:cubicBezTo>
                    <a:pt x="106" y="160"/>
                    <a:pt x="111" y="158"/>
                    <a:pt x="111" y="159"/>
                  </a:cubicBezTo>
                  <a:cubicBezTo>
                    <a:pt x="110" y="159"/>
                    <a:pt x="109" y="159"/>
                    <a:pt x="108" y="160"/>
                  </a:cubicBezTo>
                  <a:cubicBezTo>
                    <a:pt x="109" y="159"/>
                    <a:pt x="111" y="161"/>
                    <a:pt x="110" y="161"/>
                  </a:cubicBezTo>
                  <a:cubicBezTo>
                    <a:pt x="111" y="161"/>
                    <a:pt x="114" y="162"/>
                    <a:pt x="115" y="162"/>
                  </a:cubicBezTo>
                  <a:cubicBezTo>
                    <a:pt x="114" y="162"/>
                    <a:pt x="112" y="162"/>
                    <a:pt x="112" y="162"/>
                  </a:cubicBezTo>
                  <a:cubicBezTo>
                    <a:pt x="112" y="162"/>
                    <a:pt x="116" y="165"/>
                    <a:pt x="116" y="165"/>
                  </a:cubicBezTo>
                  <a:cubicBezTo>
                    <a:pt x="113" y="165"/>
                    <a:pt x="111" y="161"/>
                    <a:pt x="108" y="161"/>
                  </a:cubicBezTo>
                  <a:cubicBezTo>
                    <a:pt x="106" y="161"/>
                    <a:pt x="101" y="160"/>
                    <a:pt x="100" y="162"/>
                  </a:cubicBezTo>
                  <a:cubicBezTo>
                    <a:pt x="100" y="163"/>
                    <a:pt x="99" y="163"/>
                    <a:pt x="98" y="164"/>
                  </a:cubicBezTo>
                  <a:cubicBezTo>
                    <a:pt x="97" y="164"/>
                    <a:pt x="97" y="166"/>
                    <a:pt x="98" y="165"/>
                  </a:cubicBezTo>
                  <a:cubicBezTo>
                    <a:pt x="100" y="165"/>
                    <a:pt x="102" y="164"/>
                    <a:pt x="103" y="162"/>
                  </a:cubicBezTo>
                  <a:cubicBezTo>
                    <a:pt x="103" y="163"/>
                    <a:pt x="105" y="163"/>
                    <a:pt x="105" y="163"/>
                  </a:cubicBezTo>
                  <a:cubicBezTo>
                    <a:pt x="106" y="163"/>
                    <a:pt x="108" y="166"/>
                    <a:pt x="108" y="163"/>
                  </a:cubicBezTo>
                  <a:cubicBezTo>
                    <a:pt x="108" y="162"/>
                    <a:pt x="110" y="164"/>
                    <a:pt x="110" y="164"/>
                  </a:cubicBezTo>
                  <a:cubicBezTo>
                    <a:pt x="110" y="164"/>
                    <a:pt x="114" y="164"/>
                    <a:pt x="113" y="165"/>
                  </a:cubicBezTo>
                  <a:cubicBezTo>
                    <a:pt x="113" y="165"/>
                    <a:pt x="112" y="165"/>
                    <a:pt x="112" y="165"/>
                  </a:cubicBezTo>
                  <a:cubicBezTo>
                    <a:pt x="112" y="165"/>
                    <a:pt x="114" y="166"/>
                    <a:pt x="114" y="166"/>
                  </a:cubicBezTo>
                  <a:cubicBezTo>
                    <a:pt x="113" y="166"/>
                    <a:pt x="111" y="166"/>
                    <a:pt x="110" y="165"/>
                  </a:cubicBezTo>
                  <a:cubicBezTo>
                    <a:pt x="109" y="164"/>
                    <a:pt x="109" y="165"/>
                    <a:pt x="109" y="166"/>
                  </a:cubicBezTo>
                  <a:cubicBezTo>
                    <a:pt x="109" y="165"/>
                    <a:pt x="103" y="164"/>
                    <a:pt x="102" y="164"/>
                  </a:cubicBezTo>
                  <a:cubicBezTo>
                    <a:pt x="101" y="164"/>
                    <a:pt x="95" y="166"/>
                    <a:pt x="96" y="168"/>
                  </a:cubicBezTo>
                  <a:cubicBezTo>
                    <a:pt x="97" y="169"/>
                    <a:pt x="103" y="167"/>
                    <a:pt x="104" y="167"/>
                  </a:cubicBezTo>
                  <a:cubicBezTo>
                    <a:pt x="105" y="167"/>
                    <a:pt x="107" y="167"/>
                    <a:pt x="108" y="168"/>
                  </a:cubicBezTo>
                  <a:cubicBezTo>
                    <a:pt x="108" y="168"/>
                    <a:pt x="112" y="169"/>
                    <a:pt x="112" y="169"/>
                  </a:cubicBezTo>
                  <a:cubicBezTo>
                    <a:pt x="112" y="170"/>
                    <a:pt x="107" y="168"/>
                    <a:pt x="107" y="168"/>
                  </a:cubicBezTo>
                  <a:cubicBezTo>
                    <a:pt x="105" y="167"/>
                    <a:pt x="102" y="168"/>
                    <a:pt x="100" y="168"/>
                  </a:cubicBezTo>
                  <a:cubicBezTo>
                    <a:pt x="93" y="170"/>
                    <a:pt x="101" y="172"/>
                    <a:pt x="103" y="171"/>
                  </a:cubicBezTo>
                  <a:cubicBezTo>
                    <a:pt x="102" y="172"/>
                    <a:pt x="101" y="173"/>
                    <a:pt x="99" y="173"/>
                  </a:cubicBezTo>
                  <a:cubicBezTo>
                    <a:pt x="96" y="174"/>
                    <a:pt x="101" y="175"/>
                    <a:pt x="101" y="175"/>
                  </a:cubicBezTo>
                  <a:cubicBezTo>
                    <a:pt x="101" y="175"/>
                    <a:pt x="97" y="174"/>
                    <a:pt x="97" y="176"/>
                  </a:cubicBezTo>
                  <a:cubicBezTo>
                    <a:pt x="97" y="179"/>
                    <a:pt x="99" y="177"/>
                    <a:pt x="101" y="176"/>
                  </a:cubicBezTo>
                  <a:cubicBezTo>
                    <a:pt x="103" y="175"/>
                    <a:pt x="105" y="173"/>
                    <a:pt x="107" y="172"/>
                  </a:cubicBezTo>
                  <a:cubicBezTo>
                    <a:pt x="108" y="172"/>
                    <a:pt x="114" y="169"/>
                    <a:pt x="114" y="171"/>
                  </a:cubicBezTo>
                  <a:cubicBezTo>
                    <a:pt x="114" y="171"/>
                    <a:pt x="111" y="171"/>
                    <a:pt x="111" y="171"/>
                  </a:cubicBezTo>
                  <a:cubicBezTo>
                    <a:pt x="111" y="171"/>
                    <a:pt x="113" y="171"/>
                    <a:pt x="114" y="172"/>
                  </a:cubicBezTo>
                  <a:cubicBezTo>
                    <a:pt x="111" y="170"/>
                    <a:pt x="98" y="178"/>
                    <a:pt x="99" y="179"/>
                  </a:cubicBezTo>
                  <a:cubicBezTo>
                    <a:pt x="99" y="180"/>
                    <a:pt x="105" y="178"/>
                    <a:pt x="106" y="178"/>
                  </a:cubicBezTo>
                  <a:cubicBezTo>
                    <a:pt x="106" y="178"/>
                    <a:pt x="102" y="179"/>
                    <a:pt x="101" y="180"/>
                  </a:cubicBezTo>
                  <a:cubicBezTo>
                    <a:pt x="101" y="180"/>
                    <a:pt x="103" y="184"/>
                    <a:pt x="104" y="183"/>
                  </a:cubicBezTo>
                  <a:cubicBezTo>
                    <a:pt x="105" y="182"/>
                    <a:pt x="106" y="180"/>
                    <a:pt x="107" y="180"/>
                  </a:cubicBezTo>
                  <a:cubicBezTo>
                    <a:pt x="108" y="180"/>
                    <a:pt x="112" y="181"/>
                    <a:pt x="112" y="181"/>
                  </a:cubicBezTo>
                  <a:cubicBezTo>
                    <a:pt x="112" y="181"/>
                    <a:pt x="108" y="181"/>
                    <a:pt x="108" y="181"/>
                  </a:cubicBezTo>
                  <a:cubicBezTo>
                    <a:pt x="106" y="181"/>
                    <a:pt x="105" y="182"/>
                    <a:pt x="104" y="183"/>
                  </a:cubicBezTo>
                  <a:cubicBezTo>
                    <a:pt x="104" y="184"/>
                    <a:pt x="104" y="185"/>
                    <a:pt x="104" y="186"/>
                  </a:cubicBezTo>
                  <a:cubicBezTo>
                    <a:pt x="105" y="189"/>
                    <a:pt x="105" y="188"/>
                    <a:pt x="107" y="187"/>
                  </a:cubicBezTo>
                  <a:cubicBezTo>
                    <a:pt x="106" y="188"/>
                    <a:pt x="105" y="192"/>
                    <a:pt x="106" y="193"/>
                  </a:cubicBezTo>
                  <a:cubicBezTo>
                    <a:pt x="106" y="193"/>
                    <a:pt x="109" y="189"/>
                    <a:pt x="110" y="189"/>
                  </a:cubicBezTo>
                  <a:cubicBezTo>
                    <a:pt x="110" y="190"/>
                    <a:pt x="109" y="191"/>
                    <a:pt x="110" y="192"/>
                  </a:cubicBezTo>
                  <a:cubicBezTo>
                    <a:pt x="110" y="193"/>
                    <a:pt x="111" y="191"/>
                    <a:pt x="112" y="191"/>
                  </a:cubicBezTo>
                  <a:cubicBezTo>
                    <a:pt x="114" y="189"/>
                    <a:pt x="110" y="187"/>
                    <a:pt x="110" y="186"/>
                  </a:cubicBezTo>
                  <a:cubicBezTo>
                    <a:pt x="110" y="186"/>
                    <a:pt x="112" y="189"/>
                    <a:pt x="113" y="189"/>
                  </a:cubicBezTo>
                  <a:cubicBezTo>
                    <a:pt x="114" y="190"/>
                    <a:pt x="114" y="189"/>
                    <a:pt x="115" y="188"/>
                  </a:cubicBezTo>
                  <a:cubicBezTo>
                    <a:pt x="114" y="188"/>
                    <a:pt x="117" y="191"/>
                    <a:pt x="116" y="192"/>
                  </a:cubicBezTo>
                  <a:cubicBezTo>
                    <a:pt x="117" y="191"/>
                    <a:pt x="114" y="189"/>
                    <a:pt x="114" y="191"/>
                  </a:cubicBezTo>
                  <a:cubicBezTo>
                    <a:pt x="114" y="193"/>
                    <a:pt x="116" y="195"/>
                    <a:pt x="114" y="196"/>
                  </a:cubicBezTo>
                  <a:cubicBezTo>
                    <a:pt x="114" y="196"/>
                    <a:pt x="114" y="193"/>
                    <a:pt x="114" y="193"/>
                  </a:cubicBezTo>
                  <a:cubicBezTo>
                    <a:pt x="114" y="192"/>
                    <a:pt x="112" y="194"/>
                    <a:pt x="111" y="194"/>
                  </a:cubicBezTo>
                  <a:cubicBezTo>
                    <a:pt x="110" y="194"/>
                    <a:pt x="109" y="196"/>
                    <a:pt x="109" y="197"/>
                  </a:cubicBezTo>
                  <a:cubicBezTo>
                    <a:pt x="108" y="199"/>
                    <a:pt x="111" y="197"/>
                    <a:pt x="111" y="198"/>
                  </a:cubicBezTo>
                  <a:cubicBezTo>
                    <a:pt x="112" y="199"/>
                    <a:pt x="110" y="200"/>
                    <a:pt x="110" y="200"/>
                  </a:cubicBezTo>
                  <a:cubicBezTo>
                    <a:pt x="110" y="200"/>
                    <a:pt x="112" y="199"/>
                    <a:pt x="113" y="201"/>
                  </a:cubicBezTo>
                  <a:cubicBezTo>
                    <a:pt x="113" y="203"/>
                    <a:pt x="115" y="204"/>
                    <a:pt x="115" y="205"/>
                  </a:cubicBezTo>
                  <a:cubicBezTo>
                    <a:pt x="114" y="207"/>
                    <a:pt x="115" y="207"/>
                    <a:pt x="117" y="209"/>
                  </a:cubicBezTo>
                  <a:cubicBezTo>
                    <a:pt x="118" y="210"/>
                    <a:pt x="119" y="212"/>
                    <a:pt x="120" y="210"/>
                  </a:cubicBezTo>
                  <a:cubicBezTo>
                    <a:pt x="120" y="210"/>
                    <a:pt x="121" y="215"/>
                    <a:pt x="122" y="215"/>
                  </a:cubicBezTo>
                  <a:cubicBezTo>
                    <a:pt x="123" y="216"/>
                    <a:pt x="122" y="215"/>
                    <a:pt x="123" y="215"/>
                  </a:cubicBezTo>
                  <a:cubicBezTo>
                    <a:pt x="124" y="216"/>
                    <a:pt x="125" y="217"/>
                    <a:pt x="126" y="218"/>
                  </a:cubicBezTo>
                  <a:cubicBezTo>
                    <a:pt x="128" y="219"/>
                    <a:pt x="130" y="220"/>
                    <a:pt x="132" y="219"/>
                  </a:cubicBezTo>
                  <a:cubicBezTo>
                    <a:pt x="133" y="219"/>
                    <a:pt x="136" y="219"/>
                    <a:pt x="136" y="218"/>
                  </a:cubicBezTo>
                  <a:cubicBezTo>
                    <a:pt x="136" y="218"/>
                    <a:pt x="136" y="221"/>
                    <a:pt x="136" y="221"/>
                  </a:cubicBezTo>
                  <a:cubicBezTo>
                    <a:pt x="136" y="221"/>
                    <a:pt x="138" y="217"/>
                    <a:pt x="138" y="218"/>
                  </a:cubicBezTo>
                  <a:cubicBezTo>
                    <a:pt x="139" y="218"/>
                    <a:pt x="138" y="219"/>
                    <a:pt x="138" y="219"/>
                  </a:cubicBezTo>
                  <a:cubicBezTo>
                    <a:pt x="138" y="220"/>
                    <a:pt x="139" y="220"/>
                    <a:pt x="139" y="220"/>
                  </a:cubicBezTo>
                  <a:cubicBezTo>
                    <a:pt x="139" y="220"/>
                    <a:pt x="136" y="221"/>
                    <a:pt x="137" y="222"/>
                  </a:cubicBezTo>
                  <a:cubicBezTo>
                    <a:pt x="138" y="222"/>
                    <a:pt x="138" y="222"/>
                    <a:pt x="139" y="221"/>
                  </a:cubicBezTo>
                  <a:cubicBezTo>
                    <a:pt x="140" y="222"/>
                    <a:pt x="139" y="223"/>
                    <a:pt x="139" y="223"/>
                  </a:cubicBezTo>
                  <a:cubicBezTo>
                    <a:pt x="139" y="224"/>
                    <a:pt x="142" y="221"/>
                    <a:pt x="142" y="222"/>
                  </a:cubicBezTo>
                  <a:cubicBezTo>
                    <a:pt x="142" y="223"/>
                    <a:pt x="140" y="224"/>
                    <a:pt x="140" y="225"/>
                  </a:cubicBezTo>
                  <a:cubicBezTo>
                    <a:pt x="140" y="224"/>
                    <a:pt x="143" y="223"/>
                    <a:pt x="142" y="225"/>
                  </a:cubicBezTo>
                  <a:cubicBezTo>
                    <a:pt x="142" y="225"/>
                    <a:pt x="142" y="225"/>
                    <a:pt x="142" y="224"/>
                  </a:cubicBezTo>
                  <a:cubicBezTo>
                    <a:pt x="142" y="226"/>
                    <a:pt x="145" y="223"/>
                    <a:pt x="145" y="223"/>
                  </a:cubicBezTo>
                  <a:cubicBezTo>
                    <a:pt x="146" y="224"/>
                    <a:pt x="145" y="226"/>
                    <a:pt x="145" y="227"/>
                  </a:cubicBezTo>
                  <a:cubicBezTo>
                    <a:pt x="144" y="225"/>
                    <a:pt x="153" y="225"/>
                    <a:pt x="147" y="222"/>
                  </a:cubicBezTo>
                  <a:cubicBezTo>
                    <a:pt x="148" y="222"/>
                    <a:pt x="153" y="222"/>
                    <a:pt x="150" y="221"/>
                  </a:cubicBezTo>
                  <a:cubicBezTo>
                    <a:pt x="147" y="219"/>
                    <a:pt x="151" y="220"/>
                    <a:pt x="152" y="218"/>
                  </a:cubicBezTo>
                  <a:cubicBezTo>
                    <a:pt x="152" y="218"/>
                    <a:pt x="149" y="218"/>
                    <a:pt x="149" y="218"/>
                  </a:cubicBezTo>
                  <a:cubicBezTo>
                    <a:pt x="150" y="217"/>
                    <a:pt x="151" y="216"/>
                    <a:pt x="152" y="216"/>
                  </a:cubicBezTo>
                  <a:cubicBezTo>
                    <a:pt x="154" y="214"/>
                    <a:pt x="151" y="215"/>
                    <a:pt x="151" y="214"/>
                  </a:cubicBezTo>
                  <a:cubicBezTo>
                    <a:pt x="151" y="214"/>
                    <a:pt x="154" y="213"/>
                    <a:pt x="154" y="212"/>
                  </a:cubicBezTo>
                  <a:cubicBezTo>
                    <a:pt x="154" y="211"/>
                    <a:pt x="154" y="209"/>
                    <a:pt x="153" y="208"/>
                  </a:cubicBezTo>
                  <a:cubicBezTo>
                    <a:pt x="152" y="208"/>
                    <a:pt x="154" y="207"/>
                    <a:pt x="153" y="206"/>
                  </a:cubicBezTo>
                  <a:cubicBezTo>
                    <a:pt x="153" y="206"/>
                    <a:pt x="151" y="205"/>
                    <a:pt x="151" y="205"/>
                  </a:cubicBezTo>
                  <a:cubicBezTo>
                    <a:pt x="151" y="205"/>
                    <a:pt x="155" y="204"/>
                    <a:pt x="156" y="204"/>
                  </a:cubicBezTo>
                  <a:cubicBezTo>
                    <a:pt x="159" y="204"/>
                    <a:pt x="156" y="203"/>
                    <a:pt x="155" y="202"/>
                  </a:cubicBezTo>
                  <a:cubicBezTo>
                    <a:pt x="155" y="202"/>
                    <a:pt x="160" y="202"/>
                    <a:pt x="160" y="202"/>
                  </a:cubicBezTo>
                  <a:cubicBezTo>
                    <a:pt x="159" y="201"/>
                    <a:pt x="157" y="201"/>
                    <a:pt x="156" y="200"/>
                  </a:cubicBezTo>
                  <a:cubicBezTo>
                    <a:pt x="156" y="200"/>
                    <a:pt x="160" y="201"/>
                    <a:pt x="160" y="200"/>
                  </a:cubicBezTo>
                  <a:cubicBezTo>
                    <a:pt x="161" y="200"/>
                    <a:pt x="160" y="200"/>
                    <a:pt x="160" y="199"/>
                  </a:cubicBezTo>
                  <a:cubicBezTo>
                    <a:pt x="161" y="199"/>
                    <a:pt x="161" y="199"/>
                    <a:pt x="161" y="199"/>
                  </a:cubicBezTo>
                  <a:cubicBezTo>
                    <a:pt x="162" y="198"/>
                    <a:pt x="158" y="197"/>
                    <a:pt x="158" y="197"/>
                  </a:cubicBezTo>
                  <a:cubicBezTo>
                    <a:pt x="158" y="197"/>
                    <a:pt x="163" y="197"/>
                    <a:pt x="162" y="196"/>
                  </a:cubicBezTo>
                  <a:cubicBezTo>
                    <a:pt x="162" y="195"/>
                    <a:pt x="163" y="195"/>
                    <a:pt x="161" y="194"/>
                  </a:cubicBezTo>
                  <a:cubicBezTo>
                    <a:pt x="161" y="194"/>
                    <a:pt x="158" y="194"/>
                    <a:pt x="158" y="193"/>
                  </a:cubicBezTo>
                  <a:cubicBezTo>
                    <a:pt x="158" y="193"/>
                    <a:pt x="163" y="192"/>
                    <a:pt x="163" y="192"/>
                  </a:cubicBezTo>
                  <a:cubicBezTo>
                    <a:pt x="165" y="192"/>
                    <a:pt x="164" y="189"/>
                    <a:pt x="162" y="189"/>
                  </a:cubicBezTo>
                  <a:cubicBezTo>
                    <a:pt x="161" y="188"/>
                    <a:pt x="158" y="187"/>
                    <a:pt x="161" y="186"/>
                  </a:cubicBezTo>
                  <a:cubicBezTo>
                    <a:pt x="163" y="186"/>
                    <a:pt x="166" y="187"/>
                    <a:pt x="167" y="185"/>
                  </a:cubicBezTo>
                  <a:cubicBezTo>
                    <a:pt x="167" y="185"/>
                    <a:pt x="165" y="183"/>
                    <a:pt x="165" y="183"/>
                  </a:cubicBezTo>
                  <a:cubicBezTo>
                    <a:pt x="165" y="182"/>
                    <a:pt x="167" y="182"/>
                    <a:pt x="167" y="182"/>
                  </a:cubicBezTo>
                  <a:cubicBezTo>
                    <a:pt x="168" y="181"/>
                    <a:pt x="170" y="181"/>
                    <a:pt x="172" y="182"/>
                  </a:cubicBezTo>
                  <a:cubicBezTo>
                    <a:pt x="172" y="182"/>
                    <a:pt x="174" y="182"/>
                    <a:pt x="174" y="182"/>
                  </a:cubicBezTo>
                  <a:cubicBezTo>
                    <a:pt x="175" y="181"/>
                    <a:pt x="173" y="180"/>
                    <a:pt x="173" y="179"/>
                  </a:cubicBezTo>
                  <a:cubicBezTo>
                    <a:pt x="174" y="178"/>
                    <a:pt x="177" y="174"/>
                    <a:pt x="179" y="176"/>
                  </a:cubicBezTo>
                  <a:cubicBezTo>
                    <a:pt x="178" y="175"/>
                    <a:pt x="175" y="181"/>
                    <a:pt x="176" y="181"/>
                  </a:cubicBezTo>
                  <a:cubicBezTo>
                    <a:pt x="177" y="182"/>
                    <a:pt x="179" y="179"/>
                    <a:pt x="181" y="179"/>
                  </a:cubicBezTo>
                  <a:cubicBezTo>
                    <a:pt x="181" y="179"/>
                    <a:pt x="183" y="180"/>
                    <a:pt x="183" y="180"/>
                  </a:cubicBezTo>
                  <a:cubicBezTo>
                    <a:pt x="183" y="180"/>
                    <a:pt x="183" y="178"/>
                    <a:pt x="183" y="178"/>
                  </a:cubicBezTo>
                  <a:cubicBezTo>
                    <a:pt x="186" y="179"/>
                    <a:pt x="186" y="178"/>
                    <a:pt x="187" y="177"/>
                  </a:cubicBezTo>
                  <a:cubicBezTo>
                    <a:pt x="188" y="176"/>
                    <a:pt x="189" y="176"/>
                    <a:pt x="190" y="176"/>
                  </a:cubicBezTo>
                  <a:cubicBezTo>
                    <a:pt x="192" y="175"/>
                    <a:pt x="192" y="174"/>
                    <a:pt x="193" y="173"/>
                  </a:cubicBezTo>
                  <a:cubicBezTo>
                    <a:pt x="194" y="172"/>
                    <a:pt x="196" y="170"/>
                    <a:pt x="197" y="168"/>
                  </a:cubicBezTo>
                  <a:cubicBezTo>
                    <a:pt x="199" y="166"/>
                    <a:pt x="199" y="165"/>
                    <a:pt x="201" y="165"/>
                  </a:cubicBezTo>
                  <a:cubicBezTo>
                    <a:pt x="202" y="164"/>
                    <a:pt x="205" y="164"/>
                    <a:pt x="205" y="162"/>
                  </a:cubicBezTo>
                  <a:cubicBezTo>
                    <a:pt x="204" y="162"/>
                    <a:pt x="203" y="157"/>
                    <a:pt x="203" y="157"/>
                  </a:cubicBezTo>
                  <a:cubicBezTo>
                    <a:pt x="204" y="157"/>
                    <a:pt x="207" y="160"/>
                    <a:pt x="208" y="160"/>
                  </a:cubicBezTo>
                  <a:cubicBezTo>
                    <a:pt x="209" y="161"/>
                    <a:pt x="210" y="161"/>
                    <a:pt x="211" y="161"/>
                  </a:cubicBezTo>
                  <a:cubicBezTo>
                    <a:pt x="211" y="161"/>
                    <a:pt x="213" y="160"/>
                    <a:pt x="213" y="160"/>
                  </a:cubicBezTo>
                  <a:cubicBezTo>
                    <a:pt x="214" y="160"/>
                    <a:pt x="215" y="161"/>
                    <a:pt x="216" y="160"/>
                  </a:cubicBezTo>
                  <a:cubicBezTo>
                    <a:pt x="216" y="160"/>
                    <a:pt x="214" y="158"/>
                    <a:pt x="217" y="159"/>
                  </a:cubicBezTo>
                  <a:cubicBezTo>
                    <a:pt x="219" y="159"/>
                    <a:pt x="221" y="159"/>
                    <a:pt x="223" y="158"/>
                  </a:cubicBezTo>
                  <a:cubicBezTo>
                    <a:pt x="228" y="157"/>
                    <a:pt x="232" y="156"/>
                    <a:pt x="237" y="154"/>
                  </a:cubicBezTo>
                  <a:cubicBezTo>
                    <a:pt x="238" y="153"/>
                    <a:pt x="254" y="143"/>
                    <a:pt x="255" y="143"/>
                  </a:cubicBezTo>
                  <a:cubicBezTo>
                    <a:pt x="254" y="143"/>
                    <a:pt x="247" y="143"/>
                    <a:pt x="246" y="143"/>
                  </a:cubicBezTo>
                  <a:cubicBezTo>
                    <a:pt x="244" y="142"/>
                    <a:pt x="242" y="141"/>
                    <a:pt x="240" y="141"/>
                  </a:cubicBezTo>
                  <a:cubicBezTo>
                    <a:pt x="238" y="141"/>
                    <a:pt x="236" y="142"/>
                    <a:pt x="235" y="142"/>
                  </a:cubicBezTo>
                  <a:cubicBezTo>
                    <a:pt x="233" y="143"/>
                    <a:pt x="233" y="141"/>
                    <a:pt x="232" y="142"/>
                  </a:cubicBezTo>
                  <a:cubicBezTo>
                    <a:pt x="231" y="142"/>
                    <a:pt x="230" y="144"/>
                    <a:pt x="229" y="144"/>
                  </a:cubicBezTo>
                  <a:cubicBezTo>
                    <a:pt x="225" y="144"/>
                    <a:pt x="232" y="140"/>
                    <a:pt x="233" y="141"/>
                  </a:cubicBezTo>
                  <a:cubicBezTo>
                    <a:pt x="232" y="140"/>
                    <a:pt x="229" y="141"/>
                    <a:pt x="228" y="141"/>
                  </a:cubicBezTo>
                  <a:cubicBezTo>
                    <a:pt x="225" y="141"/>
                    <a:pt x="223" y="140"/>
                    <a:pt x="221" y="140"/>
                  </a:cubicBezTo>
                  <a:cubicBezTo>
                    <a:pt x="222" y="140"/>
                    <a:pt x="225" y="138"/>
                    <a:pt x="226" y="137"/>
                  </a:cubicBezTo>
                  <a:cubicBezTo>
                    <a:pt x="226" y="134"/>
                    <a:pt x="228" y="135"/>
                    <a:pt x="229" y="136"/>
                  </a:cubicBezTo>
                  <a:cubicBezTo>
                    <a:pt x="231" y="136"/>
                    <a:pt x="239" y="134"/>
                    <a:pt x="240" y="133"/>
                  </a:cubicBezTo>
                  <a:cubicBezTo>
                    <a:pt x="240" y="132"/>
                    <a:pt x="235" y="131"/>
                    <a:pt x="234" y="130"/>
                  </a:cubicBezTo>
                  <a:cubicBezTo>
                    <a:pt x="235" y="131"/>
                    <a:pt x="239" y="132"/>
                    <a:pt x="240" y="132"/>
                  </a:cubicBezTo>
                  <a:cubicBezTo>
                    <a:pt x="241" y="133"/>
                    <a:pt x="245" y="133"/>
                    <a:pt x="245" y="135"/>
                  </a:cubicBezTo>
                  <a:cubicBezTo>
                    <a:pt x="244" y="138"/>
                    <a:pt x="246" y="139"/>
                    <a:pt x="248" y="139"/>
                  </a:cubicBezTo>
                  <a:cubicBezTo>
                    <a:pt x="248" y="139"/>
                    <a:pt x="254" y="139"/>
                    <a:pt x="253" y="138"/>
                  </a:cubicBezTo>
                  <a:cubicBezTo>
                    <a:pt x="253" y="138"/>
                    <a:pt x="253" y="140"/>
                    <a:pt x="254" y="140"/>
                  </a:cubicBezTo>
                  <a:cubicBezTo>
                    <a:pt x="256" y="139"/>
                    <a:pt x="257" y="136"/>
                    <a:pt x="257" y="134"/>
                  </a:cubicBezTo>
                  <a:cubicBezTo>
                    <a:pt x="257" y="133"/>
                    <a:pt x="257" y="129"/>
                    <a:pt x="255" y="130"/>
                  </a:cubicBezTo>
                  <a:cubicBezTo>
                    <a:pt x="253" y="132"/>
                    <a:pt x="254" y="130"/>
                    <a:pt x="253" y="129"/>
                  </a:cubicBezTo>
                  <a:cubicBezTo>
                    <a:pt x="251" y="127"/>
                    <a:pt x="248" y="126"/>
                    <a:pt x="245" y="124"/>
                  </a:cubicBezTo>
                  <a:cubicBezTo>
                    <a:pt x="244" y="123"/>
                    <a:pt x="243" y="123"/>
                    <a:pt x="242" y="122"/>
                  </a:cubicBezTo>
                  <a:cubicBezTo>
                    <a:pt x="242" y="122"/>
                    <a:pt x="238" y="123"/>
                    <a:pt x="238" y="124"/>
                  </a:cubicBezTo>
                  <a:cubicBezTo>
                    <a:pt x="238" y="124"/>
                    <a:pt x="239" y="123"/>
                    <a:pt x="238" y="123"/>
                  </a:cubicBezTo>
                  <a:cubicBezTo>
                    <a:pt x="238" y="123"/>
                    <a:pt x="237" y="122"/>
                    <a:pt x="237" y="122"/>
                  </a:cubicBezTo>
                  <a:cubicBezTo>
                    <a:pt x="237" y="121"/>
                    <a:pt x="241" y="122"/>
                    <a:pt x="241" y="121"/>
                  </a:cubicBezTo>
                  <a:cubicBezTo>
                    <a:pt x="241" y="119"/>
                    <a:pt x="241" y="118"/>
                    <a:pt x="238" y="118"/>
                  </a:cubicBezTo>
                  <a:cubicBezTo>
                    <a:pt x="236" y="119"/>
                    <a:pt x="235" y="121"/>
                    <a:pt x="233" y="119"/>
                  </a:cubicBezTo>
                  <a:cubicBezTo>
                    <a:pt x="233" y="119"/>
                    <a:pt x="229" y="119"/>
                    <a:pt x="229" y="118"/>
                  </a:cubicBezTo>
                  <a:cubicBezTo>
                    <a:pt x="229" y="116"/>
                    <a:pt x="234" y="119"/>
                    <a:pt x="234" y="119"/>
                  </a:cubicBezTo>
                  <a:cubicBezTo>
                    <a:pt x="235" y="119"/>
                    <a:pt x="240" y="118"/>
                    <a:pt x="240" y="117"/>
                  </a:cubicBezTo>
                  <a:cubicBezTo>
                    <a:pt x="241" y="117"/>
                    <a:pt x="236" y="115"/>
                    <a:pt x="235" y="115"/>
                  </a:cubicBezTo>
                  <a:cubicBezTo>
                    <a:pt x="233" y="115"/>
                    <a:pt x="230" y="115"/>
                    <a:pt x="228" y="116"/>
                  </a:cubicBezTo>
                  <a:cubicBezTo>
                    <a:pt x="229" y="116"/>
                    <a:pt x="233" y="113"/>
                    <a:pt x="233" y="114"/>
                  </a:cubicBezTo>
                  <a:cubicBezTo>
                    <a:pt x="233" y="113"/>
                    <a:pt x="229" y="113"/>
                    <a:pt x="229" y="112"/>
                  </a:cubicBezTo>
                  <a:cubicBezTo>
                    <a:pt x="232" y="113"/>
                    <a:pt x="235" y="115"/>
                    <a:pt x="238" y="113"/>
                  </a:cubicBezTo>
                  <a:cubicBezTo>
                    <a:pt x="238" y="113"/>
                    <a:pt x="241" y="112"/>
                    <a:pt x="241" y="111"/>
                  </a:cubicBezTo>
                  <a:cubicBezTo>
                    <a:pt x="240" y="110"/>
                    <a:pt x="238" y="109"/>
                    <a:pt x="238" y="108"/>
                  </a:cubicBezTo>
                  <a:cubicBezTo>
                    <a:pt x="238" y="109"/>
                    <a:pt x="241" y="110"/>
                    <a:pt x="242" y="110"/>
                  </a:cubicBezTo>
                  <a:cubicBezTo>
                    <a:pt x="244" y="111"/>
                    <a:pt x="243" y="109"/>
                    <a:pt x="245" y="109"/>
                  </a:cubicBezTo>
                  <a:cubicBezTo>
                    <a:pt x="246" y="109"/>
                    <a:pt x="254" y="111"/>
                    <a:pt x="254" y="111"/>
                  </a:cubicBezTo>
                  <a:cubicBezTo>
                    <a:pt x="253" y="111"/>
                    <a:pt x="246" y="110"/>
                    <a:pt x="246" y="110"/>
                  </a:cubicBezTo>
                  <a:cubicBezTo>
                    <a:pt x="248" y="114"/>
                    <a:pt x="254" y="113"/>
                    <a:pt x="257" y="113"/>
                  </a:cubicBezTo>
                  <a:cubicBezTo>
                    <a:pt x="258" y="112"/>
                    <a:pt x="261" y="113"/>
                    <a:pt x="262" y="112"/>
                  </a:cubicBezTo>
                  <a:cubicBezTo>
                    <a:pt x="265" y="111"/>
                    <a:pt x="264" y="109"/>
                    <a:pt x="262" y="108"/>
                  </a:cubicBezTo>
                  <a:cubicBezTo>
                    <a:pt x="261" y="107"/>
                    <a:pt x="258" y="106"/>
                    <a:pt x="257" y="106"/>
                  </a:cubicBezTo>
                  <a:cubicBezTo>
                    <a:pt x="256" y="106"/>
                    <a:pt x="257" y="109"/>
                    <a:pt x="257" y="110"/>
                  </a:cubicBezTo>
                  <a:cubicBezTo>
                    <a:pt x="256" y="109"/>
                    <a:pt x="256" y="108"/>
                    <a:pt x="255" y="107"/>
                  </a:cubicBezTo>
                  <a:cubicBezTo>
                    <a:pt x="255" y="106"/>
                    <a:pt x="254" y="107"/>
                    <a:pt x="253" y="106"/>
                  </a:cubicBezTo>
                  <a:cubicBezTo>
                    <a:pt x="254" y="107"/>
                    <a:pt x="256" y="101"/>
                    <a:pt x="256" y="100"/>
                  </a:cubicBezTo>
                  <a:cubicBezTo>
                    <a:pt x="256" y="100"/>
                    <a:pt x="257" y="103"/>
                    <a:pt x="257" y="103"/>
                  </a:cubicBezTo>
                  <a:cubicBezTo>
                    <a:pt x="257" y="105"/>
                    <a:pt x="257" y="106"/>
                    <a:pt x="258" y="106"/>
                  </a:cubicBezTo>
                  <a:cubicBezTo>
                    <a:pt x="261" y="106"/>
                    <a:pt x="263" y="105"/>
                    <a:pt x="265" y="105"/>
                  </a:cubicBezTo>
                  <a:cubicBezTo>
                    <a:pt x="266" y="105"/>
                    <a:pt x="272" y="103"/>
                    <a:pt x="270" y="101"/>
                  </a:cubicBezTo>
                  <a:cubicBezTo>
                    <a:pt x="268" y="100"/>
                    <a:pt x="267" y="102"/>
                    <a:pt x="266" y="101"/>
                  </a:cubicBezTo>
                  <a:cubicBezTo>
                    <a:pt x="266" y="100"/>
                    <a:pt x="266" y="100"/>
                    <a:pt x="266" y="99"/>
                  </a:cubicBezTo>
                  <a:cubicBezTo>
                    <a:pt x="267" y="98"/>
                    <a:pt x="266" y="97"/>
                    <a:pt x="265" y="97"/>
                  </a:cubicBezTo>
                  <a:cubicBezTo>
                    <a:pt x="265" y="96"/>
                    <a:pt x="262" y="96"/>
                    <a:pt x="261" y="96"/>
                  </a:cubicBezTo>
                  <a:cubicBezTo>
                    <a:pt x="259" y="96"/>
                    <a:pt x="258" y="98"/>
                    <a:pt x="256" y="96"/>
                  </a:cubicBezTo>
                  <a:cubicBezTo>
                    <a:pt x="260" y="99"/>
                    <a:pt x="262" y="91"/>
                    <a:pt x="266" y="95"/>
                  </a:cubicBezTo>
                  <a:cubicBezTo>
                    <a:pt x="267" y="97"/>
                    <a:pt x="269" y="94"/>
                    <a:pt x="269" y="92"/>
                  </a:cubicBezTo>
                  <a:cubicBezTo>
                    <a:pt x="269" y="91"/>
                    <a:pt x="266" y="88"/>
                    <a:pt x="266" y="88"/>
                  </a:cubicBezTo>
                  <a:cubicBezTo>
                    <a:pt x="266" y="87"/>
                    <a:pt x="269" y="90"/>
                    <a:pt x="269" y="91"/>
                  </a:cubicBezTo>
                  <a:cubicBezTo>
                    <a:pt x="269" y="92"/>
                    <a:pt x="271" y="90"/>
                    <a:pt x="270" y="88"/>
                  </a:cubicBezTo>
                  <a:cubicBezTo>
                    <a:pt x="269" y="87"/>
                    <a:pt x="267" y="85"/>
                    <a:pt x="266" y="84"/>
                  </a:cubicBezTo>
                  <a:cubicBezTo>
                    <a:pt x="264" y="84"/>
                    <a:pt x="261" y="85"/>
                    <a:pt x="259" y="84"/>
                  </a:cubicBezTo>
                  <a:cubicBezTo>
                    <a:pt x="258" y="83"/>
                    <a:pt x="258" y="81"/>
                    <a:pt x="256" y="81"/>
                  </a:cubicBezTo>
                  <a:cubicBezTo>
                    <a:pt x="256" y="80"/>
                    <a:pt x="252" y="81"/>
                    <a:pt x="253" y="80"/>
                  </a:cubicBezTo>
                  <a:cubicBezTo>
                    <a:pt x="254" y="78"/>
                    <a:pt x="254" y="77"/>
                    <a:pt x="256" y="79"/>
                  </a:cubicBezTo>
                  <a:cubicBezTo>
                    <a:pt x="258" y="81"/>
                    <a:pt x="260" y="78"/>
                    <a:pt x="262" y="77"/>
                  </a:cubicBezTo>
                  <a:cubicBezTo>
                    <a:pt x="265" y="75"/>
                    <a:pt x="271" y="81"/>
                    <a:pt x="274" y="78"/>
                  </a:cubicBezTo>
                  <a:cubicBezTo>
                    <a:pt x="275" y="77"/>
                    <a:pt x="275" y="72"/>
                    <a:pt x="272" y="73"/>
                  </a:cubicBezTo>
                  <a:cubicBezTo>
                    <a:pt x="271" y="73"/>
                    <a:pt x="270" y="74"/>
                    <a:pt x="269" y="73"/>
                  </a:cubicBezTo>
                  <a:cubicBezTo>
                    <a:pt x="267" y="73"/>
                    <a:pt x="265" y="72"/>
                    <a:pt x="263" y="70"/>
                  </a:cubicBezTo>
                  <a:cubicBezTo>
                    <a:pt x="260" y="68"/>
                    <a:pt x="271" y="71"/>
                    <a:pt x="271" y="70"/>
                  </a:cubicBezTo>
                  <a:cubicBezTo>
                    <a:pt x="270" y="68"/>
                    <a:pt x="265" y="67"/>
                    <a:pt x="263" y="66"/>
                  </a:cubicBezTo>
                  <a:cubicBezTo>
                    <a:pt x="260" y="65"/>
                    <a:pt x="260" y="66"/>
                    <a:pt x="259" y="68"/>
                  </a:cubicBezTo>
                  <a:cubicBezTo>
                    <a:pt x="259" y="69"/>
                    <a:pt x="257" y="70"/>
                    <a:pt x="256" y="69"/>
                  </a:cubicBezTo>
                  <a:cubicBezTo>
                    <a:pt x="255" y="69"/>
                    <a:pt x="258" y="65"/>
                    <a:pt x="258" y="64"/>
                  </a:cubicBezTo>
                  <a:cubicBezTo>
                    <a:pt x="258" y="63"/>
                    <a:pt x="259" y="61"/>
                    <a:pt x="260" y="60"/>
                  </a:cubicBezTo>
                  <a:cubicBezTo>
                    <a:pt x="260" y="59"/>
                    <a:pt x="260" y="57"/>
                    <a:pt x="261" y="57"/>
                  </a:cubicBezTo>
                  <a:cubicBezTo>
                    <a:pt x="262" y="57"/>
                    <a:pt x="264" y="57"/>
                    <a:pt x="265" y="56"/>
                  </a:cubicBezTo>
                  <a:cubicBezTo>
                    <a:pt x="265" y="56"/>
                    <a:pt x="270" y="51"/>
                    <a:pt x="270" y="52"/>
                  </a:cubicBezTo>
                  <a:cubicBezTo>
                    <a:pt x="270" y="52"/>
                    <a:pt x="268" y="51"/>
                    <a:pt x="268" y="51"/>
                  </a:cubicBezTo>
                  <a:cubicBezTo>
                    <a:pt x="268" y="50"/>
                    <a:pt x="268" y="49"/>
                    <a:pt x="268" y="48"/>
                  </a:cubicBezTo>
                  <a:cubicBezTo>
                    <a:pt x="268" y="46"/>
                    <a:pt x="269" y="46"/>
                    <a:pt x="271" y="46"/>
                  </a:cubicBezTo>
                  <a:cubicBezTo>
                    <a:pt x="273" y="46"/>
                    <a:pt x="281" y="43"/>
                    <a:pt x="276" y="43"/>
                  </a:cubicBezTo>
                  <a:cubicBezTo>
                    <a:pt x="273" y="43"/>
                    <a:pt x="268" y="42"/>
                    <a:pt x="266" y="44"/>
                  </a:cubicBezTo>
                  <a:cubicBezTo>
                    <a:pt x="265" y="45"/>
                    <a:pt x="265" y="47"/>
                    <a:pt x="263" y="46"/>
                  </a:cubicBezTo>
                  <a:cubicBezTo>
                    <a:pt x="261" y="45"/>
                    <a:pt x="263" y="43"/>
                    <a:pt x="264" y="42"/>
                  </a:cubicBezTo>
                  <a:cubicBezTo>
                    <a:pt x="266" y="39"/>
                    <a:pt x="270" y="41"/>
                    <a:pt x="273" y="41"/>
                  </a:cubicBezTo>
                  <a:cubicBezTo>
                    <a:pt x="277" y="41"/>
                    <a:pt x="281" y="42"/>
                    <a:pt x="283" y="38"/>
                  </a:cubicBezTo>
                  <a:cubicBezTo>
                    <a:pt x="284" y="38"/>
                    <a:pt x="280" y="37"/>
                    <a:pt x="280" y="37"/>
                  </a:cubicBezTo>
                  <a:cubicBezTo>
                    <a:pt x="278" y="36"/>
                    <a:pt x="276" y="37"/>
                    <a:pt x="274" y="37"/>
                  </a:cubicBezTo>
                  <a:cubicBezTo>
                    <a:pt x="272" y="37"/>
                    <a:pt x="271" y="36"/>
                    <a:pt x="269" y="36"/>
                  </a:cubicBezTo>
                  <a:cubicBezTo>
                    <a:pt x="268" y="36"/>
                    <a:pt x="266" y="36"/>
                    <a:pt x="265" y="36"/>
                  </a:cubicBezTo>
                  <a:cubicBezTo>
                    <a:pt x="266" y="37"/>
                    <a:pt x="269" y="36"/>
                    <a:pt x="271" y="36"/>
                  </a:cubicBezTo>
                  <a:cubicBezTo>
                    <a:pt x="274" y="36"/>
                    <a:pt x="276" y="35"/>
                    <a:pt x="279" y="35"/>
                  </a:cubicBezTo>
                  <a:cubicBezTo>
                    <a:pt x="283" y="36"/>
                    <a:pt x="285" y="34"/>
                    <a:pt x="288" y="34"/>
                  </a:cubicBezTo>
                  <a:cubicBezTo>
                    <a:pt x="289" y="34"/>
                    <a:pt x="291" y="34"/>
                    <a:pt x="291" y="33"/>
                  </a:cubicBezTo>
                  <a:cubicBezTo>
                    <a:pt x="291" y="33"/>
                    <a:pt x="289" y="31"/>
                    <a:pt x="290" y="31"/>
                  </a:cubicBezTo>
                  <a:cubicBezTo>
                    <a:pt x="295" y="30"/>
                    <a:pt x="300" y="29"/>
                    <a:pt x="304" y="26"/>
                  </a:cubicBezTo>
                  <a:cubicBezTo>
                    <a:pt x="305" y="25"/>
                    <a:pt x="301" y="24"/>
                    <a:pt x="301" y="24"/>
                  </a:cubicBezTo>
                  <a:cubicBezTo>
                    <a:pt x="298" y="23"/>
                    <a:pt x="295" y="22"/>
                    <a:pt x="293" y="22"/>
                  </a:cubicBezTo>
                  <a:cubicBezTo>
                    <a:pt x="287" y="21"/>
                    <a:pt x="282" y="20"/>
                    <a:pt x="277" y="25"/>
                  </a:cubicBezTo>
                  <a:cubicBezTo>
                    <a:pt x="275" y="28"/>
                    <a:pt x="273" y="26"/>
                    <a:pt x="269" y="26"/>
                  </a:cubicBezTo>
                  <a:cubicBezTo>
                    <a:pt x="268" y="26"/>
                    <a:pt x="264" y="29"/>
                    <a:pt x="265" y="26"/>
                  </a:cubicBezTo>
                  <a:cubicBezTo>
                    <a:pt x="265" y="24"/>
                    <a:pt x="260" y="27"/>
                    <a:pt x="259" y="28"/>
                  </a:cubicBezTo>
                  <a:cubicBezTo>
                    <a:pt x="257" y="29"/>
                    <a:pt x="255" y="30"/>
                    <a:pt x="253" y="31"/>
                  </a:cubicBezTo>
                  <a:cubicBezTo>
                    <a:pt x="252" y="31"/>
                    <a:pt x="244" y="37"/>
                    <a:pt x="244" y="37"/>
                  </a:cubicBezTo>
                  <a:cubicBezTo>
                    <a:pt x="242" y="35"/>
                    <a:pt x="264" y="22"/>
                    <a:pt x="251" y="19"/>
                  </a:cubicBezTo>
                  <a:cubicBezTo>
                    <a:pt x="246" y="19"/>
                    <a:pt x="247" y="22"/>
                    <a:pt x="243" y="24"/>
                  </a:cubicBezTo>
                  <a:cubicBezTo>
                    <a:pt x="240" y="25"/>
                    <a:pt x="238" y="25"/>
                    <a:pt x="235" y="26"/>
                  </a:cubicBezTo>
                  <a:cubicBezTo>
                    <a:pt x="234" y="26"/>
                    <a:pt x="229" y="28"/>
                    <a:pt x="228" y="28"/>
                  </a:cubicBezTo>
                  <a:cubicBezTo>
                    <a:pt x="226" y="25"/>
                    <a:pt x="233" y="24"/>
                    <a:pt x="235" y="24"/>
                  </a:cubicBezTo>
                  <a:cubicBezTo>
                    <a:pt x="235" y="23"/>
                    <a:pt x="241" y="22"/>
                    <a:pt x="238" y="21"/>
                  </a:cubicBezTo>
                  <a:cubicBezTo>
                    <a:pt x="235" y="20"/>
                    <a:pt x="232" y="20"/>
                    <a:pt x="229" y="20"/>
                  </a:cubicBezTo>
                  <a:cubicBezTo>
                    <a:pt x="221" y="20"/>
                    <a:pt x="213" y="21"/>
                    <a:pt x="205" y="23"/>
                  </a:cubicBezTo>
                  <a:cubicBezTo>
                    <a:pt x="205" y="23"/>
                    <a:pt x="202" y="25"/>
                    <a:pt x="201" y="24"/>
                  </a:cubicBezTo>
                  <a:cubicBezTo>
                    <a:pt x="201" y="22"/>
                    <a:pt x="200" y="22"/>
                    <a:pt x="202" y="22"/>
                  </a:cubicBezTo>
                  <a:cubicBezTo>
                    <a:pt x="206" y="20"/>
                    <a:pt x="210" y="19"/>
                    <a:pt x="214" y="18"/>
                  </a:cubicBezTo>
                  <a:cubicBezTo>
                    <a:pt x="221" y="17"/>
                    <a:pt x="229" y="18"/>
                    <a:pt x="237" y="18"/>
                  </a:cubicBezTo>
                  <a:cubicBezTo>
                    <a:pt x="239" y="18"/>
                    <a:pt x="241" y="18"/>
                    <a:pt x="243" y="18"/>
                  </a:cubicBezTo>
                  <a:cubicBezTo>
                    <a:pt x="247" y="16"/>
                    <a:pt x="252" y="16"/>
                    <a:pt x="256" y="14"/>
                  </a:cubicBezTo>
                  <a:cubicBezTo>
                    <a:pt x="258" y="14"/>
                    <a:pt x="259" y="13"/>
                    <a:pt x="256" y="12"/>
                  </a:cubicBezTo>
                  <a:cubicBezTo>
                    <a:pt x="254" y="11"/>
                    <a:pt x="250" y="10"/>
                    <a:pt x="248" y="11"/>
                  </a:cubicBezTo>
                  <a:cubicBezTo>
                    <a:pt x="246" y="11"/>
                    <a:pt x="246" y="10"/>
                    <a:pt x="244" y="9"/>
                  </a:cubicBezTo>
                  <a:cubicBezTo>
                    <a:pt x="242" y="9"/>
                    <a:pt x="240" y="11"/>
                    <a:pt x="238" y="11"/>
                  </a:cubicBezTo>
                  <a:cubicBezTo>
                    <a:pt x="238" y="11"/>
                    <a:pt x="240" y="8"/>
                    <a:pt x="241" y="8"/>
                  </a:cubicBezTo>
                  <a:cubicBezTo>
                    <a:pt x="242" y="6"/>
                    <a:pt x="238" y="6"/>
                    <a:pt x="237" y="6"/>
                  </a:cubicBezTo>
                  <a:cubicBezTo>
                    <a:pt x="231" y="7"/>
                    <a:pt x="226" y="7"/>
                    <a:pt x="220" y="6"/>
                  </a:cubicBezTo>
                  <a:cubicBezTo>
                    <a:pt x="215" y="6"/>
                    <a:pt x="211" y="8"/>
                    <a:pt x="206" y="8"/>
                  </a:cubicBezTo>
                  <a:cubicBezTo>
                    <a:pt x="204" y="8"/>
                    <a:pt x="201" y="8"/>
                    <a:pt x="199" y="8"/>
                  </a:cubicBezTo>
                  <a:cubicBezTo>
                    <a:pt x="197" y="9"/>
                    <a:pt x="194" y="8"/>
                    <a:pt x="193" y="9"/>
                  </a:cubicBezTo>
                  <a:cubicBezTo>
                    <a:pt x="196" y="8"/>
                    <a:pt x="199" y="8"/>
                    <a:pt x="202" y="7"/>
                  </a:cubicBezTo>
                  <a:cubicBezTo>
                    <a:pt x="207" y="7"/>
                    <a:pt x="211" y="6"/>
                    <a:pt x="215" y="6"/>
                  </a:cubicBezTo>
                  <a:cubicBezTo>
                    <a:pt x="217" y="6"/>
                    <a:pt x="237" y="6"/>
                    <a:pt x="237" y="4"/>
                  </a:cubicBezTo>
                  <a:cubicBezTo>
                    <a:pt x="236" y="4"/>
                    <a:pt x="233" y="3"/>
                    <a:pt x="232" y="2"/>
                  </a:cubicBezTo>
                  <a:cubicBezTo>
                    <a:pt x="229" y="2"/>
                    <a:pt x="227" y="2"/>
                    <a:pt x="224" y="2"/>
                  </a:cubicBezTo>
                  <a:cubicBezTo>
                    <a:pt x="220" y="2"/>
                    <a:pt x="216" y="1"/>
                    <a:pt x="213" y="0"/>
                  </a:cubicBezTo>
                  <a:cubicBezTo>
                    <a:pt x="206" y="0"/>
                    <a:pt x="200" y="0"/>
                    <a:pt x="194" y="0"/>
                  </a:cubicBezTo>
                  <a:cubicBezTo>
                    <a:pt x="191" y="1"/>
                    <a:pt x="188" y="1"/>
                    <a:pt x="185" y="1"/>
                  </a:cubicBezTo>
                  <a:cubicBezTo>
                    <a:pt x="184" y="1"/>
                    <a:pt x="183" y="3"/>
                    <a:pt x="183" y="3"/>
                  </a:cubicBezTo>
                  <a:cubicBezTo>
                    <a:pt x="181" y="3"/>
                    <a:pt x="179" y="2"/>
                    <a:pt x="177" y="2"/>
                  </a:cubicBezTo>
                  <a:cubicBezTo>
                    <a:pt x="176" y="2"/>
                    <a:pt x="175" y="3"/>
                    <a:pt x="173" y="3"/>
                  </a:cubicBezTo>
                  <a:cubicBezTo>
                    <a:pt x="171" y="3"/>
                    <a:pt x="171" y="4"/>
                    <a:pt x="173" y="4"/>
                  </a:cubicBezTo>
                  <a:cubicBezTo>
                    <a:pt x="176" y="5"/>
                    <a:pt x="179" y="5"/>
                    <a:pt x="181" y="6"/>
                  </a:cubicBezTo>
                  <a:cubicBezTo>
                    <a:pt x="180" y="5"/>
                    <a:pt x="174" y="7"/>
                    <a:pt x="173" y="8"/>
                  </a:cubicBezTo>
                  <a:cubicBezTo>
                    <a:pt x="173" y="8"/>
                    <a:pt x="170" y="8"/>
                    <a:pt x="170" y="8"/>
                  </a:cubicBezTo>
                  <a:cubicBezTo>
                    <a:pt x="170" y="8"/>
                    <a:pt x="172" y="10"/>
                    <a:pt x="172" y="10"/>
                  </a:cubicBezTo>
                  <a:cubicBezTo>
                    <a:pt x="171" y="10"/>
                    <a:pt x="169" y="9"/>
                    <a:pt x="168" y="8"/>
                  </a:cubicBezTo>
                  <a:cubicBezTo>
                    <a:pt x="167" y="7"/>
                    <a:pt x="164" y="8"/>
                    <a:pt x="163" y="8"/>
                  </a:cubicBezTo>
                  <a:cubicBezTo>
                    <a:pt x="160" y="7"/>
                    <a:pt x="157" y="6"/>
                    <a:pt x="154" y="5"/>
                  </a:cubicBezTo>
                  <a:cubicBezTo>
                    <a:pt x="152" y="4"/>
                    <a:pt x="150" y="6"/>
                    <a:pt x="147" y="6"/>
                  </a:cubicBezTo>
                  <a:cubicBezTo>
                    <a:pt x="146" y="6"/>
                    <a:pt x="140" y="5"/>
                    <a:pt x="140" y="7"/>
                  </a:cubicBezTo>
                  <a:cubicBezTo>
                    <a:pt x="139" y="7"/>
                    <a:pt x="153" y="9"/>
                    <a:pt x="155" y="10"/>
                  </a:cubicBezTo>
                  <a:cubicBezTo>
                    <a:pt x="158" y="10"/>
                    <a:pt x="161" y="10"/>
                    <a:pt x="163" y="11"/>
                  </a:cubicBezTo>
                  <a:cubicBezTo>
                    <a:pt x="164" y="11"/>
                    <a:pt x="165" y="11"/>
                    <a:pt x="166" y="12"/>
                  </a:cubicBezTo>
                  <a:cubicBezTo>
                    <a:pt x="166" y="12"/>
                    <a:pt x="166" y="15"/>
                    <a:pt x="166" y="15"/>
                  </a:cubicBezTo>
                  <a:cubicBezTo>
                    <a:pt x="166" y="16"/>
                    <a:pt x="165" y="14"/>
                    <a:pt x="165" y="13"/>
                  </a:cubicBezTo>
                  <a:cubicBezTo>
                    <a:pt x="164" y="12"/>
                    <a:pt x="161" y="12"/>
                    <a:pt x="160" y="11"/>
                  </a:cubicBezTo>
                  <a:cubicBezTo>
                    <a:pt x="160" y="11"/>
                    <a:pt x="157" y="11"/>
                    <a:pt x="157" y="11"/>
                  </a:cubicBezTo>
                  <a:cubicBezTo>
                    <a:pt x="157" y="12"/>
                    <a:pt x="158" y="14"/>
                    <a:pt x="158" y="14"/>
                  </a:cubicBezTo>
                  <a:cubicBezTo>
                    <a:pt x="156" y="14"/>
                    <a:pt x="155" y="11"/>
                    <a:pt x="154" y="11"/>
                  </a:cubicBezTo>
                  <a:cubicBezTo>
                    <a:pt x="152" y="11"/>
                    <a:pt x="150" y="11"/>
                    <a:pt x="148" y="10"/>
                  </a:cubicBezTo>
                  <a:cubicBezTo>
                    <a:pt x="147" y="10"/>
                    <a:pt x="139" y="10"/>
                    <a:pt x="139" y="10"/>
                  </a:cubicBezTo>
                  <a:cubicBezTo>
                    <a:pt x="138" y="12"/>
                    <a:pt x="151" y="17"/>
                    <a:pt x="151" y="17"/>
                  </a:cubicBezTo>
                  <a:cubicBezTo>
                    <a:pt x="151" y="18"/>
                    <a:pt x="146" y="17"/>
                    <a:pt x="146" y="17"/>
                  </a:cubicBezTo>
                  <a:cubicBezTo>
                    <a:pt x="143" y="17"/>
                    <a:pt x="142" y="16"/>
                    <a:pt x="143" y="19"/>
                  </a:cubicBezTo>
                  <a:cubicBezTo>
                    <a:pt x="142" y="19"/>
                    <a:pt x="141" y="18"/>
                    <a:pt x="140" y="17"/>
                  </a:cubicBezTo>
                  <a:cubicBezTo>
                    <a:pt x="140" y="16"/>
                    <a:pt x="142" y="17"/>
                    <a:pt x="143" y="16"/>
                  </a:cubicBezTo>
                  <a:cubicBezTo>
                    <a:pt x="143" y="16"/>
                    <a:pt x="141" y="14"/>
                    <a:pt x="140" y="14"/>
                  </a:cubicBezTo>
                  <a:cubicBezTo>
                    <a:pt x="138" y="13"/>
                    <a:pt x="136" y="12"/>
                    <a:pt x="133" y="12"/>
                  </a:cubicBezTo>
                  <a:cubicBezTo>
                    <a:pt x="132" y="12"/>
                    <a:pt x="130" y="11"/>
                    <a:pt x="129" y="12"/>
                  </a:cubicBezTo>
                  <a:cubicBezTo>
                    <a:pt x="128" y="12"/>
                    <a:pt x="131" y="15"/>
                    <a:pt x="131" y="15"/>
                  </a:cubicBezTo>
                  <a:cubicBezTo>
                    <a:pt x="134" y="17"/>
                    <a:pt x="138" y="17"/>
                    <a:pt x="142" y="20"/>
                  </a:cubicBezTo>
                  <a:cubicBezTo>
                    <a:pt x="143" y="20"/>
                    <a:pt x="144" y="21"/>
                    <a:pt x="143" y="22"/>
                  </a:cubicBezTo>
                  <a:cubicBezTo>
                    <a:pt x="141" y="24"/>
                    <a:pt x="139" y="22"/>
                    <a:pt x="137" y="21"/>
                  </a:cubicBezTo>
                  <a:cubicBezTo>
                    <a:pt x="132" y="18"/>
                    <a:pt x="126" y="16"/>
                    <a:pt x="120" y="15"/>
                  </a:cubicBezTo>
                  <a:cubicBezTo>
                    <a:pt x="117" y="14"/>
                    <a:pt x="114" y="13"/>
                    <a:pt x="111" y="14"/>
                  </a:cubicBezTo>
                  <a:cubicBezTo>
                    <a:pt x="110" y="14"/>
                    <a:pt x="113" y="17"/>
                    <a:pt x="113" y="18"/>
                  </a:cubicBezTo>
                  <a:cubicBezTo>
                    <a:pt x="113" y="18"/>
                    <a:pt x="117" y="21"/>
                    <a:pt x="117" y="21"/>
                  </a:cubicBezTo>
                  <a:cubicBezTo>
                    <a:pt x="117" y="22"/>
                    <a:pt x="111" y="21"/>
                    <a:pt x="111" y="21"/>
                  </a:cubicBezTo>
                  <a:cubicBezTo>
                    <a:pt x="111" y="23"/>
                    <a:pt x="115" y="22"/>
                    <a:pt x="115" y="24"/>
                  </a:cubicBezTo>
                  <a:cubicBezTo>
                    <a:pt x="115" y="24"/>
                    <a:pt x="111" y="23"/>
                    <a:pt x="110" y="22"/>
                  </a:cubicBezTo>
                  <a:cubicBezTo>
                    <a:pt x="108" y="21"/>
                    <a:pt x="106" y="21"/>
                    <a:pt x="103" y="20"/>
                  </a:cubicBezTo>
                  <a:cubicBezTo>
                    <a:pt x="101" y="19"/>
                    <a:pt x="101" y="20"/>
                    <a:pt x="101" y="22"/>
                  </a:cubicBezTo>
                  <a:cubicBezTo>
                    <a:pt x="100" y="23"/>
                    <a:pt x="99" y="23"/>
                    <a:pt x="98" y="23"/>
                  </a:cubicBezTo>
                  <a:cubicBezTo>
                    <a:pt x="98" y="24"/>
                    <a:pt x="98" y="26"/>
                    <a:pt x="97" y="26"/>
                  </a:cubicBezTo>
                  <a:cubicBezTo>
                    <a:pt x="97" y="27"/>
                    <a:pt x="97" y="24"/>
                    <a:pt x="97" y="23"/>
                  </a:cubicBezTo>
                  <a:cubicBezTo>
                    <a:pt x="97" y="22"/>
                    <a:pt x="98" y="21"/>
                    <a:pt x="98" y="20"/>
                  </a:cubicBezTo>
                  <a:cubicBezTo>
                    <a:pt x="97" y="16"/>
                    <a:pt x="93" y="16"/>
                    <a:pt x="90" y="16"/>
                  </a:cubicBezTo>
                  <a:cubicBezTo>
                    <a:pt x="86" y="17"/>
                    <a:pt x="82" y="18"/>
                    <a:pt x="78" y="18"/>
                  </a:cubicBezTo>
                  <a:cubicBezTo>
                    <a:pt x="77" y="19"/>
                    <a:pt x="75" y="19"/>
                    <a:pt x="74" y="19"/>
                  </a:cubicBezTo>
                  <a:cubicBezTo>
                    <a:pt x="74" y="19"/>
                    <a:pt x="69" y="20"/>
                    <a:pt x="69" y="20"/>
                  </a:cubicBezTo>
                  <a:cubicBezTo>
                    <a:pt x="70" y="21"/>
                    <a:pt x="72" y="21"/>
                    <a:pt x="73" y="21"/>
                  </a:cubicBezTo>
                  <a:cubicBezTo>
                    <a:pt x="74" y="22"/>
                    <a:pt x="75" y="23"/>
                    <a:pt x="77" y="24"/>
                  </a:cubicBezTo>
                  <a:cubicBezTo>
                    <a:pt x="77" y="24"/>
                    <a:pt x="81" y="27"/>
                    <a:pt x="81" y="27"/>
                  </a:cubicBezTo>
                  <a:cubicBezTo>
                    <a:pt x="80" y="27"/>
                    <a:pt x="76" y="25"/>
                    <a:pt x="75" y="25"/>
                  </a:cubicBezTo>
                  <a:cubicBezTo>
                    <a:pt x="73" y="24"/>
                    <a:pt x="72" y="22"/>
                    <a:pt x="70" y="22"/>
                  </a:cubicBezTo>
                  <a:cubicBezTo>
                    <a:pt x="67" y="21"/>
                    <a:pt x="64" y="22"/>
                    <a:pt x="61" y="22"/>
                  </a:cubicBezTo>
                  <a:cubicBezTo>
                    <a:pt x="58" y="23"/>
                    <a:pt x="58" y="22"/>
                    <a:pt x="60" y="25"/>
                  </a:cubicBezTo>
                  <a:cubicBezTo>
                    <a:pt x="60" y="26"/>
                    <a:pt x="60" y="29"/>
                    <a:pt x="60" y="30"/>
                  </a:cubicBezTo>
                  <a:cubicBezTo>
                    <a:pt x="60" y="32"/>
                    <a:pt x="56" y="30"/>
                    <a:pt x="55" y="30"/>
                  </a:cubicBezTo>
                  <a:cubicBezTo>
                    <a:pt x="54" y="30"/>
                    <a:pt x="51" y="28"/>
                    <a:pt x="50" y="30"/>
                  </a:cubicBezTo>
                  <a:cubicBezTo>
                    <a:pt x="49" y="31"/>
                    <a:pt x="50" y="34"/>
                    <a:pt x="50" y="34"/>
                  </a:cubicBezTo>
                  <a:cubicBezTo>
                    <a:pt x="49" y="35"/>
                    <a:pt x="48" y="33"/>
                    <a:pt x="47" y="32"/>
                  </a:cubicBezTo>
                  <a:cubicBezTo>
                    <a:pt x="45" y="31"/>
                    <a:pt x="43" y="31"/>
                    <a:pt x="42" y="32"/>
                  </a:cubicBezTo>
                  <a:cubicBezTo>
                    <a:pt x="39" y="34"/>
                    <a:pt x="36" y="36"/>
                    <a:pt x="32" y="37"/>
                  </a:cubicBezTo>
                  <a:cubicBezTo>
                    <a:pt x="31" y="38"/>
                    <a:pt x="34" y="37"/>
                    <a:pt x="32" y="3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09" name="Freeform 777">
              <a:extLst>
                <a:ext uri="{FF2B5EF4-FFF2-40B4-BE49-F238E27FC236}">
                  <a16:creationId xmlns:a16="http://schemas.microsoft.com/office/drawing/2014/main" id="{A225336C-5569-BC4A-8609-9B0A46F39D11}"/>
                </a:ext>
              </a:extLst>
            </p:cNvPr>
            <p:cNvSpPr>
              <a:spLocks/>
            </p:cNvSpPr>
            <p:nvPr/>
          </p:nvSpPr>
          <p:spPr bwMode="auto">
            <a:xfrm>
              <a:off x="9136486" y="5038398"/>
              <a:ext cx="149682" cy="105124"/>
            </a:xfrm>
            <a:custGeom>
              <a:avLst/>
              <a:gdLst>
                <a:gd name="T0" fmla="*/ 16 w 16"/>
                <a:gd name="T1" fmla="*/ 6 h 11"/>
                <a:gd name="T2" fmla="*/ 11 w 16"/>
                <a:gd name="T3" fmla="*/ 3 h 11"/>
                <a:gd name="T4" fmla="*/ 5 w 16"/>
                <a:gd name="T5" fmla="*/ 1 h 11"/>
                <a:gd name="T6" fmla="*/ 1 w 16"/>
                <a:gd name="T7" fmla="*/ 1 h 11"/>
                <a:gd name="T8" fmla="*/ 3 w 16"/>
                <a:gd name="T9" fmla="*/ 3 h 11"/>
                <a:gd name="T10" fmla="*/ 1 w 16"/>
                <a:gd name="T11" fmla="*/ 7 h 11"/>
                <a:gd name="T12" fmla="*/ 5 w 16"/>
                <a:gd name="T13" fmla="*/ 7 h 11"/>
                <a:gd name="T14" fmla="*/ 5 w 16"/>
                <a:gd name="T15" fmla="*/ 9 h 11"/>
                <a:gd name="T16" fmla="*/ 16 w 16"/>
                <a:gd name="T17" fmla="*/ 6 h 11"/>
                <a:gd name="T18" fmla="*/ 16 w 16"/>
                <a:gd name="T19"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1">
                  <a:moveTo>
                    <a:pt x="16" y="6"/>
                  </a:moveTo>
                  <a:cubicBezTo>
                    <a:pt x="15" y="5"/>
                    <a:pt x="11" y="3"/>
                    <a:pt x="11" y="3"/>
                  </a:cubicBezTo>
                  <a:cubicBezTo>
                    <a:pt x="9" y="2"/>
                    <a:pt x="7" y="1"/>
                    <a:pt x="5" y="1"/>
                  </a:cubicBezTo>
                  <a:cubicBezTo>
                    <a:pt x="4" y="1"/>
                    <a:pt x="2" y="0"/>
                    <a:pt x="1" y="1"/>
                  </a:cubicBezTo>
                  <a:cubicBezTo>
                    <a:pt x="0" y="2"/>
                    <a:pt x="3" y="3"/>
                    <a:pt x="3" y="3"/>
                  </a:cubicBezTo>
                  <a:cubicBezTo>
                    <a:pt x="2" y="3"/>
                    <a:pt x="0" y="6"/>
                    <a:pt x="1" y="7"/>
                  </a:cubicBezTo>
                  <a:cubicBezTo>
                    <a:pt x="2" y="7"/>
                    <a:pt x="4" y="6"/>
                    <a:pt x="5" y="7"/>
                  </a:cubicBezTo>
                  <a:cubicBezTo>
                    <a:pt x="7" y="8"/>
                    <a:pt x="5" y="8"/>
                    <a:pt x="5" y="9"/>
                  </a:cubicBezTo>
                  <a:cubicBezTo>
                    <a:pt x="5" y="11"/>
                    <a:pt x="16" y="8"/>
                    <a:pt x="16" y="6"/>
                  </a:cubicBezTo>
                  <a:cubicBezTo>
                    <a:pt x="15" y="5"/>
                    <a:pt x="16" y="7"/>
                    <a:pt x="16"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10" name="Freeform 778">
              <a:extLst>
                <a:ext uri="{FF2B5EF4-FFF2-40B4-BE49-F238E27FC236}">
                  <a16:creationId xmlns:a16="http://schemas.microsoft.com/office/drawing/2014/main" id="{644F71BD-8714-1543-B7B7-A0970D85687A}"/>
                </a:ext>
              </a:extLst>
            </p:cNvPr>
            <p:cNvSpPr>
              <a:spLocks/>
            </p:cNvSpPr>
            <p:nvPr/>
          </p:nvSpPr>
          <p:spPr bwMode="auto">
            <a:xfrm>
              <a:off x="9184259" y="4965130"/>
              <a:ext cx="38217" cy="19114"/>
            </a:xfrm>
            <a:custGeom>
              <a:avLst/>
              <a:gdLst>
                <a:gd name="T0" fmla="*/ 2 w 4"/>
                <a:gd name="T1" fmla="*/ 2 h 2"/>
                <a:gd name="T2" fmla="*/ 2 w 4"/>
                <a:gd name="T3" fmla="*/ 0 h 2"/>
                <a:gd name="T4" fmla="*/ 2 w 4"/>
                <a:gd name="T5" fmla="*/ 2 h 2"/>
              </a:gdLst>
              <a:ahLst/>
              <a:cxnLst>
                <a:cxn ang="0">
                  <a:pos x="T0" y="T1"/>
                </a:cxn>
                <a:cxn ang="0">
                  <a:pos x="T2" y="T3"/>
                </a:cxn>
                <a:cxn ang="0">
                  <a:pos x="T4" y="T5"/>
                </a:cxn>
              </a:cxnLst>
              <a:rect l="0" t="0" r="r" b="b"/>
              <a:pathLst>
                <a:path w="4" h="2">
                  <a:moveTo>
                    <a:pt x="2" y="2"/>
                  </a:moveTo>
                  <a:cubicBezTo>
                    <a:pt x="0" y="2"/>
                    <a:pt x="1" y="0"/>
                    <a:pt x="2" y="0"/>
                  </a:cubicBezTo>
                  <a:cubicBezTo>
                    <a:pt x="3" y="0"/>
                    <a:pt x="4" y="2"/>
                    <a:pt x="2"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11" name="Freeform 779">
              <a:extLst>
                <a:ext uri="{FF2B5EF4-FFF2-40B4-BE49-F238E27FC236}">
                  <a16:creationId xmlns:a16="http://schemas.microsoft.com/office/drawing/2014/main" id="{0D958527-C74A-A74D-B29E-0244C8405DEA}"/>
                </a:ext>
              </a:extLst>
            </p:cNvPr>
            <p:cNvSpPr>
              <a:spLocks/>
            </p:cNvSpPr>
            <p:nvPr/>
          </p:nvSpPr>
          <p:spPr bwMode="auto">
            <a:xfrm>
              <a:off x="9212921" y="3859746"/>
              <a:ext cx="101909" cy="57338"/>
            </a:xfrm>
            <a:custGeom>
              <a:avLst/>
              <a:gdLst>
                <a:gd name="T0" fmla="*/ 9 w 11"/>
                <a:gd name="T1" fmla="*/ 4 h 6"/>
                <a:gd name="T2" fmla="*/ 9 w 11"/>
                <a:gd name="T3" fmla="*/ 5 h 6"/>
                <a:gd name="T4" fmla="*/ 3 w 11"/>
                <a:gd name="T5" fmla="*/ 4 h 6"/>
                <a:gd name="T6" fmla="*/ 2 w 11"/>
                <a:gd name="T7" fmla="*/ 1 h 6"/>
                <a:gd name="T8" fmla="*/ 9 w 11"/>
                <a:gd name="T9" fmla="*/ 4 h 6"/>
                <a:gd name="T10" fmla="*/ 9 w 11"/>
                <a:gd name="T11" fmla="*/ 4 h 6"/>
              </a:gdLst>
              <a:ahLst/>
              <a:cxnLst>
                <a:cxn ang="0">
                  <a:pos x="T0" y="T1"/>
                </a:cxn>
                <a:cxn ang="0">
                  <a:pos x="T2" y="T3"/>
                </a:cxn>
                <a:cxn ang="0">
                  <a:pos x="T4" y="T5"/>
                </a:cxn>
                <a:cxn ang="0">
                  <a:pos x="T6" y="T7"/>
                </a:cxn>
                <a:cxn ang="0">
                  <a:pos x="T8" y="T9"/>
                </a:cxn>
                <a:cxn ang="0">
                  <a:pos x="T10" y="T11"/>
                </a:cxn>
              </a:cxnLst>
              <a:rect l="0" t="0" r="r" b="b"/>
              <a:pathLst>
                <a:path w="11" h="6">
                  <a:moveTo>
                    <a:pt x="9" y="4"/>
                  </a:moveTo>
                  <a:cubicBezTo>
                    <a:pt x="11" y="5"/>
                    <a:pt x="11" y="6"/>
                    <a:pt x="9" y="5"/>
                  </a:cubicBezTo>
                  <a:cubicBezTo>
                    <a:pt x="7" y="5"/>
                    <a:pt x="4" y="4"/>
                    <a:pt x="3" y="4"/>
                  </a:cubicBezTo>
                  <a:cubicBezTo>
                    <a:pt x="2" y="3"/>
                    <a:pt x="0" y="0"/>
                    <a:pt x="2" y="1"/>
                  </a:cubicBezTo>
                  <a:cubicBezTo>
                    <a:pt x="4" y="2"/>
                    <a:pt x="7" y="3"/>
                    <a:pt x="9" y="4"/>
                  </a:cubicBezTo>
                  <a:cubicBezTo>
                    <a:pt x="11" y="5"/>
                    <a:pt x="7" y="3"/>
                    <a:pt x="9"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12" name="Freeform 780">
              <a:extLst>
                <a:ext uri="{FF2B5EF4-FFF2-40B4-BE49-F238E27FC236}">
                  <a16:creationId xmlns:a16="http://schemas.microsoft.com/office/drawing/2014/main" id="{B45EF88E-E84A-164C-B6AF-717B101A396A}"/>
                </a:ext>
              </a:extLst>
            </p:cNvPr>
            <p:cNvSpPr>
              <a:spLocks/>
            </p:cNvSpPr>
            <p:nvPr/>
          </p:nvSpPr>
          <p:spPr bwMode="auto">
            <a:xfrm>
              <a:off x="9528207" y="3776917"/>
              <a:ext cx="76432" cy="44598"/>
            </a:xfrm>
            <a:custGeom>
              <a:avLst/>
              <a:gdLst>
                <a:gd name="T0" fmla="*/ 8 w 8"/>
                <a:gd name="T1" fmla="*/ 3 h 5"/>
                <a:gd name="T2" fmla="*/ 0 w 8"/>
                <a:gd name="T3" fmla="*/ 2 h 5"/>
                <a:gd name="T4" fmla="*/ 8 w 8"/>
                <a:gd name="T5" fmla="*/ 3 h 5"/>
              </a:gdLst>
              <a:ahLst/>
              <a:cxnLst>
                <a:cxn ang="0">
                  <a:pos x="T0" y="T1"/>
                </a:cxn>
                <a:cxn ang="0">
                  <a:pos x="T2" y="T3"/>
                </a:cxn>
                <a:cxn ang="0">
                  <a:pos x="T4" y="T5"/>
                </a:cxn>
              </a:cxnLst>
              <a:rect l="0" t="0" r="r" b="b"/>
              <a:pathLst>
                <a:path w="8" h="5">
                  <a:moveTo>
                    <a:pt x="8" y="3"/>
                  </a:moveTo>
                  <a:cubicBezTo>
                    <a:pt x="8" y="5"/>
                    <a:pt x="0" y="4"/>
                    <a:pt x="0" y="2"/>
                  </a:cubicBezTo>
                  <a:cubicBezTo>
                    <a:pt x="0" y="0"/>
                    <a:pt x="8" y="1"/>
                    <a:pt x="8"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13" name="Freeform 782">
              <a:extLst>
                <a:ext uri="{FF2B5EF4-FFF2-40B4-BE49-F238E27FC236}">
                  <a16:creationId xmlns:a16="http://schemas.microsoft.com/office/drawing/2014/main" id="{BE1EBE0D-83F9-3542-AD8F-FE18FF664D76}"/>
                </a:ext>
              </a:extLst>
            </p:cNvPr>
            <p:cNvSpPr>
              <a:spLocks/>
            </p:cNvSpPr>
            <p:nvPr/>
          </p:nvSpPr>
          <p:spPr bwMode="auto">
            <a:xfrm>
              <a:off x="10735214" y="3897973"/>
              <a:ext cx="54142" cy="38227"/>
            </a:xfrm>
            <a:custGeom>
              <a:avLst/>
              <a:gdLst>
                <a:gd name="T0" fmla="*/ 5 w 6"/>
                <a:gd name="T1" fmla="*/ 3 h 4"/>
                <a:gd name="T2" fmla="*/ 1 w 6"/>
                <a:gd name="T3" fmla="*/ 0 h 4"/>
                <a:gd name="T4" fmla="*/ 5 w 6"/>
                <a:gd name="T5" fmla="*/ 3 h 4"/>
              </a:gdLst>
              <a:ahLst/>
              <a:cxnLst>
                <a:cxn ang="0">
                  <a:pos x="T0" y="T1"/>
                </a:cxn>
                <a:cxn ang="0">
                  <a:pos x="T2" y="T3"/>
                </a:cxn>
                <a:cxn ang="0">
                  <a:pos x="T4" y="T5"/>
                </a:cxn>
              </a:cxnLst>
              <a:rect l="0" t="0" r="r" b="b"/>
              <a:pathLst>
                <a:path w="6" h="4">
                  <a:moveTo>
                    <a:pt x="5" y="3"/>
                  </a:moveTo>
                  <a:cubicBezTo>
                    <a:pt x="4" y="4"/>
                    <a:pt x="0" y="0"/>
                    <a:pt x="1" y="0"/>
                  </a:cubicBezTo>
                  <a:cubicBezTo>
                    <a:pt x="2" y="0"/>
                    <a:pt x="6" y="2"/>
                    <a:pt x="5"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14" name="Freeform 783">
              <a:extLst>
                <a:ext uri="{FF2B5EF4-FFF2-40B4-BE49-F238E27FC236}">
                  <a16:creationId xmlns:a16="http://schemas.microsoft.com/office/drawing/2014/main" id="{C5E9A43C-3A84-E241-8C08-4EFB28357137}"/>
                </a:ext>
              </a:extLst>
            </p:cNvPr>
            <p:cNvSpPr>
              <a:spLocks/>
            </p:cNvSpPr>
            <p:nvPr/>
          </p:nvSpPr>
          <p:spPr bwMode="auto">
            <a:xfrm>
              <a:off x="10808464" y="3936196"/>
              <a:ext cx="47770" cy="9558"/>
            </a:xfrm>
            <a:custGeom>
              <a:avLst/>
              <a:gdLst>
                <a:gd name="T0" fmla="*/ 4 w 5"/>
                <a:gd name="T1" fmla="*/ 1 h 1"/>
                <a:gd name="T2" fmla="*/ 2 w 5"/>
                <a:gd name="T3" fmla="*/ 0 h 1"/>
                <a:gd name="T4" fmla="*/ 4 w 5"/>
                <a:gd name="T5" fmla="*/ 1 h 1"/>
              </a:gdLst>
              <a:ahLst/>
              <a:cxnLst>
                <a:cxn ang="0">
                  <a:pos x="T0" y="T1"/>
                </a:cxn>
                <a:cxn ang="0">
                  <a:pos x="T2" y="T3"/>
                </a:cxn>
                <a:cxn ang="0">
                  <a:pos x="T4" y="T5"/>
                </a:cxn>
              </a:cxnLst>
              <a:rect l="0" t="0" r="r" b="b"/>
              <a:pathLst>
                <a:path w="5" h="1">
                  <a:moveTo>
                    <a:pt x="4" y="1"/>
                  </a:moveTo>
                  <a:cubicBezTo>
                    <a:pt x="2" y="1"/>
                    <a:pt x="0" y="0"/>
                    <a:pt x="2" y="0"/>
                  </a:cubicBezTo>
                  <a:cubicBezTo>
                    <a:pt x="3" y="0"/>
                    <a:pt x="5" y="1"/>
                    <a:pt x="4"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15" name="Freeform 784">
              <a:extLst>
                <a:ext uri="{FF2B5EF4-FFF2-40B4-BE49-F238E27FC236}">
                  <a16:creationId xmlns:a16="http://schemas.microsoft.com/office/drawing/2014/main" id="{4B8CB8A1-E70C-0B45-A2B1-E5B42E523BE3}"/>
                </a:ext>
              </a:extLst>
            </p:cNvPr>
            <p:cNvSpPr>
              <a:spLocks/>
            </p:cNvSpPr>
            <p:nvPr/>
          </p:nvSpPr>
          <p:spPr bwMode="auto">
            <a:xfrm>
              <a:off x="10808464" y="4468183"/>
              <a:ext cx="38217" cy="66896"/>
            </a:xfrm>
            <a:custGeom>
              <a:avLst/>
              <a:gdLst>
                <a:gd name="T0" fmla="*/ 2 w 4"/>
                <a:gd name="T1" fmla="*/ 0 h 7"/>
                <a:gd name="T2" fmla="*/ 4 w 4"/>
                <a:gd name="T3" fmla="*/ 7 h 7"/>
                <a:gd name="T4" fmla="*/ 2 w 4"/>
                <a:gd name="T5" fmla="*/ 0 h 7"/>
              </a:gdLst>
              <a:ahLst/>
              <a:cxnLst>
                <a:cxn ang="0">
                  <a:pos x="T0" y="T1"/>
                </a:cxn>
                <a:cxn ang="0">
                  <a:pos x="T2" y="T3"/>
                </a:cxn>
                <a:cxn ang="0">
                  <a:pos x="T4" y="T5"/>
                </a:cxn>
              </a:cxnLst>
              <a:rect l="0" t="0" r="r" b="b"/>
              <a:pathLst>
                <a:path w="4" h="7">
                  <a:moveTo>
                    <a:pt x="2" y="0"/>
                  </a:moveTo>
                  <a:cubicBezTo>
                    <a:pt x="0" y="0"/>
                    <a:pt x="3" y="7"/>
                    <a:pt x="4" y="7"/>
                  </a:cubicBezTo>
                  <a:cubicBezTo>
                    <a:pt x="4" y="7"/>
                    <a:pt x="3"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16" name="Freeform 785">
              <a:extLst>
                <a:ext uri="{FF2B5EF4-FFF2-40B4-BE49-F238E27FC236}">
                  <a16:creationId xmlns:a16="http://schemas.microsoft.com/office/drawing/2014/main" id="{B8C9B072-2CEE-D94F-A17B-414500C969B9}"/>
                </a:ext>
              </a:extLst>
            </p:cNvPr>
            <p:cNvSpPr>
              <a:spLocks/>
            </p:cNvSpPr>
            <p:nvPr/>
          </p:nvSpPr>
          <p:spPr bwMode="auto">
            <a:xfrm>
              <a:off x="10827570" y="4589231"/>
              <a:ext cx="63695" cy="38227"/>
            </a:xfrm>
            <a:custGeom>
              <a:avLst/>
              <a:gdLst>
                <a:gd name="T0" fmla="*/ 1 w 7"/>
                <a:gd name="T1" fmla="*/ 0 h 4"/>
                <a:gd name="T2" fmla="*/ 1 w 7"/>
                <a:gd name="T3" fmla="*/ 4 h 4"/>
                <a:gd name="T4" fmla="*/ 5 w 7"/>
                <a:gd name="T5" fmla="*/ 4 h 4"/>
                <a:gd name="T6" fmla="*/ 1 w 7"/>
                <a:gd name="T7" fmla="*/ 0 h 4"/>
                <a:gd name="T8" fmla="*/ 1 w 7"/>
                <a:gd name="T9" fmla="*/ 0 h 4"/>
              </a:gdLst>
              <a:ahLst/>
              <a:cxnLst>
                <a:cxn ang="0">
                  <a:pos x="T0" y="T1"/>
                </a:cxn>
                <a:cxn ang="0">
                  <a:pos x="T2" y="T3"/>
                </a:cxn>
                <a:cxn ang="0">
                  <a:pos x="T4" y="T5"/>
                </a:cxn>
                <a:cxn ang="0">
                  <a:pos x="T6" y="T7"/>
                </a:cxn>
                <a:cxn ang="0">
                  <a:pos x="T8" y="T9"/>
                </a:cxn>
              </a:cxnLst>
              <a:rect l="0" t="0" r="r" b="b"/>
              <a:pathLst>
                <a:path w="7" h="4">
                  <a:moveTo>
                    <a:pt x="1" y="0"/>
                  </a:moveTo>
                  <a:cubicBezTo>
                    <a:pt x="0" y="1"/>
                    <a:pt x="0" y="3"/>
                    <a:pt x="1" y="4"/>
                  </a:cubicBezTo>
                  <a:cubicBezTo>
                    <a:pt x="2" y="4"/>
                    <a:pt x="3" y="4"/>
                    <a:pt x="5" y="4"/>
                  </a:cubicBezTo>
                  <a:cubicBezTo>
                    <a:pt x="7" y="4"/>
                    <a:pt x="1" y="0"/>
                    <a:pt x="1" y="0"/>
                  </a:cubicBezTo>
                  <a:cubicBezTo>
                    <a:pt x="0" y="1"/>
                    <a:pt x="1" y="0"/>
                    <a:pt x="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17" name="Freeform 786">
              <a:extLst>
                <a:ext uri="{FF2B5EF4-FFF2-40B4-BE49-F238E27FC236}">
                  <a16:creationId xmlns:a16="http://schemas.microsoft.com/office/drawing/2014/main" id="{4FC6FB48-6B4F-0F41-B2E1-BD71DCA1BF70}"/>
                </a:ext>
              </a:extLst>
            </p:cNvPr>
            <p:cNvSpPr>
              <a:spLocks/>
            </p:cNvSpPr>
            <p:nvPr/>
          </p:nvSpPr>
          <p:spPr bwMode="auto">
            <a:xfrm>
              <a:off x="10566421" y="4796293"/>
              <a:ext cx="159235" cy="92380"/>
            </a:xfrm>
            <a:custGeom>
              <a:avLst/>
              <a:gdLst>
                <a:gd name="T0" fmla="*/ 0 w 17"/>
                <a:gd name="T1" fmla="*/ 4 h 10"/>
                <a:gd name="T2" fmla="*/ 10 w 17"/>
                <a:gd name="T3" fmla="*/ 2 h 10"/>
                <a:gd name="T4" fmla="*/ 8 w 17"/>
                <a:gd name="T5" fmla="*/ 4 h 10"/>
                <a:gd name="T6" fmla="*/ 12 w 17"/>
                <a:gd name="T7" fmla="*/ 7 h 10"/>
                <a:gd name="T8" fmla="*/ 9 w 17"/>
                <a:gd name="T9" fmla="*/ 7 h 10"/>
                <a:gd name="T10" fmla="*/ 11 w 17"/>
                <a:gd name="T11" fmla="*/ 10 h 10"/>
                <a:gd name="T12" fmla="*/ 8 w 17"/>
                <a:gd name="T13" fmla="*/ 9 h 10"/>
                <a:gd name="T14" fmla="*/ 0 w 17"/>
                <a:gd name="T15" fmla="*/ 4 h 10"/>
                <a:gd name="T16" fmla="*/ 0 w 17"/>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0" y="4"/>
                  </a:moveTo>
                  <a:cubicBezTo>
                    <a:pt x="1" y="0"/>
                    <a:pt x="7" y="2"/>
                    <a:pt x="10" y="2"/>
                  </a:cubicBezTo>
                  <a:cubicBezTo>
                    <a:pt x="17" y="3"/>
                    <a:pt x="8" y="4"/>
                    <a:pt x="8" y="4"/>
                  </a:cubicBezTo>
                  <a:cubicBezTo>
                    <a:pt x="8" y="6"/>
                    <a:pt x="12" y="5"/>
                    <a:pt x="12" y="7"/>
                  </a:cubicBezTo>
                  <a:cubicBezTo>
                    <a:pt x="12" y="7"/>
                    <a:pt x="10" y="6"/>
                    <a:pt x="9" y="7"/>
                  </a:cubicBezTo>
                  <a:cubicBezTo>
                    <a:pt x="9" y="7"/>
                    <a:pt x="12" y="10"/>
                    <a:pt x="11" y="10"/>
                  </a:cubicBezTo>
                  <a:cubicBezTo>
                    <a:pt x="10" y="10"/>
                    <a:pt x="9" y="9"/>
                    <a:pt x="8" y="9"/>
                  </a:cubicBezTo>
                  <a:cubicBezTo>
                    <a:pt x="6" y="8"/>
                    <a:pt x="0" y="7"/>
                    <a:pt x="0" y="4"/>
                  </a:cubicBezTo>
                  <a:cubicBezTo>
                    <a:pt x="0" y="3"/>
                    <a:pt x="0" y="7"/>
                    <a:pt x="0"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18" name="Freeform 787">
              <a:extLst>
                <a:ext uri="{FF2B5EF4-FFF2-40B4-BE49-F238E27FC236}">
                  <a16:creationId xmlns:a16="http://schemas.microsoft.com/office/drawing/2014/main" id="{B579FF59-2640-374A-891A-6E036B159D50}"/>
                </a:ext>
              </a:extLst>
            </p:cNvPr>
            <p:cNvSpPr>
              <a:spLocks/>
            </p:cNvSpPr>
            <p:nvPr/>
          </p:nvSpPr>
          <p:spPr bwMode="auto">
            <a:xfrm>
              <a:off x="10537761" y="4777182"/>
              <a:ext cx="82803" cy="28672"/>
            </a:xfrm>
            <a:custGeom>
              <a:avLst/>
              <a:gdLst>
                <a:gd name="T0" fmla="*/ 8 w 9"/>
                <a:gd name="T1" fmla="*/ 1 h 3"/>
                <a:gd name="T2" fmla="*/ 5 w 9"/>
                <a:gd name="T3" fmla="*/ 0 h 3"/>
                <a:gd name="T4" fmla="*/ 0 w 9"/>
                <a:gd name="T5" fmla="*/ 0 h 3"/>
                <a:gd name="T6" fmla="*/ 8 w 9"/>
                <a:gd name="T7" fmla="*/ 1 h 3"/>
                <a:gd name="T8" fmla="*/ 8 w 9"/>
                <a:gd name="T9" fmla="*/ 1 h 3"/>
              </a:gdLst>
              <a:ahLst/>
              <a:cxnLst>
                <a:cxn ang="0">
                  <a:pos x="T0" y="T1"/>
                </a:cxn>
                <a:cxn ang="0">
                  <a:pos x="T2" y="T3"/>
                </a:cxn>
                <a:cxn ang="0">
                  <a:pos x="T4" y="T5"/>
                </a:cxn>
                <a:cxn ang="0">
                  <a:pos x="T6" y="T7"/>
                </a:cxn>
                <a:cxn ang="0">
                  <a:pos x="T8" y="T9"/>
                </a:cxn>
              </a:cxnLst>
              <a:rect l="0" t="0" r="r" b="b"/>
              <a:pathLst>
                <a:path w="9" h="3">
                  <a:moveTo>
                    <a:pt x="8" y="1"/>
                  </a:moveTo>
                  <a:cubicBezTo>
                    <a:pt x="9" y="1"/>
                    <a:pt x="5" y="0"/>
                    <a:pt x="5" y="0"/>
                  </a:cubicBezTo>
                  <a:cubicBezTo>
                    <a:pt x="3" y="0"/>
                    <a:pt x="1" y="0"/>
                    <a:pt x="0" y="0"/>
                  </a:cubicBezTo>
                  <a:cubicBezTo>
                    <a:pt x="2" y="0"/>
                    <a:pt x="6" y="3"/>
                    <a:pt x="8" y="1"/>
                  </a:cubicBezTo>
                  <a:cubicBezTo>
                    <a:pt x="9" y="1"/>
                    <a:pt x="7" y="2"/>
                    <a:pt x="8"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19" name="Freeform 788">
              <a:extLst>
                <a:ext uri="{FF2B5EF4-FFF2-40B4-BE49-F238E27FC236}">
                  <a16:creationId xmlns:a16="http://schemas.microsoft.com/office/drawing/2014/main" id="{C865DDC5-0351-6B42-815E-F6A5426C8D17}"/>
                </a:ext>
              </a:extLst>
            </p:cNvPr>
            <p:cNvSpPr>
              <a:spLocks/>
            </p:cNvSpPr>
            <p:nvPr/>
          </p:nvSpPr>
          <p:spPr bwMode="auto">
            <a:xfrm>
              <a:off x="10407189" y="4974684"/>
              <a:ext cx="121018" cy="63711"/>
            </a:xfrm>
            <a:custGeom>
              <a:avLst/>
              <a:gdLst>
                <a:gd name="T0" fmla="*/ 12 w 13"/>
                <a:gd name="T1" fmla="*/ 4 h 7"/>
                <a:gd name="T2" fmla="*/ 12 w 13"/>
                <a:gd name="T3" fmla="*/ 1 h 7"/>
                <a:gd name="T4" fmla="*/ 7 w 13"/>
                <a:gd name="T5" fmla="*/ 2 h 7"/>
                <a:gd name="T6" fmla="*/ 3 w 13"/>
                <a:gd name="T7" fmla="*/ 3 h 7"/>
                <a:gd name="T8" fmla="*/ 0 w 13"/>
                <a:gd name="T9" fmla="*/ 5 h 7"/>
                <a:gd name="T10" fmla="*/ 12 w 13"/>
                <a:gd name="T11" fmla="*/ 4 h 7"/>
                <a:gd name="T12" fmla="*/ 12 w 13"/>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13" h="7">
                  <a:moveTo>
                    <a:pt x="12" y="4"/>
                  </a:moveTo>
                  <a:cubicBezTo>
                    <a:pt x="13" y="3"/>
                    <a:pt x="13" y="2"/>
                    <a:pt x="12" y="1"/>
                  </a:cubicBezTo>
                  <a:cubicBezTo>
                    <a:pt x="11" y="0"/>
                    <a:pt x="8" y="1"/>
                    <a:pt x="7" y="2"/>
                  </a:cubicBezTo>
                  <a:cubicBezTo>
                    <a:pt x="6" y="2"/>
                    <a:pt x="4" y="2"/>
                    <a:pt x="3" y="3"/>
                  </a:cubicBezTo>
                  <a:cubicBezTo>
                    <a:pt x="3" y="3"/>
                    <a:pt x="0" y="5"/>
                    <a:pt x="0" y="5"/>
                  </a:cubicBezTo>
                  <a:cubicBezTo>
                    <a:pt x="3" y="7"/>
                    <a:pt x="10" y="6"/>
                    <a:pt x="12" y="4"/>
                  </a:cubicBezTo>
                  <a:cubicBezTo>
                    <a:pt x="13" y="3"/>
                    <a:pt x="9" y="6"/>
                    <a:pt x="12"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20" name="Freeform 789">
              <a:extLst>
                <a:ext uri="{FF2B5EF4-FFF2-40B4-BE49-F238E27FC236}">
                  <a16:creationId xmlns:a16="http://schemas.microsoft.com/office/drawing/2014/main" id="{D64279C4-2DF6-F543-8518-BAB4E75927AC}"/>
                </a:ext>
              </a:extLst>
            </p:cNvPr>
            <p:cNvSpPr>
              <a:spLocks/>
            </p:cNvSpPr>
            <p:nvPr/>
          </p:nvSpPr>
          <p:spPr bwMode="auto">
            <a:xfrm>
              <a:off x="9305277" y="5067066"/>
              <a:ext cx="38217" cy="57338"/>
            </a:xfrm>
            <a:custGeom>
              <a:avLst/>
              <a:gdLst>
                <a:gd name="T0" fmla="*/ 3 w 4"/>
                <a:gd name="T1" fmla="*/ 2 h 6"/>
                <a:gd name="T2" fmla="*/ 1 w 4"/>
                <a:gd name="T3" fmla="*/ 3 h 6"/>
                <a:gd name="T4" fmla="*/ 3 w 4"/>
                <a:gd name="T5" fmla="*/ 2 h 6"/>
                <a:gd name="T6" fmla="*/ 3 w 4"/>
                <a:gd name="T7" fmla="*/ 2 h 6"/>
              </a:gdLst>
              <a:ahLst/>
              <a:cxnLst>
                <a:cxn ang="0">
                  <a:pos x="T0" y="T1"/>
                </a:cxn>
                <a:cxn ang="0">
                  <a:pos x="T2" y="T3"/>
                </a:cxn>
                <a:cxn ang="0">
                  <a:pos x="T4" y="T5"/>
                </a:cxn>
                <a:cxn ang="0">
                  <a:pos x="T6" y="T7"/>
                </a:cxn>
              </a:cxnLst>
              <a:rect l="0" t="0" r="r" b="b"/>
              <a:pathLst>
                <a:path w="4" h="6">
                  <a:moveTo>
                    <a:pt x="3" y="2"/>
                  </a:moveTo>
                  <a:cubicBezTo>
                    <a:pt x="2" y="0"/>
                    <a:pt x="1" y="1"/>
                    <a:pt x="1" y="3"/>
                  </a:cubicBezTo>
                  <a:cubicBezTo>
                    <a:pt x="0" y="6"/>
                    <a:pt x="4" y="4"/>
                    <a:pt x="3" y="2"/>
                  </a:cubicBezTo>
                  <a:cubicBezTo>
                    <a:pt x="3" y="2"/>
                    <a:pt x="4" y="3"/>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21" name="Freeform 790">
              <a:extLst>
                <a:ext uri="{FF2B5EF4-FFF2-40B4-BE49-F238E27FC236}">
                  <a16:creationId xmlns:a16="http://schemas.microsoft.com/office/drawing/2014/main" id="{93B8FF60-81E2-8945-A87E-C72B8463DEAE}"/>
                </a:ext>
              </a:extLst>
            </p:cNvPr>
            <p:cNvSpPr>
              <a:spLocks/>
            </p:cNvSpPr>
            <p:nvPr/>
          </p:nvSpPr>
          <p:spPr bwMode="auto">
            <a:xfrm>
              <a:off x="9222474" y="4946015"/>
              <a:ext cx="35033" cy="38227"/>
            </a:xfrm>
            <a:custGeom>
              <a:avLst/>
              <a:gdLst>
                <a:gd name="T0" fmla="*/ 4 w 4"/>
                <a:gd name="T1" fmla="*/ 2 h 4"/>
                <a:gd name="T2" fmla="*/ 1 w 4"/>
                <a:gd name="T3" fmla="*/ 1 h 4"/>
                <a:gd name="T4" fmla="*/ 4 w 4"/>
                <a:gd name="T5" fmla="*/ 2 h 4"/>
                <a:gd name="T6" fmla="*/ 4 w 4"/>
                <a:gd name="T7" fmla="*/ 2 h 4"/>
              </a:gdLst>
              <a:ahLst/>
              <a:cxnLst>
                <a:cxn ang="0">
                  <a:pos x="T0" y="T1"/>
                </a:cxn>
                <a:cxn ang="0">
                  <a:pos x="T2" y="T3"/>
                </a:cxn>
                <a:cxn ang="0">
                  <a:pos x="T4" y="T5"/>
                </a:cxn>
                <a:cxn ang="0">
                  <a:pos x="T6" y="T7"/>
                </a:cxn>
              </a:cxnLst>
              <a:rect l="0" t="0" r="r" b="b"/>
              <a:pathLst>
                <a:path w="4" h="4">
                  <a:moveTo>
                    <a:pt x="4" y="2"/>
                  </a:moveTo>
                  <a:cubicBezTo>
                    <a:pt x="3" y="2"/>
                    <a:pt x="1" y="0"/>
                    <a:pt x="1" y="1"/>
                  </a:cubicBezTo>
                  <a:cubicBezTo>
                    <a:pt x="0" y="4"/>
                    <a:pt x="4" y="2"/>
                    <a:pt x="4" y="2"/>
                  </a:cubicBezTo>
                  <a:cubicBezTo>
                    <a:pt x="3" y="2"/>
                    <a:pt x="4" y="2"/>
                    <a:pt x="4"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22" name="Freeform 791">
              <a:extLst>
                <a:ext uri="{FF2B5EF4-FFF2-40B4-BE49-F238E27FC236}">
                  <a16:creationId xmlns:a16="http://schemas.microsoft.com/office/drawing/2014/main" id="{C82E18CF-8807-8F48-9742-509504279A74}"/>
                </a:ext>
              </a:extLst>
            </p:cNvPr>
            <p:cNvSpPr>
              <a:spLocks/>
            </p:cNvSpPr>
            <p:nvPr/>
          </p:nvSpPr>
          <p:spPr bwMode="auto">
            <a:xfrm>
              <a:off x="10865785" y="4347132"/>
              <a:ext cx="19109" cy="19114"/>
            </a:xfrm>
            <a:custGeom>
              <a:avLst/>
              <a:gdLst>
                <a:gd name="T0" fmla="*/ 2 w 2"/>
                <a:gd name="T1" fmla="*/ 1 h 2"/>
                <a:gd name="T2" fmla="*/ 0 w 2"/>
                <a:gd name="T3" fmla="*/ 2 h 2"/>
                <a:gd name="T4" fmla="*/ 2 w 2"/>
                <a:gd name="T5" fmla="*/ 1 h 2"/>
              </a:gdLst>
              <a:ahLst/>
              <a:cxnLst>
                <a:cxn ang="0">
                  <a:pos x="T0" y="T1"/>
                </a:cxn>
                <a:cxn ang="0">
                  <a:pos x="T2" y="T3"/>
                </a:cxn>
                <a:cxn ang="0">
                  <a:pos x="T4" y="T5"/>
                </a:cxn>
              </a:cxnLst>
              <a:rect l="0" t="0" r="r" b="b"/>
              <a:pathLst>
                <a:path w="2" h="2">
                  <a:moveTo>
                    <a:pt x="2" y="1"/>
                  </a:moveTo>
                  <a:cubicBezTo>
                    <a:pt x="2" y="0"/>
                    <a:pt x="0" y="1"/>
                    <a:pt x="0" y="2"/>
                  </a:cubicBezTo>
                  <a:cubicBezTo>
                    <a:pt x="1" y="2"/>
                    <a:pt x="2" y="2"/>
                    <a:pt x="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23" name="Freeform 792">
              <a:extLst>
                <a:ext uri="{FF2B5EF4-FFF2-40B4-BE49-F238E27FC236}">
                  <a16:creationId xmlns:a16="http://schemas.microsoft.com/office/drawing/2014/main" id="{19BF73D8-0377-D144-A6DF-00E3583C6FFB}"/>
                </a:ext>
              </a:extLst>
            </p:cNvPr>
            <p:cNvSpPr>
              <a:spLocks/>
            </p:cNvSpPr>
            <p:nvPr/>
          </p:nvSpPr>
          <p:spPr bwMode="auto">
            <a:xfrm>
              <a:off x="10789353" y="4245195"/>
              <a:ext cx="28664" cy="15928"/>
            </a:xfrm>
            <a:custGeom>
              <a:avLst/>
              <a:gdLst>
                <a:gd name="T0" fmla="*/ 2 w 3"/>
                <a:gd name="T1" fmla="*/ 0 h 2"/>
                <a:gd name="T2" fmla="*/ 1 w 3"/>
                <a:gd name="T3" fmla="*/ 1 h 2"/>
                <a:gd name="T4" fmla="*/ 2 w 3"/>
                <a:gd name="T5" fmla="*/ 0 h 2"/>
              </a:gdLst>
              <a:ahLst/>
              <a:cxnLst>
                <a:cxn ang="0">
                  <a:pos x="T0" y="T1"/>
                </a:cxn>
                <a:cxn ang="0">
                  <a:pos x="T2" y="T3"/>
                </a:cxn>
                <a:cxn ang="0">
                  <a:pos x="T4" y="T5"/>
                </a:cxn>
              </a:cxnLst>
              <a:rect l="0" t="0" r="r" b="b"/>
              <a:pathLst>
                <a:path w="3" h="2">
                  <a:moveTo>
                    <a:pt x="2" y="0"/>
                  </a:moveTo>
                  <a:cubicBezTo>
                    <a:pt x="1" y="0"/>
                    <a:pt x="0" y="1"/>
                    <a:pt x="1" y="1"/>
                  </a:cubicBezTo>
                  <a:cubicBezTo>
                    <a:pt x="2" y="2"/>
                    <a:pt x="3" y="1"/>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24" name="Freeform 793">
              <a:extLst>
                <a:ext uri="{FF2B5EF4-FFF2-40B4-BE49-F238E27FC236}">
                  <a16:creationId xmlns:a16="http://schemas.microsoft.com/office/drawing/2014/main" id="{CC7B075C-102D-8B4D-A380-0CAF75679F04}"/>
                </a:ext>
              </a:extLst>
            </p:cNvPr>
            <p:cNvSpPr>
              <a:spLocks/>
            </p:cNvSpPr>
            <p:nvPr/>
          </p:nvSpPr>
          <p:spPr bwMode="auto">
            <a:xfrm>
              <a:off x="10865785" y="4206967"/>
              <a:ext cx="25477" cy="28672"/>
            </a:xfrm>
            <a:custGeom>
              <a:avLst/>
              <a:gdLst>
                <a:gd name="T0" fmla="*/ 2 w 3"/>
                <a:gd name="T1" fmla="*/ 1 h 3"/>
                <a:gd name="T2" fmla="*/ 1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1"/>
                    <a:pt x="1" y="2"/>
                  </a:cubicBezTo>
                  <a:cubicBezTo>
                    <a:pt x="1" y="3"/>
                    <a:pt x="3" y="1"/>
                    <a:pt x="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25" name="Freeform 794">
              <a:extLst>
                <a:ext uri="{FF2B5EF4-FFF2-40B4-BE49-F238E27FC236}">
                  <a16:creationId xmlns:a16="http://schemas.microsoft.com/office/drawing/2014/main" id="{C8554F20-1823-994C-8324-B8BACC34F9B6}"/>
                </a:ext>
              </a:extLst>
            </p:cNvPr>
            <p:cNvSpPr>
              <a:spLocks/>
            </p:cNvSpPr>
            <p:nvPr/>
          </p:nvSpPr>
          <p:spPr bwMode="auto">
            <a:xfrm>
              <a:off x="8314831" y="4394915"/>
              <a:ext cx="47770" cy="6370"/>
            </a:xfrm>
            <a:custGeom>
              <a:avLst/>
              <a:gdLst>
                <a:gd name="T0" fmla="*/ 5 w 5"/>
                <a:gd name="T1" fmla="*/ 1 h 1"/>
                <a:gd name="T2" fmla="*/ 1 w 5"/>
                <a:gd name="T3" fmla="*/ 0 h 1"/>
                <a:gd name="T4" fmla="*/ 5 w 5"/>
                <a:gd name="T5" fmla="*/ 1 h 1"/>
              </a:gdLst>
              <a:ahLst/>
              <a:cxnLst>
                <a:cxn ang="0">
                  <a:pos x="T0" y="T1"/>
                </a:cxn>
                <a:cxn ang="0">
                  <a:pos x="T2" y="T3"/>
                </a:cxn>
                <a:cxn ang="0">
                  <a:pos x="T4" y="T5"/>
                </a:cxn>
              </a:cxnLst>
              <a:rect l="0" t="0" r="r" b="b"/>
              <a:pathLst>
                <a:path w="5" h="1">
                  <a:moveTo>
                    <a:pt x="5" y="1"/>
                  </a:moveTo>
                  <a:cubicBezTo>
                    <a:pt x="4" y="0"/>
                    <a:pt x="0" y="0"/>
                    <a:pt x="1" y="0"/>
                  </a:cubicBezTo>
                  <a:cubicBezTo>
                    <a:pt x="2" y="1"/>
                    <a:pt x="5" y="1"/>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26" name="Freeform 795">
              <a:extLst>
                <a:ext uri="{FF2B5EF4-FFF2-40B4-BE49-F238E27FC236}">
                  <a16:creationId xmlns:a16="http://schemas.microsoft.com/office/drawing/2014/main" id="{8069E52A-77CF-854B-9987-51454D59B534}"/>
                </a:ext>
              </a:extLst>
            </p:cNvPr>
            <p:cNvSpPr>
              <a:spLocks/>
            </p:cNvSpPr>
            <p:nvPr/>
          </p:nvSpPr>
          <p:spPr bwMode="auto">
            <a:xfrm>
              <a:off x="8372154" y="4394915"/>
              <a:ext cx="57323" cy="0"/>
            </a:xfrm>
            <a:custGeom>
              <a:avLst/>
              <a:gdLst>
                <a:gd name="T0" fmla="*/ 5 w 6"/>
                <a:gd name="T1" fmla="*/ 1 w 6"/>
                <a:gd name="T2" fmla="*/ 5 w 6"/>
              </a:gdLst>
              <a:ahLst/>
              <a:cxnLst>
                <a:cxn ang="0">
                  <a:pos x="T0" y="0"/>
                </a:cxn>
                <a:cxn ang="0">
                  <a:pos x="T1" y="0"/>
                </a:cxn>
                <a:cxn ang="0">
                  <a:pos x="T2" y="0"/>
                </a:cxn>
              </a:cxnLst>
              <a:rect l="0" t="0" r="r" b="b"/>
              <a:pathLst>
                <a:path w="6">
                  <a:moveTo>
                    <a:pt x="5" y="0"/>
                  </a:moveTo>
                  <a:cubicBezTo>
                    <a:pt x="4" y="0"/>
                    <a:pt x="0" y="0"/>
                    <a:pt x="1" y="0"/>
                  </a:cubicBezTo>
                  <a:cubicBezTo>
                    <a:pt x="2" y="0"/>
                    <a:pt x="6" y="0"/>
                    <a:pt x="5"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27" name="Freeform 796">
              <a:extLst>
                <a:ext uri="{FF2B5EF4-FFF2-40B4-BE49-F238E27FC236}">
                  <a16:creationId xmlns:a16="http://schemas.microsoft.com/office/drawing/2014/main" id="{29E5E2FC-C5F5-E24D-9360-2DAA66AE97DC}"/>
                </a:ext>
              </a:extLst>
            </p:cNvPr>
            <p:cNvSpPr>
              <a:spLocks/>
            </p:cNvSpPr>
            <p:nvPr/>
          </p:nvSpPr>
          <p:spPr bwMode="auto">
            <a:xfrm>
              <a:off x="9445406" y="3802406"/>
              <a:ext cx="38217" cy="19114"/>
            </a:xfrm>
            <a:custGeom>
              <a:avLst/>
              <a:gdLst>
                <a:gd name="T0" fmla="*/ 3 w 4"/>
                <a:gd name="T1" fmla="*/ 2 h 2"/>
                <a:gd name="T2" fmla="*/ 2 w 4"/>
                <a:gd name="T3" fmla="*/ 0 h 2"/>
                <a:gd name="T4" fmla="*/ 3 w 4"/>
                <a:gd name="T5" fmla="*/ 2 h 2"/>
              </a:gdLst>
              <a:ahLst/>
              <a:cxnLst>
                <a:cxn ang="0">
                  <a:pos x="T0" y="T1"/>
                </a:cxn>
                <a:cxn ang="0">
                  <a:pos x="T2" y="T3"/>
                </a:cxn>
                <a:cxn ang="0">
                  <a:pos x="T4" y="T5"/>
                </a:cxn>
              </a:cxnLst>
              <a:rect l="0" t="0" r="r" b="b"/>
              <a:pathLst>
                <a:path w="4" h="2">
                  <a:moveTo>
                    <a:pt x="3" y="2"/>
                  </a:moveTo>
                  <a:cubicBezTo>
                    <a:pt x="1" y="2"/>
                    <a:pt x="0" y="0"/>
                    <a:pt x="2" y="0"/>
                  </a:cubicBezTo>
                  <a:cubicBezTo>
                    <a:pt x="3" y="0"/>
                    <a:pt x="4" y="2"/>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28" name="Freeform 797">
              <a:extLst>
                <a:ext uri="{FF2B5EF4-FFF2-40B4-BE49-F238E27FC236}">
                  <a16:creationId xmlns:a16="http://schemas.microsoft.com/office/drawing/2014/main" id="{FAAD58D0-1E6C-384C-8BC0-8AFE4F436C6C}"/>
                </a:ext>
              </a:extLst>
            </p:cNvPr>
            <p:cNvSpPr>
              <a:spLocks/>
            </p:cNvSpPr>
            <p:nvPr/>
          </p:nvSpPr>
          <p:spPr bwMode="auto">
            <a:xfrm>
              <a:off x="5467694" y="6086410"/>
              <a:ext cx="85988" cy="111494"/>
            </a:xfrm>
            <a:custGeom>
              <a:avLst/>
              <a:gdLst>
                <a:gd name="T0" fmla="*/ 9 w 9"/>
                <a:gd name="T1" fmla="*/ 11 h 12"/>
                <a:gd name="T2" fmla="*/ 5 w 9"/>
                <a:gd name="T3" fmla="*/ 2 h 12"/>
                <a:gd name="T4" fmla="*/ 2 w 9"/>
                <a:gd name="T5" fmla="*/ 2 h 12"/>
                <a:gd name="T6" fmla="*/ 0 w 9"/>
                <a:gd name="T7" fmla="*/ 3 h 12"/>
                <a:gd name="T8" fmla="*/ 3 w 9"/>
                <a:gd name="T9" fmla="*/ 5 h 12"/>
                <a:gd name="T10" fmla="*/ 3 w 9"/>
                <a:gd name="T11" fmla="*/ 7 h 12"/>
                <a:gd name="T12" fmla="*/ 4 w 9"/>
                <a:gd name="T13" fmla="*/ 7 h 12"/>
                <a:gd name="T14" fmla="*/ 3 w 9"/>
                <a:gd name="T15" fmla="*/ 8 h 12"/>
                <a:gd name="T16" fmla="*/ 6 w 9"/>
                <a:gd name="T17" fmla="*/ 11 h 12"/>
                <a:gd name="T18" fmla="*/ 6 w 9"/>
                <a:gd name="T19" fmla="*/ 9 h 12"/>
                <a:gd name="T20" fmla="*/ 9 w 9"/>
                <a:gd name="T21" fmla="*/ 11 h 12"/>
                <a:gd name="T22" fmla="*/ 9 w 9"/>
                <a:gd name="T23" fmla="*/ 1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12">
                  <a:moveTo>
                    <a:pt x="9" y="11"/>
                  </a:moveTo>
                  <a:cubicBezTo>
                    <a:pt x="8" y="8"/>
                    <a:pt x="7" y="4"/>
                    <a:pt x="5" y="2"/>
                  </a:cubicBezTo>
                  <a:cubicBezTo>
                    <a:pt x="4" y="1"/>
                    <a:pt x="3" y="0"/>
                    <a:pt x="2" y="2"/>
                  </a:cubicBezTo>
                  <a:cubicBezTo>
                    <a:pt x="2" y="2"/>
                    <a:pt x="0" y="2"/>
                    <a:pt x="0" y="3"/>
                  </a:cubicBezTo>
                  <a:cubicBezTo>
                    <a:pt x="1" y="4"/>
                    <a:pt x="3" y="3"/>
                    <a:pt x="3" y="5"/>
                  </a:cubicBezTo>
                  <a:cubicBezTo>
                    <a:pt x="3" y="6"/>
                    <a:pt x="3" y="6"/>
                    <a:pt x="3" y="7"/>
                  </a:cubicBezTo>
                  <a:cubicBezTo>
                    <a:pt x="3" y="8"/>
                    <a:pt x="4" y="7"/>
                    <a:pt x="4" y="7"/>
                  </a:cubicBezTo>
                  <a:cubicBezTo>
                    <a:pt x="5" y="8"/>
                    <a:pt x="3" y="8"/>
                    <a:pt x="3" y="8"/>
                  </a:cubicBezTo>
                  <a:cubicBezTo>
                    <a:pt x="3" y="9"/>
                    <a:pt x="5" y="11"/>
                    <a:pt x="6" y="11"/>
                  </a:cubicBezTo>
                  <a:cubicBezTo>
                    <a:pt x="6" y="11"/>
                    <a:pt x="2" y="7"/>
                    <a:pt x="6" y="9"/>
                  </a:cubicBezTo>
                  <a:cubicBezTo>
                    <a:pt x="7" y="9"/>
                    <a:pt x="9" y="12"/>
                    <a:pt x="9" y="11"/>
                  </a:cubicBezTo>
                  <a:cubicBezTo>
                    <a:pt x="8" y="10"/>
                    <a:pt x="9" y="12"/>
                    <a:pt x="9" y="1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grpSp>
      <p:graphicFrame>
        <p:nvGraphicFramePr>
          <p:cNvPr id="455" name="Chart Placeholder 11">
            <a:extLst>
              <a:ext uri="{FF2B5EF4-FFF2-40B4-BE49-F238E27FC236}">
                <a16:creationId xmlns:a16="http://schemas.microsoft.com/office/drawing/2014/main" id="{9A149900-AE71-F04F-88DD-332C13D64273}"/>
              </a:ext>
            </a:extLst>
          </p:cNvPr>
          <p:cNvGraphicFramePr>
            <a:graphicFrameLocks/>
          </p:cNvGraphicFramePr>
          <p:nvPr>
            <p:extLst>
              <p:ext uri="{D42A27DB-BD31-4B8C-83A1-F6EECF244321}">
                <p14:modId xmlns:p14="http://schemas.microsoft.com/office/powerpoint/2010/main" val="3612731677"/>
              </p:ext>
            </p:extLst>
          </p:nvPr>
        </p:nvGraphicFramePr>
        <p:xfrm>
          <a:off x="3603878" y="4106273"/>
          <a:ext cx="4737189" cy="3305908"/>
        </p:xfrm>
        <a:graphic>
          <a:graphicData uri="http://schemas.openxmlformats.org/drawingml/2006/chart">
            <c:chart xmlns:c="http://schemas.openxmlformats.org/drawingml/2006/chart" xmlns:r="http://schemas.openxmlformats.org/officeDocument/2006/relationships" r:id="rId2"/>
          </a:graphicData>
        </a:graphic>
      </p:graphicFrame>
      <p:sp>
        <p:nvSpPr>
          <p:cNvPr id="456" name="Oval 455">
            <a:extLst>
              <a:ext uri="{FF2B5EF4-FFF2-40B4-BE49-F238E27FC236}">
                <a16:creationId xmlns:a16="http://schemas.microsoft.com/office/drawing/2014/main" id="{F1D57154-E23B-5F41-A8BC-DB27E223C16F}"/>
              </a:ext>
            </a:extLst>
          </p:cNvPr>
          <p:cNvSpPr/>
          <p:nvPr/>
        </p:nvSpPr>
        <p:spPr>
          <a:xfrm>
            <a:off x="4809855" y="4611811"/>
            <a:ext cx="2331392" cy="229483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aphicFrame>
        <p:nvGraphicFramePr>
          <p:cNvPr id="451" name="Chart Placeholder 11">
            <a:extLst>
              <a:ext uri="{FF2B5EF4-FFF2-40B4-BE49-F238E27FC236}">
                <a16:creationId xmlns:a16="http://schemas.microsoft.com/office/drawing/2014/main" id="{E3377AE2-7FDE-404B-849D-261AB3812661}"/>
              </a:ext>
            </a:extLst>
          </p:cNvPr>
          <p:cNvGraphicFramePr>
            <a:graphicFrameLocks/>
          </p:cNvGraphicFramePr>
          <p:nvPr>
            <p:extLst>
              <p:ext uri="{D42A27DB-BD31-4B8C-83A1-F6EECF244321}">
                <p14:modId xmlns:p14="http://schemas.microsoft.com/office/powerpoint/2010/main" val="1631018466"/>
              </p:ext>
            </p:extLst>
          </p:nvPr>
        </p:nvGraphicFramePr>
        <p:xfrm>
          <a:off x="10719651" y="2111219"/>
          <a:ext cx="4737189" cy="3305908"/>
        </p:xfrm>
        <a:graphic>
          <a:graphicData uri="http://schemas.openxmlformats.org/drawingml/2006/chart">
            <c:chart xmlns:c="http://schemas.openxmlformats.org/drawingml/2006/chart" xmlns:r="http://schemas.openxmlformats.org/officeDocument/2006/relationships" r:id="rId3"/>
          </a:graphicData>
        </a:graphic>
      </p:graphicFrame>
      <p:sp>
        <p:nvSpPr>
          <p:cNvPr id="452" name="Oval 451">
            <a:extLst>
              <a:ext uri="{FF2B5EF4-FFF2-40B4-BE49-F238E27FC236}">
                <a16:creationId xmlns:a16="http://schemas.microsoft.com/office/drawing/2014/main" id="{74BFCD56-CBB3-A844-BAA9-6C8159D94140}"/>
              </a:ext>
            </a:extLst>
          </p:cNvPr>
          <p:cNvSpPr/>
          <p:nvPr/>
        </p:nvSpPr>
        <p:spPr>
          <a:xfrm>
            <a:off x="11925628" y="2616757"/>
            <a:ext cx="2331392" cy="229483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aphicFrame>
        <p:nvGraphicFramePr>
          <p:cNvPr id="447" name="Chart Placeholder 11">
            <a:extLst>
              <a:ext uri="{FF2B5EF4-FFF2-40B4-BE49-F238E27FC236}">
                <a16:creationId xmlns:a16="http://schemas.microsoft.com/office/drawing/2014/main" id="{110168DD-2734-BD4B-857B-A9C7E6DF0127}"/>
              </a:ext>
            </a:extLst>
          </p:cNvPr>
          <p:cNvGraphicFramePr>
            <a:graphicFrameLocks/>
          </p:cNvGraphicFramePr>
          <p:nvPr>
            <p:extLst>
              <p:ext uri="{D42A27DB-BD31-4B8C-83A1-F6EECF244321}">
                <p14:modId xmlns:p14="http://schemas.microsoft.com/office/powerpoint/2010/main" val="3481724102"/>
              </p:ext>
            </p:extLst>
          </p:nvPr>
        </p:nvGraphicFramePr>
        <p:xfrm>
          <a:off x="17285515" y="4161692"/>
          <a:ext cx="4737189" cy="3305908"/>
        </p:xfrm>
        <a:graphic>
          <a:graphicData uri="http://schemas.openxmlformats.org/drawingml/2006/chart">
            <c:chart xmlns:c="http://schemas.openxmlformats.org/drawingml/2006/chart" xmlns:r="http://schemas.openxmlformats.org/officeDocument/2006/relationships" r:id="rId4"/>
          </a:graphicData>
        </a:graphic>
      </p:graphicFrame>
      <p:sp>
        <p:nvSpPr>
          <p:cNvPr id="448" name="Oval 447">
            <a:extLst>
              <a:ext uri="{FF2B5EF4-FFF2-40B4-BE49-F238E27FC236}">
                <a16:creationId xmlns:a16="http://schemas.microsoft.com/office/drawing/2014/main" id="{49D0D2A3-81E7-4F44-A771-41248D2F20F8}"/>
              </a:ext>
            </a:extLst>
          </p:cNvPr>
          <p:cNvSpPr/>
          <p:nvPr/>
        </p:nvSpPr>
        <p:spPr>
          <a:xfrm>
            <a:off x="18491492" y="4667230"/>
            <a:ext cx="2331392" cy="229483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aphicFrame>
        <p:nvGraphicFramePr>
          <p:cNvPr id="458" name="Chart Placeholder 11">
            <a:extLst>
              <a:ext uri="{FF2B5EF4-FFF2-40B4-BE49-F238E27FC236}">
                <a16:creationId xmlns:a16="http://schemas.microsoft.com/office/drawing/2014/main" id="{C68318C1-C8B7-CA43-899A-6D63AF36151B}"/>
              </a:ext>
            </a:extLst>
          </p:cNvPr>
          <p:cNvGraphicFramePr>
            <a:graphicFrameLocks/>
          </p:cNvGraphicFramePr>
          <p:nvPr>
            <p:extLst>
              <p:ext uri="{D42A27DB-BD31-4B8C-83A1-F6EECF244321}">
                <p14:modId xmlns:p14="http://schemas.microsoft.com/office/powerpoint/2010/main" val="3939259984"/>
              </p:ext>
            </p:extLst>
          </p:nvPr>
        </p:nvGraphicFramePr>
        <p:xfrm>
          <a:off x="6645224" y="9177037"/>
          <a:ext cx="4737189" cy="3305908"/>
        </p:xfrm>
        <a:graphic>
          <a:graphicData uri="http://schemas.openxmlformats.org/drawingml/2006/chart">
            <c:chart xmlns:c="http://schemas.openxmlformats.org/drawingml/2006/chart" xmlns:r="http://schemas.openxmlformats.org/officeDocument/2006/relationships" r:id="rId5"/>
          </a:graphicData>
        </a:graphic>
      </p:graphicFrame>
      <p:sp>
        <p:nvSpPr>
          <p:cNvPr id="459" name="Oval 458">
            <a:extLst>
              <a:ext uri="{FF2B5EF4-FFF2-40B4-BE49-F238E27FC236}">
                <a16:creationId xmlns:a16="http://schemas.microsoft.com/office/drawing/2014/main" id="{236C7FE7-B40C-2242-86BF-0880BDE993A5}"/>
              </a:ext>
            </a:extLst>
          </p:cNvPr>
          <p:cNvSpPr/>
          <p:nvPr/>
        </p:nvSpPr>
        <p:spPr>
          <a:xfrm>
            <a:off x="7851201" y="9682575"/>
            <a:ext cx="2331392" cy="229483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70" name="CuadroTexto 351">
            <a:extLst>
              <a:ext uri="{FF2B5EF4-FFF2-40B4-BE49-F238E27FC236}">
                <a16:creationId xmlns:a16="http://schemas.microsoft.com/office/drawing/2014/main" id="{DDBA9475-5023-4240-84A7-129B0DCE13F3}"/>
              </a:ext>
            </a:extLst>
          </p:cNvPr>
          <p:cNvSpPr txBox="1"/>
          <p:nvPr/>
        </p:nvSpPr>
        <p:spPr>
          <a:xfrm>
            <a:off x="1225775" y="9953327"/>
            <a:ext cx="3983534" cy="1815882"/>
          </a:xfrm>
          <a:prstGeom prst="rect">
            <a:avLst/>
          </a:prstGeom>
          <a:noFill/>
        </p:spPr>
        <p:txBody>
          <a:bodyPr wrap="square" rtlCol="0">
            <a:spAutoFit/>
          </a:bodyPr>
          <a:lstStyle/>
          <a:p>
            <a:r>
              <a:rPr lang="en-US" sz="2800" b="1" dirty="0">
                <a:solidFill>
                  <a:schemeClr val="tx2"/>
                </a:solidFill>
                <a:latin typeface="Century Gothic" panose="020B0502020202020204" pitchFamily="34" charset="0"/>
              </a:rPr>
              <a:t>The goal of marketing is to connect your business value to the right customer base.</a:t>
            </a:r>
            <a:endParaRPr lang="en-US" sz="6600" b="1" dirty="0">
              <a:solidFill>
                <a:schemeClr val="tx2"/>
              </a:solidFill>
              <a:latin typeface="Century Gothic" panose="020B0502020202020204" pitchFamily="34" charset="0"/>
            </a:endParaRPr>
          </a:p>
        </p:txBody>
      </p:sp>
      <p:sp>
        <p:nvSpPr>
          <p:cNvPr id="431" name="Rectangle 25">
            <a:extLst>
              <a:ext uri="{FF2B5EF4-FFF2-40B4-BE49-F238E27FC236}">
                <a16:creationId xmlns:a16="http://schemas.microsoft.com/office/drawing/2014/main" id="{B3BC6831-678F-C446-8563-80365CC4C322}"/>
              </a:ext>
            </a:extLst>
          </p:cNvPr>
          <p:cNvSpPr>
            <a:spLocks/>
          </p:cNvSpPr>
          <p:nvPr/>
        </p:nvSpPr>
        <p:spPr bwMode="auto">
          <a:xfrm>
            <a:off x="5032950" y="5854534"/>
            <a:ext cx="1887728" cy="379591"/>
          </a:xfrm>
          <a:prstGeom prst="rect">
            <a:avLst/>
          </a:prstGeom>
          <a:noFill/>
          <a:ln>
            <a:noFill/>
          </a:ln>
          <a:effectLst/>
        </p:spPr>
        <p:txBody>
          <a:bodyPr wrap="square" lIns="50800" tIns="50800" rIns="50800" bIns="50800" anchor="ctr">
            <a:spAutoFit/>
          </a:bodyPr>
          <a:lstStyle/>
          <a:p>
            <a:pPr algn="ctr" eaLnBrk="1">
              <a:defRPr/>
            </a:pPr>
            <a:r>
              <a:rPr lang="en-US" altLang="x-none" dirty="0">
                <a:latin typeface="Century Gothic" panose="020B0502020202020204" pitchFamily="34" charset="0"/>
                <a:ea typeface="Open Sans" charset="0"/>
                <a:cs typeface="Open Sans" charset="0"/>
                <a:sym typeface="Open Sans" charset="0"/>
              </a:rPr>
              <a:t>Develop</a:t>
            </a:r>
            <a:endParaRPr lang="x-none" altLang="x-none">
              <a:latin typeface="Century Gothic" panose="020B0502020202020204" pitchFamily="34" charset="0"/>
              <a:ea typeface="Open Sans" charset="0"/>
              <a:cs typeface="Open Sans" charset="0"/>
              <a:sym typeface="Open Sans" charset="0"/>
            </a:endParaRPr>
          </a:p>
        </p:txBody>
      </p:sp>
      <p:sp>
        <p:nvSpPr>
          <p:cNvPr id="432" name="Rectangle 26">
            <a:extLst>
              <a:ext uri="{FF2B5EF4-FFF2-40B4-BE49-F238E27FC236}">
                <a16:creationId xmlns:a16="http://schemas.microsoft.com/office/drawing/2014/main" id="{91523C21-E80F-B54A-9DD3-FCCCE3991A94}"/>
              </a:ext>
            </a:extLst>
          </p:cNvPr>
          <p:cNvSpPr>
            <a:spLocks/>
          </p:cNvSpPr>
          <p:nvPr/>
        </p:nvSpPr>
        <p:spPr bwMode="auto">
          <a:xfrm>
            <a:off x="5201884" y="5075617"/>
            <a:ext cx="1549861" cy="933589"/>
          </a:xfrm>
          <a:prstGeom prst="rect">
            <a:avLst/>
          </a:prstGeom>
          <a:noFill/>
          <a:ln>
            <a:noFill/>
          </a:ln>
          <a:effectLst/>
        </p:spPr>
        <p:txBody>
          <a:bodyPr wrap="square" lIns="50800" tIns="50800" rIns="50800" bIns="50800" anchor="ctr">
            <a:spAutoFit/>
          </a:bodyPr>
          <a:lstStyle/>
          <a:p>
            <a:pPr algn="ctr" eaLnBrk="1">
              <a:defRPr/>
            </a:pPr>
            <a:r>
              <a:rPr lang="en-US" altLang="x-none" sz="5400" b="1" baseline="0" dirty="0">
                <a:solidFill>
                  <a:schemeClr val="tx2"/>
                </a:solidFill>
                <a:latin typeface="Century Gothic" panose="020B0502020202020204" pitchFamily="34" charset="0"/>
                <a:ea typeface="Open Sans Light" charset="0"/>
                <a:cs typeface="Open Sans Light" charset="0"/>
                <a:sym typeface="Open Sans Light" charset="0"/>
              </a:rPr>
              <a:t>+35</a:t>
            </a:r>
            <a:endParaRPr lang="x-none" altLang="x-none" sz="5400" b="1" baseline="0">
              <a:solidFill>
                <a:schemeClr val="tx2"/>
              </a:solidFill>
              <a:latin typeface="Century Gothic" panose="020B0502020202020204" pitchFamily="34" charset="0"/>
              <a:ea typeface="Open Sans Light" charset="0"/>
              <a:cs typeface="Open Sans Light" charset="0"/>
              <a:sym typeface="Open Sans Light" charset="0"/>
            </a:endParaRPr>
          </a:p>
        </p:txBody>
      </p:sp>
      <p:sp>
        <p:nvSpPr>
          <p:cNvPr id="433" name="Rectangle 25">
            <a:extLst>
              <a:ext uri="{FF2B5EF4-FFF2-40B4-BE49-F238E27FC236}">
                <a16:creationId xmlns:a16="http://schemas.microsoft.com/office/drawing/2014/main" id="{E8DCFFC8-E7B0-9A47-B098-390C33435F7F}"/>
              </a:ext>
            </a:extLst>
          </p:cNvPr>
          <p:cNvSpPr>
            <a:spLocks/>
          </p:cNvSpPr>
          <p:nvPr/>
        </p:nvSpPr>
        <p:spPr bwMode="auto">
          <a:xfrm>
            <a:off x="12148723" y="3859480"/>
            <a:ext cx="1887728" cy="379591"/>
          </a:xfrm>
          <a:prstGeom prst="rect">
            <a:avLst/>
          </a:prstGeom>
          <a:noFill/>
          <a:ln>
            <a:noFill/>
          </a:ln>
          <a:effectLst/>
        </p:spPr>
        <p:txBody>
          <a:bodyPr wrap="square" lIns="50800" tIns="50800" rIns="50800" bIns="50800" anchor="ctr">
            <a:spAutoFit/>
          </a:bodyPr>
          <a:lstStyle/>
          <a:p>
            <a:pPr algn="ctr" eaLnBrk="1">
              <a:defRPr/>
            </a:pPr>
            <a:r>
              <a:rPr lang="en-US" altLang="x-none" dirty="0">
                <a:latin typeface="Century Gothic" panose="020B0502020202020204" pitchFamily="34" charset="0"/>
                <a:ea typeface="Open Sans" charset="0"/>
                <a:cs typeface="Open Sans" charset="0"/>
                <a:sym typeface="Open Sans" charset="0"/>
              </a:rPr>
              <a:t>Analyze</a:t>
            </a:r>
            <a:endParaRPr lang="x-none" altLang="x-none">
              <a:latin typeface="Century Gothic" panose="020B0502020202020204" pitchFamily="34" charset="0"/>
              <a:ea typeface="Open Sans" charset="0"/>
              <a:cs typeface="Open Sans" charset="0"/>
              <a:sym typeface="Open Sans" charset="0"/>
            </a:endParaRPr>
          </a:p>
        </p:txBody>
      </p:sp>
      <p:sp>
        <p:nvSpPr>
          <p:cNvPr id="434" name="Rectangle 26">
            <a:extLst>
              <a:ext uri="{FF2B5EF4-FFF2-40B4-BE49-F238E27FC236}">
                <a16:creationId xmlns:a16="http://schemas.microsoft.com/office/drawing/2014/main" id="{A6EC82C7-6B11-EF41-8B38-A34588B60A7C}"/>
              </a:ext>
            </a:extLst>
          </p:cNvPr>
          <p:cNvSpPr>
            <a:spLocks/>
          </p:cNvSpPr>
          <p:nvPr/>
        </p:nvSpPr>
        <p:spPr bwMode="auto">
          <a:xfrm>
            <a:off x="12317657" y="3080563"/>
            <a:ext cx="1549861" cy="933589"/>
          </a:xfrm>
          <a:prstGeom prst="rect">
            <a:avLst/>
          </a:prstGeom>
          <a:noFill/>
          <a:ln>
            <a:noFill/>
          </a:ln>
          <a:effectLst/>
        </p:spPr>
        <p:txBody>
          <a:bodyPr wrap="square" lIns="50800" tIns="50800" rIns="50800" bIns="50800" anchor="ctr">
            <a:spAutoFit/>
          </a:bodyPr>
          <a:lstStyle/>
          <a:p>
            <a:pPr algn="ctr" eaLnBrk="1">
              <a:defRPr/>
            </a:pPr>
            <a:r>
              <a:rPr lang="en-US" altLang="x-none" sz="5400" b="1" baseline="0" dirty="0">
                <a:solidFill>
                  <a:schemeClr val="tx2"/>
                </a:solidFill>
                <a:latin typeface="Century Gothic" panose="020B0502020202020204" pitchFamily="34" charset="0"/>
                <a:ea typeface="Open Sans Light" charset="0"/>
                <a:cs typeface="Open Sans Light" charset="0"/>
                <a:sym typeface="Open Sans Light" charset="0"/>
              </a:rPr>
              <a:t>+12</a:t>
            </a:r>
            <a:endParaRPr lang="x-none" altLang="x-none" sz="5400" b="1" baseline="0">
              <a:solidFill>
                <a:schemeClr val="tx2"/>
              </a:solidFill>
              <a:latin typeface="Century Gothic" panose="020B0502020202020204" pitchFamily="34" charset="0"/>
              <a:ea typeface="Open Sans Light" charset="0"/>
              <a:cs typeface="Open Sans Light" charset="0"/>
              <a:sym typeface="Open Sans Light" charset="0"/>
            </a:endParaRPr>
          </a:p>
        </p:txBody>
      </p:sp>
      <p:sp>
        <p:nvSpPr>
          <p:cNvPr id="435" name="Rectangle 25">
            <a:extLst>
              <a:ext uri="{FF2B5EF4-FFF2-40B4-BE49-F238E27FC236}">
                <a16:creationId xmlns:a16="http://schemas.microsoft.com/office/drawing/2014/main" id="{4E900329-0826-A747-BF90-12DEC5218E49}"/>
              </a:ext>
            </a:extLst>
          </p:cNvPr>
          <p:cNvSpPr>
            <a:spLocks/>
          </p:cNvSpPr>
          <p:nvPr/>
        </p:nvSpPr>
        <p:spPr bwMode="auto">
          <a:xfrm>
            <a:off x="18714587" y="5894564"/>
            <a:ext cx="1887728" cy="410369"/>
          </a:xfrm>
          <a:prstGeom prst="rect">
            <a:avLst/>
          </a:prstGeom>
          <a:noFill/>
          <a:ln>
            <a:noFill/>
          </a:ln>
          <a:effectLst/>
        </p:spPr>
        <p:txBody>
          <a:bodyPr wrap="square" lIns="50800" tIns="50800" rIns="50800" bIns="50800" anchor="ctr">
            <a:spAutoFit/>
          </a:bodyPr>
          <a:lstStyle/>
          <a:p>
            <a:pPr algn="ctr" eaLnBrk="1">
              <a:defRPr/>
            </a:pPr>
            <a:r>
              <a:rPr lang="en-US" altLang="x-none" sz="2000" dirty="0">
                <a:latin typeface="Century Gothic" panose="020B0502020202020204" pitchFamily="34" charset="0"/>
                <a:ea typeface="Open Sans" charset="0"/>
                <a:cs typeface="Open Sans" charset="0"/>
                <a:sym typeface="Open Sans" charset="0"/>
              </a:rPr>
              <a:t>Identify</a:t>
            </a:r>
            <a:endParaRPr lang="x-none" altLang="x-none" sz="2000">
              <a:latin typeface="Century Gothic" panose="020B0502020202020204" pitchFamily="34" charset="0"/>
              <a:ea typeface="Open Sans" charset="0"/>
              <a:cs typeface="Open Sans" charset="0"/>
              <a:sym typeface="Open Sans" charset="0"/>
            </a:endParaRPr>
          </a:p>
        </p:txBody>
      </p:sp>
      <p:sp>
        <p:nvSpPr>
          <p:cNvPr id="436" name="Rectangle 26">
            <a:extLst>
              <a:ext uri="{FF2B5EF4-FFF2-40B4-BE49-F238E27FC236}">
                <a16:creationId xmlns:a16="http://schemas.microsoft.com/office/drawing/2014/main" id="{1C88A14C-FEE1-D842-AD3E-A450F4C31A84}"/>
              </a:ext>
            </a:extLst>
          </p:cNvPr>
          <p:cNvSpPr>
            <a:spLocks/>
          </p:cNvSpPr>
          <p:nvPr/>
        </p:nvSpPr>
        <p:spPr bwMode="auto">
          <a:xfrm>
            <a:off x="18883521" y="5131036"/>
            <a:ext cx="1549861" cy="933589"/>
          </a:xfrm>
          <a:prstGeom prst="rect">
            <a:avLst/>
          </a:prstGeom>
          <a:noFill/>
          <a:ln>
            <a:noFill/>
          </a:ln>
          <a:effectLst/>
        </p:spPr>
        <p:txBody>
          <a:bodyPr wrap="square" lIns="50800" tIns="50800" rIns="50800" bIns="50800" anchor="ctr">
            <a:spAutoFit/>
          </a:bodyPr>
          <a:lstStyle/>
          <a:p>
            <a:pPr algn="ctr" eaLnBrk="1">
              <a:defRPr/>
            </a:pPr>
            <a:r>
              <a:rPr lang="en-US" altLang="x-none" sz="5400" b="1" baseline="0" dirty="0">
                <a:solidFill>
                  <a:schemeClr val="tx2"/>
                </a:solidFill>
                <a:latin typeface="Century Gothic" panose="020B0502020202020204" pitchFamily="34" charset="0"/>
                <a:ea typeface="Open Sans Light" charset="0"/>
                <a:cs typeface="Open Sans Light" charset="0"/>
                <a:sym typeface="Open Sans Light" charset="0"/>
              </a:rPr>
              <a:t>+64</a:t>
            </a:r>
            <a:endParaRPr lang="x-none" altLang="x-none" sz="5400" b="1" baseline="0">
              <a:solidFill>
                <a:schemeClr val="tx2"/>
              </a:solidFill>
              <a:latin typeface="Century Gothic" panose="020B0502020202020204" pitchFamily="34" charset="0"/>
              <a:ea typeface="Open Sans Light" charset="0"/>
              <a:cs typeface="Open Sans Light" charset="0"/>
              <a:sym typeface="Open Sans Light" charset="0"/>
            </a:endParaRPr>
          </a:p>
        </p:txBody>
      </p:sp>
      <p:sp>
        <p:nvSpPr>
          <p:cNvPr id="437" name="Rectangle 25">
            <a:extLst>
              <a:ext uri="{FF2B5EF4-FFF2-40B4-BE49-F238E27FC236}">
                <a16:creationId xmlns:a16="http://schemas.microsoft.com/office/drawing/2014/main" id="{2BD978B8-0E1A-D843-A56B-4BDFB78FC330}"/>
              </a:ext>
            </a:extLst>
          </p:cNvPr>
          <p:cNvSpPr>
            <a:spLocks/>
          </p:cNvSpPr>
          <p:nvPr/>
        </p:nvSpPr>
        <p:spPr bwMode="auto">
          <a:xfrm>
            <a:off x="8074296" y="10909909"/>
            <a:ext cx="1887728" cy="410369"/>
          </a:xfrm>
          <a:prstGeom prst="rect">
            <a:avLst/>
          </a:prstGeom>
          <a:noFill/>
          <a:ln>
            <a:noFill/>
          </a:ln>
          <a:effectLst/>
        </p:spPr>
        <p:txBody>
          <a:bodyPr wrap="square" lIns="50800" tIns="50800" rIns="50800" bIns="50800" anchor="ctr">
            <a:spAutoFit/>
          </a:bodyPr>
          <a:lstStyle/>
          <a:p>
            <a:pPr algn="ctr" eaLnBrk="1">
              <a:defRPr/>
            </a:pPr>
            <a:r>
              <a:rPr lang="en-US" altLang="x-none" sz="2000" dirty="0">
                <a:latin typeface="Century Gothic" panose="020B0502020202020204" pitchFamily="34" charset="0"/>
                <a:ea typeface="Open Sans" charset="0"/>
                <a:cs typeface="Open Sans" charset="0"/>
                <a:sym typeface="Open Sans" charset="0"/>
              </a:rPr>
              <a:t>Advertise</a:t>
            </a:r>
            <a:endParaRPr lang="x-none" altLang="x-none" sz="2000">
              <a:latin typeface="Century Gothic" panose="020B0502020202020204" pitchFamily="34" charset="0"/>
              <a:ea typeface="Open Sans" charset="0"/>
              <a:cs typeface="Open Sans" charset="0"/>
              <a:sym typeface="Open Sans" charset="0"/>
            </a:endParaRPr>
          </a:p>
        </p:txBody>
      </p:sp>
      <p:sp>
        <p:nvSpPr>
          <p:cNvPr id="438" name="Rectangle 26">
            <a:extLst>
              <a:ext uri="{FF2B5EF4-FFF2-40B4-BE49-F238E27FC236}">
                <a16:creationId xmlns:a16="http://schemas.microsoft.com/office/drawing/2014/main" id="{B50E278C-D523-5D48-A2E3-507597F7B46C}"/>
              </a:ext>
            </a:extLst>
          </p:cNvPr>
          <p:cNvSpPr>
            <a:spLocks/>
          </p:cNvSpPr>
          <p:nvPr/>
        </p:nvSpPr>
        <p:spPr bwMode="auto">
          <a:xfrm>
            <a:off x="8243230" y="10146381"/>
            <a:ext cx="1549861" cy="933589"/>
          </a:xfrm>
          <a:prstGeom prst="rect">
            <a:avLst/>
          </a:prstGeom>
          <a:noFill/>
          <a:ln>
            <a:noFill/>
          </a:ln>
          <a:effectLst/>
        </p:spPr>
        <p:txBody>
          <a:bodyPr wrap="square" lIns="50800" tIns="50800" rIns="50800" bIns="50800" anchor="ctr">
            <a:spAutoFit/>
          </a:bodyPr>
          <a:lstStyle/>
          <a:p>
            <a:pPr algn="ctr" eaLnBrk="1">
              <a:defRPr/>
            </a:pPr>
            <a:r>
              <a:rPr lang="en-US" altLang="x-none" sz="5400" b="1" baseline="0" dirty="0">
                <a:solidFill>
                  <a:schemeClr val="tx2"/>
                </a:solidFill>
                <a:latin typeface="Century Gothic" panose="020B0502020202020204" pitchFamily="34" charset="0"/>
                <a:ea typeface="Open Sans Light" charset="0"/>
                <a:cs typeface="Open Sans Light" charset="0"/>
                <a:sym typeface="Open Sans Light" charset="0"/>
              </a:rPr>
              <a:t>+64</a:t>
            </a:r>
            <a:endParaRPr lang="x-none" altLang="x-none" sz="5400" b="1" baseline="0">
              <a:solidFill>
                <a:schemeClr val="tx2"/>
              </a:solidFill>
              <a:latin typeface="Century Gothic" panose="020B0502020202020204" pitchFamily="34" charset="0"/>
              <a:ea typeface="Open Sans Light" charset="0"/>
              <a:cs typeface="Open Sans Light" charset="0"/>
              <a:sym typeface="Open Sans Light" charset="0"/>
            </a:endParaRPr>
          </a:p>
        </p:txBody>
      </p:sp>
    </p:spTree>
    <p:extLst>
      <p:ext uri="{BB962C8B-B14F-4D97-AF65-F5344CB8AC3E}">
        <p14:creationId xmlns:p14="http://schemas.microsoft.com/office/powerpoint/2010/main" val="1515038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7" name="Group 136">
            <a:extLst>
              <a:ext uri="{FF2B5EF4-FFF2-40B4-BE49-F238E27FC236}">
                <a16:creationId xmlns:a16="http://schemas.microsoft.com/office/drawing/2014/main" id="{EA996A6F-D042-FA49-9C7B-FE33A586F4DB}"/>
              </a:ext>
            </a:extLst>
          </p:cNvPr>
          <p:cNvGrpSpPr/>
          <p:nvPr/>
        </p:nvGrpSpPr>
        <p:grpSpPr>
          <a:xfrm>
            <a:off x="2654446" y="5286687"/>
            <a:ext cx="19068759" cy="6216416"/>
            <a:chOff x="2821423" y="5320554"/>
            <a:chExt cx="19068759" cy="6216416"/>
          </a:xfrm>
        </p:grpSpPr>
        <p:grpSp>
          <p:nvGrpSpPr>
            <p:cNvPr id="129" name="Group 128">
              <a:extLst>
                <a:ext uri="{FF2B5EF4-FFF2-40B4-BE49-F238E27FC236}">
                  <a16:creationId xmlns:a16="http://schemas.microsoft.com/office/drawing/2014/main" id="{1D4BF293-CFB2-BD46-A7D5-D1298F3EEECF}"/>
                </a:ext>
              </a:extLst>
            </p:cNvPr>
            <p:cNvGrpSpPr/>
            <p:nvPr/>
          </p:nvGrpSpPr>
          <p:grpSpPr>
            <a:xfrm>
              <a:off x="2821423" y="5320554"/>
              <a:ext cx="11802708" cy="6216416"/>
              <a:chOff x="1510748" y="4777349"/>
              <a:chExt cx="14272591" cy="7770464"/>
            </a:xfrm>
          </p:grpSpPr>
          <p:sp>
            <p:nvSpPr>
              <p:cNvPr id="128" name="Rounded Rectangle 127">
                <a:extLst>
                  <a:ext uri="{FF2B5EF4-FFF2-40B4-BE49-F238E27FC236}">
                    <a16:creationId xmlns:a16="http://schemas.microsoft.com/office/drawing/2014/main" id="{7676A8E3-1517-814F-B8B1-F55EEFA80563}"/>
                  </a:ext>
                </a:extLst>
              </p:cNvPr>
              <p:cNvSpPr/>
              <p:nvPr/>
            </p:nvSpPr>
            <p:spPr>
              <a:xfrm>
                <a:off x="1510748" y="4777349"/>
                <a:ext cx="14272591" cy="7770464"/>
              </a:xfrm>
              <a:prstGeom prst="roundRect">
                <a:avLst>
                  <a:gd name="adj" fmla="val 3817"/>
                </a:avLst>
              </a:prstGeom>
              <a:solidFill>
                <a:schemeClr val="bg1"/>
              </a:solidFill>
              <a:ln>
                <a:solidFill>
                  <a:srgbClr val="F0F1F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7" name="Chart 126">
                <a:extLst>
                  <a:ext uri="{FF2B5EF4-FFF2-40B4-BE49-F238E27FC236}">
                    <a16:creationId xmlns:a16="http://schemas.microsoft.com/office/drawing/2014/main" id="{6896C8E8-673A-D84D-88AA-3CB46115B115}"/>
                  </a:ext>
                </a:extLst>
              </p:cNvPr>
              <p:cNvGraphicFramePr/>
              <p:nvPr>
                <p:extLst>
                  <p:ext uri="{D42A27DB-BD31-4B8C-83A1-F6EECF244321}">
                    <p14:modId xmlns:p14="http://schemas.microsoft.com/office/powerpoint/2010/main" val="810650062"/>
                  </p:ext>
                </p:extLst>
              </p:nvPr>
            </p:nvGraphicFramePr>
            <p:xfrm>
              <a:off x="2500216" y="4857233"/>
              <a:ext cx="12293654" cy="6940771"/>
            </p:xfrm>
            <a:graphic>
              <a:graphicData uri="http://schemas.openxmlformats.org/drawingml/2006/chart">
                <c:chart xmlns:c="http://schemas.openxmlformats.org/drawingml/2006/chart" xmlns:r="http://schemas.openxmlformats.org/officeDocument/2006/relationships" r:id="rId2"/>
              </a:graphicData>
            </a:graphic>
          </p:graphicFrame>
        </p:grpSp>
        <p:grpSp>
          <p:nvGrpSpPr>
            <p:cNvPr id="135" name="Group 134">
              <a:extLst>
                <a:ext uri="{FF2B5EF4-FFF2-40B4-BE49-F238E27FC236}">
                  <a16:creationId xmlns:a16="http://schemas.microsoft.com/office/drawing/2014/main" id="{F280F312-5C04-C449-BACA-E441642A0427}"/>
                </a:ext>
              </a:extLst>
            </p:cNvPr>
            <p:cNvGrpSpPr/>
            <p:nvPr/>
          </p:nvGrpSpPr>
          <p:grpSpPr>
            <a:xfrm>
              <a:off x="15808130" y="6045163"/>
              <a:ext cx="6082052" cy="4767198"/>
              <a:chOff x="14279054" y="4652268"/>
              <a:chExt cx="6082052" cy="4767198"/>
            </a:xfrm>
          </p:grpSpPr>
          <p:grpSp>
            <p:nvGrpSpPr>
              <p:cNvPr id="133" name="Group 132">
                <a:extLst>
                  <a:ext uri="{FF2B5EF4-FFF2-40B4-BE49-F238E27FC236}">
                    <a16:creationId xmlns:a16="http://schemas.microsoft.com/office/drawing/2014/main" id="{E13CB4D2-447E-9A49-BF09-FF21C7765B2D}"/>
                  </a:ext>
                </a:extLst>
              </p:cNvPr>
              <p:cNvGrpSpPr/>
              <p:nvPr/>
            </p:nvGrpSpPr>
            <p:grpSpPr>
              <a:xfrm>
                <a:off x="14279054" y="4652268"/>
                <a:ext cx="6082052" cy="2267287"/>
                <a:chOff x="3052795" y="4820985"/>
                <a:chExt cx="6082052" cy="2267287"/>
              </a:xfrm>
            </p:grpSpPr>
            <p:sp>
              <p:nvSpPr>
                <p:cNvPr id="131" name="Rectangle 25">
                  <a:extLst>
                    <a:ext uri="{FF2B5EF4-FFF2-40B4-BE49-F238E27FC236}">
                      <a16:creationId xmlns:a16="http://schemas.microsoft.com/office/drawing/2014/main" id="{B01237FD-CF9D-3F43-85E7-6429EF08E3DD}"/>
                    </a:ext>
                  </a:extLst>
                </p:cNvPr>
                <p:cNvSpPr>
                  <a:spLocks/>
                </p:cNvSpPr>
                <p:nvPr/>
              </p:nvSpPr>
              <p:spPr bwMode="auto">
                <a:xfrm>
                  <a:off x="3052796" y="4820985"/>
                  <a:ext cx="4336378" cy="9335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eaLnBrk="1">
                    <a:defRPr/>
                  </a:pPr>
                  <a:r>
                    <a:rPr lang="en-US" altLang="x-none" sz="5400" dirty="0">
                      <a:latin typeface="Century Gothic" panose="020B0502020202020204" pitchFamily="34" charset="0"/>
                      <a:ea typeface="Open Sans" charset="0"/>
                      <a:cs typeface="Open Sans" charset="0"/>
                      <a:sym typeface="Open Sans" charset="0"/>
                    </a:rPr>
                    <a:t>Total Sales</a:t>
                  </a:r>
                  <a:endParaRPr lang="x-none" altLang="x-none" sz="5400">
                    <a:latin typeface="Century Gothic" panose="020B0502020202020204" pitchFamily="34" charset="0"/>
                    <a:ea typeface="Open Sans" charset="0"/>
                    <a:cs typeface="Open Sans" charset="0"/>
                    <a:sym typeface="Open Sans" charset="0"/>
                  </a:endParaRPr>
                </a:p>
              </p:txBody>
            </p:sp>
            <p:sp>
              <p:nvSpPr>
                <p:cNvPr id="132" name="Rectangle 26">
                  <a:extLst>
                    <a:ext uri="{FF2B5EF4-FFF2-40B4-BE49-F238E27FC236}">
                      <a16:creationId xmlns:a16="http://schemas.microsoft.com/office/drawing/2014/main" id="{599D4BE8-108B-1642-B23B-2EE5915E681D}"/>
                    </a:ext>
                  </a:extLst>
                </p:cNvPr>
                <p:cNvSpPr>
                  <a:spLocks/>
                </p:cNvSpPr>
                <p:nvPr/>
              </p:nvSpPr>
              <p:spPr bwMode="auto">
                <a:xfrm>
                  <a:off x="3052795" y="5754574"/>
                  <a:ext cx="6082052" cy="13336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eaLnBrk="1">
                    <a:defRPr/>
                  </a:pPr>
                  <a:r>
                    <a:rPr lang="en-US" altLang="x-none" sz="8000" b="1" baseline="0" dirty="0">
                      <a:solidFill>
                        <a:schemeClr val="tx2"/>
                      </a:solidFill>
                      <a:latin typeface="Century Gothic" panose="020B0502020202020204" pitchFamily="34" charset="0"/>
                      <a:ea typeface="Open Sans Light" charset="0"/>
                      <a:cs typeface="Open Sans Light" charset="0"/>
                      <a:sym typeface="Open Sans Light" charset="0"/>
                    </a:rPr>
                    <a:t>$56,346,985</a:t>
                  </a:r>
                  <a:endParaRPr lang="x-none" altLang="x-none" sz="8000" b="1" baseline="0">
                    <a:solidFill>
                      <a:schemeClr val="tx2"/>
                    </a:solidFill>
                    <a:latin typeface="Century Gothic" panose="020B0502020202020204" pitchFamily="34" charset="0"/>
                    <a:ea typeface="Open Sans Light" charset="0"/>
                    <a:cs typeface="Open Sans Light" charset="0"/>
                    <a:sym typeface="Open Sans Light" charset="0"/>
                  </a:endParaRPr>
                </a:p>
              </p:txBody>
            </p:sp>
          </p:grpSp>
          <p:sp>
            <p:nvSpPr>
              <p:cNvPr id="134" name="TextBox 133">
                <a:extLst>
                  <a:ext uri="{FF2B5EF4-FFF2-40B4-BE49-F238E27FC236}">
                    <a16:creationId xmlns:a16="http://schemas.microsoft.com/office/drawing/2014/main" id="{A24AB66E-FFCC-A248-8F44-378FD6452EB1}"/>
                  </a:ext>
                </a:extLst>
              </p:cNvPr>
              <p:cNvSpPr txBox="1"/>
              <p:nvPr/>
            </p:nvSpPr>
            <p:spPr>
              <a:xfrm>
                <a:off x="14279054" y="8034471"/>
                <a:ext cx="6082052" cy="1384995"/>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 domain.</a:t>
                </a:r>
              </a:p>
            </p:txBody>
          </p:sp>
        </p:grpSp>
      </p:grpSp>
      <p:grpSp>
        <p:nvGrpSpPr>
          <p:cNvPr id="15" name="Group 14">
            <a:extLst>
              <a:ext uri="{FF2B5EF4-FFF2-40B4-BE49-F238E27FC236}">
                <a16:creationId xmlns:a16="http://schemas.microsoft.com/office/drawing/2014/main" id="{916E2F43-A419-B449-AB45-FA311C17C475}"/>
              </a:ext>
            </a:extLst>
          </p:cNvPr>
          <p:cNvGrpSpPr/>
          <p:nvPr/>
        </p:nvGrpSpPr>
        <p:grpSpPr>
          <a:xfrm>
            <a:off x="3548355" y="824518"/>
            <a:ext cx="17281166" cy="2182173"/>
            <a:chOff x="3548355" y="1071658"/>
            <a:chExt cx="17281166" cy="2182173"/>
          </a:xfrm>
        </p:grpSpPr>
        <p:sp>
          <p:nvSpPr>
            <p:cNvPr id="16" name="CuadroTexto 350">
              <a:extLst>
                <a:ext uri="{FF2B5EF4-FFF2-40B4-BE49-F238E27FC236}">
                  <a16:creationId xmlns:a16="http://schemas.microsoft.com/office/drawing/2014/main" id="{7FD071B8-28D3-0145-A5AD-EC38D158EA97}"/>
                </a:ext>
              </a:extLst>
            </p:cNvPr>
            <p:cNvSpPr txBox="1"/>
            <p:nvPr/>
          </p:nvSpPr>
          <p:spPr>
            <a:xfrm>
              <a:off x="3548355" y="1071658"/>
              <a:ext cx="17281166"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Powerful Charts Templates</a:t>
              </a:r>
            </a:p>
          </p:txBody>
        </p:sp>
        <p:sp>
          <p:nvSpPr>
            <p:cNvPr id="17" name="CuadroTexto 351">
              <a:extLst>
                <a:ext uri="{FF2B5EF4-FFF2-40B4-BE49-F238E27FC236}">
                  <a16:creationId xmlns:a16="http://schemas.microsoft.com/office/drawing/2014/main" id="{780C955B-EADA-B24B-976C-F299F295F9AE}"/>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18" name="Rectangle 45">
              <a:extLst>
                <a:ext uri="{FF2B5EF4-FFF2-40B4-BE49-F238E27FC236}">
                  <a16:creationId xmlns:a16="http://schemas.microsoft.com/office/drawing/2014/main" id="{56C35B43-E8C2-104C-977C-B8D085A5ECE9}"/>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87923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29D6FC9C-47B1-3643-BFE8-DF2E5D822333}"/>
              </a:ext>
            </a:extLst>
          </p:cNvPr>
          <p:cNvSpPr txBox="1"/>
          <p:nvPr/>
        </p:nvSpPr>
        <p:spPr>
          <a:xfrm>
            <a:off x="2719386" y="5073541"/>
            <a:ext cx="3976470" cy="646331"/>
          </a:xfrm>
          <a:prstGeom prst="rect">
            <a:avLst/>
          </a:prstGeom>
          <a:noFill/>
        </p:spPr>
        <p:txBody>
          <a:bodyPr wrap="square" rtlCol="0">
            <a:spAutoFit/>
          </a:bodyPr>
          <a:lstStyle/>
          <a:p>
            <a:pPr algn="ctr"/>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Develop</a:t>
            </a:r>
          </a:p>
        </p:txBody>
      </p:sp>
      <p:graphicFrame>
        <p:nvGraphicFramePr>
          <p:cNvPr id="30" name="2D Pie Chart">
            <a:extLst>
              <a:ext uri="{FF2B5EF4-FFF2-40B4-BE49-F238E27FC236}">
                <a16:creationId xmlns:a16="http://schemas.microsoft.com/office/drawing/2014/main" id="{A29A8014-A165-E148-BE0F-ACA1224AB166}"/>
              </a:ext>
            </a:extLst>
          </p:cNvPr>
          <p:cNvGraphicFramePr/>
          <p:nvPr>
            <p:extLst>
              <p:ext uri="{D42A27DB-BD31-4B8C-83A1-F6EECF244321}">
                <p14:modId xmlns:p14="http://schemas.microsoft.com/office/powerpoint/2010/main" val="2241388746"/>
              </p:ext>
            </p:extLst>
          </p:nvPr>
        </p:nvGraphicFramePr>
        <p:xfrm>
          <a:off x="1400971" y="6032664"/>
          <a:ext cx="6613303" cy="6613300"/>
        </p:xfrm>
        <a:graphic>
          <a:graphicData uri="http://schemas.openxmlformats.org/drawingml/2006/chart">
            <c:chart xmlns:c="http://schemas.openxmlformats.org/drawingml/2006/chart" xmlns:r="http://schemas.openxmlformats.org/officeDocument/2006/relationships" r:id="rId2"/>
          </a:graphicData>
        </a:graphic>
      </p:graphicFrame>
      <p:sp>
        <p:nvSpPr>
          <p:cNvPr id="35" name="Circle">
            <a:extLst>
              <a:ext uri="{FF2B5EF4-FFF2-40B4-BE49-F238E27FC236}">
                <a16:creationId xmlns:a16="http://schemas.microsoft.com/office/drawing/2014/main" id="{8547D9D7-895D-5B44-B365-CD73EB059191}"/>
              </a:ext>
            </a:extLst>
          </p:cNvPr>
          <p:cNvSpPr/>
          <p:nvPr/>
        </p:nvSpPr>
        <p:spPr>
          <a:xfrm>
            <a:off x="2026554" y="6658247"/>
            <a:ext cx="5362137" cy="5362134"/>
          </a:xfrm>
          <a:prstGeom prst="ellipse">
            <a:avLst/>
          </a:prstGeom>
          <a:solidFill>
            <a:srgbClr val="F6F7FC"/>
          </a:solidFill>
          <a:ln w="12700" cap="flat">
            <a:noFill/>
            <a:miter lim="400000"/>
          </a:ln>
          <a:effectLst/>
        </p:spPr>
        <p:txBody>
          <a:bodyPr wrap="square" lIns="50800" tIns="50800" rIns="50800" bIns="50800" numCol="1" anchor="ctr">
            <a:noAutofit/>
          </a:bodyP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57" name="Rectangle 56">
            <a:extLst>
              <a:ext uri="{FF2B5EF4-FFF2-40B4-BE49-F238E27FC236}">
                <a16:creationId xmlns:a16="http://schemas.microsoft.com/office/drawing/2014/main" id="{A4B8F179-A98B-6A48-AF5B-99F92A4D030F}"/>
              </a:ext>
            </a:extLst>
          </p:cNvPr>
          <p:cNvSpPr/>
          <p:nvPr/>
        </p:nvSpPr>
        <p:spPr>
          <a:xfrm>
            <a:off x="0" y="9429679"/>
            <a:ext cx="9533973" cy="41675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2FD39314-13DF-7145-867A-36A71C3F87CD}"/>
              </a:ext>
            </a:extLst>
          </p:cNvPr>
          <p:cNvSpPr/>
          <p:nvPr/>
        </p:nvSpPr>
        <p:spPr>
          <a:xfrm>
            <a:off x="4615463" y="6800727"/>
            <a:ext cx="184320" cy="1843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53DA76CC-E8FC-D347-A255-6EA7801F5F73}"/>
              </a:ext>
            </a:extLst>
          </p:cNvPr>
          <p:cNvSpPr/>
          <p:nvPr/>
        </p:nvSpPr>
        <p:spPr>
          <a:xfrm>
            <a:off x="3537229" y="7046178"/>
            <a:ext cx="184320" cy="1843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D6657232-8CBE-2349-B97A-7A5281793B0C}"/>
              </a:ext>
            </a:extLst>
          </p:cNvPr>
          <p:cNvSpPr/>
          <p:nvPr/>
        </p:nvSpPr>
        <p:spPr>
          <a:xfrm>
            <a:off x="5728762" y="7046178"/>
            <a:ext cx="184320" cy="1843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66FAFF85-B1BB-4543-AFFA-F57B4A7ECBFE}"/>
              </a:ext>
            </a:extLst>
          </p:cNvPr>
          <p:cNvSpPr/>
          <p:nvPr/>
        </p:nvSpPr>
        <p:spPr>
          <a:xfrm>
            <a:off x="2765810" y="7607211"/>
            <a:ext cx="184320" cy="1843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20F383CB-2C93-334B-BE52-0C0CEC936B92}"/>
              </a:ext>
            </a:extLst>
          </p:cNvPr>
          <p:cNvSpPr/>
          <p:nvPr/>
        </p:nvSpPr>
        <p:spPr>
          <a:xfrm>
            <a:off x="6465118" y="7607211"/>
            <a:ext cx="184320" cy="1843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A57818E3-2442-0E43-BCA9-B4731FDCCD61}"/>
              </a:ext>
            </a:extLst>
          </p:cNvPr>
          <p:cNvSpPr/>
          <p:nvPr/>
        </p:nvSpPr>
        <p:spPr>
          <a:xfrm>
            <a:off x="2333453" y="8296604"/>
            <a:ext cx="184320" cy="1843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4972F5E7-88BC-2D4D-A982-B275216B956C}"/>
              </a:ext>
            </a:extLst>
          </p:cNvPr>
          <p:cNvSpPr/>
          <p:nvPr/>
        </p:nvSpPr>
        <p:spPr>
          <a:xfrm>
            <a:off x="6887163" y="8296604"/>
            <a:ext cx="184320" cy="1843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B924D375-A424-7440-A59A-77433B0A14CC}"/>
              </a:ext>
            </a:extLst>
          </p:cNvPr>
          <p:cNvSpPr/>
          <p:nvPr/>
        </p:nvSpPr>
        <p:spPr>
          <a:xfrm>
            <a:off x="2134649" y="9088687"/>
            <a:ext cx="184320" cy="1843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C34BA73E-46F4-424C-8DB0-93DBFFF90AE1}"/>
              </a:ext>
            </a:extLst>
          </p:cNvPr>
          <p:cNvSpPr/>
          <p:nvPr/>
        </p:nvSpPr>
        <p:spPr>
          <a:xfrm>
            <a:off x="7086197" y="9088687"/>
            <a:ext cx="184320" cy="1843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998B9B34-AD62-B242-A66F-227ED36A796D}"/>
              </a:ext>
            </a:extLst>
          </p:cNvPr>
          <p:cNvGrpSpPr/>
          <p:nvPr/>
        </p:nvGrpSpPr>
        <p:grpSpPr>
          <a:xfrm>
            <a:off x="4559485" y="7457807"/>
            <a:ext cx="328708" cy="1721357"/>
            <a:chOff x="8501449" y="5622324"/>
            <a:chExt cx="321275" cy="1675003"/>
          </a:xfrm>
        </p:grpSpPr>
        <p:sp>
          <p:nvSpPr>
            <p:cNvPr id="8" name="Triangle 7">
              <a:extLst>
                <a:ext uri="{FF2B5EF4-FFF2-40B4-BE49-F238E27FC236}">
                  <a16:creationId xmlns:a16="http://schemas.microsoft.com/office/drawing/2014/main" id="{CF28B520-BBA0-8C40-86BE-5BFA2786F4FC}"/>
                </a:ext>
              </a:extLst>
            </p:cNvPr>
            <p:cNvSpPr/>
            <p:nvPr/>
          </p:nvSpPr>
          <p:spPr>
            <a:xfrm>
              <a:off x="8501449" y="5622324"/>
              <a:ext cx="321275" cy="150623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D88CDB20-D574-144F-992B-FE444C2B8B4A}"/>
                </a:ext>
              </a:extLst>
            </p:cNvPr>
            <p:cNvSpPr/>
            <p:nvPr/>
          </p:nvSpPr>
          <p:spPr>
            <a:xfrm>
              <a:off x="8501449" y="6959787"/>
              <a:ext cx="321274" cy="3375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Oval 5">
            <a:extLst>
              <a:ext uri="{FF2B5EF4-FFF2-40B4-BE49-F238E27FC236}">
                <a16:creationId xmlns:a16="http://schemas.microsoft.com/office/drawing/2014/main" id="{84BD5D81-8B0C-144B-AFA4-9D233F69A1FC}"/>
              </a:ext>
            </a:extLst>
          </p:cNvPr>
          <p:cNvSpPr/>
          <p:nvPr/>
        </p:nvSpPr>
        <p:spPr>
          <a:xfrm>
            <a:off x="4380822" y="8918560"/>
            <a:ext cx="653599" cy="65359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C1580B85-7ECA-3F4A-A46F-F0759381B643}"/>
              </a:ext>
            </a:extLst>
          </p:cNvPr>
          <p:cNvSpPr/>
          <p:nvPr/>
        </p:nvSpPr>
        <p:spPr>
          <a:xfrm>
            <a:off x="4549368" y="9086140"/>
            <a:ext cx="326400" cy="32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C203E813-3D3C-7E48-A104-C7E617E2CA58}"/>
              </a:ext>
            </a:extLst>
          </p:cNvPr>
          <p:cNvGrpSpPr/>
          <p:nvPr/>
        </p:nvGrpSpPr>
        <p:grpSpPr>
          <a:xfrm>
            <a:off x="2251388" y="10000392"/>
            <a:ext cx="4916454" cy="1633839"/>
            <a:chOff x="2104488" y="8455957"/>
            <a:chExt cx="4916454" cy="1633839"/>
          </a:xfrm>
        </p:grpSpPr>
        <p:sp>
          <p:nvSpPr>
            <p:cNvPr id="56" name="Rectangle 13">
              <a:extLst>
                <a:ext uri="{FF2B5EF4-FFF2-40B4-BE49-F238E27FC236}">
                  <a16:creationId xmlns:a16="http://schemas.microsoft.com/office/drawing/2014/main" id="{92BEACCA-2A46-934E-982C-4BC98DED1916}"/>
                </a:ext>
              </a:extLst>
            </p:cNvPr>
            <p:cNvSpPr>
              <a:spLocks/>
            </p:cNvSpPr>
            <p:nvPr/>
          </p:nvSpPr>
          <p:spPr bwMode="auto">
            <a:xfrm>
              <a:off x="2104488" y="8455957"/>
              <a:ext cx="4916454" cy="10259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defRPr/>
              </a:pPr>
              <a:r>
                <a:rPr lang="en-US" altLang="x-none" sz="6000" b="1" baseline="0" dirty="0">
                  <a:solidFill>
                    <a:schemeClr val="tx2"/>
                  </a:solidFill>
                  <a:latin typeface="Century Gothic" panose="020B0502020202020204" pitchFamily="34" charset="0"/>
                  <a:ea typeface="Open Sans Light" charset="0"/>
                  <a:cs typeface="Open Sans Light" charset="0"/>
                  <a:sym typeface="Open Sans Light" charset="0"/>
                </a:rPr>
                <a:t>$14,569</a:t>
              </a:r>
              <a:endParaRPr lang="x-none" altLang="x-none" sz="6000" b="1" baseline="0">
                <a:solidFill>
                  <a:schemeClr val="tx2"/>
                </a:solidFill>
                <a:latin typeface="Century Gothic" panose="020B0502020202020204" pitchFamily="34" charset="0"/>
                <a:ea typeface="Open Sans Light" charset="0"/>
                <a:cs typeface="Open Sans Light" charset="0"/>
                <a:sym typeface="Open Sans Light" charset="0"/>
              </a:endParaRPr>
            </a:p>
          </p:txBody>
        </p:sp>
        <p:sp>
          <p:nvSpPr>
            <p:cNvPr id="69" name="Rectangle 25">
              <a:extLst>
                <a:ext uri="{FF2B5EF4-FFF2-40B4-BE49-F238E27FC236}">
                  <a16:creationId xmlns:a16="http://schemas.microsoft.com/office/drawing/2014/main" id="{D57EFADB-76B8-B648-8B1B-8B387E609A67}"/>
                </a:ext>
              </a:extLst>
            </p:cNvPr>
            <p:cNvSpPr>
              <a:spLocks/>
            </p:cNvSpPr>
            <p:nvPr/>
          </p:nvSpPr>
          <p:spPr bwMode="auto">
            <a:xfrm>
              <a:off x="2862508" y="9556317"/>
              <a:ext cx="3279746" cy="5334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defRPr/>
              </a:pPr>
              <a:r>
                <a:rPr lang="en-US" altLang="x-none" sz="2800" dirty="0">
                  <a:latin typeface="Century Gothic" panose="020B0502020202020204" pitchFamily="34" charset="0"/>
                  <a:ea typeface="Open Sans" charset="0"/>
                  <a:cs typeface="Open Sans" charset="0"/>
                  <a:sym typeface="Open Sans" charset="0"/>
                </a:rPr>
                <a:t>Sales</a:t>
              </a:r>
              <a:endParaRPr lang="x-none" altLang="x-none" sz="2800">
                <a:latin typeface="Century Gothic" panose="020B0502020202020204" pitchFamily="34" charset="0"/>
                <a:ea typeface="Open Sans" charset="0"/>
                <a:cs typeface="Open Sans" charset="0"/>
                <a:sym typeface="Open Sans" charset="0"/>
              </a:endParaRPr>
            </a:p>
          </p:txBody>
        </p:sp>
      </p:grpSp>
      <p:sp>
        <p:nvSpPr>
          <p:cNvPr id="71" name="TextBox 70">
            <a:extLst>
              <a:ext uri="{FF2B5EF4-FFF2-40B4-BE49-F238E27FC236}">
                <a16:creationId xmlns:a16="http://schemas.microsoft.com/office/drawing/2014/main" id="{10D965FD-E76A-3B4F-8C3B-B653F6395BDA}"/>
              </a:ext>
            </a:extLst>
          </p:cNvPr>
          <p:cNvSpPr txBox="1"/>
          <p:nvPr/>
        </p:nvSpPr>
        <p:spPr>
          <a:xfrm>
            <a:off x="10227745" y="5073541"/>
            <a:ext cx="3976470" cy="646331"/>
          </a:xfrm>
          <a:prstGeom prst="rect">
            <a:avLst/>
          </a:prstGeom>
          <a:noFill/>
        </p:spPr>
        <p:txBody>
          <a:bodyPr wrap="square" rtlCol="0">
            <a:spAutoFit/>
          </a:bodyPr>
          <a:lstStyle/>
          <a:p>
            <a:pPr algn="ctr"/>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Develop</a:t>
            </a:r>
          </a:p>
        </p:txBody>
      </p:sp>
      <p:graphicFrame>
        <p:nvGraphicFramePr>
          <p:cNvPr id="91" name="2D Pie Chart">
            <a:extLst>
              <a:ext uri="{FF2B5EF4-FFF2-40B4-BE49-F238E27FC236}">
                <a16:creationId xmlns:a16="http://schemas.microsoft.com/office/drawing/2014/main" id="{BB8A553B-DB57-B243-BE1E-BBFD3748228F}"/>
              </a:ext>
            </a:extLst>
          </p:cNvPr>
          <p:cNvGraphicFramePr/>
          <p:nvPr>
            <p:extLst>
              <p:ext uri="{D42A27DB-BD31-4B8C-83A1-F6EECF244321}">
                <p14:modId xmlns:p14="http://schemas.microsoft.com/office/powerpoint/2010/main" val="1588847358"/>
              </p:ext>
            </p:extLst>
          </p:nvPr>
        </p:nvGraphicFramePr>
        <p:xfrm>
          <a:off x="8909330" y="6032664"/>
          <a:ext cx="6613303" cy="6613300"/>
        </p:xfrm>
        <a:graphic>
          <a:graphicData uri="http://schemas.openxmlformats.org/drawingml/2006/chart">
            <c:chart xmlns:c="http://schemas.openxmlformats.org/drawingml/2006/chart" xmlns:r="http://schemas.openxmlformats.org/officeDocument/2006/relationships" r:id="rId3"/>
          </a:graphicData>
        </a:graphic>
      </p:graphicFrame>
      <p:sp>
        <p:nvSpPr>
          <p:cNvPr id="92" name="Circle">
            <a:extLst>
              <a:ext uri="{FF2B5EF4-FFF2-40B4-BE49-F238E27FC236}">
                <a16:creationId xmlns:a16="http://schemas.microsoft.com/office/drawing/2014/main" id="{7D0556ED-6CB0-DC4D-8FC2-8CF7F7421398}"/>
              </a:ext>
            </a:extLst>
          </p:cNvPr>
          <p:cNvSpPr/>
          <p:nvPr/>
        </p:nvSpPr>
        <p:spPr>
          <a:xfrm>
            <a:off x="9534913" y="6658247"/>
            <a:ext cx="5362137" cy="5362134"/>
          </a:xfrm>
          <a:prstGeom prst="ellipse">
            <a:avLst/>
          </a:prstGeom>
          <a:solidFill>
            <a:srgbClr val="F6F7FC"/>
          </a:solidFill>
          <a:ln w="12700" cap="flat">
            <a:noFill/>
            <a:miter lim="400000"/>
          </a:ln>
          <a:effectLst/>
        </p:spPr>
        <p:txBody>
          <a:bodyPr wrap="square" lIns="50800" tIns="50800" rIns="50800" bIns="50800" numCol="1" anchor="ctr">
            <a:noAutofit/>
          </a:bodyP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93" name="Rectangle 92">
            <a:extLst>
              <a:ext uri="{FF2B5EF4-FFF2-40B4-BE49-F238E27FC236}">
                <a16:creationId xmlns:a16="http://schemas.microsoft.com/office/drawing/2014/main" id="{8802A95D-8899-8347-BE6B-35BE1974BFDD}"/>
              </a:ext>
            </a:extLst>
          </p:cNvPr>
          <p:cNvSpPr/>
          <p:nvPr/>
        </p:nvSpPr>
        <p:spPr>
          <a:xfrm>
            <a:off x="7508359" y="9429679"/>
            <a:ext cx="9533973" cy="41675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BBF2E5EA-8345-1442-970A-9809B0DA04E1}"/>
              </a:ext>
            </a:extLst>
          </p:cNvPr>
          <p:cNvSpPr/>
          <p:nvPr/>
        </p:nvSpPr>
        <p:spPr>
          <a:xfrm>
            <a:off x="12123822" y="6800727"/>
            <a:ext cx="184320" cy="18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CB6C2410-8436-164B-9672-299676514333}"/>
              </a:ext>
            </a:extLst>
          </p:cNvPr>
          <p:cNvSpPr/>
          <p:nvPr/>
        </p:nvSpPr>
        <p:spPr>
          <a:xfrm>
            <a:off x="11045588" y="7046178"/>
            <a:ext cx="184320" cy="18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2BB21137-018C-3547-9A28-CE85D0D885B0}"/>
              </a:ext>
            </a:extLst>
          </p:cNvPr>
          <p:cNvSpPr/>
          <p:nvPr/>
        </p:nvSpPr>
        <p:spPr>
          <a:xfrm>
            <a:off x="13237121" y="7046178"/>
            <a:ext cx="184320" cy="18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B76F6C9A-40AA-B44D-BAEC-BE1AE31DBFB7}"/>
              </a:ext>
            </a:extLst>
          </p:cNvPr>
          <p:cNvSpPr/>
          <p:nvPr/>
        </p:nvSpPr>
        <p:spPr>
          <a:xfrm>
            <a:off x="10274169" y="7607211"/>
            <a:ext cx="184320" cy="18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8DEC38A2-06BE-764B-9D04-A1FA6083A916}"/>
              </a:ext>
            </a:extLst>
          </p:cNvPr>
          <p:cNvSpPr/>
          <p:nvPr/>
        </p:nvSpPr>
        <p:spPr>
          <a:xfrm>
            <a:off x="13973477" y="7607211"/>
            <a:ext cx="184320" cy="18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60D8FAFD-ED7B-B847-9032-70DE4CDD8647}"/>
              </a:ext>
            </a:extLst>
          </p:cNvPr>
          <p:cNvSpPr/>
          <p:nvPr/>
        </p:nvSpPr>
        <p:spPr>
          <a:xfrm>
            <a:off x="9841812" y="8296604"/>
            <a:ext cx="184320" cy="18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E29F2C6D-C15A-7547-8002-A40CBA1BC173}"/>
              </a:ext>
            </a:extLst>
          </p:cNvPr>
          <p:cNvSpPr/>
          <p:nvPr/>
        </p:nvSpPr>
        <p:spPr>
          <a:xfrm>
            <a:off x="14395522" y="8296604"/>
            <a:ext cx="184320" cy="18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284410B2-CFE2-9745-8321-96C95D9B4898}"/>
              </a:ext>
            </a:extLst>
          </p:cNvPr>
          <p:cNvSpPr/>
          <p:nvPr/>
        </p:nvSpPr>
        <p:spPr>
          <a:xfrm>
            <a:off x="9643008" y="9088687"/>
            <a:ext cx="184320" cy="18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BB79E480-3F6C-1940-8A1D-D91076A53A75}"/>
              </a:ext>
            </a:extLst>
          </p:cNvPr>
          <p:cNvSpPr/>
          <p:nvPr/>
        </p:nvSpPr>
        <p:spPr>
          <a:xfrm>
            <a:off x="14594556" y="9088687"/>
            <a:ext cx="184320" cy="18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6" name="Group 85">
            <a:extLst>
              <a:ext uri="{FF2B5EF4-FFF2-40B4-BE49-F238E27FC236}">
                <a16:creationId xmlns:a16="http://schemas.microsoft.com/office/drawing/2014/main" id="{52B45B5F-AD75-FD42-A244-15EAAE538832}"/>
              </a:ext>
            </a:extLst>
          </p:cNvPr>
          <p:cNvGrpSpPr/>
          <p:nvPr/>
        </p:nvGrpSpPr>
        <p:grpSpPr>
          <a:xfrm>
            <a:off x="12067844" y="7457807"/>
            <a:ext cx="328708" cy="1721357"/>
            <a:chOff x="8501449" y="5622324"/>
            <a:chExt cx="321275" cy="1675003"/>
          </a:xfrm>
        </p:grpSpPr>
        <p:sp>
          <p:nvSpPr>
            <p:cNvPr id="89" name="Triangle 88">
              <a:extLst>
                <a:ext uri="{FF2B5EF4-FFF2-40B4-BE49-F238E27FC236}">
                  <a16:creationId xmlns:a16="http://schemas.microsoft.com/office/drawing/2014/main" id="{49908CD8-8FF2-EF4E-B784-E86D99A7C296}"/>
                </a:ext>
              </a:extLst>
            </p:cNvPr>
            <p:cNvSpPr/>
            <p:nvPr/>
          </p:nvSpPr>
          <p:spPr>
            <a:xfrm>
              <a:off x="8501449" y="5622324"/>
              <a:ext cx="321275" cy="1506233"/>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C5DDDA51-2E27-B545-AF5C-4693205115DD}"/>
                </a:ext>
              </a:extLst>
            </p:cNvPr>
            <p:cNvSpPr/>
            <p:nvPr/>
          </p:nvSpPr>
          <p:spPr>
            <a:xfrm>
              <a:off x="8501449" y="6959787"/>
              <a:ext cx="321274" cy="3375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7" name="Oval 86">
            <a:extLst>
              <a:ext uri="{FF2B5EF4-FFF2-40B4-BE49-F238E27FC236}">
                <a16:creationId xmlns:a16="http://schemas.microsoft.com/office/drawing/2014/main" id="{B64BB7FC-BA34-AF47-9A69-8CABDD133A9C}"/>
              </a:ext>
            </a:extLst>
          </p:cNvPr>
          <p:cNvSpPr/>
          <p:nvPr/>
        </p:nvSpPr>
        <p:spPr>
          <a:xfrm>
            <a:off x="11889181" y="8918560"/>
            <a:ext cx="653599" cy="65359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CB3E2DE8-CB0C-8942-8B8C-C5EFADE21D5E}"/>
              </a:ext>
            </a:extLst>
          </p:cNvPr>
          <p:cNvSpPr/>
          <p:nvPr/>
        </p:nvSpPr>
        <p:spPr>
          <a:xfrm>
            <a:off x="12057727" y="9086140"/>
            <a:ext cx="326400" cy="326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76601619-AF9F-8249-BA20-2AEF820CF4CE}"/>
              </a:ext>
            </a:extLst>
          </p:cNvPr>
          <p:cNvGrpSpPr/>
          <p:nvPr/>
        </p:nvGrpSpPr>
        <p:grpSpPr>
          <a:xfrm>
            <a:off x="9759747" y="10000392"/>
            <a:ext cx="4916454" cy="1633839"/>
            <a:chOff x="2104488" y="8455957"/>
            <a:chExt cx="4916454" cy="1633839"/>
          </a:xfrm>
        </p:grpSpPr>
        <p:sp>
          <p:nvSpPr>
            <p:cNvPr id="74" name="Rectangle 13">
              <a:extLst>
                <a:ext uri="{FF2B5EF4-FFF2-40B4-BE49-F238E27FC236}">
                  <a16:creationId xmlns:a16="http://schemas.microsoft.com/office/drawing/2014/main" id="{237D3614-7CCD-2A42-AD5A-A81E26632E10}"/>
                </a:ext>
              </a:extLst>
            </p:cNvPr>
            <p:cNvSpPr>
              <a:spLocks/>
            </p:cNvSpPr>
            <p:nvPr/>
          </p:nvSpPr>
          <p:spPr bwMode="auto">
            <a:xfrm>
              <a:off x="2104488" y="8455957"/>
              <a:ext cx="4916454" cy="10259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defRPr/>
              </a:pPr>
              <a:r>
                <a:rPr lang="en-US" altLang="x-none" sz="6000" b="1" baseline="0" dirty="0">
                  <a:solidFill>
                    <a:schemeClr val="tx2"/>
                  </a:solidFill>
                  <a:latin typeface="Century Gothic" panose="020B0502020202020204" pitchFamily="34" charset="0"/>
                  <a:ea typeface="Open Sans Light" charset="0"/>
                  <a:cs typeface="Open Sans Light" charset="0"/>
                  <a:sym typeface="Open Sans Light" charset="0"/>
                </a:rPr>
                <a:t>$34,476</a:t>
              </a:r>
              <a:endParaRPr lang="x-none" altLang="x-none" sz="6000" b="1" baseline="0">
                <a:solidFill>
                  <a:schemeClr val="tx2"/>
                </a:solidFill>
                <a:latin typeface="Century Gothic" panose="020B0502020202020204" pitchFamily="34" charset="0"/>
                <a:ea typeface="Open Sans Light" charset="0"/>
                <a:cs typeface="Open Sans Light" charset="0"/>
                <a:sym typeface="Open Sans Light" charset="0"/>
              </a:endParaRPr>
            </a:p>
          </p:txBody>
        </p:sp>
        <p:sp>
          <p:nvSpPr>
            <p:cNvPr id="75" name="Rectangle 25">
              <a:extLst>
                <a:ext uri="{FF2B5EF4-FFF2-40B4-BE49-F238E27FC236}">
                  <a16:creationId xmlns:a16="http://schemas.microsoft.com/office/drawing/2014/main" id="{49EB225E-117E-A84E-88C7-F7218AB4C74A}"/>
                </a:ext>
              </a:extLst>
            </p:cNvPr>
            <p:cNvSpPr>
              <a:spLocks/>
            </p:cNvSpPr>
            <p:nvPr/>
          </p:nvSpPr>
          <p:spPr bwMode="auto">
            <a:xfrm>
              <a:off x="2862508" y="9556317"/>
              <a:ext cx="3279746" cy="5334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defRPr/>
              </a:pPr>
              <a:r>
                <a:rPr lang="en-US" altLang="x-none" sz="2800" dirty="0">
                  <a:latin typeface="Century Gothic" panose="020B0502020202020204" pitchFamily="34" charset="0"/>
                  <a:ea typeface="Open Sans" charset="0"/>
                  <a:cs typeface="Open Sans" charset="0"/>
                  <a:sym typeface="Open Sans" charset="0"/>
                </a:rPr>
                <a:t>Sales</a:t>
              </a:r>
              <a:endParaRPr lang="x-none" altLang="x-none" sz="2800">
                <a:latin typeface="Century Gothic" panose="020B0502020202020204" pitchFamily="34" charset="0"/>
                <a:ea typeface="Open Sans" charset="0"/>
                <a:cs typeface="Open Sans" charset="0"/>
                <a:sym typeface="Open Sans" charset="0"/>
              </a:endParaRPr>
            </a:p>
          </p:txBody>
        </p:sp>
      </p:grpSp>
      <p:sp>
        <p:nvSpPr>
          <p:cNvPr id="95" name="TextBox 94">
            <a:extLst>
              <a:ext uri="{FF2B5EF4-FFF2-40B4-BE49-F238E27FC236}">
                <a16:creationId xmlns:a16="http://schemas.microsoft.com/office/drawing/2014/main" id="{C00739BA-A889-424C-B726-C2AF467CD990}"/>
              </a:ext>
            </a:extLst>
          </p:cNvPr>
          <p:cNvSpPr txBox="1"/>
          <p:nvPr/>
        </p:nvSpPr>
        <p:spPr>
          <a:xfrm>
            <a:off x="17652711" y="5073541"/>
            <a:ext cx="3976470" cy="646331"/>
          </a:xfrm>
          <a:prstGeom prst="rect">
            <a:avLst/>
          </a:prstGeom>
          <a:noFill/>
        </p:spPr>
        <p:txBody>
          <a:bodyPr wrap="square" rtlCol="0">
            <a:spAutoFit/>
          </a:bodyPr>
          <a:lstStyle/>
          <a:p>
            <a:pPr algn="ctr"/>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Develop</a:t>
            </a:r>
          </a:p>
        </p:txBody>
      </p:sp>
      <p:graphicFrame>
        <p:nvGraphicFramePr>
          <p:cNvPr id="115" name="2D Pie Chart">
            <a:extLst>
              <a:ext uri="{FF2B5EF4-FFF2-40B4-BE49-F238E27FC236}">
                <a16:creationId xmlns:a16="http://schemas.microsoft.com/office/drawing/2014/main" id="{C10ED218-4106-7042-9E51-3CEACEEB163E}"/>
              </a:ext>
            </a:extLst>
          </p:cNvPr>
          <p:cNvGraphicFramePr/>
          <p:nvPr>
            <p:extLst>
              <p:ext uri="{D42A27DB-BD31-4B8C-83A1-F6EECF244321}">
                <p14:modId xmlns:p14="http://schemas.microsoft.com/office/powerpoint/2010/main" val="457838905"/>
              </p:ext>
            </p:extLst>
          </p:nvPr>
        </p:nvGraphicFramePr>
        <p:xfrm>
          <a:off x="16334296" y="6032664"/>
          <a:ext cx="6613303" cy="6613300"/>
        </p:xfrm>
        <a:graphic>
          <a:graphicData uri="http://schemas.openxmlformats.org/drawingml/2006/chart">
            <c:chart xmlns:c="http://schemas.openxmlformats.org/drawingml/2006/chart" xmlns:r="http://schemas.openxmlformats.org/officeDocument/2006/relationships" r:id="rId4"/>
          </a:graphicData>
        </a:graphic>
      </p:graphicFrame>
      <p:sp>
        <p:nvSpPr>
          <p:cNvPr id="116" name="Circle">
            <a:extLst>
              <a:ext uri="{FF2B5EF4-FFF2-40B4-BE49-F238E27FC236}">
                <a16:creationId xmlns:a16="http://schemas.microsoft.com/office/drawing/2014/main" id="{C2C9F60A-B2EB-5849-98A0-49E0EE234DF6}"/>
              </a:ext>
            </a:extLst>
          </p:cNvPr>
          <p:cNvSpPr/>
          <p:nvPr/>
        </p:nvSpPr>
        <p:spPr>
          <a:xfrm>
            <a:off x="16959879" y="6658247"/>
            <a:ext cx="5362137" cy="5362134"/>
          </a:xfrm>
          <a:prstGeom prst="ellipse">
            <a:avLst/>
          </a:prstGeom>
          <a:solidFill>
            <a:srgbClr val="F6F7FC"/>
          </a:solidFill>
          <a:ln w="12700" cap="flat">
            <a:noFill/>
            <a:miter lim="400000"/>
          </a:ln>
          <a:effectLst/>
        </p:spPr>
        <p:txBody>
          <a:bodyPr wrap="square" lIns="50800" tIns="50800" rIns="50800" bIns="50800" numCol="1" anchor="ctr">
            <a:noAutofit/>
          </a:bodyP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117" name="Rectangle 116">
            <a:extLst>
              <a:ext uri="{FF2B5EF4-FFF2-40B4-BE49-F238E27FC236}">
                <a16:creationId xmlns:a16="http://schemas.microsoft.com/office/drawing/2014/main" id="{4BC37358-D203-B04F-870F-5402F4BAA57D}"/>
              </a:ext>
            </a:extLst>
          </p:cNvPr>
          <p:cNvSpPr/>
          <p:nvPr/>
        </p:nvSpPr>
        <p:spPr>
          <a:xfrm>
            <a:off x="14933325" y="9429679"/>
            <a:ext cx="9533973" cy="41675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B97DE2EA-C200-AD42-B796-63850E2C14E2}"/>
              </a:ext>
            </a:extLst>
          </p:cNvPr>
          <p:cNvSpPr/>
          <p:nvPr/>
        </p:nvSpPr>
        <p:spPr>
          <a:xfrm>
            <a:off x="19548788" y="6800727"/>
            <a:ext cx="184320" cy="1843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1275830D-50D3-9142-866C-17E95153F401}"/>
              </a:ext>
            </a:extLst>
          </p:cNvPr>
          <p:cNvSpPr/>
          <p:nvPr/>
        </p:nvSpPr>
        <p:spPr>
          <a:xfrm>
            <a:off x="18470554" y="7046178"/>
            <a:ext cx="184320" cy="1843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5E4AAC19-CDED-2F4F-B01D-75EA1B9DAB70}"/>
              </a:ext>
            </a:extLst>
          </p:cNvPr>
          <p:cNvSpPr/>
          <p:nvPr/>
        </p:nvSpPr>
        <p:spPr>
          <a:xfrm>
            <a:off x="20662087" y="7046178"/>
            <a:ext cx="184320" cy="1843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E0DE5CB0-1473-C648-8671-F7E8B1DBDE18}"/>
              </a:ext>
            </a:extLst>
          </p:cNvPr>
          <p:cNvSpPr/>
          <p:nvPr/>
        </p:nvSpPr>
        <p:spPr>
          <a:xfrm>
            <a:off x="17699135" y="7607211"/>
            <a:ext cx="184320" cy="1843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0668CC5D-3C2D-E74B-917C-033F4E2F69CB}"/>
              </a:ext>
            </a:extLst>
          </p:cNvPr>
          <p:cNvSpPr/>
          <p:nvPr/>
        </p:nvSpPr>
        <p:spPr>
          <a:xfrm>
            <a:off x="21398443" y="7607211"/>
            <a:ext cx="184320" cy="1843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174BE811-67D0-C34D-8381-8D151B631280}"/>
              </a:ext>
            </a:extLst>
          </p:cNvPr>
          <p:cNvSpPr/>
          <p:nvPr/>
        </p:nvSpPr>
        <p:spPr>
          <a:xfrm>
            <a:off x="17266778" y="8296604"/>
            <a:ext cx="184320" cy="1843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BCAA4387-16F6-2644-9B54-4C1D39B953C2}"/>
              </a:ext>
            </a:extLst>
          </p:cNvPr>
          <p:cNvSpPr/>
          <p:nvPr/>
        </p:nvSpPr>
        <p:spPr>
          <a:xfrm>
            <a:off x="21820488" y="8296604"/>
            <a:ext cx="184320" cy="1843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3CD2E162-6CDF-A040-927A-F33DEDCF5030}"/>
              </a:ext>
            </a:extLst>
          </p:cNvPr>
          <p:cNvSpPr/>
          <p:nvPr/>
        </p:nvSpPr>
        <p:spPr>
          <a:xfrm>
            <a:off x="17067974" y="9088687"/>
            <a:ext cx="184320" cy="1843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81E070FC-13CC-E741-8517-F36C5D200184}"/>
              </a:ext>
            </a:extLst>
          </p:cNvPr>
          <p:cNvSpPr/>
          <p:nvPr/>
        </p:nvSpPr>
        <p:spPr>
          <a:xfrm>
            <a:off x="22019522" y="9088687"/>
            <a:ext cx="184320" cy="1843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0" name="Group 109">
            <a:extLst>
              <a:ext uri="{FF2B5EF4-FFF2-40B4-BE49-F238E27FC236}">
                <a16:creationId xmlns:a16="http://schemas.microsoft.com/office/drawing/2014/main" id="{9280A085-2E2B-3E47-901A-C59C042B9D34}"/>
              </a:ext>
            </a:extLst>
          </p:cNvPr>
          <p:cNvGrpSpPr/>
          <p:nvPr/>
        </p:nvGrpSpPr>
        <p:grpSpPr>
          <a:xfrm>
            <a:off x="19492810" y="7457807"/>
            <a:ext cx="328708" cy="1721357"/>
            <a:chOff x="8501449" y="5622324"/>
            <a:chExt cx="321275" cy="1675003"/>
          </a:xfrm>
        </p:grpSpPr>
        <p:sp>
          <p:nvSpPr>
            <p:cNvPr id="113" name="Triangle 112">
              <a:extLst>
                <a:ext uri="{FF2B5EF4-FFF2-40B4-BE49-F238E27FC236}">
                  <a16:creationId xmlns:a16="http://schemas.microsoft.com/office/drawing/2014/main" id="{3D55A31B-7253-3D44-A788-667C350E66B4}"/>
                </a:ext>
              </a:extLst>
            </p:cNvPr>
            <p:cNvSpPr/>
            <p:nvPr/>
          </p:nvSpPr>
          <p:spPr>
            <a:xfrm>
              <a:off x="8501449" y="5622324"/>
              <a:ext cx="321275" cy="1506233"/>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A92F3507-F8D0-D54B-AC87-04E6B7C06E9F}"/>
                </a:ext>
              </a:extLst>
            </p:cNvPr>
            <p:cNvSpPr/>
            <p:nvPr/>
          </p:nvSpPr>
          <p:spPr>
            <a:xfrm>
              <a:off x="8501449" y="6959787"/>
              <a:ext cx="321274" cy="3375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1" name="Oval 110">
            <a:extLst>
              <a:ext uri="{FF2B5EF4-FFF2-40B4-BE49-F238E27FC236}">
                <a16:creationId xmlns:a16="http://schemas.microsoft.com/office/drawing/2014/main" id="{9B668AB0-2C13-5045-8B53-A8CDF94C5D03}"/>
              </a:ext>
            </a:extLst>
          </p:cNvPr>
          <p:cNvSpPr/>
          <p:nvPr/>
        </p:nvSpPr>
        <p:spPr>
          <a:xfrm>
            <a:off x="19314147" y="8918560"/>
            <a:ext cx="653599" cy="65359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61E6F840-59A0-4F4D-B319-C135FFE52DE5}"/>
              </a:ext>
            </a:extLst>
          </p:cNvPr>
          <p:cNvSpPr/>
          <p:nvPr/>
        </p:nvSpPr>
        <p:spPr>
          <a:xfrm>
            <a:off x="19482693" y="9086140"/>
            <a:ext cx="326400" cy="326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7" name="Group 96">
            <a:extLst>
              <a:ext uri="{FF2B5EF4-FFF2-40B4-BE49-F238E27FC236}">
                <a16:creationId xmlns:a16="http://schemas.microsoft.com/office/drawing/2014/main" id="{697C79D0-3A21-5B46-AF44-1096D27B7C9A}"/>
              </a:ext>
            </a:extLst>
          </p:cNvPr>
          <p:cNvGrpSpPr/>
          <p:nvPr/>
        </p:nvGrpSpPr>
        <p:grpSpPr>
          <a:xfrm>
            <a:off x="17184713" y="10000392"/>
            <a:ext cx="4916454" cy="1633839"/>
            <a:chOff x="2104488" y="8455957"/>
            <a:chExt cx="4916454" cy="1633839"/>
          </a:xfrm>
        </p:grpSpPr>
        <p:sp>
          <p:nvSpPr>
            <p:cNvPr id="98" name="Rectangle 13">
              <a:extLst>
                <a:ext uri="{FF2B5EF4-FFF2-40B4-BE49-F238E27FC236}">
                  <a16:creationId xmlns:a16="http://schemas.microsoft.com/office/drawing/2014/main" id="{9C05D638-7719-7847-A455-3E57DBBE850B}"/>
                </a:ext>
              </a:extLst>
            </p:cNvPr>
            <p:cNvSpPr>
              <a:spLocks/>
            </p:cNvSpPr>
            <p:nvPr/>
          </p:nvSpPr>
          <p:spPr bwMode="auto">
            <a:xfrm>
              <a:off x="2104488" y="8455957"/>
              <a:ext cx="4916454" cy="10259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defRPr/>
              </a:pPr>
              <a:r>
                <a:rPr lang="en-US" altLang="x-none" sz="6000" b="1" baseline="0" dirty="0">
                  <a:solidFill>
                    <a:schemeClr val="tx2"/>
                  </a:solidFill>
                  <a:latin typeface="Century Gothic" panose="020B0502020202020204" pitchFamily="34" charset="0"/>
                  <a:ea typeface="Open Sans Light" charset="0"/>
                  <a:cs typeface="Open Sans Light" charset="0"/>
                  <a:sym typeface="Open Sans Light" charset="0"/>
                </a:rPr>
                <a:t>$65,356</a:t>
              </a:r>
              <a:endParaRPr lang="x-none" altLang="x-none" sz="6000" b="1" baseline="0">
                <a:solidFill>
                  <a:schemeClr val="tx2"/>
                </a:solidFill>
                <a:latin typeface="Century Gothic" panose="020B0502020202020204" pitchFamily="34" charset="0"/>
                <a:ea typeface="Open Sans Light" charset="0"/>
                <a:cs typeface="Open Sans Light" charset="0"/>
                <a:sym typeface="Open Sans Light" charset="0"/>
              </a:endParaRPr>
            </a:p>
          </p:txBody>
        </p:sp>
        <p:sp>
          <p:nvSpPr>
            <p:cNvPr id="99" name="Rectangle 25">
              <a:extLst>
                <a:ext uri="{FF2B5EF4-FFF2-40B4-BE49-F238E27FC236}">
                  <a16:creationId xmlns:a16="http://schemas.microsoft.com/office/drawing/2014/main" id="{60F1B9B7-47F8-BA46-827E-DC38FFD57552}"/>
                </a:ext>
              </a:extLst>
            </p:cNvPr>
            <p:cNvSpPr>
              <a:spLocks/>
            </p:cNvSpPr>
            <p:nvPr/>
          </p:nvSpPr>
          <p:spPr bwMode="auto">
            <a:xfrm>
              <a:off x="2862508" y="9556317"/>
              <a:ext cx="3279746" cy="5334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defRPr/>
              </a:pPr>
              <a:r>
                <a:rPr lang="en-US" altLang="x-none" sz="2800" dirty="0">
                  <a:latin typeface="Century Gothic" panose="020B0502020202020204" pitchFamily="34" charset="0"/>
                  <a:ea typeface="Open Sans" charset="0"/>
                  <a:cs typeface="Open Sans" charset="0"/>
                  <a:sym typeface="Open Sans" charset="0"/>
                </a:rPr>
                <a:t>Sales</a:t>
              </a:r>
              <a:endParaRPr lang="x-none" altLang="x-none" sz="2800">
                <a:latin typeface="Century Gothic" panose="020B0502020202020204" pitchFamily="34" charset="0"/>
                <a:ea typeface="Open Sans" charset="0"/>
                <a:cs typeface="Open Sans" charset="0"/>
                <a:sym typeface="Open Sans" charset="0"/>
              </a:endParaRPr>
            </a:p>
          </p:txBody>
        </p:sp>
      </p:grpSp>
      <p:grpSp>
        <p:nvGrpSpPr>
          <p:cNvPr id="72" name="Group 71">
            <a:extLst>
              <a:ext uri="{FF2B5EF4-FFF2-40B4-BE49-F238E27FC236}">
                <a16:creationId xmlns:a16="http://schemas.microsoft.com/office/drawing/2014/main" id="{E02E9D60-79C1-4440-8327-B1A96918EF4E}"/>
              </a:ext>
            </a:extLst>
          </p:cNvPr>
          <p:cNvGrpSpPr/>
          <p:nvPr/>
        </p:nvGrpSpPr>
        <p:grpSpPr>
          <a:xfrm>
            <a:off x="3548355" y="824518"/>
            <a:ext cx="17281166" cy="2182173"/>
            <a:chOff x="3548355" y="1071658"/>
            <a:chExt cx="17281166" cy="2182173"/>
          </a:xfrm>
        </p:grpSpPr>
        <p:sp>
          <p:nvSpPr>
            <p:cNvPr id="94" name="CuadroTexto 350">
              <a:extLst>
                <a:ext uri="{FF2B5EF4-FFF2-40B4-BE49-F238E27FC236}">
                  <a16:creationId xmlns:a16="http://schemas.microsoft.com/office/drawing/2014/main" id="{044DF865-0DC4-3843-8D05-ED4344CB6891}"/>
                </a:ext>
              </a:extLst>
            </p:cNvPr>
            <p:cNvSpPr txBox="1"/>
            <p:nvPr/>
          </p:nvSpPr>
          <p:spPr>
            <a:xfrm>
              <a:off x="3548355" y="1071658"/>
              <a:ext cx="17281166"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Powerful Charts Templates</a:t>
              </a:r>
            </a:p>
          </p:txBody>
        </p:sp>
        <p:sp>
          <p:nvSpPr>
            <p:cNvPr id="96" name="CuadroTexto 351">
              <a:extLst>
                <a:ext uri="{FF2B5EF4-FFF2-40B4-BE49-F238E27FC236}">
                  <a16:creationId xmlns:a16="http://schemas.microsoft.com/office/drawing/2014/main" id="{33FB13C6-AAD4-D14F-943B-EAA2DF1AFBCB}"/>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118" name="Rectangle 45">
              <a:extLst>
                <a:ext uri="{FF2B5EF4-FFF2-40B4-BE49-F238E27FC236}">
                  <a16:creationId xmlns:a16="http://schemas.microsoft.com/office/drawing/2014/main" id="{EDE52B7E-3F06-BC4C-BF09-9A7F87018EB0}"/>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57752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ounded Rectangle 92">
            <a:extLst>
              <a:ext uri="{FF2B5EF4-FFF2-40B4-BE49-F238E27FC236}">
                <a16:creationId xmlns:a16="http://schemas.microsoft.com/office/drawing/2014/main" id="{4C0B6C7E-54CB-874A-A476-DBCE31D8F384}"/>
              </a:ext>
            </a:extLst>
          </p:cNvPr>
          <p:cNvSpPr/>
          <p:nvPr/>
        </p:nvSpPr>
        <p:spPr>
          <a:xfrm>
            <a:off x="16500322" y="4442754"/>
            <a:ext cx="5878888" cy="4043249"/>
          </a:xfrm>
          <a:prstGeom prst="roundRect">
            <a:avLst>
              <a:gd name="adj" fmla="val 3817"/>
            </a:avLst>
          </a:prstGeom>
          <a:solidFill>
            <a:schemeClr val="bg1"/>
          </a:solidFill>
          <a:ln>
            <a:solidFill>
              <a:srgbClr val="F0F1FA"/>
            </a:solidFill>
          </a:ln>
          <a:effectLst>
            <a:outerShdw blurRad="254000" dist="38100" dir="2700000" sx="102000" sy="102000" algn="tl"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0306ACE0-2172-5840-A107-C79643D79CE8}"/>
              </a:ext>
            </a:extLst>
          </p:cNvPr>
          <p:cNvGrpSpPr/>
          <p:nvPr/>
        </p:nvGrpSpPr>
        <p:grpSpPr>
          <a:xfrm>
            <a:off x="1816252" y="4713058"/>
            <a:ext cx="8854444" cy="7697356"/>
            <a:chOff x="7761603" y="4611458"/>
            <a:chExt cx="8854444" cy="7697356"/>
          </a:xfrm>
        </p:grpSpPr>
        <p:graphicFrame>
          <p:nvGraphicFramePr>
            <p:cNvPr id="39" name="Chart 38">
              <a:extLst>
                <a:ext uri="{FF2B5EF4-FFF2-40B4-BE49-F238E27FC236}">
                  <a16:creationId xmlns:a16="http://schemas.microsoft.com/office/drawing/2014/main" id="{EC91FCB8-821B-7B4A-A19E-A157A2BC4C6C}"/>
                </a:ext>
              </a:extLst>
            </p:cNvPr>
            <p:cNvGraphicFramePr/>
            <p:nvPr>
              <p:extLst>
                <p:ext uri="{D42A27DB-BD31-4B8C-83A1-F6EECF244321}">
                  <p14:modId xmlns:p14="http://schemas.microsoft.com/office/powerpoint/2010/main" val="2648622837"/>
                </p:ext>
              </p:extLst>
            </p:nvPr>
          </p:nvGraphicFramePr>
          <p:xfrm>
            <a:off x="7761603" y="4611458"/>
            <a:ext cx="8854444" cy="7697356"/>
          </p:xfrm>
          <a:graphic>
            <a:graphicData uri="http://schemas.openxmlformats.org/drawingml/2006/chart">
              <c:chart xmlns:c="http://schemas.openxmlformats.org/drawingml/2006/chart" xmlns:r="http://schemas.openxmlformats.org/officeDocument/2006/relationships" r:id="rId2"/>
            </a:graphicData>
          </a:graphic>
        </p:graphicFrame>
        <p:sp>
          <p:nvSpPr>
            <p:cNvPr id="40" name="TextBox 39">
              <a:extLst>
                <a:ext uri="{FF2B5EF4-FFF2-40B4-BE49-F238E27FC236}">
                  <a16:creationId xmlns:a16="http://schemas.microsoft.com/office/drawing/2014/main" id="{89C4D460-910A-234C-9FA2-F920DFAF3FC3}"/>
                </a:ext>
              </a:extLst>
            </p:cNvPr>
            <p:cNvSpPr txBox="1"/>
            <p:nvPr/>
          </p:nvSpPr>
          <p:spPr>
            <a:xfrm>
              <a:off x="11049263" y="6162724"/>
              <a:ext cx="1006448" cy="400110"/>
            </a:xfrm>
            <a:prstGeom prst="rect">
              <a:avLst/>
            </a:prstGeom>
            <a:noFill/>
          </p:spPr>
          <p:txBody>
            <a:bodyPr wrap="square" rtlCol="0">
              <a:spAutoFit/>
            </a:bodyPr>
            <a:lstStyle/>
            <a:p>
              <a:pPr algn="r"/>
              <a:r>
                <a:rPr lang="en-US" sz="2000" dirty="0">
                  <a:latin typeface="Century Gothic" panose="020B0502020202020204" pitchFamily="34" charset="0"/>
                </a:rPr>
                <a:t>27%</a:t>
              </a:r>
            </a:p>
          </p:txBody>
        </p:sp>
        <p:sp>
          <p:nvSpPr>
            <p:cNvPr id="44" name="TextBox 43">
              <a:extLst>
                <a:ext uri="{FF2B5EF4-FFF2-40B4-BE49-F238E27FC236}">
                  <a16:creationId xmlns:a16="http://schemas.microsoft.com/office/drawing/2014/main" id="{717DA152-CC42-0844-8AE7-BE4A7E130D05}"/>
                </a:ext>
              </a:extLst>
            </p:cNvPr>
            <p:cNvSpPr txBox="1"/>
            <p:nvPr/>
          </p:nvSpPr>
          <p:spPr>
            <a:xfrm>
              <a:off x="11049263" y="5705198"/>
              <a:ext cx="1006448" cy="400110"/>
            </a:xfrm>
            <a:prstGeom prst="rect">
              <a:avLst/>
            </a:prstGeom>
            <a:noFill/>
          </p:spPr>
          <p:txBody>
            <a:bodyPr wrap="square" rtlCol="0">
              <a:spAutoFit/>
            </a:bodyPr>
            <a:lstStyle/>
            <a:p>
              <a:pPr algn="r"/>
              <a:r>
                <a:rPr lang="en-US" sz="2000" dirty="0">
                  <a:latin typeface="Century Gothic" panose="020B0502020202020204" pitchFamily="34" charset="0"/>
                </a:rPr>
                <a:t>50%</a:t>
              </a:r>
            </a:p>
          </p:txBody>
        </p:sp>
        <p:sp>
          <p:nvSpPr>
            <p:cNvPr id="45" name="TextBox 44">
              <a:extLst>
                <a:ext uri="{FF2B5EF4-FFF2-40B4-BE49-F238E27FC236}">
                  <a16:creationId xmlns:a16="http://schemas.microsoft.com/office/drawing/2014/main" id="{8EE83421-EB68-C647-97D6-D5387194AFF4}"/>
                </a:ext>
              </a:extLst>
            </p:cNvPr>
            <p:cNvSpPr txBox="1"/>
            <p:nvPr/>
          </p:nvSpPr>
          <p:spPr>
            <a:xfrm>
              <a:off x="11049263" y="5255504"/>
              <a:ext cx="1006448" cy="400110"/>
            </a:xfrm>
            <a:prstGeom prst="rect">
              <a:avLst/>
            </a:prstGeom>
            <a:noFill/>
          </p:spPr>
          <p:txBody>
            <a:bodyPr wrap="square" rtlCol="0">
              <a:spAutoFit/>
            </a:bodyPr>
            <a:lstStyle/>
            <a:p>
              <a:pPr algn="r"/>
              <a:r>
                <a:rPr lang="en-US" sz="2000" dirty="0">
                  <a:latin typeface="Century Gothic" panose="020B0502020202020204" pitchFamily="34" charset="0"/>
                </a:rPr>
                <a:t>64%</a:t>
              </a:r>
            </a:p>
          </p:txBody>
        </p:sp>
        <p:sp>
          <p:nvSpPr>
            <p:cNvPr id="46" name="TextBox 45">
              <a:extLst>
                <a:ext uri="{FF2B5EF4-FFF2-40B4-BE49-F238E27FC236}">
                  <a16:creationId xmlns:a16="http://schemas.microsoft.com/office/drawing/2014/main" id="{3DB54D0E-A416-5C4E-979B-4F5AE041E5DD}"/>
                </a:ext>
              </a:extLst>
            </p:cNvPr>
            <p:cNvSpPr txBox="1"/>
            <p:nvPr/>
          </p:nvSpPr>
          <p:spPr>
            <a:xfrm>
              <a:off x="11049263" y="4795179"/>
              <a:ext cx="1006448" cy="400110"/>
            </a:xfrm>
            <a:prstGeom prst="rect">
              <a:avLst/>
            </a:prstGeom>
            <a:noFill/>
          </p:spPr>
          <p:txBody>
            <a:bodyPr wrap="square" rtlCol="0">
              <a:spAutoFit/>
            </a:bodyPr>
            <a:lstStyle/>
            <a:p>
              <a:pPr algn="r"/>
              <a:r>
                <a:rPr lang="en-US" sz="2000" dirty="0">
                  <a:latin typeface="Century Gothic" panose="020B0502020202020204" pitchFamily="34" charset="0"/>
                </a:rPr>
                <a:t>78%</a:t>
              </a:r>
            </a:p>
          </p:txBody>
        </p:sp>
        <p:sp>
          <p:nvSpPr>
            <p:cNvPr id="4" name="Oval 3">
              <a:extLst>
                <a:ext uri="{FF2B5EF4-FFF2-40B4-BE49-F238E27FC236}">
                  <a16:creationId xmlns:a16="http://schemas.microsoft.com/office/drawing/2014/main" id="{38B7213A-6298-8A4E-9F7D-7B2E6775ADD4}"/>
                </a:ext>
              </a:extLst>
            </p:cNvPr>
            <p:cNvSpPr/>
            <p:nvPr/>
          </p:nvSpPr>
          <p:spPr>
            <a:xfrm>
              <a:off x="10772486" y="7043797"/>
              <a:ext cx="2832678" cy="28326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E5631574-C3DF-BD41-A88E-8A05BB7A4511}"/>
                </a:ext>
              </a:extLst>
            </p:cNvPr>
            <p:cNvGrpSpPr/>
            <p:nvPr/>
          </p:nvGrpSpPr>
          <p:grpSpPr>
            <a:xfrm>
              <a:off x="10842458" y="7389028"/>
              <a:ext cx="2692734" cy="2038905"/>
              <a:chOff x="10662733" y="4153416"/>
              <a:chExt cx="3052187" cy="2311077"/>
            </a:xfrm>
          </p:grpSpPr>
          <p:sp>
            <p:nvSpPr>
              <p:cNvPr id="48" name="Rectangle 25">
                <a:extLst>
                  <a:ext uri="{FF2B5EF4-FFF2-40B4-BE49-F238E27FC236}">
                    <a16:creationId xmlns:a16="http://schemas.microsoft.com/office/drawing/2014/main" id="{1489249C-F9DD-4140-8DDC-4FE0348F9ADE}"/>
                  </a:ext>
                </a:extLst>
              </p:cNvPr>
              <p:cNvSpPr>
                <a:spLocks/>
              </p:cNvSpPr>
              <p:nvPr/>
            </p:nvSpPr>
            <p:spPr bwMode="auto">
              <a:xfrm>
                <a:off x="11321508" y="5371393"/>
                <a:ext cx="1734636" cy="109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defRPr/>
                </a:pPr>
                <a:r>
                  <a:rPr lang="en-US" altLang="x-none" sz="2800" dirty="0">
                    <a:latin typeface="Century Gothic" panose="020B0502020202020204" pitchFamily="34" charset="0"/>
                    <a:ea typeface="Open Sans" charset="0"/>
                    <a:cs typeface="Open Sans" charset="0"/>
                    <a:sym typeface="Open Sans" charset="0"/>
                  </a:rPr>
                  <a:t>Sales Month</a:t>
                </a:r>
                <a:endParaRPr lang="x-none" altLang="x-none" sz="2800">
                  <a:latin typeface="Century Gothic" panose="020B0502020202020204" pitchFamily="34" charset="0"/>
                  <a:ea typeface="Open Sans" charset="0"/>
                  <a:cs typeface="Open Sans" charset="0"/>
                  <a:sym typeface="Open Sans" charset="0"/>
                </a:endParaRPr>
              </a:p>
            </p:txBody>
          </p:sp>
          <p:sp>
            <p:nvSpPr>
              <p:cNvPr id="49" name="Rectangle 26">
                <a:extLst>
                  <a:ext uri="{FF2B5EF4-FFF2-40B4-BE49-F238E27FC236}">
                    <a16:creationId xmlns:a16="http://schemas.microsoft.com/office/drawing/2014/main" id="{825D3ED7-9646-884F-9CAD-711A7F6FA246}"/>
                  </a:ext>
                </a:extLst>
              </p:cNvPr>
              <p:cNvSpPr>
                <a:spLocks/>
              </p:cNvSpPr>
              <p:nvPr/>
            </p:nvSpPr>
            <p:spPr bwMode="auto">
              <a:xfrm>
                <a:off x="10662733" y="4153416"/>
                <a:ext cx="3052187" cy="13721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defRPr/>
                </a:pPr>
                <a:r>
                  <a:rPr lang="en-US" altLang="x-none" sz="7200" b="1" baseline="0" dirty="0">
                    <a:solidFill>
                      <a:srgbClr val="3F4347"/>
                    </a:solidFill>
                    <a:latin typeface="Century Gothic" panose="020B0502020202020204" pitchFamily="34" charset="0"/>
                    <a:ea typeface="Open Sans Light" charset="0"/>
                    <a:cs typeface="Open Sans Light" charset="0"/>
                    <a:sym typeface="Open Sans Light" charset="0"/>
                  </a:rPr>
                  <a:t>78</a:t>
                </a:r>
                <a:endParaRPr lang="x-none" altLang="x-none" sz="7200" b="1" baseline="0">
                  <a:solidFill>
                    <a:srgbClr val="3F4347"/>
                  </a:solidFill>
                  <a:latin typeface="Century Gothic" panose="020B0502020202020204" pitchFamily="34" charset="0"/>
                  <a:ea typeface="Open Sans Light" charset="0"/>
                  <a:cs typeface="Open Sans Light" charset="0"/>
                  <a:sym typeface="Open Sans Light" charset="0"/>
                </a:endParaRPr>
              </a:p>
            </p:txBody>
          </p:sp>
        </p:grpSp>
      </p:grpSp>
      <p:grpSp>
        <p:nvGrpSpPr>
          <p:cNvPr id="10" name="Group 9">
            <a:extLst>
              <a:ext uri="{FF2B5EF4-FFF2-40B4-BE49-F238E27FC236}">
                <a16:creationId xmlns:a16="http://schemas.microsoft.com/office/drawing/2014/main" id="{C693C6FC-1EC0-CC4F-AA6B-A48822621A2B}"/>
              </a:ext>
            </a:extLst>
          </p:cNvPr>
          <p:cNvGrpSpPr/>
          <p:nvPr/>
        </p:nvGrpSpPr>
        <p:grpSpPr>
          <a:xfrm>
            <a:off x="11094152" y="4838009"/>
            <a:ext cx="4982712" cy="3264472"/>
            <a:chOff x="10467496" y="4729850"/>
            <a:chExt cx="4982712" cy="3264472"/>
          </a:xfrm>
        </p:grpSpPr>
        <p:grpSp>
          <p:nvGrpSpPr>
            <p:cNvPr id="6" name="Group 5">
              <a:extLst>
                <a:ext uri="{FF2B5EF4-FFF2-40B4-BE49-F238E27FC236}">
                  <a16:creationId xmlns:a16="http://schemas.microsoft.com/office/drawing/2014/main" id="{FFF804FD-39CB-5C41-95F8-825CA7FC77FC}"/>
                </a:ext>
              </a:extLst>
            </p:cNvPr>
            <p:cNvGrpSpPr/>
            <p:nvPr/>
          </p:nvGrpSpPr>
          <p:grpSpPr>
            <a:xfrm>
              <a:off x="10467496" y="4729850"/>
              <a:ext cx="3954780" cy="1175403"/>
              <a:chOff x="10952151" y="4959412"/>
              <a:chExt cx="3954780" cy="1175403"/>
            </a:xfrm>
          </p:grpSpPr>
          <p:sp>
            <p:nvSpPr>
              <p:cNvPr id="50" name="Oval 49">
                <a:extLst>
                  <a:ext uri="{FF2B5EF4-FFF2-40B4-BE49-F238E27FC236}">
                    <a16:creationId xmlns:a16="http://schemas.microsoft.com/office/drawing/2014/main" id="{60BCE9FA-A9B2-9443-BACA-BE5D2070DA6D}"/>
                  </a:ext>
                </a:extLst>
              </p:cNvPr>
              <p:cNvSpPr/>
              <p:nvPr/>
            </p:nvSpPr>
            <p:spPr>
              <a:xfrm>
                <a:off x="10952151" y="5385338"/>
                <a:ext cx="323553" cy="32355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84BF7182-E49F-C246-AFE7-BF82EEBD5CA2}"/>
                  </a:ext>
                </a:extLst>
              </p:cNvPr>
              <p:cNvGrpSpPr/>
              <p:nvPr/>
            </p:nvGrpSpPr>
            <p:grpSpPr>
              <a:xfrm>
                <a:off x="11699160" y="4959412"/>
                <a:ext cx="3207771" cy="1175403"/>
                <a:chOff x="11079729" y="5178028"/>
                <a:chExt cx="3207771" cy="1175403"/>
              </a:xfrm>
            </p:grpSpPr>
            <p:sp>
              <p:nvSpPr>
                <p:cNvPr id="54" name="TextBox 53">
                  <a:extLst>
                    <a:ext uri="{FF2B5EF4-FFF2-40B4-BE49-F238E27FC236}">
                      <a16:creationId xmlns:a16="http://schemas.microsoft.com/office/drawing/2014/main" id="{4F541F34-9A6C-A546-B8EE-358EC09E1B89}"/>
                    </a:ext>
                  </a:extLst>
                </p:cNvPr>
                <p:cNvSpPr txBox="1"/>
                <p:nvPr/>
              </p:nvSpPr>
              <p:spPr>
                <a:xfrm>
                  <a:off x="11079730" y="5178028"/>
                  <a:ext cx="3207769"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Develop</a:t>
                  </a:r>
                </a:p>
              </p:txBody>
            </p:sp>
            <p:sp>
              <p:nvSpPr>
                <p:cNvPr id="63" name="TextBox 62">
                  <a:extLst>
                    <a:ext uri="{FF2B5EF4-FFF2-40B4-BE49-F238E27FC236}">
                      <a16:creationId xmlns:a16="http://schemas.microsoft.com/office/drawing/2014/main" id="{66DB0C16-D3B9-2346-A421-21706461C467}"/>
                    </a:ext>
                  </a:extLst>
                </p:cNvPr>
                <p:cNvSpPr txBox="1"/>
                <p:nvPr/>
              </p:nvSpPr>
              <p:spPr>
                <a:xfrm>
                  <a:off x="11079729" y="5707100"/>
                  <a:ext cx="3207771"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+4370</a:t>
                  </a:r>
                </a:p>
              </p:txBody>
            </p:sp>
          </p:grpSp>
        </p:grpSp>
        <p:sp>
          <p:nvSpPr>
            <p:cNvPr id="68" name="TextBox 67">
              <a:extLst>
                <a:ext uri="{FF2B5EF4-FFF2-40B4-BE49-F238E27FC236}">
                  <a16:creationId xmlns:a16="http://schemas.microsoft.com/office/drawing/2014/main" id="{4E7F8440-378C-D643-AB93-80F4DBE46D1E}"/>
                </a:ext>
              </a:extLst>
            </p:cNvPr>
            <p:cNvSpPr txBox="1"/>
            <p:nvPr/>
          </p:nvSpPr>
          <p:spPr>
            <a:xfrm>
              <a:off x="11214506" y="6178440"/>
              <a:ext cx="4235702" cy="1815882"/>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 domain.</a:t>
              </a:r>
            </a:p>
          </p:txBody>
        </p:sp>
      </p:grpSp>
      <p:grpSp>
        <p:nvGrpSpPr>
          <p:cNvPr id="69" name="Group 68">
            <a:extLst>
              <a:ext uri="{FF2B5EF4-FFF2-40B4-BE49-F238E27FC236}">
                <a16:creationId xmlns:a16="http://schemas.microsoft.com/office/drawing/2014/main" id="{F5051866-3522-824E-BE6C-8B7710425C9A}"/>
              </a:ext>
            </a:extLst>
          </p:cNvPr>
          <p:cNvGrpSpPr/>
          <p:nvPr/>
        </p:nvGrpSpPr>
        <p:grpSpPr>
          <a:xfrm>
            <a:off x="11094152" y="9027851"/>
            <a:ext cx="4982712" cy="3264472"/>
            <a:chOff x="10467496" y="4729850"/>
            <a:chExt cx="4982712" cy="3264472"/>
          </a:xfrm>
        </p:grpSpPr>
        <p:grpSp>
          <p:nvGrpSpPr>
            <p:cNvPr id="70" name="Group 69">
              <a:extLst>
                <a:ext uri="{FF2B5EF4-FFF2-40B4-BE49-F238E27FC236}">
                  <a16:creationId xmlns:a16="http://schemas.microsoft.com/office/drawing/2014/main" id="{A632099C-0E4A-B64A-9AA2-594FF148DFD2}"/>
                </a:ext>
              </a:extLst>
            </p:cNvPr>
            <p:cNvGrpSpPr/>
            <p:nvPr/>
          </p:nvGrpSpPr>
          <p:grpSpPr>
            <a:xfrm>
              <a:off x="10467496" y="4729850"/>
              <a:ext cx="3954780" cy="1175403"/>
              <a:chOff x="10952151" y="4959412"/>
              <a:chExt cx="3954780" cy="1175403"/>
            </a:xfrm>
          </p:grpSpPr>
          <p:sp>
            <p:nvSpPr>
              <p:cNvPr id="75" name="Oval 74">
                <a:extLst>
                  <a:ext uri="{FF2B5EF4-FFF2-40B4-BE49-F238E27FC236}">
                    <a16:creationId xmlns:a16="http://schemas.microsoft.com/office/drawing/2014/main" id="{AD29FC0A-7CD0-4E4E-98FD-2D4549CFE7D0}"/>
                  </a:ext>
                </a:extLst>
              </p:cNvPr>
              <p:cNvSpPr/>
              <p:nvPr/>
            </p:nvSpPr>
            <p:spPr>
              <a:xfrm>
                <a:off x="10952151" y="5385338"/>
                <a:ext cx="323553" cy="3235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580595D9-C14A-1F45-BBFE-992956121C09}"/>
                  </a:ext>
                </a:extLst>
              </p:cNvPr>
              <p:cNvGrpSpPr/>
              <p:nvPr/>
            </p:nvGrpSpPr>
            <p:grpSpPr>
              <a:xfrm>
                <a:off x="11699160" y="4959412"/>
                <a:ext cx="3207771" cy="1175403"/>
                <a:chOff x="11079729" y="5178028"/>
                <a:chExt cx="3207771" cy="1175403"/>
              </a:xfrm>
            </p:grpSpPr>
            <p:sp>
              <p:nvSpPr>
                <p:cNvPr id="77" name="TextBox 76">
                  <a:extLst>
                    <a:ext uri="{FF2B5EF4-FFF2-40B4-BE49-F238E27FC236}">
                      <a16:creationId xmlns:a16="http://schemas.microsoft.com/office/drawing/2014/main" id="{A0544089-AD9D-F345-9B63-7B84442EA178}"/>
                    </a:ext>
                  </a:extLst>
                </p:cNvPr>
                <p:cNvSpPr txBox="1"/>
                <p:nvPr/>
              </p:nvSpPr>
              <p:spPr>
                <a:xfrm>
                  <a:off x="11079730" y="5178028"/>
                  <a:ext cx="3207769"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Identify</a:t>
                  </a:r>
                </a:p>
              </p:txBody>
            </p:sp>
            <p:sp>
              <p:nvSpPr>
                <p:cNvPr id="78" name="TextBox 77">
                  <a:extLst>
                    <a:ext uri="{FF2B5EF4-FFF2-40B4-BE49-F238E27FC236}">
                      <a16:creationId xmlns:a16="http://schemas.microsoft.com/office/drawing/2014/main" id="{49371967-D18A-3742-9515-C6DBDE156754}"/>
                    </a:ext>
                  </a:extLst>
                </p:cNvPr>
                <p:cNvSpPr txBox="1"/>
                <p:nvPr/>
              </p:nvSpPr>
              <p:spPr>
                <a:xfrm>
                  <a:off x="11079729" y="5707100"/>
                  <a:ext cx="3207771"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+8970</a:t>
                  </a:r>
                </a:p>
              </p:txBody>
            </p:sp>
          </p:grpSp>
        </p:grpSp>
        <p:sp>
          <p:nvSpPr>
            <p:cNvPr id="71" name="TextBox 70">
              <a:extLst>
                <a:ext uri="{FF2B5EF4-FFF2-40B4-BE49-F238E27FC236}">
                  <a16:creationId xmlns:a16="http://schemas.microsoft.com/office/drawing/2014/main" id="{9E34529F-7CE5-6B41-AA33-3F1E2FB57666}"/>
                </a:ext>
              </a:extLst>
            </p:cNvPr>
            <p:cNvSpPr txBox="1"/>
            <p:nvPr/>
          </p:nvSpPr>
          <p:spPr>
            <a:xfrm>
              <a:off x="11214506" y="6178440"/>
              <a:ext cx="4235702" cy="1815882"/>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 domain.</a:t>
              </a:r>
            </a:p>
          </p:txBody>
        </p:sp>
      </p:grpSp>
      <p:grpSp>
        <p:nvGrpSpPr>
          <p:cNvPr id="79" name="Group 78">
            <a:extLst>
              <a:ext uri="{FF2B5EF4-FFF2-40B4-BE49-F238E27FC236}">
                <a16:creationId xmlns:a16="http://schemas.microsoft.com/office/drawing/2014/main" id="{A0EB238F-ECFE-734B-834A-7A6309935720}"/>
              </a:ext>
            </a:extLst>
          </p:cNvPr>
          <p:cNvGrpSpPr/>
          <p:nvPr/>
        </p:nvGrpSpPr>
        <p:grpSpPr>
          <a:xfrm>
            <a:off x="16949576" y="4838009"/>
            <a:ext cx="4982712" cy="3264472"/>
            <a:chOff x="10467496" y="4729850"/>
            <a:chExt cx="4982712" cy="3264472"/>
          </a:xfrm>
        </p:grpSpPr>
        <p:grpSp>
          <p:nvGrpSpPr>
            <p:cNvPr id="80" name="Group 79">
              <a:extLst>
                <a:ext uri="{FF2B5EF4-FFF2-40B4-BE49-F238E27FC236}">
                  <a16:creationId xmlns:a16="http://schemas.microsoft.com/office/drawing/2014/main" id="{14D839E8-0B27-0C47-800F-F781C920A52B}"/>
                </a:ext>
              </a:extLst>
            </p:cNvPr>
            <p:cNvGrpSpPr/>
            <p:nvPr/>
          </p:nvGrpSpPr>
          <p:grpSpPr>
            <a:xfrm>
              <a:off x="10467496" y="4729850"/>
              <a:ext cx="3954780" cy="1175403"/>
              <a:chOff x="10952151" y="4959412"/>
              <a:chExt cx="3954780" cy="1175403"/>
            </a:xfrm>
          </p:grpSpPr>
          <p:sp>
            <p:nvSpPr>
              <p:cNvPr id="82" name="Oval 81">
                <a:extLst>
                  <a:ext uri="{FF2B5EF4-FFF2-40B4-BE49-F238E27FC236}">
                    <a16:creationId xmlns:a16="http://schemas.microsoft.com/office/drawing/2014/main" id="{84CCCE7A-BB94-7248-B3DE-B8C8367E0B77}"/>
                  </a:ext>
                </a:extLst>
              </p:cNvPr>
              <p:cNvSpPr/>
              <p:nvPr/>
            </p:nvSpPr>
            <p:spPr>
              <a:xfrm>
                <a:off x="10952151" y="5385338"/>
                <a:ext cx="323553" cy="3235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3" name="Group 82">
                <a:extLst>
                  <a:ext uri="{FF2B5EF4-FFF2-40B4-BE49-F238E27FC236}">
                    <a16:creationId xmlns:a16="http://schemas.microsoft.com/office/drawing/2014/main" id="{44CF5BAB-8EE1-EA40-B45D-7108F5645D43}"/>
                  </a:ext>
                </a:extLst>
              </p:cNvPr>
              <p:cNvGrpSpPr/>
              <p:nvPr/>
            </p:nvGrpSpPr>
            <p:grpSpPr>
              <a:xfrm>
                <a:off x="11699160" y="4959412"/>
                <a:ext cx="3207771" cy="1175403"/>
                <a:chOff x="11079729" y="5178028"/>
                <a:chExt cx="3207771" cy="1175403"/>
              </a:xfrm>
            </p:grpSpPr>
            <p:sp>
              <p:nvSpPr>
                <p:cNvPr id="84" name="TextBox 83">
                  <a:extLst>
                    <a:ext uri="{FF2B5EF4-FFF2-40B4-BE49-F238E27FC236}">
                      <a16:creationId xmlns:a16="http://schemas.microsoft.com/office/drawing/2014/main" id="{C6346B5D-4881-FF47-8480-ED8EBFB6F484}"/>
                    </a:ext>
                  </a:extLst>
                </p:cNvPr>
                <p:cNvSpPr txBox="1"/>
                <p:nvPr/>
              </p:nvSpPr>
              <p:spPr>
                <a:xfrm>
                  <a:off x="11079730" y="5178028"/>
                  <a:ext cx="3207769"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Analyze</a:t>
                  </a:r>
                </a:p>
              </p:txBody>
            </p:sp>
            <p:sp>
              <p:nvSpPr>
                <p:cNvPr id="85" name="TextBox 84">
                  <a:extLst>
                    <a:ext uri="{FF2B5EF4-FFF2-40B4-BE49-F238E27FC236}">
                      <a16:creationId xmlns:a16="http://schemas.microsoft.com/office/drawing/2014/main" id="{148E88B5-D5CA-2747-8ADA-04EC22F6C554}"/>
                    </a:ext>
                  </a:extLst>
                </p:cNvPr>
                <p:cNvSpPr txBox="1"/>
                <p:nvPr/>
              </p:nvSpPr>
              <p:spPr>
                <a:xfrm>
                  <a:off x="11079729" y="5707100"/>
                  <a:ext cx="3207771"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+785</a:t>
                  </a:r>
                </a:p>
              </p:txBody>
            </p:sp>
          </p:grpSp>
        </p:grpSp>
        <p:sp>
          <p:nvSpPr>
            <p:cNvPr id="81" name="TextBox 80">
              <a:extLst>
                <a:ext uri="{FF2B5EF4-FFF2-40B4-BE49-F238E27FC236}">
                  <a16:creationId xmlns:a16="http://schemas.microsoft.com/office/drawing/2014/main" id="{0B61A328-3D30-A746-AF54-F13A282310B5}"/>
                </a:ext>
              </a:extLst>
            </p:cNvPr>
            <p:cNvSpPr txBox="1"/>
            <p:nvPr/>
          </p:nvSpPr>
          <p:spPr>
            <a:xfrm>
              <a:off x="11214506" y="6178440"/>
              <a:ext cx="4235702" cy="1815882"/>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 domain.</a:t>
              </a:r>
            </a:p>
          </p:txBody>
        </p:sp>
      </p:grpSp>
      <p:grpSp>
        <p:nvGrpSpPr>
          <p:cNvPr id="86" name="Group 85">
            <a:extLst>
              <a:ext uri="{FF2B5EF4-FFF2-40B4-BE49-F238E27FC236}">
                <a16:creationId xmlns:a16="http://schemas.microsoft.com/office/drawing/2014/main" id="{70CEE05D-89C3-594C-BCAC-B7C9B13FB53C}"/>
              </a:ext>
            </a:extLst>
          </p:cNvPr>
          <p:cNvGrpSpPr/>
          <p:nvPr/>
        </p:nvGrpSpPr>
        <p:grpSpPr>
          <a:xfrm>
            <a:off x="16949576" y="9027851"/>
            <a:ext cx="4982712" cy="3264472"/>
            <a:chOff x="10467496" y="4729850"/>
            <a:chExt cx="4982712" cy="3264472"/>
          </a:xfrm>
        </p:grpSpPr>
        <p:grpSp>
          <p:nvGrpSpPr>
            <p:cNvPr id="87" name="Group 86">
              <a:extLst>
                <a:ext uri="{FF2B5EF4-FFF2-40B4-BE49-F238E27FC236}">
                  <a16:creationId xmlns:a16="http://schemas.microsoft.com/office/drawing/2014/main" id="{49DBFB7E-F9CD-5341-B13F-409715932BE3}"/>
                </a:ext>
              </a:extLst>
            </p:cNvPr>
            <p:cNvGrpSpPr/>
            <p:nvPr/>
          </p:nvGrpSpPr>
          <p:grpSpPr>
            <a:xfrm>
              <a:off x="10467496" y="4729850"/>
              <a:ext cx="3954780" cy="1175403"/>
              <a:chOff x="10952151" y="4959412"/>
              <a:chExt cx="3954780" cy="1175403"/>
            </a:xfrm>
          </p:grpSpPr>
          <p:sp>
            <p:nvSpPr>
              <p:cNvPr id="89" name="Oval 88">
                <a:extLst>
                  <a:ext uri="{FF2B5EF4-FFF2-40B4-BE49-F238E27FC236}">
                    <a16:creationId xmlns:a16="http://schemas.microsoft.com/office/drawing/2014/main" id="{34BA5784-A27E-CB48-A824-F65BD3C1ED3D}"/>
                  </a:ext>
                </a:extLst>
              </p:cNvPr>
              <p:cNvSpPr/>
              <p:nvPr/>
            </p:nvSpPr>
            <p:spPr>
              <a:xfrm>
                <a:off x="10952151" y="5385338"/>
                <a:ext cx="323553" cy="32355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oup 89">
                <a:extLst>
                  <a:ext uri="{FF2B5EF4-FFF2-40B4-BE49-F238E27FC236}">
                    <a16:creationId xmlns:a16="http://schemas.microsoft.com/office/drawing/2014/main" id="{32C974A0-4398-CB4E-B97B-55279BE2210D}"/>
                  </a:ext>
                </a:extLst>
              </p:cNvPr>
              <p:cNvGrpSpPr/>
              <p:nvPr/>
            </p:nvGrpSpPr>
            <p:grpSpPr>
              <a:xfrm>
                <a:off x="11699160" y="4959412"/>
                <a:ext cx="3207771" cy="1175403"/>
                <a:chOff x="11079729" y="5178028"/>
                <a:chExt cx="3207771" cy="1175403"/>
              </a:xfrm>
            </p:grpSpPr>
            <p:sp>
              <p:nvSpPr>
                <p:cNvPr id="91" name="TextBox 90">
                  <a:extLst>
                    <a:ext uri="{FF2B5EF4-FFF2-40B4-BE49-F238E27FC236}">
                      <a16:creationId xmlns:a16="http://schemas.microsoft.com/office/drawing/2014/main" id="{F1FC549F-B302-4B4C-AB0C-F12D2CB15AB9}"/>
                    </a:ext>
                  </a:extLst>
                </p:cNvPr>
                <p:cNvSpPr txBox="1"/>
                <p:nvPr/>
              </p:nvSpPr>
              <p:spPr>
                <a:xfrm>
                  <a:off x="11079730" y="5178028"/>
                  <a:ext cx="3207769"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Advertise</a:t>
                  </a:r>
                </a:p>
              </p:txBody>
            </p:sp>
            <p:sp>
              <p:nvSpPr>
                <p:cNvPr id="92" name="TextBox 91">
                  <a:extLst>
                    <a:ext uri="{FF2B5EF4-FFF2-40B4-BE49-F238E27FC236}">
                      <a16:creationId xmlns:a16="http://schemas.microsoft.com/office/drawing/2014/main" id="{0F06E50F-8BBE-A440-B9B7-CB49B05FAB08}"/>
                    </a:ext>
                  </a:extLst>
                </p:cNvPr>
                <p:cNvSpPr txBox="1"/>
                <p:nvPr/>
              </p:nvSpPr>
              <p:spPr>
                <a:xfrm>
                  <a:off x="11079729" y="5707100"/>
                  <a:ext cx="3207771"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+1290</a:t>
                  </a:r>
                </a:p>
              </p:txBody>
            </p:sp>
          </p:grpSp>
        </p:grpSp>
        <p:sp>
          <p:nvSpPr>
            <p:cNvPr id="88" name="TextBox 87">
              <a:extLst>
                <a:ext uri="{FF2B5EF4-FFF2-40B4-BE49-F238E27FC236}">
                  <a16:creationId xmlns:a16="http://schemas.microsoft.com/office/drawing/2014/main" id="{F58D3FC8-A681-F442-A87C-7A8612C6C923}"/>
                </a:ext>
              </a:extLst>
            </p:cNvPr>
            <p:cNvSpPr txBox="1"/>
            <p:nvPr/>
          </p:nvSpPr>
          <p:spPr>
            <a:xfrm>
              <a:off x="11214506" y="6178440"/>
              <a:ext cx="4235702" cy="1815882"/>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 domain.</a:t>
              </a:r>
            </a:p>
          </p:txBody>
        </p:sp>
      </p:grpSp>
      <p:grpSp>
        <p:nvGrpSpPr>
          <p:cNvPr id="51" name="Group 50">
            <a:extLst>
              <a:ext uri="{FF2B5EF4-FFF2-40B4-BE49-F238E27FC236}">
                <a16:creationId xmlns:a16="http://schemas.microsoft.com/office/drawing/2014/main" id="{52E53B49-8455-664E-8E8D-82A20C9A294E}"/>
              </a:ext>
            </a:extLst>
          </p:cNvPr>
          <p:cNvGrpSpPr/>
          <p:nvPr/>
        </p:nvGrpSpPr>
        <p:grpSpPr>
          <a:xfrm>
            <a:off x="3548355" y="824518"/>
            <a:ext cx="17281166" cy="2182173"/>
            <a:chOff x="3548355" y="1071658"/>
            <a:chExt cx="17281166" cy="2182173"/>
          </a:xfrm>
        </p:grpSpPr>
        <p:sp>
          <p:nvSpPr>
            <p:cNvPr id="52" name="CuadroTexto 350">
              <a:extLst>
                <a:ext uri="{FF2B5EF4-FFF2-40B4-BE49-F238E27FC236}">
                  <a16:creationId xmlns:a16="http://schemas.microsoft.com/office/drawing/2014/main" id="{55845728-48CD-C149-9211-7B3304A6603B}"/>
                </a:ext>
              </a:extLst>
            </p:cNvPr>
            <p:cNvSpPr txBox="1"/>
            <p:nvPr/>
          </p:nvSpPr>
          <p:spPr>
            <a:xfrm>
              <a:off x="3548355" y="1071658"/>
              <a:ext cx="17281166"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Powerful Charts Templates</a:t>
              </a:r>
            </a:p>
          </p:txBody>
        </p:sp>
        <p:sp>
          <p:nvSpPr>
            <p:cNvPr id="55" name="CuadroTexto 351">
              <a:extLst>
                <a:ext uri="{FF2B5EF4-FFF2-40B4-BE49-F238E27FC236}">
                  <a16:creationId xmlns:a16="http://schemas.microsoft.com/office/drawing/2014/main" id="{08FF6F84-2F4E-FB46-ABB0-FD682AB86843}"/>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56" name="Rectangle 45">
              <a:extLst>
                <a:ext uri="{FF2B5EF4-FFF2-40B4-BE49-F238E27FC236}">
                  <a16:creationId xmlns:a16="http://schemas.microsoft.com/office/drawing/2014/main" id="{D5B1CE3A-0843-A944-8405-14C3B0884F89}"/>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97498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D9F6E740-E326-F246-B56B-8FCABBBD8667}"/>
              </a:ext>
            </a:extLst>
          </p:cNvPr>
          <p:cNvGrpSpPr/>
          <p:nvPr/>
        </p:nvGrpSpPr>
        <p:grpSpPr>
          <a:xfrm>
            <a:off x="1446629" y="4838685"/>
            <a:ext cx="21484393" cy="6934103"/>
            <a:chOff x="1446629" y="4694307"/>
            <a:chExt cx="21484393" cy="6934103"/>
          </a:xfrm>
        </p:grpSpPr>
        <p:grpSp>
          <p:nvGrpSpPr>
            <p:cNvPr id="12" name="Group 11">
              <a:extLst>
                <a:ext uri="{FF2B5EF4-FFF2-40B4-BE49-F238E27FC236}">
                  <a16:creationId xmlns:a16="http://schemas.microsoft.com/office/drawing/2014/main" id="{64DE5340-4E01-B844-9A2A-06D802A2E52B}"/>
                </a:ext>
              </a:extLst>
            </p:cNvPr>
            <p:cNvGrpSpPr/>
            <p:nvPr/>
          </p:nvGrpSpPr>
          <p:grpSpPr>
            <a:xfrm>
              <a:off x="1446629" y="4694307"/>
              <a:ext cx="21484393" cy="6934103"/>
              <a:chOff x="1446629" y="4694307"/>
              <a:chExt cx="21484393" cy="6934103"/>
            </a:xfrm>
          </p:grpSpPr>
          <p:graphicFrame>
            <p:nvGraphicFramePr>
              <p:cNvPr id="51" name="Chart 50">
                <a:extLst>
                  <a:ext uri="{FF2B5EF4-FFF2-40B4-BE49-F238E27FC236}">
                    <a16:creationId xmlns:a16="http://schemas.microsoft.com/office/drawing/2014/main" id="{D6C8BC08-8603-554E-8B54-32A098669BCC}"/>
                  </a:ext>
                </a:extLst>
              </p:cNvPr>
              <p:cNvGraphicFramePr/>
              <p:nvPr>
                <p:extLst>
                  <p:ext uri="{D42A27DB-BD31-4B8C-83A1-F6EECF244321}">
                    <p14:modId xmlns:p14="http://schemas.microsoft.com/office/powerpoint/2010/main" val="3866114003"/>
                  </p:ext>
                </p:extLst>
              </p:nvPr>
            </p:nvGraphicFramePr>
            <p:xfrm>
              <a:off x="11128314" y="4694307"/>
              <a:ext cx="11802708" cy="6934103"/>
            </p:xfrm>
            <a:graphic>
              <a:graphicData uri="http://schemas.openxmlformats.org/drawingml/2006/chart">
                <c:chart xmlns:c="http://schemas.openxmlformats.org/drawingml/2006/chart" xmlns:r="http://schemas.openxmlformats.org/officeDocument/2006/relationships" r:id="rId2"/>
              </a:graphicData>
            </a:graphic>
          </p:graphicFrame>
          <p:sp>
            <p:nvSpPr>
              <p:cNvPr id="52" name="TextBox 51">
                <a:extLst>
                  <a:ext uri="{FF2B5EF4-FFF2-40B4-BE49-F238E27FC236}">
                    <a16:creationId xmlns:a16="http://schemas.microsoft.com/office/drawing/2014/main" id="{D6B97157-F2F3-8746-9DCE-35705DA985E5}"/>
                  </a:ext>
                </a:extLst>
              </p:cNvPr>
              <p:cNvSpPr txBox="1"/>
              <p:nvPr/>
            </p:nvSpPr>
            <p:spPr>
              <a:xfrm>
                <a:off x="11461121" y="5377156"/>
                <a:ext cx="2318961" cy="523220"/>
              </a:xfrm>
              <a:prstGeom prst="rect">
                <a:avLst/>
              </a:prstGeom>
              <a:noFill/>
            </p:spPr>
            <p:txBody>
              <a:bodyPr wrap="square" rtlCol="0">
                <a:spAutoFit/>
              </a:bodyPr>
              <a:lstStyle/>
              <a:p>
                <a:r>
                  <a:rPr lang="en-US" sz="2800" dirty="0">
                    <a:solidFill>
                      <a:schemeClr val="bg1"/>
                    </a:solidFill>
                    <a:latin typeface="Century Gothic" panose="020B0502020202020204" pitchFamily="34" charset="0"/>
                    <a:ea typeface="Lato Light" panose="020F0502020204030203" pitchFamily="34" charset="0"/>
                    <a:cs typeface="Lato Light" panose="020F0502020204030203" pitchFamily="34" charset="0"/>
                  </a:rPr>
                  <a:t>Develop</a:t>
                </a:r>
              </a:p>
            </p:txBody>
          </p:sp>
          <p:sp>
            <p:nvSpPr>
              <p:cNvPr id="55" name="TextBox 54">
                <a:extLst>
                  <a:ext uri="{FF2B5EF4-FFF2-40B4-BE49-F238E27FC236}">
                    <a16:creationId xmlns:a16="http://schemas.microsoft.com/office/drawing/2014/main" id="{29C0DC49-E0B8-3948-82D4-4EDBBDC4754F}"/>
                  </a:ext>
                </a:extLst>
              </p:cNvPr>
              <p:cNvSpPr txBox="1"/>
              <p:nvPr/>
            </p:nvSpPr>
            <p:spPr>
              <a:xfrm>
                <a:off x="11461121" y="6919778"/>
                <a:ext cx="2318961" cy="523220"/>
              </a:xfrm>
              <a:prstGeom prst="rect">
                <a:avLst/>
              </a:prstGeom>
              <a:noFill/>
            </p:spPr>
            <p:txBody>
              <a:bodyPr wrap="square" rtlCol="0">
                <a:spAutoFit/>
              </a:bodyPr>
              <a:lstStyle/>
              <a:p>
                <a:r>
                  <a:rPr lang="en-US" sz="2800" dirty="0">
                    <a:solidFill>
                      <a:schemeClr val="bg1"/>
                    </a:solidFill>
                    <a:latin typeface="Century Gothic" panose="020B0502020202020204" pitchFamily="34" charset="0"/>
                    <a:ea typeface="Lato Light" panose="020F0502020204030203" pitchFamily="34" charset="0"/>
                    <a:cs typeface="Lato Light" panose="020F0502020204030203" pitchFamily="34" charset="0"/>
                  </a:rPr>
                  <a:t>Analyze</a:t>
                </a:r>
              </a:p>
            </p:txBody>
          </p:sp>
          <p:sp>
            <p:nvSpPr>
              <p:cNvPr id="56" name="TextBox 55">
                <a:extLst>
                  <a:ext uri="{FF2B5EF4-FFF2-40B4-BE49-F238E27FC236}">
                    <a16:creationId xmlns:a16="http://schemas.microsoft.com/office/drawing/2014/main" id="{DC2AD453-A418-DE41-B3FE-F2173678E531}"/>
                  </a:ext>
                </a:extLst>
              </p:cNvPr>
              <p:cNvSpPr txBox="1"/>
              <p:nvPr/>
            </p:nvSpPr>
            <p:spPr>
              <a:xfrm>
                <a:off x="11461121" y="8516104"/>
                <a:ext cx="2318961" cy="523220"/>
              </a:xfrm>
              <a:prstGeom prst="rect">
                <a:avLst/>
              </a:prstGeom>
              <a:noFill/>
            </p:spPr>
            <p:txBody>
              <a:bodyPr wrap="square" rtlCol="0">
                <a:spAutoFit/>
              </a:bodyPr>
              <a:lstStyle/>
              <a:p>
                <a:r>
                  <a:rPr lang="en-US" sz="2800" dirty="0">
                    <a:solidFill>
                      <a:schemeClr val="bg1"/>
                    </a:solidFill>
                    <a:latin typeface="Century Gothic" panose="020B0502020202020204" pitchFamily="34" charset="0"/>
                    <a:ea typeface="Lato Light" panose="020F0502020204030203" pitchFamily="34" charset="0"/>
                    <a:cs typeface="Lato Light" panose="020F0502020204030203" pitchFamily="34" charset="0"/>
                  </a:rPr>
                  <a:t>Identify</a:t>
                </a:r>
              </a:p>
            </p:txBody>
          </p:sp>
          <p:sp>
            <p:nvSpPr>
              <p:cNvPr id="57" name="TextBox 56">
                <a:extLst>
                  <a:ext uri="{FF2B5EF4-FFF2-40B4-BE49-F238E27FC236}">
                    <a16:creationId xmlns:a16="http://schemas.microsoft.com/office/drawing/2014/main" id="{064B97A5-DB76-7242-B479-BAB402DA08BD}"/>
                  </a:ext>
                </a:extLst>
              </p:cNvPr>
              <p:cNvSpPr txBox="1"/>
              <p:nvPr/>
            </p:nvSpPr>
            <p:spPr>
              <a:xfrm>
                <a:off x="11461121" y="10072257"/>
                <a:ext cx="2318961" cy="523220"/>
              </a:xfrm>
              <a:prstGeom prst="rect">
                <a:avLst/>
              </a:prstGeom>
              <a:noFill/>
            </p:spPr>
            <p:txBody>
              <a:bodyPr wrap="square" rtlCol="0">
                <a:spAutoFit/>
              </a:bodyPr>
              <a:lstStyle/>
              <a:p>
                <a:r>
                  <a:rPr lang="en-US" sz="2800" dirty="0">
                    <a:solidFill>
                      <a:schemeClr val="bg1"/>
                    </a:solidFill>
                    <a:latin typeface="Century Gothic" panose="020B0502020202020204" pitchFamily="34" charset="0"/>
                    <a:ea typeface="Lato Light" panose="020F0502020204030203" pitchFamily="34" charset="0"/>
                    <a:cs typeface="Lato Light" panose="020F0502020204030203" pitchFamily="34" charset="0"/>
                  </a:rPr>
                  <a:t>Advertise</a:t>
                </a:r>
              </a:p>
            </p:txBody>
          </p:sp>
          <p:sp>
            <p:nvSpPr>
              <p:cNvPr id="58" name="Rounded Rectangle 57">
                <a:extLst>
                  <a:ext uri="{FF2B5EF4-FFF2-40B4-BE49-F238E27FC236}">
                    <a16:creationId xmlns:a16="http://schemas.microsoft.com/office/drawing/2014/main" id="{E5C1FDAC-2EC0-0D45-ACB2-5A55A5F6BCB8}"/>
                  </a:ext>
                </a:extLst>
              </p:cNvPr>
              <p:cNvSpPr/>
              <p:nvPr/>
            </p:nvSpPr>
            <p:spPr>
              <a:xfrm>
                <a:off x="1446629" y="5072722"/>
                <a:ext cx="9208217" cy="6445707"/>
              </a:xfrm>
              <a:prstGeom prst="roundRect">
                <a:avLst>
                  <a:gd name="adj" fmla="val 3817"/>
                </a:avLst>
              </a:prstGeom>
              <a:solidFill>
                <a:schemeClr val="bg1"/>
              </a:solidFill>
              <a:ln>
                <a:solidFill>
                  <a:srgbClr val="F0F1F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EDEE5CBD-E68A-3649-8EE7-7F16A15D58A7}"/>
                </a:ext>
              </a:extLst>
            </p:cNvPr>
            <p:cNvGrpSpPr/>
            <p:nvPr/>
          </p:nvGrpSpPr>
          <p:grpSpPr>
            <a:xfrm>
              <a:off x="2361847" y="5929677"/>
              <a:ext cx="7377779" cy="4801609"/>
              <a:chOff x="2154147" y="5849921"/>
              <a:chExt cx="7377779" cy="4801609"/>
            </a:xfrm>
          </p:grpSpPr>
          <p:sp>
            <p:nvSpPr>
              <p:cNvPr id="102" name="TextBox 101">
                <a:extLst>
                  <a:ext uri="{FF2B5EF4-FFF2-40B4-BE49-F238E27FC236}">
                    <a16:creationId xmlns:a16="http://schemas.microsoft.com/office/drawing/2014/main" id="{7F08F913-E603-1647-B302-05AA31161735}"/>
                  </a:ext>
                </a:extLst>
              </p:cNvPr>
              <p:cNvSpPr txBox="1"/>
              <p:nvPr/>
            </p:nvSpPr>
            <p:spPr>
              <a:xfrm>
                <a:off x="2154148" y="7973874"/>
                <a:ext cx="7377778" cy="2677656"/>
              </a:xfrm>
              <a:prstGeom prst="rect">
                <a:avLst/>
              </a:prstGeom>
              <a:noFill/>
            </p:spPr>
            <p:txBody>
              <a:bodyPr wrap="square" rtlCol="0">
                <a:spAutoFit/>
              </a:bodyPr>
              <a:lstStyle/>
              <a:p>
                <a:r>
                  <a:rPr lang="en-US" sz="2800" dirty="0">
                    <a:latin typeface="Century Gothic" panose="020B0502020202020204" pitchFamily="34" charset="0"/>
                  </a:rPr>
                  <a:t>Trying to promote your product or service to everyone can be costly and ineffective. Grouping or segmenting your potential customers based on certain characteristics will help to focus your marketing efforts.</a:t>
                </a:r>
                <a:endParaRPr lang="en-US" sz="4000" dirty="0">
                  <a:latin typeface="Century Gothic" panose="020B0502020202020204" pitchFamily="34" charset="0"/>
                  <a:ea typeface="Lato Light" panose="020F0502020204030203" pitchFamily="34" charset="0"/>
                  <a:cs typeface="Lato Light" panose="020F0502020204030203" pitchFamily="34" charset="0"/>
                </a:endParaRPr>
              </a:p>
            </p:txBody>
          </p:sp>
          <p:sp>
            <p:nvSpPr>
              <p:cNvPr id="103" name="CuadroTexto 351">
                <a:extLst>
                  <a:ext uri="{FF2B5EF4-FFF2-40B4-BE49-F238E27FC236}">
                    <a16:creationId xmlns:a16="http://schemas.microsoft.com/office/drawing/2014/main" id="{80681998-C882-D641-9E1B-C58EF770EA1D}"/>
                  </a:ext>
                </a:extLst>
              </p:cNvPr>
              <p:cNvSpPr txBox="1"/>
              <p:nvPr/>
            </p:nvSpPr>
            <p:spPr>
              <a:xfrm>
                <a:off x="2154147" y="5849921"/>
                <a:ext cx="7377779" cy="1754326"/>
              </a:xfrm>
              <a:prstGeom prst="rect">
                <a:avLst/>
              </a:prstGeom>
              <a:noFill/>
            </p:spPr>
            <p:txBody>
              <a:bodyPr wrap="square" rtlCol="0">
                <a:spAutoFit/>
              </a:bodyPr>
              <a:lstStyle/>
              <a:p>
                <a:r>
                  <a:rPr lang="en-US" sz="3600" b="1" dirty="0">
                    <a:solidFill>
                      <a:schemeClr val="tx2"/>
                    </a:solidFill>
                    <a:latin typeface="Century Gothic" panose="020B0502020202020204" pitchFamily="34" charset="0"/>
                  </a:rPr>
                  <a:t>The goal of marketing is to connect your business value to the right customer base.</a:t>
                </a:r>
                <a:endParaRPr lang="en-US" sz="8000" b="1" dirty="0">
                  <a:solidFill>
                    <a:schemeClr val="tx2"/>
                  </a:solidFill>
                  <a:latin typeface="Century Gothic" panose="020B0502020202020204" pitchFamily="34" charset="0"/>
                </a:endParaRPr>
              </a:p>
            </p:txBody>
          </p:sp>
        </p:grpSp>
      </p:grpSp>
      <p:grpSp>
        <p:nvGrpSpPr>
          <p:cNvPr id="17" name="Group 16">
            <a:extLst>
              <a:ext uri="{FF2B5EF4-FFF2-40B4-BE49-F238E27FC236}">
                <a16:creationId xmlns:a16="http://schemas.microsoft.com/office/drawing/2014/main" id="{8DF9FA7A-BCC2-2246-BCFB-E5EB3845C7EF}"/>
              </a:ext>
            </a:extLst>
          </p:cNvPr>
          <p:cNvGrpSpPr/>
          <p:nvPr/>
        </p:nvGrpSpPr>
        <p:grpSpPr>
          <a:xfrm>
            <a:off x="3548355" y="824518"/>
            <a:ext cx="17281166" cy="2182173"/>
            <a:chOff x="3548355" y="1071658"/>
            <a:chExt cx="17281166" cy="2182173"/>
          </a:xfrm>
        </p:grpSpPr>
        <p:sp>
          <p:nvSpPr>
            <p:cNvPr id="18" name="CuadroTexto 350">
              <a:extLst>
                <a:ext uri="{FF2B5EF4-FFF2-40B4-BE49-F238E27FC236}">
                  <a16:creationId xmlns:a16="http://schemas.microsoft.com/office/drawing/2014/main" id="{BF4960CE-E371-3642-ADEA-565EFF302AE0}"/>
                </a:ext>
              </a:extLst>
            </p:cNvPr>
            <p:cNvSpPr txBox="1"/>
            <p:nvPr/>
          </p:nvSpPr>
          <p:spPr>
            <a:xfrm>
              <a:off x="3548355" y="1071658"/>
              <a:ext cx="17281166"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Powerful Charts Templates</a:t>
              </a:r>
            </a:p>
          </p:txBody>
        </p:sp>
        <p:sp>
          <p:nvSpPr>
            <p:cNvPr id="19" name="CuadroTexto 351">
              <a:extLst>
                <a:ext uri="{FF2B5EF4-FFF2-40B4-BE49-F238E27FC236}">
                  <a16:creationId xmlns:a16="http://schemas.microsoft.com/office/drawing/2014/main" id="{FD4D3EDC-5819-A14B-B08C-D834B0F488FF}"/>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20" name="Rectangle 45">
              <a:extLst>
                <a:ext uri="{FF2B5EF4-FFF2-40B4-BE49-F238E27FC236}">
                  <a16:creationId xmlns:a16="http://schemas.microsoft.com/office/drawing/2014/main" id="{00D17522-9961-9D4E-88B5-7AAC6B44C3B2}"/>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73989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D1065505-BCC6-224B-B0D3-06F7460BC398}"/>
              </a:ext>
            </a:extLst>
          </p:cNvPr>
          <p:cNvGraphicFramePr/>
          <p:nvPr>
            <p:extLst>
              <p:ext uri="{D42A27DB-BD31-4B8C-83A1-F6EECF244321}">
                <p14:modId xmlns:p14="http://schemas.microsoft.com/office/powerpoint/2010/main" val="738459424"/>
              </p:ext>
            </p:extLst>
          </p:nvPr>
        </p:nvGraphicFramePr>
        <p:xfrm>
          <a:off x="1418713" y="4679378"/>
          <a:ext cx="12766054" cy="5747904"/>
        </p:xfrm>
        <a:graphic>
          <a:graphicData uri="http://schemas.openxmlformats.org/drawingml/2006/chart">
            <c:chart xmlns:c="http://schemas.openxmlformats.org/drawingml/2006/chart" xmlns:r="http://schemas.openxmlformats.org/officeDocument/2006/relationships" r:id="rId2"/>
          </a:graphicData>
        </a:graphic>
      </p:graphicFrame>
      <p:sp>
        <p:nvSpPr>
          <p:cNvPr id="21" name="Rounded Rectangle 20">
            <a:extLst>
              <a:ext uri="{FF2B5EF4-FFF2-40B4-BE49-F238E27FC236}">
                <a16:creationId xmlns:a16="http://schemas.microsoft.com/office/drawing/2014/main" id="{87014643-3820-5B41-A13E-4FE31B20082B}"/>
              </a:ext>
            </a:extLst>
          </p:cNvPr>
          <p:cNvSpPr/>
          <p:nvPr/>
        </p:nvSpPr>
        <p:spPr>
          <a:xfrm>
            <a:off x="14962793" y="4777349"/>
            <a:ext cx="7996146" cy="7158333"/>
          </a:xfrm>
          <a:prstGeom prst="roundRect">
            <a:avLst>
              <a:gd name="adj" fmla="val 3817"/>
            </a:avLst>
          </a:prstGeom>
          <a:solidFill>
            <a:schemeClr val="bg1"/>
          </a:solidFill>
          <a:ln>
            <a:solidFill>
              <a:srgbClr val="F0F1F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F509B3EA-17CC-E04C-B393-BE63EF7F68B3}"/>
              </a:ext>
            </a:extLst>
          </p:cNvPr>
          <p:cNvGrpSpPr/>
          <p:nvPr/>
        </p:nvGrpSpPr>
        <p:grpSpPr>
          <a:xfrm>
            <a:off x="15463570" y="5799836"/>
            <a:ext cx="6994591" cy="5113358"/>
            <a:chOff x="15947606" y="4712035"/>
            <a:chExt cx="6994591" cy="5113358"/>
          </a:xfrm>
        </p:grpSpPr>
        <p:grpSp>
          <p:nvGrpSpPr>
            <p:cNvPr id="12" name="Group 11">
              <a:extLst>
                <a:ext uri="{FF2B5EF4-FFF2-40B4-BE49-F238E27FC236}">
                  <a16:creationId xmlns:a16="http://schemas.microsoft.com/office/drawing/2014/main" id="{E380DC39-4B24-B648-88FD-5E161FE2C168}"/>
                </a:ext>
              </a:extLst>
            </p:cNvPr>
            <p:cNvGrpSpPr/>
            <p:nvPr/>
          </p:nvGrpSpPr>
          <p:grpSpPr>
            <a:xfrm>
              <a:off x="15947606" y="4712035"/>
              <a:ext cx="6994591" cy="3258217"/>
              <a:chOff x="3057970" y="6277407"/>
              <a:chExt cx="6994591" cy="3258217"/>
            </a:xfrm>
          </p:grpSpPr>
          <p:sp>
            <p:nvSpPr>
              <p:cNvPr id="19" name="TextBox 18">
                <a:extLst>
                  <a:ext uri="{FF2B5EF4-FFF2-40B4-BE49-F238E27FC236}">
                    <a16:creationId xmlns:a16="http://schemas.microsoft.com/office/drawing/2014/main" id="{F0515203-EBD6-C744-9817-C9F4F90EBE11}"/>
                  </a:ext>
                </a:extLst>
              </p:cNvPr>
              <p:cNvSpPr txBox="1"/>
              <p:nvPr/>
            </p:nvSpPr>
            <p:spPr>
              <a:xfrm>
                <a:off x="3057970" y="8150629"/>
                <a:ext cx="6994591" cy="1384995"/>
              </a:xfrm>
              <a:prstGeom prst="rect">
                <a:avLst/>
              </a:prstGeom>
              <a:noFill/>
            </p:spPr>
            <p:txBody>
              <a:bodyPr wrap="square" rtlCol="0">
                <a:spAutoFit/>
              </a:bodyPr>
              <a:lstStyle/>
              <a:p>
                <a:pPr algn="ctr"/>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 domain on social media. </a:t>
                </a:r>
              </a:p>
            </p:txBody>
          </p:sp>
          <p:sp>
            <p:nvSpPr>
              <p:cNvPr id="20" name="Rectangle 19">
                <a:extLst>
                  <a:ext uri="{FF2B5EF4-FFF2-40B4-BE49-F238E27FC236}">
                    <a16:creationId xmlns:a16="http://schemas.microsoft.com/office/drawing/2014/main" id="{6AECED7B-E7C5-7A46-9F04-FA275E85041C}"/>
                  </a:ext>
                </a:extLst>
              </p:cNvPr>
              <p:cNvSpPr>
                <a:spLocks/>
              </p:cNvSpPr>
              <p:nvPr/>
            </p:nvSpPr>
            <p:spPr bwMode="auto">
              <a:xfrm>
                <a:off x="3394358" y="6277407"/>
                <a:ext cx="6321816" cy="10874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defRPr/>
                </a:pPr>
                <a:r>
                  <a:rPr lang="en-US" altLang="x-none" sz="6400" b="1" baseline="0" dirty="0">
                    <a:solidFill>
                      <a:schemeClr val="tx2"/>
                    </a:solidFill>
                    <a:latin typeface="Century Gothic" panose="020B0502020202020204" pitchFamily="34" charset="0"/>
                    <a:ea typeface="Open Sans Light" charset="0"/>
                    <a:cs typeface="Open Sans Light" charset="0"/>
                    <a:sym typeface="Open Sans Light" charset="0"/>
                  </a:rPr>
                  <a:t>Product Name</a:t>
                </a:r>
                <a:endParaRPr lang="x-none" altLang="x-none" sz="6400" b="1" baseline="0">
                  <a:solidFill>
                    <a:schemeClr val="tx2"/>
                  </a:solidFill>
                  <a:latin typeface="Century Gothic" panose="020B0502020202020204" pitchFamily="34" charset="0"/>
                  <a:ea typeface="Open Sans Light" charset="0"/>
                  <a:cs typeface="Open Sans Light" charset="0"/>
                  <a:sym typeface="Open Sans Light" charset="0"/>
                </a:endParaRPr>
              </a:p>
            </p:txBody>
          </p:sp>
        </p:grpSp>
        <p:grpSp>
          <p:nvGrpSpPr>
            <p:cNvPr id="14" name="Group 13">
              <a:extLst>
                <a:ext uri="{FF2B5EF4-FFF2-40B4-BE49-F238E27FC236}">
                  <a16:creationId xmlns:a16="http://schemas.microsoft.com/office/drawing/2014/main" id="{EAE56457-25DF-D748-B628-F803133C3497}"/>
                </a:ext>
              </a:extLst>
            </p:cNvPr>
            <p:cNvGrpSpPr/>
            <p:nvPr/>
          </p:nvGrpSpPr>
          <p:grpSpPr>
            <a:xfrm>
              <a:off x="17009467" y="8751917"/>
              <a:ext cx="4870867" cy="1073476"/>
              <a:chOff x="2285078" y="9343449"/>
              <a:chExt cx="4870867" cy="1073476"/>
            </a:xfrm>
          </p:grpSpPr>
          <p:sp>
            <p:nvSpPr>
              <p:cNvPr id="15" name="TextBox 14">
                <a:extLst>
                  <a:ext uri="{FF2B5EF4-FFF2-40B4-BE49-F238E27FC236}">
                    <a16:creationId xmlns:a16="http://schemas.microsoft.com/office/drawing/2014/main" id="{F85DD59E-B277-5F45-BE4C-AC822021CD6A}"/>
                  </a:ext>
                </a:extLst>
              </p:cNvPr>
              <p:cNvSpPr txBox="1"/>
              <p:nvPr/>
            </p:nvSpPr>
            <p:spPr>
              <a:xfrm flipH="1">
                <a:off x="2316728" y="9853758"/>
                <a:ext cx="2480485" cy="563167"/>
              </a:xfrm>
              <a:prstGeom prst="rect">
                <a:avLst/>
              </a:prstGeom>
              <a:noFill/>
            </p:spPr>
            <p:txBody>
              <a:bodyPr wrap="square" rtlCol="0">
                <a:spAutoFit/>
              </a:bodyPr>
              <a:lstStyle/>
              <a:p>
                <a:pPr algn="ctr">
                  <a:lnSpc>
                    <a:spcPts val="4080"/>
                  </a:lnSpc>
                </a:pPr>
                <a:r>
                  <a:rPr lang="en-US" sz="2800" dirty="0">
                    <a:latin typeface="Century Gothic" panose="020B0502020202020204" pitchFamily="34" charset="0"/>
                    <a:ea typeface="Lato Light" panose="020F0502020204030203" pitchFamily="34" charset="0"/>
                    <a:cs typeface="Lato Light" panose="020F0502020204030203" pitchFamily="34" charset="0"/>
                  </a:rPr>
                  <a:t>25</a:t>
                </a:r>
              </a:p>
            </p:txBody>
          </p:sp>
          <p:sp>
            <p:nvSpPr>
              <p:cNvPr id="16" name="TextBox 15">
                <a:extLst>
                  <a:ext uri="{FF2B5EF4-FFF2-40B4-BE49-F238E27FC236}">
                    <a16:creationId xmlns:a16="http://schemas.microsoft.com/office/drawing/2014/main" id="{94D5E882-DFA0-574A-9AA8-90EDC94E8C75}"/>
                  </a:ext>
                </a:extLst>
              </p:cNvPr>
              <p:cNvSpPr txBox="1"/>
              <p:nvPr/>
            </p:nvSpPr>
            <p:spPr>
              <a:xfrm flipH="1">
                <a:off x="2285078" y="9343449"/>
                <a:ext cx="2512136" cy="618118"/>
              </a:xfrm>
              <a:prstGeom prst="rect">
                <a:avLst/>
              </a:prstGeom>
              <a:noFill/>
            </p:spPr>
            <p:txBody>
              <a:bodyPr wrap="square" rtlCol="0">
                <a:spAutoFit/>
              </a:bodyPr>
              <a:lstStyle/>
              <a:p>
                <a:pPr algn="ctr">
                  <a:lnSpc>
                    <a:spcPts val="4080"/>
                  </a:lnSpc>
                </a:pPr>
                <a:r>
                  <a:rPr lang="en-US" sz="3600" b="1" dirty="0">
                    <a:solidFill>
                      <a:schemeClr val="accent1"/>
                    </a:solidFill>
                    <a:latin typeface="Century Gothic" panose="020B0502020202020204" pitchFamily="34" charset="0"/>
                    <a:ea typeface="Lato Light" panose="020F0502020204030203" pitchFamily="34" charset="0"/>
                    <a:cs typeface="Lato Light" panose="020F0502020204030203" pitchFamily="34" charset="0"/>
                  </a:rPr>
                  <a:t>Customer</a:t>
                </a:r>
              </a:p>
            </p:txBody>
          </p:sp>
          <p:sp>
            <p:nvSpPr>
              <p:cNvPr id="17" name="TextBox 16">
                <a:extLst>
                  <a:ext uri="{FF2B5EF4-FFF2-40B4-BE49-F238E27FC236}">
                    <a16:creationId xmlns:a16="http://schemas.microsoft.com/office/drawing/2014/main" id="{EFDF8577-D906-F645-BF3C-406E70BFBF6C}"/>
                  </a:ext>
                </a:extLst>
              </p:cNvPr>
              <p:cNvSpPr txBox="1"/>
              <p:nvPr/>
            </p:nvSpPr>
            <p:spPr>
              <a:xfrm flipH="1">
                <a:off x="5295053" y="9853758"/>
                <a:ext cx="1860892" cy="563167"/>
              </a:xfrm>
              <a:prstGeom prst="rect">
                <a:avLst/>
              </a:prstGeom>
              <a:noFill/>
            </p:spPr>
            <p:txBody>
              <a:bodyPr wrap="square" rtlCol="0">
                <a:spAutoFit/>
              </a:bodyPr>
              <a:lstStyle/>
              <a:p>
                <a:pPr algn="ctr">
                  <a:lnSpc>
                    <a:spcPts val="4080"/>
                  </a:lnSpc>
                </a:pPr>
                <a:r>
                  <a:rPr lang="en-US" sz="2800" dirty="0">
                    <a:latin typeface="Century Gothic" panose="020B0502020202020204" pitchFamily="34" charset="0"/>
                    <a:ea typeface="Lato Light" panose="020F0502020204030203" pitchFamily="34" charset="0"/>
                    <a:cs typeface="Lato Light" panose="020F0502020204030203" pitchFamily="34" charset="0"/>
                  </a:rPr>
                  <a:t>75</a:t>
                </a:r>
              </a:p>
            </p:txBody>
          </p:sp>
          <p:sp>
            <p:nvSpPr>
              <p:cNvPr id="18" name="TextBox 17">
                <a:extLst>
                  <a:ext uri="{FF2B5EF4-FFF2-40B4-BE49-F238E27FC236}">
                    <a16:creationId xmlns:a16="http://schemas.microsoft.com/office/drawing/2014/main" id="{92B97A14-B895-AF41-84BF-27E2162921C9}"/>
                  </a:ext>
                </a:extLst>
              </p:cNvPr>
              <p:cNvSpPr txBox="1"/>
              <p:nvPr/>
            </p:nvSpPr>
            <p:spPr>
              <a:xfrm flipH="1">
                <a:off x="5295053" y="9343449"/>
                <a:ext cx="1860892" cy="618118"/>
              </a:xfrm>
              <a:prstGeom prst="rect">
                <a:avLst/>
              </a:prstGeom>
              <a:noFill/>
            </p:spPr>
            <p:txBody>
              <a:bodyPr wrap="square" rtlCol="0">
                <a:spAutoFit/>
              </a:bodyPr>
              <a:lstStyle/>
              <a:p>
                <a:pPr algn="ctr">
                  <a:lnSpc>
                    <a:spcPts val="4080"/>
                  </a:lnSpc>
                </a:pPr>
                <a:r>
                  <a:rPr lang="en-US" sz="3600" b="1" dirty="0">
                    <a:solidFill>
                      <a:schemeClr val="accent2"/>
                    </a:solidFill>
                    <a:latin typeface="Century Gothic" panose="020B0502020202020204" pitchFamily="34" charset="0"/>
                    <a:ea typeface="Lato Light" panose="020F0502020204030203" pitchFamily="34" charset="0"/>
                    <a:cs typeface="Lato Light" panose="020F0502020204030203" pitchFamily="34" charset="0"/>
                  </a:rPr>
                  <a:t>Sales</a:t>
                </a:r>
              </a:p>
            </p:txBody>
          </p:sp>
        </p:grpSp>
      </p:grpSp>
      <p:sp>
        <p:nvSpPr>
          <p:cNvPr id="24" name="TextBox 23">
            <a:extLst>
              <a:ext uri="{FF2B5EF4-FFF2-40B4-BE49-F238E27FC236}">
                <a16:creationId xmlns:a16="http://schemas.microsoft.com/office/drawing/2014/main" id="{25D8A9C8-7DB2-E441-83AF-CB89D9CB93EE}"/>
              </a:ext>
            </a:extLst>
          </p:cNvPr>
          <p:cNvSpPr txBox="1"/>
          <p:nvPr/>
        </p:nvSpPr>
        <p:spPr>
          <a:xfrm>
            <a:off x="1493549" y="10981575"/>
            <a:ext cx="12691217" cy="954107"/>
          </a:xfrm>
          <a:prstGeom prst="rect">
            <a:avLst/>
          </a:prstGeom>
          <a:noFill/>
        </p:spPr>
        <p:txBody>
          <a:bodyPr wrap="square" rtlCol="0">
            <a:spAutoFit/>
          </a:bodyPr>
          <a:lstStyle/>
          <a:p>
            <a:r>
              <a:rPr lang="en-US" sz="2800" dirty="0">
                <a:latin typeface="Century Gothic" panose="020B0502020202020204" pitchFamily="34" charset="0"/>
              </a:rPr>
              <a:t>Grouping or segmenting your potential customers based on certain characteristics will help to focus your marketing efforts.</a:t>
            </a:r>
            <a:endParaRPr lang="en-US" sz="4000" dirty="0">
              <a:latin typeface="Century Gothic" panose="020B0502020202020204" pitchFamily="34" charset="0"/>
              <a:ea typeface="Lato Light" panose="020F0502020204030203" pitchFamily="34" charset="0"/>
              <a:cs typeface="Lato Light" panose="020F0502020204030203" pitchFamily="34" charset="0"/>
            </a:endParaRPr>
          </a:p>
        </p:txBody>
      </p:sp>
      <p:grpSp>
        <p:nvGrpSpPr>
          <p:cNvPr id="22" name="Group 21">
            <a:extLst>
              <a:ext uri="{FF2B5EF4-FFF2-40B4-BE49-F238E27FC236}">
                <a16:creationId xmlns:a16="http://schemas.microsoft.com/office/drawing/2014/main" id="{F31CE85C-A625-A349-804B-A1C8342A6C0C}"/>
              </a:ext>
            </a:extLst>
          </p:cNvPr>
          <p:cNvGrpSpPr/>
          <p:nvPr/>
        </p:nvGrpSpPr>
        <p:grpSpPr>
          <a:xfrm>
            <a:off x="3548355" y="824518"/>
            <a:ext cx="17281166" cy="2182173"/>
            <a:chOff x="3548355" y="1071658"/>
            <a:chExt cx="17281166" cy="2182173"/>
          </a:xfrm>
        </p:grpSpPr>
        <p:sp>
          <p:nvSpPr>
            <p:cNvPr id="23" name="CuadroTexto 350">
              <a:extLst>
                <a:ext uri="{FF2B5EF4-FFF2-40B4-BE49-F238E27FC236}">
                  <a16:creationId xmlns:a16="http://schemas.microsoft.com/office/drawing/2014/main" id="{959D8DF1-3305-4841-9A7F-CD27B38B8AEE}"/>
                </a:ext>
              </a:extLst>
            </p:cNvPr>
            <p:cNvSpPr txBox="1"/>
            <p:nvPr/>
          </p:nvSpPr>
          <p:spPr>
            <a:xfrm>
              <a:off x="3548355" y="1071658"/>
              <a:ext cx="17281166"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Powerful Charts Templates</a:t>
              </a:r>
            </a:p>
          </p:txBody>
        </p:sp>
        <p:sp>
          <p:nvSpPr>
            <p:cNvPr id="25" name="CuadroTexto 351">
              <a:extLst>
                <a:ext uri="{FF2B5EF4-FFF2-40B4-BE49-F238E27FC236}">
                  <a16:creationId xmlns:a16="http://schemas.microsoft.com/office/drawing/2014/main" id="{C344BF46-30EE-9F49-A1B8-D26D94FFA6E4}"/>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26" name="Rectangle 45">
              <a:extLst>
                <a:ext uri="{FF2B5EF4-FFF2-40B4-BE49-F238E27FC236}">
                  <a16:creationId xmlns:a16="http://schemas.microsoft.com/office/drawing/2014/main" id="{8559EE5C-CCA4-6C4F-8FA0-230D5BF5DE47}"/>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15502551"/>
      </p:ext>
    </p:extLst>
  </p:cSld>
  <p:clrMapOvr>
    <a:masterClrMapping/>
  </p:clrMapOvr>
</p:sld>
</file>

<file path=ppt/theme/theme1.xml><?xml version="1.0" encoding="utf-8"?>
<a:theme xmlns:a="http://schemas.openxmlformats.org/drawingml/2006/main" name="Office Theme">
  <a:themeElements>
    <a:clrScheme name="Harvey 1">
      <a:dk1>
        <a:srgbClr val="777678"/>
      </a:dk1>
      <a:lt1>
        <a:srgbClr val="FFFFFF"/>
      </a:lt1>
      <a:dk2>
        <a:srgbClr val="11133A"/>
      </a:dk2>
      <a:lt2>
        <a:srgbClr val="FFFFFF"/>
      </a:lt2>
      <a:accent1>
        <a:srgbClr val="EEB94C"/>
      </a:accent1>
      <a:accent2>
        <a:srgbClr val="E34739"/>
      </a:accent2>
      <a:accent3>
        <a:srgbClr val="24B5B2"/>
      </a:accent3>
      <a:accent4>
        <a:srgbClr val="9CD1D0"/>
      </a:accent4>
      <a:accent5>
        <a:srgbClr val="EEB94C"/>
      </a:accent5>
      <a:accent6>
        <a:srgbClr val="E34739"/>
      </a:accent6>
      <a:hlink>
        <a:srgbClr val="E4D71C"/>
      </a:hlink>
      <a:folHlink>
        <a:srgbClr val="B26B0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8413</TotalTime>
  <Words>943</Words>
  <Application>Microsoft Macintosh PowerPoint</Application>
  <PresentationFormat>Custom</PresentationFormat>
  <Paragraphs>227</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Century Gothic</vt:lpstr>
      <vt:lpstr>Helvetica Light</vt:lpstr>
      <vt:lpstr>Lato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Luis Lopez</dc:creator>
  <cp:lastModifiedBy>Adrian Perez</cp:lastModifiedBy>
  <cp:revision>949</cp:revision>
  <dcterms:created xsi:type="dcterms:W3CDTF">2020-05-04T13:20:50Z</dcterms:created>
  <dcterms:modified xsi:type="dcterms:W3CDTF">2020-11-13T20:22:19Z</dcterms:modified>
</cp:coreProperties>
</file>