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7" r:id="rId3"/>
    <p:sldId id="4403" r:id="rId4"/>
    <p:sldId id="4378" r:id="rId5"/>
    <p:sldId id="4384" r:id="rId6"/>
    <p:sldId id="4392" r:id="rId7"/>
    <p:sldId id="4396" r:id="rId8"/>
    <p:sldId id="4381" r:id="rId9"/>
    <p:sldId id="4380" r:id="rId10"/>
    <p:sldId id="4397" r:id="rId11"/>
    <p:sldId id="4398" r:id="rId12"/>
    <p:sldId id="4399" r:id="rId13"/>
    <p:sldId id="4400" r:id="rId14"/>
    <p:sldId id="4401" r:id="rId15"/>
    <p:sldId id="4402" r:id="rId16"/>
    <p:sldId id="4404" r:id="rId17"/>
    <p:sldId id="4405" r:id="rId18"/>
    <p:sldId id="4406" r:id="rId19"/>
    <p:sldId id="4407" r:id="rId20"/>
    <p:sldId id="440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9" autoAdjust="0"/>
    <p:restoredTop sz="38338" autoAdjust="0"/>
  </p:normalViewPr>
  <p:slideViewPr>
    <p:cSldViewPr snapToGrid="0" snapToObjects="1">
      <p:cViewPr varScale="1">
        <p:scale>
          <a:sx n="66" d="100"/>
          <a:sy n="66" d="100"/>
        </p:scale>
        <p:origin x="312" y="22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BED6D7-43F4-6C4A-BCF3-D1C71CBF3D0C}"/>
              </a:ext>
            </a:extLst>
          </p:cNvPr>
          <p:cNvCxnSpPr>
            <a:cxnSpLocks/>
          </p:cNvCxnSpPr>
          <p:nvPr/>
        </p:nvCxnSpPr>
        <p:spPr>
          <a:xfrm>
            <a:off x="18432745" y="5209953"/>
            <a:ext cx="0" cy="633700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entagon 45">
            <a:extLst>
              <a:ext uri="{FF2B5EF4-FFF2-40B4-BE49-F238E27FC236}">
                <a16:creationId xmlns:a16="http://schemas.microsoft.com/office/drawing/2014/main" id="{BDAE4694-03B6-E445-8C8A-A74D33345110}"/>
              </a:ext>
            </a:extLst>
          </p:cNvPr>
          <p:cNvSpPr/>
          <p:nvPr/>
        </p:nvSpPr>
        <p:spPr>
          <a:xfrm>
            <a:off x="18390215" y="5209953"/>
            <a:ext cx="4464235" cy="138223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068412" y="1046901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976D3-0E9A-6346-835C-97F66ACFE66E}"/>
              </a:ext>
            </a:extLst>
          </p:cNvPr>
          <p:cNvCxnSpPr>
            <a:cxnSpLocks/>
          </p:cNvCxnSpPr>
          <p:nvPr/>
        </p:nvCxnSpPr>
        <p:spPr>
          <a:xfrm>
            <a:off x="2122401" y="5209953"/>
            <a:ext cx="0" cy="633700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2FF8B565-42FD-554E-83C7-EF49C0DBCA25}"/>
              </a:ext>
            </a:extLst>
          </p:cNvPr>
          <p:cNvSpPr/>
          <p:nvPr/>
        </p:nvSpPr>
        <p:spPr>
          <a:xfrm>
            <a:off x="2079871" y="5209953"/>
            <a:ext cx="4464235" cy="138223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A3E741-FD84-CC4C-AF14-0EB5FF6F6343}"/>
              </a:ext>
            </a:extLst>
          </p:cNvPr>
          <p:cNvCxnSpPr>
            <a:cxnSpLocks/>
          </p:cNvCxnSpPr>
          <p:nvPr/>
        </p:nvCxnSpPr>
        <p:spPr>
          <a:xfrm>
            <a:off x="5865061" y="6592186"/>
            <a:ext cx="0" cy="633700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entagon 37">
            <a:extLst>
              <a:ext uri="{FF2B5EF4-FFF2-40B4-BE49-F238E27FC236}">
                <a16:creationId xmlns:a16="http://schemas.microsoft.com/office/drawing/2014/main" id="{040B0062-A53A-344C-B905-5F1DD78B2942}"/>
              </a:ext>
            </a:extLst>
          </p:cNvPr>
          <p:cNvSpPr/>
          <p:nvPr/>
        </p:nvSpPr>
        <p:spPr>
          <a:xfrm>
            <a:off x="5822531" y="7527382"/>
            <a:ext cx="4464235" cy="13822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3FBE1A-2F8F-F341-B169-9C7E338E99D4}"/>
              </a:ext>
            </a:extLst>
          </p:cNvPr>
          <p:cNvCxnSpPr>
            <a:cxnSpLocks/>
          </p:cNvCxnSpPr>
          <p:nvPr/>
        </p:nvCxnSpPr>
        <p:spPr>
          <a:xfrm>
            <a:off x="10309471" y="5209953"/>
            <a:ext cx="0" cy="633700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tagon 39">
            <a:extLst>
              <a:ext uri="{FF2B5EF4-FFF2-40B4-BE49-F238E27FC236}">
                <a16:creationId xmlns:a16="http://schemas.microsoft.com/office/drawing/2014/main" id="{165C447E-8DA7-344F-B64A-DC9A7C0109DA}"/>
              </a:ext>
            </a:extLst>
          </p:cNvPr>
          <p:cNvSpPr/>
          <p:nvPr/>
        </p:nvSpPr>
        <p:spPr>
          <a:xfrm>
            <a:off x="10266941" y="5209953"/>
            <a:ext cx="4464235" cy="138223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A82A8C-E086-BD4A-8DD1-0FE7E206A23B}"/>
              </a:ext>
            </a:extLst>
          </p:cNvPr>
          <p:cNvCxnSpPr>
            <a:cxnSpLocks/>
          </p:cNvCxnSpPr>
          <p:nvPr/>
        </p:nvCxnSpPr>
        <p:spPr>
          <a:xfrm>
            <a:off x="14052131" y="6592186"/>
            <a:ext cx="0" cy="633700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ntagon 41">
            <a:extLst>
              <a:ext uri="{FF2B5EF4-FFF2-40B4-BE49-F238E27FC236}">
                <a16:creationId xmlns:a16="http://schemas.microsoft.com/office/drawing/2014/main" id="{59F6A7C6-BEC3-E241-8C5C-42396A80955A}"/>
              </a:ext>
            </a:extLst>
          </p:cNvPr>
          <p:cNvSpPr/>
          <p:nvPr/>
        </p:nvSpPr>
        <p:spPr>
          <a:xfrm>
            <a:off x="14009601" y="7527382"/>
            <a:ext cx="4464235" cy="138223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9FBB94-4834-2742-8D5B-03686145FAF7}"/>
              </a:ext>
            </a:extLst>
          </p:cNvPr>
          <p:cNvSpPr txBox="1"/>
          <p:nvPr/>
        </p:nvSpPr>
        <p:spPr>
          <a:xfrm>
            <a:off x="2430828" y="6858000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40549-6916-8942-BA84-FD74D181B7F4}"/>
              </a:ext>
            </a:extLst>
          </p:cNvPr>
          <p:cNvSpPr txBox="1"/>
          <p:nvPr/>
        </p:nvSpPr>
        <p:spPr>
          <a:xfrm>
            <a:off x="10681698" y="6858000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E5739-7384-1845-B181-4933C805CF37}"/>
              </a:ext>
            </a:extLst>
          </p:cNvPr>
          <p:cNvSpPr txBox="1"/>
          <p:nvPr/>
        </p:nvSpPr>
        <p:spPr>
          <a:xfrm>
            <a:off x="18868768" y="6858000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0CED0E-ECB2-AD43-B1C5-0A639F7842A1}"/>
              </a:ext>
            </a:extLst>
          </p:cNvPr>
          <p:cNvSpPr txBox="1"/>
          <p:nvPr/>
        </p:nvSpPr>
        <p:spPr>
          <a:xfrm>
            <a:off x="6237289" y="9324754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717BC6-650A-C349-90DA-EF9D6D705C27}"/>
              </a:ext>
            </a:extLst>
          </p:cNvPr>
          <p:cNvSpPr txBox="1"/>
          <p:nvPr/>
        </p:nvSpPr>
        <p:spPr>
          <a:xfrm>
            <a:off x="14466889" y="9324754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FC314E-FEFD-DC4C-BEF9-0997503DA8F6}"/>
              </a:ext>
            </a:extLst>
          </p:cNvPr>
          <p:cNvSpPr/>
          <p:nvPr/>
        </p:nvSpPr>
        <p:spPr>
          <a:xfrm>
            <a:off x="3383071" y="557790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6E0E8F-B693-5144-A4BD-DEE86F893EDC}"/>
              </a:ext>
            </a:extLst>
          </p:cNvPr>
          <p:cNvSpPr/>
          <p:nvPr/>
        </p:nvSpPr>
        <p:spPr>
          <a:xfrm>
            <a:off x="7146997" y="787453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54CFC6-F075-E348-B768-8F867052593A}"/>
              </a:ext>
            </a:extLst>
          </p:cNvPr>
          <p:cNvSpPr/>
          <p:nvPr/>
        </p:nvSpPr>
        <p:spPr>
          <a:xfrm>
            <a:off x="11570141" y="555663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42A51-70E5-0046-A9B9-02909B8D2EEB}"/>
              </a:ext>
            </a:extLst>
          </p:cNvPr>
          <p:cNvSpPr/>
          <p:nvPr/>
        </p:nvSpPr>
        <p:spPr>
          <a:xfrm>
            <a:off x="15291537" y="787453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8362BB-5DE2-BE4D-9603-47AE815A2019}"/>
              </a:ext>
            </a:extLst>
          </p:cNvPr>
          <p:cNvSpPr/>
          <p:nvPr/>
        </p:nvSpPr>
        <p:spPr>
          <a:xfrm>
            <a:off x="19693416" y="553537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1075BE-5CE3-FD41-BDB6-26B11B3FD4B1}"/>
              </a:ext>
            </a:extLst>
          </p:cNvPr>
          <p:cNvSpPr txBox="1"/>
          <p:nvPr/>
        </p:nvSpPr>
        <p:spPr>
          <a:xfrm>
            <a:off x="2430828" y="832529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37EB5-BC51-404E-88B6-176EAC9022A0}"/>
              </a:ext>
            </a:extLst>
          </p:cNvPr>
          <p:cNvSpPr txBox="1"/>
          <p:nvPr/>
        </p:nvSpPr>
        <p:spPr>
          <a:xfrm>
            <a:off x="10681698" y="832529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FE4258-FEA0-FA4F-8E21-4B1702F6DA77}"/>
              </a:ext>
            </a:extLst>
          </p:cNvPr>
          <p:cNvSpPr txBox="1"/>
          <p:nvPr/>
        </p:nvSpPr>
        <p:spPr>
          <a:xfrm>
            <a:off x="18868768" y="832529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0ECC0F-7871-BD4C-B26B-89BA4867B581}"/>
              </a:ext>
            </a:extLst>
          </p:cNvPr>
          <p:cNvSpPr txBox="1"/>
          <p:nvPr/>
        </p:nvSpPr>
        <p:spPr>
          <a:xfrm>
            <a:off x="6237289" y="1079204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E8513-8C1F-4F4E-9808-2223C69125B5}"/>
              </a:ext>
            </a:extLst>
          </p:cNvPr>
          <p:cNvSpPr txBox="1"/>
          <p:nvPr/>
        </p:nvSpPr>
        <p:spPr>
          <a:xfrm>
            <a:off x="14466889" y="10792047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pic>
        <p:nvPicPr>
          <p:cNvPr id="75" name="Gráfico 224">
            <a:extLst>
              <a:ext uri="{FF2B5EF4-FFF2-40B4-BE49-F238E27FC236}">
                <a16:creationId xmlns:a16="http://schemas.microsoft.com/office/drawing/2014/main" id="{CE9B7E61-2BE3-3D4B-B049-4E7B4B92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9270" y="7713827"/>
            <a:ext cx="903830" cy="903830"/>
          </a:xfrm>
          <a:prstGeom prst="rect">
            <a:avLst/>
          </a:prstGeom>
        </p:spPr>
      </p:pic>
      <p:sp>
        <p:nvSpPr>
          <p:cNvPr id="76" name="Gráfico 85">
            <a:extLst>
              <a:ext uri="{FF2B5EF4-FFF2-40B4-BE49-F238E27FC236}">
                <a16:creationId xmlns:a16="http://schemas.microsoft.com/office/drawing/2014/main" id="{76A0C30F-DDEA-3048-8622-91EB3A021C65}"/>
              </a:ext>
            </a:extLst>
          </p:cNvPr>
          <p:cNvSpPr/>
          <p:nvPr/>
        </p:nvSpPr>
        <p:spPr>
          <a:xfrm>
            <a:off x="14322800" y="7966895"/>
            <a:ext cx="718511" cy="449069"/>
          </a:xfrm>
          <a:custGeom>
            <a:avLst/>
            <a:gdLst>
              <a:gd name="connsiteX0" fmla="*/ 516994 w 570476"/>
              <a:gd name="connsiteY0" fmla="*/ 0 h 356547"/>
              <a:gd name="connsiteX1" fmla="*/ 427857 w 570476"/>
              <a:gd name="connsiteY1" fmla="*/ 78304 h 356547"/>
              <a:gd name="connsiteX2" fmla="*/ 427857 w 570476"/>
              <a:gd name="connsiteY2" fmla="*/ 35655 h 356547"/>
              <a:gd name="connsiteX3" fmla="*/ 392202 w 570476"/>
              <a:gd name="connsiteY3" fmla="*/ 0 h 356547"/>
              <a:gd name="connsiteX4" fmla="*/ 35655 w 570476"/>
              <a:gd name="connsiteY4" fmla="*/ 0 h 356547"/>
              <a:gd name="connsiteX5" fmla="*/ 0 w 570476"/>
              <a:gd name="connsiteY5" fmla="*/ 35655 h 356547"/>
              <a:gd name="connsiteX6" fmla="*/ 0 w 570476"/>
              <a:gd name="connsiteY6" fmla="*/ 320893 h 356547"/>
              <a:gd name="connsiteX7" fmla="*/ 35655 w 570476"/>
              <a:gd name="connsiteY7" fmla="*/ 356548 h 356547"/>
              <a:gd name="connsiteX8" fmla="*/ 392202 w 570476"/>
              <a:gd name="connsiteY8" fmla="*/ 356548 h 356547"/>
              <a:gd name="connsiteX9" fmla="*/ 427857 w 570476"/>
              <a:gd name="connsiteY9" fmla="*/ 320893 h 356547"/>
              <a:gd name="connsiteX10" fmla="*/ 427857 w 570476"/>
              <a:gd name="connsiteY10" fmla="*/ 278242 h 356547"/>
              <a:gd name="connsiteX11" fmla="*/ 516994 w 570476"/>
              <a:gd name="connsiteY11" fmla="*/ 356548 h 356547"/>
              <a:gd name="connsiteX12" fmla="*/ 570477 w 570476"/>
              <a:gd name="connsiteY12" fmla="*/ 356548 h 356547"/>
              <a:gd name="connsiteX13" fmla="*/ 570477 w 570476"/>
              <a:gd name="connsiteY13" fmla="*/ 178274 h 356547"/>
              <a:gd name="connsiteX14" fmla="*/ 570477 w 570476"/>
              <a:gd name="connsiteY14" fmla="*/ 0 h 3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476" h="356547">
                <a:moveTo>
                  <a:pt x="516994" y="0"/>
                </a:moveTo>
                <a:lnTo>
                  <a:pt x="427857" y="78304"/>
                </a:lnTo>
                <a:lnTo>
                  <a:pt x="427857" y="35655"/>
                </a:lnTo>
                <a:cubicBezTo>
                  <a:pt x="427857" y="15962"/>
                  <a:pt x="411895" y="0"/>
                  <a:pt x="392202" y="0"/>
                </a:cubicBezTo>
                <a:lnTo>
                  <a:pt x="35655" y="0"/>
                </a:lnTo>
                <a:cubicBezTo>
                  <a:pt x="15962" y="0"/>
                  <a:pt x="0" y="15962"/>
                  <a:pt x="0" y="35655"/>
                </a:cubicBezTo>
                <a:lnTo>
                  <a:pt x="0" y="320893"/>
                </a:lnTo>
                <a:cubicBezTo>
                  <a:pt x="0" y="340583"/>
                  <a:pt x="15962" y="356548"/>
                  <a:pt x="35655" y="356548"/>
                </a:cubicBezTo>
                <a:lnTo>
                  <a:pt x="392202" y="356548"/>
                </a:lnTo>
                <a:cubicBezTo>
                  <a:pt x="411895" y="356548"/>
                  <a:pt x="427857" y="340583"/>
                  <a:pt x="427857" y="320893"/>
                </a:cubicBezTo>
                <a:lnTo>
                  <a:pt x="427857" y="278242"/>
                </a:lnTo>
                <a:lnTo>
                  <a:pt x="516994" y="356548"/>
                </a:lnTo>
                <a:lnTo>
                  <a:pt x="570477" y="356548"/>
                </a:lnTo>
                <a:lnTo>
                  <a:pt x="570477" y="178274"/>
                </a:lnTo>
                <a:lnTo>
                  <a:pt x="570477" y="0"/>
                </a:lnTo>
                <a:close/>
              </a:path>
            </a:pathLst>
          </a:custGeom>
          <a:solidFill>
            <a:schemeClr val="bg1"/>
          </a:solidFill>
          <a:ln w="99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Gráfico 255">
            <a:extLst>
              <a:ext uri="{FF2B5EF4-FFF2-40B4-BE49-F238E27FC236}">
                <a16:creationId xmlns:a16="http://schemas.microsoft.com/office/drawing/2014/main" id="{B2143143-5082-644E-8FD2-8074FD11544A}"/>
              </a:ext>
            </a:extLst>
          </p:cNvPr>
          <p:cNvSpPr/>
          <p:nvPr/>
        </p:nvSpPr>
        <p:spPr>
          <a:xfrm>
            <a:off x="2461280" y="5595041"/>
            <a:ext cx="778518" cy="583882"/>
          </a:xfrm>
          <a:custGeom>
            <a:avLst/>
            <a:gdLst>
              <a:gd name="connsiteX0" fmla="*/ 565443 w 570829"/>
              <a:gd name="connsiteY0" fmla="*/ 204102 h 428117"/>
              <a:gd name="connsiteX1" fmla="*/ 256242 w 570829"/>
              <a:gd name="connsiteY1" fmla="*/ 1933 h 428117"/>
              <a:gd name="connsiteX2" fmla="*/ 241829 w 570829"/>
              <a:gd name="connsiteY2" fmla="*/ 3001 h 428117"/>
              <a:gd name="connsiteX3" fmla="*/ 239100 w 570829"/>
              <a:gd name="connsiteY3" fmla="*/ 17205 h 428117"/>
              <a:gd name="connsiteX4" fmla="*/ 301848 w 570829"/>
              <a:gd name="connsiteY4" fmla="*/ 142702 h 428117"/>
              <a:gd name="connsiteX5" fmla="*/ 11893 w 570829"/>
              <a:gd name="connsiteY5" fmla="*/ 142702 h 428117"/>
              <a:gd name="connsiteX6" fmla="*/ 0 w 570829"/>
              <a:gd name="connsiteY6" fmla="*/ 154594 h 428117"/>
              <a:gd name="connsiteX7" fmla="*/ 0 w 570829"/>
              <a:gd name="connsiteY7" fmla="*/ 273517 h 428117"/>
              <a:gd name="connsiteX8" fmla="*/ 11893 w 570829"/>
              <a:gd name="connsiteY8" fmla="*/ 285410 h 428117"/>
              <a:gd name="connsiteX9" fmla="*/ 301849 w 570829"/>
              <a:gd name="connsiteY9" fmla="*/ 285410 h 428117"/>
              <a:gd name="connsiteX10" fmla="*/ 239100 w 570829"/>
              <a:gd name="connsiteY10" fmla="*/ 410906 h 428117"/>
              <a:gd name="connsiteX11" fmla="*/ 241829 w 570829"/>
              <a:gd name="connsiteY11" fmla="*/ 425110 h 428117"/>
              <a:gd name="connsiteX12" fmla="*/ 249739 w 570829"/>
              <a:gd name="connsiteY12" fmla="*/ 428118 h 428117"/>
              <a:gd name="connsiteX13" fmla="*/ 256242 w 570829"/>
              <a:gd name="connsiteY13" fmla="*/ 426178 h 428117"/>
              <a:gd name="connsiteX14" fmla="*/ 565442 w 570829"/>
              <a:gd name="connsiteY14" fmla="*/ 224009 h 428117"/>
              <a:gd name="connsiteX15" fmla="*/ 570830 w 570829"/>
              <a:gd name="connsiteY15" fmla="*/ 214056 h 428117"/>
              <a:gd name="connsiteX16" fmla="*/ 565443 w 570829"/>
              <a:gd name="connsiteY16" fmla="*/ 204102 h 42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29" h="428117">
                <a:moveTo>
                  <a:pt x="565443" y="204102"/>
                </a:moveTo>
                <a:lnTo>
                  <a:pt x="256242" y="1933"/>
                </a:lnTo>
                <a:cubicBezTo>
                  <a:pt x="251759" y="-1004"/>
                  <a:pt x="245848" y="-552"/>
                  <a:pt x="241829" y="3001"/>
                </a:cubicBezTo>
                <a:cubicBezTo>
                  <a:pt x="237811" y="6578"/>
                  <a:pt x="236696" y="12397"/>
                  <a:pt x="239100" y="17205"/>
                </a:cubicBezTo>
                <a:lnTo>
                  <a:pt x="301848" y="142702"/>
                </a:lnTo>
                <a:lnTo>
                  <a:pt x="11893" y="142702"/>
                </a:lnTo>
                <a:cubicBezTo>
                  <a:pt x="5319" y="142701"/>
                  <a:pt x="0" y="148020"/>
                  <a:pt x="0" y="154594"/>
                </a:cubicBezTo>
                <a:lnTo>
                  <a:pt x="0" y="273517"/>
                </a:lnTo>
                <a:cubicBezTo>
                  <a:pt x="0" y="280091"/>
                  <a:pt x="5319" y="285410"/>
                  <a:pt x="11893" y="285410"/>
                </a:cubicBezTo>
                <a:lnTo>
                  <a:pt x="301849" y="285410"/>
                </a:lnTo>
                <a:lnTo>
                  <a:pt x="239100" y="410906"/>
                </a:lnTo>
                <a:cubicBezTo>
                  <a:pt x="236696" y="415715"/>
                  <a:pt x="237811" y="421532"/>
                  <a:pt x="241829" y="425110"/>
                </a:cubicBezTo>
                <a:cubicBezTo>
                  <a:pt x="244070" y="427095"/>
                  <a:pt x="246893" y="428118"/>
                  <a:pt x="249739" y="428118"/>
                </a:cubicBezTo>
                <a:cubicBezTo>
                  <a:pt x="251992" y="428118"/>
                  <a:pt x="254256" y="427479"/>
                  <a:pt x="256242" y="426178"/>
                </a:cubicBezTo>
                <a:lnTo>
                  <a:pt x="565442" y="224009"/>
                </a:lnTo>
                <a:cubicBezTo>
                  <a:pt x="568810" y="221814"/>
                  <a:pt x="570830" y="218074"/>
                  <a:pt x="570830" y="214056"/>
                </a:cubicBezTo>
                <a:cubicBezTo>
                  <a:pt x="570831" y="210037"/>
                  <a:pt x="568811" y="206298"/>
                  <a:pt x="565443" y="20410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283">
            <a:extLst>
              <a:ext uri="{FF2B5EF4-FFF2-40B4-BE49-F238E27FC236}">
                <a16:creationId xmlns:a16="http://schemas.microsoft.com/office/drawing/2014/main" id="{622518EB-9CF6-9245-932C-500028C5C7A6}"/>
              </a:ext>
            </a:extLst>
          </p:cNvPr>
          <p:cNvSpPr/>
          <p:nvPr/>
        </p:nvSpPr>
        <p:spPr>
          <a:xfrm>
            <a:off x="10695486" y="5568039"/>
            <a:ext cx="776413" cy="582309"/>
          </a:xfrm>
          <a:custGeom>
            <a:avLst/>
            <a:gdLst>
              <a:gd name="connsiteX0" fmla="*/ 472210 w 475693"/>
              <a:gd name="connsiteY0" fmla="*/ 146192 h 356769"/>
              <a:gd name="connsiteX1" fmla="*/ 377072 w 475693"/>
              <a:gd name="connsiteY1" fmla="*/ 51054 h 356769"/>
              <a:gd name="connsiteX2" fmla="*/ 368663 w 475693"/>
              <a:gd name="connsiteY2" fmla="*/ 47570 h 356769"/>
              <a:gd name="connsiteX3" fmla="*/ 285417 w 475693"/>
              <a:gd name="connsiteY3" fmla="*/ 47570 h 356769"/>
              <a:gd name="connsiteX4" fmla="*/ 285417 w 475693"/>
              <a:gd name="connsiteY4" fmla="*/ 11893 h 356769"/>
              <a:gd name="connsiteX5" fmla="*/ 273524 w 475693"/>
              <a:gd name="connsiteY5" fmla="*/ 0 h 356769"/>
              <a:gd name="connsiteX6" fmla="*/ 195178 w 475693"/>
              <a:gd name="connsiteY6" fmla="*/ 0 h 356769"/>
              <a:gd name="connsiteX7" fmla="*/ 185632 w 475693"/>
              <a:gd name="connsiteY7" fmla="*/ 4785 h 356769"/>
              <a:gd name="connsiteX8" fmla="*/ 183773 w 475693"/>
              <a:gd name="connsiteY8" fmla="*/ 15295 h 356769"/>
              <a:gd name="connsiteX9" fmla="*/ 190276 w 475693"/>
              <a:gd name="connsiteY9" fmla="*/ 59462 h 356769"/>
              <a:gd name="connsiteX10" fmla="*/ 35678 w 475693"/>
              <a:gd name="connsiteY10" fmla="*/ 214062 h 356769"/>
              <a:gd name="connsiteX11" fmla="*/ 13588 w 475693"/>
              <a:gd name="connsiteY11" fmla="*/ 212284 h 356769"/>
              <a:gd name="connsiteX12" fmla="*/ 4112 w 475693"/>
              <a:gd name="connsiteY12" fmla="*/ 215072 h 356769"/>
              <a:gd name="connsiteX13" fmla="*/ 0 w 475693"/>
              <a:gd name="connsiteY13" fmla="*/ 224061 h 356769"/>
              <a:gd name="connsiteX14" fmla="*/ 0 w 475693"/>
              <a:gd name="connsiteY14" fmla="*/ 261631 h 356769"/>
              <a:gd name="connsiteX15" fmla="*/ 47570 w 475693"/>
              <a:gd name="connsiteY15" fmla="*/ 309201 h 356769"/>
              <a:gd name="connsiteX16" fmla="*/ 48771 w 475693"/>
              <a:gd name="connsiteY16" fmla="*/ 309201 h 356769"/>
              <a:gd name="connsiteX17" fmla="*/ 107032 w 475693"/>
              <a:gd name="connsiteY17" fmla="*/ 356769 h 356769"/>
              <a:gd name="connsiteX18" fmla="*/ 165291 w 475693"/>
              <a:gd name="connsiteY18" fmla="*/ 309200 h 356769"/>
              <a:gd name="connsiteX19" fmla="*/ 310403 w 475693"/>
              <a:gd name="connsiteY19" fmla="*/ 309200 h 356769"/>
              <a:gd name="connsiteX20" fmla="*/ 368663 w 475693"/>
              <a:gd name="connsiteY20" fmla="*/ 356769 h 356769"/>
              <a:gd name="connsiteX21" fmla="*/ 426923 w 475693"/>
              <a:gd name="connsiteY21" fmla="*/ 309200 h 356769"/>
              <a:gd name="connsiteX22" fmla="*/ 463801 w 475693"/>
              <a:gd name="connsiteY22" fmla="*/ 309200 h 356769"/>
              <a:gd name="connsiteX23" fmla="*/ 475694 w 475693"/>
              <a:gd name="connsiteY23" fmla="*/ 297307 h 356769"/>
              <a:gd name="connsiteX24" fmla="*/ 475694 w 475693"/>
              <a:gd name="connsiteY24" fmla="*/ 154599 h 356769"/>
              <a:gd name="connsiteX25" fmla="*/ 472210 w 475693"/>
              <a:gd name="connsiteY25" fmla="*/ 146192 h 356769"/>
              <a:gd name="connsiteX26" fmla="*/ 107032 w 475693"/>
              <a:gd name="connsiteY26" fmla="*/ 332985 h 356769"/>
              <a:gd name="connsiteX27" fmla="*/ 71355 w 475693"/>
              <a:gd name="connsiteY27" fmla="*/ 297308 h 356769"/>
              <a:gd name="connsiteX28" fmla="*/ 107032 w 475693"/>
              <a:gd name="connsiteY28" fmla="*/ 261631 h 356769"/>
              <a:gd name="connsiteX29" fmla="*/ 142709 w 475693"/>
              <a:gd name="connsiteY29" fmla="*/ 297308 h 356769"/>
              <a:gd name="connsiteX30" fmla="*/ 107032 w 475693"/>
              <a:gd name="connsiteY30" fmla="*/ 332985 h 356769"/>
              <a:gd name="connsiteX31" fmla="*/ 368663 w 475693"/>
              <a:gd name="connsiteY31" fmla="*/ 332985 h 356769"/>
              <a:gd name="connsiteX32" fmla="*/ 332986 w 475693"/>
              <a:gd name="connsiteY32" fmla="*/ 297308 h 356769"/>
              <a:gd name="connsiteX33" fmla="*/ 368663 w 475693"/>
              <a:gd name="connsiteY33" fmla="*/ 261631 h 356769"/>
              <a:gd name="connsiteX34" fmla="*/ 404340 w 475693"/>
              <a:gd name="connsiteY34" fmla="*/ 297308 h 356769"/>
              <a:gd name="connsiteX35" fmla="*/ 368663 w 475693"/>
              <a:gd name="connsiteY35" fmla="*/ 332985 h 356769"/>
              <a:gd name="connsiteX36" fmla="*/ 392447 w 475693"/>
              <a:gd name="connsiteY36" fmla="*/ 190277 h 356769"/>
              <a:gd name="connsiteX37" fmla="*/ 321094 w 475693"/>
              <a:gd name="connsiteY37" fmla="*/ 190277 h 356769"/>
              <a:gd name="connsiteX38" fmla="*/ 309201 w 475693"/>
              <a:gd name="connsiteY38" fmla="*/ 178385 h 356769"/>
              <a:gd name="connsiteX39" fmla="*/ 309201 w 475693"/>
              <a:gd name="connsiteY39" fmla="*/ 107031 h 356769"/>
              <a:gd name="connsiteX40" fmla="*/ 321094 w 475693"/>
              <a:gd name="connsiteY40" fmla="*/ 95138 h 356769"/>
              <a:gd name="connsiteX41" fmla="*/ 332986 w 475693"/>
              <a:gd name="connsiteY41" fmla="*/ 107031 h 356769"/>
              <a:gd name="connsiteX42" fmla="*/ 332986 w 475693"/>
              <a:gd name="connsiteY42" fmla="*/ 166492 h 356769"/>
              <a:gd name="connsiteX43" fmla="*/ 392447 w 475693"/>
              <a:gd name="connsiteY43" fmla="*/ 166492 h 356769"/>
              <a:gd name="connsiteX44" fmla="*/ 404340 w 475693"/>
              <a:gd name="connsiteY44" fmla="*/ 178385 h 356769"/>
              <a:gd name="connsiteX45" fmla="*/ 392447 w 475693"/>
              <a:gd name="connsiteY45" fmla="*/ 190277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5693" h="356769">
                <a:moveTo>
                  <a:pt x="472210" y="146192"/>
                </a:moveTo>
                <a:lnTo>
                  <a:pt x="377072" y="51054"/>
                </a:lnTo>
                <a:cubicBezTo>
                  <a:pt x="374842" y="48824"/>
                  <a:pt x="371823" y="47570"/>
                  <a:pt x="368663" y="47570"/>
                </a:cubicBezTo>
                <a:lnTo>
                  <a:pt x="285417" y="47570"/>
                </a:lnTo>
                <a:lnTo>
                  <a:pt x="285417" y="11893"/>
                </a:lnTo>
                <a:cubicBezTo>
                  <a:pt x="285417" y="5319"/>
                  <a:pt x="280097" y="0"/>
                  <a:pt x="273524" y="0"/>
                </a:cubicBezTo>
                <a:lnTo>
                  <a:pt x="195178" y="0"/>
                </a:lnTo>
                <a:cubicBezTo>
                  <a:pt x="191416" y="0"/>
                  <a:pt x="187885" y="1777"/>
                  <a:pt x="185632" y="4785"/>
                </a:cubicBezTo>
                <a:cubicBezTo>
                  <a:pt x="183402" y="7804"/>
                  <a:pt x="182705" y="11695"/>
                  <a:pt x="183773" y="15295"/>
                </a:cubicBezTo>
                <a:cubicBezTo>
                  <a:pt x="188093" y="29720"/>
                  <a:pt x="190276" y="44585"/>
                  <a:pt x="190276" y="59462"/>
                </a:cubicBezTo>
                <a:cubicBezTo>
                  <a:pt x="190278" y="144706"/>
                  <a:pt x="120923" y="214062"/>
                  <a:pt x="35678" y="214062"/>
                </a:cubicBezTo>
                <a:cubicBezTo>
                  <a:pt x="29035" y="214062"/>
                  <a:pt x="22020" y="213504"/>
                  <a:pt x="13588" y="212284"/>
                </a:cubicBezTo>
                <a:cubicBezTo>
                  <a:pt x="10104" y="211843"/>
                  <a:pt x="6713" y="212819"/>
                  <a:pt x="4112" y="215072"/>
                </a:cubicBezTo>
                <a:cubicBezTo>
                  <a:pt x="1487" y="217336"/>
                  <a:pt x="0" y="220612"/>
                  <a:pt x="0" y="224061"/>
                </a:cubicBezTo>
                <a:lnTo>
                  <a:pt x="0" y="261631"/>
                </a:lnTo>
                <a:cubicBezTo>
                  <a:pt x="0" y="287866"/>
                  <a:pt x="21346" y="309201"/>
                  <a:pt x="47570" y="309201"/>
                </a:cubicBezTo>
                <a:lnTo>
                  <a:pt x="48771" y="309201"/>
                </a:lnTo>
                <a:cubicBezTo>
                  <a:pt x="54298" y="336308"/>
                  <a:pt x="78309" y="356769"/>
                  <a:pt x="107032" y="356769"/>
                </a:cubicBezTo>
                <a:cubicBezTo>
                  <a:pt x="135755" y="356769"/>
                  <a:pt x="159766" y="336308"/>
                  <a:pt x="165291" y="309200"/>
                </a:cubicBezTo>
                <a:lnTo>
                  <a:pt x="310403" y="309200"/>
                </a:lnTo>
                <a:cubicBezTo>
                  <a:pt x="315929" y="336308"/>
                  <a:pt x="339940" y="356769"/>
                  <a:pt x="368663" y="356769"/>
                </a:cubicBezTo>
                <a:cubicBezTo>
                  <a:pt x="397386" y="356769"/>
                  <a:pt x="421397" y="336308"/>
                  <a:pt x="426923" y="309200"/>
                </a:cubicBezTo>
                <a:lnTo>
                  <a:pt x="463801" y="309200"/>
                </a:lnTo>
                <a:cubicBezTo>
                  <a:pt x="470375" y="309200"/>
                  <a:pt x="475694" y="303881"/>
                  <a:pt x="475694" y="297307"/>
                </a:cubicBezTo>
                <a:lnTo>
                  <a:pt x="475694" y="154599"/>
                </a:lnTo>
                <a:cubicBezTo>
                  <a:pt x="475694" y="151441"/>
                  <a:pt x="474440" y="148422"/>
                  <a:pt x="472210" y="146192"/>
                </a:cubicBezTo>
                <a:close/>
                <a:moveTo>
                  <a:pt x="107032" y="332985"/>
                </a:moveTo>
                <a:cubicBezTo>
                  <a:pt x="87358" y="332985"/>
                  <a:pt x="71355" y="316982"/>
                  <a:pt x="71355" y="297308"/>
                </a:cubicBezTo>
                <a:cubicBezTo>
                  <a:pt x="71355" y="277635"/>
                  <a:pt x="87358" y="261631"/>
                  <a:pt x="107032" y="261631"/>
                </a:cubicBezTo>
                <a:cubicBezTo>
                  <a:pt x="126706" y="261631"/>
                  <a:pt x="142709" y="277635"/>
                  <a:pt x="142709" y="297308"/>
                </a:cubicBezTo>
                <a:cubicBezTo>
                  <a:pt x="142709" y="316982"/>
                  <a:pt x="126706" y="332985"/>
                  <a:pt x="107032" y="332985"/>
                </a:cubicBezTo>
                <a:close/>
                <a:moveTo>
                  <a:pt x="368663" y="332985"/>
                </a:moveTo>
                <a:cubicBezTo>
                  <a:pt x="348990" y="332985"/>
                  <a:pt x="332986" y="316982"/>
                  <a:pt x="332986" y="297308"/>
                </a:cubicBezTo>
                <a:cubicBezTo>
                  <a:pt x="332986" y="277635"/>
                  <a:pt x="348990" y="261631"/>
                  <a:pt x="368663" y="261631"/>
                </a:cubicBezTo>
                <a:cubicBezTo>
                  <a:pt x="388337" y="261631"/>
                  <a:pt x="404340" y="277635"/>
                  <a:pt x="404340" y="297308"/>
                </a:cubicBezTo>
                <a:cubicBezTo>
                  <a:pt x="404340" y="316982"/>
                  <a:pt x="388337" y="332985"/>
                  <a:pt x="368663" y="332985"/>
                </a:cubicBezTo>
                <a:close/>
                <a:moveTo>
                  <a:pt x="392447" y="190277"/>
                </a:moveTo>
                <a:lnTo>
                  <a:pt x="321094" y="190277"/>
                </a:lnTo>
                <a:cubicBezTo>
                  <a:pt x="314520" y="190277"/>
                  <a:pt x="309201" y="184958"/>
                  <a:pt x="309201" y="178385"/>
                </a:cubicBezTo>
                <a:lnTo>
                  <a:pt x="309201" y="107031"/>
                </a:lnTo>
                <a:cubicBezTo>
                  <a:pt x="309201" y="100457"/>
                  <a:pt x="314520" y="95138"/>
                  <a:pt x="321094" y="95138"/>
                </a:cubicBezTo>
                <a:cubicBezTo>
                  <a:pt x="327667" y="95138"/>
                  <a:pt x="332986" y="100457"/>
                  <a:pt x="332986" y="107031"/>
                </a:cubicBezTo>
                <a:lnTo>
                  <a:pt x="332986" y="166492"/>
                </a:lnTo>
                <a:lnTo>
                  <a:pt x="392447" y="166492"/>
                </a:lnTo>
                <a:cubicBezTo>
                  <a:pt x="399021" y="166492"/>
                  <a:pt x="404340" y="171811"/>
                  <a:pt x="404340" y="178385"/>
                </a:cubicBezTo>
                <a:cubicBezTo>
                  <a:pt x="404340" y="184958"/>
                  <a:pt x="399021" y="190277"/>
                  <a:pt x="392447" y="19027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Forma libre 284">
            <a:extLst>
              <a:ext uri="{FF2B5EF4-FFF2-40B4-BE49-F238E27FC236}">
                <a16:creationId xmlns:a16="http://schemas.microsoft.com/office/drawing/2014/main" id="{6EC0BAE0-5D16-764B-A888-3F7A7B198928}"/>
              </a:ext>
            </a:extLst>
          </p:cNvPr>
          <p:cNvSpPr/>
          <p:nvPr/>
        </p:nvSpPr>
        <p:spPr>
          <a:xfrm>
            <a:off x="10540206" y="5451577"/>
            <a:ext cx="427027" cy="427026"/>
          </a:xfrm>
          <a:custGeom>
            <a:avLst/>
            <a:gdLst>
              <a:gd name="connsiteX0" fmla="*/ 261631 w 261631"/>
              <a:gd name="connsiteY0" fmla="*/ 130815 h 261630"/>
              <a:gd name="connsiteX1" fmla="*/ 130815 w 261631"/>
              <a:gd name="connsiteY1" fmla="*/ 0 h 261630"/>
              <a:gd name="connsiteX2" fmla="*/ 0 w 261631"/>
              <a:gd name="connsiteY2" fmla="*/ 130815 h 261630"/>
              <a:gd name="connsiteX3" fmla="*/ 130815 w 261631"/>
              <a:gd name="connsiteY3" fmla="*/ 261630 h 261630"/>
              <a:gd name="connsiteX4" fmla="*/ 261631 w 261631"/>
              <a:gd name="connsiteY4" fmla="*/ 130815 h 261630"/>
              <a:gd name="connsiteX5" fmla="*/ 118924 w 261631"/>
              <a:gd name="connsiteY5" fmla="*/ 130815 h 261630"/>
              <a:gd name="connsiteX6" fmla="*/ 118924 w 261631"/>
              <a:gd name="connsiteY6" fmla="*/ 59461 h 261630"/>
              <a:gd name="connsiteX7" fmla="*/ 130816 w 261631"/>
              <a:gd name="connsiteY7" fmla="*/ 47569 h 261630"/>
              <a:gd name="connsiteX8" fmla="*/ 142709 w 261631"/>
              <a:gd name="connsiteY8" fmla="*/ 59461 h 261630"/>
              <a:gd name="connsiteX9" fmla="*/ 142709 w 261631"/>
              <a:gd name="connsiteY9" fmla="*/ 125891 h 261630"/>
              <a:gd name="connsiteX10" fmla="*/ 174902 w 261631"/>
              <a:gd name="connsiteY10" fmla="*/ 158083 h 261630"/>
              <a:gd name="connsiteX11" fmla="*/ 174902 w 261631"/>
              <a:gd name="connsiteY11" fmla="*/ 174899 h 261630"/>
              <a:gd name="connsiteX12" fmla="*/ 166493 w 261631"/>
              <a:gd name="connsiteY12" fmla="*/ 178384 h 261630"/>
              <a:gd name="connsiteX13" fmla="*/ 158085 w 261631"/>
              <a:gd name="connsiteY13" fmla="*/ 174899 h 261630"/>
              <a:gd name="connsiteX14" fmla="*/ 122408 w 261631"/>
              <a:gd name="connsiteY14" fmla="*/ 139223 h 261630"/>
              <a:gd name="connsiteX15" fmla="*/ 118924 w 261631"/>
              <a:gd name="connsiteY15" fmla="*/ 130815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1" h="261630">
                <a:moveTo>
                  <a:pt x="261631" y="130815"/>
                </a:moveTo>
                <a:cubicBezTo>
                  <a:pt x="261631" y="58683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1" y="202947"/>
                  <a:pt x="261631" y="130815"/>
                </a:cubicBezTo>
                <a:close/>
                <a:moveTo>
                  <a:pt x="118924" y="130815"/>
                </a:moveTo>
                <a:lnTo>
                  <a:pt x="118924" y="59461"/>
                </a:lnTo>
                <a:cubicBezTo>
                  <a:pt x="118924" y="52888"/>
                  <a:pt x="124243" y="47569"/>
                  <a:pt x="130816" y="47569"/>
                </a:cubicBezTo>
                <a:cubicBezTo>
                  <a:pt x="137390" y="47569"/>
                  <a:pt x="142709" y="52888"/>
                  <a:pt x="142709" y="59461"/>
                </a:cubicBezTo>
                <a:lnTo>
                  <a:pt x="142709" y="125891"/>
                </a:lnTo>
                <a:lnTo>
                  <a:pt x="174902" y="158083"/>
                </a:lnTo>
                <a:cubicBezTo>
                  <a:pt x="179548" y="162729"/>
                  <a:pt x="179548" y="170255"/>
                  <a:pt x="174902" y="174899"/>
                </a:cubicBezTo>
                <a:cubicBezTo>
                  <a:pt x="172579" y="177222"/>
                  <a:pt x="169536" y="178384"/>
                  <a:pt x="166493" y="178384"/>
                </a:cubicBezTo>
                <a:cubicBezTo>
                  <a:pt x="163451" y="178384"/>
                  <a:pt x="160408" y="177222"/>
                  <a:pt x="158085" y="174899"/>
                </a:cubicBezTo>
                <a:lnTo>
                  <a:pt x="122408" y="139223"/>
                </a:lnTo>
                <a:cubicBezTo>
                  <a:pt x="120178" y="136994"/>
                  <a:pt x="118924" y="133975"/>
                  <a:pt x="118924" y="13081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Gráfico 55">
            <a:extLst>
              <a:ext uri="{FF2B5EF4-FFF2-40B4-BE49-F238E27FC236}">
                <a16:creationId xmlns:a16="http://schemas.microsoft.com/office/drawing/2014/main" id="{4BA00F45-0C71-C042-A0CE-802254AA00CD}"/>
              </a:ext>
            </a:extLst>
          </p:cNvPr>
          <p:cNvSpPr/>
          <p:nvPr/>
        </p:nvSpPr>
        <p:spPr>
          <a:xfrm>
            <a:off x="18695738" y="5396067"/>
            <a:ext cx="924943" cy="924943"/>
          </a:xfrm>
          <a:custGeom>
            <a:avLst/>
            <a:gdLst>
              <a:gd name="connsiteX0" fmla="*/ 428123 w 570831"/>
              <a:gd name="connsiteY0" fmla="*/ 0 h 570831"/>
              <a:gd name="connsiteX1" fmla="*/ 285416 w 570831"/>
              <a:gd name="connsiteY1" fmla="*/ 142708 h 570831"/>
              <a:gd name="connsiteX2" fmla="*/ 401612 w 570831"/>
              <a:gd name="connsiteY2" fmla="*/ 369504 h 570831"/>
              <a:gd name="connsiteX3" fmla="*/ 226611 w 570831"/>
              <a:gd name="connsiteY3" fmla="*/ 482939 h 570831"/>
              <a:gd name="connsiteX4" fmla="*/ 285416 w 570831"/>
              <a:gd name="connsiteY4" fmla="*/ 321092 h 570831"/>
              <a:gd name="connsiteX5" fmla="*/ 142708 w 570831"/>
              <a:gd name="connsiteY5" fmla="*/ 178385 h 570831"/>
              <a:gd name="connsiteX6" fmla="*/ 0 w 570831"/>
              <a:gd name="connsiteY6" fmla="*/ 321092 h 570831"/>
              <a:gd name="connsiteX7" fmla="*/ 142708 w 570831"/>
              <a:gd name="connsiteY7" fmla="*/ 570831 h 570831"/>
              <a:gd name="connsiteX8" fmla="*/ 428123 w 570831"/>
              <a:gd name="connsiteY8" fmla="*/ 392446 h 570831"/>
              <a:gd name="connsiteX9" fmla="*/ 570831 w 570831"/>
              <a:gd name="connsiteY9" fmla="*/ 142708 h 570831"/>
              <a:gd name="connsiteX10" fmla="*/ 428123 w 570831"/>
              <a:gd name="connsiteY10" fmla="*/ 0 h 570831"/>
              <a:gd name="connsiteX11" fmla="*/ 107031 w 570831"/>
              <a:gd name="connsiteY11" fmla="*/ 321093 h 570831"/>
              <a:gd name="connsiteX12" fmla="*/ 142708 w 570831"/>
              <a:gd name="connsiteY12" fmla="*/ 285416 h 570831"/>
              <a:gd name="connsiteX13" fmla="*/ 178385 w 570831"/>
              <a:gd name="connsiteY13" fmla="*/ 321093 h 570831"/>
              <a:gd name="connsiteX14" fmla="*/ 142708 w 570831"/>
              <a:gd name="connsiteY14" fmla="*/ 356770 h 570831"/>
              <a:gd name="connsiteX15" fmla="*/ 107031 w 570831"/>
              <a:gd name="connsiteY15" fmla="*/ 321093 h 570831"/>
              <a:gd name="connsiteX16" fmla="*/ 428123 w 570831"/>
              <a:gd name="connsiteY16" fmla="*/ 178385 h 570831"/>
              <a:gd name="connsiteX17" fmla="*/ 392446 w 570831"/>
              <a:gd name="connsiteY17" fmla="*/ 142708 h 570831"/>
              <a:gd name="connsiteX18" fmla="*/ 428123 w 570831"/>
              <a:gd name="connsiteY18" fmla="*/ 107031 h 570831"/>
              <a:gd name="connsiteX19" fmla="*/ 463800 w 570831"/>
              <a:gd name="connsiteY19" fmla="*/ 142708 h 570831"/>
              <a:gd name="connsiteX20" fmla="*/ 428123 w 570831"/>
              <a:gd name="connsiteY20" fmla="*/ 1783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570831">
                <a:moveTo>
                  <a:pt x="428123" y="0"/>
                </a:moveTo>
                <a:cubicBezTo>
                  <a:pt x="349307" y="0"/>
                  <a:pt x="285416" y="63892"/>
                  <a:pt x="285416" y="142708"/>
                </a:cubicBezTo>
                <a:cubicBezTo>
                  <a:pt x="285416" y="246259"/>
                  <a:pt x="360378" y="330783"/>
                  <a:pt x="401612" y="369504"/>
                </a:cubicBezTo>
                <a:lnTo>
                  <a:pt x="226611" y="482939"/>
                </a:lnTo>
                <a:cubicBezTo>
                  <a:pt x="257645" y="439998"/>
                  <a:pt x="285416" y="384037"/>
                  <a:pt x="285416" y="321092"/>
                </a:cubicBezTo>
                <a:cubicBezTo>
                  <a:pt x="285416" y="242276"/>
                  <a:pt x="221524" y="178385"/>
                  <a:pt x="142708" y="178385"/>
                </a:cubicBezTo>
                <a:cubicBezTo>
                  <a:pt x="63891" y="178385"/>
                  <a:pt x="0" y="242276"/>
                  <a:pt x="0" y="321092"/>
                </a:cubicBezTo>
                <a:cubicBezTo>
                  <a:pt x="0" y="463800"/>
                  <a:pt x="142708" y="570831"/>
                  <a:pt x="142708" y="570831"/>
                </a:cubicBezTo>
                <a:lnTo>
                  <a:pt x="428123" y="392446"/>
                </a:lnTo>
                <a:cubicBezTo>
                  <a:pt x="428123" y="392446"/>
                  <a:pt x="570831" y="285416"/>
                  <a:pt x="570831" y="142708"/>
                </a:cubicBezTo>
                <a:cubicBezTo>
                  <a:pt x="570831" y="63891"/>
                  <a:pt x="506940" y="0"/>
                  <a:pt x="428123" y="0"/>
                </a:cubicBezTo>
                <a:close/>
                <a:moveTo>
                  <a:pt x="107031" y="321093"/>
                </a:moveTo>
                <a:cubicBezTo>
                  <a:pt x="107031" y="301388"/>
                  <a:pt x="123003" y="285416"/>
                  <a:pt x="142708" y="285416"/>
                </a:cubicBezTo>
                <a:cubicBezTo>
                  <a:pt x="162412" y="285416"/>
                  <a:pt x="178385" y="301388"/>
                  <a:pt x="178385" y="321093"/>
                </a:cubicBezTo>
                <a:cubicBezTo>
                  <a:pt x="178385" y="340795"/>
                  <a:pt x="162412" y="356770"/>
                  <a:pt x="142708" y="356770"/>
                </a:cubicBezTo>
                <a:cubicBezTo>
                  <a:pt x="123003" y="356770"/>
                  <a:pt x="107031" y="340795"/>
                  <a:pt x="107031" y="321093"/>
                </a:cubicBezTo>
                <a:close/>
                <a:moveTo>
                  <a:pt x="428123" y="178385"/>
                </a:moveTo>
                <a:cubicBezTo>
                  <a:pt x="408419" y="178385"/>
                  <a:pt x="392446" y="162411"/>
                  <a:pt x="392446" y="142708"/>
                </a:cubicBezTo>
                <a:cubicBezTo>
                  <a:pt x="392446" y="123003"/>
                  <a:pt x="408419" y="107031"/>
                  <a:pt x="428123" y="107031"/>
                </a:cubicBezTo>
                <a:cubicBezTo>
                  <a:pt x="447828" y="107031"/>
                  <a:pt x="463800" y="123003"/>
                  <a:pt x="463800" y="142708"/>
                </a:cubicBezTo>
                <a:cubicBezTo>
                  <a:pt x="463800" y="162411"/>
                  <a:pt x="447828" y="178385"/>
                  <a:pt x="428123" y="178385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" name="Freeform: Shape 1833">
            <a:extLst>
              <a:ext uri="{FF2B5EF4-FFF2-40B4-BE49-F238E27FC236}">
                <a16:creationId xmlns:a16="http://schemas.microsoft.com/office/drawing/2014/main" id="{6A6FB20E-BCEA-A142-87A9-7D38BD20766E}"/>
              </a:ext>
            </a:extLst>
          </p:cNvPr>
          <p:cNvSpPr/>
          <p:nvPr/>
        </p:nvSpPr>
        <p:spPr>
          <a:xfrm>
            <a:off x="7981549" y="7963372"/>
            <a:ext cx="2386531" cy="238653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4" h="794">
                <a:moveTo>
                  <a:pt x="0" y="397"/>
                </a:moveTo>
                <a:cubicBezTo>
                  <a:pt x="0" y="178"/>
                  <a:pt x="178" y="0"/>
                  <a:pt x="397" y="0"/>
                </a:cubicBezTo>
                <a:cubicBezTo>
                  <a:pt x="616" y="0"/>
                  <a:pt x="794" y="178"/>
                  <a:pt x="794" y="397"/>
                </a:cubicBezTo>
                <a:cubicBezTo>
                  <a:pt x="794" y="616"/>
                  <a:pt x="616" y="794"/>
                  <a:pt x="397" y="794"/>
                </a:cubicBezTo>
                <a:cubicBezTo>
                  <a:pt x="178" y="794"/>
                  <a:pt x="0" y="616"/>
                  <a:pt x="0" y="39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834">
            <a:extLst>
              <a:ext uri="{FF2B5EF4-FFF2-40B4-BE49-F238E27FC236}">
                <a16:creationId xmlns:a16="http://schemas.microsoft.com/office/drawing/2014/main" id="{15B63A2E-6F03-F74A-9E96-9D6348B06DFD}"/>
              </a:ext>
            </a:extLst>
          </p:cNvPr>
          <p:cNvSpPr/>
          <p:nvPr/>
        </p:nvSpPr>
        <p:spPr>
          <a:xfrm>
            <a:off x="11544785" y="10307770"/>
            <a:ext cx="2236056" cy="22390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" h="745">
                <a:moveTo>
                  <a:pt x="0" y="373"/>
                </a:moveTo>
                <a:cubicBezTo>
                  <a:pt x="0" y="167"/>
                  <a:pt x="166" y="0"/>
                  <a:pt x="371" y="0"/>
                </a:cubicBezTo>
                <a:cubicBezTo>
                  <a:pt x="577" y="0"/>
                  <a:pt x="744" y="167"/>
                  <a:pt x="744" y="373"/>
                </a:cubicBezTo>
                <a:cubicBezTo>
                  <a:pt x="744" y="579"/>
                  <a:pt x="577" y="745"/>
                  <a:pt x="371" y="745"/>
                </a:cubicBezTo>
                <a:cubicBezTo>
                  <a:pt x="166" y="745"/>
                  <a:pt x="0" y="579"/>
                  <a:pt x="0" y="37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1835">
            <a:extLst>
              <a:ext uri="{FF2B5EF4-FFF2-40B4-BE49-F238E27FC236}">
                <a16:creationId xmlns:a16="http://schemas.microsoft.com/office/drawing/2014/main" id="{E3F5A18B-A7DF-3947-82AF-C3E5613998A6}"/>
              </a:ext>
            </a:extLst>
          </p:cNvPr>
          <p:cNvSpPr/>
          <p:nvPr/>
        </p:nvSpPr>
        <p:spPr>
          <a:xfrm>
            <a:off x="9913646" y="4643897"/>
            <a:ext cx="2121695" cy="2118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6" h="705">
                <a:moveTo>
                  <a:pt x="0" y="352"/>
                </a:moveTo>
                <a:cubicBezTo>
                  <a:pt x="0" y="157"/>
                  <a:pt x="158" y="0"/>
                  <a:pt x="354" y="0"/>
                </a:cubicBezTo>
                <a:cubicBezTo>
                  <a:pt x="547" y="0"/>
                  <a:pt x="706" y="157"/>
                  <a:pt x="706" y="352"/>
                </a:cubicBezTo>
                <a:cubicBezTo>
                  <a:pt x="706" y="546"/>
                  <a:pt x="547" y="705"/>
                  <a:pt x="354" y="705"/>
                </a:cubicBezTo>
                <a:cubicBezTo>
                  <a:pt x="158" y="705"/>
                  <a:pt x="0" y="546"/>
                  <a:pt x="0" y="35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1836">
            <a:extLst>
              <a:ext uri="{FF2B5EF4-FFF2-40B4-BE49-F238E27FC236}">
                <a16:creationId xmlns:a16="http://schemas.microsoft.com/office/drawing/2014/main" id="{82D8DD91-AAF8-F245-9311-8510DD9C0337}"/>
              </a:ext>
            </a:extLst>
          </p:cNvPr>
          <p:cNvSpPr/>
          <p:nvPr/>
        </p:nvSpPr>
        <p:spPr>
          <a:xfrm>
            <a:off x="14433911" y="7942306"/>
            <a:ext cx="1962192" cy="1956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3" h="651">
                <a:moveTo>
                  <a:pt x="0" y="325"/>
                </a:moveTo>
                <a:cubicBezTo>
                  <a:pt x="0" y="145"/>
                  <a:pt x="147" y="0"/>
                  <a:pt x="326" y="0"/>
                </a:cubicBezTo>
                <a:cubicBezTo>
                  <a:pt x="507" y="0"/>
                  <a:pt x="653" y="145"/>
                  <a:pt x="653" y="325"/>
                </a:cubicBezTo>
                <a:cubicBezTo>
                  <a:pt x="653" y="504"/>
                  <a:pt x="507" y="651"/>
                  <a:pt x="326" y="651"/>
                </a:cubicBezTo>
                <a:cubicBezTo>
                  <a:pt x="147" y="651"/>
                  <a:pt x="0" y="504"/>
                  <a:pt x="0" y="32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1837">
            <a:extLst>
              <a:ext uri="{FF2B5EF4-FFF2-40B4-BE49-F238E27FC236}">
                <a16:creationId xmlns:a16="http://schemas.microsoft.com/office/drawing/2014/main" id="{34548AC1-AC53-6F42-A1CC-EDC7BDD3D79C}"/>
              </a:ext>
            </a:extLst>
          </p:cNvPr>
          <p:cNvSpPr/>
          <p:nvPr/>
        </p:nvSpPr>
        <p:spPr>
          <a:xfrm>
            <a:off x="13230112" y="4108198"/>
            <a:ext cx="2639329" cy="26393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8" h="878">
                <a:moveTo>
                  <a:pt x="0" y="438"/>
                </a:moveTo>
                <a:cubicBezTo>
                  <a:pt x="0" y="196"/>
                  <a:pt x="196" y="0"/>
                  <a:pt x="439" y="0"/>
                </a:cubicBezTo>
                <a:cubicBezTo>
                  <a:pt x="680" y="0"/>
                  <a:pt x="878" y="196"/>
                  <a:pt x="878" y="438"/>
                </a:cubicBezTo>
                <a:cubicBezTo>
                  <a:pt x="878" y="681"/>
                  <a:pt x="680" y="878"/>
                  <a:pt x="439" y="878"/>
                </a:cubicBezTo>
                <a:cubicBezTo>
                  <a:pt x="196" y="878"/>
                  <a:pt x="0" y="681"/>
                  <a:pt x="0" y="438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1838">
            <a:extLst>
              <a:ext uri="{FF2B5EF4-FFF2-40B4-BE49-F238E27FC236}">
                <a16:creationId xmlns:a16="http://schemas.microsoft.com/office/drawing/2014/main" id="{1CA0A583-9852-8145-BB2B-2FBC62BDD4F4}"/>
              </a:ext>
            </a:extLst>
          </p:cNvPr>
          <p:cNvSpPr/>
          <p:nvPr/>
        </p:nvSpPr>
        <p:spPr>
          <a:xfrm>
            <a:off x="10945904" y="5679164"/>
            <a:ext cx="803536" cy="1074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8" h="358">
                <a:moveTo>
                  <a:pt x="251" y="358"/>
                </a:moveTo>
                <a:lnTo>
                  <a:pt x="0" y="14"/>
                </a:lnTo>
                <a:lnTo>
                  <a:pt x="20" y="0"/>
                </a:lnTo>
                <a:lnTo>
                  <a:pt x="268" y="344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1839">
            <a:extLst>
              <a:ext uri="{FF2B5EF4-FFF2-40B4-BE49-F238E27FC236}">
                <a16:creationId xmlns:a16="http://schemas.microsoft.com/office/drawing/2014/main" id="{B9148909-CF53-F44A-B2B5-CADEFD5C7527}"/>
              </a:ext>
            </a:extLst>
          </p:cNvPr>
          <p:cNvSpPr/>
          <p:nvPr/>
        </p:nvSpPr>
        <p:spPr>
          <a:xfrm>
            <a:off x="13573195" y="5408309"/>
            <a:ext cx="1002163" cy="13452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" h="448">
                <a:moveTo>
                  <a:pt x="18" y="448"/>
                </a:moveTo>
                <a:lnTo>
                  <a:pt x="0" y="434"/>
                </a:lnTo>
                <a:lnTo>
                  <a:pt x="315" y="0"/>
                </a:lnTo>
                <a:lnTo>
                  <a:pt x="334" y="13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1840">
            <a:extLst>
              <a:ext uri="{FF2B5EF4-FFF2-40B4-BE49-F238E27FC236}">
                <a16:creationId xmlns:a16="http://schemas.microsoft.com/office/drawing/2014/main" id="{AC197D27-27A4-714D-9686-9E4E04167CB2}"/>
              </a:ext>
            </a:extLst>
          </p:cNvPr>
          <p:cNvSpPr/>
          <p:nvPr/>
        </p:nvSpPr>
        <p:spPr>
          <a:xfrm>
            <a:off x="9167291" y="8484015"/>
            <a:ext cx="1983259" cy="7012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" h="234">
                <a:moveTo>
                  <a:pt x="6" y="234"/>
                </a:moveTo>
                <a:lnTo>
                  <a:pt x="0" y="214"/>
                </a:lnTo>
                <a:lnTo>
                  <a:pt x="655" y="0"/>
                </a:lnTo>
                <a:lnTo>
                  <a:pt x="660" y="23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1841">
            <a:extLst>
              <a:ext uri="{FF2B5EF4-FFF2-40B4-BE49-F238E27FC236}">
                <a16:creationId xmlns:a16="http://schemas.microsoft.com/office/drawing/2014/main" id="{D109F04C-18F6-5144-897E-E5147FE700D3}"/>
              </a:ext>
            </a:extLst>
          </p:cNvPr>
          <p:cNvSpPr/>
          <p:nvPr/>
        </p:nvSpPr>
        <p:spPr>
          <a:xfrm>
            <a:off x="14169075" y="8484015"/>
            <a:ext cx="1257970" cy="466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9" h="156">
                <a:moveTo>
                  <a:pt x="412" y="156"/>
                </a:moveTo>
                <a:lnTo>
                  <a:pt x="0" y="23"/>
                </a:lnTo>
                <a:lnTo>
                  <a:pt x="7" y="0"/>
                </a:lnTo>
                <a:lnTo>
                  <a:pt x="419" y="133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1842">
            <a:extLst>
              <a:ext uri="{FF2B5EF4-FFF2-40B4-BE49-F238E27FC236}">
                <a16:creationId xmlns:a16="http://schemas.microsoft.com/office/drawing/2014/main" id="{D4C35F20-E2B5-014D-A36F-700ADBA073B9}"/>
              </a:ext>
            </a:extLst>
          </p:cNvPr>
          <p:cNvSpPr/>
          <p:nvPr/>
        </p:nvSpPr>
        <p:spPr>
          <a:xfrm>
            <a:off x="12625203" y="9621605"/>
            <a:ext cx="69218" cy="18056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" h="601">
                <a:moveTo>
                  <a:pt x="24" y="601"/>
                </a:moveTo>
                <a:lnTo>
                  <a:pt x="0" y="601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2019">
            <a:extLst>
              <a:ext uri="{FF2B5EF4-FFF2-40B4-BE49-F238E27FC236}">
                <a16:creationId xmlns:a16="http://schemas.microsoft.com/office/drawing/2014/main" id="{A8AE273E-A691-6E40-9B1A-1A169E6D48EF}"/>
              </a:ext>
            </a:extLst>
          </p:cNvPr>
          <p:cNvSpPr/>
          <p:nvPr/>
        </p:nvSpPr>
        <p:spPr>
          <a:xfrm>
            <a:off x="11027160" y="6386396"/>
            <a:ext cx="3271323" cy="32713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8" h="1088">
                <a:moveTo>
                  <a:pt x="543" y="29"/>
                </a:moveTo>
                <a:cubicBezTo>
                  <a:pt x="259" y="29"/>
                  <a:pt x="28" y="260"/>
                  <a:pt x="28" y="545"/>
                </a:cubicBezTo>
                <a:cubicBezTo>
                  <a:pt x="28" y="829"/>
                  <a:pt x="259" y="1060"/>
                  <a:pt x="543" y="1060"/>
                </a:cubicBezTo>
                <a:cubicBezTo>
                  <a:pt x="827" y="1060"/>
                  <a:pt x="1058" y="829"/>
                  <a:pt x="1058" y="545"/>
                </a:cubicBezTo>
                <a:cubicBezTo>
                  <a:pt x="1058" y="260"/>
                  <a:pt x="827" y="29"/>
                  <a:pt x="543" y="29"/>
                </a:cubicBezTo>
                <a:close/>
                <a:moveTo>
                  <a:pt x="543" y="1088"/>
                </a:moveTo>
                <a:cubicBezTo>
                  <a:pt x="244" y="1088"/>
                  <a:pt x="0" y="844"/>
                  <a:pt x="0" y="545"/>
                </a:cubicBezTo>
                <a:cubicBezTo>
                  <a:pt x="0" y="244"/>
                  <a:pt x="244" y="0"/>
                  <a:pt x="543" y="0"/>
                </a:cubicBezTo>
                <a:cubicBezTo>
                  <a:pt x="844" y="0"/>
                  <a:pt x="1088" y="244"/>
                  <a:pt x="1088" y="545"/>
                </a:cubicBezTo>
                <a:cubicBezTo>
                  <a:pt x="1088" y="844"/>
                  <a:pt x="844" y="1088"/>
                  <a:pt x="543" y="10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2020">
            <a:extLst>
              <a:ext uri="{FF2B5EF4-FFF2-40B4-BE49-F238E27FC236}">
                <a16:creationId xmlns:a16="http://schemas.microsoft.com/office/drawing/2014/main" id="{247274C8-3721-094E-8A84-2BF2E90B9052}"/>
              </a:ext>
            </a:extLst>
          </p:cNvPr>
          <p:cNvSpPr/>
          <p:nvPr/>
        </p:nvSpPr>
        <p:spPr>
          <a:xfrm>
            <a:off x="11322091" y="6681326"/>
            <a:ext cx="2681462" cy="26814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2" h="892">
                <a:moveTo>
                  <a:pt x="0" y="447"/>
                </a:moveTo>
                <a:cubicBezTo>
                  <a:pt x="0" y="199"/>
                  <a:pt x="200" y="0"/>
                  <a:pt x="445" y="0"/>
                </a:cubicBezTo>
                <a:cubicBezTo>
                  <a:pt x="692" y="0"/>
                  <a:pt x="892" y="199"/>
                  <a:pt x="892" y="447"/>
                </a:cubicBezTo>
                <a:cubicBezTo>
                  <a:pt x="892" y="692"/>
                  <a:pt x="692" y="892"/>
                  <a:pt x="445" y="892"/>
                </a:cubicBezTo>
                <a:cubicBezTo>
                  <a:pt x="200" y="892"/>
                  <a:pt x="0" y="692"/>
                  <a:pt x="0" y="4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2021">
            <a:extLst>
              <a:ext uri="{FF2B5EF4-FFF2-40B4-BE49-F238E27FC236}">
                <a16:creationId xmlns:a16="http://schemas.microsoft.com/office/drawing/2014/main" id="{27E0C692-C81C-9F4D-87A5-773258A4D5E2}"/>
              </a:ext>
            </a:extLst>
          </p:cNvPr>
          <p:cNvSpPr/>
          <p:nvPr/>
        </p:nvSpPr>
        <p:spPr>
          <a:xfrm>
            <a:off x="14695737" y="8198104"/>
            <a:ext cx="1438540" cy="14385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" h="479">
                <a:moveTo>
                  <a:pt x="239" y="479"/>
                </a:moveTo>
                <a:cubicBezTo>
                  <a:pt x="108" y="479"/>
                  <a:pt x="0" y="372"/>
                  <a:pt x="0" y="240"/>
                </a:cubicBezTo>
                <a:cubicBezTo>
                  <a:pt x="0" y="107"/>
                  <a:pt x="108" y="0"/>
                  <a:pt x="239" y="0"/>
                </a:cubicBezTo>
                <a:cubicBezTo>
                  <a:pt x="371" y="0"/>
                  <a:pt x="479" y="107"/>
                  <a:pt x="479" y="240"/>
                </a:cubicBezTo>
                <a:cubicBezTo>
                  <a:pt x="479" y="372"/>
                  <a:pt x="371" y="479"/>
                  <a:pt x="239" y="47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2903">
            <a:extLst>
              <a:ext uri="{FF2B5EF4-FFF2-40B4-BE49-F238E27FC236}">
                <a16:creationId xmlns:a16="http://schemas.microsoft.com/office/drawing/2014/main" id="{FDD40615-43C6-ED4D-9240-EE6E9F02A18F}"/>
              </a:ext>
            </a:extLst>
          </p:cNvPr>
          <p:cNvSpPr/>
          <p:nvPr/>
        </p:nvSpPr>
        <p:spPr>
          <a:xfrm>
            <a:off x="8240357" y="8222189"/>
            <a:ext cx="1868898" cy="18688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2" h="622">
                <a:moveTo>
                  <a:pt x="311" y="622"/>
                </a:moveTo>
                <a:cubicBezTo>
                  <a:pt x="139" y="622"/>
                  <a:pt x="0" y="483"/>
                  <a:pt x="0" y="311"/>
                </a:cubicBezTo>
                <a:cubicBezTo>
                  <a:pt x="0" y="139"/>
                  <a:pt x="139" y="0"/>
                  <a:pt x="311" y="0"/>
                </a:cubicBezTo>
                <a:cubicBezTo>
                  <a:pt x="483" y="0"/>
                  <a:pt x="622" y="139"/>
                  <a:pt x="622" y="311"/>
                </a:cubicBezTo>
                <a:cubicBezTo>
                  <a:pt x="622" y="483"/>
                  <a:pt x="483" y="622"/>
                  <a:pt x="311" y="62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2904">
            <a:extLst>
              <a:ext uri="{FF2B5EF4-FFF2-40B4-BE49-F238E27FC236}">
                <a16:creationId xmlns:a16="http://schemas.microsoft.com/office/drawing/2014/main" id="{EC9874B6-982B-3D49-9064-C20287F98C8F}"/>
              </a:ext>
            </a:extLst>
          </p:cNvPr>
          <p:cNvSpPr/>
          <p:nvPr/>
        </p:nvSpPr>
        <p:spPr>
          <a:xfrm>
            <a:off x="11800601" y="10569596"/>
            <a:ext cx="1718423" cy="17184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2" h="572">
                <a:moveTo>
                  <a:pt x="286" y="572"/>
                </a:moveTo>
                <a:cubicBezTo>
                  <a:pt x="130" y="572"/>
                  <a:pt x="0" y="443"/>
                  <a:pt x="0" y="286"/>
                </a:cubicBezTo>
                <a:cubicBezTo>
                  <a:pt x="0" y="127"/>
                  <a:pt x="130" y="0"/>
                  <a:pt x="286" y="0"/>
                </a:cubicBezTo>
                <a:cubicBezTo>
                  <a:pt x="444" y="0"/>
                  <a:pt x="572" y="127"/>
                  <a:pt x="572" y="286"/>
                </a:cubicBezTo>
                <a:cubicBezTo>
                  <a:pt x="572" y="443"/>
                  <a:pt x="444" y="572"/>
                  <a:pt x="286" y="5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2905">
            <a:extLst>
              <a:ext uri="{FF2B5EF4-FFF2-40B4-BE49-F238E27FC236}">
                <a16:creationId xmlns:a16="http://schemas.microsoft.com/office/drawing/2014/main" id="{E9092DF0-0722-8241-93C2-BF931B322729}"/>
              </a:ext>
            </a:extLst>
          </p:cNvPr>
          <p:cNvSpPr/>
          <p:nvPr/>
        </p:nvSpPr>
        <p:spPr>
          <a:xfrm>
            <a:off x="10175472" y="4902714"/>
            <a:ext cx="1601052" cy="1601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33">
                <a:moveTo>
                  <a:pt x="267" y="533"/>
                </a:moveTo>
                <a:cubicBezTo>
                  <a:pt x="118" y="533"/>
                  <a:pt x="0" y="413"/>
                  <a:pt x="0" y="266"/>
                </a:cubicBezTo>
                <a:cubicBezTo>
                  <a:pt x="0" y="119"/>
                  <a:pt x="118" y="0"/>
                  <a:pt x="267" y="0"/>
                </a:cubicBezTo>
                <a:cubicBezTo>
                  <a:pt x="413" y="0"/>
                  <a:pt x="533" y="119"/>
                  <a:pt x="533" y="266"/>
                </a:cubicBezTo>
                <a:cubicBezTo>
                  <a:pt x="533" y="413"/>
                  <a:pt x="413" y="533"/>
                  <a:pt x="267" y="53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2906">
            <a:extLst>
              <a:ext uri="{FF2B5EF4-FFF2-40B4-BE49-F238E27FC236}">
                <a16:creationId xmlns:a16="http://schemas.microsoft.com/office/drawing/2014/main" id="{06C5867F-90B6-4B4D-BAEB-B6E87C0781FB}"/>
              </a:ext>
            </a:extLst>
          </p:cNvPr>
          <p:cNvSpPr/>
          <p:nvPr/>
        </p:nvSpPr>
        <p:spPr>
          <a:xfrm>
            <a:off x="13485919" y="4367023"/>
            <a:ext cx="2124705" cy="21186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7" h="705">
                <a:moveTo>
                  <a:pt x="354" y="705"/>
                </a:moveTo>
                <a:cubicBezTo>
                  <a:pt x="159" y="705"/>
                  <a:pt x="0" y="548"/>
                  <a:pt x="0" y="352"/>
                </a:cubicBezTo>
                <a:cubicBezTo>
                  <a:pt x="0" y="158"/>
                  <a:pt x="159" y="0"/>
                  <a:pt x="354" y="0"/>
                </a:cubicBezTo>
                <a:cubicBezTo>
                  <a:pt x="548" y="0"/>
                  <a:pt x="707" y="158"/>
                  <a:pt x="707" y="352"/>
                </a:cubicBezTo>
                <a:cubicBezTo>
                  <a:pt x="707" y="548"/>
                  <a:pt x="548" y="705"/>
                  <a:pt x="354" y="70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2907">
            <a:extLst>
              <a:ext uri="{FF2B5EF4-FFF2-40B4-BE49-F238E27FC236}">
                <a16:creationId xmlns:a16="http://schemas.microsoft.com/office/drawing/2014/main" id="{29F34BDA-7D18-FE48-806D-5F221A51E8DB}"/>
              </a:ext>
            </a:extLst>
          </p:cNvPr>
          <p:cNvSpPr/>
          <p:nvPr/>
        </p:nvSpPr>
        <p:spPr>
          <a:xfrm>
            <a:off x="13976467" y="8315475"/>
            <a:ext cx="400263" cy="3972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" h="133">
                <a:moveTo>
                  <a:pt x="134" y="67"/>
                </a:moveTo>
                <a:cubicBezTo>
                  <a:pt x="134" y="104"/>
                  <a:pt x="103" y="133"/>
                  <a:pt x="67" y="133"/>
                </a:cubicBezTo>
                <a:cubicBezTo>
                  <a:pt x="30" y="133"/>
                  <a:pt x="0" y="104"/>
                  <a:pt x="0" y="67"/>
                </a:cubicBezTo>
                <a:cubicBezTo>
                  <a:pt x="0" y="31"/>
                  <a:pt x="30" y="0"/>
                  <a:pt x="67" y="0"/>
                </a:cubicBezTo>
                <a:cubicBezTo>
                  <a:pt x="103" y="0"/>
                  <a:pt x="134" y="31"/>
                  <a:pt x="134" y="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2908">
            <a:extLst>
              <a:ext uri="{FF2B5EF4-FFF2-40B4-BE49-F238E27FC236}">
                <a16:creationId xmlns:a16="http://schemas.microsoft.com/office/drawing/2014/main" id="{E5F828CC-6A6D-134E-BD95-DDC6CC34DDC3}"/>
              </a:ext>
            </a:extLst>
          </p:cNvPr>
          <p:cNvSpPr/>
          <p:nvPr/>
        </p:nvSpPr>
        <p:spPr>
          <a:xfrm>
            <a:off x="14027629" y="8363635"/>
            <a:ext cx="297940" cy="300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101">
                <a:moveTo>
                  <a:pt x="100" y="51"/>
                </a:moveTo>
                <a:cubicBezTo>
                  <a:pt x="100" y="79"/>
                  <a:pt x="78" y="101"/>
                  <a:pt x="50" y="101"/>
                </a:cubicBezTo>
                <a:cubicBezTo>
                  <a:pt x="23" y="101"/>
                  <a:pt x="0" y="79"/>
                  <a:pt x="0" y="51"/>
                </a:cubicBezTo>
                <a:cubicBezTo>
                  <a:pt x="0" y="24"/>
                  <a:pt x="23" y="0"/>
                  <a:pt x="50" y="0"/>
                </a:cubicBezTo>
                <a:cubicBezTo>
                  <a:pt x="78" y="0"/>
                  <a:pt x="100" y="24"/>
                  <a:pt x="100" y="5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2909">
            <a:extLst>
              <a:ext uri="{FF2B5EF4-FFF2-40B4-BE49-F238E27FC236}">
                <a16:creationId xmlns:a16="http://schemas.microsoft.com/office/drawing/2014/main" id="{45E83E61-9B49-2F4D-BF62-4F5FA864D9E0}"/>
              </a:ext>
            </a:extLst>
          </p:cNvPr>
          <p:cNvSpPr/>
          <p:nvPr/>
        </p:nvSpPr>
        <p:spPr>
          <a:xfrm>
            <a:off x="12462690" y="9419969"/>
            <a:ext cx="397254" cy="4002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4">
                <a:moveTo>
                  <a:pt x="133" y="67"/>
                </a:moveTo>
                <a:cubicBezTo>
                  <a:pt x="133" y="104"/>
                  <a:pt x="103" y="134"/>
                  <a:pt x="66" y="134"/>
                </a:cubicBezTo>
                <a:cubicBezTo>
                  <a:pt x="29" y="134"/>
                  <a:pt x="0" y="104"/>
                  <a:pt x="0" y="67"/>
                </a:cubicBezTo>
                <a:cubicBezTo>
                  <a:pt x="0" y="30"/>
                  <a:pt x="29" y="0"/>
                  <a:pt x="66" y="0"/>
                </a:cubicBezTo>
                <a:cubicBezTo>
                  <a:pt x="103" y="0"/>
                  <a:pt x="133" y="30"/>
                  <a:pt x="133" y="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2910">
            <a:extLst>
              <a:ext uri="{FF2B5EF4-FFF2-40B4-BE49-F238E27FC236}">
                <a16:creationId xmlns:a16="http://schemas.microsoft.com/office/drawing/2014/main" id="{5A7AC0EC-E960-EA4A-B898-78AA7AE07F43}"/>
              </a:ext>
            </a:extLst>
          </p:cNvPr>
          <p:cNvSpPr/>
          <p:nvPr/>
        </p:nvSpPr>
        <p:spPr>
          <a:xfrm>
            <a:off x="12510842" y="9471130"/>
            <a:ext cx="300950" cy="300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01">
                <a:moveTo>
                  <a:pt x="101" y="50"/>
                </a:moveTo>
                <a:cubicBezTo>
                  <a:pt x="101" y="77"/>
                  <a:pt x="78" y="101"/>
                  <a:pt x="50" y="101"/>
                </a:cubicBezTo>
                <a:cubicBezTo>
                  <a:pt x="22" y="101"/>
                  <a:pt x="0" y="77"/>
                  <a:pt x="0" y="50"/>
                </a:cubicBezTo>
                <a:cubicBezTo>
                  <a:pt x="0" y="21"/>
                  <a:pt x="22" y="0"/>
                  <a:pt x="50" y="0"/>
                </a:cubicBezTo>
                <a:cubicBezTo>
                  <a:pt x="78" y="0"/>
                  <a:pt x="101" y="21"/>
                  <a:pt x="101" y="5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2911">
            <a:extLst>
              <a:ext uri="{FF2B5EF4-FFF2-40B4-BE49-F238E27FC236}">
                <a16:creationId xmlns:a16="http://schemas.microsoft.com/office/drawing/2014/main" id="{746A68F7-E5BD-9B45-90A7-B36A4E242CFF}"/>
              </a:ext>
            </a:extLst>
          </p:cNvPr>
          <p:cNvSpPr/>
          <p:nvPr/>
        </p:nvSpPr>
        <p:spPr>
          <a:xfrm>
            <a:off x="10945904" y="8315475"/>
            <a:ext cx="397254" cy="3972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7"/>
                </a:moveTo>
                <a:cubicBezTo>
                  <a:pt x="133" y="104"/>
                  <a:pt x="104" y="133"/>
                  <a:pt x="67" y="133"/>
                </a:cubicBezTo>
                <a:cubicBezTo>
                  <a:pt x="30" y="133"/>
                  <a:pt x="0" y="104"/>
                  <a:pt x="0" y="67"/>
                </a:cubicBezTo>
                <a:cubicBezTo>
                  <a:pt x="0" y="31"/>
                  <a:pt x="30" y="0"/>
                  <a:pt x="67" y="0"/>
                </a:cubicBezTo>
                <a:cubicBezTo>
                  <a:pt x="104" y="0"/>
                  <a:pt x="133" y="31"/>
                  <a:pt x="133" y="6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2912">
            <a:extLst>
              <a:ext uri="{FF2B5EF4-FFF2-40B4-BE49-F238E27FC236}">
                <a16:creationId xmlns:a16="http://schemas.microsoft.com/office/drawing/2014/main" id="{7E7129FC-D748-0F4A-B700-9AEE793F2660}"/>
              </a:ext>
            </a:extLst>
          </p:cNvPr>
          <p:cNvSpPr/>
          <p:nvPr/>
        </p:nvSpPr>
        <p:spPr>
          <a:xfrm>
            <a:off x="10994056" y="8363635"/>
            <a:ext cx="300950" cy="300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01">
                <a:moveTo>
                  <a:pt x="101" y="51"/>
                </a:moveTo>
                <a:cubicBezTo>
                  <a:pt x="101" y="79"/>
                  <a:pt x="79" y="101"/>
                  <a:pt x="51" y="101"/>
                </a:cubicBezTo>
                <a:cubicBezTo>
                  <a:pt x="23" y="101"/>
                  <a:pt x="0" y="79"/>
                  <a:pt x="0" y="51"/>
                </a:cubicBezTo>
                <a:cubicBezTo>
                  <a:pt x="0" y="24"/>
                  <a:pt x="23" y="0"/>
                  <a:pt x="51" y="0"/>
                </a:cubicBezTo>
                <a:cubicBezTo>
                  <a:pt x="79" y="0"/>
                  <a:pt x="101" y="24"/>
                  <a:pt x="101" y="5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2913">
            <a:extLst>
              <a:ext uri="{FF2B5EF4-FFF2-40B4-BE49-F238E27FC236}">
                <a16:creationId xmlns:a16="http://schemas.microsoft.com/office/drawing/2014/main" id="{2E3B4383-FFE8-5C4E-8109-7A36CDE3E6C1}"/>
              </a:ext>
            </a:extLst>
          </p:cNvPr>
          <p:cNvSpPr/>
          <p:nvPr/>
        </p:nvSpPr>
        <p:spPr>
          <a:xfrm>
            <a:off x="11526737" y="6533861"/>
            <a:ext cx="397254" cy="3972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6"/>
                </a:moveTo>
                <a:cubicBezTo>
                  <a:pt x="133" y="103"/>
                  <a:pt x="103" y="133"/>
                  <a:pt x="66" y="133"/>
                </a:cubicBezTo>
                <a:cubicBezTo>
                  <a:pt x="29" y="133"/>
                  <a:pt x="0" y="103"/>
                  <a:pt x="0" y="66"/>
                </a:cubicBezTo>
                <a:cubicBezTo>
                  <a:pt x="0" y="29"/>
                  <a:pt x="29" y="0"/>
                  <a:pt x="66" y="0"/>
                </a:cubicBezTo>
                <a:cubicBezTo>
                  <a:pt x="103" y="0"/>
                  <a:pt x="133" y="29"/>
                  <a:pt x="133" y="66"/>
                </a:cubicBezTo>
                <a:close/>
              </a:path>
            </a:pathLst>
          </a:custGeom>
          <a:solidFill>
            <a:schemeClr val="accent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2914">
            <a:extLst>
              <a:ext uri="{FF2B5EF4-FFF2-40B4-BE49-F238E27FC236}">
                <a16:creationId xmlns:a16="http://schemas.microsoft.com/office/drawing/2014/main" id="{A8DCDEC0-AEB2-3E4B-B62D-06EC781AFD3D}"/>
              </a:ext>
            </a:extLst>
          </p:cNvPr>
          <p:cNvSpPr/>
          <p:nvPr/>
        </p:nvSpPr>
        <p:spPr>
          <a:xfrm>
            <a:off x="11574889" y="6582013"/>
            <a:ext cx="297940" cy="300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101">
                <a:moveTo>
                  <a:pt x="100" y="50"/>
                </a:moveTo>
                <a:cubicBezTo>
                  <a:pt x="100" y="78"/>
                  <a:pt x="79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4"/>
                  <a:pt x="22" y="0"/>
                  <a:pt x="50" y="0"/>
                </a:cubicBezTo>
                <a:cubicBezTo>
                  <a:pt x="79" y="0"/>
                  <a:pt x="100" y="24"/>
                  <a:pt x="100" y="5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2915">
            <a:extLst>
              <a:ext uri="{FF2B5EF4-FFF2-40B4-BE49-F238E27FC236}">
                <a16:creationId xmlns:a16="http://schemas.microsoft.com/office/drawing/2014/main" id="{54111C8C-DDCE-2844-ACBD-DE3C9DEBE103}"/>
              </a:ext>
            </a:extLst>
          </p:cNvPr>
          <p:cNvSpPr/>
          <p:nvPr/>
        </p:nvSpPr>
        <p:spPr>
          <a:xfrm>
            <a:off x="13398635" y="6533861"/>
            <a:ext cx="397254" cy="3972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6"/>
                </a:moveTo>
                <a:cubicBezTo>
                  <a:pt x="133" y="103"/>
                  <a:pt x="103" y="133"/>
                  <a:pt x="66" y="133"/>
                </a:cubicBezTo>
                <a:cubicBezTo>
                  <a:pt x="31" y="133"/>
                  <a:pt x="0" y="103"/>
                  <a:pt x="0" y="66"/>
                </a:cubicBezTo>
                <a:cubicBezTo>
                  <a:pt x="0" y="29"/>
                  <a:pt x="31" y="0"/>
                  <a:pt x="66" y="0"/>
                </a:cubicBezTo>
                <a:cubicBezTo>
                  <a:pt x="103" y="0"/>
                  <a:pt x="133" y="29"/>
                  <a:pt x="133" y="6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2916">
            <a:extLst>
              <a:ext uri="{FF2B5EF4-FFF2-40B4-BE49-F238E27FC236}">
                <a16:creationId xmlns:a16="http://schemas.microsoft.com/office/drawing/2014/main" id="{EC736498-A547-D744-B145-EF8424281923}"/>
              </a:ext>
            </a:extLst>
          </p:cNvPr>
          <p:cNvSpPr/>
          <p:nvPr/>
        </p:nvSpPr>
        <p:spPr>
          <a:xfrm>
            <a:off x="13452815" y="6582013"/>
            <a:ext cx="291921" cy="3009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" h="101">
                <a:moveTo>
                  <a:pt x="98" y="50"/>
                </a:moveTo>
                <a:cubicBezTo>
                  <a:pt x="98" y="78"/>
                  <a:pt x="77" y="101"/>
                  <a:pt x="48" y="101"/>
                </a:cubicBezTo>
                <a:cubicBezTo>
                  <a:pt x="21" y="101"/>
                  <a:pt x="0" y="78"/>
                  <a:pt x="0" y="50"/>
                </a:cubicBezTo>
                <a:cubicBezTo>
                  <a:pt x="0" y="24"/>
                  <a:pt x="21" y="0"/>
                  <a:pt x="48" y="0"/>
                </a:cubicBezTo>
                <a:cubicBezTo>
                  <a:pt x="77" y="0"/>
                  <a:pt x="98" y="24"/>
                  <a:pt x="98" y="50"/>
                </a:cubicBezTo>
                <a:close/>
              </a:path>
            </a:pathLst>
          </a:custGeom>
          <a:solidFill>
            <a:schemeClr val="accent5"/>
          </a:solidFill>
          <a:ln cap="flat">
            <a:solidFill>
              <a:schemeClr val="accent5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2917">
            <a:extLst>
              <a:ext uri="{FF2B5EF4-FFF2-40B4-BE49-F238E27FC236}">
                <a16:creationId xmlns:a16="http://schemas.microsoft.com/office/drawing/2014/main" id="{90B61E52-26E0-3742-AD6A-BCEFB9B47E83}"/>
              </a:ext>
            </a:extLst>
          </p:cNvPr>
          <p:cNvSpPr/>
          <p:nvPr/>
        </p:nvSpPr>
        <p:spPr>
          <a:xfrm>
            <a:off x="10175472" y="4902714"/>
            <a:ext cx="1601052" cy="16010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33">
                <a:moveTo>
                  <a:pt x="267" y="533"/>
                </a:moveTo>
                <a:cubicBezTo>
                  <a:pt x="118" y="533"/>
                  <a:pt x="0" y="413"/>
                  <a:pt x="0" y="266"/>
                </a:cubicBezTo>
                <a:cubicBezTo>
                  <a:pt x="0" y="119"/>
                  <a:pt x="118" y="0"/>
                  <a:pt x="267" y="0"/>
                </a:cubicBezTo>
                <a:cubicBezTo>
                  <a:pt x="413" y="0"/>
                  <a:pt x="533" y="119"/>
                  <a:pt x="533" y="266"/>
                </a:cubicBezTo>
                <a:cubicBezTo>
                  <a:pt x="533" y="413"/>
                  <a:pt x="413" y="533"/>
                  <a:pt x="267" y="53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Century Gothic" panose="020B0502020202020204" pitchFamily="34" charset="0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4B5B5F-2884-AD41-9FE9-FA89054C728B}"/>
              </a:ext>
            </a:extLst>
          </p:cNvPr>
          <p:cNvSpPr/>
          <p:nvPr/>
        </p:nvSpPr>
        <p:spPr>
          <a:xfrm>
            <a:off x="7243512" y="478668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076E69A-A10C-BD46-A420-8C27337A3F96}"/>
              </a:ext>
            </a:extLst>
          </p:cNvPr>
          <p:cNvSpPr/>
          <p:nvPr/>
        </p:nvSpPr>
        <p:spPr>
          <a:xfrm>
            <a:off x="5278447" y="888522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7167A32-9730-A94D-9B9C-AFAA588D188B}"/>
              </a:ext>
            </a:extLst>
          </p:cNvPr>
          <p:cNvSpPr/>
          <p:nvPr/>
        </p:nvSpPr>
        <p:spPr>
          <a:xfrm>
            <a:off x="8601919" y="10917696"/>
            <a:ext cx="2876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858847-9B47-C54C-99AF-249021EC6414}"/>
              </a:ext>
            </a:extLst>
          </p:cNvPr>
          <p:cNvSpPr/>
          <p:nvPr/>
        </p:nvSpPr>
        <p:spPr>
          <a:xfrm>
            <a:off x="16396103" y="8712729"/>
            <a:ext cx="3043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120FE0-4122-4148-B449-5F47EB61FB2C}"/>
              </a:ext>
            </a:extLst>
          </p:cNvPr>
          <p:cNvSpPr/>
          <p:nvPr/>
        </p:nvSpPr>
        <p:spPr>
          <a:xfrm>
            <a:off x="16396103" y="481411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4DBB56-9038-0042-86FE-BB92E7A5FC54}"/>
              </a:ext>
            </a:extLst>
          </p:cNvPr>
          <p:cNvSpPr txBox="1"/>
          <p:nvPr/>
        </p:nvSpPr>
        <p:spPr>
          <a:xfrm>
            <a:off x="16337405" y="5517285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DB04F4-E469-8142-8F7B-FD1F29D366B3}"/>
              </a:ext>
            </a:extLst>
          </p:cNvPr>
          <p:cNvSpPr txBox="1"/>
          <p:nvPr/>
        </p:nvSpPr>
        <p:spPr>
          <a:xfrm>
            <a:off x="16337405" y="947072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83A39C-33EF-2144-9E75-7680743A1101}"/>
              </a:ext>
            </a:extLst>
          </p:cNvPr>
          <p:cNvSpPr txBox="1"/>
          <p:nvPr/>
        </p:nvSpPr>
        <p:spPr>
          <a:xfrm>
            <a:off x="4070574" y="947072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41FF956-4B81-B84E-AFB3-94C6F093EF47}"/>
              </a:ext>
            </a:extLst>
          </p:cNvPr>
          <p:cNvSpPr txBox="1"/>
          <p:nvPr/>
        </p:nvSpPr>
        <p:spPr>
          <a:xfrm>
            <a:off x="6117641" y="5517285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54BECA-4726-D04E-A706-A0CE552B7C1B}"/>
              </a:ext>
            </a:extLst>
          </p:cNvPr>
          <p:cNvSpPr txBox="1"/>
          <p:nvPr/>
        </p:nvSpPr>
        <p:spPr>
          <a:xfrm>
            <a:off x="8002038" y="11564027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pic>
        <p:nvPicPr>
          <p:cNvPr id="104" name="Gráfico 231">
            <a:extLst>
              <a:ext uri="{FF2B5EF4-FFF2-40B4-BE49-F238E27FC236}">
                <a16:creationId xmlns:a16="http://schemas.microsoft.com/office/drawing/2014/main" id="{C9EF3F8C-D827-5F46-829C-3DB835D3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1161" y="8526979"/>
            <a:ext cx="847015" cy="847015"/>
          </a:xfrm>
          <a:prstGeom prst="rect">
            <a:avLst/>
          </a:prstGeom>
        </p:spPr>
      </p:pic>
      <p:sp>
        <p:nvSpPr>
          <p:cNvPr id="107" name="Gráfico 82">
            <a:extLst>
              <a:ext uri="{FF2B5EF4-FFF2-40B4-BE49-F238E27FC236}">
                <a16:creationId xmlns:a16="http://schemas.microsoft.com/office/drawing/2014/main" id="{EA2EF81B-9A3A-654B-BB60-B82980F4E368}"/>
              </a:ext>
            </a:extLst>
          </p:cNvPr>
          <p:cNvSpPr/>
          <p:nvPr/>
        </p:nvSpPr>
        <p:spPr>
          <a:xfrm>
            <a:off x="10641963" y="5263631"/>
            <a:ext cx="594312" cy="792413"/>
          </a:xfrm>
          <a:custGeom>
            <a:avLst/>
            <a:gdLst>
              <a:gd name="connsiteX0" fmla="*/ 214159 w 428316"/>
              <a:gd name="connsiteY0" fmla="*/ 465087 h 571086"/>
              <a:gd name="connsiteX1" fmla="*/ 214159 w 428316"/>
              <a:gd name="connsiteY1" fmla="*/ 249284 h 571086"/>
              <a:gd name="connsiteX2" fmla="*/ 428316 w 428316"/>
              <a:gd name="connsiteY2" fmla="*/ 138805 h 571086"/>
              <a:gd name="connsiteX3" fmla="*/ 214159 w 428316"/>
              <a:gd name="connsiteY3" fmla="*/ 50424 h 571086"/>
              <a:gd name="connsiteX4" fmla="*/ 214159 w 428316"/>
              <a:gd name="connsiteY4" fmla="*/ 35693 h 571086"/>
              <a:gd name="connsiteX5" fmla="*/ 178465 w 428316"/>
              <a:gd name="connsiteY5" fmla="*/ 0 h 571086"/>
              <a:gd name="connsiteX6" fmla="*/ 142772 w 428316"/>
              <a:gd name="connsiteY6" fmla="*/ 35693 h 571086"/>
              <a:gd name="connsiteX7" fmla="*/ 142772 w 428316"/>
              <a:gd name="connsiteY7" fmla="*/ 499702 h 571086"/>
              <a:gd name="connsiteX8" fmla="*/ 107079 w 428316"/>
              <a:gd name="connsiteY8" fmla="*/ 499702 h 571086"/>
              <a:gd name="connsiteX9" fmla="*/ 107079 w 428316"/>
              <a:gd name="connsiteY9" fmla="*/ 468527 h 571086"/>
              <a:gd name="connsiteX10" fmla="*/ 0 w 428316"/>
              <a:gd name="connsiteY10" fmla="*/ 517548 h 571086"/>
              <a:gd name="connsiteX11" fmla="*/ 178465 w 428316"/>
              <a:gd name="connsiteY11" fmla="*/ 571087 h 571086"/>
              <a:gd name="connsiteX12" fmla="*/ 356931 w 428316"/>
              <a:gd name="connsiteY12" fmla="*/ 517548 h 571086"/>
              <a:gd name="connsiteX13" fmla="*/ 214159 w 428316"/>
              <a:gd name="connsiteY13" fmla="*/ 465087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316" h="571086">
                <a:moveTo>
                  <a:pt x="214159" y="465087"/>
                </a:moveTo>
                <a:lnTo>
                  <a:pt x="214159" y="249284"/>
                </a:lnTo>
                <a:lnTo>
                  <a:pt x="428316" y="138805"/>
                </a:lnTo>
                <a:lnTo>
                  <a:pt x="214159" y="50424"/>
                </a:lnTo>
                <a:lnTo>
                  <a:pt x="214159" y="35693"/>
                </a:lnTo>
                <a:cubicBezTo>
                  <a:pt x="214159" y="15982"/>
                  <a:pt x="198176" y="0"/>
                  <a:pt x="178465" y="0"/>
                </a:cubicBezTo>
                <a:cubicBezTo>
                  <a:pt x="158754" y="0"/>
                  <a:pt x="142772" y="15982"/>
                  <a:pt x="142772" y="35693"/>
                </a:cubicBezTo>
                <a:lnTo>
                  <a:pt x="142772" y="499702"/>
                </a:lnTo>
                <a:lnTo>
                  <a:pt x="107079" y="499702"/>
                </a:lnTo>
                <a:lnTo>
                  <a:pt x="107079" y="468527"/>
                </a:lnTo>
                <a:cubicBezTo>
                  <a:pt x="44102" y="476796"/>
                  <a:pt x="0" y="495606"/>
                  <a:pt x="0" y="517548"/>
                </a:cubicBezTo>
                <a:cubicBezTo>
                  <a:pt x="0" y="547116"/>
                  <a:pt x="79902" y="571087"/>
                  <a:pt x="178465" y="571087"/>
                </a:cubicBezTo>
                <a:cubicBezTo>
                  <a:pt x="277028" y="571087"/>
                  <a:pt x="356931" y="547116"/>
                  <a:pt x="356931" y="517548"/>
                </a:cubicBezTo>
                <a:cubicBezTo>
                  <a:pt x="356930" y="491648"/>
                  <a:pt x="295615" y="470048"/>
                  <a:pt x="214159" y="465087"/>
                </a:cubicBez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Gráfico 230">
            <a:extLst>
              <a:ext uri="{FF2B5EF4-FFF2-40B4-BE49-F238E27FC236}">
                <a16:creationId xmlns:a16="http://schemas.microsoft.com/office/drawing/2014/main" id="{B63A6660-2856-5047-9CC0-F76F22BE3B1D}"/>
              </a:ext>
            </a:extLst>
          </p:cNvPr>
          <p:cNvSpPr/>
          <p:nvPr/>
        </p:nvSpPr>
        <p:spPr>
          <a:xfrm>
            <a:off x="8602134" y="8520800"/>
            <a:ext cx="1125508" cy="1125501"/>
          </a:xfrm>
          <a:custGeom>
            <a:avLst/>
            <a:gdLst>
              <a:gd name="connsiteX0" fmla="*/ 567347 w 570833"/>
              <a:gd name="connsiteY0" fmla="*/ 526747 h 570829"/>
              <a:gd name="connsiteX1" fmla="*/ 547047 w 570833"/>
              <a:gd name="connsiteY1" fmla="*/ 477738 h 570829"/>
              <a:gd name="connsiteX2" fmla="*/ 547047 w 570833"/>
              <a:gd name="connsiteY2" fmla="*/ 428124 h 570829"/>
              <a:gd name="connsiteX3" fmla="*/ 523263 w 570833"/>
              <a:gd name="connsiteY3" fmla="*/ 375329 h 570829"/>
              <a:gd name="connsiteX4" fmla="*/ 523263 w 570833"/>
              <a:gd name="connsiteY4" fmla="*/ 95138 h 570829"/>
              <a:gd name="connsiteX5" fmla="*/ 475693 w 570833"/>
              <a:gd name="connsiteY5" fmla="*/ 47569 h 570829"/>
              <a:gd name="connsiteX6" fmla="*/ 416232 w 570833"/>
              <a:gd name="connsiteY6" fmla="*/ 47569 h 570829"/>
              <a:gd name="connsiteX7" fmla="*/ 404339 w 570833"/>
              <a:gd name="connsiteY7" fmla="*/ 59461 h 570829"/>
              <a:gd name="connsiteX8" fmla="*/ 404339 w 570833"/>
              <a:gd name="connsiteY8" fmla="*/ 118922 h 570829"/>
              <a:gd name="connsiteX9" fmla="*/ 380555 w 570833"/>
              <a:gd name="connsiteY9" fmla="*/ 142707 h 570829"/>
              <a:gd name="connsiteX10" fmla="*/ 356769 w 570833"/>
              <a:gd name="connsiteY10" fmla="*/ 118923 h 570829"/>
              <a:gd name="connsiteX11" fmla="*/ 372657 w 570833"/>
              <a:gd name="connsiteY11" fmla="*/ 96649 h 570829"/>
              <a:gd name="connsiteX12" fmla="*/ 380554 w 570833"/>
              <a:gd name="connsiteY12" fmla="*/ 85442 h 570829"/>
              <a:gd name="connsiteX13" fmla="*/ 380554 w 570833"/>
              <a:gd name="connsiteY13" fmla="*/ 11893 h 570829"/>
              <a:gd name="connsiteX14" fmla="*/ 368661 w 570833"/>
              <a:gd name="connsiteY14" fmla="*/ 0 h 570829"/>
              <a:gd name="connsiteX15" fmla="*/ 356769 w 570833"/>
              <a:gd name="connsiteY15" fmla="*/ 11893 h 570829"/>
              <a:gd name="connsiteX16" fmla="*/ 356769 w 570833"/>
              <a:gd name="connsiteY16" fmla="*/ 47570 h 570829"/>
              <a:gd name="connsiteX17" fmla="*/ 178385 w 570833"/>
              <a:gd name="connsiteY17" fmla="*/ 47570 h 570829"/>
              <a:gd name="connsiteX18" fmla="*/ 166492 w 570833"/>
              <a:gd name="connsiteY18" fmla="*/ 59462 h 570829"/>
              <a:gd name="connsiteX19" fmla="*/ 166492 w 570833"/>
              <a:gd name="connsiteY19" fmla="*/ 118923 h 570829"/>
              <a:gd name="connsiteX20" fmla="*/ 142708 w 570833"/>
              <a:gd name="connsiteY20" fmla="*/ 142708 h 570829"/>
              <a:gd name="connsiteX21" fmla="*/ 118924 w 570833"/>
              <a:gd name="connsiteY21" fmla="*/ 118923 h 570829"/>
              <a:gd name="connsiteX22" fmla="*/ 134811 w 570833"/>
              <a:gd name="connsiteY22" fmla="*/ 96649 h 570829"/>
              <a:gd name="connsiteX23" fmla="*/ 142708 w 570833"/>
              <a:gd name="connsiteY23" fmla="*/ 85442 h 570829"/>
              <a:gd name="connsiteX24" fmla="*/ 142708 w 570833"/>
              <a:gd name="connsiteY24" fmla="*/ 11893 h 570829"/>
              <a:gd name="connsiteX25" fmla="*/ 130815 w 570833"/>
              <a:gd name="connsiteY25" fmla="*/ 0 h 570829"/>
              <a:gd name="connsiteX26" fmla="*/ 118922 w 570833"/>
              <a:gd name="connsiteY26" fmla="*/ 11893 h 570829"/>
              <a:gd name="connsiteX27" fmla="*/ 118922 w 570833"/>
              <a:gd name="connsiteY27" fmla="*/ 47570 h 570829"/>
              <a:gd name="connsiteX28" fmla="*/ 47569 w 570833"/>
              <a:gd name="connsiteY28" fmla="*/ 47570 h 570829"/>
              <a:gd name="connsiteX29" fmla="*/ 0 w 570833"/>
              <a:gd name="connsiteY29" fmla="*/ 95138 h 570829"/>
              <a:gd name="connsiteX30" fmla="*/ 0 w 570833"/>
              <a:gd name="connsiteY30" fmla="*/ 475692 h 570829"/>
              <a:gd name="connsiteX31" fmla="*/ 47570 w 570833"/>
              <a:gd name="connsiteY31" fmla="*/ 523261 h 570829"/>
              <a:gd name="connsiteX32" fmla="*/ 386889 w 570833"/>
              <a:gd name="connsiteY32" fmla="*/ 523261 h 570829"/>
              <a:gd name="connsiteX33" fmla="*/ 384039 w 570833"/>
              <a:gd name="connsiteY33" fmla="*/ 526746 h 570829"/>
              <a:gd name="connsiteX34" fmla="*/ 381460 w 570833"/>
              <a:gd name="connsiteY34" fmla="*/ 539706 h 570829"/>
              <a:gd name="connsiteX35" fmla="*/ 392446 w 570833"/>
              <a:gd name="connsiteY35" fmla="*/ 547046 h 570829"/>
              <a:gd name="connsiteX36" fmla="*/ 451908 w 570833"/>
              <a:gd name="connsiteY36" fmla="*/ 547046 h 570829"/>
              <a:gd name="connsiteX37" fmla="*/ 475692 w 570833"/>
              <a:gd name="connsiteY37" fmla="*/ 570830 h 570829"/>
              <a:gd name="connsiteX38" fmla="*/ 499476 w 570833"/>
              <a:gd name="connsiteY38" fmla="*/ 547046 h 570829"/>
              <a:gd name="connsiteX39" fmla="*/ 558937 w 570833"/>
              <a:gd name="connsiteY39" fmla="*/ 547046 h 570829"/>
              <a:gd name="connsiteX40" fmla="*/ 569924 w 570833"/>
              <a:gd name="connsiteY40" fmla="*/ 539706 h 570829"/>
              <a:gd name="connsiteX41" fmla="*/ 567347 w 570833"/>
              <a:gd name="connsiteY41" fmla="*/ 526747 h 570829"/>
              <a:gd name="connsiteX42" fmla="*/ 475693 w 570833"/>
              <a:gd name="connsiteY42" fmla="*/ 356769 h 570829"/>
              <a:gd name="connsiteX43" fmla="*/ 404339 w 570833"/>
              <a:gd name="connsiteY43" fmla="*/ 428123 h 570829"/>
              <a:gd name="connsiteX44" fmla="*/ 404339 w 570833"/>
              <a:gd name="connsiteY44" fmla="*/ 475693 h 570829"/>
              <a:gd name="connsiteX45" fmla="*/ 47570 w 570833"/>
              <a:gd name="connsiteY45" fmla="*/ 475693 h 570829"/>
              <a:gd name="connsiteX46" fmla="*/ 47570 w 570833"/>
              <a:gd name="connsiteY46" fmla="*/ 190277 h 570829"/>
              <a:gd name="connsiteX47" fmla="*/ 475693 w 570833"/>
              <a:gd name="connsiteY47" fmla="*/ 190277 h 570829"/>
              <a:gd name="connsiteX48" fmla="*/ 475693 w 570833"/>
              <a:gd name="connsiteY48" fmla="*/ 356769 h 57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0833" h="570829">
                <a:moveTo>
                  <a:pt x="567347" y="526747"/>
                </a:moveTo>
                <a:cubicBezTo>
                  <a:pt x="554444" y="513844"/>
                  <a:pt x="547047" y="495982"/>
                  <a:pt x="547047" y="477738"/>
                </a:cubicBezTo>
                <a:lnTo>
                  <a:pt x="547047" y="428124"/>
                </a:lnTo>
                <a:cubicBezTo>
                  <a:pt x="547047" y="407118"/>
                  <a:pt x="537754" y="388399"/>
                  <a:pt x="523263" y="375329"/>
                </a:cubicBezTo>
                <a:lnTo>
                  <a:pt x="523263" y="95138"/>
                </a:lnTo>
                <a:cubicBezTo>
                  <a:pt x="523263" y="68903"/>
                  <a:pt x="501929" y="47569"/>
                  <a:pt x="475693" y="47569"/>
                </a:cubicBezTo>
                <a:lnTo>
                  <a:pt x="416232" y="47569"/>
                </a:lnTo>
                <a:cubicBezTo>
                  <a:pt x="409658" y="47569"/>
                  <a:pt x="404339" y="52888"/>
                  <a:pt x="404339" y="59461"/>
                </a:cubicBezTo>
                <a:lnTo>
                  <a:pt x="404339" y="118922"/>
                </a:lnTo>
                <a:cubicBezTo>
                  <a:pt x="404339" y="132034"/>
                  <a:pt x="393666" y="142707"/>
                  <a:pt x="380555" y="142707"/>
                </a:cubicBezTo>
                <a:cubicBezTo>
                  <a:pt x="367443" y="142707"/>
                  <a:pt x="356769" y="132035"/>
                  <a:pt x="356769" y="118923"/>
                </a:cubicBezTo>
                <a:cubicBezTo>
                  <a:pt x="356769" y="108982"/>
                  <a:pt x="363157" y="100028"/>
                  <a:pt x="372657" y="96649"/>
                </a:cubicBezTo>
                <a:cubicBezTo>
                  <a:pt x="377395" y="94953"/>
                  <a:pt x="380554" y="90470"/>
                  <a:pt x="380554" y="85442"/>
                </a:cubicBezTo>
                <a:lnTo>
                  <a:pt x="380554" y="11893"/>
                </a:lnTo>
                <a:cubicBezTo>
                  <a:pt x="380554" y="5319"/>
                  <a:pt x="375234" y="0"/>
                  <a:pt x="368661" y="0"/>
                </a:cubicBezTo>
                <a:cubicBezTo>
                  <a:pt x="362089" y="0"/>
                  <a:pt x="356769" y="5319"/>
                  <a:pt x="356769" y="11893"/>
                </a:cubicBezTo>
                <a:lnTo>
                  <a:pt x="356769" y="47570"/>
                </a:lnTo>
                <a:lnTo>
                  <a:pt x="178385" y="47570"/>
                </a:lnTo>
                <a:cubicBezTo>
                  <a:pt x="171811" y="47570"/>
                  <a:pt x="166492" y="52889"/>
                  <a:pt x="166492" y="59462"/>
                </a:cubicBezTo>
                <a:lnTo>
                  <a:pt x="166492" y="118923"/>
                </a:lnTo>
                <a:cubicBezTo>
                  <a:pt x="166492" y="132035"/>
                  <a:pt x="155819" y="142708"/>
                  <a:pt x="142708" y="142708"/>
                </a:cubicBezTo>
                <a:cubicBezTo>
                  <a:pt x="129596" y="142708"/>
                  <a:pt x="118924" y="132035"/>
                  <a:pt x="118924" y="118923"/>
                </a:cubicBezTo>
                <a:cubicBezTo>
                  <a:pt x="118924" y="108982"/>
                  <a:pt x="125311" y="100028"/>
                  <a:pt x="134811" y="96649"/>
                </a:cubicBezTo>
                <a:cubicBezTo>
                  <a:pt x="139549" y="94953"/>
                  <a:pt x="142708" y="90470"/>
                  <a:pt x="142708" y="85442"/>
                </a:cubicBezTo>
                <a:lnTo>
                  <a:pt x="142708" y="11893"/>
                </a:lnTo>
                <a:cubicBezTo>
                  <a:pt x="142708" y="5319"/>
                  <a:pt x="137389" y="0"/>
                  <a:pt x="130815" y="0"/>
                </a:cubicBezTo>
                <a:cubicBezTo>
                  <a:pt x="124242" y="0"/>
                  <a:pt x="118922" y="5319"/>
                  <a:pt x="118922" y="11893"/>
                </a:cubicBezTo>
                <a:lnTo>
                  <a:pt x="118922" y="47570"/>
                </a:lnTo>
                <a:lnTo>
                  <a:pt x="47569" y="47570"/>
                </a:lnTo>
                <a:cubicBezTo>
                  <a:pt x="21334" y="47570"/>
                  <a:pt x="0" y="68903"/>
                  <a:pt x="0" y="95138"/>
                </a:cubicBezTo>
                <a:lnTo>
                  <a:pt x="0" y="475692"/>
                </a:lnTo>
                <a:cubicBezTo>
                  <a:pt x="0" y="501927"/>
                  <a:pt x="21334" y="523261"/>
                  <a:pt x="47570" y="523261"/>
                </a:cubicBezTo>
                <a:lnTo>
                  <a:pt x="386889" y="523261"/>
                </a:lnTo>
                <a:cubicBezTo>
                  <a:pt x="385899" y="524394"/>
                  <a:pt x="385106" y="525679"/>
                  <a:pt x="384039" y="526746"/>
                </a:cubicBezTo>
                <a:cubicBezTo>
                  <a:pt x="380636" y="530148"/>
                  <a:pt x="379614" y="535258"/>
                  <a:pt x="381460" y="539706"/>
                </a:cubicBezTo>
                <a:cubicBezTo>
                  <a:pt x="383295" y="544155"/>
                  <a:pt x="387639" y="547046"/>
                  <a:pt x="392446" y="547046"/>
                </a:cubicBezTo>
                <a:lnTo>
                  <a:pt x="451908" y="547046"/>
                </a:lnTo>
                <a:cubicBezTo>
                  <a:pt x="451908" y="560157"/>
                  <a:pt x="462581" y="570830"/>
                  <a:pt x="475692" y="570830"/>
                </a:cubicBezTo>
                <a:cubicBezTo>
                  <a:pt x="488803" y="570830"/>
                  <a:pt x="499476" y="560157"/>
                  <a:pt x="499476" y="547046"/>
                </a:cubicBezTo>
                <a:lnTo>
                  <a:pt x="558937" y="547046"/>
                </a:lnTo>
                <a:cubicBezTo>
                  <a:pt x="563746" y="547046"/>
                  <a:pt x="568088" y="544154"/>
                  <a:pt x="569924" y="539706"/>
                </a:cubicBezTo>
                <a:cubicBezTo>
                  <a:pt x="571772" y="535259"/>
                  <a:pt x="570750" y="530149"/>
                  <a:pt x="567347" y="526747"/>
                </a:cubicBezTo>
                <a:close/>
                <a:moveTo>
                  <a:pt x="475693" y="356769"/>
                </a:moveTo>
                <a:cubicBezTo>
                  <a:pt x="436346" y="356769"/>
                  <a:pt x="404339" y="388776"/>
                  <a:pt x="404339" y="428123"/>
                </a:cubicBezTo>
                <a:lnTo>
                  <a:pt x="404339" y="475693"/>
                </a:lnTo>
                <a:lnTo>
                  <a:pt x="47570" y="475693"/>
                </a:lnTo>
                <a:lnTo>
                  <a:pt x="47570" y="190277"/>
                </a:lnTo>
                <a:lnTo>
                  <a:pt x="475693" y="190277"/>
                </a:lnTo>
                <a:lnTo>
                  <a:pt x="475693" y="35676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123">
            <a:extLst>
              <a:ext uri="{FF2B5EF4-FFF2-40B4-BE49-F238E27FC236}">
                <a16:creationId xmlns:a16="http://schemas.microsoft.com/office/drawing/2014/main" id="{EED5419D-B7B1-9E45-9286-B236A060B1C1}"/>
              </a:ext>
            </a:extLst>
          </p:cNvPr>
          <p:cNvSpPr/>
          <p:nvPr/>
        </p:nvSpPr>
        <p:spPr>
          <a:xfrm>
            <a:off x="12366814" y="11350450"/>
            <a:ext cx="693196" cy="462155"/>
          </a:xfrm>
          <a:custGeom>
            <a:avLst/>
            <a:gdLst>
              <a:gd name="connsiteX0" fmla="*/ 423129 w 428118"/>
              <a:gd name="connsiteY0" fmla="*/ 49788 h 285427"/>
              <a:gd name="connsiteX1" fmla="*/ 410471 w 428118"/>
              <a:gd name="connsiteY1" fmla="*/ 49068 h 285427"/>
              <a:gd name="connsiteX2" fmla="*/ 344366 w 428118"/>
              <a:gd name="connsiteY2" fmla="*/ 91585 h 285427"/>
              <a:gd name="connsiteX3" fmla="*/ 297434 w 428118"/>
              <a:gd name="connsiteY3" fmla="*/ 69734 h 285427"/>
              <a:gd name="connsiteX4" fmla="*/ 308828 w 428118"/>
              <a:gd name="connsiteY4" fmla="*/ 14831 h 285427"/>
              <a:gd name="connsiteX5" fmla="*/ 305692 w 428118"/>
              <a:gd name="connsiteY5" fmla="*/ 3461 h 285427"/>
              <a:gd name="connsiteX6" fmla="*/ 294288 w 428118"/>
              <a:gd name="connsiteY6" fmla="*/ 406 h 285427"/>
              <a:gd name="connsiteX7" fmla="*/ 185484 w 428118"/>
              <a:gd name="connsiteY7" fmla="*/ 47839 h 285427"/>
              <a:gd name="connsiteX8" fmla="*/ 1533 w 428118"/>
              <a:gd name="connsiteY8" fmla="*/ 148770 h 285427"/>
              <a:gd name="connsiteX9" fmla="*/ 1533 w 428118"/>
              <a:gd name="connsiteY9" fmla="*/ 160453 h 285427"/>
              <a:gd name="connsiteX10" fmla="*/ 190277 w 428118"/>
              <a:gd name="connsiteY10" fmla="*/ 261642 h 285427"/>
              <a:gd name="connsiteX11" fmla="*/ 230511 w 428118"/>
              <a:gd name="connsiteY11" fmla="*/ 257604 h 285427"/>
              <a:gd name="connsiteX12" fmla="*/ 273523 w 428118"/>
              <a:gd name="connsiteY12" fmla="*/ 285428 h 285427"/>
              <a:gd name="connsiteX13" fmla="*/ 321092 w 428118"/>
              <a:gd name="connsiteY13" fmla="*/ 237858 h 285427"/>
              <a:gd name="connsiteX14" fmla="*/ 320291 w 428118"/>
              <a:gd name="connsiteY14" fmla="*/ 230242 h 285427"/>
              <a:gd name="connsiteX15" fmla="*/ 344366 w 428118"/>
              <a:gd name="connsiteY15" fmla="*/ 217638 h 285427"/>
              <a:gd name="connsiteX16" fmla="*/ 410471 w 428118"/>
              <a:gd name="connsiteY16" fmla="*/ 260155 h 285427"/>
              <a:gd name="connsiteX17" fmla="*/ 416231 w 428118"/>
              <a:gd name="connsiteY17" fmla="*/ 261642 h 285427"/>
              <a:gd name="connsiteX18" fmla="*/ 423130 w 428118"/>
              <a:gd name="connsiteY18" fmla="*/ 259435 h 285427"/>
              <a:gd name="connsiteX19" fmla="*/ 427939 w 428118"/>
              <a:gd name="connsiteY19" fmla="*/ 247717 h 285427"/>
              <a:gd name="connsiteX20" fmla="*/ 416233 w 428118"/>
              <a:gd name="connsiteY20" fmla="*/ 154612 h 285427"/>
              <a:gd name="connsiteX21" fmla="*/ 427939 w 428118"/>
              <a:gd name="connsiteY21" fmla="*/ 61506 h 285427"/>
              <a:gd name="connsiteX22" fmla="*/ 423129 w 428118"/>
              <a:gd name="connsiteY22" fmla="*/ 49788 h 285427"/>
              <a:gd name="connsiteX23" fmla="*/ 95138 w 428118"/>
              <a:gd name="connsiteY23" fmla="*/ 166504 h 285427"/>
              <a:gd name="connsiteX24" fmla="*/ 71354 w 428118"/>
              <a:gd name="connsiteY24" fmla="*/ 142720 h 285427"/>
              <a:gd name="connsiteX25" fmla="*/ 95138 w 428118"/>
              <a:gd name="connsiteY25" fmla="*/ 118936 h 285427"/>
              <a:gd name="connsiteX26" fmla="*/ 118922 w 428118"/>
              <a:gd name="connsiteY26" fmla="*/ 142720 h 285427"/>
              <a:gd name="connsiteX27" fmla="*/ 95138 w 428118"/>
              <a:gd name="connsiteY27" fmla="*/ 166504 h 285427"/>
              <a:gd name="connsiteX28" fmla="*/ 164982 w 428118"/>
              <a:gd name="connsiteY28" fmla="*/ 208000 h 285427"/>
              <a:gd name="connsiteX29" fmla="*/ 154599 w 428118"/>
              <a:gd name="connsiteY29" fmla="*/ 214063 h 285427"/>
              <a:gd name="connsiteX30" fmla="*/ 148815 w 428118"/>
              <a:gd name="connsiteY30" fmla="*/ 212553 h 285427"/>
              <a:gd name="connsiteX31" fmla="*/ 144216 w 428118"/>
              <a:gd name="connsiteY31" fmla="*/ 196398 h 285427"/>
              <a:gd name="connsiteX32" fmla="*/ 154599 w 428118"/>
              <a:gd name="connsiteY32" fmla="*/ 154613 h 285427"/>
              <a:gd name="connsiteX33" fmla="*/ 144216 w 428118"/>
              <a:gd name="connsiteY33" fmla="*/ 112827 h 285427"/>
              <a:gd name="connsiteX34" fmla="*/ 148815 w 428118"/>
              <a:gd name="connsiteY34" fmla="*/ 96672 h 285427"/>
              <a:gd name="connsiteX35" fmla="*/ 164981 w 428118"/>
              <a:gd name="connsiteY35" fmla="*/ 101225 h 285427"/>
              <a:gd name="connsiteX36" fmla="*/ 178383 w 428118"/>
              <a:gd name="connsiteY36" fmla="*/ 154612 h 285427"/>
              <a:gd name="connsiteX37" fmla="*/ 164982 w 428118"/>
              <a:gd name="connsiteY37" fmla="*/ 208000 h 28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8118" h="285427">
                <a:moveTo>
                  <a:pt x="423129" y="49788"/>
                </a:moveTo>
                <a:cubicBezTo>
                  <a:pt x="419436" y="47141"/>
                  <a:pt x="414512" y="46873"/>
                  <a:pt x="410471" y="49068"/>
                </a:cubicBezTo>
                <a:cubicBezTo>
                  <a:pt x="408496" y="50172"/>
                  <a:pt x="366919" y="73225"/>
                  <a:pt x="344366" y="91585"/>
                </a:cubicBezTo>
                <a:cubicBezTo>
                  <a:pt x="333424" y="84344"/>
                  <a:pt x="316605" y="76653"/>
                  <a:pt x="297434" y="69734"/>
                </a:cubicBezTo>
                <a:cubicBezTo>
                  <a:pt x="298088" y="59931"/>
                  <a:pt x="304594" y="31494"/>
                  <a:pt x="308828" y="14831"/>
                </a:cubicBezTo>
                <a:cubicBezTo>
                  <a:pt x="309874" y="10755"/>
                  <a:pt x="308665" y="6422"/>
                  <a:pt x="305692" y="3461"/>
                </a:cubicBezTo>
                <a:cubicBezTo>
                  <a:pt x="302695" y="487"/>
                  <a:pt x="298398" y="-697"/>
                  <a:pt x="294288" y="406"/>
                </a:cubicBezTo>
                <a:cubicBezTo>
                  <a:pt x="286054" y="2570"/>
                  <a:pt x="215684" y="21648"/>
                  <a:pt x="185484" y="47839"/>
                </a:cubicBezTo>
                <a:cubicBezTo>
                  <a:pt x="102845" y="49200"/>
                  <a:pt x="37568" y="84785"/>
                  <a:pt x="1533" y="148770"/>
                </a:cubicBezTo>
                <a:cubicBezTo>
                  <a:pt x="-511" y="152393"/>
                  <a:pt x="-511" y="156829"/>
                  <a:pt x="1533" y="160453"/>
                </a:cubicBezTo>
                <a:cubicBezTo>
                  <a:pt x="38278" y="225698"/>
                  <a:pt x="105311" y="261642"/>
                  <a:pt x="190277" y="261642"/>
                </a:cubicBezTo>
                <a:cubicBezTo>
                  <a:pt x="202398" y="261642"/>
                  <a:pt x="216181" y="260152"/>
                  <a:pt x="230511" y="257604"/>
                </a:cubicBezTo>
                <a:cubicBezTo>
                  <a:pt x="238094" y="274199"/>
                  <a:pt x="254562" y="285428"/>
                  <a:pt x="273523" y="285428"/>
                </a:cubicBezTo>
                <a:cubicBezTo>
                  <a:pt x="299746" y="285428"/>
                  <a:pt x="321092" y="264094"/>
                  <a:pt x="321092" y="237858"/>
                </a:cubicBezTo>
                <a:cubicBezTo>
                  <a:pt x="321092" y="235291"/>
                  <a:pt x="320708" y="232763"/>
                  <a:pt x="320291" y="230242"/>
                </a:cubicBezTo>
                <a:cubicBezTo>
                  <a:pt x="329671" y="226038"/>
                  <a:pt x="338123" y="221769"/>
                  <a:pt x="344366" y="217638"/>
                </a:cubicBezTo>
                <a:cubicBezTo>
                  <a:pt x="366919" y="236000"/>
                  <a:pt x="408496" y="259053"/>
                  <a:pt x="410471" y="260155"/>
                </a:cubicBezTo>
                <a:cubicBezTo>
                  <a:pt x="412282" y="261154"/>
                  <a:pt x="414257" y="261642"/>
                  <a:pt x="416231" y="261642"/>
                </a:cubicBezTo>
                <a:cubicBezTo>
                  <a:pt x="418647" y="261642"/>
                  <a:pt x="421086" y="260898"/>
                  <a:pt x="423130" y="259435"/>
                </a:cubicBezTo>
                <a:cubicBezTo>
                  <a:pt x="426870" y="256776"/>
                  <a:pt x="428728" y="252223"/>
                  <a:pt x="427939" y="247717"/>
                </a:cubicBezTo>
                <a:cubicBezTo>
                  <a:pt x="427823" y="247044"/>
                  <a:pt x="416233" y="180045"/>
                  <a:pt x="416233" y="154612"/>
                </a:cubicBezTo>
                <a:cubicBezTo>
                  <a:pt x="416233" y="129190"/>
                  <a:pt x="427823" y="62180"/>
                  <a:pt x="427939" y="61506"/>
                </a:cubicBezTo>
                <a:cubicBezTo>
                  <a:pt x="428727" y="57001"/>
                  <a:pt x="426869" y="52448"/>
                  <a:pt x="423129" y="49788"/>
                </a:cubicBezTo>
                <a:close/>
                <a:moveTo>
                  <a:pt x="95138" y="166504"/>
                </a:moveTo>
                <a:cubicBezTo>
                  <a:pt x="82015" y="166504"/>
                  <a:pt x="71354" y="155832"/>
                  <a:pt x="71354" y="142720"/>
                </a:cubicBezTo>
                <a:cubicBezTo>
                  <a:pt x="71354" y="129609"/>
                  <a:pt x="82015" y="118936"/>
                  <a:pt x="95138" y="118936"/>
                </a:cubicBezTo>
                <a:cubicBezTo>
                  <a:pt x="108261" y="118936"/>
                  <a:pt x="118922" y="129609"/>
                  <a:pt x="118922" y="142720"/>
                </a:cubicBezTo>
                <a:cubicBezTo>
                  <a:pt x="118923" y="155832"/>
                  <a:pt x="108261" y="166504"/>
                  <a:pt x="95138" y="166504"/>
                </a:cubicBezTo>
                <a:close/>
                <a:moveTo>
                  <a:pt x="164982" y="208000"/>
                </a:moveTo>
                <a:cubicBezTo>
                  <a:pt x="162799" y="211879"/>
                  <a:pt x="158758" y="214063"/>
                  <a:pt x="154599" y="214063"/>
                </a:cubicBezTo>
                <a:cubicBezTo>
                  <a:pt x="152648" y="214063"/>
                  <a:pt x="150650" y="213575"/>
                  <a:pt x="148815" y="212553"/>
                </a:cubicBezTo>
                <a:cubicBezTo>
                  <a:pt x="143101" y="209359"/>
                  <a:pt x="141034" y="202125"/>
                  <a:pt x="144216" y="196398"/>
                </a:cubicBezTo>
                <a:cubicBezTo>
                  <a:pt x="144308" y="196201"/>
                  <a:pt x="154599" y="177352"/>
                  <a:pt x="154599" y="154613"/>
                </a:cubicBezTo>
                <a:cubicBezTo>
                  <a:pt x="154599" y="131873"/>
                  <a:pt x="144310" y="113025"/>
                  <a:pt x="144216" y="112827"/>
                </a:cubicBezTo>
                <a:cubicBezTo>
                  <a:pt x="141034" y="107102"/>
                  <a:pt x="143101" y="99867"/>
                  <a:pt x="148815" y="96672"/>
                </a:cubicBezTo>
                <a:cubicBezTo>
                  <a:pt x="154529" y="93467"/>
                  <a:pt x="161776" y="95523"/>
                  <a:pt x="164981" y="101225"/>
                </a:cubicBezTo>
                <a:cubicBezTo>
                  <a:pt x="165515" y="102200"/>
                  <a:pt x="178383" y="125463"/>
                  <a:pt x="178383" y="154612"/>
                </a:cubicBezTo>
                <a:cubicBezTo>
                  <a:pt x="178383" y="183761"/>
                  <a:pt x="165516" y="207025"/>
                  <a:pt x="164982" y="2080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Forma libre 124">
            <a:extLst>
              <a:ext uri="{FF2B5EF4-FFF2-40B4-BE49-F238E27FC236}">
                <a16:creationId xmlns:a16="http://schemas.microsoft.com/office/drawing/2014/main" id="{67140990-7E73-0E4C-946A-CCCFE8A0EC62}"/>
              </a:ext>
            </a:extLst>
          </p:cNvPr>
          <p:cNvSpPr/>
          <p:nvPr/>
        </p:nvSpPr>
        <p:spPr>
          <a:xfrm>
            <a:off x="12135745" y="10888334"/>
            <a:ext cx="924273" cy="808739"/>
          </a:xfrm>
          <a:custGeom>
            <a:avLst/>
            <a:gdLst>
              <a:gd name="connsiteX0" fmla="*/ 288342 w 570831"/>
              <a:gd name="connsiteY0" fmla="*/ 142324 h 499477"/>
              <a:gd name="connsiteX1" fmla="*/ 376559 w 570831"/>
              <a:gd name="connsiteY1" fmla="*/ 130815 h 499477"/>
              <a:gd name="connsiteX2" fmla="*/ 464752 w 570831"/>
              <a:gd name="connsiteY2" fmla="*/ 142324 h 499477"/>
              <a:gd name="connsiteX3" fmla="*/ 558938 w 570831"/>
              <a:gd name="connsiteY3" fmla="*/ 154599 h 499477"/>
              <a:gd name="connsiteX4" fmla="*/ 570831 w 570831"/>
              <a:gd name="connsiteY4" fmla="*/ 142707 h 499477"/>
              <a:gd name="connsiteX5" fmla="*/ 558938 w 570831"/>
              <a:gd name="connsiteY5" fmla="*/ 130814 h 499477"/>
              <a:gd name="connsiteX6" fmla="*/ 470745 w 570831"/>
              <a:gd name="connsiteY6" fmla="*/ 119305 h 499477"/>
              <a:gd name="connsiteX7" fmla="*/ 376559 w 570831"/>
              <a:gd name="connsiteY7" fmla="*/ 107031 h 499477"/>
              <a:gd name="connsiteX8" fmla="*/ 282350 w 570831"/>
              <a:gd name="connsiteY8" fmla="*/ 119306 h 499477"/>
              <a:gd name="connsiteX9" fmla="*/ 194156 w 570831"/>
              <a:gd name="connsiteY9" fmla="*/ 130815 h 499477"/>
              <a:gd name="connsiteX10" fmla="*/ 142708 w 570831"/>
              <a:gd name="connsiteY10" fmla="*/ 127366 h 499477"/>
              <a:gd name="connsiteX11" fmla="*/ 142708 w 570831"/>
              <a:gd name="connsiteY11" fmla="*/ 107031 h 499477"/>
              <a:gd name="connsiteX12" fmla="*/ 95138 w 570831"/>
              <a:gd name="connsiteY12" fmla="*/ 48773 h 499477"/>
              <a:gd name="connsiteX13" fmla="*/ 95138 w 570831"/>
              <a:gd name="connsiteY13" fmla="*/ 11893 h 499477"/>
              <a:gd name="connsiteX14" fmla="*/ 83247 w 570831"/>
              <a:gd name="connsiteY14" fmla="*/ 0 h 499477"/>
              <a:gd name="connsiteX15" fmla="*/ 71354 w 570831"/>
              <a:gd name="connsiteY15" fmla="*/ 11893 h 499477"/>
              <a:gd name="connsiteX16" fmla="*/ 71354 w 570831"/>
              <a:gd name="connsiteY16" fmla="*/ 48773 h 499477"/>
              <a:gd name="connsiteX17" fmla="*/ 23784 w 570831"/>
              <a:gd name="connsiteY17" fmla="*/ 107031 h 499477"/>
              <a:gd name="connsiteX18" fmla="*/ 23784 w 570831"/>
              <a:gd name="connsiteY18" fmla="*/ 107231 h 499477"/>
              <a:gd name="connsiteX19" fmla="*/ 11893 w 570831"/>
              <a:gd name="connsiteY19" fmla="*/ 107031 h 499477"/>
              <a:gd name="connsiteX20" fmla="*/ 0 w 570831"/>
              <a:gd name="connsiteY20" fmla="*/ 118924 h 499477"/>
              <a:gd name="connsiteX21" fmla="*/ 11893 w 570831"/>
              <a:gd name="connsiteY21" fmla="*/ 130816 h 499477"/>
              <a:gd name="connsiteX22" fmla="*/ 23804 w 570831"/>
              <a:gd name="connsiteY22" fmla="*/ 131009 h 499477"/>
              <a:gd name="connsiteX23" fmla="*/ 71355 w 570831"/>
              <a:gd name="connsiteY23" fmla="*/ 189074 h 499477"/>
              <a:gd name="connsiteX24" fmla="*/ 71355 w 570831"/>
              <a:gd name="connsiteY24" fmla="*/ 336640 h 499477"/>
              <a:gd name="connsiteX25" fmla="*/ 59462 w 570831"/>
              <a:gd name="connsiteY25" fmla="*/ 356771 h 499477"/>
              <a:gd name="connsiteX26" fmla="*/ 71354 w 570831"/>
              <a:gd name="connsiteY26" fmla="*/ 376900 h 499477"/>
              <a:gd name="connsiteX27" fmla="*/ 71354 w 570831"/>
              <a:gd name="connsiteY27" fmla="*/ 430156 h 499477"/>
              <a:gd name="connsiteX28" fmla="*/ 47570 w 570831"/>
              <a:gd name="connsiteY28" fmla="*/ 463800 h 499477"/>
              <a:gd name="connsiteX29" fmla="*/ 83247 w 570831"/>
              <a:gd name="connsiteY29" fmla="*/ 499477 h 499477"/>
              <a:gd name="connsiteX30" fmla="*/ 118924 w 570831"/>
              <a:gd name="connsiteY30" fmla="*/ 463800 h 499477"/>
              <a:gd name="connsiteX31" fmla="*/ 107031 w 570831"/>
              <a:gd name="connsiteY31" fmla="*/ 451908 h 499477"/>
              <a:gd name="connsiteX32" fmla="*/ 95138 w 570831"/>
              <a:gd name="connsiteY32" fmla="*/ 463800 h 499477"/>
              <a:gd name="connsiteX33" fmla="*/ 83245 w 570831"/>
              <a:gd name="connsiteY33" fmla="*/ 475693 h 499477"/>
              <a:gd name="connsiteX34" fmla="*/ 71354 w 570831"/>
              <a:gd name="connsiteY34" fmla="*/ 463800 h 499477"/>
              <a:gd name="connsiteX35" fmla="*/ 83247 w 570831"/>
              <a:gd name="connsiteY35" fmla="*/ 451908 h 499477"/>
              <a:gd name="connsiteX36" fmla="*/ 95139 w 570831"/>
              <a:gd name="connsiteY36" fmla="*/ 440015 h 499477"/>
              <a:gd name="connsiteX37" fmla="*/ 95139 w 570831"/>
              <a:gd name="connsiteY37" fmla="*/ 376899 h 499477"/>
              <a:gd name="connsiteX38" fmla="*/ 107031 w 570831"/>
              <a:gd name="connsiteY38" fmla="*/ 356769 h 499477"/>
              <a:gd name="connsiteX39" fmla="*/ 95138 w 570831"/>
              <a:gd name="connsiteY39" fmla="*/ 336639 h 499477"/>
              <a:gd name="connsiteX40" fmla="*/ 95138 w 570831"/>
              <a:gd name="connsiteY40" fmla="*/ 189073 h 499477"/>
              <a:gd name="connsiteX41" fmla="*/ 138990 w 570831"/>
              <a:gd name="connsiteY41" fmla="*/ 150845 h 499477"/>
              <a:gd name="connsiteX42" fmla="*/ 194155 w 570831"/>
              <a:gd name="connsiteY42" fmla="*/ 154599 h 499477"/>
              <a:gd name="connsiteX43" fmla="*/ 288342 w 570831"/>
              <a:gd name="connsiteY43" fmla="*/ 142324 h 499477"/>
              <a:gd name="connsiteX44" fmla="*/ 83247 w 570831"/>
              <a:gd name="connsiteY44" fmla="*/ 356769 h 499477"/>
              <a:gd name="connsiteX45" fmla="*/ 83361 w 570831"/>
              <a:gd name="connsiteY45" fmla="*/ 356746 h 499477"/>
              <a:gd name="connsiteX46" fmla="*/ 95138 w 570831"/>
              <a:gd name="connsiteY46" fmla="*/ 356769 h 499477"/>
              <a:gd name="connsiteX47" fmla="*/ 83247 w 570831"/>
              <a:gd name="connsiteY47" fmla="*/ 356769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0831" h="499477">
                <a:moveTo>
                  <a:pt x="288342" y="142324"/>
                </a:moveTo>
                <a:cubicBezTo>
                  <a:pt x="311035" y="136401"/>
                  <a:pt x="332473" y="130815"/>
                  <a:pt x="376559" y="130815"/>
                </a:cubicBezTo>
                <a:cubicBezTo>
                  <a:pt x="420621" y="130815"/>
                  <a:pt x="442060" y="136401"/>
                  <a:pt x="464752" y="142324"/>
                </a:cubicBezTo>
                <a:cubicBezTo>
                  <a:pt x="487887" y="148364"/>
                  <a:pt x="511810" y="154599"/>
                  <a:pt x="558938" y="154599"/>
                </a:cubicBezTo>
                <a:cubicBezTo>
                  <a:pt x="565512" y="154599"/>
                  <a:pt x="570831" y="149280"/>
                  <a:pt x="570831" y="142707"/>
                </a:cubicBezTo>
                <a:cubicBezTo>
                  <a:pt x="570831" y="136133"/>
                  <a:pt x="565512" y="130814"/>
                  <a:pt x="558938" y="130814"/>
                </a:cubicBezTo>
                <a:cubicBezTo>
                  <a:pt x="514876" y="130814"/>
                  <a:pt x="493438" y="125228"/>
                  <a:pt x="470745" y="119305"/>
                </a:cubicBezTo>
                <a:cubicBezTo>
                  <a:pt x="447611" y="113268"/>
                  <a:pt x="423687" y="107031"/>
                  <a:pt x="376559" y="107031"/>
                </a:cubicBezTo>
                <a:cubicBezTo>
                  <a:pt x="329431" y="107031"/>
                  <a:pt x="305484" y="113268"/>
                  <a:pt x="282350" y="119306"/>
                </a:cubicBezTo>
                <a:cubicBezTo>
                  <a:pt x="259657" y="125229"/>
                  <a:pt x="238218" y="130815"/>
                  <a:pt x="194156" y="130815"/>
                </a:cubicBezTo>
                <a:cubicBezTo>
                  <a:pt x="172456" y="130815"/>
                  <a:pt x="156279" y="129450"/>
                  <a:pt x="142708" y="127366"/>
                </a:cubicBezTo>
                <a:lnTo>
                  <a:pt x="142708" y="107031"/>
                </a:lnTo>
                <a:cubicBezTo>
                  <a:pt x="142708" y="78318"/>
                  <a:pt x="122251" y="54298"/>
                  <a:pt x="95138" y="48773"/>
                </a:cubicBezTo>
                <a:lnTo>
                  <a:pt x="95138" y="11893"/>
                </a:lnTo>
                <a:cubicBezTo>
                  <a:pt x="95138" y="5319"/>
                  <a:pt x="89820" y="0"/>
                  <a:pt x="83247" y="0"/>
                </a:cubicBezTo>
                <a:cubicBezTo>
                  <a:pt x="76673" y="0"/>
                  <a:pt x="71354" y="5319"/>
                  <a:pt x="71354" y="11893"/>
                </a:cubicBezTo>
                <a:lnTo>
                  <a:pt x="71354" y="48773"/>
                </a:lnTo>
                <a:cubicBezTo>
                  <a:pt x="44241" y="54298"/>
                  <a:pt x="23784" y="78318"/>
                  <a:pt x="23784" y="107031"/>
                </a:cubicBezTo>
                <a:lnTo>
                  <a:pt x="23784" y="107231"/>
                </a:lnTo>
                <a:cubicBezTo>
                  <a:pt x="19928" y="107136"/>
                  <a:pt x="16105" y="107031"/>
                  <a:pt x="11893" y="107031"/>
                </a:cubicBezTo>
                <a:cubicBezTo>
                  <a:pt x="5319" y="107031"/>
                  <a:pt x="0" y="112350"/>
                  <a:pt x="0" y="118924"/>
                </a:cubicBezTo>
                <a:cubicBezTo>
                  <a:pt x="0" y="125497"/>
                  <a:pt x="5319" y="130816"/>
                  <a:pt x="11893" y="130816"/>
                </a:cubicBezTo>
                <a:cubicBezTo>
                  <a:pt x="16123" y="130816"/>
                  <a:pt x="19970" y="130911"/>
                  <a:pt x="23804" y="131009"/>
                </a:cubicBezTo>
                <a:cubicBezTo>
                  <a:pt x="23899" y="159635"/>
                  <a:pt x="44304" y="183562"/>
                  <a:pt x="71355" y="189074"/>
                </a:cubicBezTo>
                <a:lnTo>
                  <a:pt x="71355" y="336640"/>
                </a:lnTo>
                <a:cubicBezTo>
                  <a:pt x="64377" y="340792"/>
                  <a:pt x="59462" y="348081"/>
                  <a:pt x="59462" y="356771"/>
                </a:cubicBezTo>
                <a:cubicBezTo>
                  <a:pt x="59462" y="365460"/>
                  <a:pt x="64376" y="372748"/>
                  <a:pt x="71354" y="376900"/>
                </a:cubicBezTo>
                <a:lnTo>
                  <a:pt x="71354" y="430156"/>
                </a:lnTo>
                <a:cubicBezTo>
                  <a:pt x="57510" y="435068"/>
                  <a:pt x="47570" y="448296"/>
                  <a:pt x="47570" y="463800"/>
                </a:cubicBezTo>
                <a:cubicBezTo>
                  <a:pt x="47570" y="483474"/>
                  <a:pt x="63573" y="499477"/>
                  <a:pt x="83247" y="499477"/>
                </a:cubicBezTo>
                <a:cubicBezTo>
                  <a:pt x="102920" y="499477"/>
                  <a:pt x="118924" y="483474"/>
                  <a:pt x="118924" y="463800"/>
                </a:cubicBezTo>
                <a:cubicBezTo>
                  <a:pt x="118924" y="457227"/>
                  <a:pt x="113604" y="451908"/>
                  <a:pt x="107031" y="451908"/>
                </a:cubicBezTo>
                <a:cubicBezTo>
                  <a:pt x="100457" y="451908"/>
                  <a:pt x="95138" y="457227"/>
                  <a:pt x="95138" y="463800"/>
                </a:cubicBezTo>
                <a:cubicBezTo>
                  <a:pt x="95138" y="470361"/>
                  <a:pt x="89796" y="475693"/>
                  <a:pt x="83245" y="475693"/>
                </a:cubicBezTo>
                <a:cubicBezTo>
                  <a:pt x="76695" y="475693"/>
                  <a:pt x="71354" y="470361"/>
                  <a:pt x="71354" y="463800"/>
                </a:cubicBezTo>
                <a:cubicBezTo>
                  <a:pt x="71354" y="457239"/>
                  <a:pt x="76697" y="451908"/>
                  <a:pt x="83247" y="451908"/>
                </a:cubicBezTo>
                <a:cubicBezTo>
                  <a:pt x="89820" y="451908"/>
                  <a:pt x="95139" y="446588"/>
                  <a:pt x="95139" y="440015"/>
                </a:cubicBezTo>
                <a:lnTo>
                  <a:pt x="95139" y="376899"/>
                </a:lnTo>
                <a:cubicBezTo>
                  <a:pt x="102116" y="372748"/>
                  <a:pt x="107031" y="365459"/>
                  <a:pt x="107031" y="356769"/>
                </a:cubicBezTo>
                <a:cubicBezTo>
                  <a:pt x="107031" y="348080"/>
                  <a:pt x="102116" y="340791"/>
                  <a:pt x="95138" y="336639"/>
                </a:cubicBezTo>
                <a:lnTo>
                  <a:pt x="95138" y="189073"/>
                </a:lnTo>
                <a:cubicBezTo>
                  <a:pt x="115585" y="184907"/>
                  <a:pt x="132033" y="170130"/>
                  <a:pt x="138990" y="150845"/>
                </a:cubicBezTo>
                <a:cubicBezTo>
                  <a:pt x="153578" y="153086"/>
                  <a:pt x="171059" y="154599"/>
                  <a:pt x="194155" y="154599"/>
                </a:cubicBezTo>
                <a:cubicBezTo>
                  <a:pt x="241284" y="154600"/>
                  <a:pt x="265208" y="148364"/>
                  <a:pt x="288342" y="142324"/>
                </a:cubicBezTo>
                <a:close/>
                <a:moveTo>
                  <a:pt x="83247" y="356769"/>
                </a:moveTo>
                <a:cubicBezTo>
                  <a:pt x="83287" y="356769"/>
                  <a:pt x="83320" y="356746"/>
                  <a:pt x="83361" y="356746"/>
                </a:cubicBezTo>
                <a:lnTo>
                  <a:pt x="95138" y="356769"/>
                </a:lnTo>
                <a:lnTo>
                  <a:pt x="83247" y="35676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308">
            <a:extLst>
              <a:ext uri="{FF2B5EF4-FFF2-40B4-BE49-F238E27FC236}">
                <a16:creationId xmlns:a16="http://schemas.microsoft.com/office/drawing/2014/main" id="{8F11DB60-7D77-E144-9F87-21BBA83BDA37}"/>
              </a:ext>
            </a:extLst>
          </p:cNvPr>
          <p:cNvSpPr/>
          <p:nvPr/>
        </p:nvSpPr>
        <p:spPr>
          <a:xfrm>
            <a:off x="14471066" y="4905989"/>
            <a:ext cx="343945" cy="802533"/>
          </a:xfrm>
          <a:custGeom>
            <a:avLst/>
            <a:gdLst>
              <a:gd name="connsiteX0" fmla="*/ 23785 w 142708"/>
              <a:gd name="connsiteY0" fmla="*/ 0 h 332983"/>
              <a:gd name="connsiteX1" fmla="*/ 11893 w 142708"/>
              <a:gd name="connsiteY1" fmla="*/ 11893 h 332983"/>
              <a:gd name="connsiteX2" fmla="*/ 11893 w 142708"/>
              <a:gd name="connsiteY2" fmla="*/ 193931 h 332983"/>
              <a:gd name="connsiteX3" fmla="*/ 0 w 142708"/>
              <a:gd name="connsiteY3" fmla="*/ 214062 h 332983"/>
              <a:gd name="connsiteX4" fmla="*/ 23784 w 142708"/>
              <a:gd name="connsiteY4" fmla="*/ 237846 h 332983"/>
              <a:gd name="connsiteX5" fmla="*/ 29580 w 142708"/>
              <a:gd name="connsiteY5" fmla="*/ 236673 h 332983"/>
              <a:gd name="connsiteX6" fmla="*/ 122406 w 142708"/>
              <a:gd name="connsiteY6" fmla="*/ 329500 h 332983"/>
              <a:gd name="connsiteX7" fmla="*/ 130815 w 142708"/>
              <a:gd name="connsiteY7" fmla="*/ 332984 h 332983"/>
              <a:gd name="connsiteX8" fmla="*/ 139224 w 142708"/>
              <a:gd name="connsiteY8" fmla="*/ 329500 h 332983"/>
              <a:gd name="connsiteX9" fmla="*/ 139224 w 142708"/>
              <a:gd name="connsiteY9" fmla="*/ 312684 h 332983"/>
              <a:gd name="connsiteX10" fmla="*/ 46397 w 142708"/>
              <a:gd name="connsiteY10" fmla="*/ 219857 h 332983"/>
              <a:gd name="connsiteX11" fmla="*/ 47570 w 142708"/>
              <a:gd name="connsiteY11" fmla="*/ 214062 h 332983"/>
              <a:gd name="connsiteX12" fmla="*/ 35677 w 142708"/>
              <a:gd name="connsiteY12" fmla="*/ 193931 h 332983"/>
              <a:gd name="connsiteX13" fmla="*/ 35677 w 142708"/>
              <a:gd name="connsiteY13" fmla="*/ 11892 h 332983"/>
              <a:gd name="connsiteX14" fmla="*/ 23785 w 142708"/>
              <a:gd name="connsiteY14" fmla="*/ 0 h 33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2708" h="332983">
                <a:moveTo>
                  <a:pt x="23785" y="0"/>
                </a:moveTo>
                <a:cubicBezTo>
                  <a:pt x="17212" y="0"/>
                  <a:pt x="11893" y="5319"/>
                  <a:pt x="11893" y="11893"/>
                </a:cubicBezTo>
                <a:lnTo>
                  <a:pt x="11893" y="193931"/>
                </a:lnTo>
                <a:cubicBezTo>
                  <a:pt x="4915" y="198083"/>
                  <a:pt x="0" y="205372"/>
                  <a:pt x="0" y="214062"/>
                </a:cubicBezTo>
                <a:cubicBezTo>
                  <a:pt x="0" y="227173"/>
                  <a:pt x="10662" y="237846"/>
                  <a:pt x="23784" y="237846"/>
                </a:cubicBezTo>
                <a:cubicBezTo>
                  <a:pt x="25838" y="237846"/>
                  <a:pt x="27676" y="237165"/>
                  <a:pt x="29580" y="236673"/>
                </a:cubicBezTo>
                <a:lnTo>
                  <a:pt x="122406" y="329500"/>
                </a:lnTo>
                <a:cubicBezTo>
                  <a:pt x="124729" y="331822"/>
                  <a:pt x="127772" y="332984"/>
                  <a:pt x="130815" y="332984"/>
                </a:cubicBezTo>
                <a:cubicBezTo>
                  <a:pt x="133858" y="332984"/>
                  <a:pt x="136900" y="331822"/>
                  <a:pt x="139224" y="329500"/>
                </a:cubicBezTo>
                <a:cubicBezTo>
                  <a:pt x="143869" y="324854"/>
                  <a:pt x="143869" y="317329"/>
                  <a:pt x="139224" y="312684"/>
                </a:cubicBezTo>
                <a:lnTo>
                  <a:pt x="46397" y="219857"/>
                </a:lnTo>
                <a:cubicBezTo>
                  <a:pt x="46888" y="217954"/>
                  <a:pt x="47570" y="216116"/>
                  <a:pt x="47570" y="214062"/>
                </a:cubicBezTo>
                <a:cubicBezTo>
                  <a:pt x="47570" y="205372"/>
                  <a:pt x="42655" y="198083"/>
                  <a:pt x="35677" y="193931"/>
                </a:cubicBezTo>
                <a:lnTo>
                  <a:pt x="35677" y="11892"/>
                </a:lnTo>
                <a:cubicBezTo>
                  <a:pt x="35678" y="5318"/>
                  <a:pt x="30359" y="0"/>
                  <a:pt x="23785" y="0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309">
            <a:extLst>
              <a:ext uri="{FF2B5EF4-FFF2-40B4-BE49-F238E27FC236}">
                <a16:creationId xmlns:a16="http://schemas.microsoft.com/office/drawing/2014/main" id="{11CB298F-35D6-B345-BA9F-A6B65839C197}"/>
              </a:ext>
            </a:extLst>
          </p:cNvPr>
          <p:cNvSpPr/>
          <p:nvPr/>
        </p:nvSpPr>
        <p:spPr>
          <a:xfrm>
            <a:off x="13840504" y="4734017"/>
            <a:ext cx="1375777" cy="1375775"/>
          </a:xfrm>
          <a:custGeom>
            <a:avLst/>
            <a:gdLst>
              <a:gd name="connsiteX0" fmla="*/ 558750 w 570831"/>
              <a:gd name="connsiteY0" fmla="*/ 285416 h 570830"/>
              <a:gd name="connsiteX1" fmla="*/ 534911 w 570831"/>
              <a:gd name="connsiteY1" fmla="*/ 285416 h 570830"/>
              <a:gd name="connsiteX2" fmla="*/ 523221 w 570831"/>
              <a:gd name="connsiteY2" fmla="*/ 296868 h 570830"/>
              <a:gd name="connsiteX3" fmla="*/ 278626 w 570831"/>
              <a:gd name="connsiteY3" fmla="*/ 523163 h 570830"/>
              <a:gd name="connsiteX4" fmla="*/ 47686 w 570831"/>
              <a:gd name="connsiteY4" fmla="*/ 292264 h 570830"/>
              <a:gd name="connsiteX5" fmla="*/ 285542 w 570831"/>
              <a:gd name="connsiteY5" fmla="*/ 47569 h 570830"/>
              <a:gd name="connsiteX6" fmla="*/ 435064 w 570831"/>
              <a:gd name="connsiteY6" fmla="*/ 100799 h 570830"/>
              <a:gd name="connsiteX7" fmla="*/ 419460 w 570831"/>
              <a:gd name="connsiteY7" fmla="*/ 126263 h 570830"/>
              <a:gd name="connsiteX8" fmla="*/ 418554 w 570831"/>
              <a:gd name="connsiteY8" fmla="*/ 136866 h 570830"/>
              <a:gd name="connsiteX9" fmla="*/ 426501 w 570831"/>
              <a:gd name="connsiteY9" fmla="*/ 143950 h 570830"/>
              <a:gd name="connsiteX10" fmla="*/ 525028 w 570831"/>
              <a:gd name="connsiteY10" fmla="*/ 170627 h 570830"/>
              <a:gd name="connsiteX11" fmla="*/ 528142 w 570831"/>
              <a:gd name="connsiteY11" fmla="*/ 171045 h 570830"/>
              <a:gd name="connsiteX12" fmla="*/ 539621 w 570831"/>
              <a:gd name="connsiteY12" fmla="*/ 162265 h 570830"/>
              <a:gd name="connsiteX13" fmla="*/ 538602 w 570831"/>
              <a:gd name="connsiteY13" fmla="*/ 153643 h 570830"/>
              <a:gd name="connsiteX14" fmla="*/ 538693 w 570831"/>
              <a:gd name="connsiteY14" fmla="*/ 153648 h 570830"/>
              <a:gd name="connsiteX15" fmla="*/ 538471 w 570831"/>
              <a:gd name="connsiteY15" fmla="*/ 153254 h 570830"/>
              <a:gd name="connsiteX16" fmla="*/ 538451 w 570831"/>
              <a:gd name="connsiteY16" fmla="*/ 153217 h 570830"/>
              <a:gd name="connsiteX17" fmla="*/ 305918 w 570831"/>
              <a:gd name="connsiteY17" fmla="*/ 712 h 570830"/>
              <a:gd name="connsiteX18" fmla="*/ 2322 w 570831"/>
              <a:gd name="connsiteY18" fmla="*/ 322235 h 570830"/>
              <a:gd name="connsiteX19" fmla="*/ 252470 w 570831"/>
              <a:gd name="connsiteY19" fmla="*/ 568958 h 570830"/>
              <a:gd name="connsiteX20" fmla="*/ 570821 w 570831"/>
              <a:gd name="connsiteY20" fmla="*/ 297782 h 570830"/>
              <a:gd name="connsiteX21" fmla="*/ 558750 w 570831"/>
              <a:gd name="connsiteY21" fmla="*/ 285416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0831" h="570830">
                <a:moveTo>
                  <a:pt x="558750" y="285416"/>
                </a:moveTo>
                <a:lnTo>
                  <a:pt x="534911" y="285416"/>
                </a:lnTo>
                <a:cubicBezTo>
                  <a:pt x="528530" y="285416"/>
                  <a:pt x="523525" y="290499"/>
                  <a:pt x="523221" y="296868"/>
                </a:cubicBezTo>
                <a:cubicBezTo>
                  <a:pt x="517116" y="424993"/>
                  <a:pt x="409103" y="526882"/>
                  <a:pt x="278626" y="523163"/>
                </a:cubicBezTo>
                <a:cubicBezTo>
                  <a:pt x="154579" y="519626"/>
                  <a:pt x="51192" y="416257"/>
                  <a:pt x="47686" y="292264"/>
                </a:cubicBezTo>
                <a:cubicBezTo>
                  <a:pt x="43892" y="157999"/>
                  <a:pt x="152066" y="47569"/>
                  <a:pt x="285542" y="47569"/>
                </a:cubicBezTo>
                <a:cubicBezTo>
                  <a:pt x="341186" y="47569"/>
                  <a:pt x="393481" y="67047"/>
                  <a:pt x="435064" y="100799"/>
                </a:cubicBezTo>
                <a:lnTo>
                  <a:pt x="419460" y="126263"/>
                </a:lnTo>
                <a:cubicBezTo>
                  <a:pt x="417508" y="129458"/>
                  <a:pt x="417182" y="133394"/>
                  <a:pt x="418554" y="136866"/>
                </a:cubicBezTo>
                <a:cubicBezTo>
                  <a:pt x="419949" y="140350"/>
                  <a:pt x="422876" y="142975"/>
                  <a:pt x="426501" y="143950"/>
                </a:cubicBezTo>
                <a:lnTo>
                  <a:pt x="525028" y="170627"/>
                </a:lnTo>
                <a:cubicBezTo>
                  <a:pt x="526074" y="170916"/>
                  <a:pt x="527120" y="171045"/>
                  <a:pt x="528142" y="171045"/>
                </a:cubicBezTo>
                <a:cubicBezTo>
                  <a:pt x="533393" y="171045"/>
                  <a:pt x="538181" y="167561"/>
                  <a:pt x="539621" y="162265"/>
                </a:cubicBezTo>
                <a:cubicBezTo>
                  <a:pt x="540441" y="159246"/>
                  <a:pt x="539951" y="156210"/>
                  <a:pt x="538602" y="153643"/>
                </a:cubicBezTo>
                <a:lnTo>
                  <a:pt x="538693" y="153648"/>
                </a:lnTo>
                <a:cubicBezTo>
                  <a:pt x="538622" y="153514"/>
                  <a:pt x="538540" y="153388"/>
                  <a:pt x="538471" y="153254"/>
                </a:cubicBezTo>
                <a:lnTo>
                  <a:pt x="538451" y="153217"/>
                </a:lnTo>
                <a:cubicBezTo>
                  <a:pt x="490445" y="67534"/>
                  <a:pt x="403928" y="7547"/>
                  <a:pt x="305918" y="712"/>
                </a:cubicBezTo>
                <a:cubicBezTo>
                  <a:pt x="126986" y="-11767"/>
                  <a:pt x="-20415" y="141604"/>
                  <a:pt x="2322" y="322235"/>
                </a:cubicBezTo>
                <a:cubicBezTo>
                  <a:pt x="18527" y="450974"/>
                  <a:pt x="123478" y="554389"/>
                  <a:pt x="252470" y="568958"/>
                </a:cubicBezTo>
                <a:cubicBezTo>
                  <a:pt x="420422" y="587930"/>
                  <a:pt x="563858" y="460222"/>
                  <a:pt x="570821" y="297782"/>
                </a:cubicBezTo>
                <a:cubicBezTo>
                  <a:pt x="571107" y="291053"/>
                  <a:pt x="565488" y="285416"/>
                  <a:pt x="558750" y="285416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1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5DF999-DB5D-9E4F-B580-95F22AB2222F}"/>
              </a:ext>
            </a:extLst>
          </p:cNvPr>
          <p:cNvCxnSpPr>
            <a:cxnSpLocks/>
          </p:cNvCxnSpPr>
          <p:nvPr/>
        </p:nvCxnSpPr>
        <p:spPr>
          <a:xfrm>
            <a:off x="9597080" y="6741036"/>
            <a:ext cx="1520589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A723D5-99DE-FF46-B389-CED1C3B97F65}"/>
              </a:ext>
            </a:extLst>
          </p:cNvPr>
          <p:cNvCxnSpPr>
            <a:cxnSpLocks/>
          </p:cNvCxnSpPr>
          <p:nvPr/>
        </p:nvCxnSpPr>
        <p:spPr>
          <a:xfrm>
            <a:off x="5670539" y="6741036"/>
            <a:ext cx="1520589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Freeform 141">
            <a:extLst>
              <a:ext uri="{FF2B5EF4-FFF2-40B4-BE49-F238E27FC236}">
                <a16:creationId xmlns:a16="http://schemas.microsoft.com/office/drawing/2014/main" id="{E7708D80-5E97-084F-878E-35E17031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921" y="5507737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149">
            <a:extLst>
              <a:ext uri="{FF2B5EF4-FFF2-40B4-BE49-F238E27FC236}">
                <a16:creationId xmlns:a16="http://schemas.microsoft.com/office/drawing/2014/main" id="{3C955E74-AC4F-B144-BC60-C981D344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128" y="5507737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90 w 961"/>
              <a:gd name="T5" fmla="*/ 960 h 961"/>
              <a:gd name="T6" fmla="*/ 0 w 961"/>
              <a:gd name="T7" fmla="*/ 490 h 961"/>
              <a:gd name="T8" fmla="*/ 49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noFill/>
          <a:ln w="76200" cap="flat">
            <a:solidFill>
              <a:srgbClr val="00ACC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1CBCE-E553-D34D-936E-2A78552CF3C6}"/>
              </a:ext>
            </a:extLst>
          </p:cNvPr>
          <p:cNvSpPr/>
          <p:nvPr/>
        </p:nvSpPr>
        <p:spPr>
          <a:xfrm>
            <a:off x="2675166" y="8452964"/>
            <a:ext cx="3571127" cy="4187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222D3C-D407-614F-A7B8-C0CD89CE1649}"/>
              </a:ext>
            </a:extLst>
          </p:cNvPr>
          <p:cNvSpPr/>
          <p:nvPr/>
        </p:nvSpPr>
        <p:spPr>
          <a:xfrm>
            <a:off x="6615373" y="8452964"/>
            <a:ext cx="3571127" cy="4187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897417-CBD7-6F4B-AA9D-7B518D4416D4}"/>
              </a:ext>
            </a:extLst>
          </p:cNvPr>
          <p:cNvSpPr/>
          <p:nvPr/>
        </p:nvSpPr>
        <p:spPr>
          <a:xfrm>
            <a:off x="10555580" y="8452964"/>
            <a:ext cx="3571127" cy="4187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773D99-ABBE-F64E-9DDC-7A099B0E6CA4}"/>
              </a:ext>
            </a:extLst>
          </p:cNvPr>
          <p:cNvSpPr/>
          <p:nvPr/>
        </p:nvSpPr>
        <p:spPr>
          <a:xfrm>
            <a:off x="14529074" y="8452964"/>
            <a:ext cx="3571127" cy="4187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F15CA0-3487-CB45-B333-3E64836852AC}"/>
              </a:ext>
            </a:extLst>
          </p:cNvPr>
          <p:cNvSpPr/>
          <p:nvPr/>
        </p:nvSpPr>
        <p:spPr>
          <a:xfrm>
            <a:off x="18608441" y="8452964"/>
            <a:ext cx="3571127" cy="41872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43C187-6C79-2644-891D-CF94C20397B6}"/>
              </a:ext>
            </a:extLst>
          </p:cNvPr>
          <p:cNvCxnSpPr>
            <a:cxnSpLocks/>
          </p:cNvCxnSpPr>
          <p:nvPr/>
        </p:nvCxnSpPr>
        <p:spPr>
          <a:xfrm>
            <a:off x="13523622" y="6741036"/>
            <a:ext cx="1520589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DCB354-F028-654F-BC5F-E1FAA8335E72}"/>
              </a:ext>
            </a:extLst>
          </p:cNvPr>
          <p:cNvCxnSpPr>
            <a:cxnSpLocks/>
          </p:cNvCxnSpPr>
          <p:nvPr/>
        </p:nvCxnSpPr>
        <p:spPr>
          <a:xfrm>
            <a:off x="17611527" y="6741036"/>
            <a:ext cx="1520589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45">
            <a:extLst>
              <a:ext uri="{FF2B5EF4-FFF2-40B4-BE49-F238E27FC236}">
                <a16:creationId xmlns:a16="http://schemas.microsoft.com/office/drawing/2014/main" id="{DD6B1D4E-32FB-9542-BA72-15D84AF9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631" y="5507737"/>
            <a:ext cx="2464015" cy="2419618"/>
          </a:xfrm>
          <a:custGeom>
            <a:avLst/>
            <a:gdLst>
              <a:gd name="T0" fmla="*/ 980 w 981"/>
              <a:gd name="T1" fmla="*/ 490 h 961"/>
              <a:gd name="T2" fmla="*/ 980 w 981"/>
              <a:gd name="T3" fmla="*/ 490 h 961"/>
              <a:gd name="T4" fmla="*/ 490 w 981"/>
              <a:gd name="T5" fmla="*/ 960 h 961"/>
              <a:gd name="T6" fmla="*/ 0 w 981"/>
              <a:gd name="T7" fmla="*/ 490 h 961"/>
              <a:gd name="T8" fmla="*/ 490 w 981"/>
              <a:gd name="T9" fmla="*/ 0 h 961"/>
              <a:gd name="T10" fmla="*/ 980 w 98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1" h="961">
                <a:moveTo>
                  <a:pt x="980" y="490"/>
                </a:moveTo>
                <a:lnTo>
                  <a:pt x="980" y="490"/>
                </a:lnTo>
                <a:cubicBezTo>
                  <a:pt x="980" y="745"/>
                  <a:pt x="76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64" y="0"/>
                  <a:pt x="980" y="216"/>
                  <a:pt x="980" y="490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153">
            <a:extLst>
              <a:ext uri="{FF2B5EF4-FFF2-40B4-BE49-F238E27FC236}">
                <a16:creationId xmlns:a16="http://schemas.microsoft.com/office/drawing/2014/main" id="{41EFF8E3-BFCE-774C-8569-BBEB23E4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838" y="5507737"/>
            <a:ext cx="2464015" cy="2419618"/>
          </a:xfrm>
          <a:custGeom>
            <a:avLst/>
            <a:gdLst>
              <a:gd name="T0" fmla="*/ 979 w 980"/>
              <a:gd name="T1" fmla="*/ 490 h 961"/>
              <a:gd name="T2" fmla="*/ 979 w 980"/>
              <a:gd name="T3" fmla="*/ 490 h 961"/>
              <a:gd name="T4" fmla="*/ 489 w 980"/>
              <a:gd name="T5" fmla="*/ 960 h 961"/>
              <a:gd name="T6" fmla="*/ 0 w 980"/>
              <a:gd name="T7" fmla="*/ 490 h 961"/>
              <a:gd name="T8" fmla="*/ 489 w 980"/>
              <a:gd name="T9" fmla="*/ 0 h 961"/>
              <a:gd name="T10" fmla="*/ 979 w 980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61">
                <a:moveTo>
                  <a:pt x="979" y="490"/>
                </a:moveTo>
                <a:lnTo>
                  <a:pt x="979" y="490"/>
                </a:lnTo>
                <a:cubicBezTo>
                  <a:pt x="979" y="745"/>
                  <a:pt x="763" y="960"/>
                  <a:pt x="489" y="960"/>
                </a:cubicBezTo>
                <a:cubicBezTo>
                  <a:pt x="235" y="960"/>
                  <a:pt x="0" y="745"/>
                  <a:pt x="0" y="490"/>
                </a:cubicBezTo>
                <a:cubicBezTo>
                  <a:pt x="0" y="216"/>
                  <a:pt x="235" y="0"/>
                  <a:pt x="489" y="0"/>
                </a:cubicBezTo>
                <a:cubicBezTo>
                  <a:pt x="763" y="0"/>
                  <a:pt x="979" y="216"/>
                  <a:pt x="979" y="490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157">
            <a:extLst>
              <a:ext uri="{FF2B5EF4-FFF2-40B4-BE49-F238E27FC236}">
                <a16:creationId xmlns:a16="http://schemas.microsoft.com/office/drawing/2014/main" id="{D207600D-BC6B-B448-B5C8-31EEC4AA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328" y="5507737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90 w 961"/>
              <a:gd name="T5" fmla="*/ 960 h 961"/>
              <a:gd name="T6" fmla="*/ 0 w 961"/>
              <a:gd name="T7" fmla="*/ 490 h 961"/>
              <a:gd name="T8" fmla="*/ 49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noFill/>
          <a:ln w="762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D36ED8-F1B8-F244-A765-30B36E821F60}"/>
              </a:ext>
            </a:extLst>
          </p:cNvPr>
          <p:cNvSpPr txBox="1"/>
          <p:nvPr/>
        </p:nvSpPr>
        <p:spPr>
          <a:xfrm>
            <a:off x="2960637" y="9174548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CC8536-CEB1-0A47-B54E-5DFF9943010E}"/>
              </a:ext>
            </a:extLst>
          </p:cNvPr>
          <p:cNvSpPr txBox="1"/>
          <p:nvPr/>
        </p:nvSpPr>
        <p:spPr>
          <a:xfrm>
            <a:off x="2960637" y="10841983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9FE19D-303E-2241-8AD4-530C3BED8EE0}"/>
              </a:ext>
            </a:extLst>
          </p:cNvPr>
          <p:cNvSpPr txBox="1"/>
          <p:nvPr/>
        </p:nvSpPr>
        <p:spPr>
          <a:xfrm>
            <a:off x="6887179" y="9174548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3403D-ED3A-974F-8C1D-1BCDA4269F95}"/>
              </a:ext>
            </a:extLst>
          </p:cNvPr>
          <p:cNvSpPr txBox="1"/>
          <p:nvPr/>
        </p:nvSpPr>
        <p:spPr>
          <a:xfrm>
            <a:off x="6887179" y="10841983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20FF69-E392-DA48-89D1-9EBE9AFBF35A}"/>
              </a:ext>
            </a:extLst>
          </p:cNvPr>
          <p:cNvSpPr txBox="1"/>
          <p:nvPr/>
        </p:nvSpPr>
        <p:spPr>
          <a:xfrm>
            <a:off x="10867508" y="9174548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9E1B2D-5903-6E4F-943A-8FE51845F2F9}"/>
              </a:ext>
            </a:extLst>
          </p:cNvPr>
          <p:cNvSpPr txBox="1"/>
          <p:nvPr/>
        </p:nvSpPr>
        <p:spPr>
          <a:xfrm>
            <a:off x="10867508" y="10841983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8C6606-CA5D-9E4D-B660-F6B7FF934FE1}"/>
              </a:ext>
            </a:extLst>
          </p:cNvPr>
          <p:cNvSpPr txBox="1"/>
          <p:nvPr/>
        </p:nvSpPr>
        <p:spPr>
          <a:xfrm>
            <a:off x="14820943" y="9174548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7D33D7-A15B-9C4B-B803-0AF05C211F13}"/>
              </a:ext>
            </a:extLst>
          </p:cNvPr>
          <p:cNvSpPr txBox="1"/>
          <p:nvPr/>
        </p:nvSpPr>
        <p:spPr>
          <a:xfrm>
            <a:off x="14820943" y="10841983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281173-6752-C540-B35E-73DBFACECD66}"/>
              </a:ext>
            </a:extLst>
          </p:cNvPr>
          <p:cNvSpPr txBox="1"/>
          <p:nvPr/>
        </p:nvSpPr>
        <p:spPr>
          <a:xfrm>
            <a:off x="18935743" y="9174548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E555C0-697A-7A4E-8DE5-85FBB16336AB}"/>
              </a:ext>
            </a:extLst>
          </p:cNvPr>
          <p:cNvSpPr txBox="1"/>
          <p:nvPr/>
        </p:nvSpPr>
        <p:spPr>
          <a:xfrm>
            <a:off x="18935743" y="10841983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346190-366B-3145-8939-A0D5DD3C02F5}"/>
              </a:ext>
            </a:extLst>
          </p:cNvPr>
          <p:cNvSpPr/>
          <p:nvPr/>
        </p:nvSpPr>
        <p:spPr>
          <a:xfrm>
            <a:off x="3216763" y="451600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C782B1-F033-2C47-908C-1699AFACE048}"/>
              </a:ext>
            </a:extLst>
          </p:cNvPr>
          <p:cNvSpPr/>
          <p:nvPr/>
        </p:nvSpPr>
        <p:spPr>
          <a:xfrm>
            <a:off x="7143305" y="451600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D20CCE-2DC0-1C40-9432-BD21B436F955}"/>
              </a:ext>
            </a:extLst>
          </p:cNvPr>
          <p:cNvSpPr/>
          <p:nvPr/>
        </p:nvSpPr>
        <p:spPr>
          <a:xfrm>
            <a:off x="11099636" y="4493773"/>
            <a:ext cx="2494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84859C-87EE-0E47-9265-EDEC41009D50}"/>
              </a:ext>
            </a:extLst>
          </p:cNvPr>
          <p:cNvSpPr/>
          <p:nvPr/>
        </p:nvSpPr>
        <p:spPr>
          <a:xfrm>
            <a:off x="14820894" y="4516006"/>
            <a:ext cx="3017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FF29F7-88AD-5A4D-959F-8CEC51F5BBEA}"/>
              </a:ext>
            </a:extLst>
          </p:cNvPr>
          <p:cNvSpPr/>
          <p:nvPr/>
        </p:nvSpPr>
        <p:spPr>
          <a:xfrm>
            <a:off x="19065626" y="451600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Forma libre 154">
            <a:extLst>
              <a:ext uri="{FF2B5EF4-FFF2-40B4-BE49-F238E27FC236}">
                <a16:creationId xmlns:a16="http://schemas.microsoft.com/office/drawing/2014/main" id="{F478B981-B25E-814A-8B3C-59DC8C0B72C0}"/>
              </a:ext>
            </a:extLst>
          </p:cNvPr>
          <p:cNvSpPr/>
          <p:nvPr/>
        </p:nvSpPr>
        <p:spPr>
          <a:xfrm>
            <a:off x="19859073" y="6167690"/>
            <a:ext cx="727234" cy="1163575"/>
          </a:xfrm>
          <a:custGeom>
            <a:avLst/>
            <a:gdLst>
              <a:gd name="connsiteX0" fmla="*/ 321236 w 356930"/>
              <a:gd name="connsiteY0" fmla="*/ 0 h 571088"/>
              <a:gd name="connsiteX1" fmla="*/ 35693 w 356930"/>
              <a:gd name="connsiteY1" fmla="*/ 0 h 571088"/>
              <a:gd name="connsiteX2" fmla="*/ 0 w 356930"/>
              <a:gd name="connsiteY2" fmla="*/ 35693 h 571088"/>
              <a:gd name="connsiteX3" fmla="*/ 0 w 356930"/>
              <a:gd name="connsiteY3" fmla="*/ 535395 h 571088"/>
              <a:gd name="connsiteX4" fmla="*/ 35693 w 356930"/>
              <a:gd name="connsiteY4" fmla="*/ 571088 h 571088"/>
              <a:gd name="connsiteX5" fmla="*/ 321237 w 356930"/>
              <a:gd name="connsiteY5" fmla="*/ 571088 h 571088"/>
              <a:gd name="connsiteX6" fmla="*/ 356931 w 356930"/>
              <a:gd name="connsiteY6" fmla="*/ 535395 h 571088"/>
              <a:gd name="connsiteX7" fmla="*/ 356931 w 356930"/>
              <a:gd name="connsiteY7" fmla="*/ 35693 h 571088"/>
              <a:gd name="connsiteX8" fmla="*/ 321236 w 356930"/>
              <a:gd name="connsiteY8" fmla="*/ 0 h 571088"/>
              <a:gd name="connsiteX9" fmla="*/ 249851 w 356930"/>
              <a:gd name="connsiteY9" fmla="*/ 321236 h 571088"/>
              <a:gd name="connsiteX10" fmla="*/ 214157 w 356930"/>
              <a:gd name="connsiteY10" fmla="*/ 285543 h 571088"/>
              <a:gd name="connsiteX11" fmla="*/ 249851 w 356930"/>
              <a:gd name="connsiteY11" fmla="*/ 249850 h 571088"/>
              <a:gd name="connsiteX12" fmla="*/ 285544 w 356930"/>
              <a:gd name="connsiteY12" fmla="*/ 285543 h 571088"/>
              <a:gd name="connsiteX13" fmla="*/ 249851 w 356930"/>
              <a:gd name="connsiteY13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6930" h="571088">
                <a:moveTo>
                  <a:pt x="321236" y="0"/>
                </a:moveTo>
                <a:lnTo>
                  <a:pt x="35693" y="0"/>
                </a:lnTo>
                <a:cubicBezTo>
                  <a:pt x="15982" y="0"/>
                  <a:pt x="0" y="15982"/>
                  <a:pt x="0" y="35693"/>
                </a:cubicBezTo>
                <a:lnTo>
                  <a:pt x="0" y="535395"/>
                </a:lnTo>
                <a:cubicBezTo>
                  <a:pt x="0" y="555106"/>
                  <a:pt x="15982" y="571088"/>
                  <a:pt x="35693" y="571088"/>
                </a:cubicBezTo>
                <a:lnTo>
                  <a:pt x="321237" y="571088"/>
                </a:lnTo>
                <a:cubicBezTo>
                  <a:pt x="340948" y="571088"/>
                  <a:pt x="356931" y="555106"/>
                  <a:pt x="356931" y="535395"/>
                </a:cubicBezTo>
                <a:lnTo>
                  <a:pt x="356931" y="35693"/>
                </a:lnTo>
                <a:cubicBezTo>
                  <a:pt x="356930" y="15982"/>
                  <a:pt x="340948" y="0"/>
                  <a:pt x="321236" y="0"/>
                </a:cubicBezTo>
                <a:close/>
                <a:moveTo>
                  <a:pt x="249851" y="321236"/>
                </a:moveTo>
                <a:cubicBezTo>
                  <a:pt x="230138" y="321236"/>
                  <a:pt x="214157" y="305254"/>
                  <a:pt x="214157" y="285543"/>
                </a:cubicBezTo>
                <a:cubicBezTo>
                  <a:pt x="214157" y="265830"/>
                  <a:pt x="230138" y="249850"/>
                  <a:pt x="249851" y="249850"/>
                </a:cubicBezTo>
                <a:cubicBezTo>
                  <a:pt x="269564" y="249850"/>
                  <a:pt x="285544" y="265830"/>
                  <a:pt x="285544" y="285543"/>
                </a:cubicBezTo>
                <a:cubicBezTo>
                  <a:pt x="285544" y="305255"/>
                  <a:pt x="269564" y="321236"/>
                  <a:pt x="249851" y="321236"/>
                </a:cubicBezTo>
                <a:close/>
              </a:path>
            </a:pathLst>
          </a:custGeom>
          <a:solidFill>
            <a:schemeClr val="accent5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Forma libre 155">
            <a:extLst>
              <a:ext uri="{FF2B5EF4-FFF2-40B4-BE49-F238E27FC236}">
                <a16:creationId xmlns:a16="http://schemas.microsoft.com/office/drawing/2014/main" id="{7A73094A-9E3D-EA4D-866E-43F5CA7DC299}"/>
              </a:ext>
            </a:extLst>
          </p:cNvPr>
          <p:cNvSpPr/>
          <p:nvPr/>
        </p:nvSpPr>
        <p:spPr>
          <a:xfrm>
            <a:off x="20659029" y="6531307"/>
            <a:ext cx="363615" cy="436336"/>
          </a:xfrm>
          <a:custGeom>
            <a:avLst/>
            <a:gdLst>
              <a:gd name="connsiteX0" fmla="*/ 178464 w 178464"/>
              <a:gd name="connsiteY0" fmla="*/ 107079 h 214156"/>
              <a:gd name="connsiteX1" fmla="*/ 53539 w 178464"/>
              <a:gd name="connsiteY1" fmla="*/ 0 h 214156"/>
              <a:gd name="connsiteX2" fmla="*/ 53539 w 178464"/>
              <a:gd name="connsiteY2" fmla="*/ 71385 h 214156"/>
              <a:gd name="connsiteX3" fmla="*/ 0 w 178464"/>
              <a:gd name="connsiteY3" fmla="*/ 71385 h 214156"/>
              <a:gd name="connsiteX4" fmla="*/ 0 w 178464"/>
              <a:gd name="connsiteY4" fmla="*/ 142771 h 214156"/>
              <a:gd name="connsiteX5" fmla="*/ 53539 w 178464"/>
              <a:gd name="connsiteY5" fmla="*/ 142771 h 214156"/>
              <a:gd name="connsiteX6" fmla="*/ 53539 w 178464"/>
              <a:gd name="connsiteY6" fmla="*/ 214156 h 21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464" h="214156">
                <a:moveTo>
                  <a:pt x="178464" y="107079"/>
                </a:moveTo>
                <a:lnTo>
                  <a:pt x="53539" y="0"/>
                </a:lnTo>
                <a:lnTo>
                  <a:pt x="53539" y="71385"/>
                </a:lnTo>
                <a:lnTo>
                  <a:pt x="0" y="71385"/>
                </a:lnTo>
                <a:lnTo>
                  <a:pt x="0" y="142771"/>
                </a:lnTo>
                <a:lnTo>
                  <a:pt x="53539" y="142771"/>
                </a:lnTo>
                <a:lnTo>
                  <a:pt x="53539" y="214156"/>
                </a:lnTo>
                <a:close/>
              </a:path>
            </a:pathLst>
          </a:custGeom>
          <a:solidFill>
            <a:schemeClr val="accent5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Gráfico 57">
            <a:extLst>
              <a:ext uri="{FF2B5EF4-FFF2-40B4-BE49-F238E27FC236}">
                <a16:creationId xmlns:a16="http://schemas.microsoft.com/office/drawing/2014/main" id="{B67B3A9F-5CA6-F441-BA9A-E844F3A61DE7}"/>
              </a:ext>
            </a:extLst>
          </p:cNvPr>
          <p:cNvSpPr/>
          <p:nvPr/>
        </p:nvSpPr>
        <p:spPr>
          <a:xfrm>
            <a:off x="4059885" y="6110539"/>
            <a:ext cx="872676" cy="1163569"/>
          </a:xfrm>
          <a:custGeom>
            <a:avLst/>
            <a:gdLst>
              <a:gd name="connsiteX0" fmla="*/ 249741 w 428123"/>
              <a:gd name="connsiteY0" fmla="*/ 142708 h 570831"/>
              <a:gd name="connsiteX1" fmla="*/ 249741 w 428123"/>
              <a:gd name="connsiteY1" fmla="*/ 71354 h 570831"/>
              <a:gd name="connsiteX2" fmla="*/ 107033 w 428123"/>
              <a:gd name="connsiteY2" fmla="*/ 71354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  <a:gd name="connsiteX12" fmla="*/ 107033 w 428123"/>
              <a:gd name="connsiteY12" fmla="*/ 285416 h 570831"/>
              <a:gd name="connsiteX13" fmla="*/ 249741 w 428123"/>
              <a:gd name="connsiteY13" fmla="*/ 285416 h 570831"/>
              <a:gd name="connsiteX14" fmla="*/ 249741 w 428123"/>
              <a:gd name="connsiteY14" fmla="*/ 356769 h 570831"/>
              <a:gd name="connsiteX15" fmla="*/ 428125 w 428123"/>
              <a:gd name="connsiteY15" fmla="*/ 356769 h 570831"/>
              <a:gd name="connsiteX16" fmla="*/ 428125 w 428123"/>
              <a:gd name="connsiteY16" fmla="*/ 1427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8123" h="570831">
                <a:moveTo>
                  <a:pt x="249741" y="142708"/>
                </a:moveTo>
                <a:lnTo>
                  <a:pt x="249741" y="71354"/>
                </a:lnTo>
                <a:lnTo>
                  <a:pt x="107033" y="71354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lnTo>
                  <a:pt x="107033" y="285416"/>
                </a:lnTo>
                <a:lnTo>
                  <a:pt x="249741" y="285416"/>
                </a:lnTo>
                <a:lnTo>
                  <a:pt x="249741" y="356769"/>
                </a:lnTo>
                <a:lnTo>
                  <a:pt x="428125" y="356769"/>
                </a:lnTo>
                <a:lnTo>
                  <a:pt x="428125" y="142708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293">
            <a:extLst>
              <a:ext uri="{FF2B5EF4-FFF2-40B4-BE49-F238E27FC236}">
                <a16:creationId xmlns:a16="http://schemas.microsoft.com/office/drawing/2014/main" id="{74460796-A46B-A945-96EC-2670F68DC1D9}"/>
              </a:ext>
            </a:extLst>
          </p:cNvPr>
          <p:cNvSpPr/>
          <p:nvPr/>
        </p:nvSpPr>
        <p:spPr>
          <a:xfrm>
            <a:off x="7948253" y="6245962"/>
            <a:ext cx="307636" cy="307654"/>
          </a:xfrm>
          <a:custGeom>
            <a:avLst/>
            <a:gdLst>
              <a:gd name="connsiteX0" fmla="*/ 182705 w 186189"/>
              <a:gd name="connsiteY0" fmla="*/ 48162 h 186200"/>
              <a:gd name="connsiteX1" fmla="*/ 182705 w 186189"/>
              <a:gd name="connsiteY1" fmla="*/ 31346 h 186200"/>
              <a:gd name="connsiteX2" fmla="*/ 107031 w 186189"/>
              <a:gd name="connsiteY2" fmla="*/ 0 h 186200"/>
              <a:gd name="connsiteX3" fmla="*/ 0 w 186189"/>
              <a:gd name="connsiteY3" fmla="*/ 107031 h 186200"/>
              <a:gd name="connsiteX4" fmla="*/ 31357 w 186189"/>
              <a:gd name="connsiteY4" fmla="*/ 182716 h 186200"/>
              <a:gd name="connsiteX5" fmla="*/ 39765 w 186189"/>
              <a:gd name="connsiteY5" fmla="*/ 186200 h 186200"/>
              <a:gd name="connsiteX6" fmla="*/ 48174 w 186189"/>
              <a:gd name="connsiteY6" fmla="*/ 182716 h 186200"/>
              <a:gd name="connsiteX7" fmla="*/ 182705 w 186189"/>
              <a:gd name="connsiteY7" fmla="*/ 48162 h 1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189" h="186200">
                <a:moveTo>
                  <a:pt x="182705" y="48162"/>
                </a:moveTo>
                <a:cubicBezTo>
                  <a:pt x="187351" y="43516"/>
                  <a:pt x="187351" y="35990"/>
                  <a:pt x="182705" y="31346"/>
                </a:cubicBezTo>
                <a:cubicBezTo>
                  <a:pt x="162497" y="11126"/>
                  <a:pt x="135624" y="0"/>
                  <a:pt x="107031" y="0"/>
                </a:cubicBezTo>
                <a:cubicBezTo>
                  <a:pt x="48011" y="0"/>
                  <a:pt x="0" y="48011"/>
                  <a:pt x="0" y="107031"/>
                </a:cubicBezTo>
                <a:cubicBezTo>
                  <a:pt x="0" y="135635"/>
                  <a:pt x="11126" y="162508"/>
                  <a:pt x="31357" y="182716"/>
                </a:cubicBezTo>
                <a:cubicBezTo>
                  <a:pt x="33679" y="185038"/>
                  <a:pt x="36723" y="186200"/>
                  <a:pt x="39765" y="186200"/>
                </a:cubicBezTo>
                <a:cubicBezTo>
                  <a:pt x="42808" y="186200"/>
                  <a:pt x="45850" y="185038"/>
                  <a:pt x="48174" y="182716"/>
                </a:cubicBezTo>
                <a:lnTo>
                  <a:pt x="182705" y="48162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4" name="Forma libre 294">
            <a:extLst>
              <a:ext uri="{FF2B5EF4-FFF2-40B4-BE49-F238E27FC236}">
                <a16:creationId xmlns:a16="http://schemas.microsoft.com/office/drawing/2014/main" id="{0DFAA232-361A-6543-9BCE-3B40B20530A8}"/>
              </a:ext>
            </a:extLst>
          </p:cNvPr>
          <p:cNvSpPr/>
          <p:nvPr/>
        </p:nvSpPr>
        <p:spPr>
          <a:xfrm>
            <a:off x="8505191" y="6245962"/>
            <a:ext cx="307636" cy="307654"/>
          </a:xfrm>
          <a:custGeom>
            <a:avLst/>
            <a:gdLst>
              <a:gd name="connsiteX0" fmla="*/ 138015 w 186189"/>
              <a:gd name="connsiteY0" fmla="*/ 182716 h 186200"/>
              <a:gd name="connsiteX1" fmla="*/ 146424 w 186189"/>
              <a:gd name="connsiteY1" fmla="*/ 186200 h 186200"/>
              <a:gd name="connsiteX2" fmla="*/ 154833 w 186189"/>
              <a:gd name="connsiteY2" fmla="*/ 182716 h 186200"/>
              <a:gd name="connsiteX3" fmla="*/ 186189 w 186189"/>
              <a:gd name="connsiteY3" fmla="*/ 107031 h 186200"/>
              <a:gd name="connsiteX4" fmla="*/ 79159 w 186189"/>
              <a:gd name="connsiteY4" fmla="*/ 0 h 186200"/>
              <a:gd name="connsiteX5" fmla="*/ 3484 w 186189"/>
              <a:gd name="connsiteY5" fmla="*/ 31346 h 186200"/>
              <a:gd name="connsiteX6" fmla="*/ 3484 w 186189"/>
              <a:gd name="connsiteY6" fmla="*/ 48162 h 186200"/>
              <a:gd name="connsiteX7" fmla="*/ 138015 w 186189"/>
              <a:gd name="connsiteY7" fmla="*/ 182716 h 1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189" h="186200">
                <a:moveTo>
                  <a:pt x="138015" y="182716"/>
                </a:moveTo>
                <a:cubicBezTo>
                  <a:pt x="140338" y="185038"/>
                  <a:pt x="143381" y="186200"/>
                  <a:pt x="146424" y="186200"/>
                </a:cubicBezTo>
                <a:cubicBezTo>
                  <a:pt x="149467" y="186200"/>
                  <a:pt x="152509" y="185038"/>
                  <a:pt x="154833" y="182716"/>
                </a:cubicBezTo>
                <a:cubicBezTo>
                  <a:pt x="175064" y="162508"/>
                  <a:pt x="186189" y="135635"/>
                  <a:pt x="186189" y="107031"/>
                </a:cubicBezTo>
                <a:cubicBezTo>
                  <a:pt x="186189" y="48010"/>
                  <a:pt x="138178" y="0"/>
                  <a:pt x="79159" y="0"/>
                </a:cubicBezTo>
                <a:cubicBezTo>
                  <a:pt x="50566" y="0"/>
                  <a:pt x="23692" y="11126"/>
                  <a:pt x="3484" y="31346"/>
                </a:cubicBezTo>
                <a:cubicBezTo>
                  <a:pt x="-1161" y="35991"/>
                  <a:pt x="-1161" y="43517"/>
                  <a:pt x="3484" y="48162"/>
                </a:cubicBezTo>
                <a:lnTo>
                  <a:pt x="138015" y="182716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5" name="Forma libre 295">
            <a:extLst>
              <a:ext uri="{FF2B5EF4-FFF2-40B4-BE49-F238E27FC236}">
                <a16:creationId xmlns:a16="http://schemas.microsoft.com/office/drawing/2014/main" id="{5E26C812-9A29-AB47-9834-2527D3F7B1CA}"/>
              </a:ext>
            </a:extLst>
          </p:cNvPr>
          <p:cNvSpPr/>
          <p:nvPr/>
        </p:nvSpPr>
        <p:spPr>
          <a:xfrm>
            <a:off x="8026850" y="6363854"/>
            <a:ext cx="707378" cy="746676"/>
          </a:xfrm>
          <a:custGeom>
            <a:avLst/>
            <a:gdLst>
              <a:gd name="connsiteX0" fmla="*/ 280538 w 428123"/>
              <a:gd name="connsiteY0" fmla="*/ 263712 h 451907"/>
              <a:gd name="connsiteX1" fmla="*/ 293730 w 428123"/>
              <a:gd name="connsiteY1" fmla="*/ 266197 h 451907"/>
              <a:gd name="connsiteX2" fmla="*/ 315146 w 428123"/>
              <a:gd name="connsiteY2" fmla="*/ 261632 h 451907"/>
              <a:gd name="connsiteX3" fmla="*/ 323066 w 428123"/>
              <a:gd name="connsiteY3" fmla="*/ 261922 h 451907"/>
              <a:gd name="connsiteX4" fmla="*/ 325714 w 428123"/>
              <a:gd name="connsiteY4" fmla="*/ 262351 h 451907"/>
              <a:gd name="connsiteX5" fmla="*/ 337630 w 428123"/>
              <a:gd name="connsiteY5" fmla="*/ 256335 h 451907"/>
              <a:gd name="connsiteX6" fmla="*/ 368661 w 428123"/>
              <a:gd name="connsiteY6" fmla="*/ 237847 h 451907"/>
              <a:gd name="connsiteX7" fmla="*/ 399368 w 428123"/>
              <a:gd name="connsiteY7" fmla="*/ 255720 h 451907"/>
              <a:gd name="connsiteX8" fmla="*/ 409634 w 428123"/>
              <a:gd name="connsiteY8" fmla="*/ 261631 h 451907"/>
              <a:gd name="connsiteX9" fmla="*/ 412747 w 428123"/>
              <a:gd name="connsiteY9" fmla="*/ 261631 h 451907"/>
              <a:gd name="connsiteX10" fmla="*/ 424453 w 428123"/>
              <a:gd name="connsiteY10" fmla="*/ 251876 h 451907"/>
              <a:gd name="connsiteX11" fmla="*/ 428123 w 428123"/>
              <a:gd name="connsiteY11" fmla="*/ 214062 h 451907"/>
              <a:gd name="connsiteX12" fmla="*/ 214062 w 428123"/>
              <a:gd name="connsiteY12" fmla="*/ 0 h 451907"/>
              <a:gd name="connsiteX13" fmla="*/ 0 w 428123"/>
              <a:gd name="connsiteY13" fmla="*/ 214062 h 451907"/>
              <a:gd name="connsiteX14" fmla="*/ 51593 w 428123"/>
              <a:gd name="connsiteY14" fmla="*/ 353063 h 451907"/>
              <a:gd name="connsiteX15" fmla="*/ 24365 w 428123"/>
              <a:gd name="connsiteY15" fmla="*/ 436322 h 451907"/>
              <a:gd name="connsiteX16" fmla="*/ 29452 w 428123"/>
              <a:gd name="connsiteY16" fmla="*/ 450154 h 451907"/>
              <a:gd name="connsiteX17" fmla="*/ 35677 w 428123"/>
              <a:gd name="connsiteY17" fmla="*/ 451908 h 451907"/>
              <a:gd name="connsiteX18" fmla="*/ 44086 w 428123"/>
              <a:gd name="connsiteY18" fmla="*/ 448423 h 451907"/>
              <a:gd name="connsiteX19" fmla="*/ 98523 w 428123"/>
              <a:gd name="connsiteY19" fmla="*/ 393986 h 451907"/>
              <a:gd name="connsiteX20" fmla="*/ 214062 w 428123"/>
              <a:gd name="connsiteY20" fmla="*/ 428125 h 451907"/>
              <a:gd name="connsiteX21" fmla="*/ 251852 w 428123"/>
              <a:gd name="connsiteY21" fmla="*/ 424467 h 451907"/>
              <a:gd name="connsiteX22" fmla="*/ 261631 w 428123"/>
              <a:gd name="connsiteY22" fmla="*/ 412761 h 451907"/>
              <a:gd name="connsiteX23" fmla="*/ 261631 w 428123"/>
              <a:gd name="connsiteY23" fmla="*/ 315149 h 451907"/>
              <a:gd name="connsiteX24" fmla="*/ 266183 w 428123"/>
              <a:gd name="connsiteY24" fmla="*/ 293745 h 451907"/>
              <a:gd name="connsiteX25" fmla="*/ 263722 w 428123"/>
              <a:gd name="connsiteY25" fmla="*/ 280529 h 451907"/>
              <a:gd name="connsiteX26" fmla="*/ 219860 w 428123"/>
              <a:gd name="connsiteY26" fmla="*/ 236676 h 451907"/>
              <a:gd name="connsiteX27" fmla="*/ 214062 w 428123"/>
              <a:gd name="connsiteY27" fmla="*/ 237849 h 451907"/>
              <a:gd name="connsiteX28" fmla="*/ 190277 w 428123"/>
              <a:gd name="connsiteY28" fmla="*/ 214065 h 451907"/>
              <a:gd name="connsiteX29" fmla="*/ 202170 w 428123"/>
              <a:gd name="connsiteY29" fmla="*/ 193934 h 451907"/>
              <a:gd name="connsiteX30" fmla="*/ 202170 w 428123"/>
              <a:gd name="connsiteY30" fmla="*/ 83250 h 451907"/>
              <a:gd name="connsiteX31" fmla="*/ 214063 w 428123"/>
              <a:gd name="connsiteY31" fmla="*/ 71357 h 451907"/>
              <a:gd name="connsiteX32" fmla="*/ 225955 w 428123"/>
              <a:gd name="connsiteY32" fmla="*/ 83250 h 451907"/>
              <a:gd name="connsiteX33" fmla="*/ 225955 w 428123"/>
              <a:gd name="connsiteY33" fmla="*/ 193934 h 451907"/>
              <a:gd name="connsiteX34" fmla="*/ 237846 w 428123"/>
              <a:gd name="connsiteY34" fmla="*/ 214064 h 451907"/>
              <a:gd name="connsiteX35" fmla="*/ 236673 w 428123"/>
              <a:gd name="connsiteY35" fmla="*/ 219858 h 451907"/>
              <a:gd name="connsiteX36" fmla="*/ 280538 w 428123"/>
              <a:gd name="connsiteY36" fmla="*/ 263712 h 45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8123" h="451907">
                <a:moveTo>
                  <a:pt x="280538" y="263712"/>
                </a:moveTo>
                <a:cubicBezTo>
                  <a:pt x="283998" y="267185"/>
                  <a:pt x="289271" y="268160"/>
                  <a:pt x="293730" y="266197"/>
                </a:cubicBezTo>
                <a:cubicBezTo>
                  <a:pt x="300606" y="263165"/>
                  <a:pt x="307830" y="261632"/>
                  <a:pt x="315146" y="261632"/>
                </a:cubicBezTo>
                <a:lnTo>
                  <a:pt x="323066" y="261922"/>
                </a:lnTo>
                <a:cubicBezTo>
                  <a:pt x="323252" y="261957"/>
                  <a:pt x="325528" y="262317"/>
                  <a:pt x="325714" y="262351"/>
                </a:cubicBezTo>
                <a:cubicBezTo>
                  <a:pt x="330591" y="262990"/>
                  <a:pt x="335261" y="260609"/>
                  <a:pt x="337630" y="256335"/>
                </a:cubicBezTo>
                <a:cubicBezTo>
                  <a:pt x="343994" y="244931"/>
                  <a:pt x="355886" y="237847"/>
                  <a:pt x="368661" y="237847"/>
                </a:cubicBezTo>
                <a:cubicBezTo>
                  <a:pt x="381366" y="237847"/>
                  <a:pt x="392841" y="244525"/>
                  <a:pt x="399368" y="255720"/>
                </a:cubicBezTo>
                <a:cubicBezTo>
                  <a:pt x="401482" y="259378"/>
                  <a:pt x="405407" y="261631"/>
                  <a:pt x="409634" y="261631"/>
                </a:cubicBezTo>
                <a:lnTo>
                  <a:pt x="412747" y="261631"/>
                </a:lnTo>
                <a:cubicBezTo>
                  <a:pt x="418484" y="261631"/>
                  <a:pt x="423408" y="257519"/>
                  <a:pt x="424453" y="251876"/>
                </a:cubicBezTo>
                <a:cubicBezTo>
                  <a:pt x="426915" y="238287"/>
                  <a:pt x="428123" y="225920"/>
                  <a:pt x="428123" y="214062"/>
                </a:cubicBezTo>
                <a:cubicBezTo>
                  <a:pt x="428123" y="96032"/>
                  <a:pt x="332102" y="0"/>
                  <a:pt x="214062" y="0"/>
                </a:cubicBezTo>
                <a:cubicBezTo>
                  <a:pt x="96021" y="0"/>
                  <a:pt x="0" y="96032"/>
                  <a:pt x="0" y="214062"/>
                </a:cubicBezTo>
                <a:cubicBezTo>
                  <a:pt x="0" y="267115"/>
                  <a:pt x="19512" y="315623"/>
                  <a:pt x="51593" y="353063"/>
                </a:cubicBezTo>
                <a:lnTo>
                  <a:pt x="24365" y="436322"/>
                </a:lnTo>
                <a:cubicBezTo>
                  <a:pt x="22669" y="441549"/>
                  <a:pt x="24760" y="447274"/>
                  <a:pt x="29452" y="450154"/>
                </a:cubicBezTo>
                <a:cubicBezTo>
                  <a:pt x="31380" y="451327"/>
                  <a:pt x="33541" y="451908"/>
                  <a:pt x="35677" y="451908"/>
                </a:cubicBezTo>
                <a:cubicBezTo>
                  <a:pt x="38743" y="451908"/>
                  <a:pt x="41786" y="450722"/>
                  <a:pt x="44086" y="448423"/>
                </a:cubicBezTo>
                <a:lnTo>
                  <a:pt x="98523" y="393986"/>
                </a:lnTo>
                <a:cubicBezTo>
                  <a:pt x="131891" y="415493"/>
                  <a:pt x="171495" y="428125"/>
                  <a:pt x="214062" y="428125"/>
                </a:cubicBezTo>
                <a:cubicBezTo>
                  <a:pt x="225907" y="428125"/>
                  <a:pt x="238264" y="426929"/>
                  <a:pt x="251852" y="424467"/>
                </a:cubicBezTo>
                <a:cubicBezTo>
                  <a:pt x="257519" y="423434"/>
                  <a:pt x="261631" y="418509"/>
                  <a:pt x="261631" y="412761"/>
                </a:cubicBezTo>
                <a:lnTo>
                  <a:pt x="261631" y="315149"/>
                </a:lnTo>
                <a:cubicBezTo>
                  <a:pt x="261631" y="307786"/>
                  <a:pt x="263164" y="300585"/>
                  <a:pt x="266183" y="293745"/>
                </a:cubicBezTo>
                <a:cubicBezTo>
                  <a:pt x="268181" y="289251"/>
                  <a:pt x="267206" y="284001"/>
                  <a:pt x="263722" y="280529"/>
                </a:cubicBezTo>
                <a:lnTo>
                  <a:pt x="219860" y="236676"/>
                </a:lnTo>
                <a:cubicBezTo>
                  <a:pt x="217957" y="237168"/>
                  <a:pt x="216118" y="237849"/>
                  <a:pt x="214062" y="237849"/>
                </a:cubicBezTo>
                <a:cubicBezTo>
                  <a:pt x="200938" y="237849"/>
                  <a:pt x="190277" y="227176"/>
                  <a:pt x="190277" y="214065"/>
                </a:cubicBezTo>
                <a:cubicBezTo>
                  <a:pt x="190277" y="205375"/>
                  <a:pt x="195192" y="198086"/>
                  <a:pt x="202170" y="193934"/>
                </a:cubicBezTo>
                <a:lnTo>
                  <a:pt x="202170" y="83250"/>
                </a:lnTo>
                <a:cubicBezTo>
                  <a:pt x="202170" y="76676"/>
                  <a:pt x="207489" y="71357"/>
                  <a:pt x="214063" y="71357"/>
                </a:cubicBezTo>
                <a:cubicBezTo>
                  <a:pt x="220636" y="71357"/>
                  <a:pt x="225955" y="76676"/>
                  <a:pt x="225955" y="83250"/>
                </a:cubicBezTo>
                <a:lnTo>
                  <a:pt x="225955" y="193934"/>
                </a:lnTo>
                <a:cubicBezTo>
                  <a:pt x="232931" y="198085"/>
                  <a:pt x="237846" y="205374"/>
                  <a:pt x="237846" y="214064"/>
                </a:cubicBezTo>
                <a:cubicBezTo>
                  <a:pt x="237846" y="216118"/>
                  <a:pt x="237165" y="217956"/>
                  <a:pt x="236673" y="219858"/>
                </a:cubicBezTo>
                <a:lnTo>
                  <a:pt x="280538" y="263712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Forma libre 296">
            <a:extLst>
              <a:ext uri="{FF2B5EF4-FFF2-40B4-BE49-F238E27FC236}">
                <a16:creationId xmlns:a16="http://schemas.microsoft.com/office/drawing/2014/main" id="{99081441-F2CC-5547-A339-4E01B04D53FD}"/>
              </a:ext>
            </a:extLst>
          </p:cNvPr>
          <p:cNvSpPr/>
          <p:nvPr/>
        </p:nvSpPr>
        <p:spPr>
          <a:xfrm>
            <a:off x="8498430" y="6796141"/>
            <a:ext cx="392992" cy="392988"/>
          </a:xfrm>
          <a:custGeom>
            <a:avLst/>
            <a:gdLst>
              <a:gd name="connsiteX0" fmla="*/ 208118 w 237849"/>
              <a:gd name="connsiteY0" fmla="*/ 23786 h 237846"/>
              <a:gd name="connsiteX1" fmla="*/ 190280 w 237849"/>
              <a:gd name="connsiteY1" fmla="*/ 23786 h 237846"/>
              <a:gd name="connsiteX2" fmla="*/ 190280 w 237849"/>
              <a:gd name="connsiteY2" fmla="*/ 11894 h 237846"/>
              <a:gd name="connsiteX3" fmla="*/ 178387 w 237849"/>
              <a:gd name="connsiteY3" fmla="*/ 1 h 237846"/>
              <a:gd name="connsiteX4" fmla="*/ 166495 w 237849"/>
              <a:gd name="connsiteY4" fmla="*/ 11894 h 237846"/>
              <a:gd name="connsiteX5" fmla="*/ 166495 w 237849"/>
              <a:gd name="connsiteY5" fmla="*/ 47571 h 237846"/>
              <a:gd name="connsiteX6" fmla="*/ 154603 w 237849"/>
              <a:gd name="connsiteY6" fmla="*/ 59463 h 237846"/>
              <a:gd name="connsiteX7" fmla="*/ 142710 w 237849"/>
              <a:gd name="connsiteY7" fmla="*/ 47571 h 237846"/>
              <a:gd name="connsiteX8" fmla="*/ 142710 w 237849"/>
              <a:gd name="connsiteY8" fmla="*/ 35678 h 237846"/>
              <a:gd name="connsiteX9" fmla="*/ 130817 w 237849"/>
              <a:gd name="connsiteY9" fmla="*/ 23785 h 237846"/>
              <a:gd name="connsiteX10" fmla="*/ 95140 w 237849"/>
              <a:gd name="connsiteY10" fmla="*/ 23785 h 237846"/>
              <a:gd name="connsiteX11" fmla="*/ 95140 w 237849"/>
              <a:gd name="connsiteY11" fmla="*/ 11893 h 237846"/>
              <a:gd name="connsiteX12" fmla="*/ 83248 w 237849"/>
              <a:gd name="connsiteY12" fmla="*/ 0 h 237846"/>
              <a:gd name="connsiteX13" fmla="*/ 71355 w 237849"/>
              <a:gd name="connsiteY13" fmla="*/ 11893 h 237846"/>
              <a:gd name="connsiteX14" fmla="*/ 71355 w 237849"/>
              <a:gd name="connsiteY14" fmla="*/ 47570 h 237846"/>
              <a:gd name="connsiteX15" fmla="*/ 59462 w 237849"/>
              <a:gd name="connsiteY15" fmla="*/ 59462 h 237846"/>
              <a:gd name="connsiteX16" fmla="*/ 47570 w 237849"/>
              <a:gd name="connsiteY16" fmla="*/ 47570 h 237846"/>
              <a:gd name="connsiteX17" fmla="*/ 47570 w 237849"/>
              <a:gd name="connsiteY17" fmla="*/ 35677 h 237846"/>
              <a:gd name="connsiteX18" fmla="*/ 35677 w 237849"/>
              <a:gd name="connsiteY18" fmla="*/ 23784 h 237846"/>
              <a:gd name="connsiteX19" fmla="*/ 29731 w 237849"/>
              <a:gd name="connsiteY19" fmla="*/ 23784 h 237846"/>
              <a:gd name="connsiteX20" fmla="*/ 0 w 237849"/>
              <a:gd name="connsiteY20" fmla="*/ 53515 h 237846"/>
              <a:gd name="connsiteX21" fmla="*/ 0 w 237849"/>
              <a:gd name="connsiteY21" fmla="*/ 208116 h 237846"/>
              <a:gd name="connsiteX22" fmla="*/ 29731 w 237849"/>
              <a:gd name="connsiteY22" fmla="*/ 237847 h 237846"/>
              <a:gd name="connsiteX23" fmla="*/ 166495 w 237849"/>
              <a:gd name="connsiteY23" fmla="*/ 237847 h 237846"/>
              <a:gd name="connsiteX24" fmla="*/ 174904 w 237849"/>
              <a:gd name="connsiteY24" fmla="*/ 234363 h 237846"/>
              <a:gd name="connsiteX25" fmla="*/ 234365 w 237849"/>
              <a:gd name="connsiteY25" fmla="*/ 174902 h 237846"/>
              <a:gd name="connsiteX26" fmla="*/ 237849 w 237849"/>
              <a:gd name="connsiteY26" fmla="*/ 166493 h 237846"/>
              <a:gd name="connsiteX27" fmla="*/ 237849 w 237849"/>
              <a:gd name="connsiteY27" fmla="*/ 53518 h 237846"/>
              <a:gd name="connsiteX28" fmla="*/ 208118 w 237849"/>
              <a:gd name="connsiteY28" fmla="*/ 23786 h 237846"/>
              <a:gd name="connsiteX29" fmla="*/ 214065 w 237849"/>
              <a:gd name="connsiteY29" fmla="*/ 142710 h 237846"/>
              <a:gd name="connsiteX30" fmla="*/ 170537 w 237849"/>
              <a:gd name="connsiteY30" fmla="*/ 142710 h 237846"/>
              <a:gd name="connsiteX31" fmla="*/ 142711 w 237849"/>
              <a:gd name="connsiteY31" fmla="*/ 170536 h 237846"/>
              <a:gd name="connsiteX32" fmla="*/ 142711 w 237849"/>
              <a:gd name="connsiteY32" fmla="*/ 214064 h 237846"/>
              <a:gd name="connsiteX33" fmla="*/ 29733 w 237849"/>
              <a:gd name="connsiteY33" fmla="*/ 214064 h 237846"/>
              <a:gd name="connsiteX34" fmla="*/ 23788 w 237849"/>
              <a:gd name="connsiteY34" fmla="*/ 208118 h 237846"/>
              <a:gd name="connsiteX35" fmla="*/ 23788 w 237849"/>
              <a:gd name="connsiteY35" fmla="*/ 95140 h 237846"/>
              <a:gd name="connsiteX36" fmla="*/ 214065 w 237849"/>
              <a:gd name="connsiteY36" fmla="*/ 95140 h 237846"/>
              <a:gd name="connsiteX37" fmla="*/ 214065 w 237849"/>
              <a:gd name="connsiteY37" fmla="*/ 142710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7849" h="237846">
                <a:moveTo>
                  <a:pt x="208118" y="23786"/>
                </a:moveTo>
                <a:lnTo>
                  <a:pt x="190280" y="23786"/>
                </a:lnTo>
                <a:lnTo>
                  <a:pt x="190280" y="11894"/>
                </a:lnTo>
                <a:cubicBezTo>
                  <a:pt x="190280" y="5320"/>
                  <a:pt x="184960" y="1"/>
                  <a:pt x="178387" y="1"/>
                </a:cubicBezTo>
                <a:cubicBezTo>
                  <a:pt x="171813" y="1"/>
                  <a:pt x="166495" y="5321"/>
                  <a:pt x="166495" y="11894"/>
                </a:cubicBezTo>
                <a:lnTo>
                  <a:pt x="166495" y="47571"/>
                </a:lnTo>
                <a:cubicBezTo>
                  <a:pt x="166495" y="54132"/>
                  <a:pt x="161153" y="59463"/>
                  <a:pt x="154603" y="59463"/>
                </a:cubicBezTo>
                <a:cubicBezTo>
                  <a:pt x="148053" y="59463"/>
                  <a:pt x="142710" y="54133"/>
                  <a:pt x="142710" y="47571"/>
                </a:cubicBezTo>
                <a:lnTo>
                  <a:pt x="142710" y="35678"/>
                </a:lnTo>
                <a:cubicBezTo>
                  <a:pt x="142710" y="29105"/>
                  <a:pt x="137391" y="23785"/>
                  <a:pt x="130817" y="23785"/>
                </a:cubicBezTo>
                <a:lnTo>
                  <a:pt x="95140" y="23785"/>
                </a:lnTo>
                <a:lnTo>
                  <a:pt x="95140" y="11893"/>
                </a:lnTo>
                <a:cubicBezTo>
                  <a:pt x="95140" y="5319"/>
                  <a:pt x="89821" y="0"/>
                  <a:pt x="83248" y="0"/>
                </a:cubicBezTo>
                <a:cubicBezTo>
                  <a:pt x="76674" y="0"/>
                  <a:pt x="71355" y="5319"/>
                  <a:pt x="71355" y="11893"/>
                </a:cubicBezTo>
                <a:lnTo>
                  <a:pt x="71355" y="47570"/>
                </a:lnTo>
                <a:cubicBezTo>
                  <a:pt x="71355" y="54131"/>
                  <a:pt x="66012" y="59462"/>
                  <a:pt x="59462" y="59462"/>
                </a:cubicBezTo>
                <a:cubicBezTo>
                  <a:pt x="52912" y="59462"/>
                  <a:pt x="47570" y="54132"/>
                  <a:pt x="47570" y="47570"/>
                </a:cubicBezTo>
                <a:lnTo>
                  <a:pt x="47570" y="35677"/>
                </a:lnTo>
                <a:cubicBezTo>
                  <a:pt x="47570" y="29103"/>
                  <a:pt x="42250" y="23784"/>
                  <a:pt x="35677" y="23784"/>
                </a:cubicBezTo>
                <a:lnTo>
                  <a:pt x="29731" y="23784"/>
                </a:lnTo>
                <a:cubicBezTo>
                  <a:pt x="13333" y="23784"/>
                  <a:pt x="0" y="37116"/>
                  <a:pt x="0" y="53515"/>
                </a:cubicBezTo>
                <a:lnTo>
                  <a:pt x="0" y="208116"/>
                </a:lnTo>
                <a:cubicBezTo>
                  <a:pt x="0" y="224514"/>
                  <a:pt x="13332" y="237847"/>
                  <a:pt x="29731" y="237847"/>
                </a:cubicBezTo>
                <a:lnTo>
                  <a:pt x="166495" y="237847"/>
                </a:lnTo>
                <a:cubicBezTo>
                  <a:pt x="169654" y="237847"/>
                  <a:pt x="172674" y="236593"/>
                  <a:pt x="174904" y="234363"/>
                </a:cubicBezTo>
                <a:lnTo>
                  <a:pt x="234365" y="174902"/>
                </a:lnTo>
                <a:cubicBezTo>
                  <a:pt x="236595" y="172672"/>
                  <a:pt x="237849" y="169653"/>
                  <a:pt x="237849" y="166493"/>
                </a:cubicBezTo>
                <a:lnTo>
                  <a:pt x="237849" y="53518"/>
                </a:lnTo>
                <a:cubicBezTo>
                  <a:pt x="237849" y="37119"/>
                  <a:pt x="224517" y="23786"/>
                  <a:pt x="208118" y="23786"/>
                </a:cubicBezTo>
                <a:close/>
                <a:moveTo>
                  <a:pt x="214065" y="142710"/>
                </a:moveTo>
                <a:lnTo>
                  <a:pt x="170537" y="142710"/>
                </a:lnTo>
                <a:cubicBezTo>
                  <a:pt x="155184" y="142710"/>
                  <a:pt x="142711" y="155195"/>
                  <a:pt x="142711" y="170536"/>
                </a:cubicBezTo>
                <a:lnTo>
                  <a:pt x="142711" y="214064"/>
                </a:lnTo>
                <a:lnTo>
                  <a:pt x="29733" y="214064"/>
                </a:lnTo>
                <a:cubicBezTo>
                  <a:pt x="26458" y="214064"/>
                  <a:pt x="23788" y="211393"/>
                  <a:pt x="23788" y="208118"/>
                </a:cubicBezTo>
                <a:lnTo>
                  <a:pt x="23788" y="95140"/>
                </a:lnTo>
                <a:lnTo>
                  <a:pt x="214065" y="95140"/>
                </a:lnTo>
                <a:lnTo>
                  <a:pt x="214065" y="14271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Gráfico 51">
            <a:extLst>
              <a:ext uri="{FF2B5EF4-FFF2-40B4-BE49-F238E27FC236}">
                <a16:creationId xmlns:a16="http://schemas.microsoft.com/office/drawing/2014/main" id="{9B88AD51-95F6-F745-ADFD-3D9E6560185D}"/>
              </a:ext>
            </a:extLst>
          </p:cNvPr>
          <p:cNvSpPr/>
          <p:nvPr/>
        </p:nvSpPr>
        <p:spPr>
          <a:xfrm>
            <a:off x="11653833" y="6033624"/>
            <a:ext cx="1339866" cy="1339870"/>
          </a:xfrm>
          <a:custGeom>
            <a:avLst/>
            <a:gdLst>
              <a:gd name="connsiteX0" fmla="*/ 569576 w 570829"/>
              <a:gd name="connsiteY0" fmla="*/ 506051 h 570831"/>
              <a:gd name="connsiteX1" fmla="*/ 553619 w 570829"/>
              <a:gd name="connsiteY1" fmla="*/ 500731 h 570831"/>
              <a:gd name="connsiteX2" fmla="*/ 369425 w 570829"/>
              <a:gd name="connsiteY2" fmla="*/ 543228 h 570831"/>
              <a:gd name="connsiteX3" fmla="*/ 385994 w 570829"/>
              <a:gd name="connsiteY3" fmla="*/ 529245 h 570831"/>
              <a:gd name="connsiteX4" fmla="*/ 386313 w 570829"/>
              <a:gd name="connsiteY4" fmla="*/ 529033 h 570831"/>
              <a:gd name="connsiteX5" fmla="*/ 386522 w 570829"/>
              <a:gd name="connsiteY5" fmla="*/ 528718 h 570831"/>
              <a:gd name="connsiteX6" fmla="*/ 428123 w 570829"/>
              <a:gd name="connsiteY6" fmla="*/ 428123 h 570831"/>
              <a:gd name="connsiteX7" fmla="*/ 386493 w 570829"/>
              <a:gd name="connsiteY7" fmla="*/ 327495 h 570831"/>
              <a:gd name="connsiteX8" fmla="*/ 386314 w 570829"/>
              <a:gd name="connsiteY8" fmla="*/ 327224 h 570831"/>
              <a:gd name="connsiteX9" fmla="*/ 386043 w 570829"/>
              <a:gd name="connsiteY9" fmla="*/ 327045 h 570831"/>
              <a:gd name="connsiteX10" fmla="*/ 297308 w 570829"/>
              <a:gd name="connsiteY10" fmla="*/ 286019 h 570831"/>
              <a:gd name="connsiteX11" fmla="*/ 297308 w 570829"/>
              <a:gd name="connsiteY11" fmla="*/ 142708 h 570831"/>
              <a:gd name="connsiteX12" fmla="*/ 309200 w 570829"/>
              <a:gd name="connsiteY12" fmla="*/ 130815 h 570831"/>
              <a:gd name="connsiteX13" fmla="*/ 297308 w 570829"/>
              <a:gd name="connsiteY13" fmla="*/ 118922 h 570831"/>
              <a:gd name="connsiteX14" fmla="*/ 297308 w 570829"/>
              <a:gd name="connsiteY14" fmla="*/ 71354 h 570831"/>
              <a:gd name="connsiteX15" fmla="*/ 317236 w 570829"/>
              <a:gd name="connsiteY15" fmla="*/ 71354 h 570831"/>
              <a:gd name="connsiteX16" fmla="*/ 327573 w 570829"/>
              <a:gd name="connsiteY16" fmla="*/ 69797 h 570831"/>
              <a:gd name="connsiteX17" fmla="*/ 369939 w 570829"/>
              <a:gd name="connsiteY17" fmla="*/ 59496 h 570831"/>
              <a:gd name="connsiteX18" fmla="*/ 371611 w 570829"/>
              <a:gd name="connsiteY18" fmla="*/ 59530 h 570831"/>
              <a:gd name="connsiteX19" fmla="*/ 398114 w 570829"/>
              <a:gd name="connsiteY19" fmla="*/ 53096 h 570831"/>
              <a:gd name="connsiteX20" fmla="*/ 404338 w 570829"/>
              <a:gd name="connsiteY20" fmla="*/ 36941 h 570831"/>
              <a:gd name="connsiteX21" fmla="*/ 392818 w 570829"/>
              <a:gd name="connsiteY21" fmla="*/ 11438 h 570831"/>
              <a:gd name="connsiteX22" fmla="*/ 366130 w 570829"/>
              <a:gd name="connsiteY22" fmla="*/ 3204 h 570831"/>
              <a:gd name="connsiteX23" fmla="*/ 301163 w 570829"/>
              <a:gd name="connsiteY23" fmla="*/ 11311 h 570831"/>
              <a:gd name="connsiteX24" fmla="*/ 295960 w 570829"/>
              <a:gd name="connsiteY24" fmla="*/ 10800 h 570831"/>
              <a:gd name="connsiteX25" fmla="*/ 269063 w 570829"/>
              <a:gd name="connsiteY25" fmla="*/ 1834 h 570831"/>
              <a:gd name="connsiteX26" fmla="*/ 257774 w 570829"/>
              <a:gd name="connsiteY26" fmla="*/ 0 h 570831"/>
              <a:gd name="connsiteX27" fmla="*/ 249738 w 570829"/>
              <a:gd name="connsiteY27" fmla="*/ 0 h 570831"/>
              <a:gd name="connsiteX28" fmla="*/ 214061 w 570829"/>
              <a:gd name="connsiteY28" fmla="*/ 35677 h 570831"/>
              <a:gd name="connsiteX29" fmla="*/ 249738 w 570829"/>
              <a:gd name="connsiteY29" fmla="*/ 71354 h 570831"/>
              <a:gd name="connsiteX30" fmla="*/ 273522 w 570829"/>
              <a:gd name="connsiteY30" fmla="*/ 71354 h 570831"/>
              <a:gd name="connsiteX31" fmla="*/ 273522 w 570829"/>
              <a:gd name="connsiteY31" fmla="*/ 118924 h 570831"/>
              <a:gd name="connsiteX32" fmla="*/ 261630 w 570829"/>
              <a:gd name="connsiteY32" fmla="*/ 130816 h 570831"/>
              <a:gd name="connsiteX33" fmla="*/ 273522 w 570829"/>
              <a:gd name="connsiteY33" fmla="*/ 142709 h 570831"/>
              <a:gd name="connsiteX34" fmla="*/ 273522 w 570829"/>
              <a:gd name="connsiteY34" fmla="*/ 286019 h 570831"/>
              <a:gd name="connsiteX35" fmla="*/ 184835 w 570829"/>
              <a:gd name="connsiteY35" fmla="*/ 327001 h 570831"/>
              <a:gd name="connsiteX36" fmla="*/ 184516 w 570829"/>
              <a:gd name="connsiteY36" fmla="*/ 327213 h 570831"/>
              <a:gd name="connsiteX37" fmla="*/ 184306 w 570829"/>
              <a:gd name="connsiteY37" fmla="*/ 327529 h 570831"/>
              <a:gd name="connsiteX38" fmla="*/ 142707 w 570829"/>
              <a:gd name="connsiteY38" fmla="*/ 428123 h 570831"/>
              <a:gd name="connsiteX39" fmla="*/ 184308 w 570829"/>
              <a:gd name="connsiteY39" fmla="*/ 528719 h 570831"/>
              <a:gd name="connsiteX40" fmla="*/ 184517 w 570829"/>
              <a:gd name="connsiteY40" fmla="*/ 529034 h 570831"/>
              <a:gd name="connsiteX41" fmla="*/ 184836 w 570829"/>
              <a:gd name="connsiteY41" fmla="*/ 529246 h 570831"/>
              <a:gd name="connsiteX42" fmla="*/ 201377 w 570829"/>
              <a:gd name="connsiteY42" fmla="*/ 543207 h 570831"/>
              <a:gd name="connsiteX43" fmla="*/ 17188 w 570829"/>
              <a:gd name="connsiteY43" fmla="*/ 500720 h 570831"/>
              <a:gd name="connsiteX44" fmla="*/ 1254 w 570829"/>
              <a:gd name="connsiteY44" fmla="*/ 506074 h 570831"/>
              <a:gd name="connsiteX45" fmla="*/ 6573 w 570829"/>
              <a:gd name="connsiteY45" fmla="*/ 522008 h 570831"/>
              <a:gd name="connsiteX46" fmla="*/ 285415 w 570829"/>
              <a:gd name="connsiteY46" fmla="*/ 570831 h 570831"/>
              <a:gd name="connsiteX47" fmla="*/ 564257 w 570829"/>
              <a:gd name="connsiteY47" fmla="*/ 522007 h 570831"/>
              <a:gd name="connsiteX48" fmla="*/ 569576 w 570829"/>
              <a:gd name="connsiteY48" fmla="*/ 506051 h 570831"/>
              <a:gd name="connsiteX49" fmla="*/ 193765 w 570829"/>
              <a:gd name="connsiteY49" fmla="*/ 353280 h 570831"/>
              <a:gd name="connsiteX50" fmla="*/ 253313 w 570829"/>
              <a:gd name="connsiteY50" fmla="*/ 412837 h 570831"/>
              <a:gd name="connsiteX51" fmla="*/ 251929 w 570829"/>
              <a:gd name="connsiteY51" fmla="*/ 416231 h 570831"/>
              <a:gd name="connsiteX52" fmla="*/ 167694 w 570829"/>
              <a:gd name="connsiteY52" fmla="*/ 416231 h 570831"/>
              <a:gd name="connsiteX53" fmla="*/ 193765 w 570829"/>
              <a:gd name="connsiteY53" fmla="*/ 353280 h 570831"/>
              <a:gd name="connsiteX54" fmla="*/ 193765 w 570829"/>
              <a:gd name="connsiteY54" fmla="*/ 502967 h 570831"/>
              <a:gd name="connsiteX55" fmla="*/ 167694 w 570829"/>
              <a:gd name="connsiteY55" fmla="*/ 440015 h 570831"/>
              <a:gd name="connsiteX56" fmla="*/ 251929 w 570829"/>
              <a:gd name="connsiteY56" fmla="*/ 440015 h 570831"/>
              <a:gd name="connsiteX57" fmla="*/ 253313 w 570829"/>
              <a:gd name="connsiteY57" fmla="*/ 443409 h 570831"/>
              <a:gd name="connsiteX58" fmla="*/ 193765 w 570829"/>
              <a:gd name="connsiteY58" fmla="*/ 502967 h 570831"/>
              <a:gd name="connsiteX59" fmla="*/ 273522 w 570829"/>
              <a:gd name="connsiteY59" fmla="*/ 545845 h 570831"/>
              <a:gd name="connsiteX60" fmla="*/ 210583 w 570829"/>
              <a:gd name="connsiteY60" fmla="*/ 519783 h 570831"/>
              <a:gd name="connsiteX61" fmla="*/ 270130 w 570829"/>
              <a:gd name="connsiteY61" fmla="*/ 460227 h 570831"/>
              <a:gd name="connsiteX62" fmla="*/ 273522 w 570829"/>
              <a:gd name="connsiteY62" fmla="*/ 461611 h 570831"/>
              <a:gd name="connsiteX63" fmla="*/ 273522 w 570829"/>
              <a:gd name="connsiteY63" fmla="*/ 545845 h 570831"/>
              <a:gd name="connsiteX64" fmla="*/ 273522 w 570829"/>
              <a:gd name="connsiteY64" fmla="*/ 394637 h 570831"/>
              <a:gd name="connsiteX65" fmla="*/ 270130 w 570829"/>
              <a:gd name="connsiteY65" fmla="*/ 396021 h 570831"/>
              <a:gd name="connsiteX66" fmla="*/ 210583 w 570829"/>
              <a:gd name="connsiteY66" fmla="*/ 336465 h 570831"/>
              <a:gd name="connsiteX67" fmla="*/ 273522 w 570829"/>
              <a:gd name="connsiteY67" fmla="*/ 310403 h 570831"/>
              <a:gd name="connsiteX68" fmla="*/ 273522 w 570829"/>
              <a:gd name="connsiteY68" fmla="*/ 394637 h 570831"/>
              <a:gd name="connsiteX69" fmla="*/ 377065 w 570829"/>
              <a:gd name="connsiteY69" fmla="*/ 502967 h 570831"/>
              <a:gd name="connsiteX70" fmla="*/ 317516 w 570829"/>
              <a:gd name="connsiteY70" fmla="*/ 443410 h 570831"/>
              <a:gd name="connsiteX71" fmla="*/ 318901 w 570829"/>
              <a:gd name="connsiteY71" fmla="*/ 440016 h 570831"/>
              <a:gd name="connsiteX72" fmla="*/ 403135 w 570829"/>
              <a:gd name="connsiteY72" fmla="*/ 440016 h 570831"/>
              <a:gd name="connsiteX73" fmla="*/ 377065 w 570829"/>
              <a:gd name="connsiteY73" fmla="*/ 502967 h 570831"/>
              <a:gd name="connsiteX74" fmla="*/ 403137 w 570829"/>
              <a:gd name="connsiteY74" fmla="*/ 416231 h 570831"/>
              <a:gd name="connsiteX75" fmla="*/ 318902 w 570829"/>
              <a:gd name="connsiteY75" fmla="*/ 416231 h 570831"/>
              <a:gd name="connsiteX76" fmla="*/ 317517 w 570829"/>
              <a:gd name="connsiteY76" fmla="*/ 412838 h 570831"/>
              <a:gd name="connsiteX77" fmla="*/ 377070 w 570829"/>
              <a:gd name="connsiteY77" fmla="*/ 353285 h 570831"/>
              <a:gd name="connsiteX78" fmla="*/ 403137 w 570829"/>
              <a:gd name="connsiteY78" fmla="*/ 416231 h 570831"/>
              <a:gd name="connsiteX79" fmla="*/ 297308 w 570829"/>
              <a:gd name="connsiteY79" fmla="*/ 310402 h 570831"/>
              <a:gd name="connsiteX80" fmla="*/ 360253 w 570829"/>
              <a:gd name="connsiteY80" fmla="*/ 336468 h 570831"/>
              <a:gd name="connsiteX81" fmla="*/ 300700 w 570829"/>
              <a:gd name="connsiteY81" fmla="*/ 396021 h 570831"/>
              <a:gd name="connsiteX82" fmla="*/ 297308 w 570829"/>
              <a:gd name="connsiteY82" fmla="*/ 394636 h 570831"/>
              <a:gd name="connsiteX83" fmla="*/ 297308 w 570829"/>
              <a:gd name="connsiteY83" fmla="*/ 310402 h 570831"/>
              <a:gd name="connsiteX84" fmla="*/ 297308 w 570829"/>
              <a:gd name="connsiteY84" fmla="*/ 545845 h 570831"/>
              <a:gd name="connsiteX85" fmla="*/ 297308 w 570829"/>
              <a:gd name="connsiteY85" fmla="*/ 461611 h 570831"/>
              <a:gd name="connsiteX86" fmla="*/ 300700 w 570829"/>
              <a:gd name="connsiteY86" fmla="*/ 460227 h 570831"/>
              <a:gd name="connsiteX87" fmla="*/ 360247 w 570829"/>
              <a:gd name="connsiteY87" fmla="*/ 519783 h 570831"/>
              <a:gd name="connsiteX88" fmla="*/ 297308 w 570829"/>
              <a:gd name="connsiteY88" fmla="*/ 54584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70829" h="570831">
                <a:moveTo>
                  <a:pt x="569576" y="506051"/>
                </a:moveTo>
                <a:cubicBezTo>
                  <a:pt x="566626" y="500163"/>
                  <a:pt x="559495" y="497817"/>
                  <a:pt x="553619" y="500731"/>
                </a:cubicBezTo>
                <a:cubicBezTo>
                  <a:pt x="552854" y="501115"/>
                  <a:pt x="488954" y="532258"/>
                  <a:pt x="369425" y="543228"/>
                </a:cubicBezTo>
                <a:cubicBezTo>
                  <a:pt x="375273" y="538948"/>
                  <a:pt x="380866" y="534344"/>
                  <a:pt x="385994" y="529245"/>
                </a:cubicBezTo>
                <a:cubicBezTo>
                  <a:pt x="386090" y="529155"/>
                  <a:pt x="386219" y="529128"/>
                  <a:pt x="386313" y="529033"/>
                </a:cubicBezTo>
                <a:cubicBezTo>
                  <a:pt x="386405" y="528941"/>
                  <a:pt x="386433" y="528814"/>
                  <a:pt x="386522" y="528718"/>
                </a:cubicBezTo>
                <a:cubicBezTo>
                  <a:pt x="412212" y="502899"/>
                  <a:pt x="428123" y="467339"/>
                  <a:pt x="428123" y="428123"/>
                </a:cubicBezTo>
                <a:cubicBezTo>
                  <a:pt x="428123" y="388891"/>
                  <a:pt x="412202" y="353318"/>
                  <a:pt x="386493" y="327495"/>
                </a:cubicBezTo>
                <a:cubicBezTo>
                  <a:pt x="386416" y="327414"/>
                  <a:pt x="386393" y="327304"/>
                  <a:pt x="386314" y="327224"/>
                </a:cubicBezTo>
                <a:cubicBezTo>
                  <a:pt x="386233" y="327144"/>
                  <a:pt x="386123" y="327122"/>
                  <a:pt x="386043" y="327045"/>
                </a:cubicBezTo>
                <a:cubicBezTo>
                  <a:pt x="362864" y="303968"/>
                  <a:pt x="331798" y="288884"/>
                  <a:pt x="297308" y="286019"/>
                </a:cubicBezTo>
                <a:lnTo>
                  <a:pt x="297308" y="142708"/>
                </a:lnTo>
                <a:cubicBezTo>
                  <a:pt x="303881" y="142708"/>
                  <a:pt x="309200" y="137389"/>
                  <a:pt x="309200" y="130815"/>
                </a:cubicBezTo>
                <a:cubicBezTo>
                  <a:pt x="309200" y="124242"/>
                  <a:pt x="303881" y="118922"/>
                  <a:pt x="297308" y="118922"/>
                </a:cubicBezTo>
                <a:lnTo>
                  <a:pt x="297308" y="71354"/>
                </a:lnTo>
                <a:lnTo>
                  <a:pt x="317236" y="71354"/>
                </a:lnTo>
                <a:cubicBezTo>
                  <a:pt x="321092" y="71354"/>
                  <a:pt x="324878" y="70738"/>
                  <a:pt x="327573" y="69797"/>
                </a:cubicBezTo>
                <a:lnTo>
                  <a:pt x="369939" y="59496"/>
                </a:lnTo>
                <a:lnTo>
                  <a:pt x="371611" y="59530"/>
                </a:lnTo>
                <a:cubicBezTo>
                  <a:pt x="380601" y="59786"/>
                  <a:pt x="390936" y="60077"/>
                  <a:pt x="398114" y="53096"/>
                </a:cubicBezTo>
                <a:cubicBezTo>
                  <a:pt x="400948" y="50332"/>
                  <a:pt x="404338" y="45281"/>
                  <a:pt x="404338" y="36941"/>
                </a:cubicBezTo>
                <a:cubicBezTo>
                  <a:pt x="404338" y="27186"/>
                  <a:pt x="400134" y="17895"/>
                  <a:pt x="392818" y="11438"/>
                </a:cubicBezTo>
                <a:cubicBezTo>
                  <a:pt x="385501" y="4993"/>
                  <a:pt x="375676" y="2030"/>
                  <a:pt x="366130" y="3204"/>
                </a:cubicBezTo>
                <a:lnTo>
                  <a:pt x="301163" y="11311"/>
                </a:lnTo>
                <a:cubicBezTo>
                  <a:pt x="299398" y="11497"/>
                  <a:pt x="297632" y="11345"/>
                  <a:pt x="295960" y="10800"/>
                </a:cubicBezTo>
                <a:lnTo>
                  <a:pt x="269063" y="1834"/>
                </a:lnTo>
                <a:cubicBezTo>
                  <a:pt x="265417" y="615"/>
                  <a:pt x="261631" y="0"/>
                  <a:pt x="257774" y="0"/>
                </a:cubicBezTo>
                <a:lnTo>
                  <a:pt x="249738" y="0"/>
                </a:lnTo>
                <a:cubicBezTo>
                  <a:pt x="230064" y="0"/>
                  <a:pt x="214061" y="16003"/>
                  <a:pt x="214061" y="35677"/>
                </a:cubicBezTo>
                <a:cubicBezTo>
                  <a:pt x="214061" y="55351"/>
                  <a:pt x="230064" y="71354"/>
                  <a:pt x="249738" y="71354"/>
                </a:cubicBezTo>
                <a:lnTo>
                  <a:pt x="273522" y="71354"/>
                </a:lnTo>
                <a:lnTo>
                  <a:pt x="273522" y="118924"/>
                </a:lnTo>
                <a:cubicBezTo>
                  <a:pt x="266949" y="118924"/>
                  <a:pt x="261630" y="124243"/>
                  <a:pt x="261630" y="130816"/>
                </a:cubicBezTo>
                <a:cubicBezTo>
                  <a:pt x="261630" y="137390"/>
                  <a:pt x="266949" y="142709"/>
                  <a:pt x="273522" y="142709"/>
                </a:cubicBezTo>
                <a:lnTo>
                  <a:pt x="273522" y="286019"/>
                </a:lnTo>
                <a:cubicBezTo>
                  <a:pt x="239055" y="288882"/>
                  <a:pt x="208010" y="303950"/>
                  <a:pt x="184835" y="327001"/>
                </a:cubicBezTo>
                <a:cubicBezTo>
                  <a:pt x="184739" y="327092"/>
                  <a:pt x="184610" y="327119"/>
                  <a:pt x="184516" y="327213"/>
                </a:cubicBezTo>
                <a:cubicBezTo>
                  <a:pt x="184424" y="327306"/>
                  <a:pt x="184396" y="327433"/>
                  <a:pt x="184306" y="327529"/>
                </a:cubicBezTo>
                <a:cubicBezTo>
                  <a:pt x="158618" y="353348"/>
                  <a:pt x="142707" y="388908"/>
                  <a:pt x="142707" y="428123"/>
                </a:cubicBezTo>
                <a:cubicBezTo>
                  <a:pt x="142707" y="467339"/>
                  <a:pt x="158618" y="502899"/>
                  <a:pt x="184308" y="528719"/>
                </a:cubicBezTo>
                <a:cubicBezTo>
                  <a:pt x="184396" y="528815"/>
                  <a:pt x="184424" y="528941"/>
                  <a:pt x="184517" y="529034"/>
                </a:cubicBezTo>
                <a:cubicBezTo>
                  <a:pt x="184612" y="529129"/>
                  <a:pt x="184741" y="529156"/>
                  <a:pt x="184836" y="529246"/>
                </a:cubicBezTo>
                <a:cubicBezTo>
                  <a:pt x="189955" y="534337"/>
                  <a:pt x="195539" y="538934"/>
                  <a:pt x="201377" y="543207"/>
                </a:cubicBezTo>
                <a:cubicBezTo>
                  <a:pt x="82191" y="532214"/>
                  <a:pt x="17972" y="501103"/>
                  <a:pt x="17188" y="500720"/>
                </a:cubicBezTo>
                <a:cubicBezTo>
                  <a:pt x="11311" y="497828"/>
                  <a:pt x="4204" y="500221"/>
                  <a:pt x="1254" y="506074"/>
                </a:cubicBezTo>
                <a:cubicBezTo>
                  <a:pt x="-1673" y="511938"/>
                  <a:pt x="696" y="519069"/>
                  <a:pt x="6573" y="522008"/>
                </a:cubicBezTo>
                <a:cubicBezTo>
                  <a:pt x="10568" y="524005"/>
                  <a:pt x="106287" y="570831"/>
                  <a:pt x="285415" y="570831"/>
                </a:cubicBezTo>
                <a:cubicBezTo>
                  <a:pt x="464543" y="570831"/>
                  <a:pt x="560262" y="524005"/>
                  <a:pt x="564257" y="522007"/>
                </a:cubicBezTo>
                <a:cubicBezTo>
                  <a:pt x="570134" y="519069"/>
                  <a:pt x="572503" y="511927"/>
                  <a:pt x="569576" y="506051"/>
                </a:cubicBezTo>
                <a:close/>
                <a:moveTo>
                  <a:pt x="193765" y="353280"/>
                </a:moveTo>
                <a:lnTo>
                  <a:pt x="253313" y="412837"/>
                </a:lnTo>
                <a:cubicBezTo>
                  <a:pt x="252786" y="413938"/>
                  <a:pt x="252342" y="415070"/>
                  <a:pt x="251929" y="416231"/>
                </a:cubicBezTo>
                <a:lnTo>
                  <a:pt x="167694" y="416231"/>
                </a:lnTo>
                <a:cubicBezTo>
                  <a:pt x="170104" y="392428"/>
                  <a:pt x="179383" y="370855"/>
                  <a:pt x="193765" y="353280"/>
                </a:cubicBezTo>
                <a:close/>
                <a:moveTo>
                  <a:pt x="193765" y="502967"/>
                </a:moveTo>
                <a:cubicBezTo>
                  <a:pt x="179383" y="485391"/>
                  <a:pt x="170104" y="463817"/>
                  <a:pt x="167694" y="440015"/>
                </a:cubicBezTo>
                <a:lnTo>
                  <a:pt x="251929" y="440015"/>
                </a:lnTo>
                <a:cubicBezTo>
                  <a:pt x="252342" y="441177"/>
                  <a:pt x="252787" y="442307"/>
                  <a:pt x="253313" y="443409"/>
                </a:cubicBezTo>
                <a:lnTo>
                  <a:pt x="193765" y="502967"/>
                </a:lnTo>
                <a:close/>
                <a:moveTo>
                  <a:pt x="273522" y="545845"/>
                </a:moveTo>
                <a:cubicBezTo>
                  <a:pt x="249725" y="543437"/>
                  <a:pt x="228157" y="534161"/>
                  <a:pt x="210583" y="519783"/>
                </a:cubicBezTo>
                <a:lnTo>
                  <a:pt x="270130" y="460227"/>
                </a:lnTo>
                <a:cubicBezTo>
                  <a:pt x="271231" y="460754"/>
                  <a:pt x="272363" y="461197"/>
                  <a:pt x="273522" y="461611"/>
                </a:cubicBezTo>
                <a:lnTo>
                  <a:pt x="273522" y="545845"/>
                </a:lnTo>
                <a:close/>
                <a:moveTo>
                  <a:pt x="273522" y="394637"/>
                </a:moveTo>
                <a:cubicBezTo>
                  <a:pt x="272363" y="395051"/>
                  <a:pt x="271231" y="395493"/>
                  <a:pt x="270130" y="396021"/>
                </a:cubicBezTo>
                <a:lnTo>
                  <a:pt x="210583" y="336465"/>
                </a:lnTo>
                <a:cubicBezTo>
                  <a:pt x="228157" y="322087"/>
                  <a:pt x="249725" y="312811"/>
                  <a:pt x="273522" y="310403"/>
                </a:cubicBezTo>
                <a:lnTo>
                  <a:pt x="273522" y="394637"/>
                </a:lnTo>
                <a:close/>
                <a:moveTo>
                  <a:pt x="377065" y="502967"/>
                </a:moveTo>
                <a:lnTo>
                  <a:pt x="317516" y="443410"/>
                </a:lnTo>
                <a:cubicBezTo>
                  <a:pt x="318044" y="442308"/>
                  <a:pt x="318487" y="441177"/>
                  <a:pt x="318901" y="440016"/>
                </a:cubicBezTo>
                <a:lnTo>
                  <a:pt x="403135" y="440016"/>
                </a:lnTo>
                <a:cubicBezTo>
                  <a:pt x="400726" y="463818"/>
                  <a:pt x="391447" y="485391"/>
                  <a:pt x="377065" y="502967"/>
                </a:cubicBezTo>
                <a:close/>
                <a:moveTo>
                  <a:pt x="403137" y="416231"/>
                </a:moveTo>
                <a:lnTo>
                  <a:pt x="318902" y="416231"/>
                </a:lnTo>
                <a:cubicBezTo>
                  <a:pt x="318489" y="415069"/>
                  <a:pt x="318044" y="413939"/>
                  <a:pt x="317517" y="412838"/>
                </a:cubicBezTo>
                <a:lnTo>
                  <a:pt x="377070" y="353285"/>
                </a:lnTo>
                <a:cubicBezTo>
                  <a:pt x="391448" y="370861"/>
                  <a:pt x="400726" y="392431"/>
                  <a:pt x="403137" y="416231"/>
                </a:cubicBezTo>
                <a:close/>
                <a:moveTo>
                  <a:pt x="297308" y="310402"/>
                </a:moveTo>
                <a:cubicBezTo>
                  <a:pt x="321109" y="312811"/>
                  <a:pt x="342677" y="322089"/>
                  <a:pt x="360253" y="336468"/>
                </a:cubicBezTo>
                <a:lnTo>
                  <a:pt x="300700" y="396021"/>
                </a:lnTo>
                <a:cubicBezTo>
                  <a:pt x="299599" y="395493"/>
                  <a:pt x="298469" y="395050"/>
                  <a:pt x="297308" y="394636"/>
                </a:cubicBezTo>
                <a:lnTo>
                  <a:pt x="297308" y="310402"/>
                </a:lnTo>
                <a:close/>
                <a:moveTo>
                  <a:pt x="297308" y="545845"/>
                </a:moveTo>
                <a:lnTo>
                  <a:pt x="297308" y="461611"/>
                </a:lnTo>
                <a:cubicBezTo>
                  <a:pt x="298467" y="461197"/>
                  <a:pt x="299599" y="460754"/>
                  <a:pt x="300700" y="460227"/>
                </a:cubicBezTo>
                <a:lnTo>
                  <a:pt x="360247" y="519783"/>
                </a:lnTo>
                <a:cubicBezTo>
                  <a:pt x="342673" y="534160"/>
                  <a:pt x="321105" y="543436"/>
                  <a:pt x="297308" y="54584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Gráfico 68">
            <a:extLst>
              <a:ext uri="{FF2B5EF4-FFF2-40B4-BE49-F238E27FC236}">
                <a16:creationId xmlns:a16="http://schemas.microsoft.com/office/drawing/2014/main" id="{DA7622E7-0054-6440-8E19-6CD9400F79F1}"/>
              </a:ext>
            </a:extLst>
          </p:cNvPr>
          <p:cNvSpPr/>
          <p:nvPr/>
        </p:nvSpPr>
        <p:spPr>
          <a:xfrm>
            <a:off x="15821609" y="6334729"/>
            <a:ext cx="976457" cy="854400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1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rge 5">
            <a:extLst>
              <a:ext uri="{FF2B5EF4-FFF2-40B4-BE49-F238E27FC236}">
                <a16:creationId xmlns:a16="http://schemas.microsoft.com/office/drawing/2014/main" id="{6B4F56A4-EB9A-3F4A-ACB6-A72AF8D92C67}"/>
              </a:ext>
            </a:extLst>
          </p:cNvPr>
          <p:cNvSpPr/>
          <p:nvPr/>
        </p:nvSpPr>
        <p:spPr>
          <a:xfrm rot="2700000">
            <a:off x="4755042" y="9558049"/>
            <a:ext cx="1289223" cy="1289223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Merge 41">
            <a:extLst>
              <a:ext uri="{FF2B5EF4-FFF2-40B4-BE49-F238E27FC236}">
                <a16:creationId xmlns:a16="http://schemas.microsoft.com/office/drawing/2014/main" id="{E6E0F436-3D41-E346-8B2A-3B8A123FD16D}"/>
              </a:ext>
            </a:extLst>
          </p:cNvPr>
          <p:cNvSpPr/>
          <p:nvPr/>
        </p:nvSpPr>
        <p:spPr>
          <a:xfrm rot="10800000">
            <a:off x="9112743" y="7797596"/>
            <a:ext cx="1289223" cy="1289223"/>
          </a:xfrm>
          <a:prstGeom prst="flowChartMerg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Merge 49">
            <a:extLst>
              <a:ext uri="{FF2B5EF4-FFF2-40B4-BE49-F238E27FC236}">
                <a16:creationId xmlns:a16="http://schemas.microsoft.com/office/drawing/2014/main" id="{1DAF3FE1-BDDA-F144-BC34-74292EFEDA63}"/>
              </a:ext>
            </a:extLst>
          </p:cNvPr>
          <p:cNvSpPr/>
          <p:nvPr/>
        </p:nvSpPr>
        <p:spPr>
          <a:xfrm>
            <a:off x="12289380" y="10391593"/>
            <a:ext cx="1289223" cy="1625806"/>
          </a:xfrm>
          <a:prstGeom prst="flowChartMerg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Merge 61">
            <a:extLst>
              <a:ext uri="{FF2B5EF4-FFF2-40B4-BE49-F238E27FC236}">
                <a16:creationId xmlns:a16="http://schemas.microsoft.com/office/drawing/2014/main" id="{D513DF79-4D43-F442-A062-9037E82F259C}"/>
              </a:ext>
            </a:extLst>
          </p:cNvPr>
          <p:cNvSpPr/>
          <p:nvPr/>
        </p:nvSpPr>
        <p:spPr>
          <a:xfrm rot="8100000">
            <a:off x="13256042" y="4517831"/>
            <a:ext cx="1289223" cy="1289223"/>
          </a:xfrm>
          <a:prstGeom prst="flowChartMerg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Merge 67">
            <a:extLst>
              <a:ext uri="{FF2B5EF4-FFF2-40B4-BE49-F238E27FC236}">
                <a16:creationId xmlns:a16="http://schemas.microsoft.com/office/drawing/2014/main" id="{31D34C79-1F7D-034E-B1F2-B5A6EBD3509C}"/>
              </a:ext>
            </a:extLst>
          </p:cNvPr>
          <p:cNvSpPr/>
          <p:nvPr/>
        </p:nvSpPr>
        <p:spPr>
          <a:xfrm rot="13500000">
            <a:off x="18815136" y="6867296"/>
            <a:ext cx="1289223" cy="1289223"/>
          </a:xfrm>
          <a:prstGeom prst="flowChartMerg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0C9FD27-FB1E-B845-A145-5ADE45D4B65F}"/>
              </a:ext>
            </a:extLst>
          </p:cNvPr>
          <p:cNvSpPr/>
          <p:nvPr/>
        </p:nvSpPr>
        <p:spPr>
          <a:xfrm rot="18900000">
            <a:off x="5330018" y="7103179"/>
            <a:ext cx="3110591" cy="3110591"/>
          </a:xfrm>
          <a:prstGeom prst="roundRect">
            <a:avLst>
              <a:gd name="adj" fmla="val 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FA306-A8AC-484E-A2BD-24F690CD251B}"/>
              </a:ext>
            </a:extLst>
          </p:cNvPr>
          <p:cNvSpPr/>
          <p:nvPr/>
        </p:nvSpPr>
        <p:spPr>
          <a:xfrm>
            <a:off x="4338145" y="10023399"/>
            <a:ext cx="1175982" cy="1175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A4EA91E-6276-7E42-A49D-2103D06A56BA}"/>
              </a:ext>
            </a:extLst>
          </p:cNvPr>
          <p:cNvSpPr/>
          <p:nvPr/>
        </p:nvSpPr>
        <p:spPr>
          <a:xfrm rot="8100000">
            <a:off x="8217088" y="9111392"/>
            <a:ext cx="3110590" cy="3110591"/>
          </a:xfrm>
          <a:prstGeom prst="roundRect">
            <a:avLst>
              <a:gd name="adj" fmla="val 76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6C92AC-16EA-4544-8EA9-4D78CF544DC9}"/>
              </a:ext>
            </a:extLst>
          </p:cNvPr>
          <p:cNvSpPr/>
          <p:nvPr/>
        </p:nvSpPr>
        <p:spPr>
          <a:xfrm rot="8100000">
            <a:off x="9253209" y="6951501"/>
            <a:ext cx="1175982" cy="11759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04B485B-508A-9343-BE22-CFC9FF7F4324}"/>
              </a:ext>
            </a:extLst>
          </p:cNvPr>
          <p:cNvSpPr/>
          <p:nvPr/>
        </p:nvSpPr>
        <p:spPr>
          <a:xfrm rot="18900000">
            <a:off x="11390561" y="7411322"/>
            <a:ext cx="3110590" cy="3110591"/>
          </a:xfrm>
          <a:prstGeom prst="roundRect">
            <a:avLst>
              <a:gd name="adj" fmla="val 76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D76E6B-C3F8-AD4B-AA68-E09AB97DC37E}"/>
              </a:ext>
            </a:extLst>
          </p:cNvPr>
          <p:cNvSpPr/>
          <p:nvPr/>
        </p:nvSpPr>
        <p:spPr>
          <a:xfrm rot="18900000">
            <a:off x="12345999" y="11576244"/>
            <a:ext cx="1175982" cy="11759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33E57AE-C519-E243-B766-7D6C986D37FA}"/>
              </a:ext>
            </a:extLst>
          </p:cNvPr>
          <p:cNvSpPr/>
          <p:nvPr/>
        </p:nvSpPr>
        <p:spPr>
          <a:xfrm rot="2700000">
            <a:off x="13889544" y="5092807"/>
            <a:ext cx="3110591" cy="3110591"/>
          </a:xfrm>
          <a:prstGeom prst="roundRect">
            <a:avLst>
              <a:gd name="adj" fmla="val 76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4A56DA-0C83-154A-B63E-EF8083C5EC2D}"/>
              </a:ext>
            </a:extLst>
          </p:cNvPr>
          <p:cNvSpPr/>
          <p:nvPr/>
        </p:nvSpPr>
        <p:spPr>
          <a:xfrm rot="5400000">
            <a:off x="12903933" y="4047146"/>
            <a:ext cx="1175982" cy="11759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DE8C545-1700-1F4E-9F1D-5334B1940C7D}"/>
              </a:ext>
            </a:extLst>
          </p:cNvPr>
          <p:cNvSpPr/>
          <p:nvPr/>
        </p:nvSpPr>
        <p:spPr>
          <a:xfrm rot="8100000">
            <a:off x="16418792" y="7500798"/>
            <a:ext cx="3110591" cy="3110591"/>
          </a:xfrm>
          <a:prstGeom prst="roundRect">
            <a:avLst>
              <a:gd name="adj" fmla="val 767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8E83CD-0FF2-5F42-9537-ED81C21E7BDA}"/>
              </a:ext>
            </a:extLst>
          </p:cNvPr>
          <p:cNvSpPr/>
          <p:nvPr/>
        </p:nvSpPr>
        <p:spPr>
          <a:xfrm rot="10800000">
            <a:off x="19399062" y="6515187"/>
            <a:ext cx="1175982" cy="11759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B0D116-DE7F-CC48-AEA5-C3C9DE257029}"/>
              </a:ext>
            </a:extLst>
          </p:cNvPr>
          <p:cNvSpPr/>
          <p:nvPr/>
        </p:nvSpPr>
        <p:spPr>
          <a:xfrm>
            <a:off x="5650601" y="769116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46B082-F343-D645-B9A7-42B8D9E42533}"/>
              </a:ext>
            </a:extLst>
          </p:cNvPr>
          <p:cNvSpPr/>
          <p:nvPr/>
        </p:nvSpPr>
        <p:spPr>
          <a:xfrm>
            <a:off x="8594151" y="967847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DAA59B-D196-F345-A91F-CF25CDD99B46}"/>
              </a:ext>
            </a:extLst>
          </p:cNvPr>
          <p:cNvSpPr/>
          <p:nvPr/>
        </p:nvSpPr>
        <p:spPr>
          <a:xfrm>
            <a:off x="14035378" y="5721839"/>
            <a:ext cx="2585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4EAD82-C316-F544-9061-9573FD70240F}"/>
              </a:ext>
            </a:extLst>
          </p:cNvPr>
          <p:cNvSpPr/>
          <p:nvPr/>
        </p:nvSpPr>
        <p:spPr>
          <a:xfrm>
            <a:off x="11415690" y="8065615"/>
            <a:ext cx="3017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7D75A1-DC94-C74F-AFC2-00CAA06177DC}"/>
              </a:ext>
            </a:extLst>
          </p:cNvPr>
          <p:cNvSpPr/>
          <p:nvPr/>
        </p:nvSpPr>
        <p:spPr>
          <a:xfrm>
            <a:off x="16753932" y="8100360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B4DFFB-F9BE-9048-BDA9-30A3C31806C7}"/>
              </a:ext>
            </a:extLst>
          </p:cNvPr>
          <p:cNvSpPr txBox="1"/>
          <p:nvPr/>
        </p:nvSpPr>
        <p:spPr>
          <a:xfrm>
            <a:off x="5357996" y="8231436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A873FA-3D8A-284E-A54C-A7FA4BBE69D2}"/>
              </a:ext>
            </a:extLst>
          </p:cNvPr>
          <p:cNvSpPr txBox="1"/>
          <p:nvPr/>
        </p:nvSpPr>
        <p:spPr>
          <a:xfrm>
            <a:off x="8262561" y="10248495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E2F5DF-4214-BA45-9E9C-36878840B53D}"/>
              </a:ext>
            </a:extLst>
          </p:cNvPr>
          <p:cNvSpPr txBox="1"/>
          <p:nvPr/>
        </p:nvSpPr>
        <p:spPr>
          <a:xfrm>
            <a:off x="11517511" y="8660512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C1F1B1-6513-C04F-80DA-18FCC841EF47}"/>
              </a:ext>
            </a:extLst>
          </p:cNvPr>
          <p:cNvSpPr txBox="1"/>
          <p:nvPr/>
        </p:nvSpPr>
        <p:spPr>
          <a:xfrm>
            <a:off x="13857299" y="6293829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D069F3-BD57-4A44-BA3B-C8B0D84AA8DB}"/>
              </a:ext>
            </a:extLst>
          </p:cNvPr>
          <p:cNvSpPr txBox="1"/>
          <p:nvPr/>
        </p:nvSpPr>
        <p:spPr>
          <a:xfrm>
            <a:off x="16492923" y="8660512"/>
            <a:ext cx="295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6" name="Forma libre 307">
            <a:extLst>
              <a:ext uri="{FF2B5EF4-FFF2-40B4-BE49-F238E27FC236}">
                <a16:creationId xmlns:a16="http://schemas.microsoft.com/office/drawing/2014/main" id="{3BBCEFF5-FF0A-A245-8BB6-A155D6C13D65}"/>
              </a:ext>
            </a:extLst>
          </p:cNvPr>
          <p:cNvSpPr/>
          <p:nvPr/>
        </p:nvSpPr>
        <p:spPr>
          <a:xfrm>
            <a:off x="12837369" y="11984172"/>
            <a:ext cx="190276" cy="237845"/>
          </a:xfrm>
          <a:custGeom>
            <a:avLst/>
            <a:gdLst>
              <a:gd name="connsiteX0" fmla="*/ 181659 w 190276"/>
              <a:gd name="connsiteY0" fmla="*/ 24237 h 237845"/>
              <a:gd name="connsiteX1" fmla="*/ 98414 w 190276"/>
              <a:gd name="connsiteY1" fmla="*/ 453 h 237845"/>
              <a:gd name="connsiteX2" fmla="*/ 91864 w 190276"/>
              <a:gd name="connsiteY2" fmla="*/ 453 h 237845"/>
              <a:gd name="connsiteX3" fmla="*/ 8617 w 190276"/>
              <a:gd name="connsiteY3" fmla="*/ 24237 h 237845"/>
              <a:gd name="connsiteX4" fmla="*/ 0 w 190276"/>
              <a:gd name="connsiteY4" fmla="*/ 35676 h 237845"/>
              <a:gd name="connsiteX5" fmla="*/ 0 w 190276"/>
              <a:gd name="connsiteY5" fmla="*/ 95138 h 237845"/>
              <a:gd name="connsiteX6" fmla="*/ 90121 w 190276"/>
              <a:gd name="connsiteY6" fmla="*/ 236730 h 237845"/>
              <a:gd name="connsiteX7" fmla="*/ 95138 w 190276"/>
              <a:gd name="connsiteY7" fmla="*/ 237845 h 237845"/>
              <a:gd name="connsiteX8" fmla="*/ 100155 w 190276"/>
              <a:gd name="connsiteY8" fmla="*/ 236730 h 237845"/>
              <a:gd name="connsiteX9" fmla="*/ 190276 w 190276"/>
              <a:gd name="connsiteY9" fmla="*/ 95138 h 237845"/>
              <a:gd name="connsiteX10" fmla="*/ 190276 w 190276"/>
              <a:gd name="connsiteY10" fmla="*/ 35676 h 237845"/>
              <a:gd name="connsiteX11" fmla="*/ 181659 w 190276"/>
              <a:gd name="connsiteY11" fmla="*/ 24237 h 23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276" h="237845">
                <a:moveTo>
                  <a:pt x="181659" y="24237"/>
                </a:moveTo>
                <a:lnTo>
                  <a:pt x="98414" y="453"/>
                </a:lnTo>
                <a:cubicBezTo>
                  <a:pt x="96276" y="-151"/>
                  <a:pt x="94001" y="-151"/>
                  <a:pt x="91864" y="453"/>
                </a:cubicBezTo>
                <a:lnTo>
                  <a:pt x="8617" y="24237"/>
                </a:lnTo>
                <a:cubicBezTo>
                  <a:pt x="3530" y="25701"/>
                  <a:pt x="0" y="30369"/>
                  <a:pt x="0" y="35676"/>
                </a:cubicBezTo>
                <a:lnTo>
                  <a:pt x="0" y="95138"/>
                </a:lnTo>
                <a:cubicBezTo>
                  <a:pt x="0" y="155122"/>
                  <a:pt x="0" y="194759"/>
                  <a:pt x="90121" y="236730"/>
                </a:cubicBezTo>
                <a:cubicBezTo>
                  <a:pt x="91701" y="237474"/>
                  <a:pt x="93419" y="237845"/>
                  <a:pt x="95138" y="237845"/>
                </a:cubicBezTo>
                <a:cubicBezTo>
                  <a:pt x="96857" y="237845"/>
                  <a:pt x="98575" y="237474"/>
                  <a:pt x="100155" y="236730"/>
                </a:cubicBezTo>
                <a:cubicBezTo>
                  <a:pt x="190276" y="194759"/>
                  <a:pt x="190276" y="155122"/>
                  <a:pt x="190276" y="95138"/>
                </a:cubicBezTo>
                <a:lnTo>
                  <a:pt x="190276" y="35676"/>
                </a:lnTo>
                <a:cubicBezTo>
                  <a:pt x="190276" y="30369"/>
                  <a:pt x="186746" y="25700"/>
                  <a:pt x="181659" y="2423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Forma libre 308">
            <a:extLst>
              <a:ext uri="{FF2B5EF4-FFF2-40B4-BE49-F238E27FC236}">
                <a16:creationId xmlns:a16="http://schemas.microsoft.com/office/drawing/2014/main" id="{41C35798-B560-C843-9739-FB806738F531}"/>
              </a:ext>
            </a:extLst>
          </p:cNvPr>
          <p:cNvSpPr/>
          <p:nvPr/>
        </p:nvSpPr>
        <p:spPr>
          <a:xfrm>
            <a:off x="12647092" y="11912818"/>
            <a:ext cx="570832" cy="523263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9 h 523263"/>
              <a:gd name="connsiteX20" fmla="*/ 261561 w 570832"/>
              <a:gd name="connsiteY20" fmla="*/ 380555 h 523263"/>
              <a:gd name="connsiteX21" fmla="*/ 285416 w 570832"/>
              <a:gd name="connsiteY21" fmla="*/ 356700 h 523263"/>
              <a:gd name="connsiteX22" fmla="*/ 309270 w 570832"/>
              <a:gd name="connsiteY22" fmla="*/ 380555 h 523263"/>
              <a:gd name="connsiteX23" fmla="*/ 285416 w 570832"/>
              <a:gd name="connsiteY23" fmla="*/ 404409 h 523263"/>
              <a:gd name="connsiteX24" fmla="*/ 47570 w 570832"/>
              <a:gd name="connsiteY24" fmla="*/ 332985 h 523263"/>
              <a:gd name="connsiteX25" fmla="*/ 47570 w 570832"/>
              <a:gd name="connsiteY25" fmla="*/ 47570 h 523263"/>
              <a:gd name="connsiteX26" fmla="*/ 523263 w 570832"/>
              <a:gd name="connsiteY26" fmla="*/ 47570 h 523263"/>
              <a:gd name="connsiteX27" fmla="*/ 523283 w 570832"/>
              <a:gd name="connsiteY27" fmla="*/ 332985 h 523263"/>
              <a:gd name="connsiteX28" fmla="*/ 47570 w 570832"/>
              <a:gd name="connsiteY28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9"/>
                </a:moveTo>
                <a:cubicBezTo>
                  <a:pt x="272269" y="404409"/>
                  <a:pt x="261561" y="393702"/>
                  <a:pt x="261561" y="380555"/>
                </a:cubicBezTo>
                <a:cubicBezTo>
                  <a:pt x="261561" y="367408"/>
                  <a:pt x="272269" y="356700"/>
                  <a:pt x="285416" y="356700"/>
                </a:cubicBezTo>
                <a:cubicBezTo>
                  <a:pt x="298562" y="356700"/>
                  <a:pt x="309270" y="367408"/>
                  <a:pt x="309270" y="380555"/>
                </a:cubicBezTo>
                <a:cubicBezTo>
                  <a:pt x="309270" y="393702"/>
                  <a:pt x="298562" y="404409"/>
                  <a:pt x="285416" y="404409"/>
                </a:cubicBezTo>
                <a:close/>
                <a:moveTo>
                  <a:pt x="47570" y="332985"/>
                </a:moveTo>
                <a:lnTo>
                  <a:pt x="47570" y="47570"/>
                </a:lnTo>
                <a:lnTo>
                  <a:pt x="523263" y="47570"/>
                </a:lnTo>
                <a:lnTo>
                  <a:pt x="523283" y="332985"/>
                </a:lnTo>
                <a:lnTo>
                  <a:pt x="47570" y="332985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Gráfico 250">
            <a:extLst>
              <a:ext uri="{FF2B5EF4-FFF2-40B4-BE49-F238E27FC236}">
                <a16:creationId xmlns:a16="http://schemas.microsoft.com/office/drawing/2014/main" id="{68E47FD4-F62F-2C45-9B15-B63A75C47F1B}"/>
              </a:ext>
            </a:extLst>
          </p:cNvPr>
          <p:cNvSpPr/>
          <p:nvPr/>
        </p:nvSpPr>
        <p:spPr>
          <a:xfrm>
            <a:off x="19692940" y="6770848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0" name="Forma libre 138">
            <a:extLst>
              <a:ext uri="{FF2B5EF4-FFF2-40B4-BE49-F238E27FC236}">
                <a16:creationId xmlns:a16="http://schemas.microsoft.com/office/drawing/2014/main" id="{3F486237-80B8-C24D-9E9A-CCEDD6346E66}"/>
              </a:ext>
            </a:extLst>
          </p:cNvPr>
          <p:cNvSpPr/>
          <p:nvPr/>
        </p:nvSpPr>
        <p:spPr>
          <a:xfrm>
            <a:off x="4834474" y="10420038"/>
            <a:ext cx="141605" cy="198247"/>
          </a:xfrm>
          <a:custGeom>
            <a:avLst/>
            <a:gdLst>
              <a:gd name="connsiteX0" fmla="*/ 67870 w 118924"/>
              <a:gd name="connsiteY0" fmla="*/ 3484 h 166493"/>
              <a:gd name="connsiteX1" fmla="*/ 51054 w 118924"/>
              <a:gd name="connsiteY1" fmla="*/ 3484 h 166493"/>
              <a:gd name="connsiteX2" fmla="*/ 3484 w 118924"/>
              <a:gd name="connsiteY2" fmla="*/ 51054 h 166493"/>
              <a:gd name="connsiteX3" fmla="*/ 3484 w 118924"/>
              <a:gd name="connsiteY3" fmla="*/ 67870 h 166493"/>
              <a:gd name="connsiteX4" fmla="*/ 20300 w 118924"/>
              <a:gd name="connsiteY4" fmla="*/ 67870 h 166493"/>
              <a:gd name="connsiteX5" fmla="*/ 47569 w 118924"/>
              <a:gd name="connsiteY5" fmla="*/ 40602 h 166493"/>
              <a:gd name="connsiteX6" fmla="*/ 47569 w 118924"/>
              <a:gd name="connsiteY6" fmla="*/ 154601 h 166493"/>
              <a:gd name="connsiteX7" fmla="*/ 59461 w 118924"/>
              <a:gd name="connsiteY7" fmla="*/ 166493 h 166493"/>
              <a:gd name="connsiteX8" fmla="*/ 71354 w 118924"/>
              <a:gd name="connsiteY8" fmla="*/ 154601 h 166493"/>
              <a:gd name="connsiteX9" fmla="*/ 71354 w 118924"/>
              <a:gd name="connsiteY9" fmla="*/ 40602 h 166493"/>
              <a:gd name="connsiteX10" fmla="*/ 98622 w 118924"/>
              <a:gd name="connsiteY10" fmla="*/ 67870 h 166493"/>
              <a:gd name="connsiteX11" fmla="*/ 107031 w 118924"/>
              <a:gd name="connsiteY11" fmla="*/ 71354 h 166493"/>
              <a:gd name="connsiteX12" fmla="*/ 115440 w 118924"/>
              <a:gd name="connsiteY12" fmla="*/ 67870 h 166493"/>
              <a:gd name="connsiteX13" fmla="*/ 115440 w 118924"/>
              <a:gd name="connsiteY13" fmla="*/ 51054 h 166493"/>
              <a:gd name="connsiteX14" fmla="*/ 67870 w 118924"/>
              <a:gd name="connsiteY14" fmla="*/ 3484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924" h="166493">
                <a:moveTo>
                  <a:pt x="67870" y="3484"/>
                </a:moveTo>
                <a:cubicBezTo>
                  <a:pt x="63224" y="-1161"/>
                  <a:pt x="55699" y="-1161"/>
                  <a:pt x="51054" y="3484"/>
                </a:cubicBezTo>
                <a:lnTo>
                  <a:pt x="3484" y="51054"/>
                </a:lnTo>
                <a:cubicBezTo>
                  <a:pt x="-1161" y="55700"/>
                  <a:pt x="-1161" y="63225"/>
                  <a:pt x="3484" y="67870"/>
                </a:cubicBezTo>
                <a:cubicBezTo>
                  <a:pt x="8130" y="72516"/>
                  <a:pt x="15656" y="72516"/>
                  <a:pt x="20300" y="67870"/>
                </a:cubicBezTo>
                <a:lnTo>
                  <a:pt x="47569" y="40602"/>
                </a:lnTo>
                <a:lnTo>
                  <a:pt x="47569" y="154601"/>
                </a:lnTo>
                <a:cubicBezTo>
                  <a:pt x="47569" y="161174"/>
                  <a:pt x="52888" y="166493"/>
                  <a:pt x="59461" y="166493"/>
                </a:cubicBezTo>
                <a:cubicBezTo>
                  <a:pt x="66035" y="166493"/>
                  <a:pt x="71354" y="161174"/>
                  <a:pt x="71354" y="154601"/>
                </a:cubicBezTo>
                <a:lnTo>
                  <a:pt x="71354" y="40602"/>
                </a:lnTo>
                <a:lnTo>
                  <a:pt x="98622" y="67870"/>
                </a:lnTo>
                <a:cubicBezTo>
                  <a:pt x="100945" y="70192"/>
                  <a:pt x="103989" y="71354"/>
                  <a:pt x="107031" y="71354"/>
                </a:cubicBezTo>
                <a:cubicBezTo>
                  <a:pt x="110074" y="71354"/>
                  <a:pt x="113116" y="70192"/>
                  <a:pt x="115440" y="67870"/>
                </a:cubicBezTo>
                <a:cubicBezTo>
                  <a:pt x="120086" y="63224"/>
                  <a:pt x="120086" y="55699"/>
                  <a:pt x="115440" y="51054"/>
                </a:cubicBezTo>
                <a:lnTo>
                  <a:pt x="67870" y="3484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1" name="Forma libre 139">
            <a:extLst>
              <a:ext uri="{FF2B5EF4-FFF2-40B4-BE49-F238E27FC236}">
                <a16:creationId xmlns:a16="http://schemas.microsoft.com/office/drawing/2014/main" id="{6675255F-B326-AF41-AFB7-F5CE6927D1A4}"/>
              </a:ext>
            </a:extLst>
          </p:cNvPr>
          <p:cNvSpPr/>
          <p:nvPr/>
        </p:nvSpPr>
        <p:spPr>
          <a:xfrm>
            <a:off x="4678709" y="10292595"/>
            <a:ext cx="453133" cy="679700"/>
          </a:xfrm>
          <a:custGeom>
            <a:avLst/>
            <a:gdLst>
              <a:gd name="connsiteX0" fmla="*/ 190277 w 380554"/>
              <a:gd name="connsiteY0" fmla="*/ 0 h 570831"/>
              <a:gd name="connsiteX1" fmla="*/ 0 w 380554"/>
              <a:gd name="connsiteY1" fmla="*/ 190277 h 570831"/>
              <a:gd name="connsiteX2" fmla="*/ 22844 w 380554"/>
              <a:gd name="connsiteY2" fmla="*/ 280701 h 570831"/>
              <a:gd name="connsiteX3" fmla="*/ 179872 w 380554"/>
              <a:gd name="connsiteY3" fmla="*/ 564699 h 570831"/>
              <a:gd name="connsiteX4" fmla="*/ 190277 w 380554"/>
              <a:gd name="connsiteY4" fmla="*/ 570831 h 570831"/>
              <a:gd name="connsiteX5" fmla="*/ 200683 w 380554"/>
              <a:gd name="connsiteY5" fmla="*/ 564699 h 570831"/>
              <a:gd name="connsiteX6" fmla="*/ 357768 w 380554"/>
              <a:gd name="connsiteY6" fmla="*/ 280607 h 570831"/>
              <a:gd name="connsiteX7" fmla="*/ 380555 w 380554"/>
              <a:gd name="connsiteY7" fmla="*/ 190276 h 570831"/>
              <a:gd name="connsiteX8" fmla="*/ 190277 w 380554"/>
              <a:gd name="connsiteY8" fmla="*/ 0 h 570831"/>
              <a:gd name="connsiteX9" fmla="*/ 190277 w 380554"/>
              <a:gd name="connsiteY9" fmla="*/ 321092 h 570831"/>
              <a:gd name="connsiteX10" fmla="*/ 59462 w 380554"/>
              <a:gd name="connsiteY10" fmla="*/ 190277 h 570831"/>
              <a:gd name="connsiteX11" fmla="*/ 190277 w 380554"/>
              <a:gd name="connsiteY11" fmla="*/ 59461 h 570831"/>
              <a:gd name="connsiteX12" fmla="*/ 321092 w 380554"/>
              <a:gd name="connsiteY12" fmla="*/ 190276 h 570831"/>
              <a:gd name="connsiteX13" fmla="*/ 190277 w 380554"/>
              <a:gd name="connsiteY13" fmla="*/ 3210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0554" h="570831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21773"/>
                  <a:pt x="7875" y="253002"/>
                  <a:pt x="22844" y="280701"/>
                </a:cubicBezTo>
                <a:lnTo>
                  <a:pt x="179872" y="564699"/>
                </a:lnTo>
                <a:cubicBezTo>
                  <a:pt x="181962" y="568485"/>
                  <a:pt x="185946" y="570831"/>
                  <a:pt x="190277" y="570831"/>
                </a:cubicBezTo>
                <a:cubicBezTo>
                  <a:pt x="194609" y="570831"/>
                  <a:pt x="198592" y="568485"/>
                  <a:pt x="200683" y="564699"/>
                </a:cubicBezTo>
                <a:lnTo>
                  <a:pt x="357768" y="280607"/>
                </a:lnTo>
                <a:cubicBezTo>
                  <a:pt x="372680" y="253002"/>
                  <a:pt x="380555" y="221772"/>
                  <a:pt x="380555" y="190276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190277" y="321092"/>
                </a:moveTo>
                <a:cubicBezTo>
                  <a:pt x="118145" y="321092"/>
                  <a:pt x="59462" y="262409"/>
                  <a:pt x="59462" y="190277"/>
                </a:cubicBezTo>
                <a:cubicBezTo>
                  <a:pt x="59462" y="118145"/>
                  <a:pt x="118145" y="59461"/>
                  <a:pt x="190277" y="59461"/>
                </a:cubicBezTo>
                <a:cubicBezTo>
                  <a:pt x="262409" y="59461"/>
                  <a:pt x="321092" y="118144"/>
                  <a:pt x="321092" y="190276"/>
                </a:cubicBezTo>
                <a:cubicBezTo>
                  <a:pt x="321092" y="262408"/>
                  <a:pt x="262409" y="321092"/>
                  <a:pt x="190277" y="3210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342">
            <a:extLst>
              <a:ext uri="{FF2B5EF4-FFF2-40B4-BE49-F238E27FC236}">
                <a16:creationId xmlns:a16="http://schemas.microsoft.com/office/drawing/2014/main" id="{69A7B010-910C-D141-B376-D4BE41223DFE}"/>
              </a:ext>
            </a:extLst>
          </p:cNvPr>
          <p:cNvSpPr/>
          <p:nvPr/>
        </p:nvSpPr>
        <p:spPr>
          <a:xfrm>
            <a:off x="9795707" y="7224008"/>
            <a:ext cx="188595" cy="439273"/>
          </a:xfrm>
          <a:custGeom>
            <a:avLst/>
            <a:gdLst>
              <a:gd name="connsiteX0" fmla="*/ 24040 w 142962"/>
              <a:gd name="connsiteY0" fmla="*/ 0 h 332985"/>
              <a:gd name="connsiteX1" fmla="*/ 12147 w 142962"/>
              <a:gd name="connsiteY1" fmla="*/ 11893 h 332985"/>
              <a:gd name="connsiteX2" fmla="*/ 12147 w 142962"/>
              <a:gd name="connsiteY2" fmla="*/ 193760 h 332985"/>
              <a:gd name="connsiteX3" fmla="*/ 0 w 142962"/>
              <a:gd name="connsiteY3" fmla="*/ 214063 h 332985"/>
              <a:gd name="connsiteX4" fmla="*/ 23784 w 142962"/>
              <a:gd name="connsiteY4" fmla="*/ 237847 h 332985"/>
              <a:gd name="connsiteX5" fmla="*/ 23912 w 142962"/>
              <a:gd name="connsiteY5" fmla="*/ 237821 h 332985"/>
              <a:gd name="connsiteX6" fmla="*/ 24038 w 142962"/>
              <a:gd name="connsiteY6" fmla="*/ 237847 h 332985"/>
              <a:gd name="connsiteX7" fmla="*/ 29834 w 142962"/>
              <a:gd name="connsiteY7" fmla="*/ 236674 h 332985"/>
              <a:gd name="connsiteX8" fmla="*/ 122661 w 142962"/>
              <a:gd name="connsiteY8" fmla="*/ 329501 h 332985"/>
              <a:gd name="connsiteX9" fmla="*/ 131069 w 142962"/>
              <a:gd name="connsiteY9" fmla="*/ 332985 h 332985"/>
              <a:gd name="connsiteX10" fmla="*/ 139478 w 142962"/>
              <a:gd name="connsiteY10" fmla="*/ 329501 h 332985"/>
              <a:gd name="connsiteX11" fmla="*/ 139478 w 142962"/>
              <a:gd name="connsiteY11" fmla="*/ 312685 h 332985"/>
              <a:gd name="connsiteX12" fmla="*/ 46651 w 142962"/>
              <a:gd name="connsiteY12" fmla="*/ 219858 h 332985"/>
              <a:gd name="connsiteX13" fmla="*/ 47824 w 142962"/>
              <a:gd name="connsiteY13" fmla="*/ 214063 h 332985"/>
              <a:gd name="connsiteX14" fmla="*/ 35931 w 142962"/>
              <a:gd name="connsiteY14" fmla="*/ 193932 h 332985"/>
              <a:gd name="connsiteX15" fmla="*/ 35931 w 142962"/>
              <a:gd name="connsiteY15" fmla="*/ 11892 h 332985"/>
              <a:gd name="connsiteX16" fmla="*/ 24040 w 142962"/>
              <a:gd name="connsiteY16" fmla="*/ 0 h 33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962" h="332985">
                <a:moveTo>
                  <a:pt x="24040" y="0"/>
                </a:moveTo>
                <a:cubicBezTo>
                  <a:pt x="17466" y="0"/>
                  <a:pt x="12147" y="5319"/>
                  <a:pt x="12147" y="11893"/>
                </a:cubicBezTo>
                <a:lnTo>
                  <a:pt x="12147" y="193760"/>
                </a:lnTo>
                <a:cubicBezTo>
                  <a:pt x="5020" y="197874"/>
                  <a:pt x="0" y="205262"/>
                  <a:pt x="0" y="214063"/>
                </a:cubicBezTo>
                <a:cubicBezTo>
                  <a:pt x="0" y="227174"/>
                  <a:pt x="10662" y="237847"/>
                  <a:pt x="23784" y="237847"/>
                </a:cubicBezTo>
                <a:cubicBezTo>
                  <a:pt x="23829" y="237847"/>
                  <a:pt x="23867" y="237821"/>
                  <a:pt x="23912" y="237821"/>
                </a:cubicBezTo>
                <a:cubicBezTo>
                  <a:pt x="23957" y="237821"/>
                  <a:pt x="23994" y="237847"/>
                  <a:pt x="24038" y="237847"/>
                </a:cubicBezTo>
                <a:cubicBezTo>
                  <a:pt x="26092" y="237847"/>
                  <a:pt x="27931" y="237166"/>
                  <a:pt x="29834" y="236674"/>
                </a:cubicBezTo>
                <a:lnTo>
                  <a:pt x="122661" y="329501"/>
                </a:lnTo>
                <a:cubicBezTo>
                  <a:pt x="124983" y="331823"/>
                  <a:pt x="128027" y="332985"/>
                  <a:pt x="131069" y="332985"/>
                </a:cubicBezTo>
                <a:cubicBezTo>
                  <a:pt x="134112" y="332985"/>
                  <a:pt x="137154" y="331823"/>
                  <a:pt x="139478" y="329501"/>
                </a:cubicBezTo>
                <a:cubicBezTo>
                  <a:pt x="144124" y="324855"/>
                  <a:pt x="144124" y="317330"/>
                  <a:pt x="139478" y="312685"/>
                </a:cubicBezTo>
                <a:lnTo>
                  <a:pt x="46651" y="219858"/>
                </a:lnTo>
                <a:cubicBezTo>
                  <a:pt x="47143" y="217955"/>
                  <a:pt x="47824" y="216118"/>
                  <a:pt x="47824" y="214063"/>
                </a:cubicBezTo>
                <a:cubicBezTo>
                  <a:pt x="47824" y="205373"/>
                  <a:pt x="42909" y="198084"/>
                  <a:pt x="35931" y="193932"/>
                </a:cubicBezTo>
                <a:lnTo>
                  <a:pt x="35931" y="11892"/>
                </a:lnTo>
                <a:cubicBezTo>
                  <a:pt x="35932" y="5318"/>
                  <a:pt x="30613" y="0"/>
                  <a:pt x="24040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4" name="Forma libre 343">
            <a:extLst>
              <a:ext uri="{FF2B5EF4-FFF2-40B4-BE49-F238E27FC236}">
                <a16:creationId xmlns:a16="http://schemas.microsoft.com/office/drawing/2014/main" id="{F0D5B3DD-5AC7-594C-8D8B-FD61B22AAC94}"/>
              </a:ext>
            </a:extLst>
          </p:cNvPr>
          <p:cNvSpPr/>
          <p:nvPr/>
        </p:nvSpPr>
        <p:spPr>
          <a:xfrm>
            <a:off x="9450566" y="7129878"/>
            <a:ext cx="753037" cy="753037"/>
          </a:xfrm>
          <a:custGeom>
            <a:avLst/>
            <a:gdLst>
              <a:gd name="connsiteX0" fmla="*/ 264912 w 570830"/>
              <a:gd name="connsiteY0" fmla="*/ 712 h 570830"/>
              <a:gd name="connsiteX1" fmla="*/ 32381 w 570830"/>
              <a:gd name="connsiteY1" fmla="*/ 153218 h 570830"/>
              <a:gd name="connsiteX2" fmla="*/ 32361 w 570830"/>
              <a:gd name="connsiteY2" fmla="*/ 153255 h 570830"/>
              <a:gd name="connsiteX3" fmla="*/ 32139 w 570830"/>
              <a:gd name="connsiteY3" fmla="*/ 153649 h 570830"/>
              <a:gd name="connsiteX4" fmla="*/ 32229 w 570830"/>
              <a:gd name="connsiteY4" fmla="*/ 153644 h 570830"/>
              <a:gd name="connsiteX5" fmla="*/ 31210 w 570830"/>
              <a:gd name="connsiteY5" fmla="*/ 162266 h 570830"/>
              <a:gd name="connsiteX6" fmla="*/ 42689 w 570830"/>
              <a:gd name="connsiteY6" fmla="*/ 171046 h 570830"/>
              <a:gd name="connsiteX7" fmla="*/ 45803 w 570830"/>
              <a:gd name="connsiteY7" fmla="*/ 170628 h 570830"/>
              <a:gd name="connsiteX8" fmla="*/ 144330 w 570830"/>
              <a:gd name="connsiteY8" fmla="*/ 143951 h 570830"/>
              <a:gd name="connsiteX9" fmla="*/ 152278 w 570830"/>
              <a:gd name="connsiteY9" fmla="*/ 136867 h 570830"/>
              <a:gd name="connsiteX10" fmla="*/ 151371 w 570830"/>
              <a:gd name="connsiteY10" fmla="*/ 126265 h 570830"/>
              <a:gd name="connsiteX11" fmla="*/ 135767 w 570830"/>
              <a:gd name="connsiteY11" fmla="*/ 100800 h 570830"/>
              <a:gd name="connsiteX12" fmla="*/ 285289 w 570830"/>
              <a:gd name="connsiteY12" fmla="*/ 47570 h 570830"/>
              <a:gd name="connsiteX13" fmla="*/ 523144 w 570830"/>
              <a:gd name="connsiteY13" fmla="*/ 292266 h 570830"/>
              <a:gd name="connsiteX14" fmla="*/ 292207 w 570830"/>
              <a:gd name="connsiteY14" fmla="*/ 523165 h 570830"/>
              <a:gd name="connsiteX15" fmla="*/ 47609 w 570830"/>
              <a:gd name="connsiteY15" fmla="*/ 296868 h 570830"/>
              <a:gd name="connsiteX16" fmla="*/ 35919 w 570830"/>
              <a:gd name="connsiteY16" fmla="*/ 285416 h 570830"/>
              <a:gd name="connsiteX17" fmla="*/ 12081 w 570830"/>
              <a:gd name="connsiteY17" fmla="*/ 285416 h 570830"/>
              <a:gd name="connsiteX18" fmla="*/ 11 w 570830"/>
              <a:gd name="connsiteY18" fmla="*/ 297782 h 570830"/>
              <a:gd name="connsiteX19" fmla="*/ 318360 w 570830"/>
              <a:gd name="connsiteY19" fmla="*/ 568958 h 570830"/>
              <a:gd name="connsiteX20" fmla="*/ 568508 w 570830"/>
              <a:gd name="connsiteY20" fmla="*/ 322237 h 570830"/>
              <a:gd name="connsiteX21" fmla="*/ 264912 w 570830"/>
              <a:gd name="connsiteY21" fmla="*/ 712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0830" h="570830">
                <a:moveTo>
                  <a:pt x="264912" y="712"/>
                </a:moveTo>
                <a:cubicBezTo>
                  <a:pt x="166902" y="7547"/>
                  <a:pt x="80385" y="67534"/>
                  <a:pt x="32381" y="153218"/>
                </a:cubicBezTo>
                <a:lnTo>
                  <a:pt x="32361" y="153255"/>
                </a:lnTo>
                <a:cubicBezTo>
                  <a:pt x="32290" y="153389"/>
                  <a:pt x="32208" y="153515"/>
                  <a:pt x="32139" y="153649"/>
                </a:cubicBezTo>
                <a:lnTo>
                  <a:pt x="32229" y="153644"/>
                </a:lnTo>
                <a:cubicBezTo>
                  <a:pt x="30880" y="156211"/>
                  <a:pt x="30391" y="159247"/>
                  <a:pt x="31210" y="162266"/>
                </a:cubicBezTo>
                <a:cubicBezTo>
                  <a:pt x="32651" y="167562"/>
                  <a:pt x="37438" y="171046"/>
                  <a:pt x="42689" y="171046"/>
                </a:cubicBezTo>
                <a:cubicBezTo>
                  <a:pt x="43711" y="171046"/>
                  <a:pt x="44757" y="170918"/>
                  <a:pt x="45803" y="170628"/>
                </a:cubicBezTo>
                <a:lnTo>
                  <a:pt x="144330" y="143951"/>
                </a:lnTo>
                <a:cubicBezTo>
                  <a:pt x="147955" y="142976"/>
                  <a:pt x="150884" y="140351"/>
                  <a:pt x="152278" y="136867"/>
                </a:cubicBezTo>
                <a:cubicBezTo>
                  <a:pt x="153649" y="133394"/>
                  <a:pt x="153323" y="129458"/>
                  <a:pt x="151371" y="126265"/>
                </a:cubicBezTo>
                <a:lnTo>
                  <a:pt x="135767" y="100800"/>
                </a:lnTo>
                <a:cubicBezTo>
                  <a:pt x="177351" y="67050"/>
                  <a:pt x="229645" y="47570"/>
                  <a:pt x="285289" y="47570"/>
                </a:cubicBezTo>
                <a:cubicBezTo>
                  <a:pt x="418765" y="47570"/>
                  <a:pt x="526939" y="157999"/>
                  <a:pt x="523144" y="292266"/>
                </a:cubicBezTo>
                <a:cubicBezTo>
                  <a:pt x="519641" y="416259"/>
                  <a:pt x="416251" y="519628"/>
                  <a:pt x="292207" y="523165"/>
                </a:cubicBezTo>
                <a:cubicBezTo>
                  <a:pt x="161727" y="526882"/>
                  <a:pt x="53714" y="424993"/>
                  <a:pt x="47609" y="296868"/>
                </a:cubicBezTo>
                <a:cubicBezTo>
                  <a:pt x="47306" y="290498"/>
                  <a:pt x="42299" y="285416"/>
                  <a:pt x="35919" y="285416"/>
                </a:cubicBezTo>
                <a:lnTo>
                  <a:pt x="12081" y="285416"/>
                </a:lnTo>
                <a:cubicBezTo>
                  <a:pt x="5342" y="285416"/>
                  <a:pt x="-277" y="291053"/>
                  <a:pt x="11" y="297782"/>
                </a:cubicBezTo>
                <a:cubicBezTo>
                  <a:pt x="6972" y="460222"/>
                  <a:pt x="150409" y="587930"/>
                  <a:pt x="318360" y="568958"/>
                </a:cubicBezTo>
                <a:cubicBezTo>
                  <a:pt x="447351" y="554389"/>
                  <a:pt x="552303" y="450975"/>
                  <a:pt x="568508" y="322237"/>
                </a:cubicBezTo>
                <a:cubicBezTo>
                  <a:pt x="591247" y="141606"/>
                  <a:pt x="443845" y="-11767"/>
                  <a:pt x="264912" y="71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156">
            <a:extLst>
              <a:ext uri="{FF2B5EF4-FFF2-40B4-BE49-F238E27FC236}">
                <a16:creationId xmlns:a16="http://schemas.microsoft.com/office/drawing/2014/main" id="{6A4B0CF1-6D4C-AC4D-BCF7-545069D46978}"/>
              </a:ext>
            </a:extLst>
          </p:cNvPr>
          <p:cNvSpPr/>
          <p:nvPr/>
        </p:nvSpPr>
        <p:spPr>
          <a:xfrm>
            <a:off x="13512437" y="4614096"/>
            <a:ext cx="357489" cy="327699"/>
          </a:xfrm>
          <a:custGeom>
            <a:avLst/>
            <a:gdLst>
              <a:gd name="connsiteX0" fmla="*/ 249739 w 285415"/>
              <a:gd name="connsiteY0" fmla="*/ 0 h 261631"/>
              <a:gd name="connsiteX1" fmla="*/ 35677 w 285415"/>
              <a:gd name="connsiteY1" fmla="*/ 0 h 261631"/>
              <a:gd name="connsiteX2" fmla="*/ 0 w 285415"/>
              <a:gd name="connsiteY2" fmla="*/ 35677 h 261631"/>
              <a:gd name="connsiteX3" fmla="*/ 0 w 285415"/>
              <a:gd name="connsiteY3" fmla="*/ 178385 h 261631"/>
              <a:gd name="connsiteX4" fmla="*/ 35677 w 285415"/>
              <a:gd name="connsiteY4" fmla="*/ 214062 h 261631"/>
              <a:gd name="connsiteX5" fmla="*/ 130815 w 285415"/>
              <a:gd name="connsiteY5" fmla="*/ 214062 h 261631"/>
              <a:gd name="connsiteX6" fmla="*/ 130815 w 285415"/>
              <a:gd name="connsiteY6" fmla="*/ 237846 h 261631"/>
              <a:gd name="connsiteX7" fmla="*/ 95138 w 285415"/>
              <a:gd name="connsiteY7" fmla="*/ 237846 h 261631"/>
              <a:gd name="connsiteX8" fmla="*/ 83245 w 285415"/>
              <a:gd name="connsiteY8" fmla="*/ 249739 h 261631"/>
              <a:gd name="connsiteX9" fmla="*/ 95138 w 285415"/>
              <a:gd name="connsiteY9" fmla="*/ 261631 h 261631"/>
              <a:gd name="connsiteX10" fmla="*/ 190276 w 285415"/>
              <a:gd name="connsiteY10" fmla="*/ 261631 h 261631"/>
              <a:gd name="connsiteX11" fmla="*/ 202169 w 285415"/>
              <a:gd name="connsiteY11" fmla="*/ 249739 h 261631"/>
              <a:gd name="connsiteX12" fmla="*/ 190277 w 285415"/>
              <a:gd name="connsiteY12" fmla="*/ 237846 h 261631"/>
              <a:gd name="connsiteX13" fmla="*/ 154600 w 285415"/>
              <a:gd name="connsiteY13" fmla="*/ 237846 h 261631"/>
              <a:gd name="connsiteX14" fmla="*/ 154600 w 285415"/>
              <a:gd name="connsiteY14" fmla="*/ 214062 h 261631"/>
              <a:gd name="connsiteX15" fmla="*/ 249739 w 285415"/>
              <a:gd name="connsiteY15" fmla="*/ 214062 h 261631"/>
              <a:gd name="connsiteX16" fmla="*/ 285416 w 285415"/>
              <a:gd name="connsiteY16" fmla="*/ 178385 h 261631"/>
              <a:gd name="connsiteX17" fmla="*/ 285416 w 285415"/>
              <a:gd name="connsiteY17" fmla="*/ 35677 h 261631"/>
              <a:gd name="connsiteX18" fmla="*/ 249739 w 285415"/>
              <a:gd name="connsiteY18" fmla="*/ 0 h 261631"/>
              <a:gd name="connsiteX19" fmla="*/ 261631 w 285415"/>
              <a:gd name="connsiteY19" fmla="*/ 166492 h 261631"/>
              <a:gd name="connsiteX20" fmla="*/ 23784 w 285415"/>
              <a:gd name="connsiteY20" fmla="*/ 166492 h 261631"/>
              <a:gd name="connsiteX21" fmla="*/ 23784 w 285415"/>
              <a:gd name="connsiteY21" fmla="*/ 35677 h 261631"/>
              <a:gd name="connsiteX22" fmla="*/ 35677 w 285415"/>
              <a:gd name="connsiteY22" fmla="*/ 23784 h 261631"/>
              <a:gd name="connsiteX23" fmla="*/ 249739 w 285415"/>
              <a:gd name="connsiteY23" fmla="*/ 23784 h 261631"/>
              <a:gd name="connsiteX24" fmla="*/ 261631 w 285415"/>
              <a:gd name="connsiteY24" fmla="*/ 35677 h 261631"/>
              <a:gd name="connsiteX25" fmla="*/ 261631 w 285415"/>
              <a:gd name="connsiteY25" fmla="*/ 166492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415" h="261631">
                <a:moveTo>
                  <a:pt x="249739" y="0"/>
                </a:moveTo>
                <a:lnTo>
                  <a:pt x="35677" y="0"/>
                </a:lnTo>
                <a:cubicBezTo>
                  <a:pt x="16003" y="0"/>
                  <a:pt x="0" y="16003"/>
                  <a:pt x="0" y="35677"/>
                </a:cubicBezTo>
                <a:lnTo>
                  <a:pt x="0" y="178385"/>
                </a:lnTo>
                <a:cubicBezTo>
                  <a:pt x="0" y="198058"/>
                  <a:pt x="16003" y="214062"/>
                  <a:pt x="35677" y="214062"/>
                </a:cubicBezTo>
                <a:lnTo>
                  <a:pt x="130815" y="214062"/>
                </a:lnTo>
                <a:lnTo>
                  <a:pt x="130815" y="237846"/>
                </a:lnTo>
                <a:lnTo>
                  <a:pt x="95138" y="237846"/>
                </a:lnTo>
                <a:cubicBezTo>
                  <a:pt x="88565" y="237846"/>
                  <a:pt x="83245" y="243165"/>
                  <a:pt x="83245" y="249739"/>
                </a:cubicBezTo>
                <a:cubicBezTo>
                  <a:pt x="83245" y="256312"/>
                  <a:pt x="88565" y="261631"/>
                  <a:pt x="95138" y="261631"/>
                </a:cubicBezTo>
                <a:lnTo>
                  <a:pt x="190276" y="261631"/>
                </a:lnTo>
                <a:cubicBezTo>
                  <a:pt x="196850" y="261631"/>
                  <a:pt x="202169" y="256312"/>
                  <a:pt x="202169" y="249739"/>
                </a:cubicBezTo>
                <a:cubicBezTo>
                  <a:pt x="202169" y="243165"/>
                  <a:pt x="196851" y="237846"/>
                  <a:pt x="190277" y="237846"/>
                </a:cubicBezTo>
                <a:lnTo>
                  <a:pt x="154600" y="237846"/>
                </a:lnTo>
                <a:lnTo>
                  <a:pt x="154600" y="214062"/>
                </a:lnTo>
                <a:lnTo>
                  <a:pt x="249739" y="214062"/>
                </a:lnTo>
                <a:cubicBezTo>
                  <a:pt x="269412" y="214062"/>
                  <a:pt x="285416" y="198058"/>
                  <a:pt x="285416" y="178385"/>
                </a:cubicBezTo>
                <a:lnTo>
                  <a:pt x="285416" y="35677"/>
                </a:lnTo>
                <a:cubicBezTo>
                  <a:pt x="285416" y="16003"/>
                  <a:pt x="269412" y="0"/>
                  <a:pt x="249739" y="0"/>
                </a:cubicBezTo>
                <a:close/>
                <a:moveTo>
                  <a:pt x="261631" y="166492"/>
                </a:moveTo>
                <a:lnTo>
                  <a:pt x="23784" y="166492"/>
                </a:lnTo>
                <a:lnTo>
                  <a:pt x="23784" y="35677"/>
                </a:lnTo>
                <a:cubicBezTo>
                  <a:pt x="23784" y="29116"/>
                  <a:pt x="29115" y="23784"/>
                  <a:pt x="35677" y="23784"/>
                </a:cubicBezTo>
                <a:lnTo>
                  <a:pt x="249739" y="23784"/>
                </a:lnTo>
                <a:cubicBezTo>
                  <a:pt x="256300" y="23784"/>
                  <a:pt x="261631" y="29115"/>
                  <a:pt x="261631" y="35677"/>
                </a:cubicBezTo>
                <a:lnTo>
                  <a:pt x="261631" y="166492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157">
            <a:extLst>
              <a:ext uri="{FF2B5EF4-FFF2-40B4-BE49-F238E27FC236}">
                <a16:creationId xmlns:a16="http://schemas.microsoft.com/office/drawing/2014/main" id="{87680CB8-F485-C748-AE69-FE805E99B338}"/>
              </a:ext>
            </a:extLst>
          </p:cNvPr>
          <p:cNvSpPr/>
          <p:nvPr/>
        </p:nvSpPr>
        <p:spPr>
          <a:xfrm>
            <a:off x="13154948" y="4256606"/>
            <a:ext cx="357489" cy="327699"/>
          </a:xfrm>
          <a:custGeom>
            <a:avLst/>
            <a:gdLst>
              <a:gd name="connsiteX0" fmla="*/ 285416 w 285415"/>
              <a:gd name="connsiteY0" fmla="*/ 35677 h 261631"/>
              <a:gd name="connsiteX1" fmla="*/ 249739 w 285415"/>
              <a:gd name="connsiteY1" fmla="*/ 0 h 261631"/>
              <a:gd name="connsiteX2" fmla="*/ 35677 w 285415"/>
              <a:gd name="connsiteY2" fmla="*/ 0 h 261631"/>
              <a:gd name="connsiteX3" fmla="*/ 0 w 285415"/>
              <a:gd name="connsiteY3" fmla="*/ 35677 h 261631"/>
              <a:gd name="connsiteX4" fmla="*/ 0 w 285415"/>
              <a:gd name="connsiteY4" fmla="*/ 178385 h 261631"/>
              <a:gd name="connsiteX5" fmla="*/ 35677 w 285415"/>
              <a:gd name="connsiteY5" fmla="*/ 214062 h 261631"/>
              <a:gd name="connsiteX6" fmla="*/ 130815 w 285415"/>
              <a:gd name="connsiteY6" fmla="*/ 214062 h 261631"/>
              <a:gd name="connsiteX7" fmla="*/ 130815 w 285415"/>
              <a:gd name="connsiteY7" fmla="*/ 237846 h 261631"/>
              <a:gd name="connsiteX8" fmla="*/ 95138 w 285415"/>
              <a:gd name="connsiteY8" fmla="*/ 237846 h 261631"/>
              <a:gd name="connsiteX9" fmla="*/ 83245 w 285415"/>
              <a:gd name="connsiteY9" fmla="*/ 249739 h 261631"/>
              <a:gd name="connsiteX10" fmla="*/ 95138 w 285415"/>
              <a:gd name="connsiteY10" fmla="*/ 261631 h 261631"/>
              <a:gd name="connsiteX11" fmla="*/ 190276 w 285415"/>
              <a:gd name="connsiteY11" fmla="*/ 261631 h 261631"/>
              <a:gd name="connsiteX12" fmla="*/ 202169 w 285415"/>
              <a:gd name="connsiteY12" fmla="*/ 249739 h 261631"/>
              <a:gd name="connsiteX13" fmla="*/ 190276 w 285415"/>
              <a:gd name="connsiteY13" fmla="*/ 237846 h 261631"/>
              <a:gd name="connsiteX14" fmla="*/ 154599 w 285415"/>
              <a:gd name="connsiteY14" fmla="*/ 237846 h 261631"/>
              <a:gd name="connsiteX15" fmla="*/ 154599 w 285415"/>
              <a:gd name="connsiteY15" fmla="*/ 214062 h 261631"/>
              <a:gd name="connsiteX16" fmla="*/ 249739 w 285415"/>
              <a:gd name="connsiteY16" fmla="*/ 214062 h 261631"/>
              <a:gd name="connsiteX17" fmla="*/ 285416 w 285415"/>
              <a:gd name="connsiteY17" fmla="*/ 178385 h 261631"/>
              <a:gd name="connsiteX18" fmla="*/ 285416 w 285415"/>
              <a:gd name="connsiteY18" fmla="*/ 35677 h 261631"/>
              <a:gd name="connsiteX19" fmla="*/ 261631 w 285415"/>
              <a:gd name="connsiteY19" fmla="*/ 166492 h 261631"/>
              <a:gd name="connsiteX20" fmla="*/ 23784 w 285415"/>
              <a:gd name="connsiteY20" fmla="*/ 166492 h 261631"/>
              <a:gd name="connsiteX21" fmla="*/ 23784 w 285415"/>
              <a:gd name="connsiteY21" fmla="*/ 35677 h 261631"/>
              <a:gd name="connsiteX22" fmla="*/ 35677 w 285415"/>
              <a:gd name="connsiteY22" fmla="*/ 23784 h 261631"/>
              <a:gd name="connsiteX23" fmla="*/ 249739 w 285415"/>
              <a:gd name="connsiteY23" fmla="*/ 23784 h 261631"/>
              <a:gd name="connsiteX24" fmla="*/ 261631 w 285415"/>
              <a:gd name="connsiteY24" fmla="*/ 35677 h 261631"/>
              <a:gd name="connsiteX25" fmla="*/ 261631 w 285415"/>
              <a:gd name="connsiteY25" fmla="*/ 166492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415" h="261631">
                <a:moveTo>
                  <a:pt x="285416" y="35677"/>
                </a:moveTo>
                <a:cubicBezTo>
                  <a:pt x="285416" y="16003"/>
                  <a:pt x="269412" y="0"/>
                  <a:pt x="249739" y="0"/>
                </a:cubicBezTo>
                <a:lnTo>
                  <a:pt x="35677" y="0"/>
                </a:lnTo>
                <a:cubicBezTo>
                  <a:pt x="16003" y="0"/>
                  <a:pt x="0" y="16003"/>
                  <a:pt x="0" y="35677"/>
                </a:cubicBezTo>
                <a:lnTo>
                  <a:pt x="0" y="178385"/>
                </a:lnTo>
                <a:cubicBezTo>
                  <a:pt x="0" y="198058"/>
                  <a:pt x="16003" y="214062"/>
                  <a:pt x="35677" y="214062"/>
                </a:cubicBezTo>
                <a:lnTo>
                  <a:pt x="130815" y="214062"/>
                </a:lnTo>
                <a:lnTo>
                  <a:pt x="130815" y="237846"/>
                </a:lnTo>
                <a:lnTo>
                  <a:pt x="95138" y="237846"/>
                </a:lnTo>
                <a:cubicBezTo>
                  <a:pt x="88565" y="237846"/>
                  <a:pt x="83245" y="243165"/>
                  <a:pt x="83245" y="249739"/>
                </a:cubicBezTo>
                <a:cubicBezTo>
                  <a:pt x="83245" y="256312"/>
                  <a:pt x="88565" y="261631"/>
                  <a:pt x="95138" y="261631"/>
                </a:cubicBezTo>
                <a:lnTo>
                  <a:pt x="190276" y="261631"/>
                </a:lnTo>
                <a:cubicBezTo>
                  <a:pt x="196850" y="261631"/>
                  <a:pt x="202169" y="256312"/>
                  <a:pt x="202169" y="249739"/>
                </a:cubicBezTo>
                <a:cubicBezTo>
                  <a:pt x="202169" y="243165"/>
                  <a:pt x="196850" y="237846"/>
                  <a:pt x="190276" y="237846"/>
                </a:cubicBezTo>
                <a:lnTo>
                  <a:pt x="154599" y="237846"/>
                </a:lnTo>
                <a:lnTo>
                  <a:pt x="154599" y="214062"/>
                </a:lnTo>
                <a:lnTo>
                  <a:pt x="249739" y="214062"/>
                </a:lnTo>
                <a:cubicBezTo>
                  <a:pt x="269412" y="214062"/>
                  <a:pt x="285416" y="198058"/>
                  <a:pt x="285416" y="178385"/>
                </a:cubicBezTo>
                <a:lnTo>
                  <a:pt x="285416" y="35677"/>
                </a:lnTo>
                <a:close/>
                <a:moveTo>
                  <a:pt x="261631" y="166492"/>
                </a:moveTo>
                <a:lnTo>
                  <a:pt x="23784" y="166492"/>
                </a:lnTo>
                <a:lnTo>
                  <a:pt x="23784" y="35677"/>
                </a:lnTo>
                <a:cubicBezTo>
                  <a:pt x="23784" y="29115"/>
                  <a:pt x="29116" y="23784"/>
                  <a:pt x="35677" y="23784"/>
                </a:cubicBezTo>
                <a:lnTo>
                  <a:pt x="249739" y="23784"/>
                </a:lnTo>
                <a:cubicBezTo>
                  <a:pt x="256300" y="23784"/>
                  <a:pt x="261631" y="29115"/>
                  <a:pt x="261631" y="35677"/>
                </a:cubicBezTo>
                <a:lnTo>
                  <a:pt x="261631" y="166492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158">
            <a:extLst>
              <a:ext uri="{FF2B5EF4-FFF2-40B4-BE49-F238E27FC236}">
                <a16:creationId xmlns:a16="http://schemas.microsoft.com/office/drawing/2014/main" id="{0492D25E-CDC0-CF44-AEDF-55C97092C959}"/>
              </a:ext>
            </a:extLst>
          </p:cNvPr>
          <p:cNvSpPr/>
          <p:nvPr/>
        </p:nvSpPr>
        <p:spPr>
          <a:xfrm>
            <a:off x="13542227" y="4405560"/>
            <a:ext cx="148955" cy="178745"/>
          </a:xfrm>
          <a:custGeom>
            <a:avLst/>
            <a:gdLst>
              <a:gd name="connsiteX0" fmla="*/ 11893 w 118924"/>
              <a:gd name="connsiteY0" fmla="*/ 23785 h 142708"/>
              <a:gd name="connsiteX1" fmla="*/ 95139 w 118924"/>
              <a:gd name="connsiteY1" fmla="*/ 23785 h 142708"/>
              <a:gd name="connsiteX2" fmla="*/ 95139 w 118924"/>
              <a:gd name="connsiteY2" fmla="*/ 130816 h 142708"/>
              <a:gd name="connsiteX3" fmla="*/ 107032 w 118924"/>
              <a:gd name="connsiteY3" fmla="*/ 142709 h 142708"/>
              <a:gd name="connsiteX4" fmla="*/ 118925 w 118924"/>
              <a:gd name="connsiteY4" fmla="*/ 130816 h 142708"/>
              <a:gd name="connsiteX5" fmla="*/ 118925 w 118924"/>
              <a:gd name="connsiteY5" fmla="*/ 11893 h 142708"/>
              <a:gd name="connsiteX6" fmla="*/ 107032 w 118924"/>
              <a:gd name="connsiteY6" fmla="*/ 0 h 142708"/>
              <a:gd name="connsiteX7" fmla="*/ 11893 w 118924"/>
              <a:gd name="connsiteY7" fmla="*/ 0 h 142708"/>
              <a:gd name="connsiteX8" fmla="*/ 0 w 118924"/>
              <a:gd name="connsiteY8" fmla="*/ 11893 h 142708"/>
              <a:gd name="connsiteX9" fmla="*/ 11893 w 118924"/>
              <a:gd name="connsiteY9" fmla="*/ 23785 h 14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24" h="142708">
                <a:moveTo>
                  <a:pt x="11893" y="23785"/>
                </a:moveTo>
                <a:lnTo>
                  <a:pt x="95139" y="23785"/>
                </a:lnTo>
                <a:lnTo>
                  <a:pt x="95139" y="130816"/>
                </a:lnTo>
                <a:cubicBezTo>
                  <a:pt x="95139" y="137390"/>
                  <a:pt x="100458" y="142709"/>
                  <a:pt x="107032" y="142709"/>
                </a:cubicBezTo>
                <a:cubicBezTo>
                  <a:pt x="113605" y="142709"/>
                  <a:pt x="118925" y="137390"/>
                  <a:pt x="118925" y="130816"/>
                </a:cubicBezTo>
                <a:lnTo>
                  <a:pt x="118925" y="11893"/>
                </a:lnTo>
                <a:cubicBezTo>
                  <a:pt x="118925" y="5319"/>
                  <a:pt x="113605" y="0"/>
                  <a:pt x="107032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0" y="18466"/>
                  <a:pt x="5319" y="23785"/>
                  <a:pt x="11893" y="237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159">
            <a:extLst>
              <a:ext uri="{FF2B5EF4-FFF2-40B4-BE49-F238E27FC236}">
                <a16:creationId xmlns:a16="http://schemas.microsoft.com/office/drawing/2014/main" id="{3122AF54-FCE4-764E-AD89-BD8ABC1DF4FC}"/>
              </a:ext>
            </a:extLst>
          </p:cNvPr>
          <p:cNvSpPr/>
          <p:nvPr/>
        </p:nvSpPr>
        <p:spPr>
          <a:xfrm>
            <a:off x="13303901" y="4643885"/>
            <a:ext cx="178745" cy="148955"/>
          </a:xfrm>
          <a:custGeom>
            <a:avLst/>
            <a:gdLst>
              <a:gd name="connsiteX0" fmla="*/ 130816 w 142708"/>
              <a:gd name="connsiteY0" fmla="*/ 95139 h 118924"/>
              <a:gd name="connsiteX1" fmla="*/ 23785 w 142708"/>
              <a:gd name="connsiteY1" fmla="*/ 95139 h 118924"/>
              <a:gd name="connsiteX2" fmla="*/ 23785 w 142708"/>
              <a:gd name="connsiteY2" fmla="*/ 11893 h 118924"/>
              <a:gd name="connsiteX3" fmla="*/ 11893 w 142708"/>
              <a:gd name="connsiteY3" fmla="*/ 0 h 118924"/>
              <a:gd name="connsiteX4" fmla="*/ 0 w 142708"/>
              <a:gd name="connsiteY4" fmla="*/ 11893 h 118924"/>
              <a:gd name="connsiteX5" fmla="*/ 0 w 142708"/>
              <a:gd name="connsiteY5" fmla="*/ 107032 h 118924"/>
              <a:gd name="connsiteX6" fmla="*/ 11893 w 142708"/>
              <a:gd name="connsiteY6" fmla="*/ 118925 h 118924"/>
              <a:gd name="connsiteX7" fmla="*/ 130816 w 142708"/>
              <a:gd name="connsiteY7" fmla="*/ 118925 h 118924"/>
              <a:gd name="connsiteX8" fmla="*/ 142709 w 142708"/>
              <a:gd name="connsiteY8" fmla="*/ 107032 h 118924"/>
              <a:gd name="connsiteX9" fmla="*/ 130816 w 142708"/>
              <a:gd name="connsiteY9" fmla="*/ 95139 h 11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708" h="118924">
                <a:moveTo>
                  <a:pt x="130816" y="95139"/>
                </a:moveTo>
                <a:lnTo>
                  <a:pt x="23785" y="95139"/>
                </a:lnTo>
                <a:lnTo>
                  <a:pt x="23785" y="11893"/>
                </a:lnTo>
                <a:cubicBezTo>
                  <a:pt x="23785" y="5319"/>
                  <a:pt x="18466" y="0"/>
                  <a:pt x="11893" y="0"/>
                </a:cubicBezTo>
                <a:cubicBezTo>
                  <a:pt x="5319" y="0"/>
                  <a:pt x="0" y="5319"/>
                  <a:pt x="0" y="11893"/>
                </a:cubicBezTo>
                <a:lnTo>
                  <a:pt x="0" y="107032"/>
                </a:lnTo>
                <a:cubicBezTo>
                  <a:pt x="0" y="113605"/>
                  <a:pt x="5319" y="118925"/>
                  <a:pt x="11893" y="118925"/>
                </a:cubicBezTo>
                <a:lnTo>
                  <a:pt x="130816" y="118925"/>
                </a:lnTo>
                <a:cubicBezTo>
                  <a:pt x="137390" y="118925"/>
                  <a:pt x="142709" y="113605"/>
                  <a:pt x="142709" y="107032"/>
                </a:cubicBezTo>
                <a:cubicBezTo>
                  <a:pt x="142709" y="100458"/>
                  <a:pt x="137390" y="95139"/>
                  <a:pt x="130816" y="951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32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1">
            <a:extLst>
              <a:ext uri="{FF2B5EF4-FFF2-40B4-BE49-F238E27FC236}">
                <a16:creationId xmlns:a16="http://schemas.microsoft.com/office/drawing/2014/main" id="{163BE5AC-CB6D-B647-9264-C5A2A5D6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256" y="7688110"/>
            <a:ext cx="1481540" cy="2338856"/>
          </a:xfrm>
          <a:custGeom>
            <a:avLst/>
            <a:gdLst>
              <a:gd name="T0" fmla="*/ 0 w 1655"/>
              <a:gd name="T1" fmla="*/ 0 h 2609"/>
              <a:gd name="T2" fmla="*/ 0 w 1655"/>
              <a:gd name="T3" fmla="*/ 1595 h 2609"/>
              <a:gd name="T4" fmla="*/ 1654 w 1655"/>
              <a:gd name="T5" fmla="*/ 2608 h 2609"/>
              <a:gd name="T6" fmla="*/ 1654 w 1655"/>
              <a:gd name="T7" fmla="*/ 1012 h 2609"/>
              <a:gd name="T8" fmla="*/ 0 w 1655"/>
              <a:gd name="T9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5" h="2609">
                <a:moveTo>
                  <a:pt x="0" y="0"/>
                </a:moveTo>
                <a:lnTo>
                  <a:pt x="0" y="1595"/>
                </a:lnTo>
                <a:lnTo>
                  <a:pt x="1654" y="2608"/>
                </a:lnTo>
                <a:lnTo>
                  <a:pt x="1654" y="101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4C01C96-8B81-A34A-925E-21947468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796" y="7688110"/>
            <a:ext cx="1485490" cy="2338856"/>
          </a:xfrm>
          <a:custGeom>
            <a:avLst/>
            <a:gdLst>
              <a:gd name="T0" fmla="*/ 0 w 1660"/>
              <a:gd name="T1" fmla="*/ 2608 h 2609"/>
              <a:gd name="T2" fmla="*/ 0 w 1660"/>
              <a:gd name="T3" fmla="*/ 1012 h 2609"/>
              <a:gd name="T4" fmla="*/ 1659 w 1660"/>
              <a:gd name="T5" fmla="*/ 0 h 2609"/>
              <a:gd name="T6" fmla="*/ 1659 w 1660"/>
              <a:gd name="T7" fmla="*/ 1595 h 2609"/>
              <a:gd name="T8" fmla="*/ 0 w 1660"/>
              <a:gd name="T9" fmla="*/ 2608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2609">
                <a:moveTo>
                  <a:pt x="0" y="2608"/>
                </a:moveTo>
                <a:lnTo>
                  <a:pt x="0" y="1012"/>
                </a:lnTo>
                <a:lnTo>
                  <a:pt x="1659" y="0"/>
                </a:lnTo>
                <a:lnTo>
                  <a:pt x="1659" y="1595"/>
                </a:lnTo>
                <a:lnTo>
                  <a:pt x="0" y="26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7E188B8-1FFB-DE49-B519-769BE067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256" y="6779433"/>
            <a:ext cx="2970979" cy="1821304"/>
          </a:xfrm>
          <a:custGeom>
            <a:avLst/>
            <a:gdLst>
              <a:gd name="T0" fmla="*/ 1654 w 3314"/>
              <a:gd name="T1" fmla="*/ 2030 h 2031"/>
              <a:gd name="T2" fmla="*/ 0 w 3314"/>
              <a:gd name="T3" fmla="*/ 1018 h 2031"/>
              <a:gd name="T4" fmla="*/ 1654 w 3314"/>
              <a:gd name="T5" fmla="*/ 0 h 2031"/>
              <a:gd name="T6" fmla="*/ 3313 w 3314"/>
              <a:gd name="T7" fmla="*/ 1018 h 2031"/>
              <a:gd name="T8" fmla="*/ 1654 w 3314"/>
              <a:gd name="T9" fmla="*/ 203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2031">
                <a:moveTo>
                  <a:pt x="1654" y="2030"/>
                </a:moveTo>
                <a:lnTo>
                  <a:pt x="0" y="1018"/>
                </a:lnTo>
                <a:lnTo>
                  <a:pt x="1654" y="0"/>
                </a:lnTo>
                <a:lnTo>
                  <a:pt x="3313" y="1018"/>
                </a:lnTo>
                <a:lnTo>
                  <a:pt x="1654" y="203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9DFE9D23-650F-C24E-B1DB-C61EFC177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1498" y="7688110"/>
            <a:ext cx="4175963" cy="1430179"/>
          </a:xfrm>
          <a:custGeom>
            <a:avLst/>
            <a:gdLst>
              <a:gd name="T0" fmla="*/ 0 w 4661"/>
              <a:gd name="T1" fmla="*/ 0 h 1596"/>
              <a:gd name="T2" fmla="*/ 0 w 4661"/>
              <a:gd name="T3" fmla="*/ 0 h 1596"/>
              <a:gd name="T4" fmla="*/ 4384 w 4661"/>
              <a:gd name="T5" fmla="*/ 0 h 1596"/>
              <a:gd name="T6" fmla="*/ 4660 w 4661"/>
              <a:gd name="T7" fmla="*/ 271 h 1596"/>
              <a:gd name="T8" fmla="*/ 4660 w 4661"/>
              <a:gd name="T9" fmla="*/ 1319 h 1596"/>
              <a:gd name="T10" fmla="*/ 4384 w 4661"/>
              <a:gd name="T11" fmla="*/ 1595 h 1596"/>
              <a:gd name="T12" fmla="*/ 0 w 4661"/>
              <a:gd name="T13" fmla="*/ 1595 h 1596"/>
              <a:gd name="T14" fmla="*/ 0 w 4661"/>
              <a:gd name="T15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1" h="1596">
                <a:moveTo>
                  <a:pt x="0" y="0"/>
                </a:moveTo>
                <a:lnTo>
                  <a:pt x="0" y="0"/>
                </a:lnTo>
                <a:cubicBezTo>
                  <a:pt x="4384" y="0"/>
                  <a:pt x="4384" y="0"/>
                  <a:pt x="4384" y="0"/>
                </a:cubicBezTo>
                <a:cubicBezTo>
                  <a:pt x="4538" y="0"/>
                  <a:pt x="4660" y="122"/>
                  <a:pt x="4660" y="271"/>
                </a:cubicBezTo>
                <a:cubicBezTo>
                  <a:pt x="4660" y="1319"/>
                  <a:pt x="4660" y="1319"/>
                  <a:pt x="4660" y="1319"/>
                </a:cubicBezTo>
                <a:cubicBezTo>
                  <a:pt x="4660" y="1468"/>
                  <a:pt x="4538" y="1595"/>
                  <a:pt x="4384" y="1595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A1E7942F-9457-AB4D-AFD3-7E9534CB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427" y="8557279"/>
            <a:ext cx="343716" cy="691384"/>
          </a:xfrm>
          <a:custGeom>
            <a:avLst/>
            <a:gdLst>
              <a:gd name="T0" fmla="*/ 0 w 382"/>
              <a:gd name="T1" fmla="*/ 769 h 770"/>
              <a:gd name="T2" fmla="*/ 381 w 382"/>
              <a:gd name="T3" fmla="*/ 212 h 770"/>
              <a:gd name="T4" fmla="*/ 0 w 382"/>
              <a:gd name="T5" fmla="*/ 0 h 770"/>
              <a:gd name="T6" fmla="*/ 0 w 382"/>
              <a:gd name="T7" fmla="*/ 76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770">
                <a:moveTo>
                  <a:pt x="0" y="769"/>
                </a:moveTo>
                <a:lnTo>
                  <a:pt x="381" y="212"/>
                </a:lnTo>
                <a:lnTo>
                  <a:pt x="0" y="0"/>
                </a:lnTo>
                <a:lnTo>
                  <a:pt x="0" y="7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F263B492-3E64-3F4D-BB59-DD3CDCFF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205" y="5289991"/>
            <a:ext cx="1489439" cy="2342808"/>
          </a:xfrm>
          <a:custGeom>
            <a:avLst/>
            <a:gdLst>
              <a:gd name="T0" fmla="*/ 0 w 1661"/>
              <a:gd name="T1" fmla="*/ 0 h 2614"/>
              <a:gd name="T2" fmla="*/ 0 w 1661"/>
              <a:gd name="T3" fmla="*/ 1596 h 2614"/>
              <a:gd name="T4" fmla="*/ 1654 w 1661"/>
              <a:gd name="T5" fmla="*/ 2613 h 2614"/>
              <a:gd name="T6" fmla="*/ 1660 w 1661"/>
              <a:gd name="T7" fmla="*/ 1018 h 2614"/>
              <a:gd name="T8" fmla="*/ 0 w 1661"/>
              <a:gd name="T9" fmla="*/ 0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1" h="2614">
                <a:moveTo>
                  <a:pt x="0" y="0"/>
                </a:moveTo>
                <a:lnTo>
                  <a:pt x="0" y="1596"/>
                </a:lnTo>
                <a:lnTo>
                  <a:pt x="1654" y="2613"/>
                </a:lnTo>
                <a:lnTo>
                  <a:pt x="1660" y="1018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1AD8E41-CAB8-AE4B-A405-57AB6DE2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1743" y="5289991"/>
            <a:ext cx="1489442" cy="2342808"/>
          </a:xfrm>
          <a:custGeom>
            <a:avLst/>
            <a:gdLst>
              <a:gd name="T0" fmla="*/ 0 w 1661"/>
              <a:gd name="T1" fmla="*/ 2613 h 2614"/>
              <a:gd name="T2" fmla="*/ 6 w 1661"/>
              <a:gd name="T3" fmla="*/ 1018 h 2614"/>
              <a:gd name="T4" fmla="*/ 1660 w 1661"/>
              <a:gd name="T5" fmla="*/ 0 h 2614"/>
              <a:gd name="T6" fmla="*/ 1660 w 1661"/>
              <a:gd name="T7" fmla="*/ 1596 h 2614"/>
              <a:gd name="T8" fmla="*/ 0 w 1661"/>
              <a:gd name="T9" fmla="*/ 2613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1" h="2614">
                <a:moveTo>
                  <a:pt x="0" y="2613"/>
                </a:moveTo>
                <a:lnTo>
                  <a:pt x="6" y="1018"/>
                </a:lnTo>
                <a:lnTo>
                  <a:pt x="1660" y="0"/>
                </a:lnTo>
                <a:lnTo>
                  <a:pt x="1660" y="1596"/>
                </a:lnTo>
                <a:lnTo>
                  <a:pt x="0" y="261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BABBA467-6C2C-4240-A114-3AA6EA3C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205" y="4381314"/>
            <a:ext cx="2970979" cy="1825256"/>
          </a:xfrm>
          <a:custGeom>
            <a:avLst/>
            <a:gdLst>
              <a:gd name="T0" fmla="*/ 1660 w 3315"/>
              <a:gd name="T1" fmla="*/ 2036 h 2037"/>
              <a:gd name="T2" fmla="*/ 0 w 3315"/>
              <a:gd name="T3" fmla="*/ 1018 h 2037"/>
              <a:gd name="T4" fmla="*/ 1660 w 3315"/>
              <a:gd name="T5" fmla="*/ 0 h 2037"/>
              <a:gd name="T6" fmla="*/ 3314 w 3315"/>
              <a:gd name="T7" fmla="*/ 1018 h 2037"/>
              <a:gd name="T8" fmla="*/ 1660 w 3315"/>
              <a:gd name="T9" fmla="*/ 2036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5" h="2037">
                <a:moveTo>
                  <a:pt x="1660" y="2036"/>
                </a:moveTo>
                <a:lnTo>
                  <a:pt x="0" y="1018"/>
                </a:lnTo>
                <a:lnTo>
                  <a:pt x="1660" y="0"/>
                </a:lnTo>
                <a:lnTo>
                  <a:pt x="3314" y="1018"/>
                </a:lnTo>
                <a:lnTo>
                  <a:pt x="1660" y="20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55483E0A-0FEC-2247-923C-2C977FFF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445" y="5289991"/>
            <a:ext cx="4175965" cy="1430179"/>
          </a:xfrm>
          <a:custGeom>
            <a:avLst/>
            <a:gdLst>
              <a:gd name="T0" fmla="*/ 0 w 4661"/>
              <a:gd name="T1" fmla="*/ 0 h 1597"/>
              <a:gd name="T2" fmla="*/ 0 w 4661"/>
              <a:gd name="T3" fmla="*/ 0 h 1597"/>
              <a:gd name="T4" fmla="*/ 4384 w 4661"/>
              <a:gd name="T5" fmla="*/ 0 h 1597"/>
              <a:gd name="T6" fmla="*/ 4660 w 4661"/>
              <a:gd name="T7" fmla="*/ 276 h 1597"/>
              <a:gd name="T8" fmla="*/ 4660 w 4661"/>
              <a:gd name="T9" fmla="*/ 1320 h 1597"/>
              <a:gd name="T10" fmla="*/ 4384 w 4661"/>
              <a:gd name="T11" fmla="*/ 1596 h 1597"/>
              <a:gd name="T12" fmla="*/ 0 w 4661"/>
              <a:gd name="T13" fmla="*/ 1596 h 1597"/>
              <a:gd name="T14" fmla="*/ 0 w 4661"/>
              <a:gd name="T15" fmla="*/ 0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1" h="1597">
                <a:moveTo>
                  <a:pt x="0" y="0"/>
                </a:moveTo>
                <a:lnTo>
                  <a:pt x="0" y="0"/>
                </a:lnTo>
                <a:cubicBezTo>
                  <a:pt x="4384" y="0"/>
                  <a:pt x="4384" y="0"/>
                  <a:pt x="4384" y="0"/>
                </a:cubicBezTo>
                <a:cubicBezTo>
                  <a:pt x="4538" y="0"/>
                  <a:pt x="4660" y="122"/>
                  <a:pt x="4660" y="276"/>
                </a:cubicBezTo>
                <a:cubicBezTo>
                  <a:pt x="4660" y="1320"/>
                  <a:pt x="4660" y="1320"/>
                  <a:pt x="4660" y="1320"/>
                </a:cubicBezTo>
                <a:cubicBezTo>
                  <a:pt x="4660" y="1474"/>
                  <a:pt x="4538" y="1596"/>
                  <a:pt x="4384" y="1596"/>
                </a:cubicBezTo>
                <a:cubicBezTo>
                  <a:pt x="0" y="1596"/>
                  <a:pt x="0" y="1596"/>
                  <a:pt x="0" y="159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13595A06-B472-2241-B761-D47B5E61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5" y="6174964"/>
            <a:ext cx="347668" cy="683484"/>
          </a:xfrm>
          <a:custGeom>
            <a:avLst/>
            <a:gdLst>
              <a:gd name="T0" fmla="*/ 0 w 388"/>
              <a:gd name="T1" fmla="*/ 763 h 764"/>
              <a:gd name="T2" fmla="*/ 387 w 388"/>
              <a:gd name="T3" fmla="*/ 207 h 764"/>
              <a:gd name="T4" fmla="*/ 0 w 388"/>
              <a:gd name="T5" fmla="*/ 0 h 764"/>
              <a:gd name="T6" fmla="*/ 0 w 388"/>
              <a:gd name="T7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" h="764">
                <a:moveTo>
                  <a:pt x="0" y="763"/>
                </a:moveTo>
                <a:lnTo>
                  <a:pt x="387" y="207"/>
                </a:lnTo>
                <a:lnTo>
                  <a:pt x="0" y="0"/>
                </a:lnTo>
                <a:lnTo>
                  <a:pt x="0" y="7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893DB1D8-FD5A-8A4F-8157-3060A44D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703" y="7688110"/>
            <a:ext cx="1485490" cy="2338856"/>
          </a:xfrm>
          <a:custGeom>
            <a:avLst/>
            <a:gdLst>
              <a:gd name="T0" fmla="*/ 1659 w 1660"/>
              <a:gd name="T1" fmla="*/ 0 h 2609"/>
              <a:gd name="T2" fmla="*/ 1659 w 1660"/>
              <a:gd name="T3" fmla="*/ 1595 h 2609"/>
              <a:gd name="T4" fmla="*/ 0 w 1660"/>
              <a:gd name="T5" fmla="*/ 2608 h 2609"/>
              <a:gd name="T6" fmla="*/ 0 w 1660"/>
              <a:gd name="T7" fmla="*/ 1012 h 2609"/>
              <a:gd name="T8" fmla="*/ 1659 w 1660"/>
              <a:gd name="T9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2609">
                <a:moveTo>
                  <a:pt x="1659" y="0"/>
                </a:moveTo>
                <a:lnTo>
                  <a:pt x="1659" y="1595"/>
                </a:lnTo>
                <a:lnTo>
                  <a:pt x="0" y="2608"/>
                </a:lnTo>
                <a:lnTo>
                  <a:pt x="0" y="1012"/>
                </a:lnTo>
                <a:lnTo>
                  <a:pt x="1659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C25048A3-F4B4-F24B-AAD1-219A9508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213" y="7688110"/>
            <a:ext cx="1489439" cy="2338856"/>
          </a:xfrm>
          <a:custGeom>
            <a:avLst/>
            <a:gdLst>
              <a:gd name="T0" fmla="*/ 1660 w 1661"/>
              <a:gd name="T1" fmla="*/ 2608 h 2609"/>
              <a:gd name="T2" fmla="*/ 1660 w 1661"/>
              <a:gd name="T3" fmla="*/ 1012 h 2609"/>
              <a:gd name="T4" fmla="*/ 0 w 1661"/>
              <a:gd name="T5" fmla="*/ 0 h 2609"/>
              <a:gd name="T6" fmla="*/ 6 w 1661"/>
              <a:gd name="T7" fmla="*/ 1595 h 2609"/>
              <a:gd name="T8" fmla="*/ 1660 w 1661"/>
              <a:gd name="T9" fmla="*/ 2608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1" h="2609">
                <a:moveTo>
                  <a:pt x="1660" y="2608"/>
                </a:moveTo>
                <a:lnTo>
                  <a:pt x="1660" y="1012"/>
                </a:lnTo>
                <a:lnTo>
                  <a:pt x="0" y="0"/>
                </a:lnTo>
                <a:lnTo>
                  <a:pt x="6" y="1595"/>
                </a:lnTo>
                <a:lnTo>
                  <a:pt x="1660" y="26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68A9CF44-4063-8A46-84B3-2C78753E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213" y="6779433"/>
            <a:ext cx="2974929" cy="1821304"/>
          </a:xfrm>
          <a:custGeom>
            <a:avLst/>
            <a:gdLst>
              <a:gd name="T0" fmla="*/ 1660 w 3320"/>
              <a:gd name="T1" fmla="*/ 2030 h 2031"/>
              <a:gd name="T2" fmla="*/ 3319 w 3320"/>
              <a:gd name="T3" fmla="*/ 1018 h 2031"/>
              <a:gd name="T4" fmla="*/ 1660 w 3320"/>
              <a:gd name="T5" fmla="*/ 0 h 2031"/>
              <a:gd name="T6" fmla="*/ 0 w 3320"/>
              <a:gd name="T7" fmla="*/ 1018 h 2031"/>
              <a:gd name="T8" fmla="*/ 1660 w 3320"/>
              <a:gd name="T9" fmla="*/ 203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2031">
                <a:moveTo>
                  <a:pt x="1660" y="2030"/>
                </a:moveTo>
                <a:lnTo>
                  <a:pt x="3319" y="1018"/>
                </a:lnTo>
                <a:lnTo>
                  <a:pt x="1660" y="0"/>
                </a:lnTo>
                <a:lnTo>
                  <a:pt x="0" y="1018"/>
                </a:lnTo>
                <a:lnTo>
                  <a:pt x="1660" y="203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E31E2890-2B78-2D4D-AE91-2383FA01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036" y="7688110"/>
            <a:ext cx="4179915" cy="1430179"/>
          </a:xfrm>
          <a:custGeom>
            <a:avLst/>
            <a:gdLst>
              <a:gd name="T0" fmla="*/ 4666 w 4667"/>
              <a:gd name="T1" fmla="*/ 0 h 1596"/>
              <a:gd name="T2" fmla="*/ 4666 w 4667"/>
              <a:gd name="T3" fmla="*/ 0 h 1596"/>
              <a:gd name="T4" fmla="*/ 276 w 4667"/>
              <a:gd name="T5" fmla="*/ 0 h 1596"/>
              <a:gd name="T6" fmla="*/ 0 w 4667"/>
              <a:gd name="T7" fmla="*/ 271 h 1596"/>
              <a:gd name="T8" fmla="*/ 0 w 4667"/>
              <a:gd name="T9" fmla="*/ 1319 h 1596"/>
              <a:gd name="T10" fmla="*/ 276 w 4667"/>
              <a:gd name="T11" fmla="*/ 1595 h 1596"/>
              <a:gd name="T12" fmla="*/ 4666 w 4667"/>
              <a:gd name="T13" fmla="*/ 1595 h 1596"/>
              <a:gd name="T14" fmla="*/ 4666 w 4667"/>
              <a:gd name="T15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7" h="1596">
                <a:moveTo>
                  <a:pt x="4666" y="0"/>
                </a:moveTo>
                <a:lnTo>
                  <a:pt x="4666" y="0"/>
                </a:lnTo>
                <a:cubicBezTo>
                  <a:pt x="276" y="0"/>
                  <a:pt x="276" y="0"/>
                  <a:pt x="276" y="0"/>
                </a:cubicBezTo>
                <a:cubicBezTo>
                  <a:pt x="127" y="0"/>
                  <a:pt x="0" y="122"/>
                  <a:pt x="0" y="271"/>
                </a:cubicBezTo>
                <a:cubicBezTo>
                  <a:pt x="0" y="1319"/>
                  <a:pt x="0" y="1319"/>
                  <a:pt x="0" y="1319"/>
                </a:cubicBezTo>
                <a:cubicBezTo>
                  <a:pt x="0" y="1468"/>
                  <a:pt x="127" y="1595"/>
                  <a:pt x="276" y="1595"/>
                </a:cubicBezTo>
                <a:cubicBezTo>
                  <a:pt x="4666" y="1595"/>
                  <a:pt x="4666" y="1595"/>
                  <a:pt x="4666" y="1595"/>
                </a:cubicBezTo>
                <a:cubicBezTo>
                  <a:pt x="4666" y="0"/>
                  <a:pt x="4666" y="0"/>
                  <a:pt x="46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1CBC61B2-9CF7-204D-9E23-A40D8EDE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846" y="8557279"/>
            <a:ext cx="343718" cy="691384"/>
          </a:xfrm>
          <a:custGeom>
            <a:avLst/>
            <a:gdLst>
              <a:gd name="T0" fmla="*/ 381 w 382"/>
              <a:gd name="T1" fmla="*/ 769 h 770"/>
              <a:gd name="T2" fmla="*/ 0 w 382"/>
              <a:gd name="T3" fmla="*/ 212 h 770"/>
              <a:gd name="T4" fmla="*/ 381 w 382"/>
              <a:gd name="T5" fmla="*/ 0 h 770"/>
              <a:gd name="T6" fmla="*/ 381 w 382"/>
              <a:gd name="T7" fmla="*/ 76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" h="770">
                <a:moveTo>
                  <a:pt x="381" y="769"/>
                </a:moveTo>
                <a:lnTo>
                  <a:pt x="0" y="212"/>
                </a:lnTo>
                <a:lnTo>
                  <a:pt x="381" y="0"/>
                </a:lnTo>
                <a:lnTo>
                  <a:pt x="381" y="7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11EF5E96-A9A9-AB4E-95A1-30184EB2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4160" y="10082277"/>
            <a:ext cx="1485490" cy="2342805"/>
          </a:xfrm>
          <a:custGeom>
            <a:avLst/>
            <a:gdLst>
              <a:gd name="T0" fmla="*/ 0 w 1660"/>
              <a:gd name="T1" fmla="*/ 0 h 2615"/>
              <a:gd name="T2" fmla="*/ 0 w 1660"/>
              <a:gd name="T3" fmla="*/ 1601 h 2615"/>
              <a:gd name="T4" fmla="*/ 1654 w 1660"/>
              <a:gd name="T5" fmla="*/ 2614 h 2615"/>
              <a:gd name="T6" fmla="*/ 1659 w 1660"/>
              <a:gd name="T7" fmla="*/ 1018 h 2615"/>
              <a:gd name="T8" fmla="*/ 0 w 1660"/>
              <a:gd name="T9" fmla="*/ 0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2615">
                <a:moveTo>
                  <a:pt x="0" y="0"/>
                </a:moveTo>
                <a:lnTo>
                  <a:pt x="0" y="1601"/>
                </a:lnTo>
                <a:lnTo>
                  <a:pt x="1654" y="2614"/>
                </a:lnTo>
                <a:lnTo>
                  <a:pt x="1659" y="101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id="{7DF62DE5-821E-544C-9CB6-0645D596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700" y="10082277"/>
            <a:ext cx="1485490" cy="2342805"/>
          </a:xfrm>
          <a:custGeom>
            <a:avLst/>
            <a:gdLst>
              <a:gd name="T0" fmla="*/ 0 w 1660"/>
              <a:gd name="T1" fmla="*/ 2614 h 2615"/>
              <a:gd name="T2" fmla="*/ 5 w 1660"/>
              <a:gd name="T3" fmla="*/ 1018 h 2615"/>
              <a:gd name="T4" fmla="*/ 1659 w 1660"/>
              <a:gd name="T5" fmla="*/ 0 h 2615"/>
              <a:gd name="T6" fmla="*/ 1659 w 1660"/>
              <a:gd name="T7" fmla="*/ 1601 h 2615"/>
              <a:gd name="T8" fmla="*/ 0 w 1660"/>
              <a:gd name="T9" fmla="*/ 2614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2615">
                <a:moveTo>
                  <a:pt x="0" y="2614"/>
                </a:moveTo>
                <a:lnTo>
                  <a:pt x="5" y="1018"/>
                </a:lnTo>
                <a:lnTo>
                  <a:pt x="1659" y="0"/>
                </a:lnTo>
                <a:lnTo>
                  <a:pt x="1659" y="1601"/>
                </a:lnTo>
                <a:lnTo>
                  <a:pt x="0" y="26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id="{52B3C652-D54C-314C-984B-08C2B6F6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4160" y="9169647"/>
            <a:ext cx="2970979" cy="1825256"/>
          </a:xfrm>
          <a:custGeom>
            <a:avLst/>
            <a:gdLst>
              <a:gd name="T0" fmla="*/ 1659 w 3314"/>
              <a:gd name="T1" fmla="*/ 2036 h 2037"/>
              <a:gd name="T2" fmla="*/ 0 w 3314"/>
              <a:gd name="T3" fmla="*/ 1018 h 2037"/>
              <a:gd name="T4" fmla="*/ 1659 w 3314"/>
              <a:gd name="T5" fmla="*/ 0 h 2037"/>
              <a:gd name="T6" fmla="*/ 3313 w 3314"/>
              <a:gd name="T7" fmla="*/ 1018 h 2037"/>
              <a:gd name="T8" fmla="*/ 1659 w 3314"/>
              <a:gd name="T9" fmla="*/ 2036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4" h="2037">
                <a:moveTo>
                  <a:pt x="1659" y="2036"/>
                </a:moveTo>
                <a:lnTo>
                  <a:pt x="0" y="1018"/>
                </a:lnTo>
                <a:lnTo>
                  <a:pt x="1659" y="0"/>
                </a:lnTo>
                <a:lnTo>
                  <a:pt x="3313" y="1018"/>
                </a:lnTo>
                <a:lnTo>
                  <a:pt x="1659" y="20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id="{7019E5A2-9141-944A-BAB0-C8CD351E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402" y="10082277"/>
            <a:ext cx="4175963" cy="1434128"/>
          </a:xfrm>
          <a:custGeom>
            <a:avLst/>
            <a:gdLst>
              <a:gd name="T0" fmla="*/ 0 w 4661"/>
              <a:gd name="T1" fmla="*/ 0 h 1602"/>
              <a:gd name="T2" fmla="*/ 0 w 4661"/>
              <a:gd name="T3" fmla="*/ 0 h 1602"/>
              <a:gd name="T4" fmla="*/ 4384 w 4661"/>
              <a:gd name="T5" fmla="*/ 0 h 1602"/>
              <a:gd name="T6" fmla="*/ 4660 w 4661"/>
              <a:gd name="T7" fmla="*/ 276 h 1602"/>
              <a:gd name="T8" fmla="*/ 4660 w 4661"/>
              <a:gd name="T9" fmla="*/ 1326 h 1602"/>
              <a:gd name="T10" fmla="*/ 4384 w 4661"/>
              <a:gd name="T11" fmla="*/ 1601 h 1602"/>
              <a:gd name="T12" fmla="*/ 0 w 4661"/>
              <a:gd name="T13" fmla="*/ 1601 h 1602"/>
              <a:gd name="T14" fmla="*/ 0 w 4661"/>
              <a:gd name="T1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1" h="1602">
                <a:moveTo>
                  <a:pt x="0" y="0"/>
                </a:moveTo>
                <a:lnTo>
                  <a:pt x="0" y="0"/>
                </a:lnTo>
                <a:cubicBezTo>
                  <a:pt x="4384" y="0"/>
                  <a:pt x="4384" y="0"/>
                  <a:pt x="4384" y="0"/>
                </a:cubicBezTo>
                <a:cubicBezTo>
                  <a:pt x="4538" y="0"/>
                  <a:pt x="4660" y="127"/>
                  <a:pt x="4660" y="276"/>
                </a:cubicBezTo>
                <a:cubicBezTo>
                  <a:pt x="4660" y="1326"/>
                  <a:pt x="4660" y="1326"/>
                  <a:pt x="4660" y="1326"/>
                </a:cubicBezTo>
                <a:cubicBezTo>
                  <a:pt x="4660" y="1474"/>
                  <a:pt x="4538" y="1601"/>
                  <a:pt x="4384" y="1601"/>
                </a:cubicBezTo>
                <a:cubicBezTo>
                  <a:pt x="0" y="1601"/>
                  <a:pt x="0" y="1601"/>
                  <a:pt x="0" y="160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id="{A8C1E1E9-9E87-2C4B-8A22-795F736F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033" y="10082277"/>
            <a:ext cx="4175965" cy="1434128"/>
          </a:xfrm>
          <a:custGeom>
            <a:avLst/>
            <a:gdLst>
              <a:gd name="T0" fmla="*/ 4660 w 4661"/>
              <a:gd name="T1" fmla="*/ 0 h 1602"/>
              <a:gd name="T2" fmla="*/ 4660 w 4661"/>
              <a:gd name="T3" fmla="*/ 0 h 1602"/>
              <a:gd name="T4" fmla="*/ 276 w 4661"/>
              <a:gd name="T5" fmla="*/ 0 h 1602"/>
              <a:gd name="T6" fmla="*/ 0 w 4661"/>
              <a:gd name="T7" fmla="*/ 276 h 1602"/>
              <a:gd name="T8" fmla="*/ 0 w 4661"/>
              <a:gd name="T9" fmla="*/ 1326 h 1602"/>
              <a:gd name="T10" fmla="*/ 276 w 4661"/>
              <a:gd name="T11" fmla="*/ 1601 h 1602"/>
              <a:gd name="T12" fmla="*/ 4660 w 4661"/>
              <a:gd name="T13" fmla="*/ 1601 h 1602"/>
              <a:gd name="T14" fmla="*/ 4660 w 4661"/>
              <a:gd name="T1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1" h="1602">
                <a:moveTo>
                  <a:pt x="4660" y="0"/>
                </a:moveTo>
                <a:lnTo>
                  <a:pt x="4660" y="0"/>
                </a:lnTo>
                <a:cubicBezTo>
                  <a:pt x="276" y="0"/>
                  <a:pt x="276" y="0"/>
                  <a:pt x="276" y="0"/>
                </a:cubicBezTo>
                <a:cubicBezTo>
                  <a:pt x="122" y="0"/>
                  <a:pt x="0" y="127"/>
                  <a:pt x="0" y="27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4"/>
                  <a:pt x="122" y="1601"/>
                  <a:pt x="276" y="1601"/>
                </a:cubicBezTo>
                <a:cubicBezTo>
                  <a:pt x="4660" y="1601"/>
                  <a:pt x="4660" y="1601"/>
                  <a:pt x="4660" y="1601"/>
                </a:cubicBezTo>
                <a:cubicBezTo>
                  <a:pt x="4660" y="0"/>
                  <a:pt x="4660" y="0"/>
                  <a:pt x="46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id="{BB683576-78C1-2E40-993D-5FA107DC9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725" y="10967249"/>
            <a:ext cx="343716" cy="691384"/>
          </a:xfrm>
          <a:custGeom>
            <a:avLst/>
            <a:gdLst>
              <a:gd name="T0" fmla="*/ 0 w 383"/>
              <a:gd name="T1" fmla="*/ 769 h 770"/>
              <a:gd name="T2" fmla="*/ 382 w 383"/>
              <a:gd name="T3" fmla="*/ 212 h 770"/>
              <a:gd name="T4" fmla="*/ 0 w 383"/>
              <a:gd name="T5" fmla="*/ 0 h 770"/>
              <a:gd name="T6" fmla="*/ 0 w 383"/>
              <a:gd name="T7" fmla="*/ 76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770">
                <a:moveTo>
                  <a:pt x="0" y="769"/>
                </a:moveTo>
                <a:lnTo>
                  <a:pt x="382" y="212"/>
                </a:lnTo>
                <a:lnTo>
                  <a:pt x="0" y="0"/>
                </a:lnTo>
                <a:lnTo>
                  <a:pt x="0" y="7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5D86B5F2-BA81-5644-A32B-66221EA9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00" y="10967249"/>
            <a:ext cx="343716" cy="691384"/>
          </a:xfrm>
          <a:custGeom>
            <a:avLst/>
            <a:gdLst>
              <a:gd name="T0" fmla="*/ 382 w 383"/>
              <a:gd name="T1" fmla="*/ 769 h 770"/>
              <a:gd name="T2" fmla="*/ 0 w 383"/>
              <a:gd name="T3" fmla="*/ 212 h 770"/>
              <a:gd name="T4" fmla="*/ 382 w 383"/>
              <a:gd name="T5" fmla="*/ 0 h 770"/>
              <a:gd name="T6" fmla="*/ 382 w 383"/>
              <a:gd name="T7" fmla="*/ 769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770">
                <a:moveTo>
                  <a:pt x="382" y="769"/>
                </a:moveTo>
                <a:lnTo>
                  <a:pt x="0" y="212"/>
                </a:lnTo>
                <a:lnTo>
                  <a:pt x="382" y="0"/>
                </a:lnTo>
                <a:lnTo>
                  <a:pt x="382" y="7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5EBBE3B2-A25D-5145-9259-5D3F4CA1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754" y="5289991"/>
            <a:ext cx="1485490" cy="2342808"/>
          </a:xfrm>
          <a:custGeom>
            <a:avLst/>
            <a:gdLst>
              <a:gd name="T0" fmla="*/ 1659 w 1660"/>
              <a:gd name="T1" fmla="*/ 0 h 2614"/>
              <a:gd name="T2" fmla="*/ 1659 w 1660"/>
              <a:gd name="T3" fmla="*/ 1596 h 2614"/>
              <a:gd name="T4" fmla="*/ 0 w 1660"/>
              <a:gd name="T5" fmla="*/ 2613 h 2614"/>
              <a:gd name="T6" fmla="*/ 0 w 1660"/>
              <a:gd name="T7" fmla="*/ 1018 h 2614"/>
              <a:gd name="T8" fmla="*/ 1659 w 1660"/>
              <a:gd name="T9" fmla="*/ 0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2614">
                <a:moveTo>
                  <a:pt x="1659" y="0"/>
                </a:moveTo>
                <a:lnTo>
                  <a:pt x="1659" y="1596"/>
                </a:lnTo>
                <a:lnTo>
                  <a:pt x="0" y="2613"/>
                </a:lnTo>
                <a:lnTo>
                  <a:pt x="0" y="1018"/>
                </a:lnTo>
                <a:lnTo>
                  <a:pt x="1659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id="{DF8F2E87-C84B-BC40-8F32-7256A3AD4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315" y="5289991"/>
            <a:ext cx="1489439" cy="2342808"/>
          </a:xfrm>
          <a:custGeom>
            <a:avLst/>
            <a:gdLst>
              <a:gd name="T0" fmla="*/ 1660 w 1661"/>
              <a:gd name="T1" fmla="*/ 2613 h 2614"/>
              <a:gd name="T2" fmla="*/ 1660 w 1661"/>
              <a:gd name="T3" fmla="*/ 1018 h 2614"/>
              <a:gd name="T4" fmla="*/ 0 w 1661"/>
              <a:gd name="T5" fmla="*/ 0 h 2614"/>
              <a:gd name="T6" fmla="*/ 5 w 1661"/>
              <a:gd name="T7" fmla="*/ 1596 h 2614"/>
              <a:gd name="T8" fmla="*/ 1660 w 1661"/>
              <a:gd name="T9" fmla="*/ 2613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1" h="2614">
                <a:moveTo>
                  <a:pt x="1660" y="2613"/>
                </a:moveTo>
                <a:lnTo>
                  <a:pt x="1660" y="1018"/>
                </a:lnTo>
                <a:lnTo>
                  <a:pt x="0" y="0"/>
                </a:lnTo>
                <a:lnTo>
                  <a:pt x="5" y="1596"/>
                </a:lnTo>
                <a:lnTo>
                  <a:pt x="1660" y="26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25">
            <a:extLst>
              <a:ext uri="{FF2B5EF4-FFF2-40B4-BE49-F238E27FC236}">
                <a16:creationId xmlns:a16="http://schemas.microsoft.com/office/drawing/2014/main" id="{B146A2F7-3A34-4242-A6A0-071D5B13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315" y="4381314"/>
            <a:ext cx="2974929" cy="1825256"/>
          </a:xfrm>
          <a:custGeom>
            <a:avLst/>
            <a:gdLst>
              <a:gd name="T0" fmla="*/ 1660 w 3320"/>
              <a:gd name="T1" fmla="*/ 2036 h 2037"/>
              <a:gd name="T2" fmla="*/ 3319 w 3320"/>
              <a:gd name="T3" fmla="*/ 1018 h 2037"/>
              <a:gd name="T4" fmla="*/ 1660 w 3320"/>
              <a:gd name="T5" fmla="*/ 0 h 2037"/>
              <a:gd name="T6" fmla="*/ 0 w 3320"/>
              <a:gd name="T7" fmla="*/ 1018 h 2037"/>
              <a:gd name="T8" fmla="*/ 1660 w 3320"/>
              <a:gd name="T9" fmla="*/ 2036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0" h="2037">
                <a:moveTo>
                  <a:pt x="1660" y="2036"/>
                </a:moveTo>
                <a:lnTo>
                  <a:pt x="3319" y="1018"/>
                </a:lnTo>
                <a:lnTo>
                  <a:pt x="1660" y="0"/>
                </a:lnTo>
                <a:lnTo>
                  <a:pt x="0" y="1018"/>
                </a:lnTo>
                <a:lnTo>
                  <a:pt x="1660" y="203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C708262E-F1D4-5F47-B28F-BF4A02A5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089" y="5289991"/>
            <a:ext cx="4179915" cy="1430179"/>
          </a:xfrm>
          <a:custGeom>
            <a:avLst/>
            <a:gdLst>
              <a:gd name="T0" fmla="*/ 4665 w 4666"/>
              <a:gd name="T1" fmla="*/ 0 h 1597"/>
              <a:gd name="T2" fmla="*/ 4665 w 4666"/>
              <a:gd name="T3" fmla="*/ 0 h 1597"/>
              <a:gd name="T4" fmla="*/ 276 w 4666"/>
              <a:gd name="T5" fmla="*/ 0 h 1597"/>
              <a:gd name="T6" fmla="*/ 0 w 4666"/>
              <a:gd name="T7" fmla="*/ 276 h 1597"/>
              <a:gd name="T8" fmla="*/ 0 w 4666"/>
              <a:gd name="T9" fmla="*/ 1320 h 1597"/>
              <a:gd name="T10" fmla="*/ 276 w 4666"/>
              <a:gd name="T11" fmla="*/ 1596 h 1597"/>
              <a:gd name="T12" fmla="*/ 4665 w 4666"/>
              <a:gd name="T13" fmla="*/ 1596 h 1597"/>
              <a:gd name="T14" fmla="*/ 4665 w 4666"/>
              <a:gd name="T15" fmla="*/ 0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6" h="1597">
                <a:moveTo>
                  <a:pt x="4665" y="0"/>
                </a:moveTo>
                <a:lnTo>
                  <a:pt x="4665" y="0"/>
                </a:lnTo>
                <a:cubicBezTo>
                  <a:pt x="276" y="0"/>
                  <a:pt x="276" y="0"/>
                  <a:pt x="276" y="0"/>
                </a:cubicBezTo>
                <a:cubicBezTo>
                  <a:pt x="127" y="0"/>
                  <a:pt x="0" y="122"/>
                  <a:pt x="0" y="276"/>
                </a:cubicBezTo>
                <a:cubicBezTo>
                  <a:pt x="0" y="1320"/>
                  <a:pt x="0" y="1320"/>
                  <a:pt x="0" y="1320"/>
                </a:cubicBezTo>
                <a:cubicBezTo>
                  <a:pt x="0" y="1474"/>
                  <a:pt x="127" y="1596"/>
                  <a:pt x="276" y="1596"/>
                </a:cubicBezTo>
                <a:cubicBezTo>
                  <a:pt x="4665" y="1596"/>
                  <a:pt x="4665" y="1596"/>
                  <a:pt x="4665" y="1596"/>
                </a:cubicBezTo>
                <a:cubicBezTo>
                  <a:pt x="4665" y="0"/>
                  <a:pt x="4665" y="0"/>
                  <a:pt x="46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27">
            <a:extLst>
              <a:ext uri="{FF2B5EF4-FFF2-40B4-BE49-F238E27FC236}">
                <a16:creationId xmlns:a16="http://schemas.microsoft.com/office/drawing/2014/main" id="{E864DEAD-A147-6343-A0B7-E01A5D68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258" y="6174964"/>
            <a:ext cx="343718" cy="683484"/>
          </a:xfrm>
          <a:custGeom>
            <a:avLst/>
            <a:gdLst>
              <a:gd name="T0" fmla="*/ 382 w 383"/>
              <a:gd name="T1" fmla="*/ 763 h 764"/>
              <a:gd name="T2" fmla="*/ 0 w 383"/>
              <a:gd name="T3" fmla="*/ 207 h 764"/>
              <a:gd name="T4" fmla="*/ 382 w 383"/>
              <a:gd name="T5" fmla="*/ 0 h 764"/>
              <a:gd name="T6" fmla="*/ 382 w 383"/>
              <a:gd name="T7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764">
                <a:moveTo>
                  <a:pt x="382" y="763"/>
                </a:moveTo>
                <a:lnTo>
                  <a:pt x="0" y="207"/>
                </a:lnTo>
                <a:lnTo>
                  <a:pt x="382" y="0"/>
                </a:lnTo>
                <a:lnTo>
                  <a:pt x="382" y="7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C7DD2F-E16B-2340-8225-959A1D1D6F96}"/>
              </a:ext>
            </a:extLst>
          </p:cNvPr>
          <p:cNvSpPr txBox="1"/>
          <p:nvPr/>
        </p:nvSpPr>
        <p:spPr>
          <a:xfrm>
            <a:off x="3730425" y="5454950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0D4FD0-B31E-304F-9189-2C9CD168C6F5}"/>
              </a:ext>
            </a:extLst>
          </p:cNvPr>
          <p:cNvSpPr/>
          <p:nvPr/>
        </p:nvSpPr>
        <p:spPr>
          <a:xfrm>
            <a:off x="4812692" y="4605330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73A5D7-A72F-2C49-A306-6CA7622205B5}"/>
              </a:ext>
            </a:extLst>
          </p:cNvPr>
          <p:cNvSpPr txBox="1"/>
          <p:nvPr/>
        </p:nvSpPr>
        <p:spPr>
          <a:xfrm>
            <a:off x="4971396" y="7871579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C774C3-7FF0-6B42-89C7-D56A2550C1F3}"/>
              </a:ext>
            </a:extLst>
          </p:cNvPr>
          <p:cNvSpPr/>
          <p:nvPr/>
        </p:nvSpPr>
        <p:spPr>
          <a:xfrm>
            <a:off x="5923035" y="6923988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7F62E-76BA-7047-9825-A94C8D937A2D}"/>
              </a:ext>
            </a:extLst>
          </p:cNvPr>
          <p:cNvSpPr txBox="1"/>
          <p:nvPr/>
        </p:nvSpPr>
        <p:spPr>
          <a:xfrm>
            <a:off x="6538940" y="10255551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B8AA8E-0183-CC4A-93F7-D00F1408FAE9}"/>
              </a:ext>
            </a:extLst>
          </p:cNvPr>
          <p:cNvSpPr/>
          <p:nvPr/>
        </p:nvSpPr>
        <p:spPr>
          <a:xfrm>
            <a:off x="7122374" y="9275303"/>
            <a:ext cx="2808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8A1305-27E3-EC4B-9AFA-A5738BB52CED}"/>
              </a:ext>
            </a:extLst>
          </p:cNvPr>
          <p:cNvSpPr txBox="1"/>
          <p:nvPr/>
        </p:nvSpPr>
        <p:spPr>
          <a:xfrm>
            <a:off x="17381111" y="5454950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DA5C0A-F751-C240-B9B0-0AE5630A60BF}"/>
              </a:ext>
            </a:extLst>
          </p:cNvPr>
          <p:cNvSpPr/>
          <p:nvPr/>
        </p:nvSpPr>
        <p:spPr>
          <a:xfrm>
            <a:off x="17381111" y="4605330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accent6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BC6D4BF-CBE1-7D48-A371-8D1BA54D3044}"/>
              </a:ext>
            </a:extLst>
          </p:cNvPr>
          <p:cNvSpPr txBox="1"/>
          <p:nvPr/>
        </p:nvSpPr>
        <p:spPr>
          <a:xfrm>
            <a:off x="15748254" y="7838921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DAC166-9469-BA48-9215-F62DF5F2AB21}"/>
              </a:ext>
            </a:extLst>
          </p:cNvPr>
          <p:cNvSpPr/>
          <p:nvPr/>
        </p:nvSpPr>
        <p:spPr>
          <a:xfrm>
            <a:off x="15110485" y="93079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Meeting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D9F3B3-A293-4B46-9357-5F2ABB1B6D92}"/>
              </a:ext>
            </a:extLst>
          </p:cNvPr>
          <p:cNvSpPr txBox="1"/>
          <p:nvPr/>
        </p:nvSpPr>
        <p:spPr>
          <a:xfrm>
            <a:off x="14213368" y="10255549"/>
            <a:ext cx="3486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68BA40-B6F9-AB42-B0BB-FE9E5137ED98}"/>
              </a:ext>
            </a:extLst>
          </p:cNvPr>
          <p:cNvSpPr/>
          <p:nvPr/>
        </p:nvSpPr>
        <p:spPr>
          <a:xfrm>
            <a:off x="16840209" y="6890798"/>
            <a:ext cx="2737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accent5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Forma libre 198">
            <a:extLst>
              <a:ext uri="{FF2B5EF4-FFF2-40B4-BE49-F238E27FC236}">
                <a16:creationId xmlns:a16="http://schemas.microsoft.com/office/drawing/2014/main" id="{7BBC4AFB-6EE4-5143-BE2B-B266E3CFD595}"/>
              </a:ext>
            </a:extLst>
          </p:cNvPr>
          <p:cNvSpPr/>
          <p:nvPr/>
        </p:nvSpPr>
        <p:spPr>
          <a:xfrm>
            <a:off x="11839679" y="9687421"/>
            <a:ext cx="964385" cy="723298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0" name="Forma libre 199">
            <a:extLst>
              <a:ext uri="{FF2B5EF4-FFF2-40B4-BE49-F238E27FC236}">
                <a16:creationId xmlns:a16="http://schemas.microsoft.com/office/drawing/2014/main" id="{B2C5F6C1-796D-A149-A492-3ACBF4F6E339}"/>
              </a:ext>
            </a:extLst>
          </p:cNvPr>
          <p:cNvSpPr/>
          <p:nvPr/>
        </p:nvSpPr>
        <p:spPr>
          <a:xfrm>
            <a:off x="12161139" y="9888338"/>
            <a:ext cx="321463" cy="321464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2" name="Forma libre 267">
            <a:extLst>
              <a:ext uri="{FF2B5EF4-FFF2-40B4-BE49-F238E27FC236}">
                <a16:creationId xmlns:a16="http://schemas.microsoft.com/office/drawing/2014/main" id="{9576F2CB-9ABA-BF40-ADD9-E061F18A1B41}"/>
              </a:ext>
            </a:extLst>
          </p:cNvPr>
          <p:cNvSpPr/>
          <p:nvPr/>
        </p:nvSpPr>
        <p:spPr>
          <a:xfrm>
            <a:off x="13480309" y="7209587"/>
            <a:ext cx="901736" cy="901736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75693 w 570831"/>
              <a:gd name="connsiteY5" fmla="*/ 321092 h 570831"/>
              <a:gd name="connsiteX6" fmla="*/ 466681 w 570831"/>
              <a:gd name="connsiteY6" fmla="*/ 332625 h 570831"/>
              <a:gd name="connsiteX7" fmla="*/ 428658 w 570831"/>
              <a:gd name="connsiteY7" fmla="*/ 342136 h 570831"/>
              <a:gd name="connsiteX8" fmla="*/ 426823 w 570831"/>
              <a:gd name="connsiteY8" fmla="*/ 346619 h 570831"/>
              <a:gd name="connsiteX9" fmla="*/ 446984 w 570831"/>
              <a:gd name="connsiteY9" fmla="*/ 380206 h 570831"/>
              <a:gd name="connsiteX10" fmla="*/ 445196 w 570831"/>
              <a:gd name="connsiteY10" fmla="*/ 394734 h 570831"/>
              <a:gd name="connsiteX11" fmla="*/ 394723 w 570831"/>
              <a:gd name="connsiteY11" fmla="*/ 445184 h 570831"/>
              <a:gd name="connsiteX12" fmla="*/ 380206 w 570831"/>
              <a:gd name="connsiteY12" fmla="*/ 446972 h 570831"/>
              <a:gd name="connsiteX13" fmla="*/ 346619 w 570831"/>
              <a:gd name="connsiteY13" fmla="*/ 426822 h 570831"/>
              <a:gd name="connsiteX14" fmla="*/ 342136 w 570831"/>
              <a:gd name="connsiteY14" fmla="*/ 428645 h 570831"/>
              <a:gd name="connsiteX15" fmla="*/ 332636 w 570831"/>
              <a:gd name="connsiteY15" fmla="*/ 466680 h 570831"/>
              <a:gd name="connsiteX16" fmla="*/ 321092 w 570831"/>
              <a:gd name="connsiteY16" fmla="*/ 475692 h 570831"/>
              <a:gd name="connsiteX17" fmla="*/ 249739 w 570831"/>
              <a:gd name="connsiteY17" fmla="*/ 475692 h 570831"/>
              <a:gd name="connsiteX18" fmla="*/ 238195 w 570831"/>
              <a:gd name="connsiteY18" fmla="*/ 466680 h 570831"/>
              <a:gd name="connsiteX19" fmla="*/ 228695 w 570831"/>
              <a:gd name="connsiteY19" fmla="*/ 428645 h 570831"/>
              <a:gd name="connsiteX20" fmla="*/ 224212 w 570831"/>
              <a:gd name="connsiteY20" fmla="*/ 426822 h 570831"/>
              <a:gd name="connsiteX21" fmla="*/ 190625 w 570831"/>
              <a:gd name="connsiteY21" fmla="*/ 446972 h 570831"/>
              <a:gd name="connsiteX22" fmla="*/ 176108 w 570831"/>
              <a:gd name="connsiteY22" fmla="*/ 445184 h 570831"/>
              <a:gd name="connsiteX23" fmla="*/ 125635 w 570831"/>
              <a:gd name="connsiteY23" fmla="*/ 394734 h 570831"/>
              <a:gd name="connsiteX24" fmla="*/ 123847 w 570831"/>
              <a:gd name="connsiteY24" fmla="*/ 380206 h 570831"/>
              <a:gd name="connsiteX25" fmla="*/ 144008 w 570831"/>
              <a:gd name="connsiteY25" fmla="*/ 346619 h 570831"/>
              <a:gd name="connsiteX26" fmla="*/ 142173 w 570831"/>
              <a:gd name="connsiteY26" fmla="*/ 342136 h 570831"/>
              <a:gd name="connsiteX27" fmla="*/ 104150 w 570831"/>
              <a:gd name="connsiteY27" fmla="*/ 332625 h 570831"/>
              <a:gd name="connsiteX28" fmla="*/ 95138 w 570831"/>
              <a:gd name="connsiteY28" fmla="*/ 321092 h 570831"/>
              <a:gd name="connsiteX29" fmla="*/ 95138 w 570831"/>
              <a:gd name="connsiteY29" fmla="*/ 249739 h 570831"/>
              <a:gd name="connsiteX30" fmla="*/ 104150 w 570831"/>
              <a:gd name="connsiteY30" fmla="*/ 238206 h 570831"/>
              <a:gd name="connsiteX31" fmla="*/ 142173 w 570831"/>
              <a:gd name="connsiteY31" fmla="*/ 228695 h 570831"/>
              <a:gd name="connsiteX32" fmla="*/ 144008 w 570831"/>
              <a:gd name="connsiteY32" fmla="*/ 224212 h 570831"/>
              <a:gd name="connsiteX33" fmla="*/ 123847 w 570831"/>
              <a:gd name="connsiteY33" fmla="*/ 190625 h 570831"/>
              <a:gd name="connsiteX34" fmla="*/ 125635 w 570831"/>
              <a:gd name="connsiteY34" fmla="*/ 176097 h 570831"/>
              <a:gd name="connsiteX35" fmla="*/ 176108 w 570831"/>
              <a:gd name="connsiteY35" fmla="*/ 125636 h 570831"/>
              <a:gd name="connsiteX36" fmla="*/ 190649 w 570831"/>
              <a:gd name="connsiteY36" fmla="*/ 123848 h 570831"/>
              <a:gd name="connsiteX37" fmla="*/ 224212 w 570831"/>
              <a:gd name="connsiteY37" fmla="*/ 144009 h 570831"/>
              <a:gd name="connsiteX38" fmla="*/ 228695 w 570831"/>
              <a:gd name="connsiteY38" fmla="*/ 142186 h 570831"/>
              <a:gd name="connsiteX39" fmla="*/ 238195 w 570831"/>
              <a:gd name="connsiteY39" fmla="*/ 104151 h 570831"/>
              <a:gd name="connsiteX40" fmla="*/ 249739 w 570831"/>
              <a:gd name="connsiteY40" fmla="*/ 95139 h 570831"/>
              <a:gd name="connsiteX41" fmla="*/ 321092 w 570831"/>
              <a:gd name="connsiteY41" fmla="*/ 95139 h 570831"/>
              <a:gd name="connsiteX42" fmla="*/ 332636 w 570831"/>
              <a:gd name="connsiteY42" fmla="*/ 104151 h 570831"/>
              <a:gd name="connsiteX43" fmla="*/ 342136 w 570831"/>
              <a:gd name="connsiteY43" fmla="*/ 142186 h 570831"/>
              <a:gd name="connsiteX44" fmla="*/ 346619 w 570831"/>
              <a:gd name="connsiteY44" fmla="*/ 144009 h 570831"/>
              <a:gd name="connsiteX45" fmla="*/ 380182 w 570831"/>
              <a:gd name="connsiteY45" fmla="*/ 123847 h 570831"/>
              <a:gd name="connsiteX46" fmla="*/ 394723 w 570831"/>
              <a:gd name="connsiteY46" fmla="*/ 125635 h 570831"/>
              <a:gd name="connsiteX47" fmla="*/ 445196 w 570831"/>
              <a:gd name="connsiteY47" fmla="*/ 176096 h 570831"/>
              <a:gd name="connsiteX48" fmla="*/ 446984 w 570831"/>
              <a:gd name="connsiteY48" fmla="*/ 190624 h 570831"/>
              <a:gd name="connsiteX49" fmla="*/ 426823 w 570831"/>
              <a:gd name="connsiteY49" fmla="*/ 224211 h 570831"/>
              <a:gd name="connsiteX50" fmla="*/ 428658 w 570831"/>
              <a:gd name="connsiteY50" fmla="*/ 228694 h 570831"/>
              <a:gd name="connsiteX51" fmla="*/ 466681 w 570831"/>
              <a:gd name="connsiteY51" fmla="*/ 238205 h 570831"/>
              <a:gd name="connsiteX52" fmla="*/ 475693 w 570831"/>
              <a:gd name="connsiteY52" fmla="*/ 249737 h 570831"/>
              <a:gd name="connsiteX53" fmla="*/ 475693 w 570831"/>
              <a:gd name="connsiteY53" fmla="*/ 3210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75693" y="321092"/>
                </a:moveTo>
                <a:cubicBezTo>
                  <a:pt x="475693" y="326551"/>
                  <a:pt x="471977" y="331313"/>
                  <a:pt x="466681" y="332625"/>
                </a:cubicBezTo>
                <a:lnTo>
                  <a:pt x="428658" y="342136"/>
                </a:lnTo>
                <a:cubicBezTo>
                  <a:pt x="428054" y="343646"/>
                  <a:pt x="427451" y="345133"/>
                  <a:pt x="426823" y="346619"/>
                </a:cubicBezTo>
                <a:lnTo>
                  <a:pt x="446984" y="380206"/>
                </a:lnTo>
                <a:cubicBezTo>
                  <a:pt x="449795" y="384886"/>
                  <a:pt x="449051" y="390879"/>
                  <a:pt x="445196" y="394734"/>
                </a:cubicBezTo>
                <a:lnTo>
                  <a:pt x="394723" y="445184"/>
                </a:lnTo>
                <a:cubicBezTo>
                  <a:pt x="390844" y="449075"/>
                  <a:pt x="384805" y="449759"/>
                  <a:pt x="380206" y="446972"/>
                </a:cubicBezTo>
                <a:lnTo>
                  <a:pt x="346619" y="426822"/>
                </a:lnTo>
                <a:cubicBezTo>
                  <a:pt x="345133" y="427450"/>
                  <a:pt x="343646" y="428053"/>
                  <a:pt x="342136" y="428645"/>
                </a:cubicBezTo>
                <a:lnTo>
                  <a:pt x="332636" y="466680"/>
                </a:lnTo>
                <a:cubicBezTo>
                  <a:pt x="331312" y="471976"/>
                  <a:pt x="326551" y="475692"/>
                  <a:pt x="321092" y="475692"/>
                </a:cubicBezTo>
                <a:lnTo>
                  <a:pt x="249739" y="475692"/>
                </a:lnTo>
                <a:cubicBezTo>
                  <a:pt x="244280" y="475692"/>
                  <a:pt x="239518" y="471976"/>
                  <a:pt x="238195" y="466680"/>
                </a:cubicBezTo>
                <a:lnTo>
                  <a:pt x="228695" y="428645"/>
                </a:lnTo>
                <a:cubicBezTo>
                  <a:pt x="227185" y="428053"/>
                  <a:pt x="225698" y="427449"/>
                  <a:pt x="224212" y="426822"/>
                </a:cubicBezTo>
                <a:lnTo>
                  <a:pt x="190625" y="446972"/>
                </a:lnTo>
                <a:cubicBezTo>
                  <a:pt x="186003" y="449759"/>
                  <a:pt x="179987" y="449073"/>
                  <a:pt x="176108" y="445184"/>
                </a:cubicBezTo>
                <a:lnTo>
                  <a:pt x="125635" y="394734"/>
                </a:lnTo>
                <a:cubicBezTo>
                  <a:pt x="121780" y="390879"/>
                  <a:pt x="121036" y="384886"/>
                  <a:pt x="123847" y="380206"/>
                </a:cubicBezTo>
                <a:lnTo>
                  <a:pt x="144008" y="346619"/>
                </a:lnTo>
                <a:cubicBezTo>
                  <a:pt x="143380" y="345133"/>
                  <a:pt x="142777" y="343646"/>
                  <a:pt x="142173" y="342136"/>
                </a:cubicBezTo>
                <a:lnTo>
                  <a:pt x="104150" y="332625"/>
                </a:lnTo>
                <a:cubicBezTo>
                  <a:pt x="98854" y="331313"/>
                  <a:pt x="95138" y="326551"/>
                  <a:pt x="95138" y="321092"/>
                </a:cubicBezTo>
                <a:lnTo>
                  <a:pt x="95138" y="249739"/>
                </a:lnTo>
                <a:cubicBezTo>
                  <a:pt x="95138" y="244280"/>
                  <a:pt x="98854" y="239518"/>
                  <a:pt x="104150" y="238206"/>
                </a:cubicBezTo>
                <a:lnTo>
                  <a:pt x="142173" y="228695"/>
                </a:lnTo>
                <a:cubicBezTo>
                  <a:pt x="142777" y="227185"/>
                  <a:pt x="143380" y="225698"/>
                  <a:pt x="144008" y="224212"/>
                </a:cubicBezTo>
                <a:lnTo>
                  <a:pt x="123847" y="190625"/>
                </a:lnTo>
                <a:cubicBezTo>
                  <a:pt x="121036" y="185945"/>
                  <a:pt x="121780" y="179952"/>
                  <a:pt x="125635" y="176097"/>
                </a:cubicBezTo>
                <a:lnTo>
                  <a:pt x="176108" y="125636"/>
                </a:lnTo>
                <a:cubicBezTo>
                  <a:pt x="179987" y="121758"/>
                  <a:pt x="185979" y="121049"/>
                  <a:pt x="190649" y="123848"/>
                </a:cubicBezTo>
                <a:lnTo>
                  <a:pt x="224212" y="144009"/>
                </a:lnTo>
                <a:cubicBezTo>
                  <a:pt x="225698" y="143381"/>
                  <a:pt x="227185" y="142778"/>
                  <a:pt x="228695" y="142186"/>
                </a:cubicBezTo>
                <a:lnTo>
                  <a:pt x="238195" y="104151"/>
                </a:lnTo>
                <a:cubicBezTo>
                  <a:pt x="239519" y="98855"/>
                  <a:pt x="244280" y="95139"/>
                  <a:pt x="249739" y="95139"/>
                </a:cubicBezTo>
                <a:lnTo>
                  <a:pt x="321092" y="95139"/>
                </a:lnTo>
                <a:cubicBezTo>
                  <a:pt x="326551" y="95139"/>
                  <a:pt x="331313" y="98855"/>
                  <a:pt x="332636" y="104151"/>
                </a:cubicBezTo>
                <a:lnTo>
                  <a:pt x="342136" y="142186"/>
                </a:lnTo>
                <a:cubicBezTo>
                  <a:pt x="343646" y="142778"/>
                  <a:pt x="345133" y="143382"/>
                  <a:pt x="346619" y="144009"/>
                </a:cubicBezTo>
                <a:lnTo>
                  <a:pt x="380182" y="123847"/>
                </a:lnTo>
                <a:cubicBezTo>
                  <a:pt x="384852" y="121049"/>
                  <a:pt x="390844" y="121756"/>
                  <a:pt x="394723" y="125635"/>
                </a:cubicBezTo>
                <a:lnTo>
                  <a:pt x="445196" y="176096"/>
                </a:lnTo>
                <a:cubicBezTo>
                  <a:pt x="449051" y="179951"/>
                  <a:pt x="449795" y="185944"/>
                  <a:pt x="446984" y="190624"/>
                </a:cubicBezTo>
                <a:lnTo>
                  <a:pt x="426823" y="224211"/>
                </a:lnTo>
                <a:cubicBezTo>
                  <a:pt x="427451" y="225697"/>
                  <a:pt x="428054" y="227184"/>
                  <a:pt x="428658" y="228694"/>
                </a:cubicBezTo>
                <a:lnTo>
                  <a:pt x="466681" y="238205"/>
                </a:lnTo>
                <a:cubicBezTo>
                  <a:pt x="471977" y="239517"/>
                  <a:pt x="475693" y="244279"/>
                  <a:pt x="475693" y="249737"/>
                </a:cubicBezTo>
                <a:lnTo>
                  <a:pt x="475693" y="321092"/>
                </a:ln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" name="Forma libre 268">
            <a:extLst>
              <a:ext uri="{FF2B5EF4-FFF2-40B4-BE49-F238E27FC236}">
                <a16:creationId xmlns:a16="http://schemas.microsoft.com/office/drawing/2014/main" id="{139A3CDC-2188-3649-B6A1-3D3D11378FD0}"/>
              </a:ext>
            </a:extLst>
          </p:cNvPr>
          <p:cNvSpPr/>
          <p:nvPr/>
        </p:nvSpPr>
        <p:spPr>
          <a:xfrm>
            <a:off x="13780888" y="7510166"/>
            <a:ext cx="300577" cy="300577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7" name="Gráfico 237">
            <a:extLst>
              <a:ext uri="{FF2B5EF4-FFF2-40B4-BE49-F238E27FC236}">
                <a16:creationId xmlns:a16="http://schemas.microsoft.com/office/drawing/2014/main" id="{B4D08731-CD8C-D74E-A5D7-C61ED5B0E757}"/>
              </a:ext>
            </a:extLst>
          </p:cNvPr>
          <p:cNvSpPr/>
          <p:nvPr/>
        </p:nvSpPr>
        <p:spPr>
          <a:xfrm>
            <a:off x="9051352" y="4885127"/>
            <a:ext cx="544474" cy="816711"/>
          </a:xfrm>
          <a:custGeom>
            <a:avLst/>
            <a:gdLst>
              <a:gd name="connsiteX0" fmla="*/ 378882 w 380554"/>
              <a:gd name="connsiteY0" fmla="*/ 268645 h 570831"/>
              <a:gd name="connsiteX1" fmla="*/ 355934 w 380554"/>
              <a:gd name="connsiteY1" fmla="*/ 226313 h 570831"/>
              <a:gd name="connsiteX2" fmla="*/ 142105 w 380554"/>
              <a:gd name="connsiteY2" fmla="*/ 24377 h 570831"/>
              <a:gd name="connsiteX3" fmla="*/ 83247 w 380554"/>
              <a:gd name="connsiteY3" fmla="*/ 0 h 570831"/>
              <a:gd name="connsiteX4" fmla="*/ 0 w 380554"/>
              <a:gd name="connsiteY4" fmla="*/ 83247 h 570831"/>
              <a:gd name="connsiteX5" fmla="*/ 24620 w 380554"/>
              <a:gd name="connsiteY5" fmla="*/ 142348 h 570831"/>
              <a:gd name="connsiteX6" fmla="*/ 176109 w 380554"/>
              <a:gd name="connsiteY6" fmla="*/ 285416 h 570831"/>
              <a:gd name="connsiteX7" fmla="*/ 24389 w 380554"/>
              <a:gd name="connsiteY7" fmla="*/ 428715 h 570831"/>
              <a:gd name="connsiteX8" fmla="*/ 0 w 380554"/>
              <a:gd name="connsiteY8" fmla="*/ 487584 h 570831"/>
              <a:gd name="connsiteX9" fmla="*/ 83247 w 380554"/>
              <a:gd name="connsiteY9" fmla="*/ 570831 h 570831"/>
              <a:gd name="connsiteX10" fmla="*/ 141989 w 380554"/>
              <a:gd name="connsiteY10" fmla="*/ 546571 h 570831"/>
              <a:gd name="connsiteX11" fmla="*/ 356166 w 380554"/>
              <a:gd name="connsiteY11" fmla="*/ 344285 h 570831"/>
              <a:gd name="connsiteX12" fmla="*/ 378882 w 380554"/>
              <a:gd name="connsiteY12" fmla="*/ 302186 h 570831"/>
              <a:gd name="connsiteX13" fmla="*/ 380555 w 380554"/>
              <a:gd name="connsiteY13" fmla="*/ 285416 h 570831"/>
              <a:gd name="connsiteX14" fmla="*/ 378882 w 380554"/>
              <a:gd name="connsiteY14" fmla="*/ 26864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0554" h="570831">
                <a:moveTo>
                  <a:pt x="378882" y="268645"/>
                </a:moveTo>
                <a:cubicBezTo>
                  <a:pt x="375607" y="252687"/>
                  <a:pt x="367757" y="238125"/>
                  <a:pt x="355934" y="226313"/>
                </a:cubicBezTo>
                <a:lnTo>
                  <a:pt x="142105" y="24377"/>
                </a:lnTo>
                <a:cubicBezTo>
                  <a:pt x="126380" y="8652"/>
                  <a:pt x="105476" y="0"/>
                  <a:pt x="83247" y="0"/>
                </a:cubicBezTo>
                <a:cubicBezTo>
                  <a:pt x="37349" y="0"/>
                  <a:pt x="0" y="37349"/>
                  <a:pt x="0" y="83247"/>
                </a:cubicBezTo>
                <a:cubicBezTo>
                  <a:pt x="0" y="105498"/>
                  <a:pt x="8664" y="126402"/>
                  <a:pt x="24620" y="142348"/>
                </a:cubicBezTo>
                <a:lnTo>
                  <a:pt x="176109" y="285416"/>
                </a:lnTo>
                <a:lnTo>
                  <a:pt x="24389" y="428715"/>
                </a:lnTo>
                <a:cubicBezTo>
                  <a:pt x="8664" y="444440"/>
                  <a:pt x="0" y="465344"/>
                  <a:pt x="0" y="487584"/>
                </a:cubicBezTo>
                <a:cubicBezTo>
                  <a:pt x="0" y="533482"/>
                  <a:pt x="37349" y="570831"/>
                  <a:pt x="83247" y="570831"/>
                </a:cubicBezTo>
                <a:cubicBezTo>
                  <a:pt x="105429" y="570831"/>
                  <a:pt x="126263" y="562214"/>
                  <a:pt x="141989" y="546571"/>
                </a:cubicBezTo>
                <a:lnTo>
                  <a:pt x="356166" y="344285"/>
                </a:lnTo>
                <a:cubicBezTo>
                  <a:pt x="367757" y="332706"/>
                  <a:pt x="375608" y="318154"/>
                  <a:pt x="378882" y="302186"/>
                </a:cubicBezTo>
                <a:cubicBezTo>
                  <a:pt x="379997" y="296740"/>
                  <a:pt x="380555" y="291095"/>
                  <a:pt x="380555" y="285416"/>
                </a:cubicBezTo>
                <a:cubicBezTo>
                  <a:pt x="380555" y="279876"/>
                  <a:pt x="379997" y="274255"/>
                  <a:pt x="378882" y="26864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9" name="Forma libre 208">
            <a:extLst>
              <a:ext uri="{FF2B5EF4-FFF2-40B4-BE49-F238E27FC236}">
                <a16:creationId xmlns:a16="http://schemas.microsoft.com/office/drawing/2014/main" id="{2F193804-1534-364C-8078-EADCF9C5E5CD}"/>
              </a:ext>
            </a:extLst>
          </p:cNvPr>
          <p:cNvSpPr/>
          <p:nvPr/>
        </p:nvSpPr>
        <p:spPr>
          <a:xfrm>
            <a:off x="10791088" y="7179261"/>
            <a:ext cx="453071" cy="453071"/>
          </a:xfrm>
          <a:custGeom>
            <a:avLst/>
            <a:gdLst>
              <a:gd name="connsiteX0" fmla="*/ 130815 w 261630"/>
              <a:gd name="connsiteY0" fmla="*/ 261630 h 261630"/>
              <a:gd name="connsiteX1" fmla="*/ 261630 w 261630"/>
              <a:gd name="connsiteY1" fmla="*/ 130815 h 261630"/>
              <a:gd name="connsiteX2" fmla="*/ 130815 w 261630"/>
              <a:gd name="connsiteY2" fmla="*/ 0 h 261630"/>
              <a:gd name="connsiteX3" fmla="*/ 0 w 261630"/>
              <a:gd name="connsiteY3" fmla="*/ 130815 h 261630"/>
              <a:gd name="connsiteX4" fmla="*/ 130815 w 261630"/>
              <a:gd name="connsiteY4" fmla="*/ 261630 h 261630"/>
              <a:gd name="connsiteX5" fmla="*/ 118923 w 261630"/>
              <a:gd name="connsiteY5" fmla="*/ 59461 h 261630"/>
              <a:gd name="connsiteX6" fmla="*/ 130816 w 261630"/>
              <a:gd name="connsiteY6" fmla="*/ 47569 h 261630"/>
              <a:gd name="connsiteX7" fmla="*/ 142709 w 261630"/>
              <a:gd name="connsiteY7" fmla="*/ 59461 h 261630"/>
              <a:gd name="connsiteX8" fmla="*/ 142709 w 261630"/>
              <a:gd name="connsiteY8" fmla="*/ 125891 h 261630"/>
              <a:gd name="connsiteX9" fmla="*/ 174902 w 261630"/>
              <a:gd name="connsiteY9" fmla="*/ 158083 h 261630"/>
              <a:gd name="connsiteX10" fmla="*/ 174902 w 261630"/>
              <a:gd name="connsiteY10" fmla="*/ 174900 h 261630"/>
              <a:gd name="connsiteX11" fmla="*/ 166493 w 261630"/>
              <a:gd name="connsiteY11" fmla="*/ 178384 h 261630"/>
              <a:gd name="connsiteX12" fmla="*/ 158085 w 261630"/>
              <a:gd name="connsiteY12" fmla="*/ 174900 h 261630"/>
              <a:gd name="connsiteX13" fmla="*/ 122408 w 261630"/>
              <a:gd name="connsiteY13" fmla="*/ 139223 h 261630"/>
              <a:gd name="connsiteX14" fmla="*/ 118923 w 261630"/>
              <a:gd name="connsiteY14" fmla="*/ 130814 h 261630"/>
              <a:gd name="connsiteX15" fmla="*/ 118923 w 261630"/>
              <a:gd name="connsiteY15" fmla="*/ 59461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0">
                <a:moveTo>
                  <a:pt x="130815" y="261630"/>
                </a:moveTo>
                <a:cubicBezTo>
                  <a:pt x="202947" y="261630"/>
                  <a:pt x="261630" y="202947"/>
                  <a:pt x="261630" y="130815"/>
                </a:cubicBezTo>
                <a:cubicBezTo>
                  <a:pt x="261630" y="58683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0"/>
                  <a:pt x="130815" y="261630"/>
                </a:cubicBezTo>
                <a:close/>
                <a:moveTo>
                  <a:pt x="118923" y="59461"/>
                </a:moveTo>
                <a:cubicBezTo>
                  <a:pt x="118923" y="52888"/>
                  <a:pt x="124243" y="47569"/>
                  <a:pt x="130816" y="47569"/>
                </a:cubicBezTo>
                <a:cubicBezTo>
                  <a:pt x="137390" y="47569"/>
                  <a:pt x="142709" y="52888"/>
                  <a:pt x="142709" y="59461"/>
                </a:cubicBezTo>
                <a:lnTo>
                  <a:pt x="142709" y="125891"/>
                </a:lnTo>
                <a:lnTo>
                  <a:pt x="174902" y="158083"/>
                </a:lnTo>
                <a:cubicBezTo>
                  <a:pt x="179548" y="162729"/>
                  <a:pt x="179548" y="170255"/>
                  <a:pt x="174902" y="174900"/>
                </a:cubicBezTo>
                <a:cubicBezTo>
                  <a:pt x="172579" y="177222"/>
                  <a:pt x="169536" y="178384"/>
                  <a:pt x="166493" y="178384"/>
                </a:cubicBezTo>
                <a:cubicBezTo>
                  <a:pt x="163451" y="178384"/>
                  <a:pt x="160408" y="177222"/>
                  <a:pt x="158085" y="174900"/>
                </a:cubicBezTo>
                <a:lnTo>
                  <a:pt x="122408" y="139223"/>
                </a:lnTo>
                <a:cubicBezTo>
                  <a:pt x="120178" y="136993"/>
                  <a:pt x="118923" y="133974"/>
                  <a:pt x="118923" y="130814"/>
                </a:cubicBezTo>
                <a:lnTo>
                  <a:pt x="118923" y="5946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0" name="Forma libre 259">
            <a:extLst>
              <a:ext uri="{FF2B5EF4-FFF2-40B4-BE49-F238E27FC236}">
                <a16:creationId xmlns:a16="http://schemas.microsoft.com/office/drawing/2014/main" id="{1B923D15-456C-A74B-B725-C6F26D919703}"/>
              </a:ext>
            </a:extLst>
          </p:cNvPr>
          <p:cNvSpPr/>
          <p:nvPr/>
        </p:nvSpPr>
        <p:spPr>
          <a:xfrm>
            <a:off x="10296828" y="7549955"/>
            <a:ext cx="242043" cy="370693"/>
          </a:xfrm>
          <a:custGeom>
            <a:avLst/>
            <a:gdLst>
              <a:gd name="connsiteX0" fmla="*/ 111072 w 139770"/>
              <a:gd name="connsiteY0" fmla="*/ 19601 h 214060"/>
              <a:gd name="connsiteX1" fmla="*/ 14215 w 139770"/>
              <a:gd name="connsiteY1" fmla="*/ 230 h 214060"/>
              <a:gd name="connsiteX2" fmla="*/ 4344 w 139770"/>
              <a:gd name="connsiteY2" fmla="*/ 2692 h 214060"/>
              <a:gd name="connsiteX3" fmla="*/ 0 w 139770"/>
              <a:gd name="connsiteY3" fmla="*/ 11891 h 214060"/>
              <a:gd name="connsiteX4" fmla="*/ 0 w 139770"/>
              <a:gd name="connsiteY4" fmla="*/ 202168 h 214060"/>
              <a:gd name="connsiteX5" fmla="*/ 11893 w 139770"/>
              <a:gd name="connsiteY5" fmla="*/ 214061 h 214060"/>
              <a:gd name="connsiteX6" fmla="*/ 86405 w 139770"/>
              <a:gd name="connsiteY6" fmla="*/ 214061 h 214060"/>
              <a:gd name="connsiteX7" fmla="*/ 121734 w 139770"/>
              <a:gd name="connsiteY7" fmla="*/ 183435 h 214060"/>
              <a:gd name="connsiteX8" fmla="*/ 139410 w 139770"/>
              <a:gd name="connsiteY8" fmla="*/ 59634 h 214060"/>
              <a:gd name="connsiteX9" fmla="*/ 111072 w 139770"/>
              <a:gd name="connsiteY9" fmla="*/ 1960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60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7"/>
                  <a:pt x="0" y="8325"/>
                  <a:pt x="0" y="11891"/>
                </a:cubicBezTo>
                <a:lnTo>
                  <a:pt x="0" y="202168"/>
                </a:lnTo>
                <a:cubicBezTo>
                  <a:pt x="0" y="208741"/>
                  <a:pt x="5319" y="214061"/>
                  <a:pt x="11893" y="214061"/>
                </a:cubicBezTo>
                <a:lnTo>
                  <a:pt x="86405" y="214061"/>
                </a:lnTo>
                <a:cubicBezTo>
                  <a:pt x="104057" y="214061"/>
                  <a:pt x="119248" y="200890"/>
                  <a:pt x="121734" y="183435"/>
                </a:cubicBezTo>
                <a:lnTo>
                  <a:pt x="139410" y="59634"/>
                </a:lnTo>
                <a:cubicBezTo>
                  <a:pt x="142080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1" name="Forma libre 260">
            <a:extLst>
              <a:ext uri="{FF2B5EF4-FFF2-40B4-BE49-F238E27FC236}">
                <a16:creationId xmlns:a16="http://schemas.microsoft.com/office/drawing/2014/main" id="{0D241BF3-6111-2243-ACE8-F01836091FF3}"/>
              </a:ext>
            </a:extLst>
          </p:cNvPr>
          <p:cNvSpPr/>
          <p:nvPr/>
        </p:nvSpPr>
        <p:spPr>
          <a:xfrm>
            <a:off x="10545370" y="7611733"/>
            <a:ext cx="739974" cy="391288"/>
          </a:xfrm>
          <a:custGeom>
            <a:avLst/>
            <a:gdLst>
              <a:gd name="connsiteX0" fmla="*/ 355954 w 427305"/>
              <a:gd name="connsiteY0" fmla="*/ 71354 h 225953"/>
              <a:gd name="connsiteX1" fmla="*/ 293548 w 427305"/>
              <a:gd name="connsiteY1" fmla="*/ 82297 h 225953"/>
              <a:gd name="connsiteX2" fmla="*/ 284591 w 427305"/>
              <a:gd name="connsiteY2" fmla="*/ 94425 h 225953"/>
              <a:gd name="connsiteX3" fmla="*/ 284600 w 427305"/>
              <a:gd name="connsiteY3" fmla="*/ 95139 h 225953"/>
              <a:gd name="connsiteX4" fmla="*/ 262325 w 427305"/>
              <a:gd name="connsiteY4" fmla="*/ 139643 h 225953"/>
              <a:gd name="connsiteX5" fmla="*/ 206115 w 427305"/>
              <a:gd name="connsiteY5" fmla="*/ 154868 h 225953"/>
              <a:gd name="connsiteX6" fmla="*/ 72953 w 427305"/>
              <a:gd name="connsiteY6" fmla="*/ 129546 h 225953"/>
              <a:gd name="connsiteX7" fmla="*/ 63968 w 427305"/>
              <a:gd name="connsiteY7" fmla="*/ 115787 h 225953"/>
              <a:gd name="connsiteX8" fmla="*/ 79038 w 427305"/>
              <a:gd name="connsiteY8" fmla="*/ 106545 h 225953"/>
              <a:gd name="connsiteX9" fmla="*/ 206114 w 427305"/>
              <a:gd name="connsiteY9" fmla="*/ 131084 h 225953"/>
              <a:gd name="connsiteX10" fmla="*/ 248109 w 427305"/>
              <a:gd name="connsiteY10" fmla="*/ 120574 h 225953"/>
              <a:gd name="connsiteX11" fmla="*/ 260814 w 427305"/>
              <a:gd name="connsiteY11" fmla="*/ 95139 h 225953"/>
              <a:gd name="connsiteX12" fmla="*/ 260199 w 427305"/>
              <a:gd name="connsiteY12" fmla="*/ 89489 h 225953"/>
              <a:gd name="connsiteX13" fmla="*/ 168045 w 427305"/>
              <a:gd name="connsiteY13" fmla="*/ 35910 h 225953"/>
              <a:gd name="connsiteX14" fmla="*/ 117225 w 427305"/>
              <a:gd name="connsiteY14" fmla="*/ 17165 h 225953"/>
              <a:gd name="connsiteX15" fmla="*/ 58645 w 427305"/>
              <a:gd name="connsiteY15" fmla="*/ 0 h 225953"/>
              <a:gd name="connsiteX16" fmla="*/ 30017 w 427305"/>
              <a:gd name="connsiteY16" fmla="*/ 1967 h 225953"/>
              <a:gd name="connsiteX17" fmla="*/ 19742 w 427305"/>
              <a:gd name="connsiteY17" fmla="*/ 14664 h 225953"/>
              <a:gd name="connsiteX18" fmla="*/ 19415 w 427305"/>
              <a:gd name="connsiteY18" fmla="*/ 27326 h 225953"/>
              <a:gd name="connsiteX19" fmla="*/ 1740 w 427305"/>
              <a:gd name="connsiteY19" fmla="*/ 151162 h 225953"/>
              <a:gd name="connsiteX20" fmla="*/ 973 w 427305"/>
              <a:gd name="connsiteY20" fmla="*/ 154379 h 225953"/>
              <a:gd name="connsiteX21" fmla="*/ 345 w 427305"/>
              <a:gd name="connsiteY21" fmla="*/ 156759 h 225953"/>
              <a:gd name="connsiteX22" fmla="*/ 7034 w 427305"/>
              <a:gd name="connsiteY22" fmla="*/ 170463 h 225953"/>
              <a:gd name="connsiteX23" fmla="*/ 177568 w 427305"/>
              <a:gd name="connsiteY23" fmla="*/ 225953 h 225953"/>
              <a:gd name="connsiteX24" fmla="*/ 381503 w 427305"/>
              <a:gd name="connsiteY24" fmla="*/ 148375 h 225953"/>
              <a:gd name="connsiteX25" fmla="*/ 419945 w 427305"/>
              <a:gd name="connsiteY25" fmla="*/ 129928 h 225953"/>
              <a:gd name="connsiteX26" fmla="*/ 427303 w 427305"/>
              <a:gd name="connsiteY26" fmla="*/ 119356 h 225953"/>
              <a:gd name="connsiteX27" fmla="*/ 355954 w 427305"/>
              <a:gd name="connsiteY27" fmla="*/ 71354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3">
                <a:moveTo>
                  <a:pt x="355954" y="71354"/>
                </a:moveTo>
                <a:cubicBezTo>
                  <a:pt x="341104" y="71354"/>
                  <a:pt x="316064" y="76646"/>
                  <a:pt x="293548" y="82297"/>
                </a:cubicBezTo>
                <a:cubicBezTo>
                  <a:pt x="288035" y="83680"/>
                  <a:pt x="284467" y="88742"/>
                  <a:pt x="284591" y="94425"/>
                </a:cubicBezTo>
                <a:cubicBezTo>
                  <a:pt x="284596" y="94661"/>
                  <a:pt x="284600" y="94900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4113" y="154868"/>
                  <a:pt x="130560" y="146580"/>
                  <a:pt x="72953" y="129546"/>
                </a:cubicBezTo>
                <a:cubicBezTo>
                  <a:pt x="67008" y="127788"/>
                  <a:pt x="62805" y="121877"/>
                  <a:pt x="63968" y="115787"/>
                </a:cubicBezTo>
                <a:cubicBezTo>
                  <a:pt x="65308" y="108762"/>
                  <a:pt x="72397" y="104557"/>
                  <a:pt x="79038" y="106545"/>
                </a:cubicBezTo>
                <a:cubicBezTo>
                  <a:pt x="133994" y="122827"/>
                  <a:pt x="176732" y="131084"/>
                  <a:pt x="206114" y="131084"/>
                </a:cubicBezTo>
                <a:cubicBezTo>
                  <a:pt x="231130" y="131084"/>
                  <a:pt x="242070" y="125091"/>
                  <a:pt x="248109" y="120574"/>
                </a:cubicBezTo>
                <a:cubicBezTo>
                  <a:pt x="256424" y="114371"/>
                  <a:pt x="260814" y="105580"/>
                  <a:pt x="260814" y="95139"/>
                </a:cubicBezTo>
                <a:cubicBezTo>
                  <a:pt x="260814" y="93145"/>
                  <a:pt x="260451" y="91349"/>
                  <a:pt x="260199" y="89489"/>
                </a:cubicBezTo>
                <a:cubicBezTo>
                  <a:pt x="255697" y="56656"/>
                  <a:pt x="212465" y="44933"/>
                  <a:pt x="168045" y="35910"/>
                </a:cubicBezTo>
                <a:cubicBezTo>
                  <a:pt x="147420" y="31729"/>
                  <a:pt x="132066" y="24332"/>
                  <a:pt x="117225" y="17165"/>
                </a:cubicBezTo>
                <a:cubicBezTo>
                  <a:pt x="98921" y="8338"/>
                  <a:pt x="81640" y="0"/>
                  <a:pt x="58645" y="0"/>
                </a:cubicBezTo>
                <a:cubicBezTo>
                  <a:pt x="49529" y="0"/>
                  <a:pt x="39902" y="663"/>
                  <a:pt x="30017" y="1967"/>
                </a:cubicBezTo>
                <a:cubicBezTo>
                  <a:pt x="23776" y="2792"/>
                  <a:pt x="19272" y="8387"/>
                  <a:pt x="19742" y="14664"/>
                </a:cubicBezTo>
                <a:cubicBezTo>
                  <a:pt x="20089" y="19273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720" y="140403"/>
                  <a:pt x="411158" y="133789"/>
                  <a:pt x="419945" y="129928"/>
                </a:cubicBezTo>
                <a:cubicBezTo>
                  <a:pt x="424201" y="128058"/>
                  <a:pt x="427254" y="124004"/>
                  <a:pt x="427303" y="119356"/>
                </a:cubicBezTo>
                <a:cubicBezTo>
                  <a:pt x="427610" y="91113"/>
                  <a:pt x="398188" y="71354"/>
                  <a:pt x="355954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3" name="Forma libre 59">
            <a:extLst>
              <a:ext uri="{FF2B5EF4-FFF2-40B4-BE49-F238E27FC236}">
                <a16:creationId xmlns:a16="http://schemas.microsoft.com/office/drawing/2014/main" id="{A54A0AE8-A672-034E-9A7F-E03C8ADC30CB}"/>
              </a:ext>
            </a:extLst>
          </p:cNvPr>
          <p:cNvSpPr/>
          <p:nvPr/>
        </p:nvSpPr>
        <p:spPr>
          <a:xfrm>
            <a:off x="14977372" y="4821066"/>
            <a:ext cx="863359" cy="863359"/>
          </a:xfrm>
          <a:custGeom>
            <a:avLst/>
            <a:gdLst>
              <a:gd name="connsiteX0" fmla="*/ 286252 w 571945"/>
              <a:gd name="connsiteY0" fmla="*/ 836 h 571945"/>
              <a:gd name="connsiteX1" fmla="*/ 836 w 571945"/>
              <a:gd name="connsiteY1" fmla="*/ 286252 h 571945"/>
              <a:gd name="connsiteX2" fmla="*/ 286252 w 571945"/>
              <a:gd name="connsiteY2" fmla="*/ 571667 h 571945"/>
              <a:gd name="connsiteX3" fmla="*/ 571667 w 571945"/>
              <a:gd name="connsiteY3" fmla="*/ 286252 h 571945"/>
              <a:gd name="connsiteX4" fmla="*/ 286252 w 571945"/>
              <a:gd name="connsiteY4" fmla="*/ 836 h 571945"/>
              <a:gd name="connsiteX5" fmla="*/ 381390 w 571945"/>
              <a:gd name="connsiteY5" fmla="*/ 393283 h 571945"/>
              <a:gd name="connsiteX6" fmla="*/ 369497 w 571945"/>
              <a:gd name="connsiteY6" fmla="*/ 405175 h 571945"/>
              <a:gd name="connsiteX7" fmla="*/ 321929 w 571945"/>
              <a:gd name="connsiteY7" fmla="*/ 405175 h 571945"/>
              <a:gd name="connsiteX8" fmla="*/ 310036 w 571945"/>
              <a:gd name="connsiteY8" fmla="*/ 393283 h 571945"/>
              <a:gd name="connsiteX9" fmla="*/ 310036 w 571945"/>
              <a:gd name="connsiteY9" fmla="*/ 338618 h 571945"/>
              <a:gd name="connsiteX10" fmla="*/ 209439 w 571945"/>
              <a:gd name="connsiteY10" fmla="*/ 403282 h 571945"/>
              <a:gd name="connsiteX11" fmla="*/ 197315 w 571945"/>
              <a:gd name="connsiteY11" fmla="*/ 403724 h 571945"/>
              <a:gd name="connsiteX12" fmla="*/ 191112 w 571945"/>
              <a:gd name="connsiteY12" fmla="*/ 393283 h 571945"/>
              <a:gd name="connsiteX13" fmla="*/ 191112 w 571945"/>
              <a:gd name="connsiteY13" fmla="*/ 179221 h 571945"/>
              <a:gd name="connsiteX14" fmla="*/ 197315 w 571945"/>
              <a:gd name="connsiteY14" fmla="*/ 168780 h 571945"/>
              <a:gd name="connsiteX15" fmla="*/ 209439 w 571945"/>
              <a:gd name="connsiteY15" fmla="*/ 169221 h 571945"/>
              <a:gd name="connsiteX16" fmla="*/ 310036 w 571945"/>
              <a:gd name="connsiteY16" fmla="*/ 233886 h 571945"/>
              <a:gd name="connsiteX17" fmla="*/ 310036 w 571945"/>
              <a:gd name="connsiteY17" fmla="*/ 179221 h 571945"/>
              <a:gd name="connsiteX18" fmla="*/ 321929 w 571945"/>
              <a:gd name="connsiteY18" fmla="*/ 167328 h 571945"/>
              <a:gd name="connsiteX19" fmla="*/ 369498 w 571945"/>
              <a:gd name="connsiteY19" fmla="*/ 167328 h 571945"/>
              <a:gd name="connsiteX20" fmla="*/ 381391 w 571945"/>
              <a:gd name="connsiteY20" fmla="*/ 179221 h 571945"/>
              <a:gd name="connsiteX21" fmla="*/ 381391 w 571945"/>
              <a:gd name="connsiteY21" fmla="*/ 393283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945" h="571945">
                <a:moveTo>
                  <a:pt x="286252" y="836"/>
                </a:moveTo>
                <a:cubicBezTo>
                  <a:pt x="128864" y="836"/>
                  <a:pt x="836" y="128876"/>
                  <a:pt x="836" y="286252"/>
                </a:cubicBezTo>
                <a:cubicBezTo>
                  <a:pt x="836" y="443627"/>
                  <a:pt x="128864" y="571667"/>
                  <a:pt x="286252" y="571667"/>
                </a:cubicBezTo>
                <a:cubicBezTo>
                  <a:pt x="443639" y="571667"/>
                  <a:pt x="571667" y="443627"/>
                  <a:pt x="571667" y="286252"/>
                </a:cubicBezTo>
                <a:cubicBezTo>
                  <a:pt x="571667" y="128876"/>
                  <a:pt x="443639" y="836"/>
                  <a:pt x="286252" y="836"/>
                </a:cubicBezTo>
                <a:close/>
                <a:moveTo>
                  <a:pt x="381390" y="393283"/>
                </a:moveTo>
                <a:cubicBezTo>
                  <a:pt x="381390" y="399856"/>
                  <a:pt x="376071" y="405175"/>
                  <a:pt x="369497" y="405175"/>
                </a:cubicBezTo>
                <a:lnTo>
                  <a:pt x="321929" y="405175"/>
                </a:lnTo>
                <a:cubicBezTo>
                  <a:pt x="315355" y="405175"/>
                  <a:pt x="310036" y="399856"/>
                  <a:pt x="310036" y="393283"/>
                </a:cubicBezTo>
                <a:lnTo>
                  <a:pt x="310036" y="338618"/>
                </a:lnTo>
                <a:lnTo>
                  <a:pt x="209439" y="403282"/>
                </a:lnTo>
                <a:cubicBezTo>
                  <a:pt x="205769" y="405628"/>
                  <a:pt x="201077" y="405767"/>
                  <a:pt x="197315" y="403724"/>
                </a:cubicBezTo>
                <a:cubicBezTo>
                  <a:pt x="193482" y="401633"/>
                  <a:pt x="191112" y="397638"/>
                  <a:pt x="191112" y="393283"/>
                </a:cubicBezTo>
                <a:lnTo>
                  <a:pt x="191112" y="179221"/>
                </a:lnTo>
                <a:cubicBezTo>
                  <a:pt x="191112" y="174866"/>
                  <a:pt x="193482" y="170870"/>
                  <a:pt x="197315" y="168780"/>
                </a:cubicBezTo>
                <a:cubicBezTo>
                  <a:pt x="201077" y="166713"/>
                  <a:pt x="205769" y="166840"/>
                  <a:pt x="209439" y="169221"/>
                </a:cubicBezTo>
                <a:lnTo>
                  <a:pt x="310036" y="233886"/>
                </a:lnTo>
                <a:lnTo>
                  <a:pt x="310036" y="179221"/>
                </a:lnTo>
                <a:cubicBezTo>
                  <a:pt x="310036" y="172647"/>
                  <a:pt x="315355" y="167328"/>
                  <a:pt x="321929" y="167328"/>
                </a:cubicBezTo>
                <a:lnTo>
                  <a:pt x="369498" y="167328"/>
                </a:lnTo>
                <a:cubicBezTo>
                  <a:pt x="376072" y="167328"/>
                  <a:pt x="381391" y="172647"/>
                  <a:pt x="381391" y="179221"/>
                </a:cubicBezTo>
                <a:lnTo>
                  <a:pt x="381391" y="39328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97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5" name="Freeform 2">
            <a:extLst>
              <a:ext uri="{FF2B5EF4-FFF2-40B4-BE49-F238E27FC236}">
                <a16:creationId xmlns:a16="http://schemas.microsoft.com/office/drawing/2014/main" id="{5B82224E-510D-E34B-9061-FEAA9A0BD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255" y="6353771"/>
            <a:ext cx="1799384" cy="5882602"/>
          </a:xfrm>
          <a:custGeom>
            <a:avLst/>
            <a:gdLst>
              <a:gd name="T0" fmla="*/ 250 w 688"/>
              <a:gd name="T1" fmla="*/ 0 h 2251"/>
              <a:gd name="T2" fmla="*/ 687 w 688"/>
              <a:gd name="T3" fmla="*/ 0 h 2251"/>
              <a:gd name="T4" fmla="*/ 437 w 688"/>
              <a:gd name="T5" fmla="*/ 2250 h 2251"/>
              <a:gd name="T6" fmla="*/ 0 w 688"/>
              <a:gd name="T7" fmla="*/ 2187 h 2251"/>
              <a:gd name="T8" fmla="*/ 250 w 688"/>
              <a:gd name="T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8" h="2251">
                <a:moveTo>
                  <a:pt x="250" y="0"/>
                </a:moveTo>
                <a:lnTo>
                  <a:pt x="687" y="0"/>
                </a:lnTo>
                <a:lnTo>
                  <a:pt x="437" y="2250"/>
                </a:lnTo>
                <a:lnTo>
                  <a:pt x="0" y="2187"/>
                </a:lnTo>
                <a:lnTo>
                  <a:pt x="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06F0ECFD-9E9A-D34E-BE70-CC78C7CA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126" y="5023417"/>
            <a:ext cx="3840996" cy="1718646"/>
          </a:xfrm>
          <a:custGeom>
            <a:avLst/>
            <a:gdLst>
              <a:gd name="T0" fmla="*/ 344 w 1470"/>
              <a:gd name="T1" fmla="*/ 125 h 657"/>
              <a:gd name="T2" fmla="*/ 1469 w 1470"/>
              <a:gd name="T3" fmla="*/ 125 h 657"/>
              <a:gd name="T4" fmla="*/ 1406 w 1470"/>
              <a:gd name="T5" fmla="*/ 531 h 657"/>
              <a:gd name="T6" fmla="*/ 344 w 1470"/>
              <a:gd name="T7" fmla="*/ 531 h 657"/>
              <a:gd name="T8" fmla="*/ 406 w 1470"/>
              <a:gd name="T9" fmla="*/ 656 h 657"/>
              <a:gd name="T10" fmla="*/ 156 w 1470"/>
              <a:gd name="T11" fmla="*/ 656 h 657"/>
              <a:gd name="T12" fmla="*/ 0 w 1470"/>
              <a:gd name="T13" fmla="*/ 343 h 657"/>
              <a:gd name="T14" fmla="*/ 156 w 1470"/>
              <a:gd name="T15" fmla="*/ 0 h 657"/>
              <a:gd name="T16" fmla="*/ 406 w 1470"/>
              <a:gd name="T17" fmla="*/ 0 h 657"/>
              <a:gd name="T18" fmla="*/ 344 w 1470"/>
              <a:gd name="T19" fmla="*/ 12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0" h="657">
                <a:moveTo>
                  <a:pt x="344" y="125"/>
                </a:moveTo>
                <a:lnTo>
                  <a:pt x="1469" y="125"/>
                </a:lnTo>
                <a:lnTo>
                  <a:pt x="1406" y="531"/>
                </a:lnTo>
                <a:lnTo>
                  <a:pt x="344" y="531"/>
                </a:lnTo>
                <a:lnTo>
                  <a:pt x="406" y="656"/>
                </a:lnTo>
                <a:lnTo>
                  <a:pt x="156" y="656"/>
                </a:lnTo>
                <a:lnTo>
                  <a:pt x="0" y="343"/>
                </a:lnTo>
                <a:lnTo>
                  <a:pt x="156" y="0"/>
                </a:lnTo>
                <a:lnTo>
                  <a:pt x="406" y="0"/>
                </a:lnTo>
                <a:lnTo>
                  <a:pt x="344" y="1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7" name="Freeform 4">
            <a:extLst>
              <a:ext uri="{FF2B5EF4-FFF2-40B4-BE49-F238E27FC236}">
                <a16:creationId xmlns:a16="http://schemas.microsoft.com/office/drawing/2014/main" id="{8A26DA1C-9FAD-6743-AB46-0B474121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852" y="8476121"/>
            <a:ext cx="1557163" cy="3598768"/>
          </a:xfrm>
          <a:custGeom>
            <a:avLst/>
            <a:gdLst>
              <a:gd name="T0" fmla="*/ 156 w 594"/>
              <a:gd name="T1" fmla="*/ 0 h 1376"/>
              <a:gd name="T2" fmla="*/ 593 w 594"/>
              <a:gd name="T3" fmla="*/ 0 h 1376"/>
              <a:gd name="T4" fmla="*/ 437 w 594"/>
              <a:gd name="T5" fmla="*/ 1375 h 1376"/>
              <a:gd name="T6" fmla="*/ 0 w 594"/>
              <a:gd name="T7" fmla="*/ 1344 h 1376"/>
              <a:gd name="T8" fmla="*/ 156 w 594"/>
              <a:gd name="T9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" h="1376">
                <a:moveTo>
                  <a:pt x="156" y="0"/>
                </a:moveTo>
                <a:lnTo>
                  <a:pt x="593" y="0"/>
                </a:lnTo>
                <a:lnTo>
                  <a:pt x="437" y="1375"/>
                </a:lnTo>
                <a:lnTo>
                  <a:pt x="0" y="1344"/>
                </a:lnTo>
                <a:lnTo>
                  <a:pt x="15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8" name="Freeform 5">
            <a:extLst>
              <a:ext uri="{FF2B5EF4-FFF2-40B4-BE49-F238E27FC236}">
                <a16:creationId xmlns:a16="http://schemas.microsoft.com/office/drawing/2014/main" id="{9C66154E-E151-FF4E-BD4F-513E9B72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71" y="7091980"/>
            <a:ext cx="3840989" cy="1718646"/>
          </a:xfrm>
          <a:custGeom>
            <a:avLst/>
            <a:gdLst>
              <a:gd name="T0" fmla="*/ 344 w 1470"/>
              <a:gd name="T1" fmla="*/ 125 h 657"/>
              <a:gd name="T2" fmla="*/ 1469 w 1470"/>
              <a:gd name="T3" fmla="*/ 125 h 657"/>
              <a:gd name="T4" fmla="*/ 1406 w 1470"/>
              <a:gd name="T5" fmla="*/ 531 h 657"/>
              <a:gd name="T6" fmla="*/ 344 w 1470"/>
              <a:gd name="T7" fmla="*/ 531 h 657"/>
              <a:gd name="T8" fmla="*/ 406 w 1470"/>
              <a:gd name="T9" fmla="*/ 656 h 657"/>
              <a:gd name="T10" fmla="*/ 156 w 1470"/>
              <a:gd name="T11" fmla="*/ 656 h 657"/>
              <a:gd name="T12" fmla="*/ 0 w 1470"/>
              <a:gd name="T13" fmla="*/ 313 h 657"/>
              <a:gd name="T14" fmla="*/ 156 w 1470"/>
              <a:gd name="T15" fmla="*/ 0 h 657"/>
              <a:gd name="T16" fmla="*/ 406 w 1470"/>
              <a:gd name="T17" fmla="*/ 0 h 657"/>
              <a:gd name="T18" fmla="*/ 344 w 1470"/>
              <a:gd name="T19" fmla="*/ 12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0" h="657">
                <a:moveTo>
                  <a:pt x="344" y="125"/>
                </a:moveTo>
                <a:lnTo>
                  <a:pt x="1469" y="125"/>
                </a:lnTo>
                <a:lnTo>
                  <a:pt x="1406" y="531"/>
                </a:lnTo>
                <a:lnTo>
                  <a:pt x="344" y="531"/>
                </a:lnTo>
                <a:lnTo>
                  <a:pt x="406" y="656"/>
                </a:lnTo>
                <a:lnTo>
                  <a:pt x="156" y="656"/>
                </a:lnTo>
                <a:lnTo>
                  <a:pt x="0" y="313"/>
                </a:lnTo>
                <a:lnTo>
                  <a:pt x="156" y="0"/>
                </a:lnTo>
                <a:lnTo>
                  <a:pt x="406" y="0"/>
                </a:lnTo>
                <a:lnTo>
                  <a:pt x="344" y="1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B67464CF-56BE-9A48-8785-E81C3D57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17" y="10598472"/>
            <a:ext cx="1314934" cy="1314935"/>
          </a:xfrm>
          <a:custGeom>
            <a:avLst/>
            <a:gdLst>
              <a:gd name="T0" fmla="*/ 62 w 501"/>
              <a:gd name="T1" fmla="*/ 0 h 501"/>
              <a:gd name="T2" fmla="*/ 500 w 501"/>
              <a:gd name="T3" fmla="*/ 0 h 501"/>
              <a:gd name="T4" fmla="*/ 468 w 501"/>
              <a:gd name="T5" fmla="*/ 500 h 501"/>
              <a:gd name="T6" fmla="*/ 0 w 501"/>
              <a:gd name="T7" fmla="*/ 469 h 501"/>
              <a:gd name="T8" fmla="*/ 62 w 501"/>
              <a:gd name="T9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501">
                <a:moveTo>
                  <a:pt x="62" y="0"/>
                </a:moveTo>
                <a:lnTo>
                  <a:pt x="500" y="0"/>
                </a:lnTo>
                <a:lnTo>
                  <a:pt x="468" y="500"/>
                </a:lnTo>
                <a:lnTo>
                  <a:pt x="0" y="469"/>
                </a:lnTo>
                <a:lnTo>
                  <a:pt x="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7">
            <a:extLst>
              <a:ext uri="{FF2B5EF4-FFF2-40B4-BE49-F238E27FC236}">
                <a16:creationId xmlns:a16="http://schemas.microsoft.com/office/drawing/2014/main" id="{2793E6F9-9DF0-534D-8991-90A9178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346" y="9241224"/>
            <a:ext cx="3840989" cy="1718646"/>
          </a:xfrm>
          <a:custGeom>
            <a:avLst/>
            <a:gdLst>
              <a:gd name="T0" fmla="*/ 344 w 1470"/>
              <a:gd name="T1" fmla="*/ 125 h 657"/>
              <a:gd name="T2" fmla="*/ 1469 w 1470"/>
              <a:gd name="T3" fmla="*/ 125 h 657"/>
              <a:gd name="T4" fmla="*/ 1407 w 1470"/>
              <a:gd name="T5" fmla="*/ 531 h 657"/>
              <a:gd name="T6" fmla="*/ 344 w 1470"/>
              <a:gd name="T7" fmla="*/ 531 h 657"/>
              <a:gd name="T8" fmla="*/ 407 w 1470"/>
              <a:gd name="T9" fmla="*/ 656 h 657"/>
              <a:gd name="T10" fmla="*/ 157 w 1470"/>
              <a:gd name="T11" fmla="*/ 656 h 657"/>
              <a:gd name="T12" fmla="*/ 0 w 1470"/>
              <a:gd name="T13" fmla="*/ 312 h 657"/>
              <a:gd name="T14" fmla="*/ 157 w 1470"/>
              <a:gd name="T15" fmla="*/ 0 h 657"/>
              <a:gd name="T16" fmla="*/ 407 w 1470"/>
              <a:gd name="T17" fmla="*/ 0 h 657"/>
              <a:gd name="T18" fmla="*/ 344 w 1470"/>
              <a:gd name="T19" fmla="*/ 12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0" h="657">
                <a:moveTo>
                  <a:pt x="344" y="125"/>
                </a:moveTo>
                <a:lnTo>
                  <a:pt x="1469" y="125"/>
                </a:lnTo>
                <a:lnTo>
                  <a:pt x="1407" y="531"/>
                </a:lnTo>
                <a:lnTo>
                  <a:pt x="344" y="531"/>
                </a:lnTo>
                <a:lnTo>
                  <a:pt x="407" y="656"/>
                </a:lnTo>
                <a:lnTo>
                  <a:pt x="157" y="656"/>
                </a:lnTo>
                <a:lnTo>
                  <a:pt x="0" y="312"/>
                </a:lnTo>
                <a:lnTo>
                  <a:pt x="157" y="0"/>
                </a:lnTo>
                <a:lnTo>
                  <a:pt x="407" y="0"/>
                </a:lnTo>
                <a:lnTo>
                  <a:pt x="344" y="1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1" name="Freeform 8">
            <a:extLst>
              <a:ext uri="{FF2B5EF4-FFF2-40B4-BE49-F238E27FC236}">
                <a16:creationId xmlns:a16="http://schemas.microsoft.com/office/drawing/2014/main" id="{3297F97C-CC03-4F43-AB3F-FA145468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652" y="7576429"/>
            <a:ext cx="1718646" cy="4821427"/>
          </a:xfrm>
          <a:custGeom>
            <a:avLst/>
            <a:gdLst>
              <a:gd name="T0" fmla="*/ 187 w 657"/>
              <a:gd name="T1" fmla="*/ 0 h 1844"/>
              <a:gd name="T2" fmla="*/ 656 w 657"/>
              <a:gd name="T3" fmla="*/ 0 h 1844"/>
              <a:gd name="T4" fmla="*/ 437 w 657"/>
              <a:gd name="T5" fmla="*/ 1843 h 1844"/>
              <a:gd name="T6" fmla="*/ 0 w 657"/>
              <a:gd name="T7" fmla="*/ 1781 h 1844"/>
              <a:gd name="T8" fmla="*/ 187 w 657"/>
              <a:gd name="T9" fmla="*/ 0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" h="1844">
                <a:moveTo>
                  <a:pt x="187" y="0"/>
                </a:moveTo>
                <a:lnTo>
                  <a:pt x="656" y="0"/>
                </a:lnTo>
                <a:lnTo>
                  <a:pt x="437" y="1843"/>
                </a:lnTo>
                <a:lnTo>
                  <a:pt x="0" y="1781"/>
                </a:lnTo>
                <a:lnTo>
                  <a:pt x="1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9">
            <a:extLst>
              <a:ext uri="{FF2B5EF4-FFF2-40B4-BE49-F238E27FC236}">
                <a16:creationId xmlns:a16="http://schemas.microsoft.com/office/drawing/2014/main" id="{B3C1C9BB-833B-C746-8389-1C65D515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639" y="6192287"/>
            <a:ext cx="3921734" cy="1637901"/>
          </a:xfrm>
          <a:custGeom>
            <a:avLst/>
            <a:gdLst>
              <a:gd name="T0" fmla="*/ 1156 w 1501"/>
              <a:gd name="T1" fmla="*/ 94 h 626"/>
              <a:gd name="T2" fmla="*/ 63 w 1501"/>
              <a:gd name="T3" fmla="*/ 94 h 626"/>
              <a:gd name="T4" fmla="*/ 0 w 1501"/>
              <a:gd name="T5" fmla="*/ 532 h 626"/>
              <a:gd name="T6" fmla="*/ 1156 w 1501"/>
              <a:gd name="T7" fmla="*/ 532 h 626"/>
              <a:gd name="T8" fmla="*/ 1094 w 1501"/>
              <a:gd name="T9" fmla="*/ 625 h 626"/>
              <a:gd name="T10" fmla="*/ 1344 w 1501"/>
              <a:gd name="T11" fmla="*/ 625 h 626"/>
              <a:gd name="T12" fmla="*/ 1500 w 1501"/>
              <a:gd name="T13" fmla="*/ 313 h 626"/>
              <a:gd name="T14" fmla="*/ 1344 w 1501"/>
              <a:gd name="T15" fmla="*/ 0 h 626"/>
              <a:gd name="T16" fmla="*/ 1094 w 1501"/>
              <a:gd name="T17" fmla="*/ 0 h 626"/>
              <a:gd name="T18" fmla="*/ 1156 w 1501"/>
              <a:gd name="T19" fmla="*/ 9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1" h="626">
                <a:moveTo>
                  <a:pt x="1156" y="94"/>
                </a:moveTo>
                <a:lnTo>
                  <a:pt x="63" y="94"/>
                </a:lnTo>
                <a:lnTo>
                  <a:pt x="0" y="532"/>
                </a:lnTo>
                <a:lnTo>
                  <a:pt x="1156" y="532"/>
                </a:lnTo>
                <a:lnTo>
                  <a:pt x="1094" y="625"/>
                </a:lnTo>
                <a:lnTo>
                  <a:pt x="1344" y="625"/>
                </a:lnTo>
                <a:lnTo>
                  <a:pt x="1500" y="313"/>
                </a:lnTo>
                <a:lnTo>
                  <a:pt x="1344" y="0"/>
                </a:lnTo>
                <a:lnTo>
                  <a:pt x="1094" y="0"/>
                </a:lnTo>
                <a:lnTo>
                  <a:pt x="1156" y="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10">
            <a:extLst>
              <a:ext uri="{FF2B5EF4-FFF2-40B4-BE49-F238E27FC236}">
                <a16:creationId xmlns:a16="http://schemas.microsoft.com/office/drawing/2014/main" id="{E003CCF3-9693-9C43-AB8D-CF28DE45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586" y="9698780"/>
            <a:ext cx="1476418" cy="2537593"/>
          </a:xfrm>
          <a:custGeom>
            <a:avLst/>
            <a:gdLst>
              <a:gd name="T0" fmla="*/ 93 w 563"/>
              <a:gd name="T1" fmla="*/ 0 h 1095"/>
              <a:gd name="T2" fmla="*/ 562 w 563"/>
              <a:gd name="T3" fmla="*/ 0 h 1095"/>
              <a:gd name="T4" fmla="*/ 437 w 563"/>
              <a:gd name="T5" fmla="*/ 1094 h 1095"/>
              <a:gd name="T6" fmla="*/ 0 w 563"/>
              <a:gd name="T7" fmla="*/ 1031 h 1095"/>
              <a:gd name="T8" fmla="*/ 93 w 563"/>
              <a:gd name="T9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" h="1095">
                <a:moveTo>
                  <a:pt x="93" y="0"/>
                </a:moveTo>
                <a:lnTo>
                  <a:pt x="562" y="0"/>
                </a:lnTo>
                <a:lnTo>
                  <a:pt x="437" y="1094"/>
                </a:lnTo>
                <a:lnTo>
                  <a:pt x="0" y="1031"/>
                </a:lnTo>
                <a:lnTo>
                  <a:pt x="9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A793335B-86BD-5F42-A125-DA8E73B1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14" y="8314638"/>
            <a:ext cx="4175494" cy="1718646"/>
          </a:xfrm>
          <a:custGeom>
            <a:avLst/>
            <a:gdLst>
              <a:gd name="T0" fmla="*/ 1219 w 1595"/>
              <a:gd name="T1" fmla="*/ 125 h 657"/>
              <a:gd name="T2" fmla="*/ 63 w 1595"/>
              <a:gd name="T3" fmla="*/ 125 h 657"/>
              <a:gd name="T4" fmla="*/ 0 w 1595"/>
              <a:gd name="T5" fmla="*/ 531 h 657"/>
              <a:gd name="T6" fmla="*/ 1219 w 1595"/>
              <a:gd name="T7" fmla="*/ 531 h 657"/>
              <a:gd name="T8" fmla="*/ 1188 w 1595"/>
              <a:gd name="T9" fmla="*/ 656 h 657"/>
              <a:gd name="T10" fmla="*/ 1438 w 1595"/>
              <a:gd name="T11" fmla="*/ 656 h 657"/>
              <a:gd name="T12" fmla="*/ 1594 w 1595"/>
              <a:gd name="T13" fmla="*/ 344 h 657"/>
              <a:gd name="T14" fmla="*/ 1438 w 1595"/>
              <a:gd name="T15" fmla="*/ 0 h 657"/>
              <a:gd name="T16" fmla="*/ 1188 w 1595"/>
              <a:gd name="T17" fmla="*/ 0 h 657"/>
              <a:gd name="T18" fmla="*/ 1219 w 1595"/>
              <a:gd name="T19" fmla="*/ 12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5" h="657">
                <a:moveTo>
                  <a:pt x="1219" y="125"/>
                </a:moveTo>
                <a:lnTo>
                  <a:pt x="63" y="125"/>
                </a:lnTo>
                <a:lnTo>
                  <a:pt x="0" y="531"/>
                </a:lnTo>
                <a:lnTo>
                  <a:pt x="1219" y="531"/>
                </a:lnTo>
                <a:lnTo>
                  <a:pt x="1188" y="656"/>
                </a:lnTo>
                <a:lnTo>
                  <a:pt x="1438" y="656"/>
                </a:lnTo>
                <a:lnTo>
                  <a:pt x="1594" y="344"/>
                </a:lnTo>
                <a:lnTo>
                  <a:pt x="1438" y="0"/>
                </a:lnTo>
                <a:lnTo>
                  <a:pt x="1188" y="0"/>
                </a:lnTo>
                <a:lnTo>
                  <a:pt x="1219" y="1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D15B61-FBFF-B44D-8F9E-56A35262E909}"/>
              </a:ext>
            </a:extLst>
          </p:cNvPr>
          <p:cNvSpPr txBox="1"/>
          <p:nvPr/>
        </p:nvSpPr>
        <p:spPr>
          <a:xfrm>
            <a:off x="938315" y="10100547"/>
            <a:ext cx="50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7141F4-DCED-AE45-AE3E-BFC5CA1C6ED1}"/>
              </a:ext>
            </a:extLst>
          </p:cNvPr>
          <p:cNvSpPr/>
          <p:nvPr/>
        </p:nvSpPr>
        <p:spPr>
          <a:xfrm>
            <a:off x="2638597" y="9479881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C35305-2691-1741-BA05-2B712266ED1B}"/>
              </a:ext>
            </a:extLst>
          </p:cNvPr>
          <p:cNvSpPr txBox="1"/>
          <p:nvPr/>
        </p:nvSpPr>
        <p:spPr>
          <a:xfrm>
            <a:off x="2229233" y="7841441"/>
            <a:ext cx="50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7848DA-4852-3649-8B62-9ABF5387E6E7}"/>
              </a:ext>
            </a:extLst>
          </p:cNvPr>
          <p:cNvSpPr/>
          <p:nvPr/>
        </p:nvSpPr>
        <p:spPr>
          <a:xfrm>
            <a:off x="3929515" y="722077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B3BCE6-D3B8-034D-9AFD-286F415BA649}"/>
              </a:ext>
            </a:extLst>
          </p:cNvPr>
          <p:cNvSpPr txBox="1"/>
          <p:nvPr/>
        </p:nvSpPr>
        <p:spPr>
          <a:xfrm>
            <a:off x="3977350" y="5716806"/>
            <a:ext cx="50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28703ED-7BBC-E945-A3E2-411D472A9D1C}"/>
              </a:ext>
            </a:extLst>
          </p:cNvPr>
          <p:cNvSpPr/>
          <p:nvPr/>
        </p:nvSpPr>
        <p:spPr>
          <a:xfrm>
            <a:off x="5677632" y="509614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CEFAB2-491A-9A41-9137-DD8E3DF1DDAE}"/>
              </a:ext>
            </a:extLst>
          </p:cNvPr>
          <p:cNvSpPr txBox="1"/>
          <p:nvPr/>
        </p:nvSpPr>
        <p:spPr>
          <a:xfrm>
            <a:off x="17172082" y="6956693"/>
            <a:ext cx="50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79E8B9-8E4B-F646-A075-2A60AFF4A9C7}"/>
              </a:ext>
            </a:extLst>
          </p:cNvPr>
          <p:cNvSpPr/>
          <p:nvPr/>
        </p:nvSpPr>
        <p:spPr>
          <a:xfrm>
            <a:off x="17172082" y="633602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2225CB-F3E2-6F40-8DD7-EC158057A6A5}"/>
              </a:ext>
            </a:extLst>
          </p:cNvPr>
          <p:cNvSpPr txBox="1"/>
          <p:nvPr/>
        </p:nvSpPr>
        <p:spPr>
          <a:xfrm>
            <a:off x="18489893" y="9188905"/>
            <a:ext cx="50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C2F96C-1B08-494C-844B-0888D12E6DDC}"/>
              </a:ext>
            </a:extLst>
          </p:cNvPr>
          <p:cNvSpPr/>
          <p:nvPr/>
        </p:nvSpPr>
        <p:spPr>
          <a:xfrm>
            <a:off x="18489893" y="856823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6" name="CuadroTexto 350">
            <a:extLst>
              <a:ext uri="{FF2B5EF4-FFF2-40B4-BE49-F238E27FC236}">
                <a16:creationId xmlns:a16="http://schemas.microsoft.com/office/drawing/2014/main" id="{492FC408-AA6B-114B-BE48-76F66793002E}"/>
              </a:ext>
            </a:extLst>
          </p:cNvPr>
          <p:cNvSpPr txBox="1"/>
          <p:nvPr/>
        </p:nvSpPr>
        <p:spPr>
          <a:xfrm>
            <a:off x="8987100" y="10160135"/>
            <a:ext cx="570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A26E1-E3CC-2A48-B3A2-ED55184DCD4D}"/>
              </a:ext>
            </a:extLst>
          </p:cNvPr>
          <p:cNvSpPr/>
          <p:nvPr/>
        </p:nvSpPr>
        <p:spPr>
          <a:xfrm>
            <a:off x="7734068" y="11832597"/>
            <a:ext cx="8385590" cy="618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7" name="CuadroTexto 350">
            <a:extLst>
              <a:ext uri="{FF2B5EF4-FFF2-40B4-BE49-F238E27FC236}">
                <a16:creationId xmlns:a16="http://schemas.microsoft.com/office/drawing/2014/main" id="{BC6F84FB-A5F0-B24F-A283-54C4626FF347}"/>
              </a:ext>
            </a:extLst>
          </p:cNvPr>
          <p:cNvSpPr txBox="1"/>
          <p:nvPr/>
        </p:nvSpPr>
        <p:spPr>
          <a:xfrm>
            <a:off x="10151737" y="10160135"/>
            <a:ext cx="769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28" name="CuadroTexto 350">
            <a:extLst>
              <a:ext uri="{FF2B5EF4-FFF2-40B4-BE49-F238E27FC236}">
                <a16:creationId xmlns:a16="http://schemas.microsoft.com/office/drawing/2014/main" id="{C7C47949-364F-674D-8942-05C2BBCF6E65}"/>
              </a:ext>
            </a:extLst>
          </p:cNvPr>
          <p:cNvSpPr txBox="1"/>
          <p:nvPr/>
        </p:nvSpPr>
        <p:spPr>
          <a:xfrm>
            <a:off x="11451916" y="10160135"/>
            <a:ext cx="805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29" name="CuadroTexto 350">
            <a:extLst>
              <a:ext uri="{FF2B5EF4-FFF2-40B4-BE49-F238E27FC236}">
                <a16:creationId xmlns:a16="http://schemas.microsoft.com/office/drawing/2014/main" id="{41AEE452-4958-374B-815C-7B0570C3A162}"/>
              </a:ext>
            </a:extLst>
          </p:cNvPr>
          <p:cNvSpPr txBox="1"/>
          <p:nvPr/>
        </p:nvSpPr>
        <p:spPr>
          <a:xfrm>
            <a:off x="12786647" y="10160135"/>
            <a:ext cx="878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1984575B-3F47-0E48-9B5A-12A2A0D230F5}"/>
              </a:ext>
            </a:extLst>
          </p:cNvPr>
          <p:cNvSpPr txBox="1"/>
          <p:nvPr/>
        </p:nvSpPr>
        <p:spPr>
          <a:xfrm>
            <a:off x="14091191" y="10160135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pic>
        <p:nvPicPr>
          <p:cNvPr id="143" name="Gráfico 241">
            <a:extLst>
              <a:ext uri="{FF2B5EF4-FFF2-40B4-BE49-F238E27FC236}">
                <a16:creationId xmlns:a16="http://schemas.microsoft.com/office/drawing/2014/main" id="{4DECA2F3-7398-4843-A410-53425FAD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0955" y="5493901"/>
            <a:ext cx="806352" cy="806352"/>
          </a:xfrm>
          <a:prstGeom prst="rect">
            <a:avLst/>
          </a:prstGeom>
        </p:spPr>
      </p:pic>
      <p:sp>
        <p:nvSpPr>
          <p:cNvPr id="144" name="Gráfico 67">
            <a:extLst>
              <a:ext uri="{FF2B5EF4-FFF2-40B4-BE49-F238E27FC236}">
                <a16:creationId xmlns:a16="http://schemas.microsoft.com/office/drawing/2014/main" id="{2C9AEFE4-6962-BB46-9CAD-9CBFABEA5074}"/>
              </a:ext>
            </a:extLst>
          </p:cNvPr>
          <p:cNvSpPr/>
          <p:nvPr/>
        </p:nvSpPr>
        <p:spPr>
          <a:xfrm>
            <a:off x="6528493" y="9789146"/>
            <a:ext cx="642828" cy="642828"/>
          </a:xfrm>
          <a:custGeom>
            <a:avLst/>
            <a:gdLst>
              <a:gd name="connsiteX0" fmla="*/ 1 w 499477"/>
              <a:gd name="connsiteY0" fmla="*/ 214063 h 499477"/>
              <a:gd name="connsiteX1" fmla="*/ 499478 w 499477"/>
              <a:gd name="connsiteY1" fmla="*/ 1 h 499477"/>
              <a:gd name="connsiteX2" fmla="*/ 285417 w 499477"/>
              <a:gd name="connsiteY2" fmla="*/ 499478 h 499477"/>
              <a:gd name="connsiteX3" fmla="*/ 214063 w 499477"/>
              <a:gd name="connsiteY3" fmla="*/ 499478 h 499477"/>
              <a:gd name="connsiteX4" fmla="*/ 124870 w 499477"/>
              <a:gd name="connsiteY4" fmla="*/ 374609 h 499477"/>
              <a:gd name="connsiteX5" fmla="*/ 1 w 499477"/>
              <a:gd name="connsiteY5" fmla="*/ 285417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477" h="499477">
                <a:moveTo>
                  <a:pt x="1" y="214063"/>
                </a:moveTo>
                <a:lnTo>
                  <a:pt x="499478" y="1"/>
                </a:lnTo>
                <a:lnTo>
                  <a:pt x="285417" y="499478"/>
                </a:lnTo>
                <a:lnTo>
                  <a:pt x="214063" y="499478"/>
                </a:lnTo>
                <a:lnTo>
                  <a:pt x="124870" y="374609"/>
                </a:lnTo>
                <a:lnTo>
                  <a:pt x="1" y="285417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5" name="Gráfico 211">
            <a:extLst>
              <a:ext uri="{FF2B5EF4-FFF2-40B4-BE49-F238E27FC236}">
                <a16:creationId xmlns:a16="http://schemas.microsoft.com/office/drawing/2014/main" id="{C9B754E1-FD18-9344-9853-4B116785B005}"/>
              </a:ext>
            </a:extLst>
          </p:cNvPr>
          <p:cNvSpPr/>
          <p:nvPr/>
        </p:nvSpPr>
        <p:spPr>
          <a:xfrm>
            <a:off x="13226030" y="6700109"/>
            <a:ext cx="851375" cy="851376"/>
          </a:xfrm>
          <a:custGeom>
            <a:avLst/>
            <a:gdLst>
              <a:gd name="connsiteX0" fmla="*/ 551885 w 570830"/>
              <a:gd name="connsiteY0" fmla="*/ 467192 h 570831"/>
              <a:gd name="connsiteX1" fmla="*/ 290476 w 570830"/>
              <a:gd name="connsiteY1" fmla="*/ 206071 h 570831"/>
              <a:gd name="connsiteX2" fmla="*/ 261921 w 570830"/>
              <a:gd name="connsiteY2" fmla="*/ 130815 h 570831"/>
              <a:gd name="connsiteX3" fmla="*/ 130961 w 570830"/>
              <a:gd name="connsiteY3" fmla="*/ 0 h 570831"/>
              <a:gd name="connsiteX4" fmla="*/ 69643 w 570830"/>
              <a:gd name="connsiteY4" fmla="*/ 15829 h 570831"/>
              <a:gd name="connsiteX5" fmla="*/ 63352 w 570830"/>
              <a:gd name="connsiteY5" fmla="*/ 25735 h 570831"/>
              <a:gd name="connsiteX6" fmla="*/ 68642 w 570830"/>
              <a:gd name="connsiteY6" fmla="*/ 36211 h 570831"/>
              <a:gd name="connsiteX7" fmla="*/ 119811 w 570830"/>
              <a:gd name="connsiteY7" fmla="*/ 70297 h 570831"/>
              <a:gd name="connsiteX8" fmla="*/ 130961 w 570830"/>
              <a:gd name="connsiteY8" fmla="*/ 91097 h 570831"/>
              <a:gd name="connsiteX9" fmla="*/ 130961 w 570830"/>
              <a:gd name="connsiteY9" fmla="*/ 96973 h 570831"/>
              <a:gd name="connsiteX10" fmla="*/ 95931 w 570830"/>
              <a:gd name="connsiteY10" fmla="*/ 148654 h 570831"/>
              <a:gd name="connsiteX11" fmla="*/ 73748 w 570830"/>
              <a:gd name="connsiteY11" fmla="*/ 146876 h 570831"/>
              <a:gd name="connsiteX12" fmla="*/ 18708 w 570830"/>
              <a:gd name="connsiteY12" fmla="*/ 113894 h 570831"/>
              <a:gd name="connsiteX13" fmla="*/ 6896 w 570830"/>
              <a:gd name="connsiteY13" fmla="*/ 114544 h 570831"/>
              <a:gd name="connsiteX14" fmla="*/ 466 w 570830"/>
              <a:gd name="connsiteY14" fmla="*/ 125356 h 570831"/>
              <a:gd name="connsiteX15" fmla="*/ 0 w 570830"/>
              <a:gd name="connsiteY15" fmla="*/ 130815 h 570831"/>
              <a:gd name="connsiteX16" fmla="*/ 131449 w 570830"/>
              <a:gd name="connsiteY16" fmla="*/ 261630 h 570831"/>
              <a:gd name="connsiteX17" fmla="*/ 131694 w 570830"/>
              <a:gd name="connsiteY17" fmla="*/ 261630 h 570831"/>
              <a:gd name="connsiteX18" fmla="*/ 210323 w 570830"/>
              <a:gd name="connsiteY18" fmla="*/ 294172 h 570831"/>
              <a:gd name="connsiteX19" fmla="*/ 469837 w 570830"/>
              <a:gd name="connsiteY19" fmla="*/ 553411 h 570831"/>
              <a:gd name="connsiteX20" fmla="*/ 511937 w 570830"/>
              <a:gd name="connsiteY20" fmla="*/ 570831 h 570831"/>
              <a:gd name="connsiteX21" fmla="*/ 557223 w 570830"/>
              <a:gd name="connsiteY21" fmla="*/ 549950 h 570831"/>
              <a:gd name="connsiteX22" fmla="*/ 551885 w 570830"/>
              <a:gd name="connsiteY22" fmla="*/ 46719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0" h="570831">
                <a:moveTo>
                  <a:pt x="551885" y="467192"/>
                </a:moveTo>
                <a:lnTo>
                  <a:pt x="290476" y="206071"/>
                </a:lnTo>
                <a:cubicBezTo>
                  <a:pt x="271943" y="187559"/>
                  <a:pt x="261794" y="161010"/>
                  <a:pt x="261921" y="130815"/>
                </a:cubicBezTo>
                <a:cubicBezTo>
                  <a:pt x="261921" y="58683"/>
                  <a:pt x="203172" y="0"/>
                  <a:pt x="130961" y="0"/>
                </a:cubicBezTo>
                <a:cubicBezTo>
                  <a:pt x="109975" y="0"/>
                  <a:pt x="89350" y="5319"/>
                  <a:pt x="69643" y="15829"/>
                </a:cubicBezTo>
                <a:cubicBezTo>
                  <a:pt x="65945" y="17792"/>
                  <a:pt x="63562" y="21554"/>
                  <a:pt x="63352" y="25735"/>
                </a:cubicBezTo>
                <a:cubicBezTo>
                  <a:pt x="63155" y="29916"/>
                  <a:pt x="65154" y="33889"/>
                  <a:pt x="68642" y="36211"/>
                </a:cubicBezTo>
                <a:lnTo>
                  <a:pt x="119811" y="70297"/>
                </a:lnTo>
                <a:cubicBezTo>
                  <a:pt x="126798" y="74943"/>
                  <a:pt x="130961" y="82724"/>
                  <a:pt x="130961" y="91097"/>
                </a:cubicBezTo>
                <a:lnTo>
                  <a:pt x="130961" y="96973"/>
                </a:lnTo>
                <a:cubicBezTo>
                  <a:pt x="130961" y="119863"/>
                  <a:pt x="117207" y="140152"/>
                  <a:pt x="95931" y="148654"/>
                </a:cubicBezTo>
                <a:cubicBezTo>
                  <a:pt x="88700" y="151533"/>
                  <a:pt x="80375" y="150860"/>
                  <a:pt x="73748" y="146876"/>
                </a:cubicBezTo>
                <a:lnTo>
                  <a:pt x="18708" y="113894"/>
                </a:lnTo>
                <a:cubicBezTo>
                  <a:pt x="15116" y="111746"/>
                  <a:pt x="10546" y="112616"/>
                  <a:pt x="6896" y="114544"/>
                </a:cubicBezTo>
                <a:cubicBezTo>
                  <a:pt x="3210" y="116495"/>
                  <a:pt x="699" y="121199"/>
                  <a:pt x="466" y="125356"/>
                </a:cubicBezTo>
                <a:cubicBezTo>
                  <a:pt x="210" y="127157"/>
                  <a:pt x="0" y="128958"/>
                  <a:pt x="0" y="130815"/>
                </a:cubicBezTo>
                <a:cubicBezTo>
                  <a:pt x="0" y="202947"/>
                  <a:pt x="58749" y="261630"/>
                  <a:pt x="131449" y="261630"/>
                </a:cubicBezTo>
                <a:cubicBezTo>
                  <a:pt x="131531" y="261630"/>
                  <a:pt x="131612" y="261630"/>
                  <a:pt x="131694" y="261630"/>
                </a:cubicBezTo>
                <a:cubicBezTo>
                  <a:pt x="161388" y="261630"/>
                  <a:pt x="189303" y="273186"/>
                  <a:pt x="210323" y="294172"/>
                </a:cubicBezTo>
                <a:lnTo>
                  <a:pt x="469837" y="553411"/>
                </a:lnTo>
                <a:cubicBezTo>
                  <a:pt x="481080" y="564641"/>
                  <a:pt x="496032" y="570831"/>
                  <a:pt x="511937" y="570831"/>
                </a:cubicBezTo>
                <a:cubicBezTo>
                  <a:pt x="529366" y="570831"/>
                  <a:pt x="545875" y="563224"/>
                  <a:pt x="557223" y="549950"/>
                </a:cubicBezTo>
                <a:cubicBezTo>
                  <a:pt x="577254" y="526548"/>
                  <a:pt x="574917" y="490187"/>
                  <a:pt x="551885" y="4671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7" name="Forma libre 338">
            <a:extLst>
              <a:ext uri="{FF2B5EF4-FFF2-40B4-BE49-F238E27FC236}">
                <a16:creationId xmlns:a16="http://schemas.microsoft.com/office/drawing/2014/main" id="{FF282824-4806-B140-9F7D-892199F5BCA6}"/>
              </a:ext>
            </a:extLst>
          </p:cNvPr>
          <p:cNvSpPr/>
          <p:nvPr/>
        </p:nvSpPr>
        <p:spPr>
          <a:xfrm>
            <a:off x="14797006" y="9172599"/>
            <a:ext cx="125390" cy="219430"/>
          </a:xfrm>
          <a:custGeom>
            <a:avLst/>
            <a:gdLst>
              <a:gd name="connsiteX0" fmla="*/ 51931 w 103862"/>
              <a:gd name="connsiteY0" fmla="*/ 155793 h 181757"/>
              <a:gd name="connsiteX1" fmla="*/ 25966 w 103862"/>
              <a:gd name="connsiteY1" fmla="*/ 129828 h 181757"/>
              <a:gd name="connsiteX2" fmla="*/ 12983 w 103862"/>
              <a:gd name="connsiteY2" fmla="*/ 116845 h 181757"/>
              <a:gd name="connsiteX3" fmla="*/ 0 w 103862"/>
              <a:gd name="connsiteY3" fmla="*/ 129828 h 181757"/>
              <a:gd name="connsiteX4" fmla="*/ 51931 w 103862"/>
              <a:gd name="connsiteY4" fmla="*/ 181758 h 181757"/>
              <a:gd name="connsiteX5" fmla="*/ 103862 w 103862"/>
              <a:gd name="connsiteY5" fmla="*/ 129827 h 181757"/>
              <a:gd name="connsiteX6" fmla="*/ 86239 w 103862"/>
              <a:gd name="connsiteY6" fmla="*/ 90879 h 181757"/>
              <a:gd name="connsiteX7" fmla="*/ 103862 w 103862"/>
              <a:gd name="connsiteY7" fmla="*/ 51931 h 181757"/>
              <a:gd name="connsiteX8" fmla="*/ 51931 w 103862"/>
              <a:gd name="connsiteY8" fmla="*/ 0 h 181757"/>
              <a:gd name="connsiteX9" fmla="*/ 0 w 103862"/>
              <a:gd name="connsiteY9" fmla="*/ 51931 h 181757"/>
              <a:gd name="connsiteX10" fmla="*/ 12983 w 103862"/>
              <a:gd name="connsiteY10" fmla="*/ 64914 h 181757"/>
              <a:gd name="connsiteX11" fmla="*/ 25966 w 103862"/>
              <a:gd name="connsiteY11" fmla="*/ 51931 h 181757"/>
              <a:gd name="connsiteX12" fmla="*/ 51931 w 103862"/>
              <a:gd name="connsiteY12" fmla="*/ 25966 h 181757"/>
              <a:gd name="connsiteX13" fmla="*/ 77896 w 103862"/>
              <a:gd name="connsiteY13" fmla="*/ 51931 h 181757"/>
              <a:gd name="connsiteX14" fmla="*/ 51931 w 103862"/>
              <a:gd name="connsiteY14" fmla="*/ 77896 h 181757"/>
              <a:gd name="connsiteX15" fmla="*/ 38948 w 103862"/>
              <a:gd name="connsiteY15" fmla="*/ 90879 h 181757"/>
              <a:gd name="connsiteX16" fmla="*/ 51931 w 103862"/>
              <a:gd name="connsiteY16" fmla="*/ 103862 h 181757"/>
              <a:gd name="connsiteX17" fmla="*/ 77896 w 103862"/>
              <a:gd name="connsiteY17" fmla="*/ 129827 h 181757"/>
              <a:gd name="connsiteX18" fmla="*/ 51931 w 103862"/>
              <a:gd name="connsiteY18" fmla="*/ 155793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862" h="181757">
                <a:moveTo>
                  <a:pt x="51931" y="155793"/>
                </a:moveTo>
                <a:cubicBezTo>
                  <a:pt x="37604" y="155793"/>
                  <a:pt x="25966" y="144142"/>
                  <a:pt x="25966" y="129828"/>
                </a:cubicBezTo>
                <a:cubicBezTo>
                  <a:pt x="25966" y="122652"/>
                  <a:pt x="20159" y="116845"/>
                  <a:pt x="12983" y="116845"/>
                </a:cubicBezTo>
                <a:cubicBezTo>
                  <a:pt x="5807" y="116845"/>
                  <a:pt x="0" y="122652"/>
                  <a:pt x="0" y="129828"/>
                </a:cubicBezTo>
                <a:cubicBezTo>
                  <a:pt x="0" y="158468"/>
                  <a:pt x="23303" y="181758"/>
                  <a:pt x="51931" y="181758"/>
                </a:cubicBezTo>
                <a:cubicBezTo>
                  <a:pt x="80559" y="181758"/>
                  <a:pt x="103862" y="158468"/>
                  <a:pt x="103862" y="129827"/>
                </a:cubicBezTo>
                <a:cubicBezTo>
                  <a:pt x="103862" y="114334"/>
                  <a:pt x="97041" y="100401"/>
                  <a:pt x="86239" y="90879"/>
                </a:cubicBezTo>
                <a:cubicBezTo>
                  <a:pt x="97041" y="81357"/>
                  <a:pt x="103862" y="67424"/>
                  <a:pt x="103862" y="51931"/>
                </a:cubicBezTo>
                <a:cubicBezTo>
                  <a:pt x="103862" y="23291"/>
                  <a:pt x="80559" y="0"/>
                  <a:pt x="51931" y="0"/>
                </a:cubicBezTo>
                <a:cubicBezTo>
                  <a:pt x="23303" y="0"/>
                  <a:pt x="0" y="23290"/>
                  <a:pt x="0" y="51931"/>
                </a:cubicBezTo>
                <a:cubicBezTo>
                  <a:pt x="0" y="59107"/>
                  <a:pt x="5807" y="64914"/>
                  <a:pt x="12983" y="64914"/>
                </a:cubicBezTo>
                <a:cubicBezTo>
                  <a:pt x="20159" y="64914"/>
                  <a:pt x="25966" y="59107"/>
                  <a:pt x="25966" y="51931"/>
                </a:cubicBezTo>
                <a:cubicBezTo>
                  <a:pt x="25966" y="37618"/>
                  <a:pt x="37605" y="25966"/>
                  <a:pt x="51931" y="25966"/>
                </a:cubicBezTo>
                <a:cubicBezTo>
                  <a:pt x="66258" y="25966"/>
                  <a:pt x="77896" y="37618"/>
                  <a:pt x="77896" y="51931"/>
                </a:cubicBezTo>
                <a:cubicBezTo>
                  <a:pt x="77896" y="66244"/>
                  <a:pt x="66257" y="77896"/>
                  <a:pt x="51931" y="77896"/>
                </a:cubicBezTo>
                <a:cubicBezTo>
                  <a:pt x="44755" y="77896"/>
                  <a:pt x="38948" y="83703"/>
                  <a:pt x="38948" y="90879"/>
                </a:cubicBezTo>
                <a:cubicBezTo>
                  <a:pt x="38948" y="98055"/>
                  <a:pt x="44755" y="103862"/>
                  <a:pt x="51931" y="103862"/>
                </a:cubicBezTo>
                <a:cubicBezTo>
                  <a:pt x="66258" y="103862"/>
                  <a:pt x="77896" y="115514"/>
                  <a:pt x="77896" y="129827"/>
                </a:cubicBezTo>
                <a:cubicBezTo>
                  <a:pt x="77896" y="144140"/>
                  <a:pt x="66258" y="155793"/>
                  <a:pt x="51931" y="155793"/>
                </a:cubicBezTo>
                <a:close/>
              </a:path>
            </a:pathLst>
          </a:custGeom>
          <a:solidFill>
            <a:schemeClr val="bg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8" name="Forma libre 339">
            <a:extLst>
              <a:ext uri="{FF2B5EF4-FFF2-40B4-BE49-F238E27FC236}">
                <a16:creationId xmlns:a16="http://schemas.microsoft.com/office/drawing/2014/main" id="{11710DA8-5E7C-A247-A538-2AB5AFCD2C23}"/>
              </a:ext>
            </a:extLst>
          </p:cNvPr>
          <p:cNvSpPr/>
          <p:nvPr/>
        </p:nvSpPr>
        <p:spPr>
          <a:xfrm>
            <a:off x="14953772" y="9172600"/>
            <a:ext cx="62665" cy="219430"/>
          </a:xfrm>
          <a:custGeom>
            <a:avLst/>
            <a:gdLst>
              <a:gd name="connsiteX0" fmla="*/ 12983 w 51906"/>
              <a:gd name="connsiteY0" fmla="*/ 25990 h 181757"/>
              <a:gd name="connsiteX1" fmla="*/ 13009 w 51906"/>
              <a:gd name="connsiteY1" fmla="*/ 25990 h 181757"/>
              <a:gd name="connsiteX2" fmla="*/ 25941 w 51906"/>
              <a:gd name="connsiteY2" fmla="*/ 25978 h 181757"/>
              <a:gd name="connsiteX3" fmla="*/ 25941 w 51906"/>
              <a:gd name="connsiteY3" fmla="*/ 168775 h 181757"/>
              <a:gd name="connsiteX4" fmla="*/ 38924 w 51906"/>
              <a:gd name="connsiteY4" fmla="*/ 181758 h 181757"/>
              <a:gd name="connsiteX5" fmla="*/ 51907 w 51906"/>
              <a:gd name="connsiteY5" fmla="*/ 168775 h 181757"/>
              <a:gd name="connsiteX6" fmla="*/ 51907 w 51906"/>
              <a:gd name="connsiteY6" fmla="*/ 12983 h 181757"/>
              <a:gd name="connsiteX7" fmla="*/ 48103 w 51906"/>
              <a:gd name="connsiteY7" fmla="*/ 3804 h 181757"/>
              <a:gd name="connsiteX8" fmla="*/ 38924 w 51906"/>
              <a:gd name="connsiteY8" fmla="*/ 0 h 181757"/>
              <a:gd name="connsiteX9" fmla="*/ 38898 w 51906"/>
              <a:gd name="connsiteY9" fmla="*/ 0 h 181757"/>
              <a:gd name="connsiteX10" fmla="*/ 12983 w 51906"/>
              <a:gd name="connsiteY10" fmla="*/ 26 h 181757"/>
              <a:gd name="connsiteX11" fmla="*/ 0 w 51906"/>
              <a:gd name="connsiteY11" fmla="*/ 13021 h 181757"/>
              <a:gd name="connsiteX12" fmla="*/ 12983 w 51906"/>
              <a:gd name="connsiteY12" fmla="*/ 25990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06" h="181757">
                <a:moveTo>
                  <a:pt x="12983" y="25990"/>
                </a:moveTo>
                <a:cubicBezTo>
                  <a:pt x="12983" y="25990"/>
                  <a:pt x="12983" y="25990"/>
                  <a:pt x="13009" y="25990"/>
                </a:cubicBezTo>
                <a:lnTo>
                  <a:pt x="25941" y="25978"/>
                </a:lnTo>
                <a:lnTo>
                  <a:pt x="25941" y="168775"/>
                </a:lnTo>
                <a:cubicBezTo>
                  <a:pt x="25941" y="175951"/>
                  <a:pt x="31747" y="181758"/>
                  <a:pt x="38924" y="181758"/>
                </a:cubicBezTo>
                <a:cubicBezTo>
                  <a:pt x="46100" y="181758"/>
                  <a:pt x="51907" y="175951"/>
                  <a:pt x="51907" y="168775"/>
                </a:cubicBezTo>
                <a:lnTo>
                  <a:pt x="51907" y="12983"/>
                </a:lnTo>
                <a:cubicBezTo>
                  <a:pt x="51907" y="9535"/>
                  <a:pt x="50537" y="6238"/>
                  <a:pt x="48103" y="3804"/>
                </a:cubicBezTo>
                <a:cubicBezTo>
                  <a:pt x="45669" y="1369"/>
                  <a:pt x="42373" y="0"/>
                  <a:pt x="38924" y="0"/>
                </a:cubicBezTo>
                <a:cubicBezTo>
                  <a:pt x="38924" y="0"/>
                  <a:pt x="38924" y="0"/>
                  <a:pt x="38898" y="0"/>
                </a:cubicBezTo>
                <a:lnTo>
                  <a:pt x="12983" y="26"/>
                </a:lnTo>
                <a:cubicBezTo>
                  <a:pt x="5807" y="38"/>
                  <a:pt x="0" y="5845"/>
                  <a:pt x="0" y="13021"/>
                </a:cubicBezTo>
                <a:cubicBezTo>
                  <a:pt x="1" y="20184"/>
                  <a:pt x="5808" y="25990"/>
                  <a:pt x="12983" y="25990"/>
                </a:cubicBezTo>
                <a:close/>
              </a:path>
            </a:pathLst>
          </a:custGeom>
          <a:solidFill>
            <a:schemeClr val="bg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9" name="Forma libre 340">
            <a:extLst>
              <a:ext uri="{FF2B5EF4-FFF2-40B4-BE49-F238E27FC236}">
                <a16:creationId xmlns:a16="http://schemas.microsoft.com/office/drawing/2014/main" id="{861C0294-282B-ED4B-ACF2-17D3C99341DF}"/>
              </a:ext>
            </a:extLst>
          </p:cNvPr>
          <p:cNvSpPr/>
          <p:nvPr/>
        </p:nvSpPr>
        <p:spPr>
          <a:xfrm>
            <a:off x="14577577" y="8827781"/>
            <a:ext cx="689638" cy="689638"/>
          </a:xfrm>
          <a:custGeom>
            <a:avLst/>
            <a:gdLst>
              <a:gd name="connsiteX0" fmla="*/ 519307 w 571236"/>
              <a:gd name="connsiteY0" fmla="*/ 51931 h 571236"/>
              <a:gd name="connsiteX1" fmla="*/ 454394 w 571236"/>
              <a:gd name="connsiteY1" fmla="*/ 51931 h 571236"/>
              <a:gd name="connsiteX2" fmla="*/ 441411 w 571236"/>
              <a:gd name="connsiteY2" fmla="*/ 64914 h 571236"/>
              <a:gd name="connsiteX3" fmla="*/ 441411 w 571236"/>
              <a:gd name="connsiteY3" fmla="*/ 129827 h 571236"/>
              <a:gd name="connsiteX4" fmla="*/ 415446 w 571236"/>
              <a:gd name="connsiteY4" fmla="*/ 155792 h 571236"/>
              <a:gd name="connsiteX5" fmla="*/ 389480 w 571236"/>
              <a:gd name="connsiteY5" fmla="*/ 129827 h 571236"/>
              <a:gd name="connsiteX6" fmla="*/ 406824 w 571236"/>
              <a:gd name="connsiteY6" fmla="*/ 105510 h 571236"/>
              <a:gd name="connsiteX7" fmla="*/ 415444 w 571236"/>
              <a:gd name="connsiteY7" fmla="*/ 93275 h 571236"/>
              <a:gd name="connsiteX8" fmla="*/ 415444 w 571236"/>
              <a:gd name="connsiteY8" fmla="*/ 12983 h 571236"/>
              <a:gd name="connsiteX9" fmla="*/ 402463 w 571236"/>
              <a:gd name="connsiteY9" fmla="*/ 0 h 571236"/>
              <a:gd name="connsiteX10" fmla="*/ 389480 w 571236"/>
              <a:gd name="connsiteY10" fmla="*/ 12983 h 571236"/>
              <a:gd name="connsiteX11" fmla="*/ 389480 w 571236"/>
              <a:gd name="connsiteY11" fmla="*/ 51931 h 571236"/>
              <a:gd name="connsiteX12" fmla="*/ 194740 w 571236"/>
              <a:gd name="connsiteY12" fmla="*/ 51931 h 571236"/>
              <a:gd name="connsiteX13" fmla="*/ 181757 w 571236"/>
              <a:gd name="connsiteY13" fmla="*/ 64914 h 571236"/>
              <a:gd name="connsiteX14" fmla="*/ 181757 w 571236"/>
              <a:gd name="connsiteY14" fmla="*/ 129827 h 571236"/>
              <a:gd name="connsiteX15" fmla="*/ 155792 w 571236"/>
              <a:gd name="connsiteY15" fmla="*/ 155792 h 571236"/>
              <a:gd name="connsiteX16" fmla="*/ 129827 w 571236"/>
              <a:gd name="connsiteY16" fmla="*/ 129827 h 571236"/>
              <a:gd name="connsiteX17" fmla="*/ 147171 w 571236"/>
              <a:gd name="connsiteY17" fmla="*/ 105510 h 571236"/>
              <a:gd name="connsiteX18" fmla="*/ 155792 w 571236"/>
              <a:gd name="connsiteY18" fmla="*/ 93275 h 571236"/>
              <a:gd name="connsiteX19" fmla="*/ 155792 w 571236"/>
              <a:gd name="connsiteY19" fmla="*/ 12983 h 571236"/>
              <a:gd name="connsiteX20" fmla="*/ 142809 w 571236"/>
              <a:gd name="connsiteY20" fmla="*/ 0 h 571236"/>
              <a:gd name="connsiteX21" fmla="*/ 129826 w 571236"/>
              <a:gd name="connsiteY21" fmla="*/ 12983 h 571236"/>
              <a:gd name="connsiteX22" fmla="*/ 129826 w 571236"/>
              <a:gd name="connsiteY22" fmla="*/ 51931 h 571236"/>
              <a:gd name="connsiteX23" fmla="*/ 51930 w 571236"/>
              <a:gd name="connsiteY23" fmla="*/ 51931 h 571236"/>
              <a:gd name="connsiteX24" fmla="*/ 0 w 571236"/>
              <a:gd name="connsiteY24" fmla="*/ 103861 h 571236"/>
              <a:gd name="connsiteX25" fmla="*/ 0 w 571236"/>
              <a:gd name="connsiteY25" fmla="*/ 519305 h 571236"/>
              <a:gd name="connsiteX26" fmla="*/ 51931 w 571236"/>
              <a:gd name="connsiteY26" fmla="*/ 571236 h 571236"/>
              <a:gd name="connsiteX27" fmla="*/ 423014 w 571236"/>
              <a:gd name="connsiteY27" fmla="*/ 571236 h 571236"/>
              <a:gd name="connsiteX28" fmla="*/ 441372 w 571236"/>
              <a:gd name="connsiteY28" fmla="*/ 563629 h 571236"/>
              <a:gd name="connsiteX29" fmla="*/ 563629 w 571236"/>
              <a:gd name="connsiteY29" fmla="*/ 441409 h 571236"/>
              <a:gd name="connsiteX30" fmla="*/ 571236 w 571236"/>
              <a:gd name="connsiteY30" fmla="*/ 423052 h 571236"/>
              <a:gd name="connsiteX31" fmla="*/ 571236 w 571236"/>
              <a:gd name="connsiteY31" fmla="*/ 103861 h 571236"/>
              <a:gd name="connsiteX32" fmla="*/ 519307 w 571236"/>
              <a:gd name="connsiteY32" fmla="*/ 51931 h 571236"/>
              <a:gd name="connsiteX33" fmla="*/ 519307 w 571236"/>
              <a:gd name="connsiteY33" fmla="*/ 415444 h 571236"/>
              <a:gd name="connsiteX34" fmla="*/ 467376 w 571236"/>
              <a:gd name="connsiteY34" fmla="*/ 415444 h 571236"/>
              <a:gd name="connsiteX35" fmla="*/ 415444 w 571236"/>
              <a:gd name="connsiteY35" fmla="*/ 467376 h 571236"/>
              <a:gd name="connsiteX36" fmla="*/ 415444 w 571236"/>
              <a:gd name="connsiteY36" fmla="*/ 519307 h 571236"/>
              <a:gd name="connsiteX37" fmla="*/ 51931 w 571236"/>
              <a:gd name="connsiteY37" fmla="*/ 519307 h 571236"/>
              <a:gd name="connsiteX38" fmla="*/ 51931 w 571236"/>
              <a:gd name="connsiteY38" fmla="*/ 207723 h 571236"/>
              <a:gd name="connsiteX39" fmla="*/ 519307 w 571236"/>
              <a:gd name="connsiteY39" fmla="*/ 207723 h 571236"/>
              <a:gd name="connsiteX40" fmla="*/ 519307 w 571236"/>
              <a:gd name="connsiteY40" fmla="*/ 415444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1236" h="571236">
                <a:moveTo>
                  <a:pt x="519307" y="51931"/>
                </a:moveTo>
                <a:lnTo>
                  <a:pt x="454394" y="51931"/>
                </a:lnTo>
                <a:cubicBezTo>
                  <a:pt x="447217" y="51931"/>
                  <a:pt x="441411" y="57738"/>
                  <a:pt x="441411" y="64914"/>
                </a:cubicBezTo>
                <a:lnTo>
                  <a:pt x="441411" y="129827"/>
                </a:lnTo>
                <a:cubicBezTo>
                  <a:pt x="441411" y="144140"/>
                  <a:pt x="429759" y="155792"/>
                  <a:pt x="415446" y="155792"/>
                </a:cubicBezTo>
                <a:cubicBezTo>
                  <a:pt x="401132" y="155792"/>
                  <a:pt x="389480" y="144140"/>
                  <a:pt x="389480" y="129827"/>
                </a:cubicBezTo>
                <a:cubicBezTo>
                  <a:pt x="389480" y="118974"/>
                  <a:pt x="396452" y="109199"/>
                  <a:pt x="406824" y="105510"/>
                </a:cubicBezTo>
                <a:cubicBezTo>
                  <a:pt x="411996" y="103659"/>
                  <a:pt x="415444" y="98765"/>
                  <a:pt x="415444" y="93275"/>
                </a:cubicBezTo>
                <a:lnTo>
                  <a:pt x="415444" y="12983"/>
                </a:lnTo>
                <a:cubicBezTo>
                  <a:pt x="415444" y="5807"/>
                  <a:pt x="409639" y="0"/>
                  <a:pt x="402463" y="0"/>
                </a:cubicBezTo>
                <a:cubicBezTo>
                  <a:pt x="395286" y="0"/>
                  <a:pt x="389480" y="5807"/>
                  <a:pt x="389480" y="12983"/>
                </a:cubicBezTo>
                <a:lnTo>
                  <a:pt x="389480" y="51931"/>
                </a:lnTo>
                <a:lnTo>
                  <a:pt x="194740" y="51931"/>
                </a:lnTo>
                <a:cubicBezTo>
                  <a:pt x="187564" y="51931"/>
                  <a:pt x="181757" y="57738"/>
                  <a:pt x="181757" y="64914"/>
                </a:cubicBezTo>
                <a:lnTo>
                  <a:pt x="181757" y="129827"/>
                </a:lnTo>
                <a:cubicBezTo>
                  <a:pt x="181757" y="144140"/>
                  <a:pt x="170105" y="155792"/>
                  <a:pt x="155792" y="155792"/>
                </a:cubicBezTo>
                <a:cubicBezTo>
                  <a:pt x="141478" y="155792"/>
                  <a:pt x="129827" y="144140"/>
                  <a:pt x="129827" y="129827"/>
                </a:cubicBezTo>
                <a:cubicBezTo>
                  <a:pt x="129827" y="118974"/>
                  <a:pt x="136800" y="109199"/>
                  <a:pt x="147171" y="105510"/>
                </a:cubicBezTo>
                <a:cubicBezTo>
                  <a:pt x="152344" y="103659"/>
                  <a:pt x="155792" y="98765"/>
                  <a:pt x="155792" y="93275"/>
                </a:cubicBezTo>
                <a:lnTo>
                  <a:pt x="155792" y="12983"/>
                </a:lnTo>
                <a:cubicBezTo>
                  <a:pt x="155792" y="5807"/>
                  <a:pt x="149985" y="0"/>
                  <a:pt x="142809" y="0"/>
                </a:cubicBezTo>
                <a:cubicBezTo>
                  <a:pt x="135633" y="0"/>
                  <a:pt x="129826" y="5807"/>
                  <a:pt x="129826" y="12983"/>
                </a:cubicBezTo>
                <a:lnTo>
                  <a:pt x="129826" y="51931"/>
                </a:lnTo>
                <a:lnTo>
                  <a:pt x="51930" y="51931"/>
                </a:lnTo>
                <a:cubicBezTo>
                  <a:pt x="23290" y="51931"/>
                  <a:pt x="0" y="75221"/>
                  <a:pt x="0" y="103861"/>
                </a:cubicBezTo>
                <a:lnTo>
                  <a:pt x="0" y="519305"/>
                </a:lnTo>
                <a:cubicBezTo>
                  <a:pt x="0" y="547945"/>
                  <a:pt x="23290" y="571236"/>
                  <a:pt x="51931" y="571236"/>
                </a:cubicBezTo>
                <a:lnTo>
                  <a:pt x="423014" y="571236"/>
                </a:lnTo>
                <a:cubicBezTo>
                  <a:pt x="429898" y="571236"/>
                  <a:pt x="436503" y="568498"/>
                  <a:pt x="441372" y="563629"/>
                </a:cubicBezTo>
                <a:lnTo>
                  <a:pt x="563629" y="441409"/>
                </a:lnTo>
                <a:cubicBezTo>
                  <a:pt x="568498" y="436541"/>
                  <a:pt x="571236" y="429936"/>
                  <a:pt x="571236" y="423052"/>
                </a:cubicBezTo>
                <a:lnTo>
                  <a:pt x="571236" y="103861"/>
                </a:lnTo>
                <a:cubicBezTo>
                  <a:pt x="571236" y="75221"/>
                  <a:pt x="547947" y="51931"/>
                  <a:pt x="519307" y="51931"/>
                </a:cubicBezTo>
                <a:close/>
                <a:moveTo>
                  <a:pt x="519307" y="415444"/>
                </a:moveTo>
                <a:lnTo>
                  <a:pt x="467376" y="415444"/>
                </a:lnTo>
                <a:cubicBezTo>
                  <a:pt x="438735" y="415444"/>
                  <a:pt x="415444" y="438734"/>
                  <a:pt x="415444" y="467376"/>
                </a:cubicBezTo>
                <a:lnTo>
                  <a:pt x="415444" y="519307"/>
                </a:lnTo>
                <a:lnTo>
                  <a:pt x="51931" y="519307"/>
                </a:lnTo>
                <a:lnTo>
                  <a:pt x="51931" y="207723"/>
                </a:lnTo>
                <a:lnTo>
                  <a:pt x="519307" y="207723"/>
                </a:lnTo>
                <a:lnTo>
                  <a:pt x="519307" y="415444"/>
                </a:lnTo>
                <a:close/>
              </a:path>
            </a:pathLst>
          </a:custGeom>
          <a:solidFill>
            <a:schemeClr val="bg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150" name="Gráfico 222">
            <a:extLst>
              <a:ext uri="{FF2B5EF4-FFF2-40B4-BE49-F238E27FC236}">
                <a16:creationId xmlns:a16="http://schemas.microsoft.com/office/drawing/2014/main" id="{B3B85477-69A6-DF4B-9F00-55ED66C5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5400000">
            <a:off x="10481224" y="7625093"/>
            <a:ext cx="715135" cy="7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1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766">
            <a:extLst>
              <a:ext uri="{FF2B5EF4-FFF2-40B4-BE49-F238E27FC236}">
                <a16:creationId xmlns:a16="http://schemas.microsoft.com/office/drawing/2014/main" id="{D4CD7CF1-D554-5744-B4FE-A8C460B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1166" y="4828057"/>
            <a:ext cx="8146676" cy="4011490"/>
          </a:xfrm>
          <a:custGeom>
            <a:avLst/>
            <a:gdLst>
              <a:gd name="T0" fmla="*/ 1032 w 2033"/>
              <a:gd name="T1" fmla="*/ 0 h 1000"/>
              <a:gd name="T2" fmla="*/ 2032 w 2033"/>
              <a:gd name="T3" fmla="*/ 999 h 1000"/>
              <a:gd name="T4" fmla="*/ 2032 w 2033"/>
              <a:gd name="T5" fmla="*/ 999 h 1000"/>
              <a:gd name="T6" fmla="*/ 1313 w 2033"/>
              <a:gd name="T7" fmla="*/ 280 h 1000"/>
              <a:gd name="T8" fmla="*/ 594 w 2033"/>
              <a:gd name="T9" fmla="*/ 999 h 1000"/>
              <a:gd name="T10" fmla="*/ 0 w 2033"/>
              <a:gd name="T11" fmla="*/ 999 h 1000"/>
              <a:gd name="T12" fmla="*/ 1032 w 2033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3" h="1000">
                <a:moveTo>
                  <a:pt x="1032" y="0"/>
                </a:moveTo>
                <a:lnTo>
                  <a:pt x="2032" y="999"/>
                </a:lnTo>
                <a:lnTo>
                  <a:pt x="2032" y="999"/>
                </a:lnTo>
                <a:lnTo>
                  <a:pt x="1313" y="280"/>
                </a:lnTo>
                <a:lnTo>
                  <a:pt x="594" y="999"/>
                </a:lnTo>
                <a:lnTo>
                  <a:pt x="0" y="999"/>
                </a:lnTo>
                <a:lnTo>
                  <a:pt x="103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767">
            <a:extLst>
              <a:ext uri="{FF2B5EF4-FFF2-40B4-BE49-F238E27FC236}">
                <a16:creationId xmlns:a16="http://schemas.microsoft.com/office/drawing/2014/main" id="{2EBB17A1-700E-D74C-8210-805EAF00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6352" y="5941382"/>
            <a:ext cx="4011490" cy="2880488"/>
          </a:xfrm>
          <a:custGeom>
            <a:avLst/>
            <a:gdLst>
              <a:gd name="T0" fmla="*/ 281 w 1001"/>
              <a:gd name="T1" fmla="*/ 0 h 720"/>
              <a:gd name="T2" fmla="*/ 1000 w 1001"/>
              <a:gd name="T3" fmla="*/ 719 h 720"/>
              <a:gd name="T4" fmla="*/ 406 w 1001"/>
              <a:gd name="T5" fmla="*/ 719 h 720"/>
              <a:gd name="T6" fmla="*/ 0 w 1001"/>
              <a:gd name="T7" fmla="*/ 281 h 720"/>
              <a:gd name="T8" fmla="*/ 281 w 1001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1" h="720">
                <a:moveTo>
                  <a:pt x="281" y="0"/>
                </a:moveTo>
                <a:lnTo>
                  <a:pt x="1000" y="719"/>
                </a:lnTo>
                <a:lnTo>
                  <a:pt x="406" y="719"/>
                </a:lnTo>
                <a:lnTo>
                  <a:pt x="0" y="281"/>
                </a:lnTo>
                <a:lnTo>
                  <a:pt x="28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766">
            <a:extLst>
              <a:ext uri="{FF2B5EF4-FFF2-40B4-BE49-F238E27FC236}">
                <a16:creationId xmlns:a16="http://schemas.microsoft.com/office/drawing/2014/main" id="{5C991D92-657E-4443-94CE-E279C7E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25" y="4828057"/>
            <a:ext cx="8146676" cy="4011490"/>
          </a:xfrm>
          <a:custGeom>
            <a:avLst/>
            <a:gdLst>
              <a:gd name="T0" fmla="*/ 1032 w 2033"/>
              <a:gd name="T1" fmla="*/ 0 h 1000"/>
              <a:gd name="T2" fmla="*/ 2032 w 2033"/>
              <a:gd name="T3" fmla="*/ 999 h 1000"/>
              <a:gd name="T4" fmla="*/ 2032 w 2033"/>
              <a:gd name="T5" fmla="*/ 999 h 1000"/>
              <a:gd name="T6" fmla="*/ 1313 w 2033"/>
              <a:gd name="T7" fmla="*/ 280 h 1000"/>
              <a:gd name="T8" fmla="*/ 594 w 2033"/>
              <a:gd name="T9" fmla="*/ 999 h 1000"/>
              <a:gd name="T10" fmla="*/ 0 w 2033"/>
              <a:gd name="T11" fmla="*/ 999 h 1000"/>
              <a:gd name="T12" fmla="*/ 1032 w 2033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3" h="1000">
                <a:moveTo>
                  <a:pt x="1032" y="0"/>
                </a:moveTo>
                <a:lnTo>
                  <a:pt x="2032" y="999"/>
                </a:lnTo>
                <a:lnTo>
                  <a:pt x="2032" y="999"/>
                </a:lnTo>
                <a:lnTo>
                  <a:pt x="1313" y="280"/>
                </a:lnTo>
                <a:lnTo>
                  <a:pt x="594" y="999"/>
                </a:lnTo>
                <a:lnTo>
                  <a:pt x="0" y="999"/>
                </a:lnTo>
                <a:lnTo>
                  <a:pt x="10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767">
            <a:extLst>
              <a:ext uri="{FF2B5EF4-FFF2-40B4-BE49-F238E27FC236}">
                <a16:creationId xmlns:a16="http://schemas.microsoft.com/office/drawing/2014/main" id="{7C26A547-F4B4-0443-8916-03739EB9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9611" y="5941382"/>
            <a:ext cx="4011490" cy="2880488"/>
          </a:xfrm>
          <a:custGeom>
            <a:avLst/>
            <a:gdLst>
              <a:gd name="T0" fmla="*/ 281 w 1001"/>
              <a:gd name="T1" fmla="*/ 0 h 720"/>
              <a:gd name="T2" fmla="*/ 1000 w 1001"/>
              <a:gd name="T3" fmla="*/ 719 h 720"/>
              <a:gd name="T4" fmla="*/ 406 w 1001"/>
              <a:gd name="T5" fmla="*/ 719 h 720"/>
              <a:gd name="T6" fmla="*/ 0 w 1001"/>
              <a:gd name="T7" fmla="*/ 281 h 720"/>
              <a:gd name="T8" fmla="*/ 281 w 1001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1" h="720">
                <a:moveTo>
                  <a:pt x="281" y="0"/>
                </a:moveTo>
                <a:lnTo>
                  <a:pt x="1000" y="719"/>
                </a:lnTo>
                <a:lnTo>
                  <a:pt x="406" y="719"/>
                </a:lnTo>
                <a:lnTo>
                  <a:pt x="0" y="281"/>
                </a:lnTo>
                <a:lnTo>
                  <a:pt x="28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766">
            <a:extLst>
              <a:ext uri="{FF2B5EF4-FFF2-40B4-BE49-F238E27FC236}">
                <a16:creationId xmlns:a16="http://schemas.microsoft.com/office/drawing/2014/main" id="{01103F59-BC9F-2E4D-BB0D-B36F60B2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548" y="4828057"/>
            <a:ext cx="8146676" cy="4011490"/>
          </a:xfrm>
          <a:custGeom>
            <a:avLst/>
            <a:gdLst>
              <a:gd name="T0" fmla="*/ 1032 w 2033"/>
              <a:gd name="T1" fmla="*/ 0 h 1000"/>
              <a:gd name="T2" fmla="*/ 2032 w 2033"/>
              <a:gd name="T3" fmla="*/ 999 h 1000"/>
              <a:gd name="T4" fmla="*/ 2032 w 2033"/>
              <a:gd name="T5" fmla="*/ 999 h 1000"/>
              <a:gd name="T6" fmla="*/ 1313 w 2033"/>
              <a:gd name="T7" fmla="*/ 280 h 1000"/>
              <a:gd name="T8" fmla="*/ 594 w 2033"/>
              <a:gd name="T9" fmla="*/ 999 h 1000"/>
              <a:gd name="T10" fmla="*/ 0 w 2033"/>
              <a:gd name="T11" fmla="*/ 999 h 1000"/>
              <a:gd name="T12" fmla="*/ 1032 w 2033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3" h="1000">
                <a:moveTo>
                  <a:pt x="1032" y="0"/>
                </a:moveTo>
                <a:lnTo>
                  <a:pt x="2032" y="999"/>
                </a:lnTo>
                <a:lnTo>
                  <a:pt x="2032" y="999"/>
                </a:lnTo>
                <a:lnTo>
                  <a:pt x="1313" y="280"/>
                </a:lnTo>
                <a:lnTo>
                  <a:pt x="594" y="999"/>
                </a:lnTo>
                <a:lnTo>
                  <a:pt x="0" y="999"/>
                </a:lnTo>
                <a:lnTo>
                  <a:pt x="103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767">
            <a:extLst>
              <a:ext uri="{FF2B5EF4-FFF2-40B4-BE49-F238E27FC236}">
                <a16:creationId xmlns:a16="http://schemas.microsoft.com/office/drawing/2014/main" id="{393220A7-8557-CC41-ADB4-FDF1623F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734" y="5941382"/>
            <a:ext cx="4011490" cy="2880488"/>
          </a:xfrm>
          <a:custGeom>
            <a:avLst/>
            <a:gdLst>
              <a:gd name="T0" fmla="*/ 281 w 1001"/>
              <a:gd name="T1" fmla="*/ 0 h 720"/>
              <a:gd name="T2" fmla="*/ 1000 w 1001"/>
              <a:gd name="T3" fmla="*/ 719 h 720"/>
              <a:gd name="T4" fmla="*/ 406 w 1001"/>
              <a:gd name="T5" fmla="*/ 719 h 720"/>
              <a:gd name="T6" fmla="*/ 0 w 1001"/>
              <a:gd name="T7" fmla="*/ 281 h 720"/>
              <a:gd name="T8" fmla="*/ 281 w 1001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1" h="720">
                <a:moveTo>
                  <a:pt x="281" y="0"/>
                </a:moveTo>
                <a:lnTo>
                  <a:pt x="1000" y="719"/>
                </a:lnTo>
                <a:lnTo>
                  <a:pt x="406" y="719"/>
                </a:lnTo>
                <a:lnTo>
                  <a:pt x="0" y="281"/>
                </a:lnTo>
                <a:lnTo>
                  <a:pt x="28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766">
            <a:extLst>
              <a:ext uri="{FF2B5EF4-FFF2-40B4-BE49-F238E27FC236}">
                <a16:creationId xmlns:a16="http://schemas.microsoft.com/office/drawing/2014/main" id="{E39A2B82-17E5-BC4B-9AEF-001CECFFC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039" y="4828057"/>
            <a:ext cx="8146676" cy="4011490"/>
          </a:xfrm>
          <a:custGeom>
            <a:avLst/>
            <a:gdLst>
              <a:gd name="T0" fmla="*/ 1032 w 2033"/>
              <a:gd name="T1" fmla="*/ 0 h 1000"/>
              <a:gd name="T2" fmla="*/ 2032 w 2033"/>
              <a:gd name="T3" fmla="*/ 999 h 1000"/>
              <a:gd name="T4" fmla="*/ 2032 w 2033"/>
              <a:gd name="T5" fmla="*/ 999 h 1000"/>
              <a:gd name="T6" fmla="*/ 1313 w 2033"/>
              <a:gd name="T7" fmla="*/ 280 h 1000"/>
              <a:gd name="T8" fmla="*/ 594 w 2033"/>
              <a:gd name="T9" fmla="*/ 999 h 1000"/>
              <a:gd name="T10" fmla="*/ 0 w 2033"/>
              <a:gd name="T11" fmla="*/ 999 h 1000"/>
              <a:gd name="T12" fmla="*/ 1032 w 2033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3" h="1000">
                <a:moveTo>
                  <a:pt x="1032" y="0"/>
                </a:moveTo>
                <a:lnTo>
                  <a:pt x="2032" y="999"/>
                </a:lnTo>
                <a:lnTo>
                  <a:pt x="2032" y="999"/>
                </a:lnTo>
                <a:lnTo>
                  <a:pt x="1313" y="280"/>
                </a:lnTo>
                <a:lnTo>
                  <a:pt x="594" y="999"/>
                </a:lnTo>
                <a:lnTo>
                  <a:pt x="0" y="999"/>
                </a:lnTo>
                <a:lnTo>
                  <a:pt x="10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767">
            <a:extLst>
              <a:ext uri="{FF2B5EF4-FFF2-40B4-BE49-F238E27FC236}">
                <a16:creationId xmlns:a16="http://schemas.microsoft.com/office/drawing/2014/main" id="{8E0401C3-421A-4E43-AD1E-A237FF85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25" y="5941382"/>
            <a:ext cx="4011490" cy="2880488"/>
          </a:xfrm>
          <a:custGeom>
            <a:avLst/>
            <a:gdLst>
              <a:gd name="T0" fmla="*/ 281 w 1001"/>
              <a:gd name="T1" fmla="*/ 0 h 720"/>
              <a:gd name="T2" fmla="*/ 1000 w 1001"/>
              <a:gd name="T3" fmla="*/ 719 h 720"/>
              <a:gd name="T4" fmla="*/ 406 w 1001"/>
              <a:gd name="T5" fmla="*/ 719 h 720"/>
              <a:gd name="T6" fmla="*/ 0 w 1001"/>
              <a:gd name="T7" fmla="*/ 281 h 720"/>
              <a:gd name="T8" fmla="*/ 281 w 1001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1" h="720">
                <a:moveTo>
                  <a:pt x="281" y="0"/>
                </a:moveTo>
                <a:lnTo>
                  <a:pt x="1000" y="719"/>
                </a:lnTo>
                <a:lnTo>
                  <a:pt x="406" y="719"/>
                </a:lnTo>
                <a:lnTo>
                  <a:pt x="0" y="281"/>
                </a:lnTo>
                <a:lnTo>
                  <a:pt x="2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766">
            <a:extLst>
              <a:ext uri="{FF2B5EF4-FFF2-40B4-BE49-F238E27FC236}">
                <a16:creationId xmlns:a16="http://schemas.microsoft.com/office/drawing/2014/main" id="{8065F615-18BD-A846-BA39-27AA293B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93" y="4828057"/>
            <a:ext cx="8146676" cy="4011490"/>
          </a:xfrm>
          <a:custGeom>
            <a:avLst/>
            <a:gdLst>
              <a:gd name="T0" fmla="*/ 1032 w 2033"/>
              <a:gd name="T1" fmla="*/ 0 h 1000"/>
              <a:gd name="T2" fmla="*/ 2032 w 2033"/>
              <a:gd name="T3" fmla="*/ 999 h 1000"/>
              <a:gd name="T4" fmla="*/ 2032 w 2033"/>
              <a:gd name="T5" fmla="*/ 999 h 1000"/>
              <a:gd name="T6" fmla="*/ 1313 w 2033"/>
              <a:gd name="T7" fmla="*/ 280 h 1000"/>
              <a:gd name="T8" fmla="*/ 594 w 2033"/>
              <a:gd name="T9" fmla="*/ 999 h 1000"/>
              <a:gd name="T10" fmla="*/ 0 w 2033"/>
              <a:gd name="T11" fmla="*/ 999 h 1000"/>
              <a:gd name="T12" fmla="*/ 1032 w 2033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3" h="1000">
                <a:moveTo>
                  <a:pt x="1032" y="0"/>
                </a:moveTo>
                <a:lnTo>
                  <a:pt x="2032" y="999"/>
                </a:lnTo>
                <a:lnTo>
                  <a:pt x="2032" y="999"/>
                </a:lnTo>
                <a:lnTo>
                  <a:pt x="1313" y="280"/>
                </a:lnTo>
                <a:lnTo>
                  <a:pt x="594" y="999"/>
                </a:lnTo>
                <a:lnTo>
                  <a:pt x="0" y="999"/>
                </a:lnTo>
                <a:lnTo>
                  <a:pt x="10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767">
            <a:extLst>
              <a:ext uri="{FF2B5EF4-FFF2-40B4-BE49-F238E27FC236}">
                <a16:creationId xmlns:a16="http://schemas.microsoft.com/office/drawing/2014/main" id="{35C3BCE7-58EB-A64C-81E2-436BD579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79" y="5941382"/>
            <a:ext cx="4011490" cy="2880488"/>
          </a:xfrm>
          <a:custGeom>
            <a:avLst/>
            <a:gdLst>
              <a:gd name="T0" fmla="*/ 281 w 1001"/>
              <a:gd name="T1" fmla="*/ 0 h 720"/>
              <a:gd name="T2" fmla="*/ 1000 w 1001"/>
              <a:gd name="T3" fmla="*/ 719 h 720"/>
              <a:gd name="T4" fmla="*/ 406 w 1001"/>
              <a:gd name="T5" fmla="*/ 719 h 720"/>
              <a:gd name="T6" fmla="*/ 0 w 1001"/>
              <a:gd name="T7" fmla="*/ 281 h 720"/>
              <a:gd name="T8" fmla="*/ 281 w 1001"/>
              <a:gd name="T9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1" h="720">
                <a:moveTo>
                  <a:pt x="281" y="0"/>
                </a:moveTo>
                <a:lnTo>
                  <a:pt x="1000" y="719"/>
                </a:lnTo>
                <a:lnTo>
                  <a:pt x="406" y="719"/>
                </a:lnTo>
                <a:lnTo>
                  <a:pt x="0" y="281"/>
                </a:lnTo>
                <a:lnTo>
                  <a:pt x="28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681D7731-B47B-B048-A7F2-9C3A0378B429}"/>
              </a:ext>
            </a:extLst>
          </p:cNvPr>
          <p:cNvSpPr/>
          <p:nvPr/>
        </p:nvSpPr>
        <p:spPr>
          <a:xfrm rot="5400000">
            <a:off x="5668277" y="9025025"/>
            <a:ext cx="645459" cy="12102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3E460120-7A85-8847-8880-FC071BFB73BD}"/>
              </a:ext>
            </a:extLst>
          </p:cNvPr>
          <p:cNvSpPr/>
          <p:nvPr/>
        </p:nvSpPr>
        <p:spPr>
          <a:xfrm rot="5400000">
            <a:off x="8920137" y="9025027"/>
            <a:ext cx="645459" cy="12102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1A4E4FB5-51D5-AB4B-8097-D261EA274FBD}"/>
              </a:ext>
            </a:extLst>
          </p:cNvPr>
          <p:cNvSpPr/>
          <p:nvPr/>
        </p:nvSpPr>
        <p:spPr>
          <a:xfrm rot="5400000">
            <a:off x="12041097" y="9025030"/>
            <a:ext cx="645459" cy="1210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1BCCA178-FECE-EB40-8F4F-A71F3BBB6095}"/>
              </a:ext>
            </a:extLst>
          </p:cNvPr>
          <p:cNvSpPr/>
          <p:nvPr/>
        </p:nvSpPr>
        <p:spPr>
          <a:xfrm rot="5400000">
            <a:off x="15240058" y="9025032"/>
            <a:ext cx="645459" cy="12102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A544D13D-AA44-F540-AE86-364464D2228E}"/>
              </a:ext>
            </a:extLst>
          </p:cNvPr>
          <p:cNvSpPr/>
          <p:nvPr/>
        </p:nvSpPr>
        <p:spPr>
          <a:xfrm rot="5400000">
            <a:off x="18361017" y="9025034"/>
            <a:ext cx="645459" cy="1210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B792F3-3CDC-484E-8E0F-97E19BE67F2F}"/>
              </a:ext>
            </a:extLst>
          </p:cNvPr>
          <p:cNvSpPr/>
          <p:nvPr/>
        </p:nvSpPr>
        <p:spPr>
          <a:xfrm>
            <a:off x="4714657" y="1036406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8EBF3-490B-494C-BB60-CFE0087E21C6}"/>
              </a:ext>
            </a:extLst>
          </p:cNvPr>
          <p:cNvSpPr txBox="1"/>
          <p:nvPr/>
        </p:nvSpPr>
        <p:spPr>
          <a:xfrm>
            <a:off x="4180456" y="109387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989497-FFF7-F849-AA37-8D24E20E8445}"/>
              </a:ext>
            </a:extLst>
          </p:cNvPr>
          <p:cNvSpPr/>
          <p:nvPr/>
        </p:nvSpPr>
        <p:spPr>
          <a:xfrm>
            <a:off x="8047197" y="1036406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855A12-F2B9-0743-BADA-1280B45D6A1F}"/>
              </a:ext>
            </a:extLst>
          </p:cNvPr>
          <p:cNvSpPr txBox="1"/>
          <p:nvPr/>
        </p:nvSpPr>
        <p:spPr>
          <a:xfrm>
            <a:off x="7512996" y="1093878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91184C-9BAB-FA43-B6D8-D420A45B6AF3}"/>
              </a:ext>
            </a:extLst>
          </p:cNvPr>
          <p:cNvSpPr/>
          <p:nvPr/>
        </p:nvSpPr>
        <p:spPr>
          <a:xfrm>
            <a:off x="11139489" y="10364067"/>
            <a:ext cx="2604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B445F1-098D-9F4E-8992-50E03F7EC953}"/>
              </a:ext>
            </a:extLst>
          </p:cNvPr>
          <p:cNvSpPr txBox="1"/>
          <p:nvPr/>
        </p:nvSpPr>
        <p:spPr>
          <a:xfrm>
            <a:off x="10704448" y="10938785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ECFD64-A1A6-2441-9619-056C569E500B}"/>
              </a:ext>
            </a:extLst>
          </p:cNvPr>
          <p:cNvSpPr/>
          <p:nvPr/>
        </p:nvSpPr>
        <p:spPr>
          <a:xfrm>
            <a:off x="14377073" y="1036406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153112-CA2C-D747-909E-E4DF31F85414}"/>
              </a:ext>
            </a:extLst>
          </p:cNvPr>
          <p:cNvSpPr txBox="1"/>
          <p:nvPr/>
        </p:nvSpPr>
        <p:spPr>
          <a:xfrm>
            <a:off x="13842872" y="1093878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30645-ED98-B643-9C5C-7D6497EB7938}"/>
              </a:ext>
            </a:extLst>
          </p:cNvPr>
          <p:cNvSpPr/>
          <p:nvPr/>
        </p:nvSpPr>
        <p:spPr>
          <a:xfrm>
            <a:off x="17496790" y="1036406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5DF361-CBE8-E649-B3A9-9D2E6D2CFBD8}"/>
              </a:ext>
            </a:extLst>
          </p:cNvPr>
          <p:cNvSpPr txBox="1"/>
          <p:nvPr/>
        </p:nvSpPr>
        <p:spPr>
          <a:xfrm>
            <a:off x="16962589" y="10938786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pic>
        <p:nvPicPr>
          <p:cNvPr id="61" name="Gráfico 240">
            <a:extLst>
              <a:ext uri="{FF2B5EF4-FFF2-40B4-BE49-F238E27FC236}">
                <a16:creationId xmlns:a16="http://schemas.microsoft.com/office/drawing/2014/main" id="{C2F58589-3968-154F-B93F-55877D36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6404" y="5593988"/>
            <a:ext cx="955667" cy="955667"/>
          </a:xfrm>
          <a:prstGeom prst="rect">
            <a:avLst/>
          </a:prstGeom>
        </p:spPr>
      </p:pic>
      <p:sp>
        <p:nvSpPr>
          <p:cNvPr id="63" name="Forma libre 110">
            <a:extLst>
              <a:ext uri="{FF2B5EF4-FFF2-40B4-BE49-F238E27FC236}">
                <a16:creationId xmlns:a16="http://schemas.microsoft.com/office/drawing/2014/main" id="{F3C8B799-A91C-2C44-8909-E6F9C5080904}"/>
              </a:ext>
            </a:extLst>
          </p:cNvPr>
          <p:cNvSpPr/>
          <p:nvPr/>
        </p:nvSpPr>
        <p:spPr>
          <a:xfrm>
            <a:off x="18628278" y="5339417"/>
            <a:ext cx="403410" cy="605141"/>
          </a:xfrm>
          <a:custGeom>
            <a:avLst/>
            <a:gdLst>
              <a:gd name="connsiteX0" fmla="*/ 95138 w 190276"/>
              <a:gd name="connsiteY0" fmla="*/ 0 h 285426"/>
              <a:gd name="connsiteX1" fmla="*/ 0 w 190276"/>
              <a:gd name="connsiteY1" fmla="*/ 95138 h 285426"/>
              <a:gd name="connsiteX2" fmla="*/ 83213 w 190276"/>
              <a:gd name="connsiteY2" fmla="*/ 253700 h 285426"/>
              <a:gd name="connsiteX3" fmla="*/ 83049 w 190276"/>
              <a:gd name="connsiteY3" fmla="*/ 273221 h 285426"/>
              <a:gd name="connsiteX4" fmla="*/ 94628 w 190276"/>
              <a:gd name="connsiteY4" fmla="*/ 285427 h 285426"/>
              <a:gd name="connsiteX5" fmla="*/ 94953 w 190276"/>
              <a:gd name="connsiteY5" fmla="*/ 285427 h 285426"/>
              <a:gd name="connsiteX6" fmla="*/ 106833 w 190276"/>
              <a:gd name="connsiteY6" fmla="*/ 273848 h 285426"/>
              <a:gd name="connsiteX7" fmla="*/ 106997 w 190276"/>
              <a:gd name="connsiteY7" fmla="*/ 253789 h 285426"/>
              <a:gd name="connsiteX8" fmla="*/ 190276 w 190276"/>
              <a:gd name="connsiteY8" fmla="*/ 95138 h 285426"/>
              <a:gd name="connsiteX9" fmla="*/ 95138 w 190276"/>
              <a:gd name="connsiteY9" fmla="*/ 0 h 285426"/>
              <a:gd name="connsiteX10" fmla="*/ 95138 w 190276"/>
              <a:gd name="connsiteY10" fmla="*/ 118924 h 285426"/>
              <a:gd name="connsiteX11" fmla="*/ 71354 w 190276"/>
              <a:gd name="connsiteY11" fmla="*/ 95139 h 285426"/>
              <a:gd name="connsiteX12" fmla="*/ 95138 w 190276"/>
              <a:gd name="connsiteY12" fmla="*/ 71355 h 285426"/>
              <a:gd name="connsiteX13" fmla="*/ 118922 w 190276"/>
              <a:gd name="connsiteY13" fmla="*/ 95138 h 285426"/>
              <a:gd name="connsiteX14" fmla="*/ 95138 w 190276"/>
              <a:gd name="connsiteY14" fmla="*/ 118924 h 28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76" h="285426">
                <a:moveTo>
                  <a:pt x="95138" y="0"/>
                </a:moveTo>
                <a:cubicBezTo>
                  <a:pt x="42680" y="0"/>
                  <a:pt x="0" y="42680"/>
                  <a:pt x="0" y="95138"/>
                </a:cubicBezTo>
                <a:cubicBezTo>
                  <a:pt x="0" y="140642"/>
                  <a:pt x="67417" y="232739"/>
                  <a:pt x="83213" y="253700"/>
                </a:cubicBezTo>
                <a:cubicBezTo>
                  <a:pt x="83209" y="260471"/>
                  <a:pt x="83213" y="267119"/>
                  <a:pt x="83049" y="273221"/>
                </a:cubicBezTo>
                <a:cubicBezTo>
                  <a:pt x="82875" y="279782"/>
                  <a:pt x="88055" y="285253"/>
                  <a:pt x="94628" y="285427"/>
                </a:cubicBezTo>
                <a:cubicBezTo>
                  <a:pt x="94732" y="285427"/>
                  <a:pt x="94837" y="285427"/>
                  <a:pt x="94953" y="285427"/>
                </a:cubicBezTo>
                <a:cubicBezTo>
                  <a:pt x="101364" y="285427"/>
                  <a:pt x="106660" y="280305"/>
                  <a:pt x="106833" y="273848"/>
                </a:cubicBezTo>
                <a:cubicBezTo>
                  <a:pt x="106997" y="267587"/>
                  <a:pt x="106993" y="260753"/>
                  <a:pt x="106997" y="253789"/>
                </a:cubicBezTo>
                <a:cubicBezTo>
                  <a:pt x="122689" y="232972"/>
                  <a:pt x="190276" y="140695"/>
                  <a:pt x="190276" y="95138"/>
                </a:cubicBezTo>
                <a:cubicBezTo>
                  <a:pt x="190276" y="42680"/>
                  <a:pt x="147597" y="0"/>
                  <a:pt x="95138" y="0"/>
                </a:cubicBezTo>
                <a:close/>
                <a:moveTo>
                  <a:pt x="95138" y="118924"/>
                </a:moveTo>
                <a:cubicBezTo>
                  <a:pt x="82027" y="118924"/>
                  <a:pt x="71354" y="108251"/>
                  <a:pt x="71354" y="95139"/>
                </a:cubicBezTo>
                <a:cubicBezTo>
                  <a:pt x="71354" y="82028"/>
                  <a:pt x="82027" y="71355"/>
                  <a:pt x="95138" y="71355"/>
                </a:cubicBezTo>
                <a:cubicBezTo>
                  <a:pt x="108249" y="71355"/>
                  <a:pt x="118922" y="82027"/>
                  <a:pt x="118922" y="95138"/>
                </a:cubicBezTo>
                <a:cubicBezTo>
                  <a:pt x="118922" y="108251"/>
                  <a:pt x="108249" y="118924"/>
                  <a:pt x="95138" y="11892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111">
            <a:extLst>
              <a:ext uri="{FF2B5EF4-FFF2-40B4-BE49-F238E27FC236}">
                <a16:creationId xmlns:a16="http://schemas.microsoft.com/office/drawing/2014/main" id="{B08CEE77-8FA9-8E44-B4A9-08A09CA5612A}"/>
              </a:ext>
            </a:extLst>
          </p:cNvPr>
          <p:cNvSpPr/>
          <p:nvPr/>
        </p:nvSpPr>
        <p:spPr>
          <a:xfrm>
            <a:off x="18512200" y="6062776"/>
            <a:ext cx="118687" cy="132805"/>
          </a:xfrm>
          <a:custGeom>
            <a:avLst/>
            <a:gdLst>
              <a:gd name="connsiteX0" fmla="*/ 38212 w 55981"/>
              <a:gd name="connsiteY0" fmla="*/ 1565 h 62640"/>
              <a:gd name="connsiteX1" fmla="*/ 1176 w 55981"/>
              <a:gd name="connsiteY1" fmla="*/ 45604 h 62640"/>
              <a:gd name="connsiteX2" fmla="*/ 6750 w 55981"/>
              <a:gd name="connsiteY2" fmla="*/ 61468 h 62640"/>
              <a:gd name="connsiteX3" fmla="*/ 11883 w 55981"/>
              <a:gd name="connsiteY3" fmla="*/ 62640 h 62640"/>
              <a:gd name="connsiteX4" fmla="*/ 22614 w 55981"/>
              <a:gd name="connsiteY4" fmla="*/ 55893 h 62640"/>
              <a:gd name="connsiteX5" fmla="*/ 49964 w 55981"/>
              <a:gd name="connsiteY5" fmla="*/ 22236 h 62640"/>
              <a:gd name="connsiteX6" fmla="*/ 54424 w 55981"/>
              <a:gd name="connsiteY6" fmla="*/ 6023 h 62640"/>
              <a:gd name="connsiteX7" fmla="*/ 38212 w 55981"/>
              <a:gd name="connsiteY7" fmla="*/ 1565 h 6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81" h="62640">
                <a:moveTo>
                  <a:pt x="38212" y="1565"/>
                </a:moveTo>
                <a:cubicBezTo>
                  <a:pt x="18585" y="12703"/>
                  <a:pt x="7680" y="32039"/>
                  <a:pt x="1176" y="45604"/>
                </a:cubicBezTo>
                <a:cubicBezTo>
                  <a:pt x="-1670" y="51527"/>
                  <a:pt x="827" y="58635"/>
                  <a:pt x="6750" y="61468"/>
                </a:cubicBezTo>
                <a:cubicBezTo>
                  <a:pt x="8411" y="62269"/>
                  <a:pt x="10165" y="62640"/>
                  <a:pt x="11883" y="62640"/>
                </a:cubicBezTo>
                <a:cubicBezTo>
                  <a:pt x="16319" y="62640"/>
                  <a:pt x="20571" y="60155"/>
                  <a:pt x="22614" y="55893"/>
                </a:cubicBezTo>
                <a:cubicBezTo>
                  <a:pt x="30871" y="38670"/>
                  <a:pt x="39303" y="28299"/>
                  <a:pt x="49964" y="22236"/>
                </a:cubicBezTo>
                <a:cubicBezTo>
                  <a:pt x="55667" y="18996"/>
                  <a:pt x="57676" y="11737"/>
                  <a:pt x="54424" y="6023"/>
                </a:cubicBezTo>
                <a:cubicBezTo>
                  <a:pt x="51196" y="311"/>
                  <a:pt x="43960" y="-1698"/>
                  <a:pt x="38212" y="156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112">
            <a:extLst>
              <a:ext uri="{FF2B5EF4-FFF2-40B4-BE49-F238E27FC236}">
                <a16:creationId xmlns:a16="http://schemas.microsoft.com/office/drawing/2014/main" id="{7705CFD5-1372-C745-9E43-AA657687C124}"/>
              </a:ext>
            </a:extLst>
          </p:cNvPr>
          <p:cNvSpPr/>
          <p:nvPr/>
        </p:nvSpPr>
        <p:spPr>
          <a:xfrm>
            <a:off x="18258533" y="6426663"/>
            <a:ext cx="146103" cy="100757"/>
          </a:xfrm>
          <a:custGeom>
            <a:avLst/>
            <a:gdLst>
              <a:gd name="connsiteX0" fmla="*/ 49632 w 68912"/>
              <a:gd name="connsiteY0" fmla="*/ 2579 h 47524"/>
              <a:gd name="connsiteX1" fmla="*/ 8217 w 68912"/>
              <a:gd name="connsiteY1" fmla="*/ 24320 h 47524"/>
              <a:gd name="connsiteX2" fmla="*/ 587 w 68912"/>
              <a:gd name="connsiteY2" fmla="*/ 39313 h 47524"/>
              <a:gd name="connsiteX3" fmla="*/ 11899 w 68912"/>
              <a:gd name="connsiteY3" fmla="*/ 47524 h 47524"/>
              <a:gd name="connsiteX4" fmla="*/ 15580 w 68912"/>
              <a:gd name="connsiteY4" fmla="*/ 46943 h 47524"/>
              <a:gd name="connsiteX5" fmla="*/ 64404 w 68912"/>
              <a:gd name="connsiteY5" fmla="*/ 21230 h 47524"/>
              <a:gd name="connsiteX6" fmla="*/ 66344 w 68912"/>
              <a:gd name="connsiteY6" fmla="*/ 4518 h 47524"/>
              <a:gd name="connsiteX7" fmla="*/ 49632 w 68912"/>
              <a:gd name="connsiteY7" fmla="*/ 2579 h 4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12" h="47524">
                <a:moveTo>
                  <a:pt x="49632" y="2579"/>
                </a:moveTo>
                <a:cubicBezTo>
                  <a:pt x="37716" y="12021"/>
                  <a:pt x="24175" y="19129"/>
                  <a:pt x="8217" y="24320"/>
                </a:cubicBezTo>
                <a:cubicBezTo>
                  <a:pt x="1969" y="26352"/>
                  <a:pt x="-1445" y="33065"/>
                  <a:pt x="587" y="39313"/>
                </a:cubicBezTo>
                <a:cubicBezTo>
                  <a:pt x="2225" y="44330"/>
                  <a:pt x="6882" y="47524"/>
                  <a:pt x="11899" y="47524"/>
                </a:cubicBezTo>
                <a:cubicBezTo>
                  <a:pt x="13119" y="47524"/>
                  <a:pt x="14361" y="47338"/>
                  <a:pt x="15580" y="46943"/>
                </a:cubicBezTo>
                <a:cubicBezTo>
                  <a:pt x="34011" y="40951"/>
                  <a:pt x="50432" y="32299"/>
                  <a:pt x="64404" y="21230"/>
                </a:cubicBezTo>
                <a:cubicBezTo>
                  <a:pt x="69549" y="17142"/>
                  <a:pt x="70420" y="9663"/>
                  <a:pt x="66344" y="4518"/>
                </a:cubicBezTo>
                <a:cubicBezTo>
                  <a:pt x="62232" y="-614"/>
                  <a:pt x="54765" y="-1532"/>
                  <a:pt x="49632" y="257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113">
            <a:extLst>
              <a:ext uri="{FF2B5EF4-FFF2-40B4-BE49-F238E27FC236}">
                <a16:creationId xmlns:a16="http://schemas.microsoft.com/office/drawing/2014/main" id="{243CC774-A3B3-0045-B4D4-E0AC83996A7C}"/>
              </a:ext>
            </a:extLst>
          </p:cNvPr>
          <p:cNvSpPr/>
          <p:nvPr/>
        </p:nvSpPr>
        <p:spPr>
          <a:xfrm>
            <a:off x="18425112" y="6246401"/>
            <a:ext cx="96926" cy="148946"/>
          </a:xfrm>
          <a:custGeom>
            <a:avLst/>
            <a:gdLst>
              <a:gd name="connsiteX0" fmla="*/ 38119 w 45717"/>
              <a:gd name="connsiteY0" fmla="*/ 815 h 70253"/>
              <a:gd name="connsiteX1" fmla="*/ 22731 w 45717"/>
              <a:gd name="connsiteY1" fmla="*/ 7609 h 70253"/>
              <a:gd name="connsiteX2" fmla="*/ 1745 w 45717"/>
              <a:gd name="connsiteY2" fmla="*/ 52159 h 70253"/>
              <a:gd name="connsiteX3" fmla="*/ 5694 w 45717"/>
              <a:gd name="connsiteY3" fmla="*/ 68511 h 70253"/>
              <a:gd name="connsiteX4" fmla="*/ 11884 w 45717"/>
              <a:gd name="connsiteY4" fmla="*/ 70254 h 70253"/>
              <a:gd name="connsiteX5" fmla="*/ 22046 w 45717"/>
              <a:gd name="connsiteY5" fmla="*/ 64563 h 70253"/>
              <a:gd name="connsiteX6" fmla="*/ 44913 w 45717"/>
              <a:gd name="connsiteY6" fmla="*/ 16204 h 70253"/>
              <a:gd name="connsiteX7" fmla="*/ 38119 w 45717"/>
              <a:gd name="connsiteY7" fmla="*/ 815 h 7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7" h="70253">
                <a:moveTo>
                  <a:pt x="38119" y="815"/>
                </a:moveTo>
                <a:cubicBezTo>
                  <a:pt x="31963" y="-1577"/>
                  <a:pt x="25111" y="1478"/>
                  <a:pt x="22731" y="7609"/>
                </a:cubicBezTo>
                <a:cubicBezTo>
                  <a:pt x="17400" y="21383"/>
                  <a:pt x="10734" y="37444"/>
                  <a:pt x="1745" y="52159"/>
                </a:cubicBezTo>
                <a:cubicBezTo>
                  <a:pt x="-1681" y="57768"/>
                  <a:pt x="96" y="65085"/>
                  <a:pt x="5694" y="68511"/>
                </a:cubicBezTo>
                <a:cubicBezTo>
                  <a:pt x="7634" y="69696"/>
                  <a:pt x="9770" y="70254"/>
                  <a:pt x="11884" y="70254"/>
                </a:cubicBezTo>
                <a:cubicBezTo>
                  <a:pt x="15891" y="70254"/>
                  <a:pt x="19804" y="68232"/>
                  <a:pt x="22046" y="64563"/>
                </a:cubicBezTo>
                <a:cubicBezTo>
                  <a:pt x="32011" y="48234"/>
                  <a:pt x="39199" y="30953"/>
                  <a:pt x="44913" y="16204"/>
                </a:cubicBezTo>
                <a:cubicBezTo>
                  <a:pt x="47282" y="10082"/>
                  <a:pt x="44239" y="3196"/>
                  <a:pt x="38119" y="81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114">
            <a:extLst>
              <a:ext uri="{FF2B5EF4-FFF2-40B4-BE49-F238E27FC236}">
                <a16:creationId xmlns:a16="http://schemas.microsoft.com/office/drawing/2014/main" id="{53DF5B93-3AE9-2B4B-A411-2157BC51817F}"/>
              </a:ext>
            </a:extLst>
          </p:cNvPr>
          <p:cNvSpPr/>
          <p:nvPr/>
        </p:nvSpPr>
        <p:spPr>
          <a:xfrm>
            <a:off x="18685981" y="5999365"/>
            <a:ext cx="145723" cy="95118"/>
          </a:xfrm>
          <a:custGeom>
            <a:avLst/>
            <a:gdLst>
              <a:gd name="connsiteX0" fmla="*/ 63507 w 68733"/>
              <a:gd name="connsiteY0" fmla="*/ 2034 h 44864"/>
              <a:gd name="connsiteX1" fmla="*/ 46992 w 68733"/>
              <a:gd name="connsiteY1" fmla="*/ 5216 h 44864"/>
              <a:gd name="connsiteX2" fmla="*/ 10827 w 68733"/>
              <a:gd name="connsiteY2" fmla="*/ 21127 h 44864"/>
              <a:gd name="connsiteX3" fmla="*/ 49 w 68733"/>
              <a:gd name="connsiteY3" fmla="*/ 34041 h 44864"/>
              <a:gd name="connsiteX4" fmla="*/ 11884 w 68733"/>
              <a:gd name="connsiteY4" fmla="*/ 44864 h 44864"/>
              <a:gd name="connsiteX5" fmla="*/ 12964 w 68733"/>
              <a:gd name="connsiteY5" fmla="*/ 44817 h 44864"/>
              <a:gd name="connsiteX6" fmla="*/ 66689 w 68733"/>
              <a:gd name="connsiteY6" fmla="*/ 18547 h 44864"/>
              <a:gd name="connsiteX7" fmla="*/ 63507 w 68733"/>
              <a:gd name="connsiteY7" fmla="*/ 2034 h 4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3" h="44864">
                <a:moveTo>
                  <a:pt x="63507" y="2034"/>
                </a:moveTo>
                <a:cubicBezTo>
                  <a:pt x="58107" y="-1624"/>
                  <a:pt x="50686" y="-219"/>
                  <a:pt x="46992" y="5216"/>
                </a:cubicBezTo>
                <a:cubicBezTo>
                  <a:pt x="43079" y="11000"/>
                  <a:pt x="35065" y="18955"/>
                  <a:pt x="10827" y="21127"/>
                </a:cubicBezTo>
                <a:cubicBezTo>
                  <a:pt x="4288" y="21719"/>
                  <a:pt x="-543" y="27490"/>
                  <a:pt x="49" y="34041"/>
                </a:cubicBezTo>
                <a:cubicBezTo>
                  <a:pt x="607" y="40219"/>
                  <a:pt x="5798" y="44864"/>
                  <a:pt x="11884" y="44864"/>
                </a:cubicBezTo>
                <a:cubicBezTo>
                  <a:pt x="12244" y="44864"/>
                  <a:pt x="12604" y="44853"/>
                  <a:pt x="12964" y="44817"/>
                </a:cubicBezTo>
                <a:cubicBezTo>
                  <a:pt x="38712" y="42506"/>
                  <a:pt x="56283" y="33912"/>
                  <a:pt x="66689" y="18547"/>
                </a:cubicBezTo>
                <a:cubicBezTo>
                  <a:pt x="70372" y="13113"/>
                  <a:pt x="68942" y="5715"/>
                  <a:pt x="63507" y="203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15">
            <a:extLst>
              <a:ext uri="{FF2B5EF4-FFF2-40B4-BE49-F238E27FC236}">
                <a16:creationId xmlns:a16="http://schemas.microsoft.com/office/drawing/2014/main" id="{F16BF370-9EB3-0841-ABB6-8F6E88B36BFD}"/>
              </a:ext>
            </a:extLst>
          </p:cNvPr>
          <p:cNvSpPr/>
          <p:nvPr/>
        </p:nvSpPr>
        <p:spPr>
          <a:xfrm>
            <a:off x="17821453" y="5742829"/>
            <a:ext cx="605117" cy="806823"/>
          </a:xfrm>
          <a:custGeom>
            <a:avLst/>
            <a:gdLst>
              <a:gd name="connsiteX0" fmla="*/ 170887 w 285415"/>
              <a:gd name="connsiteY0" fmla="*/ 356923 h 380553"/>
              <a:gd name="connsiteX1" fmla="*/ 285416 w 285415"/>
              <a:gd name="connsiteY1" fmla="*/ 142708 h 380553"/>
              <a:gd name="connsiteX2" fmla="*/ 142708 w 285415"/>
              <a:gd name="connsiteY2" fmla="*/ 0 h 380553"/>
              <a:gd name="connsiteX3" fmla="*/ 0 w 285415"/>
              <a:gd name="connsiteY3" fmla="*/ 142708 h 380553"/>
              <a:gd name="connsiteX4" fmla="*/ 134282 w 285415"/>
              <a:gd name="connsiteY4" fmla="*/ 377049 h 380553"/>
              <a:gd name="connsiteX5" fmla="*/ 134325 w 285415"/>
              <a:gd name="connsiteY5" fmla="*/ 377092 h 380553"/>
              <a:gd name="connsiteX6" fmla="*/ 134544 w 285415"/>
              <a:gd name="connsiteY6" fmla="*/ 377303 h 380553"/>
              <a:gd name="connsiteX7" fmla="*/ 136194 w 285415"/>
              <a:gd name="connsiteY7" fmla="*/ 378352 h 380553"/>
              <a:gd name="connsiteX8" fmla="*/ 138243 w 285415"/>
              <a:gd name="connsiteY8" fmla="*/ 379654 h 380553"/>
              <a:gd name="connsiteX9" fmla="*/ 142708 w 285415"/>
              <a:gd name="connsiteY9" fmla="*/ 380554 h 380553"/>
              <a:gd name="connsiteX10" fmla="*/ 167410 w 285415"/>
              <a:gd name="connsiteY10" fmla="*/ 379659 h 380553"/>
              <a:gd name="connsiteX11" fmla="*/ 178372 w 285415"/>
              <a:gd name="connsiteY11" fmla="*/ 366907 h 380553"/>
              <a:gd name="connsiteX12" fmla="*/ 170887 w 285415"/>
              <a:gd name="connsiteY12" fmla="*/ 356923 h 380553"/>
              <a:gd name="connsiteX13" fmla="*/ 142708 w 285415"/>
              <a:gd name="connsiteY13" fmla="*/ 214062 h 380553"/>
              <a:gd name="connsiteX14" fmla="*/ 71354 w 285415"/>
              <a:gd name="connsiteY14" fmla="*/ 142708 h 380553"/>
              <a:gd name="connsiteX15" fmla="*/ 142708 w 285415"/>
              <a:gd name="connsiteY15" fmla="*/ 71354 h 380553"/>
              <a:gd name="connsiteX16" fmla="*/ 214062 w 285415"/>
              <a:gd name="connsiteY16" fmla="*/ 142708 h 380553"/>
              <a:gd name="connsiteX17" fmla="*/ 142708 w 285415"/>
              <a:gd name="connsiteY17" fmla="*/ 214062 h 3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5415" h="380553">
                <a:moveTo>
                  <a:pt x="170887" y="356923"/>
                </a:moveTo>
                <a:cubicBezTo>
                  <a:pt x="208411" y="316907"/>
                  <a:pt x="285416" y="224847"/>
                  <a:pt x="285416" y="142708"/>
                </a:cubicBezTo>
                <a:cubicBezTo>
                  <a:pt x="285416" y="62690"/>
                  <a:pt x="222726" y="0"/>
                  <a:pt x="142708" y="0"/>
                </a:cubicBezTo>
                <a:cubicBezTo>
                  <a:pt x="62690" y="0"/>
                  <a:pt x="0" y="62690"/>
                  <a:pt x="0" y="142708"/>
                </a:cubicBezTo>
                <a:cubicBezTo>
                  <a:pt x="0" y="248194"/>
                  <a:pt x="127175" y="370311"/>
                  <a:pt x="134282" y="377049"/>
                </a:cubicBezTo>
                <a:cubicBezTo>
                  <a:pt x="134282" y="377049"/>
                  <a:pt x="134311" y="377078"/>
                  <a:pt x="134325" y="377092"/>
                </a:cubicBezTo>
                <a:cubicBezTo>
                  <a:pt x="134364" y="377129"/>
                  <a:pt x="134513" y="377274"/>
                  <a:pt x="134544" y="377303"/>
                </a:cubicBezTo>
                <a:cubicBezTo>
                  <a:pt x="135036" y="377770"/>
                  <a:pt x="135649" y="377986"/>
                  <a:pt x="136194" y="378352"/>
                </a:cubicBezTo>
                <a:cubicBezTo>
                  <a:pt x="136869" y="378807"/>
                  <a:pt x="137479" y="379343"/>
                  <a:pt x="138243" y="379654"/>
                </a:cubicBezTo>
                <a:cubicBezTo>
                  <a:pt x="139675" y="380236"/>
                  <a:pt x="141185" y="380554"/>
                  <a:pt x="142708" y="380554"/>
                </a:cubicBezTo>
                <a:cubicBezTo>
                  <a:pt x="151372" y="380554"/>
                  <a:pt x="159605" y="380252"/>
                  <a:pt x="167410" y="379659"/>
                </a:cubicBezTo>
                <a:cubicBezTo>
                  <a:pt x="173960" y="379160"/>
                  <a:pt x="178872" y="373457"/>
                  <a:pt x="178372" y="366907"/>
                </a:cubicBezTo>
                <a:cubicBezTo>
                  <a:pt x="178016" y="362220"/>
                  <a:pt x="174982" y="358564"/>
                  <a:pt x="170887" y="356923"/>
                </a:cubicBezTo>
                <a:close/>
                <a:moveTo>
                  <a:pt x="142708" y="214062"/>
                </a:moveTo>
                <a:cubicBezTo>
                  <a:pt x="103361" y="214062"/>
                  <a:pt x="71354" y="182055"/>
                  <a:pt x="71354" y="142708"/>
                </a:cubicBezTo>
                <a:cubicBezTo>
                  <a:pt x="71354" y="103361"/>
                  <a:pt x="103361" y="71354"/>
                  <a:pt x="142708" y="71354"/>
                </a:cubicBezTo>
                <a:cubicBezTo>
                  <a:pt x="182055" y="71354"/>
                  <a:pt x="214062" y="103361"/>
                  <a:pt x="214062" y="142708"/>
                </a:cubicBezTo>
                <a:cubicBezTo>
                  <a:pt x="214062" y="182054"/>
                  <a:pt x="182055" y="214062"/>
                  <a:pt x="142708" y="21406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103">
            <a:extLst>
              <a:ext uri="{FF2B5EF4-FFF2-40B4-BE49-F238E27FC236}">
                <a16:creationId xmlns:a16="http://schemas.microsoft.com/office/drawing/2014/main" id="{3ED34540-0436-9845-ADB6-49FC4952876F}"/>
              </a:ext>
            </a:extLst>
          </p:cNvPr>
          <p:cNvSpPr/>
          <p:nvPr/>
        </p:nvSpPr>
        <p:spPr>
          <a:xfrm>
            <a:off x="5439097" y="5473511"/>
            <a:ext cx="988251" cy="98825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99477 h 570831"/>
              <a:gd name="connsiteX6" fmla="*/ 71354 w 570831"/>
              <a:gd name="connsiteY6" fmla="*/ 285416 h 570831"/>
              <a:gd name="connsiteX7" fmla="*/ 285416 w 570831"/>
              <a:gd name="connsiteY7" fmla="*/ 71354 h 570831"/>
              <a:gd name="connsiteX8" fmla="*/ 499477 w 570831"/>
              <a:gd name="connsiteY8" fmla="*/ 285416 h 570831"/>
              <a:gd name="connsiteX9" fmla="*/ 285416 w 570831"/>
              <a:gd name="connsiteY9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499477"/>
                </a:moveTo>
                <a:cubicBezTo>
                  <a:pt x="167375" y="499477"/>
                  <a:pt x="71354" y="403456"/>
                  <a:pt x="71354" y="285416"/>
                </a:cubicBezTo>
                <a:cubicBezTo>
                  <a:pt x="71354" y="167375"/>
                  <a:pt x="167375" y="71354"/>
                  <a:pt x="285416" y="71354"/>
                </a:cubicBezTo>
                <a:cubicBezTo>
                  <a:pt x="403456" y="71354"/>
                  <a:pt x="499477" y="167375"/>
                  <a:pt x="499477" y="285416"/>
                </a:cubicBezTo>
                <a:cubicBezTo>
                  <a:pt x="499477" y="403456"/>
                  <a:pt x="403456" y="499477"/>
                  <a:pt x="285416" y="499477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104">
            <a:extLst>
              <a:ext uri="{FF2B5EF4-FFF2-40B4-BE49-F238E27FC236}">
                <a16:creationId xmlns:a16="http://schemas.microsoft.com/office/drawing/2014/main" id="{6267579E-3AE2-184B-B73A-9BA784E4D100}"/>
              </a:ext>
            </a:extLst>
          </p:cNvPr>
          <p:cNvSpPr/>
          <p:nvPr/>
        </p:nvSpPr>
        <p:spPr>
          <a:xfrm>
            <a:off x="5686158" y="5720572"/>
            <a:ext cx="494125" cy="494125"/>
          </a:xfrm>
          <a:custGeom>
            <a:avLst/>
            <a:gdLst>
              <a:gd name="connsiteX0" fmla="*/ 4 w 285415"/>
              <a:gd name="connsiteY0" fmla="*/ 285420 h 285415"/>
              <a:gd name="connsiteX1" fmla="*/ 231904 w 285415"/>
              <a:gd name="connsiteY1" fmla="*/ 231904 h 285415"/>
              <a:gd name="connsiteX2" fmla="*/ 285420 w 285415"/>
              <a:gd name="connsiteY2" fmla="*/ 4 h 285415"/>
              <a:gd name="connsiteX3" fmla="*/ 53519 w 285415"/>
              <a:gd name="connsiteY3" fmla="*/ 53519 h 285415"/>
              <a:gd name="connsiteX4" fmla="*/ 142712 w 285415"/>
              <a:gd name="connsiteY4" fmla="*/ 107035 h 285415"/>
              <a:gd name="connsiteX5" fmla="*/ 178389 w 285415"/>
              <a:gd name="connsiteY5" fmla="*/ 142712 h 285415"/>
              <a:gd name="connsiteX6" fmla="*/ 142712 w 285415"/>
              <a:gd name="connsiteY6" fmla="*/ 178389 h 285415"/>
              <a:gd name="connsiteX7" fmla="*/ 107035 w 285415"/>
              <a:gd name="connsiteY7" fmla="*/ 142712 h 285415"/>
              <a:gd name="connsiteX8" fmla="*/ 142712 w 285415"/>
              <a:gd name="connsiteY8" fmla="*/ 107035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415" h="285415">
                <a:moveTo>
                  <a:pt x="4" y="285420"/>
                </a:moveTo>
                <a:lnTo>
                  <a:pt x="231904" y="231904"/>
                </a:lnTo>
                <a:lnTo>
                  <a:pt x="285420" y="4"/>
                </a:lnTo>
                <a:lnTo>
                  <a:pt x="53519" y="53519"/>
                </a:lnTo>
                <a:close/>
                <a:moveTo>
                  <a:pt x="142712" y="107035"/>
                </a:moveTo>
                <a:cubicBezTo>
                  <a:pt x="162416" y="107035"/>
                  <a:pt x="178389" y="123007"/>
                  <a:pt x="178389" y="142712"/>
                </a:cubicBezTo>
                <a:cubicBezTo>
                  <a:pt x="178389" y="162414"/>
                  <a:pt x="162416" y="178389"/>
                  <a:pt x="142712" y="178389"/>
                </a:cubicBezTo>
                <a:cubicBezTo>
                  <a:pt x="123007" y="178389"/>
                  <a:pt x="107035" y="162414"/>
                  <a:pt x="107035" y="142712"/>
                </a:cubicBezTo>
                <a:cubicBezTo>
                  <a:pt x="107035" y="123007"/>
                  <a:pt x="123007" y="107035"/>
                  <a:pt x="142712" y="107035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60">
            <a:extLst>
              <a:ext uri="{FF2B5EF4-FFF2-40B4-BE49-F238E27FC236}">
                <a16:creationId xmlns:a16="http://schemas.microsoft.com/office/drawing/2014/main" id="{9438C2D6-2990-E34A-85D2-2BE06E04D31B}"/>
              </a:ext>
            </a:extLst>
          </p:cNvPr>
          <p:cNvSpPr/>
          <p:nvPr/>
        </p:nvSpPr>
        <p:spPr>
          <a:xfrm>
            <a:off x="8725341" y="5652408"/>
            <a:ext cx="829899" cy="829899"/>
          </a:xfrm>
          <a:custGeom>
            <a:avLst/>
            <a:gdLst>
              <a:gd name="connsiteX0" fmla="*/ 190277 w 380554"/>
              <a:gd name="connsiteY0" fmla="*/ 0 h 380554"/>
              <a:gd name="connsiteX1" fmla="*/ 0 w 380554"/>
              <a:gd name="connsiteY1" fmla="*/ 190277 h 380554"/>
              <a:gd name="connsiteX2" fmla="*/ 190277 w 380554"/>
              <a:gd name="connsiteY2" fmla="*/ 380555 h 380554"/>
              <a:gd name="connsiteX3" fmla="*/ 380555 w 380554"/>
              <a:gd name="connsiteY3" fmla="*/ 190277 h 380554"/>
              <a:gd name="connsiteX4" fmla="*/ 190277 w 380554"/>
              <a:gd name="connsiteY4" fmla="*/ 0 h 380554"/>
              <a:gd name="connsiteX5" fmla="*/ 258147 w 380554"/>
              <a:gd name="connsiteY5" fmla="*/ 258147 h 380554"/>
              <a:gd name="connsiteX6" fmla="*/ 249739 w 380554"/>
              <a:gd name="connsiteY6" fmla="*/ 261631 h 380554"/>
              <a:gd name="connsiteX7" fmla="*/ 241330 w 380554"/>
              <a:gd name="connsiteY7" fmla="*/ 258147 h 380554"/>
              <a:gd name="connsiteX8" fmla="*/ 196072 w 380554"/>
              <a:gd name="connsiteY8" fmla="*/ 212889 h 380554"/>
              <a:gd name="connsiteX9" fmla="*/ 190276 w 380554"/>
              <a:gd name="connsiteY9" fmla="*/ 214062 h 380554"/>
              <a:gd name="connsiteX10" fmla="*/ 166492 w 380554"/>
              <a:gd name="connsiteY10" fmla="*/ 190277 h 380554"/>
              <a:gd name="connsiteX11" fmla="*/ 178385 w 380554"/>
              <a:gd name="connsiteY11" fmla="*/ 170147 h 380554"/>
              <a:gd name="connsiteX12" fmla="*/ 178385 w 380554"/>
              <a:gd name="connsiteY12" fmla="*/ 83247 h 380554"/>
              <a:gd name="connsiteX13" fmla="*/ 190277 w 380554"/>
              <a:gd name="connsiteY13" fmla="*/ 71354 h 380554"/>
              <a:gd name="connsiteX14" fmla="*/ 202170 w 380554"/>
              <a:gd name="connsiteY14" fmla="*/ 83247 h 380554"/>
              <a:gd name="connsiteX15" fmla="*/ 202170 w 380554"/>
              <a:gd name="connsiteY15" fmla="*/ 170147 h 380554"/>
              <a:gd name="connsiteX16" fmla="*/ 214063 w 380554"/>
              <a:gd name="connsiteY16" fmla="*/ 190277 h 380554"/>
              <a:gd name="connsiteX17" fmla="*/ 212890 w 380554"/>
              <a:gd name="connsiteY17" fmla="*/ 196073 h 380554"/>
              <a:gd name="connsiteX18" fmla="*/ 258148 w 380554"/>
              <a:gd name="connsiteY18" fmla="*/ 241331 h 380554"/>
              <a:gd name="connsiteX19" fmla="*/ 258147 w 380554"/>
              <a:gd name="connsiteY19" fmla="*/ 258147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0554" h="380554">
                <a:moveTo>
                  <a:pt x="190277" y="0"/>
                </a:moveTo>
                <a:cubicBezTo>
                  <a:pt x="85360" y="0"/>
                  <a:pt x="0" y="85360"/>
                  <a:pt x="0" y="190277"/>
                </a:cubicBezTo>
                <a:cubicBezTo>
                  <a:pt x="0" y="295194"/>
                  <a:pt x="85360" y="380555"/>
                  <a:pt x="190277" y="380555"/>
                </a:cubicBezTo>
                <a:cubicBezTo>
                  <a:pt x="295194" y="380555"/>
                  <a:pt x="380555" y="295194"/>
                  <a:pt x="380555" y="190277"/>
                </a:cubicBezTo>
                <a:cubicBezTo>
                  <a:pt x="380555" y="85360"/>
                  <a:pt x="295194" y="0"/>
                  <a:pt x="190277" y="0"/>
                </a:cubicBezTo>
                <a:close/>
                <a:moveTo>
                  <a:pt x="258147" y="258147"/>
                </a:moveTo>
                <a:cubicBezTo>
                  <a:pt x="255825" y="260470"/>
                  <a:pt x="252781" y="261631"/>
                  <a:pt x="249739" y="261631"/>
                </a:cubicBezTo>
                <a:cubicBezTo>
                  <a:pt x="246696" y="261631"/>
                  <a:pt x="243653" y="260470"/>
                  <a:pt x="241330" y="258147"/>
                </a:cubicBezTo>
                <a:lnTo>
                  <a:pt x="196072" y="212889"/>
                </a:lnTo>
                <a:cubicBezTo>
                  <a:pt x="194168" y="213380"/>
                  <a:pt x="192331" y="214062"/>
                  <a:pt x="190276" y="214062"/>
                </a:cubicBezTo>
                <a:cubicBezTo>
                  <a:pt x="177153" y="214062"/>
                  <a:pt x="166492" y="203389"/>
                  <a:pt x="166492" y="190277"/>
                </a:cubicBezTo>
                <a:cubicBezTo>
                  <a:pt x="166492" y="181588"/>
                  <a:pt x="171407" y="174299"/>
                  <a:pt x="178385" y="170147"/>
                </a:cubicBezTo>
                <a:lnTo>
                  <a:pt x="178385" y="83247"/>
                </a:lnTo>
                <a:cubicBezTo>
                  <a:pt x="178385" y="76673"/>
                  <a:pt x="183704" y="71354"/>
                  <a:pt x="190277" y="71354"/>
                </a:cubicBezTo>
                <a:cubicBezTo>
                  <a:pt x="196851" y="71354"/>
                  <a:pt x="202170" y="76673"/>
                  <a:pt x="202170" y="83247"/>
                </a:cubicBezTo>
                <a:lnTo>
                  <a:pt x="202170" y="170147"/>
                </a:lnTo>
                <a:cubicBezTo>
                  <a:pt x="209148" y="174299"/>
                  <a:pt x="214063" y="181588"/>
                  <a:pt x="214063" y="190277"/>
                </a:cubicBezTo>
                <a:cubicBezTo>
                  <a:pt x="214063" y="192331"/>
                  <a:pt x="213382" y="194170"/>
                  <a:pt x="212890" y="196073"/>
                </a:cubicBezTo>
                <a:lnTo>
                  <a:pt x="258148" y="241331"/>
                </a:lnTo>
                <a:cubicBezTo>
                  <a:pt x="262793" y="245976"/>
                  <a:pt x="262793" y="253501"/>
                  <a:pt x="258147" y="25814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61">
            <a:extLst>
              <a:ext uri="{FF2B5EF4-FFF2-40B4-BE49-F238E27FC236}">
                <a16:creationId xmlns:a16="http://schemas.microsoft.com/office/drawing/2014/main" id="{5AA930C0-F286-C546-BDA3-58E92692ACA7}"/>
              </a:ext>
            </a:extLst>
          </p:cNvPr>
          <p:cNvSpPr/>
          <p:nvPr/>
        </p:nvSpPr>
        <p:spPr>
          <a:xfrm>
            <a:off x="8899924" y="5444934"/>
            <a:ext cx="480728" cy="205232"/>
          </a:xfrm>
          <a:custGeom>
            <a:avLst/>
            <a:gdLst>
              <a:gd name="connsiteX0" fmla="*/ 4560 w 220440"/>
              <a:gd name="connsiteY0" fmla="*/ 91573 h 94110"/>
              <a:gd name="connsiteX1" fmla="*/ 17080 w 220440"/>
              <a:gd name="connsiteY1" fmla="*/ 92908 h 94110"/>
              <a:gd name="connsiteX2" fmla="*/ 203361 w 220440"/>
              <a:gd name="connsiteY2" fmla="*/ 92908 h 94110"/>
              <a:gd name="connsiteX3" fmla="*/ 208541 w 220440"/>
              <a:gd name="connsiteY3" fmla="*/ 94105 h 94110"/>
              <a:gd name="connsiteX4" fmla="*/ 215880 w 220440"/>
              <a:gd name="connsiteY4" fmla="*/ 91573 h 94110"/>
              <a:gd name="connsiteX5" fmla="*/ 220177 w 220440"/>
              <a:gd name="connsiteY5" fmla="*/ 79716 h 94110"/>
              <a:gd name="connsiteX6" fmla="*/ 205104 w 220440"/>
              <a:gd name="connsiteY6" fmla="*/ 9395 h 94110"/>
              <a:gd name="connsiteX7" fmla="*/ 193468 w 220440"/>
              <a:gd name="connsiteY7" fmla="*/ 0 h 94110"/>
              <a:gd name="connsiteX8" fmla="*/ 26974 w 220440"/>
              <a:gd name="connsiteY8" fmla="*/ 0 h 94110"/>
              <a:gd name="connsiteX9" fmla="*/ 15337 w 220440"/>
              <a:gd name="connsiteY9" fmla="*/ 9395 h 94110"/>
              <a:gd name="connsiteX10" fmla="*/ 264 w 220440"/>
              <a:gd name="connsiteY10" fmla="*/ 79716 h 94110"/>
              <a:gd name="connsiteX11" fmla="*/ 4560 w 220440"/>
              <a:gd name="connsiteY11" fmla="*/ 91573 h 9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440" h="94110">
                <a:moveTo>
                  <a:pt x="4560" y="91573"/>
                </a:moveTo>
                <a:cubicBezTo>
                  <a:pt x="8160" y="94383"/>
                  <a:pt x="12992" y="94906"/>
                  <a:pt x="17080" y="92908"/>
                </a:cubicBezTo>
                <a:cubicBezTo>
                  <a:pt x="76123" y="64315"/>
                  <a:pt x="144318" y="64315"/>
                  <a:pt x="203361" y="92908"/>
                </a:cubicBezTo>
                <a:cubicBezTo>
                  <a:pt x="205010" y="93710"/>
                  <a:pt x="206776" y="94105"/>
                  <a:pt x="208541" y="94105"/>
                </a:cubicBezTo>
                <a:cubicBezTo>
                  <a:pt x="211142" y="94105"/>
                  <a:pt x="213744" y="93245"/>
                  <a:pt x="215880" y="91573"/>
                </a:cubicBezTo>
                <a:cubicBezTo>
                  <a:pt x="219457" y="88762"/>
                  <a:pt x="221129" y="84163"/>
                  <a:pt x="220177" y="79716"/>
                </a:cubicBezTo>
                <a:lnTo>
                  <a:pt x="205104" y="9395"/>
                </a:lnTo>
                <a:cubicBezTo>
                  <a:pt x="203920" y="3913"/>
                  <a:pt x="199065" y="0"/>
                  <a:pt x="193468" y="0"/>
                </a:cubicBezTo>
                <a:lnTo>
                  <a:pt x="26974" y="0"/>
                </a:lnTo>
                <a:cubicBezTo>
                  <a:pt x="21376" y="0"/>
                  <a:pt x="16522" y="3913"/>
                  <a:pt x="15337" y="9395"/>
                </a:cubicBezTo>
                <a:lnTo>
                  <a:pt x="264" y="79716"/>
                </a:lnTo>
                <a:cubicBezTo>
                  <a:pt x="-689" y="84164"/>
                  <a:pt x="984" y="88763"/>
                  <a:pt x="4560" y="9157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62">
            <a:extLst>
              <a:ext uri="{FF2B5EF4-FFF2-40B4-BE49-F238E27FC236}">
                <a16:creationId xmlns:a16="http://schemas.microsoft.com/office/drawing/2014/main" id="{67C5968B-B8B2-2A41-8269-489BD52AA140}"/>
              </a:ext>
            </a:extLst>
          </p:cNvPr>
          <p:cNvSpPr/>
          <p:nvPr/>
        </p:nvSpPr>
        <p:spPr>
          <a:xfrm>
            <a:off x="8899927" y="6484549"/>
            <a:ext cx="480732" cy="205232"/>
          </a:xfrm>
          <a:custGeom>
            <a:avLst/>
            <a:gdLst>
              <a:gd name="connsiteX0" fmla="*/ 215880 w 220442"/>
              <a:gd name="connsiteY0" fmla="*/ 2538 h 94110"/>
              <a:gd name="connsiteX1" fmla="*/ 203361 w 220442"/>
              <a:gd name="connsiteY1" fmla="*/ 1203 h 94110"/>
              <a:gd name="connsiteX2" fmla="*/ 17080 w 220442"/>
              <a:gd name="connsiteY2" fmla="*/ 1203 h 94110"/>
              <a:gd name="connsiteX3" fmla="*/ 4560 w 220442"/>
              <a:gd name="connsiteY3" fmla="*/ 2538 h 94110"/>
              <a:gd name="connsiteX4" fmla="*/ 264 w 220442"/>
              <a:gd name="connsiteY4" fmla="*/ 14395 h 94110"/>
              <a:gd name="connsiteX5" fmla="*/ 15338 w 220442"/>
              <a:gd name="connsiteY5" fmla="*/ 84716 h 94110"/>
              <a:gd name="connsiteX6" fmla="*/ 26976 w 220442"/>
              <a:gd name="connsiteY6" fmla="*/ 94111 h 94110"/>
              <a:gd name="connsiteX7" fmla="*/ 193468 w 220442"/>
              <a:gd name="connsiteY7" fmla="*/ 94111 h 94110"/>
              <a:gd name="connsiteX8" fmla="*/ 205105 w 220442"/>
              <a:gd name="connsiteY8" fmla="*/ 84716 h 94110"/>
              <a:gd name="connsiteX9" fmla="*/ 220180 w 220442"/>
              <a:gd name="connsiteY9" fmla="*/ 14395 h 94110"/>
              <a:gd name="connsiteX10" fmla="*/ 215880 w 220442"/>
              <a:gd name="connsiteY10" fmla="*/ 2538 h 9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442" h="94110">
                <a:moveTo>
                  <a:pt x="215880" y="2538"/>
                </a:moveTo>
                <a:cubicBezTo>
                  <a:pt x="212304" y="-272"/>
                  <a:pt x="207426" y="-795"/>
                  <a:pt x="203361" y="1203"/>
                </a:cubicBezTo>
                <a:cubicBezTo>
                  <a:pt x="144318" y="29795"/>
                  <a:pt x="76123" y="29795"/>
                  <a:pt x="17080" y="1203"/>
                </a:cubicBezTo>
                <a:cubicBezTo>
                  <a:pt x="12991" y="-795"/>
                  <a:pt x="8160" y="-272"/>
                  <a:pt x="4560" y="2538"/>
                </a:cubicBezTo>
                <a:cubicBezTo>
                  <a:pt x="984" y="5349"/>
                  <a:pt x="-689" y="9948"/>
                  <a:pt x="264" y="14395"/>
                </a:cubicBezTo>
                <a:lnTo>
                  <a:pt x="15338" y="84716"/>
                </a:lnTo>
                <a:cubicBezTo>
                  <a:pt x="16523" y="90198"/>
                  <a:pt x="21378" y="94111"/>
                  <a:pt x="26976" y="94111"/>
                </a:cubicBezTo>
                <a:lnTo>
                  <a:pt x="193468" y="94111"/>
                </a:lnTo>
                <a:cubicBezTo>
                  <a:pt x="199065" y="94111"/>
                  <a:pt x="203920" y="90198"/>
                  <a:pt x="205105" y="84716"/>
                </a:cubicBezTo>
                <a:lnTo>
                  <a:pt x="220180" y="14395"/>
                </a:lnTo>
                <a:cubicBezTo>
                  <a:pt x="221129" y="9947"/>
                  <a:pt x="219457" y="5348"/>
                  <a:pt x="215880" y="25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151">
            <a:extLst>
              <a:ext uri="{FF2B5EF4-FFF2-40B4-BE49-F238E27FC236}">
                <a16:creationId xmlns:a16="http://schemas.microsoft.com/office/drawing/2014/main" id="{FFE29589-9128-C042-A194-210A43D6699B}"/>
              </a:ext>
            </a:extLst>
          </p:cNvPr>
          <p:cNvSpPr/>
          <p:nvPr/>
        </p:nvSpPr>
        <p:spPr>
          <a:xfrm>
            <a:off x="11854921" y="5669215"/>
            <a:ext cx="753697" cy="706590"/>
          </a:xfrm>
          <a:custGeom>
            <a:avLst/>
            <a:gdLst>
              <a:gd name="connsiteX0" fmla="*/ 392623 w 571086"/>
              <a:gd name="connsiteY0" fmla="*/ 0 h 535393"/>
              <a:gd name="connsiteX1" fmla="*/ 392623 w 571086"/>
              <a:gd name="connsiteY1" fmla="*/ 107079 h 535393"/>
              <a:gd name="connsiteX2" fmla="*/ 249851 w 571086"/>
              <a:gd name="connsiteY2" fmla="*/ 107079 h 535393"/>
              <a:gd name="connsiteX3" fmla="*/ 249851 w 571086"/>
              <a:gd name="connsiteY3" fmla="*/ 214157 h 535393"/>
              <a:gd name="connsiteX4" fmla="*/ 107079 w 571086"/>
              <a:gd name="connsiteY4" fmla="*/ 214157 h 535393"/>
              <a:gd name="connsiteX5" fmla="*/ 107079 w 571086"/>
              <a:gd name="connsiteY5" fmla="*/ 321236 h 535393"/>
              <a:gd name="connsiteX6" fmla="*/ 0 w 571086"/>
              <a:gd name="connsiteY6" fmla="*/ 321236 h 535393"/>
              <a:gd name="connsiteX7" fmla="*/ 0 w 571086"/>
              <a:gd name="connsiteY7" fmla="*/ 535394 h 535393"/>
              <a:gd name="connsiteX8" fmla="*/ 571087 w 571086"/>
              <a:gd name="connsiteY8" fmla="*/ 535394 h 535393"/>
              <a:gd name="connsiteX9" fmla="*/ 571087 w 571086"/>
              <a:gd name="connsiteY9" fmla="*/ 0 h 53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086" h="535393">
                <a:moveTo>
                  <a:pt x="392623" y="0"/>
                </a:moveTo>
                <a:lnTo>
                  <a:pt x="392623" y="107079"/>
                </a:lnTo>
                <a:lnTo>
                  <a:pt x="249851" y="107079"/>
                </a:lnTo>
                <a:lnTo>
                  <a:pt x="249851" y="214157"/>
                </a:lnTo>
                <a:lnTo>
                  <a:pt x="107079" y="214157"/>
                </a:lnTo>
                <a:lnTo>
                  <a:pt x="107079" y="321236"/>
                </a:lnTo>
                <a:lnTo>
                  <a:pt x="0" y="321236"/>
                </a:lnTo>
                <a:lnTo>
                  <a:pt x="0" y="535394"/>
                </a:lnTo>
                <a:lnTo>
                  <a:pt x="571087" y="535394"/>
                </a:lnTo>
                <a:lnTo>
                  <a:pt x="571087" y="0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152">
            <a:extLst>
              <a:ext uri="{FF2B5EF4-FFF2-40B4-BE49-F238E27FC236}">
                <a16:creationId xmlns:a16="http://schemas.microsoft.com/office/drawing/2014/main" id="{9E6FD652-0B08-BE43-862E-DE6A030AE698}"/>
              </a:ext>
            </a:extLst>
          </p:cNvPr>
          <p:cNvSpPr/>
          <p:nvPr/>
        </p:nvSpPr>
        <p:spPr>
          <a:xfrm>
            <a:off x="11854921" y="5622109"/>
            <a:ext cx="282636" cy="282636"/>
          </a:xfrm>
          <a:custGeom>
            <a:avLst/>
            <a:gdLst>
              <a:gd name="connsiteX0" fmla="*/ 53539 w 214157"/>
              <a:gd name="connsiteY0" fmla="*/ 214157 h 214157"/>
              <a:gd name="connsiteX1" fmla="*/ 151695 w 214157"/>
              <a:gd name="connsiteY1" fmla="*/ 116002 h 214157"/>
              <a:gd name="connsiteX2" fmla="*/ 214157 w 214157"/>
              <a:gd name="connsiteY2" fmla="*/ 178464 h 214157"/>
              <a:gd name="connsiteX3" fmla="*/ 214157 w 214157"/>
              <a:gd name="connsiteY3" fmla="*/ 0 h 214157"/>
              <a:gd name="connsiteX4" fmla="*/ 35693 w 214157"/>
              <a:gd name="connsiteY4" fmla="*/ 0 h 214157"/>
              <a:gd name="connsiteX5" fmla="*/ 98156 w 214157"/>
              <a:gd name="connsiteY5" fmla="*/ 62462 h 214157"/>
              <a:gd name="connsiteX6" fmla="*/ 0 w 214157"/>
              <a:gd name="connsiteY6" fmla="*/ 160618 h 2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157" h="214157">
                <a:moveTo>
                  <a:pt x="53539" y="214157"/>
                </a:moveTo>
                <a:lnTo>
                  <a:pt x="151695" y="116002"/>
                </a:lnTo>
                <a:lnTo>
                  <a:pt x="214157" y="178464"/>
                </a:lnTo>
                <a:lnTo>
                  <a:pt x="214157" y="0"/>
                </a:lnTo>
                <a:lnTo>
                  <a:pt x="35693" y="0"/>
                </a:lnTo>
                <a:lnTo>
                  <a:pt x="98156" y="62462"/>
                </a:lnTo>
                <a:lnTo>
                  <a:pt x="0" y="160618"/>
                </a:lnTo>
                <a:close/>
              </a:path>
            </a:pathLst>
          </a:custGeom>
          <a:solidFill>
            <a:schemeClr val="bg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93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3388CA1-7D72-7547-9216-FAD828C96BFA}"/>
              </a:ext>
            </a:extLst>
          </p:cNvPr>
          <p:cNvSpPr/>
          <p:nvPr/>
        </p:nvSpPr>
        <p:spPr>
          <a:xfrm>
            <a:off x="8484891" y="6562565"/>
            <a:ext cx="388421" cy="1614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16ADA7-3D38-5346-BCD2-AB927F7AAE88}"/>
              </a:ext>
            </a:extLst>
          </p:cNvPr>
          <p:cNvSpPr/>
          <p:nvPr/>
        </p:nvSpPr>
        <p:spPr>
          <a:xfrm>
            <a:off x="11959611" y="6562565"/>
            <a:ext cx="388421" cy="1614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F4194F-94D3-0E49-A0A1-4D7D477EA3BC}"/>
              </a:ext>
            </a:extLst>
          </p:cNvPr>
          <p:cNvSpPr/>
          <p:nvPr/>
        </p:nvSpPr>
        <p:spPr>
          <a:xfrm>
            <a:off x="15685791" y="6562565"/>
            <a:ext cx="388421" cy="1614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71D97B-6B89-A047-9C37-D7BC9638E8FE}"/>
              </a:ext>
            </a:extLst>
          </p:cNvPr>
          <p:cNvSpPr/>
          <p:nvPr/>
        </p:nvSpPr>
        <p:spPr>
          <a:xfrm>
            <a:off x="19732011" y="6562565"/>
            <a:ext cx="388421" cy="1614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B2F40-2F0A-B949-8E08-332F1EDAD2C2}"/>
              </a:ext>
            </a:extLst>
          </p:cNvPr>
          <p:cNvSpPr/>
          <p:nvPr/>
        </p:nvSpPr>
        <p:spPr>
          <a:xfrm>
            <a:off x="4570874" y="6562565"/>
            <a:ext cx="388421" cy="1614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139CBECB-2E1F-2646-8C6E-976B5088B5C4}"/>
              </a:ext>
            </a:extLst>
          </p:cNvPr>
          <p:cNvSpPr/>
          <p:nvPr/>
        </p:nvSpPr>
        <p:spPr>
          <a:xfrm rot="13500000">
            <a:off x="2825963" y="7394879"/>
            <a:ext cx="4213721" cy="4213721"/>
          </a:xfrm>
          <a:prstGeom prst="teardrop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9E28829D-DD6B-FC4D-9A26-5C2702BCFE0C}"/>
              </a:ext>
            </a:extLst>
          </p:cNvPr>
          <p:cNvSpPr/>
          <p:nvPr/>
        </p:nvSpPr>
        <p:spPr>
          <a:xfrm rot="13500000">
            <a:off x="6524070" y="7394879"/>
            <a:ext cx="4213721" cy="4213721"/>
          </a:xfrm>
          <a:prstGeom prst="teardrop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4D8CB8E9-0CD3-B54C-9E3D-E218CDAC402D}"/>
              </a:ext>
            </a:extLst>
          </p:cNvPr>
          <p:cNvSpPr/>
          <p:nvPr/>
        </p:nvSpPr>
        <p:spPr>
          <a:xfrm rot="13500000">
            <a:off x="10093142" y="7394880"/>
            <a:ext cx="4213721" cy="4213721"/>
          </a:xfrm>
          <a:prstGeom prst="teardrop">
            <a:avLst/>
          </a:prstGeom>
          <a:solidFill>
            <a:schemeClr val="accent3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E076A222-AE24-774D-B8D1-1BB78FC942BA}"/>
              </a:ext>
            </a:extLst>
          </p:cNvPr>
          <p:cNvSpPr/>
          <p:nvPr/>
        </p:nvSpPr>
        <p:spPr>
          <a:xfrm rot="13500000">
            <a:off x="13791249" y="7394880"/>
            <a:ext cx="4213721" cy="4213721"/>
          </a:xfrm>
          <a:prstGeom prst="teardrop">
            <a:avLst/>
          </a:prstGeom>
          <a:solidFill>
            <a:schemeClr val="accent4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D193ECB5-9020-504A-8963-113106DE8C03}"/>
              </a:ext>
            </a:extLst>
          </p:cNvPr>
          <p:cNvSpPr/>
          <p:nvPr/>
        </p:nvSpPr>
        <p:spPr>
          <a:xfrm rot="13500000">
            <a:off x="17720487" y="7394881"/>
            <a:ext cx="4213721" cy="4213721"/>
          </a:xfrm>
          <a:prstGeom prst="teardrop">
            <a:avLst/>
          </a:prstGeom>
          <a:solidFill>
            <a:schemeClr val="accent5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447142-8AA6-6448-B11B-D824858F82D5}"/>
              </a:ext>
            </a:extLst>
          </p:cNvPr>
          <p:cNvSpPr/>
          <p:nvPr/>
        </p:nvSpPr>
        <p:spPr>
          <a:xfrm>
            <a:off x="3499865" y="473262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415167-D82B-A04E-917F-FC5966E81AE7}"/>
              </a:ext>
            </a:extLst>
          </p:cNvPr>
          <p:cNvSpPr txBox="1"/>
          <p:nvPr/>
        </p:nvSpPr>
        <p:spPr>
          <a:xfrm>
            <a:off x="2965664" y="530734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E51609-B5B3-1446-A6E2-3FE2204BC6C9}"/>
              </a:ext>
            </a:extLst>
          </p:cNvPr>
          <p:cNvSpPr/>
          <p:nvPr/>
        </p:nvSpPr>
        <p:spPr>
          <a:xfrm>
            <a:off x="7435053" y="4732625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0AD791-51F2-6E40-814F-264715E24D85}"/>
              </a:ext>
            </a:extLst>
          </p:cNvPr>
          <p:cNvSpPr txBox="1"/>
          <p:nvPr/>
        </p:nvSpPr>
        <p:spPr>
          <a:xfrm>
            <a:off x="6900852" y="5307342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A0A6E8-30C2-AE4C-8C19-845CE81BB9E3}"/>
              </a:ext>
            </a:extLst>
          </p:cNvPr>
          <p:cNvSpPr/>
          <p:nvPr/>
        </p:nvSpPr>
        <p:spPr>
          <a:xfrm>
            <a:off x="10763503" y="4732625"/>
            <a:ext cx="2605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27A00-CAB1-D54C-B742-115DA7959655}"/>
              </a:ext>
            </a:extLst>
          </p:cNvPr>
          <p:cNvSpPr txBox="1"/>
          <p:nvPr/>
        </p:nvSpPr>
        <p:spPr>
          <a:xfrm>
            <a:off x="10394913" y="5307343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06D303-9F5B-0D49-ACFD-1184EDD75C06}"/>
              </a:ext>
            </a:extLst>
          </p:cNvPr>
          <p:cNvSpPr/>
          <p:nvPr/>
        </p:nvSpPr>
        <p:spPr>
          <a:xfrm>
            <a:off x="14572778" y="473262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9AB1E-0702-BF4D-A844-0423E8F703BA}"/>
              </a:ext>
            </a:extLst>
          </p:cNvPr>
          <p:cNvSpPr txBox="1"/>
          <p:nvPr/>
        </p:nvSpPr>
        <p:spPr>
          <a:xfrm>
            <a:off x="14038577" y="530734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B3E7CB-5AB0-5542-8B66-7153C7AF0309}"/>
              </a:ext>
            </a:extLst>
          </p:cNvPr>
          <p:cNvSpPr/>
          <p:nvPr/>
        </p:nvSpPr>
        <p:spPr>
          <a:xfrm>
            <a:off x="18585321" y="473262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66D15-712F-CE44-8ACE-A5487531C6B9}"/>
              </a:ext>
            </a:extLst>
          </p:cNvPr>
          <p:cNvSpPr txBox="1"/>
          <p:nvPr/>
        </p:nvSpPr>
        <p:spPr>
          <a:xfrm>
            <a:off x="18051120" y="5307344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Forma libre 130">
            <a:extLst>
              <a:ext uri="{FF2B5EF4-FFF2-40B4-BE49-F238E27FC236}">
                <a16:creationId xmlns:a16="http://schemas.microsoft.com/office/drawing/2014/main" id="{2245D3D5-3738-424C-92F5-E87D1F08AB0C}"/>
              </a:ext>
            </a:extLst>
          </p:cNvPr>
          <p:cNvSpPr/>
          <p:nvPr/>
        </p:nvSpPr>
        <p:spPr>
          <a:xfrm>
            <a:off x="4369129" y="9616138"/>
            <a:ext cx="1065161" cy="527924"/>
          </a:xfrm>
          <a:custGeom>
            <a:avLst/>
            <a:gdLst>
              <a:gd name="connsiteX0" fmla="*/ 391335 w 428129"/>
              <a:gd name="connsiteY0" fmla="*/ 25161 h 212193"/>
              <a:gd name="connsiteX1" fmla="*/ 367837 w 428129"/>
              <a:gd name="connsiteY1" fmla="*/ 23 h 212193"/>
              <a:gd name="connsiteX2" fmla="*/ 328883 w 428129"/>
              <a:gd name="connsiteY2" fmla="*/ 69496 h 212193"/>
              <a:gd name="connsiteX3" fmla="*/ 346739 w 428129"/>
              <a:gd name="connsiteY3" fmla="*/ 140849 h 212193"/>
              <a:gd name="connsiteX4" fmla="*/ 81357 w 428129"/>
              <a:gd name="connsiteY4" fmla="*/ 140849 h 212193"/>
              <a:gd name="connsiteX5" fmla="*/ 99178 w 428129"/>
              <a:gd name="connsiteY5" fmla="*/ 69496 h 212193"/>
              <a:gd name="connsiteX6" fmla="*/ 60287 w 428129"/>
              <a:gd name="connsiteY6" fmla="*/ 10 h 212193"/>
              <a:gd name="connsiteX7" fmla="*/ 36708 w 428129"/>
              <a:gd name="connsiteY7" fmla="*/ 25178 h 212193"/>
              <a:gd name="connsiteX8" fmla="*/ 1066 w 428129"/>
              <a:gd name="connsiteY8" fmla="*/ 167886 h 212193"/>
              <a:gd name="connsiteX9" fmla="*/ 7564 w 428129"/>
              <a:gd name="connsiteY9" fmla="*/ 198494 h 212193"/>
              <a:gd name="connsiteX10" fmla="*/ 35681 w 428129"/>
              <a:gd name="connsiteY10" fmla="*/ 212203 h 212193"/>
              <a:gd name="connsiteX11" fmla="*/ 392450 w 428129"/>
              <a:gd name="connsiteY11" fmla="*/ 212203 h 212193"/>
              <a:gd name="connsiteX12" fmla="*/ 420566 w 428129"/>
              <a:gd name="connsiteY12" fmla="*/ 198476 h 212193"/>
              <a:gd name="connsiteX13" fmla="*/ 427064 w 428129"/>
              <a:gd name="connsiteY13" fmla="*/ 167868 h 212193"/>
              <a:gd name="connsiteX14" fmla="*/ 391335 w 428129"/>
              <a:gd name="connsiteY14" fmla="*/ 25161 h 21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129" h="212193">
                <a:moveTo>
                  <a:pt x="391335" y="25161"/>
                </a:moveTo>
                <a:cubicBezTo>
                  <a:pt x="388302" y="13032"/>
                  <a:pt x="379226" y="3770"/>
                  <a:pt x="367837" y="23"/>
                </a:cubicBezTo>
                <a:cubicBezTo>
                  <a:pt x="353039" y="24999"/>
                  <a:pt x="328883" y="69496"/>
                  <a:pt x="328883" y="69496"/>
                </a:cubicBezTo>
                <a:lnTo>
                  <a:pt x="346739" y="140849"/>
                </a:lnTo>
                <a:lnTo>
                  <a:pt x="81357" y="140849"/>
                </a:lnTo>
                <a:lnTo>
                  <a:pt x="99178" y="69496"/>
                </a:lnTo>
                <a:cubicBezTo>
                  <a:pt x="99178" y="69496"/>
                  <a:pt x="75088" y="24991"/>
                  <a:pt x="60287" y="10"/>
                </a:cubicBezTo>
                <a:cubicBezTo>
                  <a:pt x="48855" y="3742"/>
                  <a:pt x="39748" y="13019"/>
                  <a:pt x="36708" y="25178"/>
                </a:cubicBezTo>
                <a:lnTo>
                  <a:pt x="1066" y="167886"/>
                </a:lnTo>
                <a:cubicBezTo>
                  <a:pt x="-1599" y="178547"/>
                  <a:pt x="805" y="189836"/>
                  <a:pt x="7564" y="198494"/>
                </a:cubicBezTo>
                <a:cubicBezTo>
                  <a:pt x="14323" y="207151"/>
                  <a:pt x="24688" y="212203"/>
                  <a:pt x="35681" y="212203"/>
                </a:cubicBezTo>
                <a:lnTo>
                  <a:pt x="392450" y="212203"/>
                </a:lnTo>
                <a:cubicBezTo>
                  <a:pt x="403442" y="212203"/>
                  <a:pt x="413807" y="207134"/>
                  <a:pt x="420566" y="198476"/>
                </a:cubicBezTo>
                <a:cubicBezTo>
                  <a:pt x="427343" y="189818"/>
                  <a:pt x="429730" y="178512"/>
                  <a:pt x="427064" y="167868"/>
                </a:cubicBezTo>
                <a:lnTo>
                  <a:pt x="391335" y="25161"/>
                </a:ln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131">
            <a:extLst>
              <a:ext uri="{FF2B5EF4-FFF2-40B4-BE49-F238E27FC236}">
                <a16:creationId xmlns:a16="http://schemas.microsoft.com/office/drawing/2014/main" id="{B467DB9D-AF66-F04B-A5D7-6EC0259884F5}"/>
              </a:ext>
            </a:extLst>
          </p:cNvPr>
          <p:cNvSpPr/>
          <p:nvPr/>
        </p:nvSpPr>
        <p:spPr>
          <a:xfrm>
            <a:off x="4457899" y="8723901"/>
            <a:ext cx="887622" cy="1242671"/>
          </a:xfrm>
          <a:custGeom>
            <a:avLst/>
            <a:gdLst>
              <a:gd name="connsiteX0" fmla="*/ 178388 w 356769"/>
              <a:gd name="connsiteY0" fmla="*/ 0 h 499477"/>
              <a:gd name="connsiteX1" fmla="*/ 3 w 356769"/>
              <a:gd name="connsiteY1" fmla="*/ 178385 h 499477"/>
              <a:gd name="connsiteX2" fmla="*/ 178388 w 356769"/>
              <a:gd name="connsiteY2" fmla="*/ 499477 h 499477"/>
              <a:gd name="connsiteX3" fmla="*/ 356772 w 356769"/>
              <a:gd name="connsiteY3" fmla="*/ 178385 h 499477"/>
              <a:gd name="connsiteX4" fmla="*/ 178388 w 356769"/>
              <a:gd name="connsiteY4" fmla="*/ 0 h 499477"/>
              <a:gd name="connsiteX5" fmla="*/ 178388 w 356769"/>
              <a:gd name="connsiteY5" fmla="*/ 214062 h 499477"/>
              <a:gd name="connsiteX6" fmla="*/ 142711 w 356769"/>
              <a:gd name="connsiteY6" fmla="*/ 178385 h 499477"/>
              <a:gd name="connsiteX7" fmla="*/ 178388 w 356769"/>
              <a:gd name="connsiteY7" fmla="*/ 142708 h 499477"/>
              <a:gd name="connsiteX8" fmla="*/ 214065 w 356769"/>
              <a:gd name="connsiteY8" fmla="*/ 178385 h 499477"/>
              <a:gd name="connsiteX9" fmla="*/ 178388 w 356769"/>
              <a:gd name="connsiteY9" fmla="*/ 214062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769" h="499477">
                <a:moveTo>
                  <a:pt x="178388" y="0"/>
                </a:moveTo>
                <a:cubicBezTo>
                  <a:pt x="79869" y="0"/>
                  <a:pt x="3" y="79866"/>
                  <a:pt x="3" y="178385"/>
                </a:cubicBezTo>
                <a:cubicBezTo>
                  <a:pt x="3" y="321092"/>
                  <a:pt x="178388" y="499477"/>
                  <a:pt x="178388" y="499477"/>
                </a:cubicBezTo>
                <a:cubicBezTo>
                  <a:pt x="178388" y="499477"/>
                  <a:pt x="356772" y="321092"/>
                  <a:pt x="356772" y="178385"/>
                </a:cubicBezTo>
                <a:cubicBezTo>
                  <a:pt x="356772" y="79866"/>
                  <a:pt x="276906" y="0"/>
                  <a:pt x="178388" y="0"/>
                </a:cubicBezTo>
                <a:close/>
                <a:moveTo>
                  <a:pt x="178388" y="214062"/>
                </a:moveTo>
                <a:cubicBezTo>
                  <a:pt x="158683" y="214062"/>
                  <a:pt x="142711" y="198087"/>
                  <a:pt x="142711" y="178385"/>
                </a:cubicBezTo>
                <a:cubicBezTo>
                  <a:pt x="142711" y="158680"/>
                  <a:pt x="158683" y="142708"/>
                  <a:pt x="178388" y="142708"/>
                </a:cubicBezTo>
                <a:cubicBezTo>
                  <a:pt x="198092" y="142708"/>
                  <a:pt x="214065" y="158680"/>
                  <a:pt x="214065" y="178385"/>
                </a:cubicBezTo>
                <a:cubicBezTo>
                  <a:pt x="214065" y="198087"/>
                  <a:pt x="198092" y="214062"/>
                  <a:pt x="178388" y="214062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Gráfico 216">
            <a:extLst>
              <a:ext uri="{FF2B5EF4-FFF2-40B4-BE49-F238E27FC236}">
                <a16:creationId xmlns:a16="http://schemas.microsoft.com/office/drawing/2014/main" id="{8C445D9A-D096-2746-BCCB-DDE6684EC394}"/>
              </a:ext>
            </a:extLst>
          </p:cNvPr>
          <p:cNvSpPr/>
          <p:nvPr/>
        </p:nvSpPr>
        <p:spPr>
          <a:xfrm>
            <a:off x="15287992" y="9009550"/>
            <a:ext cx="1276125" cy="957121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204">
            <a:extLst>
              <a:ext uri="{FF2B5EF4-FFF2-40B4-BE49-F238E27FC236}">
                <a16:creationId xmlns:a16="http://schemas.microsoft.com/office/drawing/2014/main" id="{BDC0B741-6138-314A-8B89-996780E44159}"/>
              </a:ext>
            </a:extLst>
          </p:cNvPr>
          <p:cNvSpPr/>
          <p:nvPr/>
        </p:nvSpPr>
        <p:spPr>
          <a:xfrm>
            <a:off x="7383696" y="9379856"/>
            <a:ext cx="408265" cy="625261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0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205">
            <a:extLst>
              <a:ext uri="{FF2B5EF4-FFF2-40B4-BE49-F238E27FC236}">
                <a16:creationId xmlns:a16="http://schemas.microsoft.com/office/drawing/2014/main" id="{36426D3D-CA78-F44A-A815-3AB53C9409B4}"/>
              </a:ext>
            </a:extLst>
          </p:cNvPr>
          <p:cNvSpPr/>
          <p:nvPr/>
        </p:nvSpPr>
        <p:spPr>
          <a:xfrm>
            <a:off x="7802923" y="9484053"/>
            <a:ext cx="1248148" cy="660009"/>
          </a:xfrm>
          <a:custGeom>
            <a:avLst/>
            <a:gdLst>
              <a:gd name="connsiteX0" fmla="*/ 355954 w 427305"/>
              <a:gd name="connsiteY0" fmla="*/ 71355 h 225955"/>
              <a:gd name="connsiteX1" fmla="*/ 293548 w 427305"/>
              <a:gd name="connsiteY1" fmla="*/ 82298 h 225955"/>
              <a:gd name="connsiteX2" fmla="*/ 284592 w 427305"/>
              <a:gd name="connsiteY2" fmla="*/ 94423 h 225955"/>
              <a:gd name="connsiteX3" fmla="*/ 284599 w 427305"/>
              <a:gd name="connsiteY3" fmla="*/ 95139 h 225955"/>
              <a:gd name="connsiteX4" fmla="*/ 262324 w 427305"/>
              <a:gd name="connsiteY4" fmla="*/ 139643 h 225955"/>
              <a:gd name="connsiteX5" fmla="*/ 206114 w 427305"/>
              <a:gd name="connsiteY5" fmla="*/ 154868 h 225955"/>
              <a:gd name="connsiteX6" fmla="*/ 72952 w 427305"/>
              <a:gd name="connsiteY6" fmla="*/ 129546 h 225955"/>
              <a:gd name="connsiteX7" fmla="*/ 63967 w 427305"/>
              <a:gd name="connsiteY7" fmla="*/ 115787 h 225955"/>
              <a:gd name="connsiteX8" fmla="*/ 79037 w 427305"/>
              <a:gd name="connsiteY8" fmla="*/ 106545 h 225955"/>
              <a:gd name="connsiteX9" fmla="*/ 206113 w 427305"/>
              <a:gd name="connsiteY9" fmla="*/ 131084 h 225955"/>
              <a:gd name="connsiteX10" fmla="*/ 248108 w 427305"/>
              <a:gd name="connsiteY10" fmla="*/ 120574 h 225955"/>
              <a:gd name="connsiteX11" fmla="*/ 260813 w 427305"/>
              <a:gd name="connsiteY11" fmla="*/ 95139 h 225955"/>
              <a:gd name="connsiteX12" fmla="*/ 260198 w 427305"/>
              <a:gd name="connsiteY12" fmla="*/ 89489 h 225955"/>
              <a:gd name="connsiteX13" fmla="*/ 168044 w 427305"/>
              <a:gd name="connsiteY13" fmla="*/ 35910 h 225955"/>
              <a:gd name="connsiteX14" fmla="*/ 117224 w 427305"/>
              <a:gd name="connsiteY14" fmla="*/ 17165 h 225955"/>
              <a:gd name="connsiteX15" fmla="*/ 58644 w 427305"/>
              <a:gd name="connsiteY15" fmla="*/ 0 h 225955"/>
              <a:gd name="connsiteX16" fmla="*/ 30016 w 427305"/>
              <a:gd name="connsiteY16" fmla="*/ 1967 h 225955"/>
              <a:gd name="connsiteX17" fmla="*/ 19742 w 427305"/>
              <a:gd name="connsiteY17" fmla="*/ 14663 h 225955"/>
              <a:gd name="connsiteX18" fmla="*/ 19414 w 427305"/>
              <a:gd name="connsiteY18" fmla="*/ 27326 h 225955"/>
              <a:gd name="connsiteX19" fmla="*/ 1740 w 427305"/>
              <a:gd name="connsiteY19" fmla="*/ 151164 h 225955"/>
              <a:gd name="connsiteX20" fmla="*/ 973 w 427305"/>
              <a:gd name="connsiteY20" fmla="*/ 154381 h 225955"/>
              <a:gd name="connsiteX21" fmla="*/ 345 w 427305"/>
              <a:gd name="connsiteY21" fmla="*/ 156761 h 225955"/>
              <a:gd name="connsiteX22" fmla="*/ 7034 w 427305"/>
              <a:gd name="connsiteY22" fmla="*/ 170466 h 225955"/>
              <a:gd name="connsiteX23" fmla="*/ 177568 w 427305"/>
              <a:gd name="connsiteY23" fmla="*/ 225955 h 225955"/>
              <a:gd name="connsiteX24" fmla="*/ 381503 w 427305"/>
              <a:gd name="connsiteY24" fmla="*/ 148377 h 225955"/>
              <a:gd name="connsiteX25" fmla="*/ 419945 w 427305"/>
              <a:gd name="connsiteY25" fmla="*/ 129930 h 225955"/>
              <a:gd name="connsiteX26" fmla="*/ 427303 w 427305"/>
              <a:gd name="connsiteY26" fmla="*/ 119358 h 225955"/>
              <a:gd name="connsiteX27" fmla="*/ 355954 w 427305"/>
              <a:gd name="connsiteY27" fmla="*/ 71355 h 22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5">
                <a:moveTo>
                  <a:pt x="355954" y="71355"/>
                </a:moveTo>
                <a:cubicBezTo>
                  <a:pt x="341105" y="71355"/>
                  <a:pt x="316064" y="76647"/>
                  <a:pt x="293548" y="82298"/>
                </a:cubicBezTo>
                <a:cubicBezTo>
                  <a:pt x="288036" y="83680"/>
                  <a:pt x="284467" y="88742"/>
                  <a:pt x="284592" y="94423"/>
                </a:cubicBezTo>
                <a:cubicBezTo>
                  <a:pt x="284596" y="94662"/>
                  <a:pt x="284599" y="94900"/>
                  <a:pt x="284599" y="95139"/>
                </a:cubicBezTo>
                <a:cubicBezTo>
                  <a:pt x="284599" y="113128"/>
                  <a:pt x="276678" y="128923"/>
                  <a:pt x="262324" y="139643"/>
                </a:cubicBezTo>
                <a:cubicBezTo>
                  <a:pt x="248411" y="150026"/>
                  <a:pt x="230549" y="154868"/>
                  <a:pt x="206114" y="154868"/>
                </a:cubicBezTo>
                <a:cubicBezTo>
                  <a:pt x="174112" y="154868"/>
                  <a:pt x="130559" y="146580"/>
                  <a:pt x="72952" y="129546"/>
                </a:cubicBezTo>
                <a:cubicBezTo>
                  <a:pt x="67007" y="127787"/>
                  <a:pt x="62806" y="121877"/>
                  <a:pt x="63967" y="115787"/>
                </a:cubicBezTo>
                <a:cubicBezTo>
                  <a:pt x="65308" y="108762"/>
                  <a:pt x="72396" y="104557"/>
                  <a:pt x="79037" y="106545"/>
                </a:cubicBezTo>
                <a:cubicBezTo>
                  <a:pt x="133993" y="122827"/>
                  <a:pt x="176731" y="131084"/>
                  <a:pt x="206113" y="131084"/>
                </a:cubicBezTo>
                <a:cubicBezTo>
                  <a:pt x="231129" y="131084"/>
                  <a:pt x="242068" y="125091"/>
                  <a:pt x="248108" y="120574"/>
                </a:cubicBezTo>
                <a:cubicBezTo>
                  <a:pt x="256423" y="114371"/>
                  <a:pt x="260813" y="105580"/>
                  <a:pt x="260813" y="95139"/>
                </a:cubicBezTo>
                <a:cubicBezTo>
                  <a:pt x="260813" y="93145"/>
                  <a:pt x="260450" y="91349"/>
                  <a:pt x="260198" y="89489"/>
                </a:cubicBezTo>
                <a:cubicBezTo>
                  <a:pt x="255696" y="56656"/>
                  <a:pt x="212464" y="44933"/>
                  <a:pt x="168044" y="35910"/>
                </a:cubicBezTo>
                <a:cubicBezTo>
                  <a:pt x="147419" y="31729"/>
                  <a:pt x="132065" y="24332"/>
                  <a:pt x="117224" y="17165"/>
                </a:cubicBezTo>
                <a:cubicBezTo>
                  <a:pt x="98920" y="8338"/>
                  <a:pt x="81639" y="0"/>
                  <a:pt x="58644" y="0"/>
                </a:cubicBezTo>
                <a:cubicBezTo>
                  <a:pt x="49528" y="0"/>
                  <a:pt x="39901" y="663"/>
                  <a:pt x="30016" y="1967"/>
                </a:cubicBezTo>
                <a:cubicBezTo>
                  <a:pt x="23775" y="2789"/>
                  <a:pt x="19270" y="8386"/>
                  <a:pt x="19742" y="14663"/>
                </a:cubicBezTo>
                <a:cubicBezTo>
                  <a:pt x="20088" y="19273"/>
                  <a:pt x="19993" y="23410"/>
                  <a:pt x="19414" y="27326"/>
                </a:cubicBezTo>
                <a:lnTo>
                  <a:pt x="1740" y="151164"/>
                </a:lnTo>
                <a:cubicBezTo>
                  <a:pt x="1577" y="152279"/>
                  <a:pt x="1251" y="153325"/>
                  <a:pt x="973" y="154381"/>
                </a:cubicBezTo>
                <a:cubicBezTo>
                  <a:pt x="949" y="154486"/>
                  <a:pt x="368" y="156669"/>
                  <a:pt x="345" y="156761"/>
                </a:cubicBezTo>
                <a:cubicBezTo>
                  <a:pt x="-1025" y="162347"/>
                  <a:pt x="1785" y="168120"/>
                  <a:pt x="7034" y="170466"/>
                </a:cubicBezTo>
                <a:cubicBezTo>
                  <a:pt x="63616" y="195783"/>
                  <a:pt x="139150" y="225955"/>
                  <a:pt x="177568" y="225955"/>
                </a:cubicBezTo>
                <a:cubicBezTo>
                  <a:pt x="223697" y="225955"/>
                  <a:pt x="318674" y="179269"/>
                  <a:pt x="381503" y="148377"/>
                </a:cubicBezTo>
                <a:cubicBezTo>
                  <a:pt x="397721" y="140405"/>
                  <a:pt x="411159" y="133791"/>
                  <a:pt x="419945" y="129930"/>
                </a:cubicBezTo>
                <a:cubicBezTo>
                  <a:pt x="424201" y="128059"/>
                  <a:pt x="427254" y="124006"/>
                  <a:pt x="427303" y="119358"/>
                </a:cubicBezTo>
                <a:cubicBezTo>
                  <a:pt x="427610" y="91114"/>
                  <a:pt x="398188" y="71355"/>
                  <a:pt x="355954" y="7135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206">
            <a:extLst>
              <a:ext uri="{FF2B5EF4-FFF2-40B4-BE49-F238E27FC236}">
                <a16:creationId xmlns:a16="http://schemas.microsoft.com/office/drawing/2014/main" id="{22FD5D1B-0619-384E-9F48-C91018D006FF}"/>
              </a:ext>
            </a:extLst>
          </p:cNvPr>
          <p:cNvSpPr/>
          <p:nvPr/>
        </p:nvSpPr>
        <p:spPr>
          <a:xfrm>
            <a:off x="8286859" y="8754577"/>
            <a:ext cx="694743" cy="694743"/>
          </a:xfrm>
          <a:custGeom>
            <a:avLst/>
            <a:gdLst>
              <a:gd name="connsiteX0" fmla="*/ 29731 w 237846"/>
              <a:gd name="connsiteY0" fmla="*/ 237847 h 237846"/>
              <a:gd name="connsiteX1" fmla="*/ 166493 w 237846"/>
              <a:gd name="connsiteY1" fmla="*/ 237847 h 237846"/>
              <a:gd name="connsiteX2" fmla="*/ 174902 w 237846"/>
              <a:gd name="connsiteY2" fmla="*/ 234363 h 237846"/>
              <a:gd name="connsiteX3" fmla="*/ 234363 w 237846"/>
              <a:gd name="connsiteY3" fmla="*/ 174902 h 237846"/>
              <a:gd name="connsiteX4" fmla="*/ 237847 w 237846"/>
              <a:gd name="connsiteY4" fmla="*/ 166493 h 237846"/>
              <a:gd name="connsiteX5" fmla="*/ 237847 w 237846"/>
              <a:gd name="connsiteY5" fmla="*/ 53515 h 237846"/>
              <a:gd name="connsiteX6" fmla="*/ 208116 w 237846"/>
              <a:gd name="connsiteY6" fmla="*/ 23785 h 237846"/>
              <a:gd name="connsiteX7" fmla="*/ 190277 w 237846"/>
              <a:gd name="connsiteY7" fmla="*/ 23785 h 237846"/>
              <a:gd name="connsiteX8" fmla="*/ 190277 w 237846"/>
              <a:gd name="connsiteY8" fmla="*/ 11893 h 237846"/>
              <a:gd name="connsiteX9" fmla="*/ 178385 w 237846"/>
              <a:gd name="connsiteY9" fmla="*/ 0 h 237846"/>
              <a:gd name="connsiteX10" fmla="*/ 166492 w 237846"/>
              <a:gd name="connsiteY10" fmla="*/ 11893 h 237846"/>
              <a:gd name="connsiteX11" fmla="*/ 166492 w 237846"/>
              <a:gd name="connsiteY11" fmla="*/ 47570 h 237846"/>
              <a:gd name="connsiteX12" fmla="*/ 154600 w 237846"/>
              <a:gd name="connsiteY12" fmla="*/ 59462 h 237846"/>
              <a:gd name="connsiteX13" fmla="*/ 142708 w 237846"/>
              <a:gd name="connsiteY13" fmla="*/ 47570 h 237846"/>
              <a:gd name="connsiteX14" fmla="*/ 142708 w 237846"/>
              <a:gd name="connsiteY14" fmla="*/ 35677 h 237846"/>
              <a:gd name="connsiteX15" fmla="*/ 130815 w 237846"/>
              <a:gd name="connsiteY15" fmla="*/ 23784 h 237846"/>
              <a:gd name="connsiteX16" fmla="*/ 95138 w 237846"/>
              <a:gd name="connsiteY16" fmla="*/ 23784 h 237846"/>
              <a:gd name="connsiteX17" fmla="*/ 95138 w 237846"/>
              <a:gd name="connsiteY17" fmla="*/ 11893 h 237846"/>
              <a:gd name="connsiteX18" fmla="*/ 83245 w 237846"/>
              <a:gd name="connsiteY18" fmla="*/ 0 h 237846"/>
              <a:gd name="connsiteX19" fmla="*/ 71353 w 237846"/>
              <a:gd name="connsiteY19" fmla="*/ 11893 h 237846"/>
              <a:gd name="connsiteX20" fmla="*/ 71353 w 237846"/>
              <a:gd name="connsiteY20" fmla="*/ 47570 h 237846"/>
              <a:gd name="connsiteX21" fmla="*/ 59460 w 237846"/>
              <a:gd name="connsiteY21" fmla="*/ 59462 h 237846"/>
              <a:gd name="connsiteX22" fmla="*/ 47570 w 237846"/>
              <a:gd name="connsiteY22" fmla="*/ 47570 h 237846"/>
              <a:gd name="connsiteX23" fmla="*/ 47570 w 237846"/>
              <a:gd name="connsiteY23" fmla="*/ 35677 h 237846"/>
              <a:gd name="connsiteX24" fmla="*/ 35677 w 237846"/>
              <a:gd name="connsiteY24" fmla="*/ 23785 h 237846"/>
              <a:gd name="connsiteX25" fmla="*/ 29731 w 237846"/>
              <a:gd name="connsiteY25" fmla="*/ 23785 h 237846"/>
              <a:gd name="connsiteX26" fmla="*/ 0 w 237846"/>
              <a:gd name="connsiteY26" fmla="*/ 53517 h 237846"/>
              <a:gd name="connsiteX27" fmla="*/ 0 w 237846"/>
              <a:gd name="connsiteY27" fmla="*/ 208117 h 237846"/>
              <a:gd name="connsiteX28" fmla="*/ 29731 w 237846"/>
              <a:gd name="connsiteY28" fmla="*/ 237847 h 237846"/>
              <a:gd name="connsiteX29" fmla="*/ 23785 w 237846"/>
              <a:gd name="connsiteY29" fmla="*/ 95139 h 237846"/>
              <a:gd name="connsiteX30" fmla="*/ 214063 w 237846"/>
              <a:gd name="connsiteY30" fmla="*/ 95139 h 237846"/>
              <a:gd name="connsiteX31" fmla="*/ 214063 w 237846"/>
              <a:gd name="connsiteY31" fmla="*/ 142709 h 237846"/>
              <a:gd name="connsiteX32" fmla="*/ 170535 w 237846"/>
              <a:gd name="connsiteY32" fmla="*/ 142709 h 237846"/>
              <a:gd name="connsiteX33" fmla="*/ 142709 w 237846"/>
              <a:gd name="connsiteY33" fmla="*/ 170535 h 237846"/>
              <a:gd name="connsiteX34" fmla="*/ 142709 w 237846"/>
              <a:gd name="connsiteY34" fmla="*/ 214063 h 237846"/>
              <a:gd name="connsiteX35" fmla="*/ 29731 w 237846"/>
              <a:gd name="connsiteY35" fmla="*/ 214063 h 237846"/>
              <a:gd name="connsiteX36" fmla="*/ 23785 w 237846"/>
              <a:gd name="connsiteY36" fmla="*/ 208117 h 237846"/>
              <a:gd name="connsiteX37" fmla="*/ 23785 w 237846"/>
              <a:gd name="connsiteY37" fmla="*/ 95139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7846" h="237846">
                <a:moveTo>
                  <a:pt x="29731" y="237847"/>
                </a:moveTo>
                <a:lnTo>
                  <a:pt x="166493" y="237847"/>
                </a:lnTo>
                <a:cubicBezTo>
                  <a:pt x="169652" y="237847"/>
                  <a:pt x="172672" y="236593"/>
                  <a:pt x="174902" y="234363"/>
                </a:cubicBezTo>
                <a:lnTo>
                  <a:pt x="234363" y="174902"/>
                </a:lnTo>
                <a:cubicBezTo>
                  <a:pt x="236593" y="172672"/>
                  <a:pt x="237847" y="169653"/>
                  <a:pt x="237847" y="166493"/>
                </a:cubicBezTo>
                <a:lnTo>
                  <a:pt x="237847" y="53515"/>
                </a:lnTo>
                <a:cubicBezTo>
                  <a:pt x="237847" y="37117"/>
                  <a:pt x="224514" y="23785"/>
                  <a:pt x="208116" y="23785"/>
                </a:cubicBezTo>
                <a:lnTo>
                  <a:pt x="190277" y="23785"/>
                </a:lnTo>
                <a:lnTo>
                  <a:pt x="190277" y="11893"/>
                </a:lnTo>
                <a:cubicBezTo>
                  <a:pt x="190277" y="5319"/>
                  <a:pt x="184958" y="0"/>
                  <a:pt x="178385" y="0"/>
                </a:cubicBezTo>
                <a:cubicBezTo>
                  <a:pt x="171811" y="0"/>
                  <a:pt x="166492" y="5319"/>
                  <a:pt x="166492" y="11893"/>
                </a:cubicBezTo>
                <a:lnTo>
                  <a:pt x="166492" y="47570"/>
                </a:lnTo>
                <a:cubicBezTo>
                  <a:pt x="166493" y="54131"/>
                  <a:pt x="161162" y="59462"/>
                  <a:pt x="154600" y="59462"/>
                </a:cubicBezTo>
                <a:cubicBezTo>
                  <a:pt x="148039" y="59462"/>
                  <a:pt x="142708" y="54132"/>
                  <a:pt x="142708" y="47570"/>
                </a:cubicBezTo>
                <a:lnTo>
                  <a:pt x="142708" y="35677"/>
                </a:lnTo>
                <a:cubicBezTo>
                  <a:pt x="142708" y="29103"/>
                  <a:pt x="137389" y="23784"/>
                  <a:pt x="130815" y="23784"/>
                </a:cubicBezTo>
                <a:lnTo>
                  <a:pt x="95138" y="23784"/>
                </a:lnTo>
                <a:lnTo>
                  <a:pt x="95138" y="11893"/>
                </a:lnTo>
                <a:cubicBezTo>
                  <a:pt x="95138" y="5319"/>
                  <a:pt x="89819" y="0"/>
                  <a:pt x="83245" y="0"/>
                </a:cubicBezTo>
                <a:cubicBezTo>
                  <a:pt x="76672" y="0"/>
                  <a:pt x="71353" y="5319"/>
                  <a:pt x="71353" y="11893"/>
                </a:cubicBezTo>
                <a:lnTo>
                  <a:pt x="71353" y="47570"/>
                </a:lnTo>
                <a:cubicBezTo>
                  <a:pt x="71353" y="54131"/>
                  <a:pt x="66022" y="59462"/>
                  <a:pt x="59460" y="59462"/>
                </a:cubicBezTo>
                <a:cubicBezTo>
                  <a:pt x="52900" y="59462"/>
                  <a:pt x="47570" y="54131"/>
                  <a:pt x="47570" y="47570"/>
                </a:cubicBezTo>
                <a:lnTo>
                  <a:pt x="47570" y="35677"/>
                </a:lnTo>
                <a:cubicBezTo>
                  <a:pt x="47570" y="29105"/>
                  <a:pt x="42250" y="23785"/>
                  <a:pt x="35677" y="23785"/>
                </a:cubicBezTo>
                <a:lnTo>
                  <a:pt x="29731" y="23785"/>
                </a:lnTo>
                <a:cubicBezTo>
                  <a:pt x="13333" y="23785"/>
                  <a:pt x="0" y="37117"/>
                  <a:pt x="0" y="53517"/>
                </a:cubicBezTo>
                <a:lnTo>
                  <a:pt x="0" y="208117"/>
                </a:lnTo>
                <a:cubicBezTo>
                  <a:pt x="0" y="224514"/>
                  <a:pt x="13333" y="237847"/>
                  <a:pt x="29731" y="237847"/>
                </a:cubicBezTo>
                <a:close/>
                <a:moveTo>
                  <a:pt x="23785" y="95139"/>
                </a:moveTo>
                <a:lnTo>
                  <a:pt x="214063" y="95139"/>
                </a:lnTo>
                <a:lnTo>
                  <a:pt x="214063" y="142709"/>
                </a:lnTo>
                <a:lnTo>
                  <a:pt x="170535" y="142709"/>
                </a:lnTo>
                <a:cubicBezTo>
                  <a:pt x="155194" y="142709"/>
                  <a:pt x="142709" y="155194"/>
                  <a:pt x="142709" y="170535"/>
                </a:cubicBezTo>
                <a:lnTo>
                  <a:pt x="142709" y="214063"/>
                </a:lnTo>
                <a:lnTo>
                  <a:pt x="29731" y="214063"/>
                </a:lnTo>
                <a:cubicBezTo>
                  <a:pt x="26456" y="214063"/>
                  <a:pt x="23785" y="211391"/>
                  <a:pt x="23785" y="208117"/>
                </a:cubicBezTo>
                <a:lnTo>
                  <a:pt x="23785" y="9513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109">
            <a:extLst>
              <a:ext uri="{FF2B5EF4-FFF2-40B4-BE49-F238E27FC236}">
                <a16:creationId xmlns:a16="http://schemas.microsoft.com/office/drawing/2014/main" id="{C6FA90E8-A9C3-1344-8C68-5E2253690076}"/>
              </a:ext>
            </a:extLst>
          </p:cNvPr>
          <p:cNvSpPr/>
          <p:nvPr/>
        </p:nvSpPr>
        <p:spPr>
          <a:xfrm>
            <a:off x="11731452" y="9020481"/>
            <a:ext cx="191358" cy="189652"/>
          </a:xfrm>
          <a:custGeom>
            <a:avLst/>
            <a:gdLst>
              <a:gd name="connsiteX0" fmla="*/ 0 w 95141"/>
              <a:gd name="connsiteY0" fmla="*/ 46722 h 94293"/>
              <a:gd name="connsiteX1" fmla="*/ 8130 w 95141"/>
              <a:gd name="connsiteY1" fmla="*/ 58000 h 94293"/>
              <a:gd name="connsiteX2" fmla="*/ 29244 w 95141"/>
              <a:gd name="connsiteY2" fmla="*/ 65049 h 94293"/>
              <a:gd name="connsiteX3" fmla="*/ 36293 w 95141"/>
              <a:gd name="connsiteY3" fmla="*/ 86163 h 94293"/>
              <a:gd name="connsiteX4" fmla="*/ 47571 w 95141"/>
              <a:gd name="connsiteY4" fmla="*/ 94293 h 94293"/>
              <a:gd name="connsiteX5" fmla="*/ 58848 w 95141"/>
              <a:gd name="connsiteY5" fmla="*/ 86163 h 94293"/>
              <a:gd name="connsiteX6" fmla="*/ 65898 w 95141"/>
              <a:gd name="connsiteY6" fmla="*/ 65049 h 94293"/>
              <a:gd name="connsiteX7" fmla="*/ 87012 w 95141"/>
              <a:gd name="connsiteY7" fmla="*/ 58000 h 94293"/>
              <a:gd name="connsiteX8" fmla="*/ 95141 w 95141"/>
              <a:gd name="connsiteY8" fmla="*/ 46722 h 94293"/>
              <a:gd name="connsiteX9" fmla="*/ 87012 w 95141"/>
              <a:gd name="connsiteY9" fmla="*/ 35445 h 94293"/>
              <a:gd name="connsiteX10" fmla="*/ 65898 w 95141"/>
              <a:gd name="connsiteY10" fmla="*/ 28395 h 94293"/>
              <a:gd name="connsiteX11" fmla="*/ 58848 w 95141"/>
              <a:gd name="connsiteY11" fmla="*/ 7281 h 94293"/>
              <a:gd name="connsiteX12" fmla="*/ 36295 w 95141"/>
              <a:gd name="connsiteY12" fmla="*/ 7281 h 94293"/>
              <a:gd name="connsiteX13" fmla="*/ 29245 w 95141"/>
              <a:gd name="connsiteY13" fmla="*/ 28395 h 94293"/>
              <a:gd name="connsiteX14" fmla="*/ 8131 w 95141"/>
              <a:gd name="connsiteY14" fmla="*/ 35445 h 94293"/>
              <a:gd name="connsiteX15" fmla="*/ 0 w 95141"/>
              <a:gd name="connsiteY15" fmla="*/ 46722 h 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41" h="94293">
                <a:moveTo>
                  <a:pt x="0" y="46722"/>
                </a:moveTo>
                <a:cubicBezTo>
                  <a:pt x="0" y="51844"/>
                  <a:pt x="3276" y="56385"/>
                  <a:pt x="8130" y="58000"/>
                </a:cubicBezTo>
                <a:lnTo>
                  <a:pt x="29244" y="65049"/>
                </a:lnTo>
                <a:lnTo>
                  <a:pt x="36293" y="86163"/>
                </a:lnTo>
                <a:cubicBezTo>
                  <a:pt x="37908" y="91017"/>
                  <a:pt x="42449" y="94293"/>
                  <a:pt x="47571" y="94293"/>
                </a:cubicBezTo>
                <a:cubicBezTo>
                  <a:pt x="52693" y="94293"/>
                  <a:pt x="57234" y="91017"/>
                  <a:pt x="58848" y="86163"/>
                </a:cubicBezTo>
                <a:lnTo>
                  <a:pt x="65898" y="65049"/>
                </a:lnTo>
                <a:lnTo>
                  <a:pt x="87012" y="58000"/>
                </a:lnTo>
                <a:cubicBezTo>
                  <a:pt x="91866" y="56385"/>
                  <a:pt x="95141" y="51844"/>
                  <a:pt x="95141" y="46722"/>
                </a:cubicBezTo>
                <a:cubicBezTo>
                  <a:pt x="95141" y="41600"/>
                  <a:pt x="91866" y="37059"/>
                  <a:pt x="87012" y="35445"/>
                </a:cubicBezTo>
                <a:lnTo>
                  <a:pt x="65898" y="28395"/>
                </a:lnTo>
                <a:lnTo>
                  <a:pt x="58848" y="7281"/>
                </a:lnTo>
                <a:cubicBezTo>
                  <a:pt x="55619" y="-2427"/>
                  <a:pt x="39523" y="-2427"/>
                  <a:pt x="36295" y="7281"/>
                </a:cubicBezTo>
                <a:lnTo>
                  <a:pt x="29245" y="28395"/>
                </a:lnTo>
                <a:lnTo>
                  <a:pt x="8131" y="35445"/>
                </a:lnTo>
                <a:cubicBezTo>
                  <a:pt x="3274" y="37059"/>
                  <a:pt x="0" y="41600"/>
                  <a:pt x="0" y="4672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110">
            <a:extLst>
              <a:ext uri="{FF2B5EF4-FFF2-40B4-BE49-F238E27FC236}">
                <a16:creationId xmlns:a16="http://schemas.microsoft.com/office/drawing/2014/main" id="{586C93A4-E279-7342-AFED-91035F848CD5}"/>
              </a:ext>
            </a:extLst>
          </p:cNvPr>
          <p:cNvSpPr/>
          <p:nvPr/>
        </p:nvSpPr>
        <p:spPr>
          <a:xfrm>
            <a:off x="11635776" y="8875263"/>
            <a:ext cx="143513" cy="143513"/>
          </a:xfrm>
          <a:custGeom>
            <a:avLst/>
            <a:gdLst>
              <a:gd name="connsiteX0" fmla="*/ 8130 w 71353"/>
              <a:gd name="connsiteY0" fmla="*/ 46660 h 71353"/>
              <a:gd name="connsiteX1" fmla="*/ 20325 w 71353"/>
              <a:gd name="connsiteY1" fmla="*/ 50785 h 71353"/>
              <a:gd name="connsiteX2" fmla="*/ 24401 w 71353"/>
              <a:gd name="connsiteY2" fmla="*/ 63126 h 71353"/>
              <a:gd name="connsiteX3" fmla="*/ 35677 w 71353"/>
              <a:gd name="connsiteY3" fmla="*/ 71354 h 71353"/>
              <a:gd name="connsiteX4" fmla="*/ 46954 w 71353"/>
              <a:gd name="connsiteY4" fmla="*/ 63127 h 71353"/>
              <a:gd name="connsiteX5" fmla="*/ 51030 w 71353"/>
              <a:gd name="connsiteY5" fmla="*/ 50786 h 71353"/>
              <a:gd name="connsiteX6" fmla="*/ 63225 w 71353"/>
              <a:gd name="connsiteY6" fmla="*/ 46661 h 71353"/>
              <a:gd name="connsiteX7" fmla="*/ 71354 w 71353"/>
              <a:gd name="connsiteY7" fmla="*/ 35247 h 71353"/>
              <a:gd name="connsiteX8" fmla="*/ 63224 w 71353"/>
              <a:gd name="connsiteY8" fmla="*/ 23835 h 71353"/>
              <a:gd name="connsiteX9" fmla="*/ 51029 w 71353"/>
              <a:gd name="connsiteY9" fmla="*/ 19710 h 71353"/>
              <a:gd name="connsiteX10" fmla="*/ 46954 w 71353"/>
              <a:gd name="connsiteY10" fmla="*/ 7369 h 71353"/>
              <a:gd name="connsiteX11" fmla="*/ 24401 w 71353"/>
              <a:gd name="connsiteY11" fmla="*/ 7369 h 71353"/>
              <a:gd name="connsiteX12" fmla="*/ 20325 w 71353"/>
              <a:gd name="connsiteY12" fmla="*/ 19710 h 71353"/>
              <a:gd name="connsiteX13" fmla="*/ 8130 w 71353"/>
              <a:gd name="connsiteY13" fmla="*/ 23835 h 71353"/>
              <a:gd name="connsiteX14" fmla="*/ 0 w 71353"/>
              <a:gd name="connsiteY14" fmla="*/ 35247 h 71353"/>
              <a:gd name="connsiteX15" fmla="*/ 8130 w 71353"/>
              <a:gd name="connsiteY15" fmla="*/ 46660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53" h="71353">
                <a:moveTo>
                  <a:pt x="8130" y="46660"/>
                </a:moveTo>
                <a:lnTo>
                  <a:pt x="20325" y="50785"/>
                </a:lnTo>
                <a:lnTo>
                  <a:pt x="24401" y="63126"/>
                </a:lnTo>
                <a:cubicBezTo>
                  <a:pt x="26014" y="68039"/>
                  <a:pt x="30555" y="71354"/>
                  <a:pt x="35677" y="71354"/>
                </a:cubicBezTo>
                <a:cubicBezTo>
                  <a:pt x="40799" y="71354"/>
                  <a:pt x="45340" y="68039"/>
                  <a:pt x="46954" y="63127"/>
                </a:cubicBezTo>
                <a:lnTo>
                  <a:pt x="51030" y="50786"/>
                </a:lnTo>
                <a:lnTo>
                  <a:pt x="63225" y="46661"/>
                </a:lnTo>
                <a:cubicBezTo>
                  <a:pt x="68079" y="45026"/>
                  <a:pt x="71354" y="40431"/>
                  <a:pt x="71354" y="35247"/>
                </a:cubicBezTo>
                <a:cubicBezTo>
                  <a:pt x="71354" y="30064"/>
                  <a:pt x="68078" y="25469"/>
                  <a:pt x="63224" y="23835"/>
                </a:cubicBezTo>
                <a:lnTo>
                  <a:pt x="51029" y="19710"/>
                </a:lnTo>
                <a:lnTo>
                  <a:pt x="46954" y="7369"/>
                </a:lnTo>
                <a:cubicBezTo>
                  <a:pt x="43725" y="-2456"/>
                  <a:pt x="27630" y="-2456"/>
                  <a:pt x="24401" y="7369"/>
                </a:cubicBezTo>
                <a:lnTo>
                  <a:pt x="20325" y="19710"/>
                </a:lnTo>
                <a:lnTo>
                  <a:pt x="8130" y="23835"/>
                </a:lnTo>
                <a:cubicBezTo>
                  <a:pt x="3276" y="25469"/>
                  <a:pt x="0" y="30064"/>
                  <a:pt x="0" y="35247"/>
                </a:cubicBezTo>
                <a:cubicBezTo>
                  <a:pt x="0" y="40431"/>
                  <a:pt x="3276" y="45026"/>
                  <a:pt x="8130" y="4666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111">
            <a:extLst>
              <a:ext uri="{FF2B5EF4-FFF2-40B4-BE49-F238E27FC236}">
                <a16:creationId xmlns:a16="http://schemas.microsoft.com/office/drawing/2014/main" id="{E089B983-271B-004A-A2C6-39AF503E2490}"/>
              </a:ext>
            </a:extLst>
          </p:cNvPr>
          <p:cNvSpPr/>
          <p:nvPr/>
        </p:nvSpPr>
        <p:spPr>
          <a:xfrm>
            <a:off x="12018481" y="8970939"/>
            <a:ext cx="765408" cy="143513"/>
          </a:xfrm>
          <a:custGeom>
            <a:avLst/>
            <a:gdLst>
              <a:gd name="connsiteX0" fmla="*/ 344877 w 380553"/>
              <a:gd name="connsiteY0" fmla="*/ 0 h 71353"/>
              <a:gd name="connsiteX1" fmla="*/ 35677 w 380553"/>
              <a:gd name="connsiteY1" fmla="*/ 0 h 71353"/>
              <a:gd name="connsiteX2" fmla="*/ 0 w 380553"/>
              <a:gd name="connsiteY2" fmla="*/ 35677 h 71353"/>
              <a:gd name="connsiteX3" fmla="*/ 35677 w 380553"/>
              <a:gd name="connsiteY3" fmla="*/ 71354 h 71353"/>
              <a:gd name="connsiteX4" fmla="*/ 344877 w 380553"/>
              <a:gd name="connsiteY4" fmla="*/ 71354 h 71353"/>
              <a:gd name="connsiteX5" fmla="*/ 380554 w 380553"/>
              <a:gd name="connsiteY5" fmla="*/ 35677 h 71353"/>
              <a:gd name="connsiteX6" fmla="*/ 344877 w 380553"/>
              <a:gd name="connsiteY6" fmla="*/ 0 h 71353"/>
              <a:gd name="connsiteX7" fmla="*/ 47568 w 380553"/>
              <a:gd name="connsiteY7" fmla="*/ 47569 h 71353"/>
              <a:gd name="connsiteX8" fmla="*/ 35676 w 380553"/>
              <a:gd name="connsiteY8" fmla="*/ 47569 h 71353"/>
              <a:gd name="connsiteX9" fmla="*/ 23783 w 380553"/>
              <a:gd name="connsiteY9" fmla="*/ 35676 h 71353"/>
              <a:gd name="connsiteX10" fmla="*/ 35677 w 380553"/>
              <a:gd name="connsiteY10" fmla="*/ 23784 h 71353"/>
              <a:gd name="connsiteX11" fmla="*/ 47570 w 380553"/>
              <a:gd name="connsiteY11" fmla="*/ 23784 h 71353"/>
              <a:gd name="connsiteX12" fmla="*/ 47570 w 380553"/>
              <a:gd name="connsiteY12" fmla="*/ 47569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0553" h="71353">
                <a:moveTo>
                  <a:pt x="344877" y="0"/>
                </a:moveTo>
                <a:lnTo>
                  <a:pt x="35677" y="0"/>
                </a:lnTo>
                <a:cubicBezTo>
                  <a:pt x="16003" y="0"/>
                  <a:pt x="0" y="16003"/>
                  <a:pt x="0" y="35677"/>
                </a:cubicBezTo>
                <a:cubicBezTo>
                  <a:pt x="0" y="55351"/>
                  <a:pt x="16003" y="71354"/>
                  <a:pt x="35677" y="71354"/>
                </a:cubicBezTo>
                <a:lnTo>
                  <a:pt x="344877" y="71354"/>
                </a:lnTo>
                <a:cubicBezTo>
                  <a:pt x="364550" y="71354"/>
                  <a:pt x="380554" y="55351"/>
                  <a:pt x="380554" y="35677"/>
                </a:cubicBezTo>
                <a:cubicBezTo>
                  <a:pt x="380554" y="16003"/>
                  <a:pt x="364550" y="0"/>
                  <a:pt x="344877" y="0"/>
                </a:cubicBezTo>
                <a:close/>
                <a:moveTo>
                  <a:pt x="47568" y="47569"/>
                </a:moveTo>
                <a:lnTo>
                  <a:pt x="35676" y="47569"/>
                </a:lnTo>
                <a:cubicBezTo>
                  <a:pt x="29115" y="47569"/>
                  <a:pt x="23783" y="42238"/>
                  <a:pt x="23783" y="35676"/>
                </a:cubicBezTo>
                <a:cubicBezTo>
                  <a:pt x="23784" y="29115"/>
                  <a:pt x="29115" y="23784"/>
                  <a:pt x="35677" y="23784"/>
                </a:cubicBezTo>
                <a:lnTo>
                  <a:pt x="47570" y="23784"/>
                </a:lnTo>
                <a:lnTo>
                  <a:pt x="47570" y="4756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112">
            <a:extLst>
              <a:ext uri="{FF2B5EF4-FFF2-40B4-BE49-F238E27FC236}">
                <a16:creationId xmlns:a16="http://schemas.microsoft.com/office/drawing/2014/main" id="{6E073D7F-E6F2-EB48-8FAA-1A07D37B66CC}"/>
              </a:ext>
            </a:extLst>
          </p:cNvPr>
          <p:cNvSpPr/>
          <p:nvPr/>
        </p:nvSpPr>
        <p:spPr>
          <a:xfrm>
            <a:off x="11635776" y="9210127"/>
            <a:ext cx="861086" cy="813249"/>
          </a:xfrm>
          <a:custGeom>
            <a:avLst/>
            <a:gdLst>
              <a:gd name="connsiteX0" fmla="*/ 214062 w 428123"/>
              <a:gd name="connsiteY0" fmla="*/ 0 h 404339"/>
              <a:gd name="connsiteX1" fmla="*/ 0 w 428123"/>
              <a:gd name="connsiteY1" fmla="*/ 95138 h 404339"/>
              <a:gd name="connsiteX2" fmla="*/ 71493 w 428123"/>
              <a:gd name="connsiteY2" fmla="*/ 153218 h 404339"/>
              <a:gd name="connsiteX3" fmla="*/ 71354 w 428123"/>
              <a:gd name="connsiteY3" fmla="*/ 153799 h 404339"/>
              <a:gd name="connsiteX4" fmla="*/ 71354 w 428123"/>
              <a:gd name="connsiteY4" fmla="*/ 249739 h 404339"/>
              <a:gd name="connsiteX5" fmla="*/ 61343 w 428123"/>
              <a:gd name="connsiteY5" fmla="*/ 361218 h 404339"/>
              <a:gd name="connsiteX6" fmla="*/ 59461 w 428123"/>
              <a:gd name="connsiteY6" fmla="*/ 368662 h 404339"/>
              <a:gd name="connsiteX7" fmla="*/ 214062 w 428123"/>
              <a:gd name="connsiteY7" fmla="*/ 404339 h 404339"/>
              <a:gd name="connsiteX8" fmla="*/ 368662 w 428123"/>
              <a:gd name="connsiteY8" fmla="*/ 368662 h 404339"/>
              <a:gd name="connsiteX9" fmla="*/ 366780 w 428123"/>
              <a:gd name="connsiteY9" fmla="*/ 361218 h 404339"/>
              <a:gd name="connsiteX10" fmla="*/ 356769 w 428123"/>
              <a:gd name="connsiteY10" fmla="*/ 249739 h 404339"/>
              <a:gd name="connsiteX11" fmla="*/ 356769 w 428123"/>
              <a:gd name="connsiteY11" fmla="*/ 153799 h 404339"/>
              <a:gd name="connsiteX12" fmla="*/ 356630 w 428123"/>
              <a:gd name="connsiteY12" fmla="*/ 153218 h 404339"/>
              <a:gd name="connsiteX13" fmla="*/ 428123 w 428123"/>
              <a:gd name="connsiteY13" fmla="*/ 95139 h 404339"/>
              <a:gd name="connsiteX14" fmla="*/ 214062 w 428123"/>
              <a:gd name="connsiteY14" fmla="*/ 0 h 404339"/>
              <a:gd name="connsiteX15" fmla="*/ 332985 w 428123"/>
              <a:gd name="connsiteY15" fmla="*/ 134737 h 404339"/>
              <a:gd name="connsiteX16" fmla="*/ 214062 w 428123"/>
              <a:gd name="connsiteY16" fmla="*/ 118924 h 404339"/>
              <a:gd name="connsiteX17" fmla="*/ 95138 w 428123"/>
              <a:gd name="connsiteY17" fmla="*/ 134731 h 404339"/>
              <a:gd name="connsiteX18" fmla="*/ 95138 w 428123"/>
              <a:gd name="connsiteY18" fmla="*/ 107878 h 404339"/>
              <a:gd name="connsiteX19" fmla="*/ 99133 w 428123"/>
              <a:gd name="connsiteY19" fmla="*/ 96798 h 404339"/>
              <a:gd name="connsiteX20" fmla="*/ 214061 w 428123"/>
              <a:gd name="connsiteY20" fmla="*/ 71353 h 404339"/>
              <a:gd name="connsiteX21" fmla="*/ 328977 w 428123"/>
              <a:gd name="connsiteY21" fmla="*/ 96787 h 404339"/>
              <a:gd name="connsiteX22" fmla="*/ 332984 w 428123"/>
              <a:gd name="connsiteY22" fmla="*/ 107878 h 404339"/>
              <a:gd name="connsiteX23" fmla="*/ 332984 w 428123"/>
              <a:gd name="connsiteY23" fmla="*/ 134737 h 4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8123" h="404339">
                <a:moveTo>
                  <a:pt x="214062" y="0"/>
                </a:moveTo>
                <a:cubicBezTo>
                  <a:pt x="102025" y="0"/>
                  <a:pt x="0" y="45351"/>
                  <a:pt x="0" y="95138"/>
                </a:cubicBezTo>
                <a:cubicBezTo>
                  <a:pt x="0" y="140007"/>
                  <a:pt x="34940" y="148078"/>
                  <a:pt x="71493" y="153218"/>
                </a:cubicBezTo>
                <a:cubicBezTo>
                  <a:pt x="71483" y="153421"/>
                  <a:pt x="71354" y="153594"/>
                  <a:pt x="71354" y="153799"/>
                </a:cubicBezTo>
                <a:lnTo>
                  <a:pt x="71354" y="249739"/>
                </a:lnTo>
                <a:cubicBezTo>
                  <a:pt x="71354" y="281676"/>
                  <a:pt x="65663" y="344413"/>
                  <a:pt x="61343" y="361218"/>
                </a:cubicBezTo>
                <a:cubicBezTo>
                  <a:pt x="60089" y="363610"/>
                  <a:pt x="59461" y="366107"/>
                  <a:pt x="59461" y="368662"/>
                </a:cubicBezTo>
                <a:cubicBezTo>
                  <a:pt x="59461" y="399705"/>
                  <a:pt x="156319" y="404339"/>
                  <a:pt x="214062" y="404339"/>
                </a:cubicBezTo>
                <a:cubicBezTo>
                  <a:pt x="271805" y="404339"/>
                  <a:pt x="368662" y="399705"/>
                  <a:pt x="368662" y="368662"/>
                </a:cubicBezTo>
                <a:cubicBezTo>
                  <a:pt x="368662" y="366107"/>
                  <a:pt x="368034" y="363610"/>
                  <a:pt x="366780" y="361218"/>
                </a:cubicBezTo>
                <a:cubicBezTo>
                  <a:pt x="362460" y="344413"/>
                  <a:pt x="356769" y="281676"/>
                  <a:pt x="356769" y="249739"/>
                </a:cubicBezTo>
                <a:lnTo>
                  <a:pt x="356769" y="153799"/>
                </a:lnTo>
                <a:cubicBezTo>
                  <a:pt x="356769" y="153594"/>
                  <a:pt x="356640" y="153421"/>
                  <a:pt x="356630" y="153218"/>
                </a:cubicBezTo>
                <a:cubicBezTo>
                  <a:pt x="393183" y="148079"/>
                  <a:pt x="428123" y="140007"/>
                  <a:pt x="428123" y="95139"/>
                </a:cubicBezTo>
                <a:cubicBezTo>
                  <a:pt x="428123" y="45351"/>
                  <a:pt x="326098" y="0"/>
                  <a:pt x="214062" y="0"/>
                </a:cubicBezTo>
                <a:close/>
                <a:moveTo>
                  <a:pt x="332985" y="134737"/>
                </a:moveTo>
                <a:cubicBezTo>
                  <a:pt x="313244" y="127315"/>
                  <a:pt x="277082" y="118924"/>
                  <a:pt x="214062" y="118924"/>
                </a:cubicBezTo>
                <a:cubicBezTo>
                  <a:pt x="151023" y="118924"/>
                  <a:pt x="114873" y="127310"/>
                  <a:pt x="95138" y="134731"/>
                </a:cubicBezTo>
                <a:lnTo>
                  <a:pt x="95138" y="107878"/>
                </a:lnTo>
                <a:cubicBezTo>
                  <a:pt x="95138" y="102490"/>
                  <a:pt x="97147" y="98228"/>
                  <a:pt x="99133" y="96798"/>
                </a:cubicBezTo>
                <a:cubicBezTo>
                  <a:pt x="112361" y="87287"/>
                  <a:pt x="144878" y="71353"/>
                  <a:pt x="214061" y="71353"/>
                </a:cubicBezTo>
                <a:cubicBezTo>
                  <a:pt x="283243" y="71353"/>
                  <a:pt x="315761" y="87287"/>
                  <a:pt x="328977" y="96787"/>
                </a:cubicBezTo>
                <a:cubicBezTo>
                  <a:pt x="330975" y="98228"/>
                  <a:pt x="332984" y="102490"/>
                  <a:pt x="332984" y="107878"/>
                </a:cubicBezTo>
                <a:lnTo>
                  <a:pt x="332984" y="134737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281">
            <a:extLst>
              <a:ext uri="{FF2B5EF4-FFF2-40B4-BE49-F238E27FC236}">
                <a16:creationId xmlns:a16="http://schemas.microsoft.com/office/drawing/2014/main" id="{997613C3-58E6-0349-AC46-8A1577F46E5A}"/>
              </a:ext>
            </a:extLst>
          </p:cNvPr>
          <p:cNvSpPr/>
          <p:nvPr/>
        </p:nvSpPr>
        <p:spPr>
          <a:xfrm>
            <a:off x="19340556" y="8931572"/>
            <a:ext cx="788325" cy="1182487"/>
          </a:xfrm>
          <a:custGeom>
            <a:avLst/>
            <a:gdLst>
              <a:gd name="connsiteX0" fmla="*/ 368662 w 380554"/>
              <a:gd name="connsiteY0" fmla="*/ 428123 h 570831"/>
              <a:gd name="connsiteX1" fmla="*/ 344878 w 380554"/>
              <a:gd name="connsiteY1" fmla="*/ 428123 h 570831"/>
              <a:gd name="connsiteX2" fmla="*/ 332985 w 380554"/>
              <a:gd name="connsiteY2" fmla="*/ 440016 h 570831"/>
              <a:gd name="connsiteX3" fmla="*/ 332985 w 380554"/>
              <a:gd name="connsiteY3" fmla="*/ 523263 h 570831"/>
              <a:gd name="connsiteX4" fmla="*/ 47570 w 380554"/>
              <a:gd name="connsiteY4" fmla="*/ 523263 h 570831"/>
              <a:gd name="connsiteX5" fmla="*/ 47570 w 380554"/>
              <a:gd name="connsiteY5" fmla="*/ 47570 h 570831"/>
              <a:gd name="connsiteX6" fmla="*/ 332985 w 380554"/>
              <a:gd name="connsiteY6" fmla="*/ 47570 h 570831"/>
              <a:gd name="connsiteX7" fmla="*/ 332985 w 380554"/>
              <a:gd name="connsiteY7" fmla="*/ 130816 h 570831"/>
              <a:gd name="connsiteX8" fmla="*/ 344878 w 380554"/>
              <a:gd name="connsiteY8" fmla="*/ 142709 h 570831"/>
              <a:gd name="connsiteX9" fmla="*/ 368662 w 380554"/>
              <a:gd name="connsiteY9" fmla="*/ 142709 h 570831"/>
              <a:gd name="connsiteX10" fmla="*/ 380555 w 380554"/>
              <a:gd name="connsiteY10" fmla="*/ 130816 h 570831"/>
              <a:gd name="connsiteX11" fmla="*/ 380555 w 380554"/>
              <a:gd name="connsiteY11" fmla="*/ 47570 h 570831"/>
              <a:gd name="connsiteX12" fmla="*/ 332985 w 380554"/>
              <a:gd name="connsiteY12" fmla="*/ 0 h 570831"/>
              <a:gd name="connsiteX13" fmla="*/ 47570 w 380554"/>
              <a:gd name="connsiteY13" fmla="*/ 0 h 570831"/>
              <a:gd name="connsiteX14" fmla="*/ 0 w 380554"/>
              <a:gd name="connsiteY14" fmla="*/ 47570 h 570831"/>
              <a:gd name="connsiteX15" fmla="*/ 0 w 380554"/>
              <a:gd name="connsiteY15" fmla="*/ 523263 h 570831"/>
              <a:gd name="connsiteX16" fmla="*/ 47570 w 380554"/>
              <a:gd name="connsiteY16" fmla="*/ 570831 h 570831"/>
              <a:gd name="connsiteX17" fmla="*/ 332985 w 380554"/>
              <a:gd name="connsiteY17" fmla="*/ 570831 h 570831"/>
              <a:gd name="connsiteX18" fmla="*/ 380555 w 380554"/>
              <a:gd name="connsiteY18" fmla="*/ 523261 h 570831"/>
              <a:gd name="connsiteX19" fmla="*/ 380555 w 380554"/>
              <a:gd name="connsiteY19" fmla="*/ 440015 h 570831"/>
              <a:gd name="connsiteX20" fmla="*/ 368662 w 380554"/>
              <a:gd name="connsiteY20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68662" y="428123"/>
                </a:moveTo>
                <a:lnTo>
                  <a:pt x="344878" y="428123"/>
                </a:lnTo>
                <a:cubicBezTo>
                  <a:pt x="338310" y="428123"/>
                  <a:pt x="332985" y="433448"/>
                  <a:pt x="332985" y="440016"/>
                </a:cubicBezTo>
                <a:lnTo>
                  <a:pt x="332985" y="523263"/>
                </a:lnTo>
                <a:lnTo>
                  <a:pt x="47570" y="523263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130816"/>
                </a:lnTo>
                <a:cubicBezTo>
                  <a:pt x="332985" y="137384"/>
                  <a:pt x="338310" y="142709"/>
                  <a:pt x="344878" y="142709"/>
                </a:cubicBezTo>
                <a:lnTo>
                  <a:pt x="368662" y="142709"/>
                </a:lnTo>
                <a:cubicBezTo>
                  <a:pt x="375230" y="142709"/>
                  <a:pt x="380555" y="137384"/>
                  <a:pt x="380555" y="130816"/>
                </a:cubicBezTo>
                <a:lnTo>
                  <a:pt x="380555" y="47570"/>
                </a:lnTo>
                <a:cubicBezTo>
                  <a:pt x="380554" y="21298"/>
                  <a:pt x="359257" y="0"/>
                  <a:pt x="332985" y="0"/>
                </a:cubicBezTo>
                <a:lnTo>
                  <a:pt x="47570" y="0"/>
                </a:lnTo>
                <a:cubicBezTo>
                  <a:pt x="21298" y="0"/>
                  <a:pt x="0" y="21298"/>
                  <a:pt x="0" y="47570"/>
                </a:cubicBezTo>
                <a:lnTo>
                  <a:pt x="0" y="523263"/>
                </a:lnTo>
                <a:cubicBezTo>
                  <a:pt x="0" y="549534"/>
                  <a:pt x="21298" y="570831"/>
                  <a:pt x="47570" y="570831"/>
                </a:cubicBezTo>
                <a:lnTo>
                  <a:pt x="332985" y="570831"/>
                </a:lnTo>
                <a:cubicBezTo>
                  <a:pt x="359257" y="570831"/>
                  <a:pt x="380555" y="549534"/>
                  <a:pt x="380555" y="523261"/>
                </a:cubicBezTo>
                <a:lnTo>
                  <a:pt x="380555" y="440015"/>
                </a:lnTo>
                <a:cubicBezTo>
                  <a:pt x="380554" y="433448"/>
                  <a:pt x="375230" y="428123"/>
                  <a:pt x="368662" y="42812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282">
            <a:extLst>
              <a:ext uri="{FF2B5EF4-FFF2-40B4-BE49-F238E27FC236}">
                <a16:creationId xmlns:a16="http://schemas.microsoft.com/office/drawing/2014/main" id="{83F9BA1A-1C72-0342-9EB1-AB253E0C77C3}"/>
              </a:ext>
            </a:extLst>
          </p:cNvPr>
          <p:cNvSpPr/>
          <p:nvPr/>
        </p:nvSpPr>
        <p:spPr>
          <a:xfrm>
            <a:off x="19636176" y="9227178"/>
            <a:ext cx="886865" cy="591257"/>
          </a:xfrm>
          <a:custGeom>
            <a:avLst/>
            <a:gdLst>
              <a:gd name="connsiteX0" fmla="*/ 424268 w 428123"/>
              <a:gd name="connsiteY0" fmla="*/ 133946 h 285422"/>
              <a:gd name="connsiteX1" fmla="*/ 281560 w 428123"/>
              <a:gd name="connsiteY1" fmla="*/ 3131 h 285422"/>
              <a:gd name="connsiteX2" fmla="*/ 268739 w 428123"/>
              <a:gd name="connsiteY2" fmla="*/ 1017 h 285422"/>
              <a:gd name="connsiteX3" fmla="*/ 261631 w 428123"/>
              <a:gd name="connsiteY3" fmla="*/ 11899 h 285422"/>
              <a:gd name="connsiteX4" fmla="*/ 261631 w 428123"/>
              <a:gd name="connsiteY4" fmla="*/ 35684 h 285422"/>
              <a:gd name="connsiteX5" fmla="*/ 265568 w 428123"/>
              <a:gd name="connsiteY5" fmla="*/ 44522 h 285422"/>
              <a:gd name="connsiteX6" fmla="*/ 348239 w 428123"/>
              <a:gd name="connsiteY6" fmla="*/ 118931 h 285422"/>
              <a:gd name="connsiteX7" fmla="*/ 11893 w 428123"/>
              <a:gd name="connsiteY7" fmla="*/ 118931 h 285422"/>
              <a:gd name="connsiteX8" fmla="*/ 0 w 428123"/>
              <a:gd name="connsiteY8" fmla="*/ 130823 h 285422"/>
              <a:gd name="connsiteX9" fmla="*/ 0 w 428123"/>
              <a:gd name="connsiteY9" fmla="*/ 154608 h 285422"/>
              <a:gd name="connsiteX10" fmla="*/ 11893 w 428123"/>
              <a:gd name="connsiteY10" fmla="*/ 166500 h 285422"/>
              <a:gd name="connsiteX11" fmla="*/ 348239 w 428123"/>
              <a:gd name="connsiteY11" fmla="*/ 166500 h 285422"/>
              <a:gd name="connsiteX12" fmla="*/ 265568 w 428123"/>
              <a:gd name="connsiteY12" fmla="*/ 240909 h 285422"/>
              <a:gd name="connsiteX13" fmla="*/ 261631 w 428123"/>
              <a:gd name="connsiteY13" fmla="*/ 249747 h 285422"/>
              <a:gd name="connsiteX14" fmla="*/ 261631 w 428123"/>
              <a:gd name="connsiteY14" fmla="*/ 273531 h 285422"/>
              <a:gd name="connsiteX15" fmla="*/ 268739 w 428123"/>
              <a:gd name="connsiteY15" fmla="*/ 284413 h 285422"/>
              <a:gd name="connsiteX16" fmla="*/ 273524 w 428123"/>
              <a:gd name="connsiteY16" fmla="*/ 285423 h 285422"/>
              <a:gd name="connsiteX17" fmla="*/ 281560 w 428123"/>
              <a:gd name="connsiteY17" fmla="*/ 282299 h 285422"/>
              <a:gd name="connsiteX18" fmla="*/ 424268 w 428123"/>
              <a:gd name="connsiteY18" fmla="*/ 151484 h 285422"/>
              <a:gd name="connsiteX19" fmla="*/ 428123 w 428123"/>
              <a:gd name="connsiteY19" fmla="*/ 142715 h 285422"/>
              <a:gd name="connsiteX20" fmla="*/ 424268 w 428123"/>
              <a:gd name="connsiteY20" fmla="*/ 133946 h 2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8123" h="285422">
                <a:moveTo>
                  <a:pt x="424268" y="133946"/>
                </a:moveTo>
                <a:lnTo>
                  <a:pt x="281560" y="3131"/>
                </a:lnTo>
                <a:cubicBezTo>
                  <a:pt x="278076" y="-40"/>
                  <a:pt x="273024" y="-910"/>
                  <a:pt x="268739" y="1017"/>
                </a:cubicBezTo>
                <a:cubicBezTo>
                  <a:pt x="264419" y="2910"/>
                  <a:pt x="261631" y="7184"/>
                  <a:pt x="261631" y="11899"/>
                </a:cubicBezTo>
                <a:lnTo>
                  <a:pt x="261631" y="35684"/>
                </a:lnTo>
                <a:cubicBezTo>
                  <a:pt x="261631" y="39052"/>
                  <a:pt x="263059" y="42269"/>
                  <a:pt x="265568" y="44522"/>
                </a:cubicBezTo>
                <a:lnTo>
                  <a:pt x="348239" y="118931"/>
                </a:lnTo>
                <a:lnTo>
                  <a:pt x="11893" y="118931"/>
                </a:lnTo>
                <a:cubicBezTo>
                  <a:pt x="5319" y="118931"/>
                  <a:pt x="0" y="124250"/>
                  <a:pt x="0" y="130823"/>
                </a:cubicBezTo>
                <a:lnTo>
                  <a:pt x="0" y="154608"/>
                </a:lnTo>
                <a:cubicBezTo>
                  <a:pt x="0" y="161181"/>
                  <a:pt x="5319" y="166500"/>
                  <a:pt x="11893" y="166500"/>
                </a:cubicBezTo>
                <a:lnTo>
                  <a:pt x="348239" y="166500"/>
                </a:lnTo>
                <a:lnTo>
                  <a:pt x="265568" y="240909"/>
                </a:lnTo>
                <a:cubicBezTo>
                  <a:pt x="263059" y="243162"/>
                  <a:pt x="261631" y="246379"/>
                  <a:pt x="261631" y="249747"/>
                </a:cubicBezTo>
                <a:lnTo>
                  <a:pt x="261631" y="273531"/>
                </a:lnTo>
                <a:cubicBezTo>
                  <a:pt x="261631" y="278246"/>
                  <a:pt x="264419" y="282521"/>
                  <a:pt x="268739" y="284413"/>
                </a:cubicBezTo>
                <a:cubicBezTo>
                  <a:pt x="270272" y="285098"/>
                  <a:pt x="271910" y="285423"/>
                  <a:pt x="273524" y="285423"/>
                </a:cubicBezTo>
                <a:cubicBezTo>
                  <a:pt x="276439" y="285423"/>
                  <a:pt x="279319" y="284342"/>
                  <a:pt x="281560" y="282299"/>
                </a:cubicBezTo>
                <a:lnTo>
                  <a:pt x="424268" y="151484"/>
                </a:lnTo>
                <a:cubicBezTo>
                  <a:pt x="426730" y="149230"/>
                  <a:pt x="428123" y="146048"/>
                  <a:pt x="428123" y="142715"/>
                </a:cubicBezTo>
                <a:cubicBezTo>
                  <a:pt x="428123" y="139381"/>
                  <a:pt x="426730" y="136199"/>
                  <a:pt x="424268" y="13394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12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00401831-14D5-1A47-8F28-EA9BF8E2EA6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450873" y="4374957"/>
            <a:ext cx="4258470" cy="4561124"/>
          </a:xfrm>
          <a:custGeom>
            <a:avLst/>
            <a:gdLst>
              <a:gd name="T0" fmla="*/ 2358 w 4407"/>
              <a:gd name="T1" fmla="*/ 82 h 4717"/>
              <a:gd name="T2" fmla="*/ 2358 w 4407"/>
              <a:gd name="T3" fmla="*/ 82 h 4717"/>
              <a:gd name="T4" fmla="*/ 82 w 4407"/>
              <a:gd name="T5" fmla="*/ 2358 h 4717"/>
              <a:gd name="T6" fmla="*/ 2358 w 4407"/>
              <a:gd name="T7" fmla="*/ 4633 h 4717"/>
              <a:gd name="T8" fmla="*/ 4121 w 4407"/>
              <a:gd name="T9" fmla="*/ 3793 h 4717"/>
              <a:gd name="T10" fmla="*/ 4172 w 4407"/>
              <a:gd name="T11" fmla="*/ 3862 h 4717"/>
              <a:gd name="T12" fmla="*/ 2358 w 4407"/>
              <a:gd name="T13" fmla="*/ 4716 h 4717"/>
              <a:gd name="T14" fmla="*/ 0 w 4407"/>
              <a:gd name="T15" fmla="*/ 2358 h 4717"/>
              <a:gd name="T16" fmla="*/ 2358 w 4407"/>
              <a:gd name="T17" fmla="*/ 0 h 4717"/>
              <a:gd name="T18" fmla="*/ 4406 w 4407"/>
              <a:gd name="T19" fmla="*/ 1195 h 4717"/>
              <a:gd name="T20" fmla="*/ 4292 w 4407"/>
              <a:gd name="T21" fmla="*/ 1416 h 4717"/>
              <a:gd name="T22" fmla="*/ 4248 w 4407"/>
              <a:gd name="T23" fmla="*/ 1315 h 4717"/>
              <a:gd name="T24" fmla="*/ 4311 w 4407"/>
              <a:gd name="T25" fmla="*/ 1195 h 4717"/>
              <a:gd name="T26" fmla="*/ 2358 w 4407"/>
              <a:gd name="T27" fmla="*/ 82 h 4717"/>
              <a:gd name="T28" fmla="*/ 4178 w 4407"/>
              <a:gd name="T29" fmla="*/ 1713 h 4717"/>
              <a:gd name="T30" fmla="*/ 4178 w 4407"/>
              <a:gd name="T31" fmla="*/ 1713 h 4717"/>
              <a:gd name="T32" fmla="*/ 4406 w 4407"/>
              <a:gd name="T33" fmla="*/ 3521 h 4717"/>
              <a:gd name="T34" fmla="*/ 4298 w 4407"/>
              <a:gd name="T35" fmla="*/ 3691 h 4717"/>
              <a:gd name="T36" fmla="*/ 4248 w 4407"/>
              <a:gd name="T37" fmla="*/ 3616 h 4717"/>
              <a:gd name="T38" fmla="*/ 4311 w 4407"/>
              <a:gd name="T39" fmla="*/ 3521 h 4717"/>
              <a:gd name="T40" fmla="*/ 4134 w 4407"/>
              <a:gd name="T41" fmla="*/ 1580 h 4717"/>
              <a:gd name="T42" fmla="*/ 4178 w 4407"/>
              <a:gd name="T43" fmla="*/ 1713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07" h="4717">
                <a:moveTo>
                  <a:pt x="2358" y="82"/>
                </a:moveTo>
                <a:lnTo>
                  <a:pt x="2358" y="82"/>
                </a:lnTo>
                <a:cubicBezTo>
                  <a:pt x="1100" y="82"/>
                  <a:pt x="82" y="1100"/>
                  <a:pt x="82" y="2358"/>
                </a:cubicBezTo>
                <a:cubicBezTo>
                  <a:pt x="82" y="3616"/>
                  <a:pt x="1100" y="4633"/>
                  <a:pt x="2358" y="4633"/>
                </a:cubicBezTo>
                <a:cubicBezTo>
                  <a:pt x="3041" y="4633"/>
                  <a:pt x="3685" y="4324"/>
                  <a:pt x="4121" y="3793"/>
                </a:cubicBezTo>
                <a:cubicBezTo>
                  <a:pt x="4134" y="3818"/>
                  <a:pt x="4153" y="3843"/>
                  <a:pt x="4172" y="3862"/>
                </a:cubicBezTo>
                <a:cubicBezTo>
                  <a:pt x="3723" y="4399"/>
                  <a:pt x="3060" y="4716"/>
                  <a:pt x="2358" y="4716"/>
                </a:cubicBezTo>
                <a:cubicBezTo>
                  <a:pt x="1056" y="4716"/>
                  <a:pt x="0" y="3660"/>
                  <a:pt x="0" y="2358"/>
                </a:cubicBezTo>
                <a:cubicBezTo>
                  <a:pt x="0" y="1055"/>
                  <a:pt x="1056" y="0"/>
                  <a:pt x="2358" y="0"/>
                </a:cubicBezTo>
                <a:cubicBezTo>
                  <a:pt x="3217" y="0"/>
                  <a:pt x="3976" y="455"/>
                  <a:pt x="4406" y="1195"/>
                </a:cubicBezTo>
                <a:cubicBezTo>
                  <a:pt x="4362" y="1264"/>
                  <a:pt x="4324" y="1334"/>
                  <a:pt x="4292" y="1416"/>
                </a:cubicBezTo>
                <a:cubicBezTo>
                  <a:pt x="4273" y="1378"/>
                  <a:pt x="4260" y="1346"/>
                  <a:pt x="4248" y="1315"/>
                </a:cubicBezTo>
                <a:cubicBezTo>
                  <a:pt x="4267" y="1271"/>
                  <a:pt x="4286" y="1232"/>
                  <a:pt x="4311" y="1195"/>
                </a:cubicBezTo>
                <a:cubicBezTo>
                  <a:pt x="3900" y="499"/>
                  <a:pt x="3161" y="82"/>
                  <a:pt x="2358" y="82"/>
                </a:cubicBezTo>
                <a:close/>
                <a:moveTo>
                  <a:pt x="4178" y="1713"/>
                </a:moveTo>
                <a:lnTo>
                  <a:pt x="4178" y="1713"/>
                </a:lnTo>
                <a:cubicBezTo>
                  <a:pt x="3995" y="2326"/>
                  <a:pt x="4083" y="2971"/>
                  <a:pt x="4406" y="3521"/>
                </a:cubicBezTo>
                <a:cubicBezTo>
                  <a:pt x="4374" y="3578"/>
                  <a:pt x="4336" y="3635"/>
                  <a:pt x="4298" y="3691"/>
                </a:cubicBezTo>
                <a:cubicBezTo>
                  <a:pt x="4286" y="3666"/>
                  <a:pt x="4267" y="3641"/>
                  <a:pt x="4248" y="3616"/>
                </a:cubicBezTo>
                <a:cubicBezTo>
                  <a:pt x="4267" y="3590"/>
                  <a:pt x="4292" y="3552"/>
                  <a:pt x="4311" y="3521"/>
                </a:cubicBezTo>
                <a:cubicBezTo>
                  <a:pt x="3976" y="2933"/>
                  <a:pt x="3913" y="2219"/>
                  <a:pt x="4134" y="1580"/>
                </a:cubicBezTo>
                <a:cubicBezTo>
                  <a:pt x="4147" y="1624"/>
                  <a:pt x="4166" y="1669"/>
                  <a:pt x="4178" y="17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DDA860DC-EEF3-BD41-AFAA-6C67299E4B9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36641" y="4379218"/>
            <a:ext cx="5822892" cy="4565388"/>
          </a:xfrm>
          <a:custGeom>
            <a:avLst/>
            <a:gdLst>
              <a:gd name="T0" fmla="*/ 4962 w 6025"/>
              <a:gd name="T1" fmla="*/ 1024 h 4723"/>
              <a:gd name="T2" fmla="*/ 4962 w 6025"/>
              <a:gd name="T3" fmla="*/ 1024 h 4723"/>
              <a:gd name="T4" fmla="*/ 3022 w 6025"/>
              <a:gd name="T5" fmla="*/ 4722 h 4723"/>
              <a:gd name="T6" fmla="*/ 1075 w 6025"/>
              <a:gd name="T7" fmla="*/ 1030 h 4723"/>
              <a:gd name="T8" fmla="*/ 1125 w 6025"/>
              <a:gd name="T9" fmla="*/ 1100 h 4723"/>
              <a:gd name="T10" fmla="*/ 1056 w 6025"/>
              <a:gd name="T11" fmla="*/ 1213 h 4723"/>
              <a:gd name="T12" fmla="*/ 1233 w 6025"/>
              <a:gd name="T13" fmla="*/ 3122 h 4723"/>
              <a:gd name="T14" fmla="*/ 1189 w 6025"/>
              <a:gd name="T15" fmla="*/ 2983 h 4723"/>
              <a:gd name="T16" fmla="*/ 1005 w 6025"/>
              <a:gd name="T17" fmla="*/ 1289 h 4723"/>
              <a:gd name="T18" fmla="*/ 1005 w 6025"/>
              <a:gd name="T19" fmla="*/ 3432 h 4723"/>
              <a:gd name="T20" fmla="*/ 1075 w 6025"/>
              <a:gd name="T21" fmla="*/ 3293 h 4723"/>
              <a:gd name="T22" fmla="*/ 1119 w 6025"/>
              <a:gd name="T23" fmla="*/ 3394 h 4723"/>
              <a:gd name="T24" fmla="*/ 1056 w 6025"/>
              <a:gd name="T25" fmla="*/ 3514 h 4723"/>
              <a:gd name="T26" fmla="*/ 3022 w 6025"/>
              <a:gd name="T27" fmla="*/ 4639 h 4723"/>
              <a:gd name="T28" fmla="*/ 4969 w 6025"/>
              <a:gd name="T29" fmla="*/ 3520 h 4723"/>
              <a:gd name="T30" fmla="*/ 4912 w 6025"/>
              <a:gd name="T31" fmla="*/ 3413 h 4723"/>
              <a:gd name="T32" fmla="*/ 4956 w 6025"/>
              <a:gd name="T33" fmla="*/ 3312 h 4723"/>
              <a:gd name="T34" fmla="*/ 5019 w 6025"/>
              <a:gd name="T35" fmla="*/ 3438 h 4723"/>
              <a:gd name="T36" fmla="*/ 5026 w 6025"/>
              <a:gd name="T37" fmla="*/ 1277 h 4723"/>
              <a:gd name="T38" fmla="*/ 4842 w 6025"/>
              <a:gd name="T39" fmla="*/ 3015 h 4723"/>
              <a:gd name="T40" fmla="*/ 4798 w 6025"/>
              <a:gd name="T41" fmla="*/ 3148 h 4723"/>
              <a:gd name="T42" fmla="*/ 4975 w 6025"/>
              <a:gd name="T43" fmla="*/ 1201 h 4723"/>
              <a:gd name="T44" fmla="*/ 4906 w 6025"/>
              <a:gd name="T45" fmla="*/ 1093 h 4723"/>
              <a:gd name="T46" fmla="*/ 4962 w 6025"/>
              <a:gd name="T47" fmla="*/ 1024 h 4723"/>
              <a:gd name="T48" fmla="*/ 1207 w 6025"/>
              <a:gd name="T49" fmla="*/ 834 h 4723"/>
              <a:gd name="T50" fmla="*/ 1207 w 6025"/>
              <a:gd name="T51" fmla="*/ 834 h 4723"/>
              <a:gd name="T52" fmla="*/ 3015 w 6025"/>
              <a:gd name="T53" fmla="*/ 0 h 4723"/>
              <a:gd name="T54" fmla="*/ 4842 w 6025"/>
              <a:gd name="T55" fmla="*/ 859 h 4723"/>
              <a:gd name="T56" fmla="*/ 4792 w 6025"/>
              <a:gd name="T57" fmla="*/ 923 h 4723"/>
              <a:gd name="T58" fmla="*/ 3015 w 6025"/>
              <a:gd name="T59" fmla="*/ 82 h 4723"/>
              <a:gd name="T60" fmla="*/ 1258 w 6025"/>
              <a:gd name="T61" fmla="*/ 903 h 4723"/>
              <a:gd name="T62" fmla="*/ 1207 w 6025"/>
              <a:gd name="T63" fmla="*/ 834 h 4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5" h="4723">
                <a:moveTo>
                  <a:pt x="4962" y="1024"/>
                </a:moveTo>
                <a:lnTo>
                  <a:pt x="4962" y="1024"/>
                </a:lnTo>
                <a:cubicBezTo>
                  <a:pt x="6024" y="2560"/>
                  <a:pt x="4937" y="4722"/>
                  <a:pt x="3022" y="4722"/>
                </a:cubicBezTo>
                <a:cubicBezTo>
                  <a:pt x="1106" y="4722"/>
                  <a:pt x="0" y="2591"/>
                  <a:pt x="1075" y="1030"/>
                </a:cubicBezTo>
                <a:cubicBezTo>
                  <a:pt x="1094" y="1049"/>
                  <a:pt x="1113" y="1074"/>
                  <a:pt x="1125" y="1100"/>
                </a:cubicBezTo>
                <a:cubicBezTo>
                  <a:pt x="1100" y="1137"/>
                  <a:pt x="1081" y="1175"/>
                  <a:pt x="1056" y="1213"/>
                </a:cubicBezTo>
                <a:cubicBezTo>
                  <a:pt x="1378" y="1788"/>
                  <a:pt x="1442" y="2490"/>
                  <a:pt x="1233" y="3122"/>
                </a:cubicBezTo>
                <a:cubicBezTo>
                  <a:pt x="1214" y="3078"/>
                  <a:pt x="1201" y="3034"/>
                  <a:pt x="1189" y="2983"/>
                </a:cubicBezTo>
                <a:cubicBezTo>
                  <a:pt x="1347" y="2414"/>
                  <a:pt x="1277" y="1814"/>
                  <a:pt x="1005" y="1289"/>
                </a:cubicBezTo>
                <a:cubicBezTo>
                  <a:pt x="651" y="1959"/>
                  <a:pt x="651" y="2768"/>
                  <a:pt x="1005" y="3432"/>
                </a:cubicBezTo>
                <a:cubicBezTo>
                  <a:pt x="1030" y="3388"/>
                  <a:pt x="1056" y="3343"/>
                  <a:pt x="1075" y="3293"/>
                </a:cubicBezTo>
                <a:cubicBezTo>
                  <a:pt x="1088" y="3325"/>
                  <a:pt x="1100" y="3362"/>
                  <a:pt x="1119" y="3394"/>
                </a:cubicBezTo>
                <a:cubicBezTo>
                  <a:pt x="1100" y="3432"/>
                  <a:pt x="1081" y="3476"/>
                  <a:pt x="1056" y="3514"/>
                </a:cubicBezTo>
                <a:cubicBezTo>
                  <a:pt x="1467" y="4210"/>
                  <a:pt x="2213" y="4639"/>
                  <a:pt x="3022" y="4639"/>
                </a:cubicBezTo>
                <a:cubicBezTo>
                  <a:pt x="3844" y="4639"/>
                  <a:pt x="4564" y="4210"/>
                  <a:pt x="4969" y="3520"/>
                </a:cubicBezTo>
                <a:cubicBezTo>
                  <a:pt x="4950" y="3489"/>
                  <a:pt x="4931" y="3451"/>
                  <a:pt x="4912" y="3413"/>
                </a:cubicBezTo>
                <a:cubicBezTo>
                  <a:pt x="4924" y="3381"/>
                  <a:pt x="4943" y="3350"/>
                  <a:pt x="4956" y="3312"/>
                </a:cubicBezTo>
                <a:cubicBezTo>
                  <a:pt x="4975" y="3356"/>
                  <a:pt x="5000" y="3394"/>
                  <a:pt x="5019" y="3438"/>
                </a:cubicBezTo>
                <a:cubicBezTo>
                  <a:pt x="5380" y="2768"/>
                  <a:pt x="5386" y="1946"/>
                  <a:pt x="5026" y="1277"/>
                </a:cubicBezTo>
                <a:cubicBezTo>
                  <a:pt x="4735" y="1814"/>
                  <a:pt x="4672" y="2433"/>
                  <a:pt x="4842" y="3015"/>
                </a:cubicBezTo>
                <a:cubicBezTo>
                  <a:pt x="4830" y="3059"/>
                  <a:pt x="4817" y="3103"/>
                  <a:pt x="4798" y="3148"/>
                </a:cubicBezTo>
                <a:cubicBezTo>
                  <a:pt x="4577" y="2509"/>
                  <a:pt x="4640" y="1788"/>
                  <a:pt x="4975" y="1201"/>
                </a:cubicBezTo>
                <a:cubicBezTo>
                  <a:pt x="4950" y="1163"/>
                  <a:pt x="4931" y="1131"/>
                  <a:pt x="4906" y="1093"/>
                </a:cubicBezTo>
                <a:cubicBezTo>
                  <a:pt x="4924" y="1068"/>
                  <a:pt x="4943" y="1049"/>
                  <a:pt x="4962" y="1024"/>
                </a:cubicBezTo>
                <a:close/>
                <a:moveTo>
                  <a:pt x="1207" y="834"/>
                </a:moveTo>
                <a:lnTo>
                  <a:pt x="1207" y="834"/>
                </a:lnTo>
                <a:cubicBezTo>
                  <a:pt x="1656" y="303"/>
                  <a:pt x="2320" y="0"/>
                  <a:pt x="3015" y="0"/>
                </a:cubicBezTo>
                <a:cubicBezTo>
                  <a:pt x="3723" y="0"/>
                  <a:pt x="4393" y="316"/>
                  <a:pt x="4842" y="859"/>
                </a:cubicBezTo>
                <a:cubicBezTo>
                  <a:pt x="4792" y="923"/>
                  <a:pt x="4792" y="923"/>
                  <a:pt x="4792" y="923"/>
                </a:cubicBezTo>
                <a:cubicBezTo>
                  <a:pt x="4349" y="392"/>
                  <a:pt x="3704" y="82"/>
                  <a:pt x="3015" y="82"/>
                </a:cubicBezTo>
                <a:cubicBezTo>
                  <a:pt x="2333" y="82"/>
                  <a:pt x="1694" y="385"/>
                  <a:pt x="1258" y="903"/>
                </a:cubicBezTo>
                <a:cubicBezTo>
                  <a:pt x="1207" y="834"/>
                  <a:pt x="1207" y="834"/>
                  <a:pt x="1207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1C283BAF-4E27-9448-9AA4-71525221D68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94309" y="4374957"/>
            <a:ext cx="5741901" cy="4561124"/>
          </a:xfrm>
          <a:custGeom>
            <a:avLst/>
            <a:gdLst>
              <a:gd name="T0" fmla="*/ 2990 w 5942"/>
              <a:gd name="T1" fmla="*/ 82 h 4717"/>
              <a:gd name="T2" fmla="*/ 2990 w 5942"/>
              <a:gd name="T3" fmla="*/ 82 h 4717"/>
              <a:gd name="T4" fmla="*/ 4942 w 5942"/>
              <a:gd name="T5" fmla="*/ 1195 h 4717"/>
              <a:gd name="T6" fmla="*/ 4879 w 5942"/>
              <a:gd name="T7" fmla="*/ 1315 h 4717"/>
              <a:gd name="T8" fmla="*/ 4923 w 5942"/>
              <a:gd name="T9" fmla="*/ 1416 h 4717"/>
              <a:gd name="T10" fmla="*/ 4992 w 5942"/>
              <a:gd name="T11" fmla="*/ 1277 h 4717"/>
              <a:gd name="T12" fmla="*/ 4992 w 5942"/>
              <a:gd name="T13" fmla="*/ 3439 h 4717"/>
              <a:gd name="T14" fmla="*/ 4809 w 5942"/>
              <a:gd name="T15" fmla="*/ 1713 h 4717"/>
              <a:gd name="T16" fmla="*/ 4765 w 5942"/>
              <a:gd name="T17" fmla="*/ 1580 h 4717"/>
              <a:gd name="T18" fmla="*/ 4942 w 5942"/>
              <a:gd name="T19" fmla="*/ 3521 h 4717"/>
              <a:gd name="T20" fmla="*/ 2990 w 5942"/>
              <a:gd name="T21" fmla="*/ 4633 h 4717"/>
              <a:gd name="T22" fmla="*/ 1036 w 5942"/>
              <a:gd name="T23" fmla="*/ 3521 h 4717"/>
              <a:gd name="T24" fmla="*/ 1213 w 5942"/>
              <a:gd name="T25" fmla="*/ 1580 h 4717"/>
              <a:gd name="T26" fmla="*/ 1169 w 5942"/>
              <a:gd name="T27" fmla="*/ 1713 h 4717"/>
              <a:gd name="T28" fmla="*/ 986 w 5942"/>
              <a:gd name="T29" fmla="*/ 3432 h 4717"/>
              <a:gd name="T30" fmla="*/ 986 w 5942"/>
              <a:gd name="T31" fmla="*/ 1277 h 4717"/>
              <a:gd name="T32" fmla="*/ 1055 w 5942"/>
              <a:gd name="T33" fmla="*/ 1416 h 4717"/>
              <a:gd name="T34" fmla="*/ 1100 w 5942"/>
              <a:gd name="T35" fmla="*/ 1315 h 4717"/>
              <a:gd name="T36" fmla="*/ 1036 w 5942"/>
              <a:gd name="T37" fmla="*/ 1195 h 4717"/>
              <a:gd name="T38" fmla="*/ 2990 w 5942"/>
              <a:gd name="T39" fmla="*/ 82 h 4717"/>
              <a:gd name="T40" fmla="*/ 2990 w 5942"/>
              <a:gd name="T41" fmla="*/ 0 h 4717"/>
              <a:gd name="T42" fmla="*/ 2990 w 5942"/>
              <a:gd name="T43" fmla="*/ 0 h 4717"/>
              <a:gd name="T44" fmla="*/ 1017 w 5942"/>
              <a:gd name="T45" fmla="*/ 3654 h 4717"/>
              <a:gd name="T46" fmla="*/ 2990 w 5942"/>
              <a:gd name="T47" fmla="*/ 4716 h 4717"/>
              <a:gd name="T48" fmla="*/ 5024 w 5942"/>
              <a:gd name="T49" fmla="*/ 3546 h 4717"/>
              <a:gd name="T50" fmla="*/ 2990 w 5942"/>
              <a:gd name="T51" fmla="*/ 0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42" h="4717">
                <a:moveTo>
                  <a:pt x="2990" y="82"/>
                </a:moveTo>
                <a:lnTo>
                  <a:pt x="2990" y="82"/>
                </a:lnTo>
                <a:cubicBezTo>
                  <a:pt x="3792" y="82"/>
                  <a:pt x="4531" y="499"/>
                  <a:pt x="4942" y="1195"/>
                </a:cubicBezTo>
                <a:cubicBezTo>
                  <a:pt x="4923" y="1232"/>
                  <a:pt x="4898" y="1271"/>
                  <a:pt x="4879" y="1315"/>
                </a:cubicBezTo>
                <a:cubicBezTo>
                  <a:pt x="4898" y="1346"/>
                  <a:pt x="4910" y="1378"/>
                  <a:pt x="4923" y="1416"/>
                </a:cubicBezTo>
                <a:cubicBezTo>
                  <a:pt x="4942" y="1365"/>
                  <a:pt x="4967" y="1321"/>
                  <a:pt x="4992" y="1277"/>
                </a:cubicBezTo>
                <a:cubicBezTo>
                  <a:pt x="5353" y="1947"/>
                  <a:pt x="5353" y="2769"/>
                  <a:pt x="4992" y="3439"/>
                </a:cubicBezTo>
                <a:cubicBezTo>
                  <a:pt x="4708" y="2908"/>
                  <a:pt x="4645" y="2294"/>
                  <a:pt x="4809" y="1713"/>
                </a:cubicBezTo>
                <a:cubicBezTo>
                  <a:pt x="4797" y="1669"/>
                  <a:pt x="4784" y="1624"/>
                  <a:pt x="4765" y="1580"/>
                </a:cubicBezTo>
                <a:cubicBezTo>
                  <a:pt x="4544" y="2219"/>
                  <a:pt x="4607" y="2933"/>
                  <a:pt x="4942" y="3521"/>
                </a:cubicBezTo>
                <a:cubicBezTo>
                  <a:pt x="4537" y="4210"/>
                  <a:pt x="3792" y="4633"/>
                  <a:pt x="2990" y="4633"/>
                </a:cubicBezTo>
                <a:cubicBezTo>
                  <a:pt x="2187" y="4633"/>
                  <a:pt x="1447" y="4210"/>
                  <a:pt x="1036" y="3521"/>
                </a:cubicBezTo>
                <a:cubicBezTo>
                  <a:pt x="1371" y="2933"/>
                  <a:pt x="1435" y="2219"/>
                  <a:pt x="1213" y="1580"/>
                </a:cubicBezTo>
                <a:cubicBezTo>
                  <a:pt x="1194" y="1624"/>
                  <a:pt x="1182" y="1669"/>
                  <a:pt x="1169" y="1713"/>
                </a:cubicBezTo>
                <a:cubicBezTo>
                  <a:pt x="1340" y="2294"/>
                  <a:pt x="1270" y="2908"/>
                  <a:pt x="986" y="3432"/>
                </a:cubicBezTo>
                <a:cubicBezTo>
                  <a:pt x="625" y="2769"/>
                  <a:pt x="625" y="1947"/>
                  <a:pt x="986" y="1277"/>
                </a:cubicBezTo>
                <a:cubicBezTo>
                  <a:pt x="1011" y="1321"/>
                  <a:pt x="1036" y="1365"/>
                  <a:pt x="1055" y="1416"/>
                </a:cubicBezTo>
                <a:cubicBezTo>
                  <a:pt x="1068" y="1378"/>
                  <a:pt x="1087" y="1346"/>
                  <a:pt x="1100" y="1315"/>
                </a:cubicBezTo>
                <a:cubicBezTo>
                  <a:pt x="1081" y="1271"/>
                  <a:pt x="1055" y="1232"/>
                  <a:pt x="1036" y="1195"/>
                </a:cubicBezTo>
                <a:cubicBezTo>
                  <a:pt x="1441" y="505"/>
                  <a:pt x="2193" y="82"/>
                  <a:pt x="2990" y="82"/>
                </a:cubicBezTo>
                <a:close/>
                <a:moveTo>
                  <a:pt x="2990" y="0"/>
                </a:moveTo>
                <a:lnTo>
                  <a:pt x="2990" y="0"/>
                </a:lnTo>
                <a:cubicBezTo>
                  <a:pt x="1100" y="0"/>
                  <a:pt x="0" y="2111"/>
                  <a:pt x="1017" y="3654"/>
                </a:cubicBezTo>
                <a:cubicBezTo>
                  <a:pt x="1447" y="4305"/>
                  <a:pt x="2212" y="4716"/>
                  <a:pt x="2990" y="4716"/>
                </a:cubicBezTo>
                <a:cubicBezTo>
                  <a:pt x="3817" y="4716"/>
                  <a:pt x="4607" y="4254"/>
                  <a:pt x="5024" y="3546"/>
                </a:cubicBezTo>
                <a:cubicBezTo>
                  <a:pt x="5941" y="2010"/>
                  <a:pt x="4815" y="0"/>
                  <a:pt x="299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B26573BD-2321-CD43-AABF-3AB1A2AFD59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41149" y="4379218"/>
            <a:ext cx="5827153" cy="4565388"/>
          </a:xfrm>
          <a:custGeom>
            <a:avLst/>
            <a:gdLst>
              <a:gd name="T0" fmla="*/ 4963 w 6026"/>
              <a:gd name="T1" fmla="*/ 1024 h 4723"/>
              <a:gd name="T2" fmla="*/ 4963 w 6026"/>
              <a:gd name="T3" fmla="*/ 1024 h 4723"/>
              <a:gd name="T4" fmla="*/ 3022 w 6026"/>
              <a:gd name="T5" fmla="*/ 4722 h 4723"/>
              <a:gd name="T6" fmla="*/ 1075 w 6026"/>
              <a:gd name="T7" fmla="*/ 1030 h 4723"/>
              <a:gd name="T8" fmla="*/ 1125 w 6026"/>
              <a:gd name="T9" fmla="*/ 1100 h 4723"/>
              <a:gd name="T10" fmla="*/ 1056 w 6026"/>
              <a:gd name="T11" fmla="*/ 1213 h 4723"/>
              <a:gd name="T12" fmla="*/ 1233 w 6026"/>
              <a:gd name="T13" fmla="*/ 3122 h 4723"/>
              <a:gd name="T14" fmla="*/ 1189 w 6026"/>
              <a:gd name="T15" fmla="*/ 2983 h 4723"/>
              <a:gd name="T16" fmla="*/ 1006 w 6026"/>
              <a:gd name="T17" fmla="*/ 1289 h 4723"/>
              <a:gd name="T18" fmla="*/ 1006 w 6026"/>
              <a:gd name="T19" fmla="*/ 3432 h 4723"/>
              <a:gd name="T20" fmla="*/ 1075 w 6026"/>
              <a:gd name="T21" fmla="*/ 3293 h 4723"/>
              <a:gd name="T22" fmla="*/ 1119 w 6026"/>
              <a:gd name="T23" fmla="*/ 3394 h 4723"/>
              <a:gd name="T24" fmla="*/ 1056 w 6026"/>
              <a:gd name="T25" fmla="*/ 3514 h 4723"/>
              <a:gd name="T26" fmla="*/ 3022 w 6026"/>
              <a:gd name="T27" fmla="*/ 4639 h 4723"/>
              <a:gd name="T28" fmla="*/ 4975 w 6026"/>
              <a:gd name="T29" fmla="*/ 3520 h 4723"/>
              <a:gd name="T30" fmla="*/ 4912 w 6026"/>
              <a:gd name="T31" fmla="*/ 3413 h 4723"/>
              <a:gd name="T32" fmla="*/ 4956 w 6026"/>
              <a:gd name="T33" fmla="*/ 3312 h 4723"/>
              <a:gd name="T34" fmla="*/ 5019 w 6026"/>
              <a:gd name="T35" fmla="*/ 3438 h 4723"/>
              <a:gd name="T36" fmla="*/ 5026 w 6026"/>
              <a:gd name="T37" fmla="*/ 1277 h 4723"/>
              <a:gd name="T38" fmla="*/ 4842 w 6026"/>
              <a:gd name="T39" fmla="*/ 3015 h 4723"/>
              <a:gd name="T40" fmla="*/ 4798 w 6026"/>
              <a:gd name="T41" fmla="*/ 3148 h 4723"/>
              <a:gd name="T42" fmla="*/ 4975 w 6026"/>
              <a:gd name="T43" fmla="*/ 1201 h 4723"/>
              <a:gd name="T44" fmla="*/ 4912 w 6026"/>
              <a:gd name="T45" fmla="*/ 1093 h 4723"/>
              <a:gd name="T46" fmla="*/ 4963 w 6026"/>
              <a:gd name="T47" fmla="*/ 1024 h 4723"/>
              <a:gd name="T48" fmla="*/ 1208 w 6026"/>
              <a:gd name="T49" fmla="*/ 834 h 4723"/>
              <a:gd name="T50" fmla="*/ 1208 w 6026"/>
              <a:gd name="T51" fmla="*/ 834 h 4723"/>
              <a:gd name="T52" fmla="*/ 3016 w 6026"/>
              <a:gd name="T53" fmla="*/ 0 h 4723"/>
              <a:gd name="T54" fmla="*/ 4842 w 6026"/>
              <a:gd name="T55" fmla="*/ 859 h 4723"/>
              <a:gd name="T56" fmla="*/ 4792 w 6026"/>
              <a:gd name="T57" fmla="*/ 923 h 4723"/>
              <a:gd name="T58" fmla="*/ 3016 w 6026"/>
              <a:gd name="T59" fmla="*/ 82 h 4723"/>
              <a:gd name="T60" fmla="*/ 1258 w 6026"/>
              <a:gd name="T61" fmla="*/ 903 h 4723"/>
              <a:gd name="T62" fmla="*/ 1208 w 6026"/>
              <a:gd name="T63" fmla="*/ 834 h 4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26" h="4723">
                <a:moveTo>
                  <a:pt x="4963" y="1024"/>
                </a:moveTo>
                <a:lnTo>
                  <a:pt x="4963" y="1024"/>
                </a:lnTo>
                <a:cubicBezTo>
                  <a:pt x="6025" y="2560"/>
                  <a:pt x="4937" y="4722"/>
                  <a:pt x="3022" y="4722"/>
                </a:cubicBezTo>
                <a:cubicBezTo>
                  <a:pt x="1107" y="4722"/>
                  <a:pt x="0" y="2591"/>
                  <a:pt x="1075" y="1030"/>
                </a:cubicBezTo>
                <a:cubicBezTo>
                  <a:pt x="1094" y="1049"/>
                  <a:pt x="1113" y="1074"/>
                  <a:pt x="1125" y="1100"/>
                </a:cubicBezTo>
                <a:cubicBezTo>
                  <a:pt x="1107" y="1137"/>
                  <a:pt x="1081" y="1175"/>
                  <a:pt x="1056" y="1213"/>
                </a:cubicBezTo>
                <a:cubicBezTo>
                  <a:pt x="1385" y="1788"/>
                  <a:pt x="1448" y="2490"/>
                  <a:pt x="1233" y="3122"/>
                </a:cubicBezTo>
                <a:cubicBezTo>
                  <a:pt x="1214" y="3078"/>
                  <a:pt x="1201" y="3034"/>
                  <a:pt x="1189" y="2983"/>
                </a:cubicBezTo>
                <a:cubicBezTo>
                  <a:pt x="1347" y="2414"/>
                  <a:pt x="1284" y="1814"/>
                  <a:pt x="1006" y="1289"/>
                </a:cubicBezTo>
                <a:cubicBezTo>
                  <a:pt x="652" y="1959"/>
                  <a:pt x="652" y="2768"/>
                  <a:pt x="1006" y="3432"/>
                </a:cubicBezTo>
                <a:cubicBezTo>
                  <a:pt x="1031" y="3388"/>
                  <a:pt x="1056" y="3343"/>
                  <a:pt x="1075" y="3293"/>
                </a:cubicBezTo>
                <a:cubicBezTo>
                  <a:pt x="1088" y="3325"/>
                  <a:pt x="1107" y="3362"/>
                  <a:pt x="1119" y="3394"/>
                </a:cubicBezTo>
                <a:cubicBezTo>
                  <a:pt x="1100" y="3432"/>
                  <a:pt x="1081" y="3476"/>
                  <a:pt x="1056" y="3514"/>
                </a:cubicBezTo>
                <a:cubicBezTo>
                  <a:pt x="1467" y="4210"/>
                  <a:pt x="2213" y="4639"/>
                  <a:pt x="3022" y="4639"/>
                </a:cubicBezTo>
                <a:cubicBezTo>
                  <a:pt x="3844" y="4639"/>
                  <a:pt x="4564" y="4210"/>
                  <a:pt x="4975" y="3520"/>
                </a:cubicBezTo>
                <a:cubicBezTo>
                  <a:pt x="4950" y="3489"/>
                  <a:pt x="4931" y="3451"/>
                  <a:pt x="4912" y="3413"/>
                </a:cubicBezTo>
                <a:cubicBezTo>
                  <a:pt x="4931" y="3381"/>
                  <a:pt x="4944" y="3350"/>
                  <a:pt x="4956" y="3312"/>
                </a:cubicBezTo>
                <a:cubicBezTo>
                  <a:pt x="4975" y="3356"/>
                  <a:pt x="5001" y="3394"/>
                  <a:pt x="5019" y="3438"/>
                </a:cubicBezTo>
                <a:cubicBezTo>
                  <a:pt x="5386" y="2768"/>
                  <a:pt x="5386" y="1946"/>
                  <a:pt x="5026" y="1277"/>
                </a:cubicBezTo>
                <a:cubicBezTo>
                  <a:pt x="4741" y="1814"/>
                  <a:pt x="4672" y="2433"/>
                  <a:pt x="4842" y="3015"/>
                </a:cubicBezTo>
                <a:cubicBezTo>
                  <a:pt x="4830" y="3059"/>
                  <a:pt x="4817" y="3103"/>
                  <a:pt x="4798" y="3148"/>
                </a:cubicBezTo>
                <a:cubicBezTo>
                  <a:pt x="4577" y="2509"/>
                  <a:pt x="4640" y="1788"/>
                  <a:pt x="4975" y="1201"/>
                </a:cubicBezTo>
                <a:cubicBezTo>
                  <a:pt x="4956" y="1163"/>
                  <a:pt x="4931" y="1131"/>
                  <a:pt x="4912" y="1093"/>
                </a:cubicBezTo>
                <a:cubicBezTo>
                  <a:pt x="4925" y="1068"/>
                  <a:pt x="4944" y="1049"/>
                  <a:pt x="4963" y="1024"/>
                </a:cubicBezTo>
                <a:close/>
                <a:moveTo>
                  <a:pt x="1208" y="834"/>
                </a:moveTo>
                <a:lnTo>
                  <a:pt x="1208" y="834"/>
                </a:lnTo>
                <a:cubicBezTo>
                  <a:pt x="1656" y="303"/>
                  <a:pt x="2320" y="0"/>
                  <a:pt x="3016" y="0"/>
                </a:cubicBezTo>
                <a:cubicBezTo>
                  <a:pt x="3724" y="0"/>
                  <a:pt x="4394" y="316"/>
                  <a:pt x="4842" y="859"/>
                </a:cubicBezTo>
                <a:cubicBezTo>
                  <a:pt x="4792" y="923"/>
                  <a:pt x="4792" y="923"/>
                  <a:pt x="4792" y="923"/>
                </a:cubicBezTo>
                <a:cubicBezTo>
                  <a:pt x="4349" y="392"/>
                  <a:pt x="3705" y="82"/>
                  <a:pt x="3016" y="82"/>
                </a:cubicBezTo>
                <a:cubicBezTo>
                  <a:pt x="2333" y="82"/>
                  <a:pt x="1701" y="385"/>
                  <a:pt x="1258" y="903"/>
                </a:cubicBezTo>
                <a:cubicBezTo>
                  <a:pt x="1208" y="834"/>
                  <a:pt x="1208" y="834"/>
                  <a:pt x="1208" y="83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6CEC3184-388F-394C-98E2-2B43DFFFEC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74288" y="4374957"/>
            <a:ext cx="4266993" cy="4561124"/>
          </a:xfrm>
          <a:custGeom>
            <a:avLst/>
            <a:gdLst>
              <a:gd name="T0" fmla="*/ 2055 w 4414"/>
              <a:gd name="T1" fmla="*/ 82 h 4717"/>
              <a:gd name="T2" fmla="*/ 2055 w 4414"/>
              <a:gd name="T3" fmla="*/ 82 h 4717"/>
              <a:gd name="T4" fmla="*/ 4330 w 4414"/>
              <a:gd name="T5" fmla="*/ 2358 h 4717"/>
              <a:gd name="T6" fmla="*/ 2055 w 4414"/>
              <a:gd name="T7" fmla="*/ 4633 h 4717"/>
              <a:gd name="T8" fmla="*/ 291 w 4414"/>
              <a:gd name="T9" fmla="*/ 3793 h 4717"/>
              <a:gd name="T10" fmla="*/ 241 w 4414"/>
              <a:gd name="T11" fmla="*/ 3862 h 4717"/>
              <a:gd name="T12" fmla="*/ 2055 w 4414"/>
              <a:gd name="T13" fmla="*/ 4716 h 4717"/>
              <a:gd name="T14" fmla="*/ 4413 w 4414"/>
              <a:gd name="T15" fmla="*/ 2358 h 4717"/>
              <a:gd name="T16" fmla="*/ 2055 w 4414"/>
              <a:gd name="T17" fmla="*/ 0 h 4717"/>
              <a:gd name="T18" fmla="*/ 0 w 4414"/>
              <a:gd name="T19" fmla="*/ 1195 h 4717"/>
              <a:gd name="T20" fmla="*/ 121 w 4414"/>
              <a:gd name="T21" fmla="*/ 1416 h 4717"/>
              <a:gd name="T22" fmla="*/ 165 w 4414"/>
              <a:gd name="T23" fmla="*/ 1315 h 4717"/>
              <a:gd name="T24" fmla="*/ 102 w 4414"/>
              <a:gd name="T25" fmla="*/ 1195 h 4717"/>
              <a:gd name="T26" fmla="*/ 2055 w 4414"/>
              <a:gd name="T27" fmla="*/ 82 h 4717"/>
              <a:gd name="T28" fmla="*/ 228 w 4414"/>
              <a:gd name="T29" fmla="*/ 1713 h 4717"/>
              <a:gd name="T30" fmla="*/ 228 w 4414"/>
              <a:gd name="T31" fmla="*/ 1713 h 4717"/>
              <a:gd name="T32" fmla="*/ 0 w 4414"/>
              <a:gd name="T33" fmla="*/ 3521 h 4717"/>
              <a:gd name="T34" fmla="*/ 108 w 4414"/>
              <a:gd name="T35" fmla="*/ 3691 h 4717"/>
              <a:gd name="T36" fmla="*/ 158 w 4414"/>
              <a:gd name="T37" fmla="*/ 3616 h 4717"/>
              <a:gd name="T38" fmla="*/ 102 w 4414"/>
              <a:gd name="T39" fmla="*/ 3521 h 4717"/>
              <a:gd name="T40" fmla="*/ 279 w 4414"/>
              <a:gd name="T41" fmla="*/ 1580 h 4717"/>
              <a:gd name="T42" fmla="*/ 228 w 4414"/>
              <a:gd name="T43" fmla="*/ 1713 h 4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14" h="4717">
                <a:moveTo>
                  <a:pt x="2055" y="82"/>
                </a:moveTo>
                <a:lnTo>
                  <a:pt x="2055" y="82"/>
                </a:lnTo>
                <a:cubicBezTo>
                  <a:pt x="3307" y="82"/>
                  <a:pt x="4330" y="1100"/>
                  <a:pt x="4330" y="2358"/>
                </a:cubicBezTo>
                <a:cubicBezTo>
                  <a:pt x="4330" y="3616"/>
                  <a:pt x="3307" y="4633"/>
                  <a:pt x="2055" y="4633"/>
                </a:cubicBezTo>
                <a:cubicBezTo>
                  <a:pt x="1366" y="4633"/>
                  <a:pt x="721" y="4324"/>
                  <a:pt x="291" y="3793"/>
                </a:cubicBezTo>
                <a:cubicBezTo>
                  <a:pt x="272" y="3818"/>
                  <a:pt x="260" y="3843"/>
                  <a:pt x="241" y="3862"/>
                </a:cubicBezTo>
                <a:cubicBezTo>
                  <a:pt x="689" y="4399"/>
                  <a:pt x="1347" y="4716"/>
                  <a:pt x="2055" y="4716"/>
                </a:cubicBezTo>
                <a:cubicBezTo>
                  <a:pt x="3357" y="4716"/>
                  <a:pt x="4413" y="3660"/>
                  <a:pt x="4413" y="2358"/>
                </a:cubicBezTo>
                <a:cubicBezTo>
                  <a:pt x="4413" y="1055"/>
                  <a:pt x="3357" y="0"/>
                  <a:pt x="2055" y="0"/>
                </a:cubicBezTo>
                <a:cubicBezTo>
                  <a:pt x="1195" y="0"/>
                  <a:pt x="430" y="455"/>
                  <a:pt x="0" y="1195"/>
                </a:cubicBezTo>
                <a:cubicBezTo>
                  <a:pt x="45" y="1264"/>
                  <a:pt x="83" y="1334"/>
                  <a:pt x="121" y="1416"/>
                </a:cubicBezTo>
                <a:cubicBezTo>
                  <a:pt x="133" y="1378"/>
                  <a:pt x="146" y="1346"/>
                  <a:pt x="165" y="1315"/>
                </a:cubicBezTo>
                <a:cubicBezTo>
                  <a:pt x="146" y="1271"/>
                  <a:pt x="121" y="1232"/>
                  <a:pt x="102" y="1195"/>
                </a:cubicBezTo>
                <a:cubicBezTo>
                  <a:pt x="512" y="499"/>
                  <a:pt x="1252" y="82"/>
                  <a:pt x="2055" y="82"/>
                </a:cubicBezTo>
                <a:close/>
                <a:moveTo>
                  <a:pt x="228" y="1713"/>
                </a:moveTo>
                <a:lnTo>
                  <a:pt x="228" y="1713"/>
                </a:lnTo>
                <a:cubicBezTo>
                  <a:pt x="411" y="2326"/>
                  <a:pt x="323" y="2971"/>
                  <a:pt x="0" y="3521"/>
                </a:cubicBezTo>
                <a:cubicBezTo>
                  <a:pt x="38" y="3578"/>
                  <a:pt x="70" y="3635"/>
                  <a:pt x="108" y="3691"/>
                </a:cubicBezTo>
                <a:cubicBezTo>
                  <a:pt x="127" y="3666"/>
                  <a:pt x="146" y="3641"/>
                  <a:pt x="158" y="3616"/>
                </a:cubicBezTo>
                <a:cubicBezTo>
                  <a:pt x="140" y="3590"/>
                  <a:pt x="121" y="3552"/>
                  <a:pt x="102" y="3521"/>
                </a:cubicBezTo>
                <a:cubicBezTo>
                  <a:pt x="430" y="2933"/>
                  <a:pt x="500" y="2219"/>
                  <a:pt x="279" y="1580"/>
                </a:cubicBezTo>
                <a:cubicBezTo>
                  <a:pt x="260" y="1624"/>
                  <a:pt x="247" y="1669"/>
                  <a:pt x="228" y="17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89C7F6BB-612A-0847-8816-9B34AD6AB7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213120" y="4374957"/>
            <a:ext cx="1163727" cy="1163727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7845D58D-FAA1-5D4A-969A-B194E71E44E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589798" y="4374957"/>
            <a:ext cx="1163727" cy="1163727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29" y="0"/>
                  <a:pt x="1201" y="272"/>
                  <a:pt x="1201" y="601"/>
                </a:cubicBezTo>
                <a:cubicBezTo>
                  <a:pt x="1201" y="936"/>
                  <a:pt x="929" y="1201"/>
                  <a:pt x="600" y="1201"/>
                </a:cubicBezTo>
                <a:cubicBezTo>
                  <a:pt x="265" y="1201"/>
                  <a:pt x="0" y="936"/>
                  <a:pt x="0" y="601"/>
                </a:cubicBezTo>
                <a:cubicBezTo>
                  <a:pt x="0" y="272"/>
                  <a:pt x="265" y="0"/>
                  <a:pt x="60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67BAB4D7-0715-294D-A5BE-A1506A6596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66476" y="4374957"/>
            <a:ext cx="1163727" cy="1163727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35" y="0"/>
                  <a:pt x="1201" y="272"/>
                  <a:pt x="1201" y="601"/>
                </a:cubicBezTo>
                <a:cubicBezTo>
                  <a:pt x="1201" y="936"/>
                  <a:pt x="935" y="1201"/>
                  <a:pt x="600" y="1201"/>
                </a:cubicBezTo>
                <a:cubicBezTo>
                  <a:pt x="272" y="1201"/>
                  <a:pt x="0" y="936"/>
                  <a:pt x="0" y="601"/>
                </a:cubicBezTo>
                <a:cubicBezTo>
                  <a:pt x="0" y="272"/>
                  <a:pt x="272" y="0"/>
                  <a:pt x="6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EE3F25D7-F326-7B46-B732-A7C87B1F305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38892" y="4374957"/>
            <a:ext cx="1163724" cy="1163727"/>
          </a:xfrm>
          <a:custGeom>
            <a:avLst/>
            <a:gdLst>
              <a:gd name="T0" fmla="*/ 601 w 1202"/>
              <a:gd name="T1" fmla="*/ 0 h 1202"/>
              <a:gd name="T2" fmla="*/ 601 w 1202"/>
              <a:gd name="T3" fmla="*/ 0 h 1202"/>
              <a:gd name="T4" fmla="*/ 1201 w 1202"/>
              <a:gd name="T5" fmla="*/ 601 h 1202"/>
              <a:gd name="T6" fmla="*/ 601 w 1202"/>
              <a:gd name="T7" fmla="*/ 1201 h 1202"/>
              <a:gd name="T8" fmla="*/ 0 w 1202"/>
              <a:gd name="T9" fmla="*/ 601 h 1202"/>
              <a:gd name="T10" fmla="*/ 601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1" y="0"/>
                </a:moveTo>
                <a:lnTo>
                  <a:pt x="601" y="0"/>
                </a:lnTo>
                <a:cubicBezTo>
                  <a:pt x="930" y="0"/>
                  <a:pt x="1201" y="272"/>
                  <a:pt x="1201" y="601"/>
                </a:cubicBezTo>
                <a:cubicBezTo>
                  <a:pt x="1201" y="936"/>
                  <a:pt x="930" y="1201"/>
                  <a:pt x="601" y="1201"/>
                </a:cubicBezTo>
                <a:cubicBezTo>
                  <a:pt x="266" y="1201"/>
                  <a:pt x="0" y="936"/>
                  <a:pt x="0" y="601"/>
                </a:cubicBezTo>
                <a:cubicBezTo>
                  <a:pt x="0" y="272"/>
                  <a:pt x="266" y="0"/>
                  <a:pt x="6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5">
            <a:extLst>
              <a:ext uri="{FF2B5EF4-FFF2-40B4-BE49-F238E27FC236}">
                <a16:creationId xmlns:a16="http://schemas.microsoft.com/office/drawing/2014/main" id="{8616FF15-5380-554B-91C3-50BBE7E6A29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41147" y="4374957"/>
            <a:ext cx="1163724" cy="1163727"/>
          </a:xfrm>
          <a:custGeom>
            <a:avLst/>
            <a:gdLst>
              <a:gd name="T0" fmla="*/ 600 w 1202"/>
              <a:gd name="T1" fmla="*/ 0 h 1202"/>
              <a:gd name="T2" fmla="*/ 600 w 1202"/>
              <a:gd name="T3" fmla="*/ 0 h 1202"/>
              <a:gd name="T4" fmla="*/ 1201 w 1202"/>
              <a:gd name="T5" fmla="*/ 601 h 1202"/>
              <a:gd name="T6" fmla="*/ 600 w 1202"/>
              <a:gd name="T7" fmla="*/ 1201 h 1202"/>
              <a:gd name="T8" fmla="*/ 0 w 1202"/>
              <a:gd name="T9" fmla="*/ 601 h 1202"/>
              <a:gd name="T10" fmla="*/ 600 w 1202"/>
              <a:gd name="T11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2" h="1202">
                <a:moveTo>
                  <a:pt x="600" y="0"/>
                </a:moveTo>
                <a:lnTo>
                  <a:pt x="600" y="0"/>
                </a:lnTo>
                <a:cubicBezTo>
                  <a:pt x="929" y="0"/>
                  <a:pt x="1201" y="272"/>
                  <a:pt x="1201" y="601"/>
                </a:cubicBezTo>
                <a:cubicBezTo>
                  <a:pt x="1201" y="936"/>
                  <a:pt x="929" y="1201"/>
                  <a:pt x="600" y="1201"/>
                </a:cubicBezTo>
                <a:cubicBezTo>
                  <a:pt x="265" y="1201"/>
                  <a:pt x="0" y="936"/>
                  <a:pt x="0" y="601"/>
                </a:cubicBezTo>
                <a:cubicBezTo>
                  <a:pt x="0" y="272"/>
                  <a:pt x="265" y="0"/>
                  <a:pt x="6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F1325A-D0F2-1C4D-A84F-6552494536E3}"/>
              </a:ext>
            </a:extLst>
          </p:cNvPr>
          <p:cNvSpPr txBox="1"/>
          <p:nvPr/>
        </p:nvSpPr>
        <p:spPr>
          <a:xfrm>
            <a:off x="3316604" y="972739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27EF96-ADDE-624D-BCD8-4E396A888944}"/>
              </a:ext>
            </a:extLst>
          </p:cNvPr>
          <p:cNvSpPr txBox="1"/>
          <p:nvPr/>
        </p:nvSpPr>
        <p:spPr>
          <a:xfrm>
            <a:off x="3316604" y="111946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2C650A-7878-FB4C-A4A0-7A7895C4DC32}"/>
              </a:ext>
            </a:extLst>
          </p:cNvPr>
          <p:cNvSpPr txBox="1"/>
          <p:nvPr/>
        </p:nvSpPr>
        <p:spPr>
          <a:xfrm>
            <a:off x="7041281" y="972739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304F0C-15FB-A842-AF32-729CD3972D25}"/>
              </a:ext>
            </a:extLst>
          </p:cNvPr>
          <p:cNvSpPr txBox="1"/>
          <p:nvPr/>
        </p:nvSpPr>
        <p:spPr>
          <a:xfrm>
            <a:off x="7041281" y="111946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57402C-82A8-B545-AFF3-DF211B60E22D}"/>
              </a:ext>
            </a:extLst>
          </p:cNvPr>
          <p:cNvSpPr txBox="1"/>
          <p:nvPr/>
        </p:nvSpPr>
        <p:spPr>
          <a:xfrm>
            <a:off x="10578834" y="972739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344E3E-FF76-4540-A2A0-E69DCF9510FB}"/>
              </a:ext>
            </a:extLst>
          </p:cNvPr>
          <p:cNvSpPr txBox="1"/>
          <p:nvPr/>
        </p:nvSpPr>
        <p:spPr>
          <a:xfrm>
            <a:off x="10578834" y="111946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B1B11B-AC20-644C-B36C-5CE03348B71A}"/>
              </a:ext>
            </a:extLst>
          </p:cNvPr>
          <p:cNvSpPr txBox="1"/>
          <p:nvPr/>
        </p:nvSpPr>
        <p:spPr>
          <a:xfrm>
            <a:off x="14195517" y="972739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5452E3-6C0E-FF4E-823D-8A13DE457B7A}"/>
              </a:ext>
            </a:extLst>
          </p:cNvPr>
          <p:cNvSpPr txBox="1"/>
          <p:nvPr/>
        </p:nvSpPr>
        <p:spPr>
          <a:xfrm>
            <a:off x="14195517" y="111946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112288-6101-124B-9F5F-0A80E9325D7B}"/>
              </a:ext>
            </a:extLst>
          </p:cNvPr>
          <p:cNvSpPr txBox="1"/>
          <p:nvPr/>
        </p:nvSpPr>
        <p:spPr>
          <a:xfrm>
            <a:off x="17812200" y="972739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75C04F-B316-E841-9248-DB6F50716E41}"/>
              </a:ext>
            </a:extLst>
          </p:cNvPr>
          <p:cNvSpPr txBox="1"/>
          <p:nvPr/>
        </p:nvSpPr>
        <p:spPr>
          <a:xfrm>
            <a:off x="17812200" y="11194691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551C0E-3D4F-8A46-BC5C-93C98A28383F}"/>
              </a:ext>
            </a:extLst>
          </p:cNvPr>
          <p:cNvSpPr/>
          <p:nvPr/>
        </p:nvSpPr>
        <p:spPr>
          <a:xfrm>
            <a:off x="3707267" y="711015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E1C4D8-EA2A-0E44-B507-E725ECD89F41}"/>
              </a:ext>
            </a:extLst>
          </p:cNvPr>
          <p:cNvSpPr/>
          <p:nvPr/>
        </p:nvSpPr>
        <p:spPr>
          <a:xfrm>
            <a:off x="7381199" y="7110157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A7D4ED-B3A8-1F41-B42F-0ABAA33FC9D7}"/>
              </a:ext>
            </a:extLst>
          </p:cNvPr>
          <p:cNvSpPr/>
          <p:nvPr/>
        </p:nvSpPr>
        <p:spPr>
          <a:xfrm>
            <a:off x="10890677" y="7110157"/>
            <a:ext cx="259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6D3DEC-E0C1-2E4B-9C65-EDAE0DA80A83}"/>
              </a:ext>
            </a:extLst>
          </p:cNvPr>
          <p:cNvSpPr/>
          <p:nvPr/>
        </p:nvSpPr>
        <p:spPr>
          <a:xfrm>
            <a:off x="14580436" y="71101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53F3D8-CFA3-E440-A423-4866DC5A79AD}"/>
              </a:ext>
            </a:extLst>
          </p:cNvPr>
          <p:cNvSpPr/>
          <p:nvPr/>
        </p:nvSpPr>
        <p:spPr>
          <a:xfrm>
            <a:off x="18324663" y="7110159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D21A1E-798D-1C4F-8161-EEB5EE15731F}"/>
              </a:ext>
            </a:extLst>
          </p:cNvPr>
          <p:cNvSpPr/>
          <p:nvPr/>
        </p:nvSpPr>
        <p:spPr>
          <a:xfrm>
            <a:off x="5842250" y="4633654"/>
            <a:ext cx="100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E52EB2-3E3A-314A-8ABA-FBF5AB683C92}"/>
              </a:ext>
            </a:extLst>
          </p:cNvPr>
          <p:cNvSpPr/>
          <p:nvPr/>
        </p:nvSpPr>
        <p:spPr>
          <a:xfrm>
            <a:off x="9369222" y="4633654"/>
            <a:ext cx="100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003169-9491-B045-BF43-ACD709D22994}"/>
              </a:ext>
            </a:extLst>
          </p:cNvPr>
          <p:cNvSpPr/>
          <p:nvPr/>
        </p:nvSpPr>
        <p:spPr>
          <a:xfrm>
            <a:off x="12994165" y="4633654"/>
            <a:ext cx="100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49F009-5E6E-B540-936B-AD9949CB0A67}"/>
              </a:ext>
            </a:extLst>
          </p:cNvPr>
          <p:cNvSpPr/>
          <p:nvPr/>
        </p:nvSpPr>
        <p:spPr>
          <a:xfrm>
            <a:off x="16619107" y="4633654"/>
            <a:ext cx="100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B365438-3865-5A4E-8543-61FBF679C9C0}"/>
              </a:ext>
            </a:extLst>
          </p:cNvPr>
          <p:cNvSpPr/>
          <p:nvPr/>
        </p:nvSpPr>
        <p:spPr>
          <a:xfrm>
            <a:off x="20276707" y="4633654"/>
            <a:ext cx="100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Forma libre 333">
            <a:extLst>
              <a:ext uri="{FF2B5EF4-FFF2-40B4-BE49-F238E27FC236}">
                <a16:creationId xmlns:a16="http://schemas.microsoft.com/office/drawing/2014/main" id="{157D1D17-EDA1-8F49-B65E-03EBDD982CF3}"/>
              </a:ext>
            </a:extLst>
          </p:cNvPr>
          <p:cNvSpPr/>
          <p:nvPr/>
        </p:nvSpPr>
        <p:spPr>
          <a:xfrm>
            <a:off x="8614408" y="5960043"/>
            <a:ext cx="307660" cy="564036"/>
          </a:xfrm>
          <a:custGeom>
            <a:avLst/>
            <a:gdLst>
              <a:gd name="connsiteX0" fmla="*/ 25966 w 155793"/>
              <a:gd name="connsiteY0" fmla="*/ 181757 h 285617"/>
              <a:gd name="connsiteX1" fmla="*/ 32293 w 155793"/>
              <a:gd name="connsiteY1" fmla="*/ 180476 h 285617"/>
              <a:gd name="connsiteX2" fmla="*/ 133630 w 155793"/>
              <a:gd name="connsiteY2" fmla="*/ 281814 h 285617"/>
              <a:gd name="connsiteX3" fmla="*/ 142810 w 155793"/>
              <a:gd name="connsiteY3" fmla="*/ 285618 h 285617"/>
              <a:gd name="connsiteX4" fmla="*/ 151990 w 155793"/>
              <a:gd name="connsiteY4" fmla="*/ 281814 h 285617"/>
              <a:gd name="connsiteX5" fmla="*/ 151990 w 155793"/>
              <a:gd name="connsiteY5" fmla="*/ 263456 h 285617"/>
              <a:gd name="connsiteX6" fmla="*/ 50652 w 155793"/>
              <a:gd name="connsiteY6" fmla="*/ 162118 h 285617"/>
              <a:gd name="connsiteX7" fmla="*/ 51932 w 155793"/>
              <a:gd name="connsiteY7" fmla="*/ 155792 h 285617"/>
              <a:gd name="connsiteX8" fmla="*/ 38949 w 155793"/>
              <a:gd name="connsiteY8" fmla="*/ 133815 h 285617"/>
              <a:gd name="connsiteX9" fmla="*/ 38949 w 155793"/>
              <a:gd name="connsiteY9" fmla="*/ 12983 h 285617"/>
              <a:gd name="connsiteX10" fmla="*/ 25966 w 155793"/>
              <a:gd name="connsiteY10" fmla="*/ 0 h 285617"/>
              <a:gd name="connsiteX11" fmla="*/ 12983 w 155793"/>
              <a:gd name="connsiteY11" fmla="*/ 12982 h 285617"/>
              <a:gd name="connsiteX12" fmla="*/ 12983 w 155793"/>
              <a:gd name="connsiteY12" fmla="*/ 133814 h 285617"/>
              <a:gd name="connsiteX13" fmla="*/ 0 w 155793"/>
              <a:gd name="connsiteY13" fmla="*/ 155791 h 285617"/>
              <a:gd name="connsiteX14" fmla="*/ 25966 w 155793"/>
              <a:gd name="connsiteY14" fmla="*/ 181757 h 28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5793" h="285617">
                <a:moveTo>
                  <a:pt x="25966" y="181757"/>
                </a:moveTo>
                <a:cubicBezTo>
                  <a:pt x="28208" y="181757"/>
                  <a:pt x="30215" y="181013"/>
                  <a:pt x="32293" y="180476"/>
                </a:cubicBezTo>
                <a:lnTo>
                  <a:pt x="133630" y="281814"/>
                </a:lnTo>
                <a:cubicBezTo>
                  <a:pt x="136166" y="284349"/>
                  <a:pt x="139488" y="285618"/>
                  <a:pt x="142810" y="285618"/>
                </a:cubicBezTo>
                <a:cubicBezTo>
                  <a:pt x="146132" y="285618"/>
                  <a:pt x="149453" y="284349"/>
                  <a:pt x="151990" y="281814"/>
                </a:cubicBezTo>
                <a:cubicBezTo>
                  <a:pt x="157061" y="276742"/>
                  <a:pt x="157061" y="268527"/>
                  <a:pt x="151990" y="263456"/>
                </a:cubicBezTo>
                <a:lnTo>
                  <a:pt x="50652" y="162118"/>
                </a:lnTo>
                <a:cubicBezTo>
                  <a:pt x="51189" y="160041"/>
                  <a:pt x="51932" y="158035"/>
                  <a:pt x="51932" y="155792"/>
                </a:cubicBezTo>
                <a:cubicBezTo>
                  <a:pt x="51932" y="146306"/>
                  <a:pt x="46567" y="138348"/>
                  <a:pt x="38949" y="133815"/>
                </a:cubicBezTo>
                <a:lnTo>
                  <a:pt x="38949" y="12983"/>
                </a:lnTo>
                <a:cubicBezTo>
                  <a:pt x="38949" y="5807"/>
                  <a:pt x="33142" y="0"/>
                  <a:pt x="25966" y="0"/>
                </a:cubicBezTo>
                <a:cubicBezTo>
                  <a:pt x="18790" y="0"/>
                  <a:pt x="12983" y="5806"/>
                  <a:pt x="12983" y="12982"/>
                </a:cubicBezTo>
                <a:lnTo>
                  <a:pt x="12983" y="133814"/>
                </a:lnTo>
                <a:cubicBezTo>
                  <a:pt x="5365" y="138347"/>
                  <a:pt x="0" y="146304"/>
                  <a:pt x="0" y="155791"/>
                </a:cubicBezTo>
                <a:cubicBezTo>
                  <a:pt x="0" y="170105"/>
                  <a:pt x="11639" y="181757"/>
                  <a:pt x="25966" y="181757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334">
            <a:extLst>
              <a:ext uri="{FF2B5EF4-FFF2-40B4-BE49-F238E27FC236}">
                <a16:creationId xmlns:a16="http://schemas.microsoft.com/office/drawing/2014/main" id="{E7DBE937-5490-F04C-A95A-45434DDC6A0B}"/>
              </a:ext>
            </a:extLst>
          </p:cNvPr>
          <p:cNvSpPr/>
          <p:nvPr/>
        </p:nvSpPr>
        <p:spPr>
          <a:xfrm>
            <a:off x="8101648" y="5703663"/>
            <a:ext cx="1128078" cy="1128078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493340 w 571237"/>
              <a:gd name="connsiteY9" fmla="*/ 493340 h 571237"/>
              <a:gd name="connsiteX10" fmla="*/ 77896 w 571237"/>
              <a:gd name="connsiteY10" fmla="*/ 493340 h 571237"/>
              <a:gd name="connsiteX11" fmla="*/ 77896 w 571237"/>
              <a:gd name="connsiteY11" fmla="*/ 77896 h 571237"/>
              <a:gd name="connsiteX12" fmla="*/ 493340 w 571237"/>
              <a:gd name="connsiteY12" fmla="*/ 77896 h 571237"/>
              <a:gd name="connsiteX13" fmla="*/ 493340 w 571237"/>
              <a:gd name="connsiteY13" fmla="*/ 493340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493340" y="493340"/>
                </a:moveTo>
                <a:lnTo>
                  <a:pt x="77896" y="493340"/>
                </a:lnTo>
                <a:lnTo>
                  <a:pt x="77896" y="77896"/>
                </a:lnTo>
                <a:lnTo>
                  <a:pt x="493340" y="77896"/>
                </a:lnTo>
                <a:lnTo>
                  <a:pt x="493340" y="493340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249">
            <a:extLst>
              <a:ext uri="{FF2B5EF4-FFF2-40B4-BE49-F238E27FC236}">
                <a16:creationId xmlns:a16="http://schemas.microsoft.com/office/drawing/2014/main" id="{104ED7E6-0666-7A45-827A-0B93F034C2C8}"/>
              </a:ext>
            </a:extLst>
          </p:cNvPr>
          <p:cNvSpPr/>
          <p:nvPr/>
        </p:nvSpPr>
        <p:spPr>
          <a:xfrm>
            <a:off x="15340043" y="5917248"/>
            <a:ext cx="153557" cy="153557"/>
          </a:xfrm>
          <a:custGeom>
            <a:avLst/>
            <a:gdLst>
              <a:gd name="connsiteX0" fmla="*/ 0 w 81566"/>
              <a:gd name="connsiteY0" fmla="*/ 0 h 81566"/>
              <a:gd name="connsiteX1" fmla="*/ 81567 w 81566"/>
              <a:gd name="connsiteY1" fmla="*/ 0 h 81566"/>
              <a:gd name="connsiteX2" fmla="*/ 81567 w 81566"/>
              <a:gd name="connsiteY2" fmla="*/ 81567 h 81566"/>
              <a:gd name="connsiteX3" fmla="*/ 0 w 81566"/>
              <a:gd name="connsiteY3" fmla="*/ 81567 h 8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66" h="81566">
                <a:moveTo>
                  <a:pt x="0" y="0"/>
                </a:moveTo>
                <a:lnTo>
                  <a:pt x="81567" y="0"/>
                </a:lnTo>
                <a:lnTo>
                  <a:pt x="81567" y="81567"/>
                </a:lnTo>
                <a:lnTo>
                  <a:pt x="0" y="81567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4" name="Forma libre 250">
            <a:extLst>
              <a:ext uri="{FF2B5EF4-FFF2-40B4-BE49-F238E27FC236}">
                <a16:creationId xmlns:a16="http://schemas.microsoft.com/office/drawing/2014/main" id="{FC954175-4FBE-3048-A0D2-25AA8FC81573}"/>
              </a:ext>
            </a:extLst>
          </p:cNvPr>
          <p:cNvSpPr/>
          <p:nvPr/>
        </p:nvSpPr>
        <p:spPr>
          <a:xfrm>
            <a:off x="15263265" y="6147587"/>
            <a:ext cx="307115" cy="691017"/>
          </a:xfrm>
          <a:custGeom>
            <a:avLst/>
            <a:gdLst>
              <a:gd name="connsiteX0" fmla="*/ 0 w 163133"/>
              <a:gd name="connsiteY0" fmla="*/ 81567 h 367053"/>
              <a:gd name="connsiteX1" fmla="*/ 40783 w 163133"/>
              <a:gd name="connsiteY1" fmla="*/ 81567 h 367053"/>
              <a:gd name="connsiteX2" fmla="*/ 40783 w 163133"/>
              <a:gd name="connsiteY2" fmla="*/ 367053 h 367053"/>
              <a:gd name="connsiteX3" fmla="*/ 122350 w 163133"/>
              <a:gd name="connsiteY3" fmla="*/ 367053 h 367053"/>
              <a:gd name="connsiteX4" fmla="*/ 122350 w 163133"/>
              <a:gd name="connsiteY4" fmla="*/ 81567 h 367053"/>
              <a:gd name="connsiteX5" fmla="*/ 163134 w 163133"/>
              <a:gd name="connsiteY5" fmla="*/ 81567 h 367053"/>
              <a:gd name="connsiteX6" fmla="*/ 163134 w 163133"/>
              <a:gd name="connsiteY6" fmla="*/ 0 h 367053"/>
              <a:gd name="connsiteX7" fmla="*/ 0 w 163133"/>
              <a:gd name="connsiteY7" fmla="*/ 0 h 36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133" h="367053">
                <a:moveTo>
                  <a:pt x="0" y="81567"/>
                </a:moveTo>
                <a:lnTo>
                  <a:pt x="40783" y="81567"/>
                </a:lnTo>
                <a:lnTo>
                  <a:pt x="40783" y="367053"/>
                </a:lnTo>
                <a:lnTo>
                  <a:pt x="122350" y="367053"/>
                </a:lnTo>
                <a:lnTo>
                  <a:pt x="122350" y="81567"/>
                </a:lnTo>
                <a:lnTo>
                  <a:pt x="163134" y="81567"/>
                </a:lnTo>
                <a:lnTo>
                  <a:pt x="1631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5" name="Forma libre 251">
            <a:extLst>
              <a:ext uri="{FF2B5EF4-FFF2-40B4-BE49-F238E27FC236}">
                <a16:creationId xmlns:a16="http://schemas.microsoft.com/office/drawing/2014/main" id="{DC3DC253-C428-3A46-B8B9-8328DC7EF8CF}"/>
              </a:ext>
            </a:extLst>
          </p:cNvPr>
          <p:cNvSpPr/>
          <p:nvPr/>
        </p:nvSpPr>
        <p:spPr>
          <a:xfrm>
            <a:off x="15723941" y="5917248"/>
            <a:ext cx="153557" cy="460676"/>
          </a:xfrm>
          <a:custGeom>
            <a:avLst/>
            <a:gdLst>
              <a:gd name="connsiteX0" fmla="*/ 0 w 81566"/>
              <a:gd name="connsiteY0" fmla="*/ 0 h 244701"/>
              <a:gd name="connsiteX1" fmla="*/ 81567 w 81566"/>
              <a:gd name="connsiteY1" fmla="*/ 0 h 244701"/>
              <a:gd name="connsiteX2" fmla="*/ 81567 w 81566"/>
              <a:gd name="connsiteY2" fmla="*/ 244702 h 244701"/>
              <a:gd name="connsiteX3" fmla="*/ 0 w 81566"/>
              <a:gd name="connsiteY3" fmla="*/ 244702 h 24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66" h="244701">
                <a:moveTo>
                  <a:pt x="0" y="0"/>
                </a:moveTo>
                <a:lnTo>
                  <a:pt x="81567" y="0"/>
                </a:lnTo>
                <a:lnTo>
                  <a:pt x="81567" y="244702"/>
                </a:lnTo>
                <a:lnTo>
                  <a:pt x="0" y="244702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Forma libre 252">
            <a:extLst>
              <a:ext uri="{FF2B5EF4-FFF2-40B4-BE49-F238E27FC236}">
                <a16:creationId xmlns:a16="http://schemas.microsoft.com/office/drawing/2014/main" id="{6AD29F9C-2770-E845-A19E-FF5A8F620873}"/>
              </a:ext>
            </a:extLst>
          </p:cNvPr>
          <p:cNvSpPr/>
          <p:nvPr/>
        </p:nvSpPr>
        <p:spPr>
          <a:xfrm>
            <a:off x="15647163" y="6454707"/>
            <a:ext cx="307117" cy="383898"/>
          </a:xfrm>
          <a:custGeom>
            <a:avLst/>
            <a:gdLst>
              <a:gd name="connsiteX0" fmla="*/ 0 w 163134"/>
              <a:gd name="connsiteY0" fmla="*/ 81567 h 203918"/>
              <a:gd name="connsiteX1" fmla="*/ 40783 w 163134"/>
              <a:gd name="connsiteY1" fmla="*/ 81567 h 203918"/>
              <a:gd name="connsiteX2" fmla="*/ 40783 w 163134"/>
              <a:gd name="connsiteY2" fmla="*/ 203918 h 203918"/>
              <a:gd name="connsiteX3" fmla="*/ 122350 w 163134"/>
              <a:gd name="connsiteY3" fmla="*/ 203918 h 203918"/>
              <a:gd name="connsiteX4" fmla="*/ 122350 w 163134"/>
              <a:gd name="connsiteY4" fmla="*/ 81567 h 203918"/>
              <a:gd name="connsiteX5" fmla="*/ 163135 w 163134"/>
              <a:gd name="connsiteY5" fmla="*/ 81567 h 203918"/>
              <a:gd name="connsiteX6" fmla="*/ 163135 w 163134"/>
              <a:gd name="connsiteY6" fmla="*/ 0 h 203918"/>
              <a:gd name="connsiteX7" fmla="*/ 0 w 163134"/>
              <a:gd name="connsiteY7" fmla="*/ 0 h 20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134" h="203918">
                <a:moveTo>
                  <a:pt x="0" y="81567"/>
                </a:moveTo>
                <a:lnTo>
                  <a:pt x="40783" y="81567"/>
                </a:lnTo>
                <a:lnTo>
                  <a:pt x="40783" y="203918"/>
                </a:lnTo>
                <a:lnTo>
                  <a:pt x="122350" y="203918"/>
                </a:lnTo>
                <a:lnTo>
                  <a:pt x="122350" y="81567"/>
                </a:lnTo>
                <a:lnTo>
                  <a:pt x="163135" y="81567"/>
                </a:lnTo>
                <a:lnTo>
                  <a:pt x="16313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Forma libre 253">
            <a:extLst>
              <a:ext uri="{FF2B5EF4-FFF2-40B4-BE49-F238E27FC236}">
                <a16:creationId xmlns:a16="http://schemas.microsoft.com/office/drawing/2014/main" id="{622939E8-C554-0E44-BFBC-C136B2424F61}"/>
              </a:ext>
            </a:extLst>
          </p:cNvPr>
          <p:cNvSpPr/>
          <p:nvPr/>
        </p:nvSpPr>
        <p:spPr>
          <a:xfrm>
            <a:off x="16107842" y="5917248"/>
            <a:ext cx="153557" cy="307117"/>
          </a:xfrm>
          <a:custGeom>
            <a:avLst/>
            <a:gdLst>
              <a:gd name="connsiteX0" fmla="*/ 0 w 81566"/>
              <a:gd name="connsiteY0" fmla="*/ 0 h 163134"/>
              <a:gd name="connsiteX1" fmla="*/ 81567 w 81566"/>
              <a:gd name="connsiteY1" fmla="*/ 0 h 163134"/>
              <a:gd name="connsiteX2" fmla="*/ 81567 w 81566"/>
              <a:gd name="connsiteY2" fmla="*/ 163135 h 163134"/>
              <a:gd name="connsiteX3" fmla="*/ 0 w 81566"/>
              <a:gd name="connsiteY3" fmla="*/ 163135 h 1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66" h="163134">
                <a:moveTo>
                  <a:pt x="0" y="0"/>
                </a:moveTo>
                <a:lnTo>
                  <a:pt x="81567" y="0"/>
                </a:lnTo>
                <a:lnTo>
                  <a:pt x="81567" y="163135"/>
                </a:lnTo>
                <a:lnTo>
                  <a:pt x="0" y="16313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Forma libre 254">
            <a:extLst>
              <a:ext uri="{FF2B5EF4-FFF2-40B4-BE49-F238E27FC236}">
                <a16:creationId xmlns:a16="http://schemas.microsoft.com/office/drawing/2014/main" id="{37EDF867-6F63-B445-9877-A1A1E53393E0}"/>
              </a:ext>
            </a:extLst>
          </p:cNvPr>
          <p:cNvSpPr/>
          <p:nvPr/>
        </p:nvSpPr>
        <p:spPr>
          <a:xfrm>
            <a:off x="16031060" y="6301146"/>
            <a:ext cx="307117" cy="537456"/>
          </a:xfrm>
          <a:custGeom>
            <a:avLst/>
            <a:gdLst>
              <a:gd name="connsiteX0" fmla="*/ 163135 w 163134"/>
              <a:gd name="connsiteY0" fmla="*/ 0 h 285485"/>
              <a:gd name="connsiteX1" fmla="*/ 0 w 163134"/>
              <a:gd name="connsiteY1" fmla="*/ 0 h 285485"/>
              <a:gd name="connsiteX2" fmla="*/ 0 w 163134"/>
              <a:gd name="connsiteY2" fmla="*/ 81567 h 285485"/>
              <a:gd name="connsiteX3" fmla="*/ 40783 w 163134"/>
              <a:gd name="connsiteY3" fmla="*/ 81567 h 285485"/>
              <a:gd name="connsiteX4" fmla="*/ 40783 w 163134"/>
              <a:gd name="connsiteY4" fmla="*/ 285485 h 285485"/>
              <a:gd name="connsiteX5" fmla="*/ 122350 w 163134"/>
              <a:gd name="connsiteY5" fmla="*/ 285485 h 285485"/>
              <a:gd name="connsiteX6" fmla="*/ 122350 w 163134"/>
              <a:gd name="connsiteY6" fmla="*/ 81568 h 285485"/>
              <a:gd name="connsiteX7" fmla="*/ 163134 w 163134"/>
              <a:gd name="connsiteY7" fmla="*/ 81568 h 285485"/>
              <a:gd name="connsiteX8" fmla="*/ 163134 w 163134"/>
              <a:gd name="connsiteY8" fmla="*/ 0 h 28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4" h="285485">
                <a:moveTo>
                  <a:pt x="163135" y="0"/>
                </a:moveTo>
                <a:lnTo>
                  <a:pt x="0" y="0"/>
                </a:lnTo>
                <a:lnTo>
                  <a:pt x="0" y="81567"/>
                </a:lnTo>
                <a:lnTo>
                  <a:pt x="40783" y="81567"/>
                </a:lnTo>
                <a:lnTo>
                  <a:pt x="40783" y="285485"/>
                </a:lnTo>
                <a:lnTo>
                  <a:pt x="122350" y="285485"/>
                </a:lnTo>
                <a:lnTo>
                  <a:pt x="122350" y="81568"/>
                </a:lnTo>
                <a:lnTo>
                  <a:pt x="163134" y="81568"/>
                </a:lnTo>
                <a:lnTo>
                  <a:pt x="163134" y="0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Gráfico 233">
            <a:extLst>
              <a:ext uri="{FF2B5EF4-FFF2-40B4-BE49-F238E27FC236}">
                <a16:creationId xmlns:a16="http://schemas.microsoft.com/office/drawing/2014/main" id="{116D05CB-8656-0640-AB55-CD99592CCD0A}"/>
              </a:ext>
            </a:extLst>
          </p:cNvPr>
          <p:cNvSpPr/>
          <p:nvPr/>
        </p:nvSpPr>
        <p:spPr>
          <a:xfrm>
            <a:off x="11757142" y="5755464"/>
            <a:ext cx="937801" cy="937801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168775 w 571237"/>
              <a:gd name="connsiteY9" fmla="*/ 51931 h 571237"/>
              <a:gd name="connsiteX10" fmla="*/ 181758 w 571237"/>
              <a:gd name="connsiteY10" fmla="*/ 64914 h 571237"/>
              <a:gd name="connsiteX11" fmla="*/ 168775 w 571237"/>
              <a:gd name="connsiteY11" fmla="*/ 77897 h 571237"/>
              <a:gd name="connsiteX12" fmla="*/ 155792 w 571237"/>
              <a:gd name="connsiteY12" fmla="*/ 64913 h 571237"/>
              <a:gd name="connsiteX13" fmla="*/ 168775 w 571237"/>
              <a:gd name="connsiteY13" fmla="*/ 51931 h 571237"/>
              <a:gd name="connsiteX14" fmla="*/ 116844 w 571237"/>
              <a:gd name="connsiteY14" fmla="*/ 51931 h 571237"/>
              <a:gd name="connsiteX15" fmla="*/ 129827 w 571237"/>
              <a:gd name="connsiteY15" fmla="*/ 64914 h 571237"/>
              <a:gd name="connsiteX16" fmla="*/ 116844 w 571237"/>
              <a:gd name="connsiteY16" fmla="*/ 77896 h 571237"/>
              <a:gd name="connsiteX17" fmla="*/ 103861 w 571237"/>
              <a:gd name="connsiteY17" fmla="*/ 64913 h 571237"/>
              <a:gd name="connsiteX18" fmla="*/ 116844 w 571237"/>
              <a:gd name="connsiteY18" fmla="*/ 51931 h 571237"/>
              <a:gd name="connsiteX19" fmla="*/ 64913 w 571237"/>
              <a:gd name="connsiteY19" fmla="*/ 51931 h 571237"/>
              <a:gd name="connsiteX20" fmla="*/ 77896 w 571237"/>
              <a:gd name="connsiteY20" fmla="*/ 64913 h 571237"/>
              <a:gd name="connsiteX21" fmla="*/ 64913 w 571237"/>
              <a:gd name="connsiteY21" fmla="*/ 77896 h 571237"/>
              <a:gd name="connsiteX22" fmla="*/ 51930 w 571237"/>
              <a:gd name="connsiteY22" fmla="*/ 64913 h 571237"/>
              <a:gd name="connsiteX23" fmla="*/ 64913 w 571237"/>
              <a:gd name="connsiteY23" fmla="*/ 51931 h 571237"/>
              <a:gd name="connsiteX24" fmla="*/ 519307 w 571237"/>
              <a:gd name="connsiteY24" fmla="*/ 519307 h 571237"/>
              <a:gd name="connsiteX25" fmla="*/ 389480 w 571237"/>
              <a:gd name="connsiteY25" fmla="*/ 519307 h 571237"/>
              <a:gd name="connsiteX26" fmla="*/ 519307 w 571237"/>
              <a:gd name="connsiteY26" fmla="*/ 389480 h 571237"/>
              <a:gd name="connsiteX27" fmla="*/ 519307 w 571237"/>
              <a:gd name="connsiteY27" fmla="*/ 519307 h 571237"/>
              <a:gd name="connsiteX28" fmla="*/ 519307 w 571237"/>
              <a:gd name="connsiteY28" fmla="*/ 207723 h 571237"/>
              <a:gd name="connsiteX29" fmla="*/ 459591 w 571237"/>
              <a:gd name="connsiteY29" fmla="*/ 207723 h 571237"/>
              <a:gd name="connsiteX30" fmla="*/ 447001 w 571237"/>
              <a:gd name="connsiteY30" fmla="*/ 217561 h 571237"/>
              <a:gd name="connsiteX31" fmla="*/ 432737 w 571237"/>
              <a:gd name="connsiteY31" fmla="*/ 274562 h 571237"/>
              <a:gd name="connsiteX32" fmla="*/ 407571 w 571237"/>
              <a:gd name="connsiteY32" fmla="*/ 285098 h 571237"/>
              <a:gd name="connsiteX33" fmla="*/ 357072 w 571237"/>
              <a:gd name="connsiteY33" fmla="*/ 254796 h 571237"/>
              <a:gd name="connsiteX34" fmla="*/ 341212 w 571237"/>
              <a:gd name="connsiteY34" fmla="*/ 256749 h 571237"/>
              <a:gd name="connsiteX35" fmla="*/ 256762 w 571237"/>
              <a:gd name="connsiteY35" fmla="*/ 341212 h 571237"/>
              <a:gd name="connsiteX36" fmla="*/ 254810 w 571237"/>
              <a:gd name="connsiteY36" fmla="*/ 357072 h 571237"/>
              <a:gd name="connsiteX37" fmla="*/ 285098 w 571237"/>
              <a:gd name="connsiteY37" fmla="*/ 407558 h 571237"/>
              <a:gd name="connsiteX38" fmla="*/ 274562 w 571237"/>
              <a:gd name="connsiteY38" fmla="*/ 432737 h 571237"/>
              <a:gd name="connsiteX39" fmla="*/ 217561 w 571237"/>
              <a:gd name="connsiteY39" fmla="*/ 447001 h 571237"/>
              <a:gd name="connsiteX40" fmla="*/ 207723 w 571237"/>
              <a:gd name="connsiteY40" fmla="*/ 459591 h 571237"/>
              <a:gd name="connsiteX41" fmla="*/ 207723 w 571237"/>
              <a:gd name="connsiteY41" fmla="*/ 519307 h 571237"/>
              <a:gd name="connsiteX42" fmla="*/ 51931 w 571237"/>
              <a:gd name="connsiteY42" fmla="*/ 519307 h 571237"/>
              <a:gd name="connsiteX43" fmla="*/ 51931 w 571237"/>
              <a:gd name="connsiteY43" fmla="*/ 129827 h 571237"/>
              <a:gd name="connsiteX44" fmla="*/ 519307 w 571237"/>
              <a:gd name="connsiteY44" fmla="*/ 129827 h 571237"/>
              <a:gd name="connsiteX45" fmla="*/ 519307 w 571237"/>
              <a:gd name="connsiteY45" fmla="*/ 207723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168775" y="51931"/>
                </a:moveTo>
                <a:cubicBezTo>
                  <a:pt x="175945" y="51931"/>
                  <a:pt x="181758" y="57743"/>
                  <a:pt x="181758" y="64914"/>
                </a:cubicBezTo>
                <a:cubicBezTo>
                  <a:pt x="181758" y="72084"/>
                  <a:pt x="175945" y="77897"/>
                  <a:pt x="168775" y="77897"/>
                </a:cubicBezTo>
                <a:cubicBezTo>
                  <a:pt x="161605" y="77897"/>
                  <a:pt x="155792" y="72083"/>
                  <a:pt x="155792" y="64913"/>
                </a:cubicBezTo>
                <a:cubicBezTo>
                  <a:pt x="155792" y="57742"/>
                  <a:pt x="161605" y="51931"/>
                  <a:pt x="168775" y="51931"/>
                </a:cubicBezTo>
                <a:close/>
                <a:moveTo>
                  <a:pt x="116844" y="51931"/>
                </a:moveTo>
                <a:cubicBezTo>
                  <a:pt x="124014" y="51931"/>
                  <a:pt x="129827" y="57743"/>
                  <a:pt x="129827" y="64914"/>
                </a:cubicBezTo>
                <a:cubicBezTo>
                  <a:pt x="129827" y="72083"/>
                  <a:pt x="124014" y="77896"/>
                  <a:pt x="116844" y="77896"/>
                </a:cubicBezTo>
                <a:cubicBezTo>
                  <a:pt x="109674" y="77896"/>
                  <a:pt x="103861" y="72083"/>
                  <a:pt x="103861" y="64913"/>
                </a:cubicBezTo>
                <a:cubicBezTo>
                  <a:pt x="103861" y="57742"/>
                  <a:pt x="109674" y="51931"/>
                  <a:pt x="116844" y="51931"/>
                </a:cubicBezTo>
                <a:close/>
                <a:moveTo>
                  <a:pt x="64913" y="51931"/>
                </a:moveTo>
                <a:cubicBezTo>
                  <a:pt x="72083" y="51931"/>
                  <a:pt x="77896" y="57742"/>
                  <a:pt x="77896" y="64913"/>
                </a:cubicBezTo>
                <a:cubicBezTo>
                  <a:pt x="77896" y="72083"/>
                  <a:pt x="72083" y="77896"/>
                  <a:pt x="64913" y="77896"/>
                </a:cubicBezTo>
                <a:cubicBezTo>
                  <a:pt x="57743" y="77896"/>
                  <a:pt x="51930" y="72083"/>
                  <a:pt x="51930" y="64913"/>
                </a:cubicBezTo>
                <a:cubicBezTo>
                  <a:pt x="51931" y="57742"/>
                  <a:pt x="57744" y="51931"/>
                  <a:pt x="64913" y="51931"/>
                </a:cubicBezTo>
                <a:close/>
                <a:moveTo>
                  <a:pt x="519307" y="519307"/>
                </a:moveTo>
                <a:lnTo>
                  <a:pt x="389480" y="519307"/>
                </a:lnTo>
                <a:cubicBezTo>
                  <a:pt x="389480" y="447724"/>
                  <a:pt x="447724" y="389480"/>
                  <a:pt x="519307" y="389480"/>
                </a:cubicBezTo>
                <a:lnTo>
                  <a:pt x="519307" y="519307"/>
                </a:lnTo>
                <a:close/>
                <a:moveTo>
                  <a:pt x="519307" y="207723"/>
                </a:moveTo>
                <a:lnTo>
                  <a:pt x="459591" y="207723"/>
                </a:lnTo>
                <a:cubicBezTo>
                  <a:pt x="453632" y="207723"/>
                  <a:pt x="448447" y="211780"/>
                  <a:pt x="447001" y="217561"/>
                </a:cubicBezTo>
                <a:lnTo>
                  <a:pt x="432737" y="274562"/>
                </a:lnTo>
                <a:cubicBezTo>
                  <a:pt x="424332" y="277568"/>
                  <a:pt x="415913" y="281092"/>
                  <a:pt x="407571" y="285098"/>
                </a:cubicBezTo>
                <a:lnTo>
                  <a:pt x="357072" y="254796"/>
                </a:lnTo>
                <a:cubicBezTo>
                  <a:pt x="351963" y="251728"/>
                  <a:pt x="345421" y="252540"/>
                  <a:pt x="341212" y="256749"/>
                </a:cubicBezTo>
                <a:lnTo>
                  <a:pt x="256762" y="341212"/>
                </a:lnTo>
                <a:cubicBezTo>
                  <a:pt x="252553" y="345421"/>
                  <a:pt x="251741" y="351963"/>
                  <a:pt x="254810" y="357072"/>
                </a:cubicBezTo>
                <a:lnTo>
                  <a:pt x="285098" y="407558"/>
                </a:lnTo>
                <a:cubicBezTo>
                  <a:pt x="281091" y="415913"/>
                  <a:pt x="277566" y="424331"/>
                  <a:pt x="274562" y="432737"/>
                </a:cubicBezTo>
                <a:lnTo>
                  <a:pt x="217561" y="447001"/>
                </a:lnTo>
                <a:cubicBezTo>
                  <a:pt x="211780" y="448447"/>
                  <a:pt x="207723" y="453632"/>
                  <a:pt x="207723" y="459591"/>
                </a:cubicBezTo>
                <a:lnTo>
                  <a:pt x="207723" y="519307"/>
                </a:lnTo>
                <a:lnTo>
                  <a:pt x="51931" y="519307"/>
                </a:lnTo>
                <a:lnTo>
                  <a:pt x="51931" y="129827"/>
                </a:lnTo>
                <a:lnTo>
                  <a:pt x="519307" y="129827"/>
                </a:lnTo>
                <a:lnTo>
                  <a:pt x="519307" y="207723"/>
                </a:ln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59">
            <a:extLst>
              <a:ext uri="{FF2B5EF4-FFF2-40B4-BE49-F238E27FC236}">
                <a16:creationId xmlns:a16="http://schemas.microsoft.com/office/drawing/2014/main" id="{C0436CD4-A357-0E4F-9587-BD1DFEF1067F}"/>
              </a:ext>
            </a:extLst>
          </p:cNvPr>
          <p:cNvSpPr/>
          <p:nvPr/>
        </p:nvSpPr>
        <p:spPr>
          <a:xfrm>
            <a:off x="18941401" y="5764748"/>
            <a:ext cx="1151185" cy="1151185"/>
          </a:xfrm>
          <a:custGeom>
            <a:avLst/>
            <a:gdLst>
              <a:gd name="connsiteX0" fmla="*/ 286252 w 571945"/>
              <a:gd name="connsiteY0" fmla="*/ 836 h 571945"/>
              <a:gd name="connsiteX1" fmla="*/ 836 w 571945"/>
              <a:gd name="connsiteY1" fmla="*/ 286252 h 571945"/>
              <a:gd name="connsiteX2" fmla="*/ 286252 w 571945"/>
              <a:gd name="connsiteY2" fmla="*/ 571667 h 571945"/>
              <a:gd name="connsiteX3" fmla="*/ 571667 w 571945"/>
              <a:gd name="connsiteY3" fmla="*/ 286252 h 571945"/>
              <a:gd name="connsiteX4" fmla="*/ 286252 w 571945"/>
              <a:gd name="connsiteY4" fmla="*/ 836 h 571945"/>
              <a:gd name="connsiteX5" fmla="*/ 381390 w 571945"/>
              <a:gd name="connsiteY5" fmla="*/ 393283 h 571945"/>
              <a:gd name="connsiteX6" fmla="*/ 369497 w 571945"/>
              <a:gd name="connsiteY6" fmla="*/ 405175 h 571945"/>
              <a:gd name="connsiteX7" fmla="*/ 321929 w 571945"/>
              <a:gd name="connsiteY7" fmla="*/ 405175 h 571945"/>
              <a:gd name="connsiteX8" fmla="*/ 310036 w 571945"/>
              <a:gd name="connsiteY8" fmla="*/ 393283 h 571945"/>
              <a:gd name="connsiteX9" fmla="*/ 310036 w 571945"/>
              <a:gd name="connsiteY9" fmla="*/ 338618 h 571945"/>
              <a:gd name="connsiteX10" fmla="*/ 209439 w 571945"/>
              <a:gd name="connsiteY10" fmla="*/ 403282 h 571945"/>
              <a:gd name="connsiteX11" fmla="*/ 197315 w 571945"/>
              <a:gd name="connsiteY11" fmla="*/ 403724 h 571945"/>
              <a:gd name="connsiteX12" fmla="*/ 191112 w 571945"/>
              <a:gd name="connsiteY12" fmla="*/ 393283 h 571945"/>
              <a:gd name="connsiteX13" fmla="*/ 191112 w 571945"/>
              <a:gd name="connsiteY13" fmla="*/ 179221 h 571945"/>
              <a:gd name="connsiteX14" fmla="*/ 197315 w 571945"/>
              <a:gd name="connsiteY14" fmla="*/ 168780 h 571945"/>
              <a:gd name="connsiteX15" fmla="*/ 209439 w 571945"/>
              <a:gd name="connsiteY15" fmla="*/ 169221 h 571945"/>
              <a:gd name="connsiteX16" fmla="*/ 310036 w 571945"/>
              <a:gd name="connsiteY16" fmla="*/ 233886 h 571945"/>
              <a:gd name="connsiteX17" fmla="*/ 310036 w 571945"/>
              <a:gd name="connsiteY17" fmla="*/ 179221 h 571945"/>
              <a:gd name="connsiteX18" fmla="*/ 321929 w 571945"/>
              <a:gd name="connsiteY18" fmla="*/ 167328 h 571945"/>
              <a:gd name="connsiteX19" fmla="*/ 369498 w 571945"/>
              <a:gd name="connsiteY19" fmla="*/ 167328 h 571945"/>
              <a:gd name="connsiteX20" fmla="*/ 381391 w 571945"/>
              <a:gd name="connsiteY20" fmla="*/ 179221 h 571945"/>
              <a:gd name="connsiteX21" fmla="*/ 381391 w 571945"/>
              <a:gd name="connsiteY21" fmla="*/ 393283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945" h="571945">
                <a:moveTo>
                  <a:pt x="286252" y="836"/>
                </a:moveTo>
                <a:cubicBezTo>
                  <a:pt x="128864" y="836"/>
                  <a:pt x="836" y="128876"/>
                  <a:pt x="836" y="286252"/>
                </a:cubicBezTo>
                <a:cubicBezTo>
                  <a:pt x="836" y="443627"/>
                  <a:pt x="128864" y="571667"/>
                  <a:pt x="286252" y="571667"/>
                </a:cubicBezTo>
                <a:cubicBezTo>
                  <a:pt x="443639" y="571667"/>
                  <a:pt x="571667" y="443627"/>
                  <a:pt x="571667" y="286252"/>
                </a:cubicBezTo>
                <a:cubicBezTo>
                  <a:pt x="571667" y="128876"/>
                  <a:pt x="443639" y="836"/>
                  <a:pt x="286252" y="836"/>
                </a:cubicBezTo>
                <a:close/>
                <a:moveTo>
                  <a:pt x="381390" y="393283"/>
                </a:moveTo>
                <a:cubicBezTo>
                  <a:pt x="381390" y="399856"/>
                  <a:pt x="376071" y="405175"/>
                  <a:pt x="369497" y="405175"/>
                </a:cubicBezTo>
                <a:lnTo>
                  <a:pt x="321929" y="405175"/>
                </a:lnTo>
                <a:cubicBezTo>
                  <a:pt x="315355" y="405175"/>
                  <a:pt x="310036" y="399856"/>
                  <a:pt x="310036" y="393283"/>
                </a:cubicBezTo>
                <a:lnTo>
                  <a:pt x="310036" y="338618"/>
                </a:lnTo>
                <a:lnTo>
                  <a:pt x="209439" y="403282"/>
                </a:lnTo>
                <a:cubicBezTo>
                  <a:pt x="205769" y="405628"/>
                  <a:pt x="201077" y="405767"/>
                  <a:pt x="197315" y="403724"/>
                </a:cubicBezTo>
                <a:cubicBezTo>
                  <a:pt x="193482" y="401633"/>
                  <a:pt x="191112" y="397638"/>
                  <a:pt x="191112" y="393283"/>
                </a:cubicBezTo>
                <a:lnTo>
                  <a:pt x="191112" y="179221"/>
                </a:lnTo>
                <a:cubicBezTo>
                  <a:pt x="191112" y="174866"/>
                  <a:pt x="193482" y="170870"/>
                  <a:pt x="197315" y="168780"/>
                </a:cubicBezTo>
                <a:cubicBezTo>
                  <a:pt x="201077" y="166713"/>
                  <a:pt x="205769" y="166840"/>
                  <a:pt x="209439" y="169221"/>
                </a:cubicBezTo>
                <a:lnTo>
                  <a:pt x="310036" y="233886"/>
                </a:lnTo>
                <a:lnTo>
                  <a:pt x="310036" y="179221"/>
                </a:lnTo>
                <a:cubicBezTo>
                  <a:pt x="310036" y="172647"/>
                  <a:pt x="315355" y="167328"/>
                  <a:pt x="321929" y="167328"/>
                </a:cubicBezTo>
                <a:lnTo>
                  <a:pt x="369498" y="167328"/>
                </a:lnTo>
                <a:cubicBezTo>
                  <a:pt x="376072" y="167328"/>
                  <a:pt x="381391" y="172647"/>
                  <a:pt x="381391" y="179221"/>
                </a:cubicBezTo>
                <a:lnTo>
                  <a:pt x="381391" y="39328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Gráfico 237">
            <a:extLst>
              <a:ext uri="{FF2B5EF4-FFF2-40B4-BE49-F238E27FC236}">
                <a16:creationId xmlns:a16="http://schemas.microsoft.com/office/drawing/2014/main" id="{CA2D4B99-352A-B04C-82EB-5270DCB512AA}"/>
              </a:ext>
            </a:extLst>
          </p:cNvPr>
          <p:cNvSpPr/>
          <p:nvPr/>
        </p:nvSpPr>
        <p:spPr>
          <a:xfrm>
            <a:off x="4606493" y="5789772"/>
            <a:ext cx="750774" cy="1126161"/>
          </a:xfrm>
          <a:custGeom>
            <a:avLst/>
            <a:gdLst>
              <a:gd name="connsiteX0" fmla="*/ 378882 w 380554"/>
              <a:gd name="connsiteY0" fmla="*/ 268645 h 570831"/>
              <a:gd name="connsiteX1" fmla="*/ 355934 w 380554"/>
              <a:gd name="connsiteY1" fmla="*/ 226313 h 570831"/>
              <a:gd name="connsiteX2" fmla="*/ 142105 w 380554"/>
              <a:gd name="connsiteY2" fmla="*/ 24377 h 570831"/>
              <a:gd name="connsiteX3" fmla="*/ 83247 w 380554"/>
              <a:gd name="connsiteY3" fmla="*/ 0 h 570831"/>
              <a:gd name="connsiteX4" fmla="*/ 0 w 380554"/>
              <a:gd name="connsiteY4" fmla="*/ 83247 h 570831"/>
              <a:gd name="connsiteX5" fmla="*/ 24620 w 380554"/>
              <a:gd name="connsiteY5" fmla="*/ 142348 h 570831"/>
              <a:gd name="connsiteX6" fmla="*/ 176109 w 380554"/>
              <a:gd name="connsiteY6" fmla="*/ 285416 h 570831"/>
              <a:gd name="connsiteX7" fmla="*/ 24389 w 380554"/>
              <a:gd name="connsiteY7" fmla="*/ 428715 h 570831"/>
              <a:gd name="connsiteX8" fmla="*/ 0 w 380554"/>
              <a:gd name="connsiteY8" fmla="*/ 487584 h 570831"/>
              <a:gd name="connsiteX9" fmla="*/ 83247 w 380554"/>
              <a:gd name="connsiteY9" fmla="*/ 570831 h 570831"/>
              <a:gd name="connsiteX10" fmla="*/ 141989 w 380554"/>
              <a:gd name="connsiteY10" fmla="*/ 546571 h 570831"/>
              <a:gd name="connsiteX11" fmla="*/ 356166 w 380554"/>
              <a:gd name="connsiteY11" fmla="*/ 344285 h 570831"/>
              <a:gd name="connsiteX12" fmla="*/ 378882 w 380554"/>
              <a:gd name="connsiteY12" fmla="*/ 302186 h 570831"/>
              <a:gd name="connsiteX13" fmla="*/ 380555 w 380554"/>
              <a:gd name="connsiteY13" fmla="*/ 285416 h 570831"/>
              <a:gd name="connsiteX14" fmla="*/ 378882 w 380554"/>
              <a:gd name="connsiteY14" fmla="*/ 26864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0554" h="570831">
                <a:moveTo>
                  <a:pt x="378882" y="268645"/>
                </a:moveTo>
                <a:cubicBezTo>
                  <a:pt x="375607" y="252687"/>
                  <a:pt x="367757" y="238125"/>
                  <a:pt x="355934" y="226313"/>
                </a:cubicBezTo>
                <a:lnTo>
                  <a:pt x="142105" y="24377"/>
                </a:lnTo>
                <a:cubicBezTo>
                  <a:pt x="126380" y="8652"/>
                  <a:pt x="105476" y="0"/>
                  <a:pt x="83247" y="0"/>
                </a:cubicBezTo>
                <a:cubicBezTo>
                  <a:pt x="37349" y="0"/>
                  <a:pt x="0" y="37349"/>
                  <a:pt x="0" y="83247"/>
                </a:cubicBezTo>
                <a:cubicBezTo>
                  <a:pt x="0" y="105498"/>
                  <a:pt x="8664" y="126402"/>
                  <a:pt x="24620" y="142348"/>
                </a:cubicBezTo>
                <a:lnTo>
                  <a:pt x="176109" y="285416"/>
                </a:lnTo>
                <a:lnTo>
                  <a:pt x="24389" y="428715"/>
                </a:lnTo>
                <a:cubicBezTo>
                  <a:pt x="8664" y="444440"/>
                  <a:pt x="0" y="465344"/>
                  <a:pt x="0" y="487584"/>
                </a:cubicBezTo>
                <a:cubicBezTo>
                  <a:pt x="0" y="533482"/>
                  <a:pt x="37349" y="570831"/>
                  <a:pt x="83247" y="570831"/>
                </a:cubicBezTo>
                <a:cubicBezTo>
                  <a:pt x="105429" y="570831"/>
                  <a:pt x="126263" y="562214"/>
                  <a:pt x="141989" y="546571"/>
                </a:cubicBezTo>
                <a:lnTo>
                  <a:pt x="356166" y="344285"/>
                </a:lnTo>
                <a:cubicBezTo>
                  <a:pt x="367757" y="332706"/>
                  <a:pt x="375608" y="318154"/>
                  <a:pt x="378882" y="302186"/>
                </a:cubicBezTo>
                <a:cubicBezTo>
                  <a:pt x="379997" y="296740"/>
                  <a:pt x="380555" y="291095"/>
                  <a:pt x="380555" y="285416"/>
                </a:cubicBezTo>
                <a:cubicBezTo>
                  <a:pt x="380555" y="279876"/>
                  <a:pt x="379997" y="274255"/>
                  <a:pt x="378882" y="26864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03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037CB5C8-810A-6945-ADEF-9ABC3647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27" y="7941314"/>
            <a:ext cx="3942255" cy="3942254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5E1059C8-FADF-3A49-BEB8-4A8E9B60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20" y="8221300"/>
            <a:ext cx="3393472" cy="3404674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2CD0F6B2-DF75-4B48-B094-9B36A3CB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563" y="10136433"/>
            <a:ext cx="2094319" cy="1747135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37481CF-846D-CF4D-836A-38576218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875" y="5229645"/>
            <a:ext cx="3942255" cy="3942254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D831B2F-BFEC-054A-AD42-342926D8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868" y="5509631"/>
            <a:ext cx="3393472" cy="3404674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38B11A8-CECA-6545-99F0-42581647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811" y="7424764"/>
            <a:ext cx="2094319" cy="1747135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44D71F16-01F3-7343-804D-47A39F0C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123" y="7941314"/>
            <a:ext cx="3942255" cy="3942254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175F80E6-1546-D844-8BA3-C1573633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116" y="8221300"/>
            <a:ext cx="3393472" cy="3404674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D3E13A8A-DD94-974D-B3A6-AD58B1DE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059" y="10136433"/>
            <a:ext cx="2094319" cy="1747135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786FCD0-1988-B24A-A157-379E82B7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661" y="5229645"/>
            <a:ext cx="3942255" cy="3942254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A71AB70-CF01-544D-BB20-392BA524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654" y="5509631"/>
            <a:ext cx="3393472" cy="3404674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8A3C678-9751-744F-91DA-A2855DC3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597" y="7424764"/>
            <a:ext cx="2094319" cy="1747135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8D01A753-A94C-1D47-A1C7-F1D80F17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379" y="7941314"/>
            <a:ext cx="3942255" cy="3942254"/>
          </a:xfrm>
          <a:custGeom>
            <a:avLst/>
            <a:gdLst>
              <a:gd name="T0" fmla="*/ 1553 w 1554"/>
              <a:gd name="T1" fmla="*/ 60 h 1554"/>
              <a:gd name="T2" fmla="*/ 1553 w 1554"/>
              <a:gd name="T3" fmla="*/ 60 h 1554"/>
              <a:gd name="T4" fmla="*/ 1493 w 1554"/>
              <a:gd name="T5" fmla="*/ 0 h 1554"/>
              <a:gd name="T6" fmla="*/ 60 w 1554"/>
              <a:gd name="T7" fmla="*/ 0 h 1554"/>
              <a:gd name="T8" fmla="*/ 0 w 1554"/>
              <a:gd name="T9" fmla="*/ 60 h 1554"/>
              <a:gd name="T10" fmla="*/ 0 w 1554"/>
              <a:gd name="T11" fmla="*/ 1493 h 1554"/>
              <a:gd name="T12" fmla="*/ 60 w 1554"/>
              <a:gd name="T13" fmla="*/ 1553 h 1554"/>
              <a:gd name="T14" fmla="*/ 728 w 1554"/>
              <a:gd name="T15" fmla="*/ 1553 h 1554"/>
              <a:gd name="T16" fmla="*/ 1553 w 1554"/>
              <a:gd name="T17" fmla="*/ 1092 h 1554"/>
              <a:gd name="T18" fmla="*/ 1553 w 1554"/>
              <a:gd name="T19" fmla="*/ 6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4" h="1554">
                <a:moveTo>
                  <a:pt x="1553" y="60"/>
                </a:moveTo>
                <a:lnTo>
                  <a:pt x="1553" y="60"/>
                </a:lnTo>
                <a:cubicBezTo>
                  <a:pt x="1553" y="26"/>
                  <a:pt x="1527" y="0"/>
                  <a:pt x="149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493"/>
                  <a:pt x="0" y="1493"/>
                  <a:pt x="0" y="1493"/>
                </a:cubicBezTo>
                <a:cubicBezTo>
                  <a:pt x="0" y="1526"/>
                  <a:pt x="27" y="1553"/>
                  <a:pt x="60" y="1553"/>
                </a:cubicBezTo>
                <a:cubicBezTo>
                  <a:pt x="728" y="1553"/>
                  <a:pt x="728" y="1553"/>
                  <a:pt x="728" y="1553"/>
                </a:cubicBezTo>
                <a:cubicBezTo>
                  <a:pt x="1553" y="1092"/>
                  <a:pt x="1553" y="1092"/>
                  <a:pt x="1553" y="1092"/>
                </a:cubicBezTo>
                <a:lnTo>
                  <a:pt x="1553" y="6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DAD5C6F4-9936-824E-BDF0-C318B107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372" y="8221300"/>
            <a:ext cx="3393472" cy="3404674"/>
          </a:xfrm>
          <a:custGeom>
            <a:avLst/>
            <a:gdLst>
              <a:gd name="T0" fmla="*/ 1336 w 1337"/>
              <a:gd name="T1" fmla="*/ 60 h 1340"/>
              <a:gd name="T2" fmla="*/ 1336 w 1337"/>
              <a:gd name="T3" fmla="*/ 60 h 1340"/>
              <a:gd name="T4" fmla="*/ 1276 w 1337"/>
              <a:gd name="T5" fmla="*/ 0 h 1340"/>
              <a:gd name="T6" fmla="*/ 57 w 1337"/>
              <a:gd name="T7" fmla="*/ 0 h 1340"/>
              <a:gd name="T8" fmla="*/ 0 w 1337"/>
              <a:gd name="T9" fmla="*/ 60 h 1340"/>
              <a:gd name="T10" fmla="*/ 0 w 1337"/>
              <a:gd name="T11" fmla="*/ 1279 h 1340"/>
              <a:gd name="T12" fmla="*/ 57 w 1337"/>
              <a:gd name="T13" fmla="*/ 1339 h 1340"/>
              <a:gd name="T14" fmla="*/ 812 w 1337"/>
              <a:gd name="T15" fmla="*/ 1339 h 1340"/>
              <a:gd name="T16" fmla="*/ 1336 w 1337"/>
              <a:gd name="T17" fmla="*/ 1045 h 1340"/>
              <a:gd name="T18" fmla="*/ 1336 w 1337"/>
              <a:gd name="T19" fmla="*/ 6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7" h="1340">
                <a:moveTo>
                  <a:pt x="1336" y="60"/>
                </a:moveTo>
                <a:lnTo>
                  <a:pt x="1336" y="60"/>
                </a:lnTo>
                <a:cubicBezTo>
                  <a:pt x="1336" y="26"/>
                  <a:pt x="1310" y="0"/>
                  <a:pt x="127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7" y="0"/>
                  <a:pt x="0" y="26"/>
                  <a:pt x="0" y="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312"/>
                  <a:pt x="27" y="1339"/>
                  <a:pt x="57" y="1339"/>
                </a:cubicBezTo>
                <a:cubicBezTo>
                  <a:pt x="812" y="1339"/>
                  <a:pt x="812" y="1339"/>
                  <a:pt x="812" y="1339"/>
                </a:cubicBezTo>
                <a:cubicBezTo>
                  <a:pt x="1336" y="1045"/>
                  <a:pt x="1336" y="1045"/>
                  <a:pt x="1336" y="1045"/>
                </a:cubicBezTo>
                <a:lnTo>
                  <a:pt x="1336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BDCB5B0C-D06F-CD49-BFF9-7AF605E8C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9315" y="10136433"/>
            <a:ext cx="2094319" cy="1747135"/>
          </a:xfrm>
          <a:custGeom>
            <a:avLst/>
            <a:gdLst>
              <a:gd name="T0" fmla="*/ 0 w 826"/>
              <a:gd name="T1" fmla="*/ 688 h 689"/>
              <a:gd name="T2" fmla="*/ 0 w 826"/>
              <a:gd name="T3" fmla="*/ 688 h 689"/>
              <a:gd name="T4" fmla="*/ 405 w 826"/>
              <a:gd name="T5" fmla="*/ 36 h 689"/>
              <a:gd name="T6" fmla="*/ 485 w 826"/>
              <a:gd name="T7" fmla="*/ 16 h 689"/>
              <a:gd name="T8" fmla="*/ 825 w 826"/>
              <a:gd name="T9" fmla="*/ 227 h 689"/>
              <a:gd name="T10" fmla="*/ 0 w 826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6" h="689">
                <a:moveTo>
                  <a:pt x="0" y="688"/>
                </a:moveTo>
                <a:lnTo>
                  <a:pt x="0" y="688"/>
                </a:lnTo>
                <a:cubicBezTo>
                  <a:pt x="405" y="36"/>
                  <a:pt x="405" y="36"/>
                  <a:pt x="405" y="36"/>
                </a:cubicBezTo>
                <a:cubicBezTo>
                  <a:pt x="421" y="10"/>
                  <a:pt x="458" y="0"/>
                  <a:pt x="485" y="16"/>
                </a:cubicBezTo>
                <a:cubicBezTo>
                  <a:pt x="825" y="227"/>
                  <a:pt x="825" y="227"/>
                  <a:pt x="825" y="227"/>
                </a:cubicBezTo>
                <a:lnTo>
                  <a:pt x="0" y="6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57D5AF-9869-1745-B57D-73398ABC0766}"/>
              </a:ext>
            </a:extLst>
          </p:cNvPr>
          <p:cNvSpPr txBox="1"/>
          <p:nvPr/>
        </p:nvSpPr>
        <p:spPr>
          <a:xfrm>
            <a:off x="2096963" y="878264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9A609-F2BE-D84E-AAE7-EDB5CE3C452A}"/>
              </a:ext>
            </a:extLst>
          </p:cNvPr>
          <p:cNvSpPr txBox="1"/>
          <p:nvPr/>
        </p:nvSpPr>
        <p:spPr>
          <a:xfrm>
            <a:off x="6280048" y="592858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632698-3479-4442-99B5-CD6D8DB8FD0C}"/>
              </a:ext>
            </a:extLst>
          </p:cNvPr>
          <p:cNvSpPr txBox="1"/>
          <p:nvPr/>
        </p:nvSpPr>
        <p:spPr>
          <a:xfrm>
            <a:off x="14705591" y="592858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98DB5A-8C2D-DC45-A4E2-BB54C4644286}"/>
              </a:ext>
            </a:extLst>
          </p:cNvPr>
          <p:cNvSpPr txBox="1"/>
          <p:nvPr/>
        </p:nvSpPr>
        <p:spPr>
          <a:xfrm>
            <a:off x="10522506" y="878264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6DD8-6B3B-7543-AED3-C51B90CA1C24}"/>
              </a:ext>
            </a:extLst>
          </p:cNvPr>
          <p:cNvSpPr txBox="1"/>
          <p:nvPr/>
        </p:nvSpPr>
        <p:spPr>
          <a:xfrm>
            <a:off x="18915391" y="878264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8F030A-0AF3-9446-AB18-0647E113CA87}"/>
              </a:ext>
            </a:extLst>
          </p:cNvPr>
          <p:cNvSpPr/>
          <p:nvPr/>
        </p:nvSpPr>
        <p:spPr>
          <a:xfrm>
            <a:off x="2668308" y="707513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DE908-FBDE-E14A-8FD8-6AA9E1B575E1}"/>
              </a:ext>
            </a:extLst>
          </p:cNvPr>
          <p:cNvSpPr/>
          <p:nvPr/>
        </p:nvSpPr>
        <p:spPr>
          <a:xfrm>
            <a:off x="6822847" y="440014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A7CB57-3F6F-FB43-9F37-D12CC46A4A8E}"/>
              </a:ext>
            </a:extLst>
          </p:cNvPr>
          <p:cNvSpPr/>
          <p:nvPr/>
        </p:nvSpPr>
        <p:spPr>
          <a:xfrm>
            <a:off x="10885027" y="7101598"/>
            <a:ext cx="2607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0E1C9B-5AEF-CE4F-8E7A-EF829AF58807}"/>
              </a:ext>
            </a:extLst>
          </p:cNvPr>
          <p:cNvSpPr/>
          <p:nvPr/>
        </p:nvSpPr>
        <p:spPr>
          <a:xfrm>
            <a:off x="15241633" y="433205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B853C4-D13D-474C-B5DE-4AD3D2E53E46}"/>
              </a:ext>
            </a:extLst>
          </p:cNvPr>
          <p:cNvSpPr/>
          <p:nvPr/>
        </p:nvSpPr>
        <p:spPr>
          <a:xfrm>
            <a:off x="19309160" y="7075133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3E3C3D6D-3790-9A43-AAD3-EC265AD5218D}"/>
              </a:ext>
            </a:extLst>
          </p:cNvPr>
          <p:cNvSpPr/>
          <p:nvPr/>
        </p:nvSpPr>
        <p:spPr>
          <a:xfrm rot="16200000">
            <a:off x="1262291" y="5509305"/>
            <a:ext cx="4041499" cy="4452891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360819A2-E2B3-8047-9CB8-C9759A5165D7}"/>
              </a:ext>
            </a:extLst>
          </p:cNvPr>
          <p:cNvSpPr/>
          <p:nvPr/>
        </p:nvSpPr>
        <p:spPr>
          <a:xfrm rot="16200000">
            <a:off x="5715185" y="5509305"/>
            <a:ext cx="4041499" cy="4452891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3D7329DB-1E02-B44D-B4F5-3B52EBA627B4}"/>
              </a:ext>
            </a:extLst>
          </p:cNvPr>
          <p:cNvSpPr/>
          <p:nvPr/>
        </p:nvSpPr>
        <p:spPr>
          <a:xfrm rot="16200000">
            <a:off x="10168077" y="5509305"/>
            <a:ext cx="4041499" cy="4452891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5FFFA47-9264-CF45-8EAD-B7178C5381D2}"/>
              </a:ext>
            </a:extLst>
          </p:cNvPr>
          <p:cNvSpPr/>
          <p:nvPr/>
        </p:nvSpPr>
        <p:spPr>
          <a:xfrm rot="16200000">
            <a:off x="14620969" y="5509305"/>
            <a:ext cx="4041499" cy="4452891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868E84C2-8DD0-F845-98DA-BA71D7977B90}"/>
              </a:ext>
            </a:extLst>
          </p:cNvPr>
          <p:cNvSpPr/>
          <p:nvPr/>
        </p:nvSpPr>
        <p:spPr>
          <a:xfrm rot="16200000">
            <a:off x="19073858" y="5509305"/>
            <a:ext cx="4041499" cy="4452891"/>
          </a:xfrm>
          <a:prstGeom prst="trapezoi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078E07-E57E-D04D-9310-55D1C2F1E3CC}"/>
              </a:ext>
            </a:extLst>
          </p:cNvPr>
          <p:cNvSpPr txBox="1"/>
          <p:nvPr/>
        </p:nvSpPr>
        <p:spPr>
          <a:xfrm>
            <a:off x="1329234" y="1061499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D1AB58-F15D-F24F-965E-F58B2DB6F389}"/>
              </a:ext>
            </a:extLst>
          </p:cNvPr>
          <p:cNvSpPr txBox="1"/>
          <p:nvPr/>
        </p:nvSpPr>
        <p:spPr>
          <a:xfrm>
            <a:off x="5996763" y="1061499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654FE-C419-3442-8F25-9128074C1968}"/>
              </a:ext>
            </a:extLst>
          </p:cNvPr>
          <p:cNvSpPr txBox="1"/>
          <p:nvPr/>
        </p:nvSpPr>
        <p:spPr>
          <a:xfrm>
            <a:off x="10449654" y="106149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1193C-9122-9A48-B619-D2FD2354B9DA}"/>
              </a:ext>
            </a:extLst>
          </p:cNvPr>
          <p:cNvSpPr txBox="1"/>
          <p:nvPr/>
        </p:nvSpPr>
        <p:spPr>
          <a:xfrm>
            <a:off x="14902547" y="1061500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112AF-81F9-534B-83C9-0CAEC5BEAF4A}"/>
              </a:ext>
            </a:extLst>
          </p:cNvPr>
          <p:cNvSpPr txBox="1"/>
          <p:nvPr/>
        </p:nvSpPr>
        <p:spPr>
          <a:xfrm>
            <a:off x="19207605" y="1061500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FB97A7-CC30-AA45-9DA2-237813461CA9}"/>
              </a:ext>
            </a:extLst>
          </p:cNvPr>
          <p:cNvSpPr/>
          <p:nvPr/>
        </p:nvSpPr>
        <p:spPr>
          <a:xfrm>
            <a:off x="1382397" y="740407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F82397-DEF8-B949-8DE3-39B739BAFBD4}"/>
              </a:ext>
            </a:extLst>
          </p:cNvPr>
          <p:cNvSpPr/>
          <p:nvPr/>
        </p:nvSpPr>
        <p:spPr>
          <a:xfrm>
            <a:off x="5883096" y="740407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8899A3-9327-754C-B15E-F8A3C45E25AF}"/>
              </a:ext>
            </a:extLst>
          </p:cNvPr>
          <p:cNvSpPr/>
          <p:nvPr/>
        </p:nvSpPr>
        <p:spPr>
          <a:xfrm>
            <a:off x="10350055" y="7404073"/>
            <a:ext cx="259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793F6F-21B6-014B-A329-31639C42195F}"/>
              </a:ext>
            </a:extLst>
          </p:cNvPr>
          <p:cNvSpPr/>
          <p:nvPr/>
        </p:nvSpPr>
        <p:spPr>
          <a:xfrm>
            <a:off x="14354062" y="740407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881871-5429-534E-9356-377A156D2B5D}"/>
              </a:ext>
            </a:extLst>
          </p:cNvPr>
          <p:cNvSpPr/>
          <p:nvPr/>
        </p:nvSpPr>
        <p:spPr>
          <a:xfrm>
            <a:off x="19188495" y="740407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Forma libre 208">
            <a:extLst>
              <a:ext uri="{FF2B5EF4-FFF2-40B4-BE49-F238E27FC236}">
                <a16:creationId xmlns:a16="http://schemas.microsoft.com/office/drawing/2014/main" id="{06D8C576-4E60-F442-BD11-AC2DCB25E5CF}"/>
              </a:ext>
            </a:extLst>
          </p:cNvPr>
          <p:cNvSpPr/>
          <p:nvPr/>
        </p:nvSpPr>
        <p:spPr>
          <a:xfrm>
            <a:off x="8980849" y="7226643"/>
            <a:ext cx="453071" cy="453071"/>
          </a:xfrm>
          <a:custGeom>
            <a:avLst/>
            <a:gdLst>
              <a:gd name="connsiteX0" fmla="*/ 130815 w 261630"/>
              <a:gd name="connsiteY0" fmla="*/ 261630 h 261630"/>
              <a:gd name="connsiteX1" fmla="*/ 261630 w 261630"/>
              <a:gd name="connsiteY1" fmla="*/ 130815 h 261630"/>
              <a:gd name="connsiteX2" fmla="*/ 130815 w 261630"/>
              <a:gd name="connsiteY2" fmla="*/ 0 h 261630"/>
              <a:gd name="connsiteX3" fmla="*/ 0 w 261630"/>
              <a:gd name="connsiteY3" fmla="*/ 130815 h 261630"/>
              <a:gd name="connsiteX4" fmla="*/ 130815 w 261630"/>
              <a:gd name="connsiteY4" fmla="*/ 261630 h 261630"/>
              <a:gd name="connsiteX5" fmla="*/ 118923 w 261630"/>
              <a:gd name="connsiteY5" fmla="*/ 59461 h 261630"/>
              <a:gd name="connsiteX6" fmla="*/ 130816 w 261630"/>
              <a:gd name="connsiteY6" fmla="*/ 47569 h 261630"/>
              <a:gd name="connsiteX7" fmla="*/ 142709 w 261630"/>
              <a:gd name="connsiteY7" fmla="*/ 59461 h 261630"/>
              <a:gd name="connsiteX8" fmla="*/ 142709 w 261630"/>
              <a:gd name="connsiteY8" fmla="*/ 125891 h 261630"/>
              <a:gd name="connsiteX9" fmla="*/ 174902 w 261630"/>
              <a:gd name="connsiteY9" fmla="*/ 158083 h 261630"/>
              <a:gd name="connsiteX10" fmla="*/ 174902 w 261630"/>
              <a:gd name="connsiteY10" fmla="*/ 174900 h 261630"/>
              <a:gd name="connsiteX11" fmla="*/ 166493 w 261630"/>
              <a:gd name="connsiteY11" fmla="*/ 178384 h 261630"/>
              <a:gd name="connsiteX12" fmla="*/ 158085 w 261630"/>
              <a:gd name="connsiteY12" fmla="*/ 174900 h 261630"/>
              <a:gd name="connsiteX13" fmla="*/ 122408 w 261630"/>
              <a:gd name="connsiteY13" fmla="*/ 139223 h 261630"/>
              <a:gd name="connsiteX14" fmla="*/ 118923 w 261630"/>
              <a:gd name="connsiteY14" fmla="*/ 130814 h 261630"/>
              <a:gd name="connsiteX15" fmla="*/ 118923 w 261630"/>
              <a:gd name="connsiteY15" fmla="*/ 59461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0">
                <a:moveTo>
                  <a:pt x="130815" y="261630"/>
                </a:moveTo>
                <a:cubicBezTo>
                  <a:pt x="202947" y="261630"/>
                  <a:pt x="261630" y="202947"/>
                  <a:pt x="261630" y="130815"/>
                </a:cubicBezTo>
                <a:cubicBezTo>
                  <a:pt x="261630" y="58683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0"/>
                  <a:pt x="130815" y="261630"/>
                </a:cubicBezTo>
                <a:close/>
                <a:moveTo>
                  <a:pt x="118923" y="59461"/>
                </a:moveTo>
                <a:cubicBezTo>
                  <a:pt x="118923" y="52888"/>
                  <a:pt x="124243" y="47569"/>
                  <a:pt x="130816" y="47569"/>
                </a:cubicBezTo>
                <a:cubicBezTo>
                  <a:pt x="137390" y="47569"/>
                  <a:pt x="142709" y="52888"/>
                  <a:pt x="142709" y="59461"/>
                </a:cubicBezTo>
                <a:lnTo>
                  <a:pt x="142709" y="125891"/>
                </a:lnTo>
                <a:lnTo>
                  <a:pt x="174902" y="158083"/>
                </a:lnTo>
                <a:cubicBezTo>
                  <a:pt x="179548" y="162729"/>
                  <a:pt x="179548" y="170255"/>
                  <a:pt x="174902" y="174900"/>
                </a:cubicBezTo>
                <a:cubicBezTo>
                  <a:pt x="172579" y="177222"/>
                  <a:pt x="169536" y="178384"/>
                  <a:pt x="166493" y="178384"/>
                </a:cubicBezTo>
                <a:cubicBezTo>
                  <a:pt x="163451" y="178384"/>
                  <a:pt x="160408" y="177222"/>
                  <a:pt x="158085" y="174900"/>
                </a:cubicBezTo>
                <a:lnTo>
                  <a:pt x="122408" y="139223"/>
                </a:lnTo>
                <a:cubicBezTo>
                  <a:pt x="120178" y="136993"/>
                  <a:pt x="118923" y="133974"/>
                  <a:pt x="118923" y="130814"/>
                </a:cubicBezTo>
                <a:lnTo>
                  <a:pt x="118923" y="59461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259">
            <a:extLst>
              <a:ext uri="{FF2B5EF4-FFF2-40B4-BE49-F238E27FC236}">
                <a16:creationId xmlns:a16="http://schemas.microsoft.com/office/drawing/2014/main" id="{A6C99F21-739B-2444-B998-1AF7ADF5AA99}"/>
              </a:ext>
            </a:extLst>
          </p:cNvPr>
          <p:cNvSpPr/>
          <p:nvPr/>
        </p:nvSpPr>
        <p:spPr>
          <a:xfrm>
            <a:off x="8486589" y="7597337"/>
            <a:ext cx="242043" cy="370693"/>
          </a:xfrm>
          <a:custGeom>
            <a:avLst/>
            <a:gdLst>
              <a:gd name="connsiteX0" fmla="*/ 111072 w 139770"/>
              <a:gd name="connsiteY0" fmla="*/ 19601 h 214060"/>
              <a:gd name="connsiteX1" fmla="*/ 14215 w 139770"/>
              <a:gd name="connsiteY1" fmla="*/ 230 h 214060"/>
              <a:gd name="connsiteX2" fmla="*/ 4344 w 139770"/>
              <a:gd name="connsiteY2" fmla="*/ 2692 h 214060"/>
              <a:gd name="connsiteX3" fmla="*/ 0 w 139770"/>
              <a:gd name="connsiteY3" fmla="*/ 11891 h 214060"/>
              <a:gd name="connsiteX4" fmla="*/ 0 w 139770"/>
              <a:gd name="connsiteY4" fmla="*/ 202168 h 214060"/>
              <a:gd name="connsiteX5" fmla="*/ 11893 w 139770"/>
              <a:gd name="connsiteY5" fmla="*/ 214061 h 214060"/>
              <a:gd name="connsiteX6" fmla="*/ 86405 w 139770"/>
              <a:gd name="connsiteY6" fmla="*/ 214061 h 214060"/>
              <a:gd name="connsiteX7" fmla="*/ 121734 w 139770"/>
              <a:gd name="connsiteY7" fmla="*/ 183435 h 214060"/>
              <a:gd name="connsiteX8" fmla="*/ 139410 w 139770"/>
              <a:gd name="connsiteY8" fmla="*/ 59634 h 214060"/>
              <a:gd name="connsiteX9" fmla="*/ 111072 w 139770"/>
              <a:gd name="connsiteY9" fmla="*/ 19601 h 21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60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7"/>
                  <a:pt x="0" y="8325"/>
                  <a:pt x="0" y="11891"/>
                </a:cubicBezTo>
                <a:lnTo>
                  <a:pt x="0" y="202168"/>
                </a:lnTo>
                <a:cubicBezTo>
                  <a:pt x="0" y="208741"/>
                  <a:pt x="5319" y="214061"/>
                  <a:pt x="11893" y="214061"/>
                </a:cubicBezTo>
                <a:lnTo>
                  <a:pt x="86405" y="214061"/>
                </a:lnTo>
                <a:cubicBezTo>
                  <a:pt x="104057" y="214061"/>
                  <a:pt x="119248" y="200890"/>
                  <a:pt x="121734" y="183435"/>
                </a:cubicBezTo>
                <a:lnTo>
                  <a:pt x="139410" y="59634"/>
                </a:lnTo>
                <a:cubicBezTo>
                  <a:pt x="142080" y="40889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260">
            <a:extLst>
              <a:ext uri="{FF2B5EF4-FFF2-40B4-BE49-F238E27FC236}">
                <a16:creationId xmlns:a16="http://schemas.microsoft.com/office/drawing/2014/main" id="{F7E6072D-BD4E-9441-9472-BC0F9B56A5BA}"/>
              </a:ext>
            </a:extLst>
          </p:cNvPr>
          <p:cNvSpPr/>
          <p:nvPr/>
        </p:nvSpPr>
        <p:spPr>
          <a:xfrm>
            <a:off x="8735131" y="7659115"/>
            <a:ext cx="739974" cy="391288"/>
          </a:xfrm>
          <a:custGeom>
            <a:avLst/>
            <a:gdLst>
              <a:gd name="connsiteX0" fmla="*/ 355954 w 427305"/>
              <a:gd name="connsiteY0" fmla="*/ 71354 h 225953"/>
              <a:gd name="connsiteX1" fmla="*/ 293548 w 427305"/>
              <a:gd name="connsiteY1" fmla="*/ 82297 h 225953"/>
              <a:gd name="connsiteX2" fmla="*/ 284591 w 427305"/>
              <a:gd name="connsiteY2" fmla="*/ 94425 h 225953"/>
              <a:gd name="connsiteX3" fmla="*/ 284600 w 427305"/>
              <a:gd name="connsiteY3" fmla="*/ 95139 h 225953"/>
              <a:gd name="connsiteX4" fmla="*/ 262325 w 427305"/>
              <a:gd name="connsiteY4" fmla="*/ 139643 h 225953"/>
              <a:gd name="connsiteX5" fmla="*/ 206115 w 427305"/>
              <a:gd name="connsiteY5" fmla="*/ 154868 h 225953"/>
              <a:gd name="connsiteX6" fmla="*/ 72953 w 427305"/>
              <a:gd name="connsiteY6" fmla="*/ 129546 h 225953"/>
              <a:gd name="connsiteX7" fmla="*/ 63968 w 427305"/>
              <a:gd name="connsiteY7" fmla="*/ 115787 h 225953"/>
              <a:gd name="connsiteX8" fmla="*/ 79038 w 427305"/>
              <a:gd name="connsiteY8" fmla="*/ 106545 h 225953"/>
              <a:gd name="connsiteX9" fmla="*/ 206114 w 427305"/>
              <a:gd name="connsiteY9" fmla="*/ 131084 h 225953"/>
              <a:gd name="connsiteX10" fmla="*/ 248109 w 427305"/>
              <a:gd name="connsiteY10" fmla="*/ 120574 h 225953"/>
              <a:gd name="connsiteX11" fmla="*/ 260814 w 427305"/>
              <a:gd name="connsiteY11" fmla="*/ 95139 h 225953"/>
              <a:gd name="connsiteX12" fmla="*/ 260199 w 427305"/>
              <a:gd name="connsiteY12" fmla="*/ 89489 h 225953"/>
              <a:gd name="connsiteX13" fmla="*/ 168045 w 427305"/>
              <a:gd name="connsiteY13" fmla="*/ 35910 h 225953"/>
              <a:gd name="connsiteX14" fmla="*/ 117225 w 427305"/>
              <a:gd name="connsiteY14" fmla="*/ 17165 h 225953"/>
              <a:gd name="connsiteX15" fmla="*/ 58645 w 427305"/>
              <a:gd name="connsiteY15" fmla="*/ 0 h 225953"/>
              <a:gd name="connsiteX16" fmla="*/ 30017 w 427305"/>
              <a:gd name="connsiteY16" fmla="*/ 1967 h 225953"/>
              <a:gd name="connsiteX17" fmla="*/ 19742 w 427305"/>
              <a:gd name="connsiteY17" fmla="*/ 14664 h 225953"/>
              <a:gd name="connsiteX18" fmla="*/ 19415 w 427305"/>
              <a:gd name="connsiteY18" fmla="*/ 27326 h 225953"/>
              <a:gd name="connsiteX19" fmla="*/ 1740 w 427305"/>
              <a:gd name="connsiteY19" fmla="*/ 151162 h 225953"/>
              <a:gd name="connsiteX20" fmla="*/ 973 w 427305"/>
              <a:gd name="connsiteY20" fmla="*/ 154379 h 225953"/>
              <a:gd name="connsiteX21" fmla="*/ 345 w 427305"/>
              <a:gd name="connsiteY21" fmla="*/ 156759 h 225953"/>
              <a:gd name="connsiteX22" fmla="*/ 7034 w 427305"/>
              <a:gd name="connsiteY22" fmla="*/ 170463 h 225953"/>
              <a:gd name="connsiteX23" fmla="*/ 177568 w 427305"/>
              <a:gd name="connsiteY23" fmla="*/ 225953 h 225953"/>
              <a:gd name="connsiteX24" fmla="*/ 381503 w 427305"/>
              <a:gd name="connsiteY24" fmla="*/ 148375 h 225953"/>
              <a:gd name="connsiteX25" fmla="*/ 419945 w 427305"/>
              <a:gd name="connsiteY25" fmla="*/ 129928 h 225953"/>
              <a:gd name="connsiteX26" fmla="*/ 427303 w 427305"/>
              <a:gd name="connsiteY26" fmla="*/ 119356 h 225953"/>
              <a:gd name="connsiteX27" fmla="*/ 355954 w 427305"/>
              <a:gd name="connsiteY27" fmla="*/ 71354 h 22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5" h="225953">
                <a:moveTo>
                  <a:pt x="355954" y="71354"/>
                </a:moveTo>
                <a:cubicBezTo>
                  <a:pt x="341104" y="71354"/>
                  <a:pt x="316064" y="76646"/>
                  <a:pt x="293548" y="82297"/>
                </a:cubicBezTo>
                <a:cubicBezTo>
                  <a:pt x="288035" y="83680"/>
                  <a:pt x="284467" y="88742"/>
                  <a:pt x="284591" y="94425"/>
                </a:cubicBezTo>
                <a:cubicBezTo>
                  <a:pt x="284596" y="94661"/>
                  <a:pt x="284600" y="94900"/>
                  <a:pt x="284600" y="95139"/>
                </a:cubicBezTo>
                <a:cubicBezTo>
                  <a:pt x="284600" y="113128"/>
                  <a:pt x="276680" y="128923"/>
                  <a:pt x="262325" y="139643"/>
                </a:cubicBezTo>
                <a:cubicBezTo>
                  <a:pt x="248412" y="150026"/>
                  <a:pt x="230550" y="154868"/>
                  <a:pt x="206115" y="154868"/>
                </a:cubicBezTo>
                <a:cubicBezTo>
                  <a:pt x="174113" y="154868"/>
                  <a:pt x="130560" y="146580"/>
                  <a:pt x="72953" y="129546"/>
                </a:cubicBezTo>
                <a:cubicBezTo>
                  <a:pt x="67008" y="127788"/>
                  <a:pt x="62805" y="121877"/>
                  <a:pt x="63968" y="115787"/>
                </a:cubicBezTo>
                <a:cubicBezTo>
                  <a:pt x="65308" y="108762"/>
                  <a:pt x="72397" y="104557"/>
                  <a:pt x="79038" y="106545"/>
                </a:cubicBezTo>
                <a:cubicBezTo>
                  <a:pt x="133994" y="122827"/>
                  <a:pt x="176732" y="131084"/>
                  <a:pt x="206114" y="131084"/>
                </a:cubicBezTo>
                <a:cubicBezTo>
                  <a:pt x="231130" y="131084"/>
                  <a:pt x="242070" y="125091"/>
                  <a:pt x="248109" y="120574"/>
                </a:cubicBezTo>
                <a:cubicBezTo>
                  <a:pt x="256424" y="114371"/>
                  <a:pt x="260814" y="105580"/>
                  <a:pt x="260814" y="95139"/>
                </a:cubicBezTo>
                <a:cubicBezTo>
                  <a:pt x="260814" y="93145"/>
                  <a:pt x="260451" y="91349"/>
                  <a:pt x="260199" y="89489"/>
                </a:cubicBezTo>
                <a:cubicBezTo>
                  <a:pt x="255697" y="56656"/>
                  <a:pt x="212465" y="44933"/>
                  <a:pt x="168045" y="35910"/>
                </a:cubicBezTo>
                <a:cubicBezTo>
                  <a:pt x="147420" y="31729"/>
                  <a:pt x="132066" y="24332"/>
                  <a:pt x="117225" y="17165"/>
                </a:cubicBezTo>
                <a:cubicBezTo>
                  <a:pt x="98921" y="8338"/>
                  <a:pt x="81640" y="0"/>
                  <a:pt x="58645" y="0"/>
                </a:cubicBezTo>
                <a:cubicBezTo>
                  <a:pt x="49529" y="0"/>
                  <a:pt x="39902" y="663"/>
                  <a:pt x="30017" y="1967"/>
                </a:cubicBezTo>
                <a:cubicBezTo>
                  <a:pt x="23776" y="2792"/>
                  <a:pt x="19272" y="8387"/>
                  <a:pt x="19742" y="14664"/>
                </a:cubicBezTo>
                <a:cubicBezTo>
                  <a:pt x="20089" y="19273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6" y="195781"/>
                  <a:pt x="139150" y="225953"/>
                  <a:pt x="177568" y="225953"/>
                </a:cubicBezTo>
                <a:cubicBezTo>
                  <a:pt x="223697" y="225953"/>
                  <a:pt x="318674" y="179267"/>
                  <a:pt x="381503" y="148375"/>
                </a:cubicBezTo>
                <a:cubicBezTo>
                  <a:pt x="397720" y="140403"/>
                  <a:pt x="411158" y="133789"/>
                  <a:pt x="419945" y="129928"/>
                </a:cubicBezTo>
                <a:cubicBezTo>
                  <a:pt x="424201" y="128058"/>
                  <a:pt x="427254" y="124004"/>
                  <a:pt x="427303" y="119356"/>
                </a:cubicBezTo>
                <a:cubicBezTo>
                  <a:pt x="427610" y="91113"/>
                  <a:pt x="398188" y="71354"/>
                  <a:pt x="355954" y="7135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146">
            <a:extLst>
              <a:ext uri="{FF2B5EF4-FFF2-40B4-BE49-F238E27FC236}">
                <a16:creationId xmlns:a16="http://schemas.microsoft.com/office/drawing/2014/main" id="{83A134CE-3C27-EB48-920F-47F2E6AAEF53}"/>
              </a:ext>
            </a:extLst>
          </p:cNvPr>
          <p:cNvSpPr/>
          <p:nvPr/>
        </p:nvSpPr>
        <p:spPr>
          <a:xfrm>
            <a:off x="17525738" y="7703905"/>
            <a:ext cx="553607" cy="377816"/>
          </a:xfrm>
          <a:custGeom>
            <a:avLst/>
            <a:gdLst>
              <a:gd name="connsiteX0" fmla="*/ 73917 w 285415"/>
              <a:gd name="connsiteY0" fmla="*/ 50241 h 194785"/>
              <a:gd name="connsiteX1" fmla="*/ 35446 w 285415"/>
              <a:gd name="connsiteY1" fmla="*/ 10 h 194785"/>
              <a:gd name="connsiteX2" fmla="*/ 9790 w 285415"/>
              <a:gd name="connsiteY2" fmla="*/ 85498 h 194785"/>
              <a:gd name="connsiteX3" fmla="*/ 951 w 285415"/>
              <a:gd name="connsiteY3" fmla="*/ 142079 h 194785"/>
              <a:gd name="connsiteX4" fmla="*/ 2 w 285415"/>
              <a:gd name="connsiteY4" fmla="*/ 194761 h 194785"/>
              <a:gd name="connsiteX5" fmla="*/ 285418 w 285415"/>
              <a:gd name="connsiteY5" fmla="*/ 194796 h 194785"/>
              <a:gd name="connsiteX6" fmla="*/ 285418 w 285415"/>
              <a:gd name="connsiteY6" fmla="*/ 121702 h 194785"/>
              <a:gd name="connsiteX7" fmla="*/ 252267 w 285415"/>
              <a:gd name="connsiteY7" fmla="*/ 124156 h 194785"/>
              <a:gd name="connsiteX8" fmla="*/ 73917 w 285415"/>
              <a:gd name="connsiteY8" fmla="*/ 50241 h 19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415" h="194785">
                <a:moveTo>
                  <a:pt x="73917" y="50241"/>
                </a:moveTo>
                <a:cubicBezTo>
                  <a:pt x="58852" y="35184"/>
                  <a:pt x="46142" y="18162"/>
                  <a:pt x="35446" y="10"/>
                </a:cubicBezTo>
                <a:lnTo>
                  <a:pt x="9790" y="85498"/>
                </a:lnTo>
                <a:cubicBezTo>
                  <a:pt x="4279" y="103866"/>
                  <a:pt x="1304" y="122904"/>
                  <a:pt x="951" y="142079"/>
                </a:cubicBezTo>
                <a:lnTo>
                  <a:pt x="2" y="194761"/>
                </a:lnTo>
                <a:lnTo>
                  <a:pt x="285418" y="194796"/>
                </a:lnTo>
                <a:lnTo>
                  <a:pt x="285418" y="121702"/>
                </a:lnTo>
                <a:cubicBezTo>
                  <a:pt x="274525" y="123152"/>
                  <a:pt x="263509" y="124156"/>
                  <a:pt x="252267" y="124156"/>
                </a:cubicBezTo>
                <a:cubicBezTo>
                  <a:pt x="185895" y="124156"/>
                  <a:pt x="120882" y="97224"/>
                  <a:pt x="73917" y="5024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147">
            <a:extLst>
              <a:ext uri="{FF2B5EF4-FFF2-40B4-BE49-F238E27FC236}">
                <a16:creationId xmlns:a16="http://schemas.microsoft.com/office/drawing/2014/main" id="{02B3846D-AD11-5942-9FDC-215F06581E00}"/>
              </a:ext>
            </a:extLst>
          </p:cNvPr>
          <p:cNvSpPr/>
          <p:nvPr/>
        </p:nvSpPr>
        <p:spPr>
          <a:xfrm>
            <a:off x="17594936" y="7112950"/>
            <a:ext cx="761234" cy="761199"/>
          </a:xfrm>
          <a:custGeom>
            <a:avLst/>
            <a:gdLst>
              <a:gd name="connsiteX0" fmla="*/ 381995 w 392458"/>
              <a:gd name="connsiteY0" fmla="*/ 259471 h 392440"/>
              <a:gd name="connsiteX1" fmla="*/ 270095 w 392458"/>
              <a:gd name="connsiteY1" fmla="*/ 147571 h 392440"/>
              <a:gd name="connsiteX2" fmla="*/ 295152 w 392458"/>
              <a:gd name="connsiteY2" fmla="*/ 122514 h 392440"/>
              <a:gd name="connsiteX3" fmla="*/ 303255 w 392458"/>
              <a:gd name="connsiteY3" fmla="*/ 124150 h 392440"/>
              <a:gd name="connsiteX4" fmla="*/ 338932 w 392458"/>
              <a:gd name="connsiteY4" fmla="*/ 88473 h 392440"/>
              <a:gd name="connsiteX5" fmla="*/ 303255 w 392458"/>
              <a:gd name="connsiteY5" fmla="*/ 52796 h 392440"/>
              <a:gd name="connsiteX6" fmla="*/ 267578 w 392458"/>
              <a:gd name="connsiteY6" fmla="*/ 88473 h 392440"/>
              <a:gd name="connsiteX7" fmla="*/ 269453 w 392458"/>
              <a:gd name="connsiteY7" fmla="*/ 97764 h 392440"/>
              <a:gd name="connsiteX8" fmla="*/ 244870 w 392458"/>
              <a:gd name="connsiteY8" fmla="*/ 122347 h 392440"/>
              <a:gd name="connsiteX9" fmla="*/ 132971 w 392458"/>
              <a:gd name="connsiteY9" fmla="*/ 10447 h 392440"/>
              <a:gd name="connsiteX10" fmla="*/ 84699 w 392458"/>
              <a:gd name="connsiteY10" fmla="*/ 8444 h 392440"/>
              <a:gd name="connsiteX11" fmla="*/ 64421 w 392458"/>
              <a:gd name="connsiteY11" fmla="*/ 26038 h 392440"/>
              <a:gd name="connsiteX12" fmla="*/ 64369 w 392458"/>
              <a:gd name="connsiteY12" fmla="*/ 26090 h 392440"/>
              <a:gd name="connsiteX13" fmla="*/ 36 w 392458"/>
              <a:gd name="connsiteY13" fmla="*/ 172073 h 392440"/>
              <a:gd name="connsiteX14" fmla="*/ 63463 w 392458"/>
              <a:gd name="connsiteY14" fmla="*/ 328979 h 392440"/>
              <a:gd name="connsiteX15" fmla="*/ 216623 w 392458"/>
              <a:gd name="connsiteY15" fmla="*/ 392441 h 392440"/>
              <a:gd name="connsiteX16" fmla="*/ 220386 w 392458"/>
              <a:gd name="connsiteY16" fmla="*/ 392406 h 392440"/>
              <a:gd name="connsiteX17" fmla="*/ 366334 w 392458"/>
              <a:gd name="connsiteY17" fmla="*/ 328073 h 392440"/>
              <a:gd name="connsiteX18" fmla="*/ 383998 w 392458"/>
              <a:gd name="connsiteY18" fmla="*/ 307743 h 392440"/>
              <a:gd name="connsiteX19" fmla="*/ 381995 w 392458"/>
              <a:gd name="connsiteY19" fmla="*/ 259471 h 39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2458" h="392440">
                <a:moveTo>
                  <a:pt x="381995" y="259471"/>
                </a:moveTo>
                <a:lnTo>
                  <a:pt x="270095" y="147571"/>
                </a:lnTo>
                <a:lnTo>
                  <a:pt x="295152" y="122514"/>
                </a:lnTo>
                <a:cubicBezTo>
                  <a:pt x="297828" y="123157"/>
                  <a:pt x="300380" y="124150"/>
                  <a:pt x="303255" y="124150"/>
                </a:cubicBezTo>
                <a:cubicBezTo>
                  <a:pt x="322959" y="124150"/>
                  <a:pt x="338932" y="108175"/>
                  <a:pt x="338932" y="88473"/>
                </a:cubicBezTo>
                <a:cubicBezTo>
                  <a:pt x="338932" y="68768"/>
                  <a:pt x="322959" y="52796"/>
                  <a:pt x="303255" y="52796"/>
                </a:cubicBezTo>
                <a:cubicBezTo>
                  <a:pt x="283550" y="52796"/>
                  <a:pt x="267578" y="68768"/>
                  <a:pt x="267578" y="88473"/>
                </a:cubicBezTo>
                <a:cubicBezTo>
                  <a:pt x="267578" y="91769"/>
                  <a:pt x="268617" y="94735"/>
                  <a:pt x="269453" y="97764"/>
                </a:cubicBezTo>
                <a:lnTo>
                  <a:pt x="244870" y="122347"/>
                </a:lnTo>
                <a:lnTo>
                  <a:pt x="132971" y="10447"/>
                </a:lnTo>
                <a:cubicBezTo>
                  <a:pt x="119871" y="-2671"/>
                  <a:pt x="98862" y="-3542"/>
                  <a:pt x="84699" y="8444"/>
                </a:cubicBezTo>
                <a:cubicBezTo>
                  <a:pt x="84699" y="8444"/>
                  <a:pt x="69334" y="21474"/>
                  <a:pt x="64421" y="26038"/>
                </a:cubicBezTo>
                <a:cubicBezTo>
                  <a:pt x="64404" y="26056"/>
                  <a:pt x="64387" y="26073"/>
                  <a:pt x="64369" y="26090"/>
                </a:cubicBezTo>
                <a:cubicBezTo>
                  <a:pt x="23884" y="63806"/>
                  <a:pt x="1029" y="115648"/>
                  <a:pt x="36" y="172073"/>
                </a:cubicBezTo>
                <a:cubicBezTo>
                  <a:pt x="-992" y="230449"/>
                  <a:pt x="22125" y="287640"/>
                  <a:pt x="63463" y="328979"/>
                </a:cubicBezTo>
                <a:cubicBezTo>
                  <a:pt x="103931" y="369429"/>
                  <a:pt x="159554" y="392441"/>
                  <a:pt x="216623" y="392441"/>
                </a:cubicBezTo>
                <a:cubicBezTo>
                  <a:pt x="217878" y="392441"/>
                  <a:pt x="219132" y="392424"/>
                  <a:pt x="220386" y="392406"/>
                </a:cubicBezTo>
                <a:cubicBezTo>
                  <a:pt x="276811" y="391396"/>
                  <a:pt x="328636" y="368540"/>
                  <a:pt x="366334" y="328073"/>
                </a:cubicBezTo>
                <a:cubicBezTo>
                  <a:pt x="370933" y="323160"/>
                  <a:pt x="383998" y="307743"/>
                  <a:pt x="383998" y="307743"/>
                </a:cubicBezTo>
                <a:cubicBezTo>
                  <a:pt x="396018" y="293581"/>
                  <a:pt x="395130" y="272607"/>
                  <a:pt x="381995" y="25947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Gráfico 59">
            <a:extLst>
              <a:ext uri="{FF2B5EF4-FFF2-40B4-BE49-F238E27FC236}">
                <a16:creationId xmlns:a16="http://schemas.microsoft.com/office/drawing/2014/main" id="{975D5F4F-0C6E-0E42-9816-FD6903C99987}"/>
              </a:ext>
            </a:extLst>
          </p:cNvPr>
          <p:cNvSpPr/>
          <p:nvPr/>
        </p:nvSpPr>
        <p:spPr>
          <a:xfrm>
            <a:off x="13057823" y="7136670"/>
            <a:ext cx="784247" cy="1050068"/>
          </a:xfrm>
          <a:custGeom>
            <a:avLst/>
            <a:gdLst>
              <a:gd name="connsiteX0" fmla="*/ 359106 w 428122"/>
              <a:gd name="connsiteY0" fmla="*/ 242282 h 573234"/>
              <a:gd name="connsiteX1" fmla="*/ 344401 w 428122"/>
              <a:gd name="connsiteY1" fmla="*/ 234929 h 573234"/>
              <a:gd name="connsiteX2" fmla="*/ 321094 w 428122"/>
              <a:gd name="connsiteY2" fmla="*/ 361264 h 573234"/>
              <a:gd name="connsiteX3" fmla="*/ 321094 w 428122"/>
              <a:gd name="connsiteY3" fmla="*/ 167410 h 573234"/>
              <a:gd name="connsiteX4" fmla="*/ 222495 w 428122"/>
              <a:gd name="connsiteY4" fmla="*/ 4529 h 573234"/>
              <a:gd name="connsiteX5" fmla="*/ 214064 w 428122"/>
              <a:gd name="connsiteY5" fmla="*/ 0 h 573234"/>
              <a:gd name="connsiteX6" fmla="*/ 205632 w 428122"/>
              <a:gd name="connsiteY6" fmla="*/ 4529 h 573234"/>
              <a:gd name="connsiteX7" fmla="*/ 107033 w 428122"/>
              <a:gd name="connsiteY7" fmla="*/ 167410 h 573234"/>
              <a:gd name="connsiteX8" fmla="*/ 107033 w 428122"/>
              <a:gd name="connsiteY8" fmla="*/ 361264 h 573234"/>
              <a:gd name="connsiteX9" fmla="*/ 83726 w 428122"/>
              <a:gd name="connsiteY9" fmla="*/ 234929 h 573234"/>
              <a:gd name="connsiteX10" fmla="*/ 69022 w 428122"/>
              <a:gd name="connsiteY10" fmla="*/ 242282 h 573234"/>
              <a:gd name="connsiteX11" fmla="*/ 2 w 428122"/>
              <a:gd name="connsiteY11" fmla="*/ 353964 h 573234"/>
              <a:gd name="connsiteX12" fmla="*/ 2 w 428122"/>
              <a:gd name="connsiteY12" fmla="*/ 412689 h 573234"/>
              <a:gd name="connsiteX13" fmla="*/ 17840 w 428122"/>
              <a:gd name="connsiteY13" fmla="*/ 430527 h 573234"/>
              <a:gd name="connsiteX14" fmla="*/ 62437 w 428122"/>
              <a:gd name="connsiteY14" fmla="*/ 501881 h 573234"/>
              <a:gd name="connsiteX15" fmla="*/ 107033 w 428122"/>
              <a:gd name="connsiteY15" fmla="*/ 430527 h 573234"/>
              <a:gd name="connsiteX16" fmla="*/ 120834 w 428122"/>
              <a:gd name="connsiteY16" fmla="*/ 430527 h 573234"/>
              <a:gd name="connsiteX17" fmla="*/ 126126 w 428122"/>
              <a:gd name="connsiteY17" fmla="*/ 430527 h 573234"/>
              <a:gd name="connsiteX18" fmla="*/ 214063 w 428122"/>
              <a:gd name="connsiteY18" fmla="*/ 573235 h 573234"/>
              <a:gd name="connsiteX19" fmla="*/ 302001 w 428122"/>
              <a:gd name="connsiteY19" fmla="*/ 430527 h 573234"/>
              <a:gd name="connsiteX20" fmla="*/ 307293 w 428122"/>
              <a:gd name="connsiteY20" fmla="*/ 430527 h 573234"/>
              <a:gd name="connsiteX21" fmla="*/ 321094 w 428122"/>
              <a:gd name="connsiteY21" fmla="*/ 430527 h 573234"/>
              <a:gd name="connsiteX22" fmla="*/ 365690 w 428122"/>
              <a:gd name="connsiteY22" fmla="*/ 501881 h 573234"/>
              <a:gd name="connsiteX23" fmla="*/ 410286 w 428122"/>
              <a:gd name="connsiteY23" fmla="*/ 430527 h 573234"/>
              <a:gd name="connsiteX24" fmla="*/ 428125 w 428122"/>
              <a:gd name="connsiteY24" fmla="*/ 412689 h 573234"/>
              <a:gd name="connsiteX25" fmla="*/ 428125 w 428122"/>
              <a:gd name="connsiteY25" fmla="*/ 353964 h 573234"/>
              <a:gd name="connsiteX26" fmla="*/ 359105 w 428122"/>
              <a:gd name="connsiteY26" fmla="*/ 242282 h 573234"/>
              <a:gd name="connsiteX27" fmla="*/ 214063 w 428122"/>
              <a:gd name="connsiteY27" fmla="*/ 145112 h 573234"/>
              <a:gd name="connsiteX28" fmla="*/ 249740 w 428122"/>
              <a:gd name="connsiteY28" fmla="*/ 180789 h 573234"/>
              <a:gd name="connsiteX29" fmla="*/ 214063 w 428122"/>
              <a:gd name="connsiteY29" fmla="*/ 216465 h 573234"/>
              <a:gd name="connsiteX30" fmla="*/ 178386 w 428122"/>
              <a:gd name="connsiteY30" fmla="*/ 180789 h 573234"/>
              <a:gd name="connsiteX31" fmla="*/ 214063 w 428122"/>
              <a:gd name="connsiteY31" fmla="*/ 145112 h 573234"/>
              <a:gd name="connsiteX32" fmla="*/ 214063 w 428122"/>
              <a:gd name="connsiteY32" fmla="*/ 501881 h 573234"/>
              <a:gd name="connsiteX33" fmla="*/ 178386 w 428122"/>
              <a:gd name="connsiteY33" fmla="*/ 430527 h 573234"/>
              <a:gd name="connsiteX34" fmla="*/ 249740 w 428122"/>
              <a:gd name="connsiteY34" fmla="*/ 430527 h 573234"/>
              <a:gd name="connsiteX35" fmla="*/ 214063 w 428122"/>
              <a:gd name="connsiteY35" fmla="*/ 501881 h 57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28122" h="573234">
                <a:moveTo>
                  <a:pt x="359106" y="242282"/>
                </a:moveTo>
                <a:lnTo>
                  <a:pt x="344401" y="234929"/>
                </a:lnTo>
                <a:cubicBezTo>
                  <a:pt x="337439" y="276019"/>
                  <a:pt x="328746" y="322046"/>
                  <a:pt x="321094" y="361264"/>
                </a:cubicBezTo>
                <a:lnTo>
                  <a:pt x="321094" y="167410"/>
                </a:lnTo>
                <a:cubicBezTo>
                  <a:pt x="321094" y="58637"/>
                  <a:pt x="226519" y="6672"/>
                  <a:pt x="222495" y="4529"/>
                </a:cubicBezTo>
                <a:lnTo>
                  <a:pt x="214064" y="0"/>
                </a:lnTo>
                <a:lnTo>
                  <a:pt x="205632" y="4529"/>
                </a:lnTo>
                <a:cubicBezTo>
                  <a:pt x="201608" y="6672"/>
                  <a:pt x="107033" y="58637"/>
                  <a:pt x="107033" y="167410"/>
                </a:cubicBezTo>
                <a:lnTo>
                  <a:pt x="107033" y="361264"/>
                </a:lnTo>
                <a:cubicBezTo>
                  <a:pt x="99381" y="322046"/>
                  <a:pt x="90690" y="276019"/>
                  <a:pt x="83726" y="234929"/>
                </a:cubicBezTo>
                <a:lnTo>
                  <a:pt x="69022" y="242282"/>
                </a:lnTo>
                <a:cubicBezTo>
                  <a:pt x="26446" y="263588"/>
                  <a:pt x="2" y="306372"/>
                  <a:pt x="2" y="353964"/>
                </a:cubicBezTo>
                <a:lnTo>
                  <a:pt x="2" y="412689"/>
                </a:lnTo>
                <a:cubicBezTo>
                  <a:pt x="2" y="422549"/>
                  <a:pt x="7981" y="430527"/>
                  <a:pt x="17840" y="430527"/>
                </a:cubicBezTo>
                <a:cubicBezTo>
                  <a:pt x="17840" y="469934"/>
                  <a:pt x="62437" y="501881"/>
                  <a:pt x="62437" y="501881"/>
                </a:cubicBezTo>
                <a:cubicBezTo>
                  <a:pt x="62437" y="501881"/>
                  <a:pt x="107033" y="469934"/>
                  <a:pt x="107033" y="430527"/>
                </a:cubicBezTo>
                <a:lnTo>
                  <a:pt x="120834" y="430527"/>
                </a:lnTo>
                <a:lnTo>
                  <a:pt x="126126" y="430527"/>
                </a:lnTo>
                <a:cubicBezTo>
                  <a:pt x="136674" y="510787"/>
                  <a:pt x="214063" y="573235"/>
                  <a:pt x="214063" y="573235"/>
                </a:cubicBezTo>
                <a:cubicBezTo>
                  <a:pt x="214063" y="573235"/>
                  <a:pt x="291454" y="510787"/>
                  <a:pt x="302001" y="430527"/>
                </a:cubicBezTo>
                <a:lnTo>
                  <a:pt x="307293" y="430527"/>
                </a:lnTo>
                <a:lnTo>
                  <a:pt x="321094" y="430527"/>
                </a:lnTo>
                <a:cubicBezTo>
                  <a:pt x="321094" y="469934"/>
                  <a:pt x="365690" y="501881"/>
                  <a:pt x="365690" y="501881"/>
                </a:cubicBezTo>
                <a:cubicBezTo>
                  <a:pt x="365690" y="501881"/>
                  <a:pt x="410286" y="469934"/>
                  <a:pt x="410286" y="430527"/>
                </a:cubicBezTo>
                <a:cubicBezTo>
                  <a:pt x="420146" y="430527"/>
                  <a:pt x="428125" y="422549"/>
                  <a:pt x="428125" y="412689"/>
                </a:cubicBezTo>
                <a:lnTo>
                  <a:pt x="428125" y="353964"/>
                </a:lnTo>
                <a:cubicBezTo>
                  <a:pt x="428125" y="306372"/>
                  <a:pt x="401681" y="263588"/>
                  <a:pt x="359105" y="242282"/>
                </a:cubicBezTo>
                <a:close/>
                <a:moveTo>
                  <a:pt x="214063" y="145112"/>
                </a:moveTo>
                <a:cubicBezTo>
                  <a:pt x="233768" y="145112"/>
                  <a:pt x="249740" y="161084"/>
                  <a:pt x="249740" y="180789"/>
                </a:cubicBezTo>
                <a:cubicBezTo>
                  <a:pt x="249740" y="200491"/>
                  <a:pt x="233768" y="216465"/>
                  <a:pt x="214063" y="216465"/>
                </a:cubicBezTo>
                <a:cubicBezTo>
                  <a:pt x="194359" y="216465"/>
                  <a:pt x="178386" y="200491"/>
                  <a:pt x="178386" y="180789"/>
                </a:cubicBezTo>
                <a:cubicBezTo>
                  <a:pt x="178386" y="161084"/>
                  <a:pt x="194359" y="145112"/>
                  <a:pt x="214063" y="145112"/>
                </a:cubicBezTo>
                <a:close/>
                <a:moveTo>
                  <a:pt x="214063" y="501881"/>
                </a:moveTo>
                <a:cubicBezTo>
                  <a:pt x="214063" y="501881"/>
                  <a:pt x="178386" y="469934"/>
                  <a:pt x="178386" y="430527"/>
                </a:cubicBezTo>
                <a:lnTo>
                  <a:pt x="249740" y="430527"/>
                </a:lnTo>
                <a:cubicBezTo>
                  <a:pt x="249740" y="469934"/>
                  <a:pt x="214063" y="501881"/>
                  <a:pt x="214063" y="501881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196">
            <a:extLst>
              <a:ext uri="{FF2B5EF4-FFF2-40B4-BE49-F238E27FC236}">
                <a16:creationId xmlns:a16="http://schemas.microsoft.com/office/drawing/2014/main" id="{C006817F-0269-ED45-96F2-91B97AAB2935}"/>
              </a:ext>
            </a:extLst>
          </p:cNvPr>
          <p:cNvSpPr/>
          <p:nvPr/>
        </p:nvSpPr>
        <p:spPr>
          <a:xfrm>
            <a:off x="22045570" y="7188396"/>
            <a:ext cx="77111" cy="77111"/>
          </a:xfrm>
          <a:custGeom>
            <a:avLst/>
            <a:gdLst>
              <a:gd name="connsiteX0" fmla="*/ 47569 w 47568"/>
              <a:gd name="connsiteY0" fmla="*/ 23784 h 47568"/>
              <a:gd name="connsiteX1" fmla="*/ 23784 w 47568"/>
              <a:gd name="connsiteY1" fmla="*/ 47569 h 47568"/>
              <a:gd name="connsiteX2" fmla="*/ 0 w 47568"/>
              <a:gd name="connsiteY2" fmla="*/ 23784 h 47568"/>
              <a:gd name="connsiteX3" fmla="*/ 23784 w 47568"/>
              <a:gd name="connsiteY3" fmla="*/ 0 h 47568"/>
              <a:gd name="connsiteX4" fmla="*/ 47569 w 47568"/>
              <a:gd name="connsiteY4" fmla="*/ 23784 h 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68" h="47568">
                <a:moveTo>
                  <a:pt x="47569" y="23784"/>
                </a:moveTo>
                <a:cubicBezTo>
                  <a:pt x="47569" y="36920"/>
                  <a:pt x="36920" y="47569"/>
                  <a:pt x="23784" y="47569"/>
                </a:cubicBezTo>
                <a:cubicBezTo>
                  <a:pt x="10649" y="47569"/>
                  <a:pt x="0" y="36920"/>
                  <a:pt x="0" y="23784"/>
                </a:cubicBezTo>
                <a:cubicBezTo>
                  <a:pt x="0" y="10649"/>
                  <a:pt x="10649" y="0"/>
                  <a:pt x="23784" y="0"/>
                </a:cubicBezTo>
                <a:cubicBezTo>
                  <a:pt x="36920" y="0"/>
                  <a:pt x="47569" y="10649"/>
                  <a:pt x="47569" y="23784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197">
            <a:extLst>
              <a:ext uri="{FF2B5EF4-FFF2-40B4-BE49-F238E27FC236}">
                <a16:creationId xmlns:a16="http://schemas.microsoft.com/office/drawing/2014/main" id="{494E0B11-A072-B648-AE39-425477D65122}"/>
              </a:ext>
            </a:extLst>
          </p:cNvPr>
          <p:cNvSpPr/>
          <p:nvPr/>
        </p:nvSpPr>
        <p:spPr>
          <a:xfrm>
            <a:off x="21679283" y="7246229"/>
            <a:ext cx="424120" cy="424120"/>
          </a:xfrm>
          <a:custGeom>
            <a:avLst/>
            <a:gdLst>
              <a:gd name="connsiteX0" fmla="*/ 241330 w 261631"/>
              <a:gd name="connsiteY0" fmla="*/ 258147 h 261631"/>
              <a:gd name="connsiteX1" fmla="*/ 249739 w 261631"/>
              <a:gd name="connsiteY1" fmla="*/ 261632 h 261631"/>
              <a:gd name="connsiteX2" fmla="*/ 258147 w 261631"/>
              <a:gd name="connsiteY2" fmla="*/ 258147 h 261631"/>
              <a:gd name="connsiteX3" fmla="*/ 258147 w 261631"/>
              <a:gd name="connsiteY3" fmla="*/ 241331 h 261631"/>
              <a:gd name="connsiteX4" fmla="*/ 20300 w 261631"/>
              <a:gd name="connsiteY4" fmla="*/ 3484 h 261631"/>
              <a:gd name="connsiteX5" fmla="*/ 3484 w 261631"/>
              <a:gd name="connsiteY5" fmla="*/ 3484 h 261631"/>
              <a:gd name="connsiteX6" fmla="*/ 3484 w 261631"/>
              <a:gd name="connsiteY6" fmla="*/ 20300 h 261631"/>
              <a:gd name="connsiteX7" fmla="*/ 241330 w 261631"/>
              <a:gd name="connsiteY7" fmla="*/ 2581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631" h="261631">
                <a:moveTo>
                  <a:pt x="241330" y="258147"/>
                </a:moveTo>
                <a:cubicBezTo>
                  <a:pt x="243653" y="260470"/>
                  <a:pt x="246696" y="261632"/>
                  <a:pt x="249739" y="261632"/>
                </a:cubicBezTo>
                <a:cubicBezTo>
                  <a:pt x="252781" y="261632"/>
                  <a:pt x="255824" y="260470"/>
                  <a:pt x="258147" y="258147"/>
                </a:cubicBezTo>
                <a:cubicBezTo>
                  <a:pt x="262793" y="253502"/>
                  <a:pt x="262793" y="245976"/>
                  <a:pt x="258147" y="241331"/>
                </a:cubicBezTo>
                <a:lnTo>
                  <a:pt x="20300" y="3484"/>
                </a:lnTo>
                <a:cubicBezTo>
                  <a:pt x="15655" y="-1161"/>
                  <a:pt x="8129" y="-1161"/>
                  <a:pt x="3484" y="3484"/>
                </a:cubicBezTo>
                <a:cubicBezTo>
                  <a:pt x="-1161" y="8130"/>
                  <a:pt x="-1161" y="15656"/>
                  <a:pt x="3484" y="20300"/>
                </a:cubicBezTo>
                <a:lnTo>
                  <a:pt x="241330" y="258147"/>
                </a:ln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198">
            <a:extLst>
              <a:ext uri="{FF2B5EF4-FFF2-40B4-BE49-F238E27FC236}">
                <a16:creationId xmlns:a16="http://schemas.microsoft.com/office/drawing/2014/main" id="{F93CC2A6-AD9D-B741-A46D-915F44DF5C6A}"/>
              </a:ext>
            </a:extLst>
          </p:cNvPr>
          <p:cNvSpPr/>
          <p:nvPr/>
        </p:nvSpPr>
        <p:spPr>
          <a:xfrm>
            <a:off x="21621450" y="7212498"/>
            <a:ext cx="925350" cy="901248"/>
          </a:xfrm>
          <a:custGeom>
            <a:avLst/>
            <a:gdLst>
              <a:gd name="connsiteX0" fmla="*/ 377850 w 570830"/>
              <a:gd name="connsiteY0" fmla="*/ 620 h 555962"/>
              <a:gd name="connsiteX1" fmla="*/ 362561 w 570830"/>
              <a:gd name="connsiteY1" fmla="*/ 8716 h 555962"/>
              <a:gd name="connsiteX2" fmla="*/ 355853 w 570830"/>
              <a:gd name="connsiteY2" fmla="*/ 31522 h 555962"/>
              <a:gd name="connsiteX3" fmla="*/ 363544 w 570830"/>
              <a:gd name="connsiteY3" fmla="*/ 46010 h 555962"/>
              <a:gd name="connsiteX4" fmla="*/ 514113 w 570830"/>
              <a:gd name="connsiteY4" fmla="*/ 335708 h 555962"/>
              <a:gd name="connsiteX5" fmla="*/ 315344 w 570830"/>
              <a:gd name="connsiteY5" fmla="*/ 506554 h 555962"/>
              <a:gd name="connsiteX6" fmla="*/ 47570 w 570830"/>
              <a:gd name="connsiteY6" fmla="*/ 270548 h 555962"/>
              <a:gd name="connsiteX7" fmla="*/ 75585 w 570830"/>
              <a:gd name="connsiteY7" fmla="*/ 159075 h 555962"/>
              <a:gd name="connsiteX8" fmla="*/ 71381 w 570830"/>
              <a:gd name="connsiteY8" fmla="*/ 143233 h 555962"/>
              <a:gd name="connsiteX9" fmla="*/ 50971 w 570830"/>
              <a:gd name="connsiteY9" fmla="*/ 131073 h 555962"/>
              <a:gd name="connsiteX10" fmla="*/ 34254 w 570830"/>
              <a:gd name="connsiteY10" fmla="*/ 135510 h 555962"/>
              <a:gd name="connsiteX11" fmla="*/ 0 w 570830"/>
              <a:gd name="connsiteY11" fmla="*/ 270548 h 555962"/>
              <a:gd name="connsiteX12" fmla="*/ 321638 w 570830"/>
              <a:gd name="connsiteY12" fmla="*/ 553716 h 555962"/>
              <a:gd name="connsiteX13" fmla="*/ 554560 w 570830"/>
              <a:gd name="connsiteY13" fmla="*/ 365493 h 555962"/>
              <a:gd name="connsiteX14" fmla="*/ 377850 w 570830"/>
              <a:gd name="connsiteY14" fmla="*/ 620 h 5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0" h="555962">
                <a:moveTo>
                  <a:pt x="377850" y="620"/>
                </a:moveTo>
                <a:cubicBezTo>
                  <a:pt x="371468" y="-1567"/>
                  <a:pt x="364466" y="2244"/>
                  <a:pt x="362561" y="8716"/>
                </a:cubicBezTo>
                <a:lnTo>
                  <a:pt x="355853" y="31522"/>
                </a:lnTo>
                <a:cubicBezTo>
                  <a:pt x="354049" y="37654"/>
                  <a:pt x="357509" y="43908"/>
                  <a:pt x="363544" y="46010"/>
                </a:cubicBezTo>
                <a:cubicBezTo>
                  <a:pt x="478226" y="85955"/>
                  <a:pt x="549587" y="210821"/>
                  <a:pt x="514113" y="335708"/>
                </a:cubicBezTo>
                <a:cubicBezTo>
                  <a:pt x="488323" y="426503"/>
                  <a:pt x="409027" y="495056"/>
                  <a:pt x="315344" y="506554"/>
                </a:cubicBezTo>
                <a:cubicBezTo>
                  <a:pt x="170891" y="524282"/>
                  <a:pt x="47570" y="411549"/>
                  <a:pt x="47570" y="270548"/>
                </a:cubicBezTo>
                <a:cubicBezTo>
                  <a:pt x="47570" y="231815"/>
                  <a:pt x="57227" y="193517"/>
                  <a:pt x="75585" y="159075"/>
                </a:cubicBezTo>
                <a:cubicBezTo>
                  <a:pt x="78591" y="153435"/>
                  <a:pt x="76872" y="146504"/>
                  <a:pt x="71381" y="143233"/>
                </a:cubicBezTo>
                <a:lnTo>
                  <a:pt x="50971" y="131073"/>
                </a:lnTo>
                <a:cubicBezTo>
                  <a:pt x="45176" y="127620"/>
                  <a:pt x="37456" y="129572"/>
                  <a:pt x="34254" y="135510"/>
                </a:cubicBezTo>
                <a:cubicBezTo>
                  <a:pt x="11812" y="177126"/>
                  <a:pt x="0" y="223552"/>
                  <a:pt x="0" y="270548"/>
                </a:cubicBezTo>
                <a:cubicBezTo>
                  <a:pt x="0" y="439843"/>
                  <a:pt x="148171" y="575191"/>
                  <a:pt x="321638" y="553716"/>
                </a:cubicBezTo>
                <a:cubicBezTo>
                  <a:pt x="427768" y="540578"/>
                  <a:pt x="519350" y="466471"/>
                  <a:pt x="554560" y="365493"/>
                </a:cubicBezTo>
                <a:cubicBezTo>
                  <a:pt x="608893" y="209677"/>
                  <a:pt x="521377" y="49830"/>
                  <a:pt x="377850" y="620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Gráfico 246">
            <a:extLst>
              <a:ext uri="{FF2B5EF4-FFF2-40B4-BE49-F238E27FC236}">
                <a16:creationId xmlns:a16="http://schemas.microsoft.com/office/drawing/2014/main" id="{88172623-D212-9C4D-8728-348D2C98495B}"/>
              </a:ext>
            </a:extLst>
          </p:cNvPr>
          <p:cNvSpPr/>
          <p:nvPr/>
        </p:nvSpPr>
        <p:spPr>
          <a:xfrm rot="16200000">
            <a:off x="4133469" y="7255218"/>
            <a:ext cx="875867" cy="875867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2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3068408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AE811127-2560-0345-B65B-F5EC16F5FA9F}"/>
              </a:ext>
            </a:extLst>
          </p:cNvPr>
          <p:cNvSpPr/>
          <p:nvPr/>
        </p:nvSpPr>
        <p:spPr>
          <a:xfrm>
            <a:off x="1041991" y="5392610"/>
            <a:ext cx="4550735" cy="60415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E6C81-2DBB-474D-86A3-8D9E159447EB}"/>
              </a:ext>
            </a:extLst>
          </p:cNvPr>
          <p:cNvCxnSpPr>
            <a:cxnSpLocks/>
          </p:cNvCxnSpPr>
          <p:nvPr/>
        </p:nvCxnSpPr>
        <p:spPr>
          <a:xfrm>
            <a:off x="3340060" y="5816009"/>
            <a:ext cx="0" cy="183943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66955AA-D445-7C49-B3DE-982BB930BE19}"/>
              </a:ext>
            </a:extLst>
          </p:cNvPr>
          <p:cNvSpPr/>
          <p:nvPr/>
        </p:nvSpPr>
        <p:spPr>
          <a:xfrm>
            <a:off x="2755987" y="6910694"/>
            <a:ext cx="1168145" cy="1168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CECB7-E2B4-854B-851A-F1DE29C6F69C}"/>
              </a:ext>
            </a:extLst>
          </p:cNvPr>
          <p:cNvSpPr/>
          <p:nvPr/>
        </p:nvSpPr>
        <p:spPr>
          <a:xfrm>
            <a:off x="1644657" y="46038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CFDED-6E2A-8F4F-8E0E-A5335BE7D6E0}"/>
              </a:ext>
            </a:extLst>
          </p:cNvPr>
          <p:cNvSpPr txBox="1"/>
          <p:nvPr/>
        </p:nvSpPr>
        <p:spPr>
          <a:xfrm>
            <a:off x="1642053" y="845416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EC1DA-71AE-5B4D-9D53-E2C1DA1B639B}"/>
              </a:ext>
            </a:extLst>
          </p:cNvPr>
          <p:cNvSpPr txBox="1"/>
          <p:nvPr/>
        </p:nvSpPr>
        <p:spPr>
          <a:xfrm>
            <a:off x="1642053" y="1091156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45CD78-17CF-0A49-A461-96EC763A1645}"/>
              </a:ext>
            </a:extLst>
          </p:cNvPr>
          <p:cNvCxnSpPr>
            <a:cxnSpLocks/>
          </p:cNvCxnSpPr>
          <p:nvPr/>
        </p:nvCxnSpPr>
        <p:spPr>
          <a:xfrm flipH="1">
            <a:off x="2915474" y="10271050"/>
            <a:ext cx="84916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evron 38">
            <a:extLst>
              <a:ext uri="{FF2B5EF4-FFF2-40B4-BE49-F238E27FC236}">
                <a16:creationId xmlns:a16="http://schemas.microsoft.com/office/drawing/2014/main" id="{27E7F690-EDF6-5741-AD45-51634BE53289}"/>
              </a:ext>
            </a:extLst>
          </p:cNvPr>
          <p:cNvSpPr/>
          <p:nvPr/>
        </p:nvSpPr>
        <p:spPr>
          <a:xfrm>
            <a:off x="5486401" y="5392610"/>
            <a:ext cx="4550735" cy="60415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5C5AD7-9FC2-B449-AF27-5E72706F7A0F}"/>
              </a:ext>
            </a:extLst>
          </p:cNvPr>
          <p:cNvCxnSpPr>
            <a:cxnSpLocks/>
          </p:cNvCxnSpPr>
          <p:nvPr/>
        </p:nvCxnSpPr>
        <p:spPr>
          <a:xfrm>
            <a:off x="7784470" y="5816009"/>
            <a:ext cx="0" cy="183943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090D3A-4EF4-C94E-A15D-6F5A58CCEB25}"/>
              </a:ext>
            </a:extLst>
          </p:cNvPr>
          <p:cNvSpPr/>
          <p:nvPr/>
        </p:nvSpPr>
        <p:spPr>
          <a:xfrm>
            <a:off x="7200397" y="6910694"/>
            <a:ext cx="1168145" cy="1168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40C712-9688-FA4D-8C97-0562710AF2A4}"/>
              </a:ext>
            </a:extLst>
          </p:cNvPr>
          <p:cNvSpPr/>
          <p:nvPr/>
        </p:nvSpPr>
        <p:spPr>
          <a:xfrm>
            <a:off x="6089067" y="46038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9B7E4-CA07-7746-AE8E-9EE9B3F86324}"/>
              </a:ext>
            </a:extLst>
          </p:cNvPr>
          <p:cNvSpPr txBox="1"/>
          <p:nvPr/>
        </p:nvSpPr>
        <p:spPr>
          <a:xfrm>
            <a:off x="6086463" y="845416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B6FE9B-AFFA-1A49-B1FA-21EECDD32DBF}"/>
              </a:ext>
            </a:extLst>
          </p:cNvPr>
          <p:cNvSpPr txBox="1"/>
          <p:nvPr/>
        </p:nvSpPr>
        <p:spPr>
          <a:xfrm>
            <a:off x="6086463" y="1091156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B7B347-FB37-E741-9031-2827CDF7C743}"/>
              </a:ext>
            </a:extLst>
          </p:cNvPr>
          <p:cNvCxnSpPr>
            <a:cxnSpLocks/>
          </p:cNvCxnSpPr>
          <p:nvPr/>
        </p:nvCxnSpPr>
        <p:spPr>
          <a:xfrm flipH="1">
            <a:off x="7359884" y="10271050"/>
            <a:ext cx="84916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>
            <a:extLst>
              <a:ext uri="{FF2B5EF4-FFF2-40B4-BE49-F238E27FC236}">
                <a16:creationId xmlns:a16="http://schemas.microsoft.com/office/drawing/2014/main" id="{4CB38DCC-52CF-214C-90A5-60018A1E04CA}"/>
              </a:ext>
            </a:extLst>
          </p:cNvPr>
          <p:cNvSpPr/>
          <p:nvPr/>
        </p:nvSpPr>
        <p:spPr>
          <a:xfrm>
            <a:off x="9909544" y="5392610"/>
            <a:ext cx="4550735" cy="60415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603D22-907D-FD47-B08B-C649865B0290}"/>
              </a:ext>
            </a:extLst>
          </p:cNvPr>
          <p:cNvCxnSpPr>
            <a:cxnSpLocks/>
          </p:cNvCxnSpPr>
          <p:nvPr/>
        </p:nvCxnSpPr>
        <p:spPr>
          <a:xfrm>
            <a:off x="12207613" y="5816009"/>
            <a:ext cx="0" cy="18394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01E3C88-C71E-5643-9D49-C3D1D87B8462}"/>
              </a:ext>
            </a:extLst>
          </p:cNvPr>
          <p:cNvSpPr/>
          <p:nvPr/>
        </p:nvSpPr>
        <p:spPr>
          <a:xfrm>
            <a:off x="11623540" y="6910694"/>
            <a:ext cx="1168145" cy="1168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80FCEE-12BE-A14A-9FF6-24D0D5403328}"/>
              </a:ext>
            </a:extLst>
          </p:cNvPr>
          <p:cNvSpPr/>
          <p:nvPr/>
        </p:nvSpPr>
        <p:spPr>
          <a:xfrm>
            <a:off x="10512210" y="46038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57BAD1-A9AF-AD4E-9BBF-5CB16F41DF41}"/>
              </a:ext>
            </a:extLst>
          </p:cNvPr>
          <p:cNvSpPr txBox="1"/>
          <p:nvPr/>
        </p:nvSpPr>
        <p:spPr>
          <a:xfrm>
            <a:off x="10509606" y="845416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E1BBF4-DC6F-A64B-990D-6F34A2E60F7F}"/>
              </a:ext>
            </a:extLst>
          </p:cNvPr>
          <p:cNvSpPr txBox="1"/>
          <p:nvPr/>
        </p:nvSpPr>
        <p:spPr>
          <a:xfrm>
            <a:off x="10509606" y="1091156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E6D0D7-0024-9947-81CC-5271A5983E8E}"/>
              </a:ext>
            </a:extLst>
          </p:cNvPr>
          <p:cNvCxnSpPr>
            <a:cxnSpLocks/>
          </p:cNvCxnSpPr>
          <p:nvPr/>
        </p:nvCxnSpPr>
        <p:spPr>
          <a:xfrm flipH="1">
            <a:off x="11783027" y="10271050"/>
            <a:ext cx="849169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hevron 66">
            <a:extLst>
              <a:ext uri="{FF2B5EF4-FFF2-40B4-BE49-F238E27FC236}">
                <a16:creationId xmlns:a16="http://schemas.microsoft.com/office/drawing/2014/main" id="{DE57CCB7-AFE7-A648-B307-2BC7067DEA01}"/>
              </a:ext>
            </a:extLst>
          </p:cNvPr>
          <p:cNvSpPr/>
          <p:nvPr/>
        </p:nvSpPr>
        <p:spPr>
          <a:xfrm>
            <a:off x="14353954" y="5392610"/>
            <a:ext cx="4550735" cy="604151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C67DAF-A394-B745-B717-FC99B09306C8}"/>
              </a:ext>
            </a:extLst>
          </p:cNvPr>
          <p:cNvCxnSpPr>
            <a:cxnSpLocks/>
          </p:cNvCxnSpPr>
          <p:nvPr/>
        </p:nvCxnSpPr>
        <p:spPr>
          <a:xfrm>
            <a:off x="16652023" y="5816009"/>
            <a:ext cx="0" cy="1839432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D7F9B99-D361-8545-BB19-5C3261C56AAB}"/>
              </a:ext>
            </a:extLst>
          </p:cNvPr>
          <p:cNvSpPr/>
          <p:nvPr/>
        </p:nvSpPr>
        <p:spPr>
          <a:xfrm>
            <a:off x="16067950" y="6910694"/>
            <a:ext cx="1168145" cy="11681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2F08CF-7804-8D4C-8AE3-7626E4742659}"/>
              </a:ext>
            </a:extLst>
          </p:cNvPr>
          <p:cNvSpPr/>
          <p:nvPr/>
        </p:nvSpPr>
        <p:spPr>
          <a:xfrm>
            <a:off x="14956620" y="46038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FFB6B6-D3D3-1941-AA30-99BCF7CB9738}"/>
              </a:ext>
            </a:extLst>
          </p:cNvPr>
          <p:cNvSpPr txBox="1"/>
          <p:nvPr/>
        </p:nvSpPr>
        <p:spPr>
          <a:xfrm>
            <a:off x="14954016" y="845416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412AAB-EC2C-BB43-B3EE-A7E6FE8CBA38}"/>
              </a:ext>
            </a:extLst>
          </p:cNvPr>
          <p:cNvSpPr txBox="1"/>
          <p:nvPr/>
        </p:nvSpPr>
        <p:spPr>
          <a:xfrm>
            <a:off x="14954016" y="1091156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DEC301-625B-3F4E-8E68-F32FB496B12D}"/>
              </a:ext>
            </a:extLst>
          </p:cNvPr>
          <p:cNvCxnSpPr>
            <a:cxnSpLocks/>
          </p:cNvCxnSpPr>
          <p:nvPr/>
        </p:nvCxnSpPr>
        <p:spPr>
          <a:xfrm flipH="1">
            <a:off x="16227437" y="10271050"/>
            <a:ext cx="8491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evron 73">
            <a:extLst>
              <a:ext uri="{FF2B5EF4-FFF2-40B4-BE49-F238E27FC236}">
                <a16:creationId xmlns:a16="http://schemas.microsoft.com/office/drawing/2014/main" id="{A28C9E26-D7C9-4C4A-BE87-997A41126F58}"/>
              </a:ext>
            </a:extLst>
          </p:cNvPr>
          <p:cNvSpPr/>
          <p:nvPr/>
        </p:nvSpPr>
        <p:spPr>
          <a:xfrm>
            <a:off x="18798364" y="5392610"/>
            <a:ext cx="4550735" cy="60415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50612E9-F717-E742-AC6F-6A4E08615AE1}"/>
              </a:ext>
            </a:extLst>
          </p:cNvPr>
          <p:cNvCxnSpPr>
            <a:cxnSpLocks/>
          </p:cNvCxnSpPr>
          <p:nvPr/>
        </p:nvCxnSpPr>
        <p:spPr>
          <a:xfrm>
            <a:off x="21096433" y="5816009"/>
            <a:ext cx="0" cy="183943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ACD9F94-BDC8-6E4E-BADF-8622A7258730}"/>
              </a:ext>
            </a:extLst>
          </p:cNvPr>
          <p:cNvSpPr/>
          <p:nvPr/>
        </p:nvSpPr>
        <p:spPr>
          <a:xfrm>
            <a:off x="20512360" y="6910694"/>
            <a:ext cx="1168145" cy="1168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9851DF-924F-2141-A654-248D98EDEA5C}"/>
              </a:ext>
            </a:extLst>
          </p:cNvPr>
          <p:cNvSpPr/>
          <p:nvPr/>
        </p:nvSpPr>
        <p:spPr>
          <a:xfrm>
            <a:off x="19401030" y="46038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0A4BA4-5AB2-A747-AF48-B44FFE2D211B}"/>
              </a:ext>
            </a:extLst>
          </p:cNvPr>
          <p:cNvSpPr txBox="1"/>
          <p:nvPr/>
        </p:nvSpPr>
        <p:spPr>
          <a:xfrm>
            <a:off x="19398426" y="8454163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5BC32-27AD-0244-98DD-CA2F58D6C0B4}"/>
              </a:ext>
            </a:extLst>
          </p:cNvPr>
          <p:cNvSpPr txBox="1"/>
          <p:nvPr/>
        </p:nvSpPr>
        <p:spPr>
          <a:xfrm>
            <a:off x="19398426" y="10911565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25AB87-12FB-4E47-8B2F-F9398950D772}"/>
              </a:ext>
            </a:extLst>
          </p:cNvPr>
          <p:cNvCxnSpPr>
            <a:cxnSpLocks/>
          </p:cNvCxnSpPr>
          <p:nvPr/>
        </p:nvCxnSpPr>
        <p:spPr>
          <a:xfrm flipH="1">
            <a:off x="20671847" y="10271050"/>
            <a:ext cx="84916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ráfico 225">
            <a:extLst>
              <a:ext uri="{FF2B5EF4-FFF2-40B4-BE49-F238E27FC236}">
                <a16:creationId xmlns:a16="http://schemas.microsoft.com/office/drawing/2014/main" id="{4AA26160-260B-FF42-AE72-32F23EEC9166}"/>
              </a:ext>
            </a:extLst>
          </p:cNvPr>
          <p:cNvSpPr/>
          <p:nvPr/>
        </p:nvSpPr>
        <p:spPr>
          <a:xfrm>
            <a:off x="2983348" y="7236977"/>
            <a:ext cx="701632" cy="526224"/>
          </a:xfrm>
          <a:custGeom>
            <a:avLst/>
            <a:gdLst>
              <a:gd name="connsiteX0" fmla="*/ 567115 w 570831"/>
              <a:gd name="connsiteY0" fmla="*/ 205421 h 428123"/>
              <a:gd name="connsiteX1" fmla="*/ 353053 w 570831"/>
              <a:gd name="connsiteY1" fmla="*/ 3252 h 428123"/>
              <a:gd name="connsiteX2" fmla="*/ 344878 w 570831"/>
              <a:gd name="connsiteY2" fmla="*/ 0 h 428123"/>
              <a:gd name="connsiteX3" fmla="*/ 166493 w 570831"/>
              <a:gd name="connsiteY3" fmla="*/ 0 h 428123"/>
              <a:gd name="connsiteX4" fmla="*/ 155437 w 570831"/>
              <a:gd name="connsiteY4" fmla="*/ 7502 h 428123"/>
              <a:gd name="connsiteX5" fmla="*/ 158316 w 570831"/>
              <a:gd name="connsiteY5" fmla="*/ 20533 h 428123"/>
              <a:gd name="connsiteX6" fmla="*/ 262491 w 570831"/>
              <a:gd name="connsiteY6" fmla="*/ 118924 h 428123"/>
              <a:gd name="connsiteX7" fmla="*/ 11893 w 570831"/>
              <a:gd name="connsiteY7" fmla="*/ 118924 h 428123"/>
              <a:gd name="connsiteX8" fmla="*/ 0 w 570831"/>
              <a:gd name="connsiteY8" fmla="*/ 130815 h 428123"/>
              <a:gd name="connsiteX9" fmla="*/ 0 w 570831"/>
              <a:gd name="connsiteY9" fmla="*/ 297307 h 428123"/>
              <a:gd name="connsiteX10" fmla="*/ 11893 w 570831"/>
              <a:gd name="connsiteY10" fmla="*/ 309200 h 428123"/>
              <a:gd name="connsiteX11" fmla="*/ 262491 w 570831"/>
              <a:gd name="connsiteY11" fmla="*/ 309200 h 428123"/>
              <a:gd name="connsiteX12" fmla="*/ 158316 w 570831"/>
              <a:gd name="connsiteY12" fmla="*/ 407590 h 428123"/>
              <a:gd name="connsiteX13" fmla="*/ 155437 w 570831"/>
              <a:gd name="connsiteY13" fmla="*/ 420621 h 428123"/>
              <a:gd name="connsiteX14" fmla="*/ 166493 w 570831"/>
              <a:gd name="connsiteY14" fmla="*/ 428123 h 428123"/>
              <a:gd name="connsiteX15" fmla="*/ 344878 w 570831"/>
              <a:gd name="connsiteY15" fmla="*/ 428123 h 428123"/>
              <a:gd name="connsiteX16" fmla="*/ 353053 w 570831"/>
              <a:gd name="connsiteY16" fmla="*/ 424871 h 428123"/>
              <a:gd name="connsiteX17" fmla="*/ 567115 w 570831"/>
              <a:gd name="connsiteY17" fmla="*/ 222702 h 428123"/>
              <a:gd name="connsiteX18" fmla="*/ 570831 w 570831"/>
              <a:gd name="connsiteY18" fmla="*/ 214062 h 428123"/>
              <a:gd name="connsiteX19" fmla="*/ 567115 w 570831"/>
              <a:gd name="connsiteY19" fmla="*/ 205421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67115" y="205421"/>
                </a:moveTo>
                <a:lnTo>
                  <a:pt x="353053" y="3252"/>
                </a:lnTo>
                <a:cubicBezTo>
                  <a:pt x="350847" y="1162"/>
                  <a:pt x="347920" y="0"/>
                  <a:pt x="344878" y="0"/>
                </a:cubicBezTo>
                <a:lnTo>
                  <a:pt x="166493" y="0"/>
                </a:lnTo>
                <a:cubicBezTo>
                  <a:pt x="161615" y="0"/>
                  <a:pt x="157248" y="2973"/>
                  <a:pt x="155437" y="7502"/>
                </a:cubicBezTo>
                <a:cubicBezTo>
                  <a:pt x="153648" y="12032"/>
                  <a:pt x="154787" y="17188"/>
                  <a:pt x="158316" y="20533"/>
                </a:cubicBezTo>
                <a:lnTo>
                  <a:pt x="262491" y="118924"/>
                </a:lnTo>
                <a:lnTo>
                  <a:pt x="11893" y="118924"/>
                </a:lnTo>
                <a:cubicBezTo>
                  <a:pt x="5319" y="118924"/>
                  <a:pt x="0" y="124243"/>
                  <a:pt x="0" y="130815"/>
                </a:cubicBezTo>
                <a:lnTo>
                  <a:pt x="0" y="297307"/>
                </a:lnTo>
                <a:cubicBezTo>
                  <a:pt x="0" y="303881"/>
                  <a:pt x="5319" y="309200"/>
                  <a:pt x="11893" y="309200"/>
                </a:cubicBezTo>
                <a:lnTo>
                  <a:pt x="262491" y="309200"/>
                </a:lnTo>
                <a:lnTo>
                  <a:pt x="158316" y="407590"/>
                </a:lnTo>
                <a:cubicBezTo>
                  <a:pt x="154786" y="410935"/>
                  <a:pt x="153647" y="416091"/>
                  <a:pt x="155437" y="420621"/>
                </a:cubicBezTo>
                <a:cubicBezTo>
                  <a:pt x="157248" y="425151"/>
                  <a:pt x="161615" y="428123"/>
                  <a:pt x="166493" y="428123"/>
                </a:cubicBezTo>
                <a:lnTo>
                  <a:pt x="344878" y="428123"/>
                </a:lnTo>
                <a:cubicBezTo>
                  <a:pt x="347920" y="428123"/>
                  <a:pt x="350847" y="426962"/>
                  <a:pt x="353053" y="424871"/>
                </a:cubicBezTo>
                <a:lnTo>
                  <a:pt x="567115" y="222702"/>
                </a:lnTo>
                <a:cubicBezTo>
                  <a:pt x="569484" y="220472"/>
                  <a:pt x="570831" y="217336"/>
                  <a:pt x="570831" y="214062"/>
                </a:cubicBezTo>
                <a:cubicBezTo>
                  <a:pt x="570831" y="210787"/>
                  <a:pt x="569484" y="207651"/>
                  <a:pt x="567115" y="20542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Gráfico 246">
            <a:extLst>
              <a:ext uri="{FF2B5EF4-FFF2-40B4-BE49-F238E27FC236}">
                <a16:creationId xmlns:a16="http://schemas.microsoft.com/office/drawing/2014/main" id="{E018451D-0F27-5D4D-B018-FF08C939D2F4}"/>
              </a:ext>
            </a:extLst>
          </p:cNvPr>
          <p:cNvSpPr/>
          <p:nvPr/>
        </p:nvSpPr>
        <p:spPr>
          <a:xfrm>
            <a:off x="20816889" y="7224268"/>
            <a:ext cx="570831" cy="57083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Forma libre 285">
            <a:extLst>
              <a:ext uri="{FF2B5EF4-FFF2-40B4-BE49-F238E27FC236}">
                <a16:creationId xmlns:a16="http://schemas.microsoft.com/office/drawing/2014/main" id="{D7C33F7E-0CB4-7F42-AEF9-89CE45FAF33E}"/>
              </a:ext>
            </a:extLst>
          </p:cNvPr>
          <p:cNvSpPr/>
          <p:nvPr/>
        </p:nvSpPr>
        <p:spPr>
          <a:xfrm>
            <a:off x="16266871" y="7130271"/>
            <a:ext cx="655037" cy="655037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286">
            <a:extLst>
              <a:ext uri="{FF2B5EF4-FFF2-40B4-BE49-F238E27FC236}">
                <a16:creationId xmlns:a16="http://schemas.microsoft.com/office/drawing/2014/main" id="{F9629479-1F1B-3740-88AB-1A2B5423408F}"/>
              </a:ext>
            </a:extLst>
          </p:cNvPr>
          <p:cNvSpPr/>
          <p:nvPr/>
        </p:nvSpPr>
        <p:spPr>
          <a:xfrm>
            <a:off x="16611060" y="7474460"/>
            <a:ext cx="414641" cy="414641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328">
            <a:extLst>
              <a:ext uri="{FF2B5EF4-FFF2-40B4-BE49-F238E27FC236}">
                <a16:creationId xmlns:a16="http://schemas.microsoft.com/office/drawing/2014/main" id="{E2259DCA-33C9-624B-A3E4-B0808A3A9A4C}"/>
              </a:ext>
            </a:extLst>
          </p:cNvPr>
          <p:cNvSpPr/>
          <p:nvPr/>
        </p:nvSpPr>
        <p:spPr>
          <a:xfrm>
            <a:off x="12135570" y="7072875"/>
            <a:ext cx="220710" cy="220710"/>
          </a:xfrm>
          <a:custGeom>
            <a:avLst/>
            <a:gdLst>
              <a:gd name="connsiteX0" fmla="*/ 160223 w 160133"/>
              <a:gd name="connsiteY0" fmla="*/ 80512 h 160133"/>
              <a:gd name="connsiteX1" fmla="*/ 80512 w 160133"/>
              <a:gd name="connsiteY1" fmla="*/ 160223 h 160133"/>
              <a:gd name="connsiteX2" fmla="*/ 801 w 160133"/>
              <a:gd name="connsiteY2" fmla="*/ 80512 h 160133"/>
              <a:gd name="connsiteX3" fmla="*/ 80512 w 160133"/>
              <a:gd name="connsiteY3" fmla="*/ 801 h 160133"/>
              <a:gd name="connsiteX4" fmla="*/ 160223 w 160133"/>
              <a:gd name="connsiteY4" fmla="*/ 80512 h 1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33" h="160133">
                <a:moveTo>
                  <a:pt x="160223" y="80512"/>
                </a:moveTo>
                <a:cubicBezTo>
                  <a:pt x="160223" y="124535"/>
                  <a:pt x="124535" y="160223"/>
                  <a:pt x="80512" y="160223"/>
                </a:cubicBezTo>
                <a:cubicBezTo>
                  <a:pt x="36489" y="160223"/>
                  <a:pt x="801" y="124535"/>
                  <a:pt x="801" y="80512"/>
                </a:cubicBezTo>
                <a:cubicBezTo>
                  <a:pt x="801" y="36489"/>
                  <a:pt x="36489" y="801"/>
                  <a:pt x="80512" y="801"/>
                </a:cubicBezTo>
                <a:cubicBezTo>
                  <a:pt x="124535" y="801"/>
                  <a:pt x="160223" y="36489"/>
                  <a:pt x="160223" y="8051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Forma libre 329">
            <a:extLst>
              <a:ext uri="{FF2B5EF4-FFF2-40B4-BE49-F238E27FC236}">
                <a16:creationId xmlns:a16="http://schemas.microsoft.com/office/drawing/2014/main" id="{275A2A2B-353F-CD4C-BCC2-250FFC726040}"/>
              </a:ext>
            </a:extLst>
          </p:cNvPr>
          <p:cNvSpPr/>
          <p:nvPr/>
        </p:nvSpPr>
        <p:spPr>
          <a:xfrm>
            <a:off x="11900148" y="7229825"/>
            <a:ext cx="691560" cy="597390"/>
          </a:xfrm>
          <a:custGeom>
            <a:avLst/>
            <a:gdLst>
              <a:gd name="connsiteX0" fmla="*/ 456364 w 501750"/>
              <a:gd name="connsiteY0" fmla="*/ 187215 h 433427"/>
              <a:gd name="connsiteX1" fmla="*/ 456846 w 501750"/>
              <a:gd name="connsiteY1" fmla="*/ 161367 h 433427"/>
              <a:gd name="connsiteX2" fmla="*/ 429799 w 501750"/>
              <a:gd name="connsiteY2" fmla="*/ 50140 h 433427"/>
              <a:gd name="connsiteX3" fmla="*/ 433516 w 501750"/>
              <a:gd name="connsiteY3" fmla="*/ 34962 h 433427"/>
              <a:gd name="connsiteX4" fmla="*/ 399354 w 501750"/>
              <a:gd name="connsiteY4" fmla="*/ 801 h 433427"/>
              <a:gd name="connsiteX5" fmla="*/ 365192 w 501750"/>
              <a:gd name="connsiteY5" fmla="*/ 34962 h 433427"/>
              <a:gd name="connsiteX6" fmla="*/ 399354 w 501750"/>
              <a:gd name="connsiteY6" fmla="*/ 69124 h 433427"/>
              <a:gd name="connsiteX7" fmla="*/ 413472 w 501750"/>
              <a:gd name="connsiteY7" fmla="*/ 65982 h 433427"/>
              <a:gd name="connsiteX8" fmla="*/ 434072 w 501750"/>
              <a:gd name="connsiteY8" fmla="*/ 160778 h 433427"/>
              <a:gd name="connsiteX9" fmla="*/ 433631 w 501750"/>
              <a:gd name="connsiteY9" fmla="*/ 183008 h 433427"/>
              <a:gd name="connsiteX10" fmla="*/ 433516 w 501750"/>
              <a:gd name="connsiteY10" fmla="*/ 182997 h 433427"/>
              <a:gd name="connsiteX11" fmla="*/ 410742 w 501750"/>
              <a:gd name="connsiteY11" fmla="*/ 182997 h 433427"/>
              <a:gd name="connsiteX12" fmla="*/ 410742 w 501750"/>
              <a:gd name="connsiteY12" fmla="*/ 162613 h 433427"/>
              <a:gd name="connsiteX13" fmla="*/ 373733 w 501750"/>
              <a:gd name="connsiteY13" fmla="*/ 101718 h 433427"/>
              <a:gd name="connsiteX14" fmla="*/ 251319 w 501750"/>
              <a:gd name="connsiteY14" fmla="*/ 69124 h 433427"/>
              <a:gd name="connsiteX15" fmla="*/ 128906 w 501750"/>
              <a:gd name="connsiteY15" fmla="*/ 101718 h 433427"/>
              <a:gd name="connsiteX16" fmla="*/ 91897 w 501750"/>
              <a:gd name="connsiteY16" fmla="*/ 162613 h 433427"/>
              <a:gd name="connsiteX17" fmla="*/ 91897 w 501750"/>
              <a:gd name="connsiteY17" fmla="*/ 182997 h 433427"/>
              <a:gd name="connsiteX18" fmla="*/ 69987 w 501750"/>
              <a:gd name="connsiteY18" fmla="*/ 182997 h 433427"/>
              <a:gd name="connsiteX19" fmla="*/ 69546 w 501750"/>
              <a:gd name="connsiteY19" fmla="*/ 160778 h 433427"/>
              <a:gd name="connsiteX20" fmla="*/ 90145 w 501750"/>
              <a:gd name="connsiteY20" fmla="*/ 65982 h 433427"/>
              <a:gd name="connsiteX21" fmla="*/ 104264 w 501750"/>
              <a:gd name="connsiteY21" fmla="*/ 69124 h 433427"/>
              <a:gd name="connsiteX22" fmla="*/ 138426 w 501750"/>
              <a:gd name="connsiteY22" fmla="*/ 34962 h 433427"/>
              <a:gd name="connsiteX23" fmla="*/ 104264 w 501750"/>
              <a:gd name="connsiteY23" fmla="*/ 801 h 433427"/>
              <a:gd name="connsiteX24" fmla="*/ 70102 w 501750"/>
              <a:gd name="connsiteY24" fmla="*/ 34962 h 433427"/>
              <a:gd name="connsiteX25" fmla="*/ 73819 w 501750"/>
              <a:gd name="connsiteY25" fmla="*/ 50140 h 433427"/>
              <a:gd name="connsiteX26" fmla="*/ 46772 w 501750"/>
              <a:gd name="connsiteY26" fmla="*/ 161367 h 433427"/>
              <a:gd name="connsiteX27" fmla="*/ 47250 w 501750"/>
              <a:gd name="connsiteY27" fmla="*/ 186912 h 433427"/>
              <a:gd name="connsiteX28" fmla="*/ 801 w 501750"/>
              <a:gd name="connsiteY28" fmla="*/ 251319 h 433427"/>
              <a:gd name="connsiteX29" fmla="*/ 801 w 501750"/>
              <a:gd name="connsiteY29" fmla="*/ 274094 h 433427"/>
              <a:gd name="connsiteX30" fmla="*/ 52500 w 501750"/>
              <a:gd name="connsiteY30" fmla="*/ 340134 h 433427"/>
              <a:gd name="connsiteX31" fmla="*/ 69346 w 501750"/>
              <a:gd name="connsiteY31" fmla="*/ 424364 h 433427"/>
              <a:gd name="connsiteX32" fmla="*/ 80511 w 501750"/>
              <a:gd name="connsiteY32" fmla="*/ 433516 h 433427"/>
              <a:gd name="connsiteX33" fmla="*/ 422128 w 501750"/>
              <a:gd name="connsiteY33" fmla="*/ 433516 h 433427"/>
              <a:gd name="connsiteX34" fmla="*/ 433293 w 501750"/>
              <a:gd name="connsiteY34" fmla="*/ 424364 h 433427"/>
              <a:gd name="connsiteX35" fmla="*/ 450139 w 501750"/>
              <a:gd name="connsiteY35" fmla="*/ 340136 h 433427"/>
              <a:gd name="connsiteX36" fmla="*/ 501838 w 501750"/>
              <a:gd name="connsiteY36" fmla="*/ 274095 h 433427"/>
              <a:gd name="connsiteX37" fmla="*/ 501838 w 501750"/>
              <a:gd name="connsiteY37" fmla="*/ 251321 h 433427"/>
              <a:gd name="connsiteX38" fmla="*/ 456364 w 501750"/>
              <a:gd name="connsiteY38" fmla="*/ 187215 h 433427"/>
              <a:gd name="connsiteX39" fmla="*/ 456290 w 501750"/>
              <a:gd name="connsiteY39" fmla="*/ 274095 h 433427"/>
              <a:gd name="connsiteX40" fmla="*/ 433516 w 501750"/>
              <a:gd name="connsiteY40" fmla="*/ 296869 h 433427"/>
              <a:gd name="connsiteX41" fmla="*/ 69123 w 501750"/>
              <a:gd name="connsiteY41" fmla="*/ 296869 h 433427"/>
              <a:gd name="connsiteX42" fmla="*/ 46349 w 501750"/>
              <a:gd name="connsiteY42" fmla="*/ 274095 h 433427"/>
              <a:gd name="connsiteX43" fmla="*/ 46349 w 501750"/>
              <a:gd name="connsiteY43" fmla="*/ 251321 h 433427"/>
              <a:gd name="connsiteX44" fmla="*/ 69123 w 501750"/>
              <a:gd name="connsiteY44" fmla="*/ 228545 h 433427"/>
              <a:gd name="connsiteX45" fmla="*/ 433515 w 501750"/>
              <a:gd name="connsiteY45" fmla="*/ 228545 h 433427"/>
              <a:gd name="connsiteX46" fmla="*/ 456289 w 501750"/>
              <a:gd name="connsiteY46" fmla="*/ 251319 h 433427"/>
              <a:gd name="connsiteX47" fmla="*/ 456289 w 501750"/>
              <a:gd name="connsiteY47" fmla="*/ 274095 h 4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750" h="433427">
                <a:moveTo>
                  <a:pt x="456364" y="187215"/>
                </a:moveTo>
                <a:cubicBezTo>
                  <a:pt x="456448" y="178080"/>
                  <a:pt x="456635" y="169378"/>
                  <a:pt x="456846" y="161367"/>
                </a:cubicBezTo>
                <a:cubicBezTo>
                  <a:pt x="458029" y="114822"/>
                  <a:pt x="458467" y="82984"/>
                  <a:pt x="429799" y="50140"/>
                </a:cubicBezTo>
                <a:cubicBezTo>
                  <a:pt x="432099" y="45547"/>
                  <a:pt x="433516" y="40440"/>
                  <a:pt x="433516" y="34962"/>
                </a:cubicBezTo>
                <a:cubicBezTo>
                  <a:pt x="433516" y="16124"/>
                  <a:pt x="418192" y="801"/>
                  <a:pt x="399354" y="801"/>
                </a:cubicBezTo>
                <a:cubicBezTo>
                  <a:pt x="380516" y="801"/>
                  <a:pt x="365192" y="16124"/>
                  <a:pt x="365192" y="34962"/>
                </a:cubicBezTo>
                <a:cubicBezTo>
                  <a:pt x="365192" y="53800"/>
                  <a:pt x="380516" y="69124"/>
                  <a:pt x="399354" y="69124"/>
                </a:cubicBezTo>
                <a:cubicBezTo>
                  <a:pt x="404401" y="69124"/>
                  <a:pt x="409156" y="67955"/>
                  <a:pt x="413472" y="65982"/>
                </a:cubicBezTo>
                <a:cubicBezTo>
                  <a:pt x="435560" y="91993"/>
                  <a:pt x="435196" y="117443"/>
                  <a:pt x="434072" y="160778"/>
                </a:cubicBezTo>
                <a:cubicBezTo>
                  <a:pt x="433892" y="167730"/>
                  <a:pt x="433737" y="175232"/>
                  <a:pt x="433631" y="183008"/>
                </a:cubicBezTo>
                <a:cubicBezTo>
                  <a:pt x="433593" y="183008"/>
                  <a:pt x="433554" y="182997"/>
                  <a:pt x="433516" y="182997"/>
                </a:cubicBezTo>
                <a:lnTo>
                  <a:pt x="410742" y="182997"/>
                </a:lnTo>
                <a:lnTo>
                  <a:pt x="410742" y="162613"/>
                </a:lnTo>
                <a:cubicBezTo>
                  <a:pt x="410742" y="136881"/>
                  <a:pt x="396552" y="113550"/>
                  <a:pt x="373733" y="101718"/>
                </a:cubicBezTo>
                <a:cubicBezTo>
                  <a:pt x="345065" y="86850"/>
                  <a:pt x="300560" y="69124"/>
                  <a:pt x="251319" y="69124"/>
                </a:cubicBezTo>
                <a:cubicBezTo>
                  <a:pt x="202079" y="69124"/>
                  <a:pt x="157574" y="86850"/>
                  <a:pt x="128906" y="101718"/>
                </a:cubicBezTo>
                <a:cubicBezTo>
                  <a:pt x="106087" y="113549"/>
                  <a:pt x="91897" y="136881"/>
                  <a:pt x="91897" y="162613"/>
                </a:cubicBezTo>
                <a:lnTo>
                  <a:pt x="91897" y="182997"/>
                </a:lnTo>
                <a:lnTo>
                  <a:pt x="69987" y="182997"/>
                </a:lnTo>
                <a:cubicBezTo>
                  <a:pt x="69881" y="175225"/>
                  <a:pt x="69727" y="167726"/>
                  <a:pt x="69546" y="160778"/>
                </a:cubicBezTo>
                <a:cubicBezTo>
                  <a:pt x="68422" y="117444"/>
                  <a:pt x="68057" y="91993"/>
                  <a:pt x="90145" y="65982"/>
                </a:cubicBezTo>
                <a:cubicBezTo>
                  <a:pt x="94462" y="67955"/>
                  <a:pt x="99216" y="69124"/>
                  <a:pt x="104264" y="69124"/>
                </a:cubicBezTo>
                <a:cubicBezTo>
                  <a:pt x="123102" y="69124"/>
                  <a:pt x="138426" y="53800"/>
                  <a:pt x="138426" y="34962"/>
                </a:cubicBezTo>
                <a:cubicBezTo>
                  <a:pt x="138426" y="16124"/>
                  <a:pt x="123102" y="801"/>
                  <a:pt x="104264" y="801"/>
                </a:cubicBezTo>
                <a:cubicBezTo>
                  <a:pt x="85426" y="801"/>
                  <a:pt x="70102" y="16124"/>
                  <a:pt x="70102" y="34962"/>
                </a:cubicBezTo>
                <a:cubicBezTo>
                  <a:pt x="70102" y="40440"/>
                  <a:pt x="71519" y="45547"/>
                  <a:pt x="73819" y="50140"/>
                </a:cubicBezTo>
                <a:cubicBezTo>
                  <a:pt x="45151" y="82984"/>
                  <a:pt x="45589" y="114822"/>
                  <a:pt x="46772" y="161367"/>
                </a:cubicBezTo>
                <a:cubicBezTo>
                  <a:pt x="46980" y="169290"/>
                  <a:pt x="47162" y="177892"/>
                  <a:pt x="47250" y="186912"/>
                </a:cubicBezTo>
                <a:cubicBezTo>
                  <a:pt x="20336" y="196088"/>
                  <a:pt x="801" y="221337"/>
                  <a:pt x="801" y="251319"/>
                </a:cubicBezTo>
                <a:lnTo>
                  <a:pt x="801" y="274094"/>
                </a:lnTo>
                <a:cubicBezTo>
                  <a:pt x="801" y="306005"/>
                  <a:pt x="22879" y="332658"/>
                  <a:pt x="52500" y="340134"/>
                </a:cubicBezTo>
                <a:lnTo>
                  <a:pt x="69346" y="424364"/>
                </a:lnTo>
                <a:cubicBezTo>
                  <a:pt x="70414" y="429679"/>
                  <a:pt x="75084" y="433516"/>
                  <a:pt x="80511" y="433516"/>
                </a:cubicBezTo>
                <a:lnTo>
                  <a:pt x="422128" y="433516"/>
                </a:lnTo>
                <a:cubicBezTo>
                  <a:pt x="427555" y="433516"/>
                  <a:pt x="432225" y="429679"/>
                  <a:pt x="433293" y="424364"/>
                </a:cubicBezTo>
                <a:lnTo>
                  <a:pt x="450139" y="340136"/>
                </a:lnTo>
                <a:cubicBezTo>
                  <a:pt x="479760" y="332660"/>
                  <a:pt x="501838" y="306006"/>
                  <a:pt x="501838" y="274095"/>
                </a:cubicBezTo>
                <a:lnTo>
                  <a:pt x="501838" y="251321"/>
                </a:lnTo>
                <a:cubicBezTo>
                  <a:pt x="501839" y="221695"/>
                  <a:pt x="482779" y="196666"/>
                  <a:pt x="456364" y="187215"/>
                </a:cubicBezTo>
                <a:close/>
                <a:moveTo>
                  <a:pt x="456290" y="274095"/>
                </a:moveTo>
                <a:cubicBezTo>
                  <a:pt x="456290" y="286649"/>
                  <a:pt x="446081" y="296869"/>
                  <a:pt x="433516" y="296869"/>
                </a:cubicBezTo>
                <a:lnTo>
                  <a:pt x="69123" y="296869"/>
                </a:lnTo>
                <a:cubicBezTo>
                  <a:pt x="56558" y="296869"/>
                  <a:pt x="46349" y="286649"/>
                  <a:pt x="46349" y="274095"/>
                </a:cubicBezTo>
                <a:lnTo>
                  <a:pt x="46349" y="251321"/>
                </a:lnTo>
                <a:cubicBezTo>
                  <a:pt x="46349" y="238765"/>
                  <a:pt x="56558" y="228545"/>
                  <a:pt x="69123" y="228545"/>
                </a:cubicBezTo>
                <a:lnTo>
                  <a:pt x="433515" y="228545"/>
                </a:lnTo>
                <a:cubicBezTo>
                  <a:pt x="446081" y="228545"/>
                  <a:pt x="456289" y="238765"/>
                  <a:pt x="456289" y="251319"/>
                </a:cubicBezTo>
                <a:lnTo>
                  <a:pt x="456289" y="2740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335">
            <a:extLst>
              <a:ext uri="{FF2B5EF4-FFF2-40B4-BE49-F238E27FC236}">
                <a16:creationId xmlns:a16="http://schemas.microsoft.com/office/drawing/2014/main" id="{2F29B90F-4D99-3445-B36D-1B7265F58343}"/>
              </a:ext>
            </a:extLst>
          </p:cNvPr>
          <p:cNvSpPr/>
          <p:nvPr/>
        </p:nvSpPr>
        <p:spPr>
          <a:xfrm>
            <a:off x="7526897" y="7367726"/>
            <a:ext cx="130459" cy="163832"/>
          </a:xfrm>
          <a:custGeom>
            <a:avLst/>
            <a:gdLst>
              <a:gd name="connsiteX0" fmla="*/ 80512 w 91809"/>
              <a:gd name="connsiteY0" fmla="*/ 801 h 115295"/>
              <a:gd name="connsiteX1" fmla="*/ 12188 w 91809"/>
              <a:gd name="connsiteY1" fmla="*/ 801 h 115295"/>
              <a:gd name="connsiteX2" fmla="*/ 801 w 91809"/>
              <a:gd name="connsiteY2" fmla="*/ 12188 h 115295"/>
              <a:gd name="connsiteX3" fmla="*/ 801 w 91809"/>
              <a:gd name="connsiteY3" fmla="*/ 103286 h 115295"/>
              <a:gd name="connsiteX4" fmla="*/ 12188 w 91809"/>
              <a:gd name="connsiteY4" fmla="*/ 114674 h 115295"/>
              <a:gd name="connsiteX5" fmla="*/ 80512 w 91809"/>
              <a:gd name="connsiteY5" fmla="*/ 114674 h 115295"/>
              <a:gd name="connsiteX6" fmla="*/ 91899 w 91809"/>
              <a:gd name="connsiteY6" fmla="*/ 103286 h 115295"/>
              <a:gd name="connsiteX7" fmla="*/ 91899 w 91809"/>
              <a:gd name="connsiteY7" fmla="*/ 12188 h 115295"/>
              <a:gd name="connsiteX8" fmla="*/ 80512 w 91809"/>
              <a:gd name="connsiteY8" fmla="*/ 801 h 11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15295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03286"/>
                </a:lnTo>
                <a:cubicBezTo>
                  <a:pt x="801" y="109580"/>
                  <a:pt x="5894" y="114674"/>
                  <a:pt x="12188" y="114674"/>
                </a:cubicBezTo>
                <a:lnTo>
                  <a:pt x="80512" y="114674"/>
                </a:lnTo>
                <a:cubicBezTo>
                  <a:pt x="86806" y="114674"/>
                  <a:pt x="91899" y="109580"/>
                  <a:pt x="91899" y="103286"/>
                </a:cubicBezTo>
                <a:lnTo>
                  <a:pt x="91899" y="12188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2" name="Forma libre 336">
            <a:extLst>
              <a:ext uri="{FF2B5EF4-FFF2-40B4-BE49-F238E27FC236}">
                <a16:creationId xmlns:a16="http://schemas.microsoft.com/office/drawing/2014/main" id="{254C6E06-680E-804E-A97F-C8F18136E22F}"/>
              </a:ext>
            </a:extLst>
          </p:cNvPr>
          <p:cNvSpPr/>
          <p:nvPr/>
        </p:nvSpPr>
        <p:spPr>
          <a:xfrm>
            <a:off x="7721069" y="7319183"/>
            <a:ext cx="130459" cy="212375"/>
          </a:xfrm>
          <a:custGeom>
            <a:avLst/>
            <a:gdLst>
              <a:gd name="connsiteX0" fmla="*/ 80512 w 91809"/>
              <a:gd name="connsiteY0" fmla="*/ 801 h 149457"/>
              <a:gd name="connsiteX1" fmla="*/ 12188 w 91809"/>
              <a:gd name="connsiteY1" fmla="*/ 801 h 149457"/>
              <a:gd name="connsiteX2" fmla="*/ 801 w 91809"/>
              <a:gd name="connsiteY2" fmla="*/ 12188 h 149457"/>
              <a:gd name="connsiteX3" fmla="*/ 801 w 91809"/>
              <a:gd name="connsiteY3" fmla="*/ 137448 h 149457"/>
              <a:gd name="connsiteX4" fmla="*/ 12188 w 91809"/>
              <a:gd name="connsiteY4" fmla="*/ 148835 h 149457"/>
              <a:gd name="connsiteX5" fmla="*/ 80512 w 91809"/>
              <a:gd name="connsiteY5" fmla="*/ 148835 h 149457"/>
              <a:gd name="connsiteX6" fmla="*/ 91899 w 91809"/>
              <a:gd name="connsiteY6" fmla="*/ 137448 h 149457"/>
              <a:gd name="connsiteX7" fmla="*/ 91899 w 91809"/>
              <a:gd name="connsiteY7" fmla="*/ 12187 h 149457"/>
              <a:gd name="connsiteX8" fmla="*/ 80512 w 91809"/>
              <a:gd name="connsiteY8" fmla="*/ 801 h 1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49457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37448"/>
                </a:lnTo>
                <a:cubicBezTo>
                  <a:pt x="801" y="143742"/>
                  <a:pt x="5894" y="148835"/>
                  <a:pt x="12188" y="148835"/>
                </a:cubicBezTo>
                <a:lnTo>
                  <a:pt x="80512" y="148835"/>
                </a:lnTo>
                <a:cubicBezTo>
                  <a:pt x="86806" y="148835"/>
                  <a:pt x="91899" y="143742"/>
                  <a:pt x="91899" y="137448"/>
                </a:cubicBezTo>
                <a:lnTo>
                  <a:pt x="91899" y="12187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337">
            <a:extLst>
              <a:ext uri="{FF2B5EF4-FFF2-40B4-BE49-F238E27FC236}">
                <a16:creationId xmlns:a16="http://schemas.microsoft.com/office/drawing/2014/main" id="{7B5A8E86-F6F5-8F4F-A655-9A3DAA663FFC}"/>
              </a:ext>
            </a:extLst>
          </p:cNvPr>
          <p:cNvSpPr/>
          <p:nvPr/>
        </p:nvSpPr>
        <p:spPr>
          <a:xfrm>
            <a:off x="7915240" y="7270640"/>
            <a:ext cx="130459" cy="260917"/>
          </a:xfrm>
          <a:custGeom>
            <a:avLst/>
            <a:gdLst>
              <a:gd name="connsiteX0" fmla="*/ 80512 w 91809"/>
              <a:gd name="connsiteY0" fmla="*/ 801 h 183619"/>
              <a:gd name="connsiteX1" fmla="*/ 12188 w 91809"/>
              <a:gd name="connsiteY1" fmla="*/ 801 h 183619"/>
              <a:gd name="connsiteX2" fmla="*/ 801 w 91809"/>
              <a:gd name="connsiteY2" fmla="*/ 12188 h 183619"/>
              <a:gd name="connsiteX3" fmla="*/ 801 w 91809"/>
              <a:gd name="connsiteY3" fmla="*/ 171609 h 183619"/>
              <a:gd name="connsiteX4" fmla="*/ 12188 w 91809"/>
              <a:gd name="connsiteY4" fmla="*/ 182997 h 183619"/>
              <a:gd name="connsiteX5" fmla="*/ 80512 w 91809"/>
              <a:gd name="connsiteY5" fmla="*/ 182997 h 183619"/>
              <a:gd name="connsiteX6" fmla="*/ 91899 w 91809"/>
              <a:gd name="connsiteY6" fmla="*/ 171609 h 183619"/>
              <a:gd name="connsiteX7" fmla="*/ 91899 w 91809"/>
              <a:gd name="connsiteY7" fmla="*/ 12187 h 183619"/>
              <a:gd name="connsiteX8" fmla="*/ 80512 w 91809"/>
              <a:gd name="connsiteY8" fmla="*/ 801 h 18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09" h="183619">
                <a:moveTo>
                  <a:pt x="80512" y="801"/>
                </a:moveTo>
                <a:lnTo>
                  <a:pt x="12188" y="801"/>
                </a:lnTo>
                <a:cubicBezTo>
                  <a:pt x="5894" y="801"/>
                  <a:pt x="801" y="5894"/>
                  <a:pt x="801" y="12188"/>
                </a:cubicBezTo>
                <a:lnTo>
                  <a:pt x="801" y="171609"/>
                </a:lnTo>
                <a:cubicBezTo>
                  <a:pt x="801" y="177904"/>
                  <a:pt x="5894" y="182997"/>
                  <a:pt x="12188" y="182997"/>
                </a:cubicBezTo>
                <a:lnTo>
                  <a:pt x="80512" y="182997"/>
                </a:lnTo>
                <a:cubicBezTo>
                  <a:pt x="86806" y="182997"/>
                  <a:pt x="91899" y="177904"/>
                  <a:pt x="91899" y="171609"/>
                </a:cubicBezTo>
                <a:lnTo>
                  <a:pt x="91899" y="12187"/>
                </a:lnTo>
                <a:cubicBezTo>
                  <a:pt x="91899" y="5894"/>
                  <a:pt x="86806" y="801"/>
                  <a:pt x="80512" y="8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4" name="Forma libre 338">
            <a:extLst>
              <a:ext uri="{FF2B5EF4-FFF2-40B4-BE49-F238E27FC236}">
                <a16:creationId xmlns:a16="http://schemas.microsoft.com/office/drawing/2014/main" id="{28876A28-AF46-344F-8995-52440CA18C5C}"/>
              </a:ext>
            </a:extLst>
          </p:cNvPr>
          <p:cNvSpPr/>
          <p:nvPr/>
        </p:nvSpPr>
        <p:spPr>
          <a:xfrm>
            <a:off x="7397450" y="7141191"/>
            <a:ext cx="778203" cy="712973"/>
          </a:xfrm>
          <a:custGeom>
            <a:avLst/>
            <a:gdLst>
              <a:gd name="connsiteX0" fmla="*/ 501839 w 547655"/>
              <a:gd name="connsiteY0" fmla="*/ 801 h 501750"/>
              <a:gd name="connsiteX1" fmla="*/ 46350 w 547655"/>
              <a:gd name="connsiteY1" fmla="*/ 801 h 501750"/>
              <a:gd name="connsiteX2" fmla="*/ 801 w 547655"/>
              <a:gd name="connsiteY2" fmla="*/ 46350 h 501750"/>
              <a:gd name="connsiteX3" fmla="*/ 801 w 547655"/>
              <a:gd name="connsiteY3" fmla="*/ 365193 h 501750"/>
              <a:gd name="connsiteX4" fmla="*/ 46350 w 547655"/>
              <a:gd name="connsiteY4" fmla="*/ 410743 h 501750"/>
              <a:gd name="connsiteX5" fmla="*/ 205822 w 547655"/>
              <a:gd name="connsiteY5" fmla="*/ 410743 h 501750"/>
              <a:gd name="connsiteX6" fmla="*/ 188846 w 547655"/>
              <a:gd name="connsiteY6" fmla="*/ 471694 h 501750"/>
              <a:gd name="connsiteX7" fmla="*/ 171609 w 547655"/>
              <a:gd name="connsiteY7" fmla="*/ 479066 h 501750"/>
              <a:gd name="connsiteX8" fmla="*/ 160222 w 547655"/>
              <a:gd name="connsiteY8" fmla="*/ 490454 h 501750"/>
              <a:gd name="connsiteX9" fmla="*/ 171609 w 547655"/>
              <a:gd name="connsiteY9" fmla="*/ 501841 h 501750"/>
              <a:gd name="connsiteX10" fmla="*/ 376580 w 547655"/>
              <a:gd name="connsiteY10" fmla="*/ 501841 h 501750"/>
              <a:gd name="connsiteX11" fmla="*/ 387968 w 547655"/>
              <a:gd name="connsiteY11" fmla="*/ 490454 h 501750"/>
              <a:gd name="connsiteX12" fmla="*/ 376580 w 547655"/>
              <a:gd name="connsiteY12" fmla="*/ 479066 h 501750"/>
              <a:gd name="connsiteX13" fmla="*/ 359366 w 547655"/>
              <a:gd name="connsiteY13" fmla="*/ 471704 h 501750"/>
              <a:gd name="connsiteX14" fmla="*/ 342381 w 547655"/>
              <a:gd name="connsiteY14" fmla="*/ 410743 h 501750"/>
              <a:gd name="connsiteX15" fmla="*/ 501840 w 547655"/>
              <a:gd name="connsiteY15" fmla="*/ 410743 h 501750"/>
              <a:gd name="connsiteX16" fmla="*/ 547390 w 547655"/>
              <a:gd name="connsiteY16" fmla="*/ 365193 h 501750"/>
              <a:gd name="connsiteX17" fmla="*/ 547390 w 547655"/>
              <a:gd name="connsiteY17" fmla="*/ 46350 h 501750"/>
              <a:gd name="connsiteX18" fmla="*/ 501839 w 547655"/>
              <a:gd name="connsiteY18" fmla="*/ 801 h 501750"/>
              <a:gd name="connsiteX19" fmla="*/ 274095 w 547655"/>
              <a:gd name="connsiteY19" fmla="*/ 388035 h 501750"/>
              <a:gd name="connsiteX20" fmla="*/ 251253 w 547655"/>
              <a:gd name="connsiteY20" fmla="*/ 365193 h 501750"/>
              <a:gd name="connsiteX21" fmla="*/ 274095 w 547655"/>
              <a:gd name="connsiteY21" fmla="*/ 342352 h 501750"/>
              <a:gd name="connsiteX22" fmla="*/ 296936 w 547655"/>
              <a:gd name="connsiteY22" fmla="*/ 365193 h 501750"/>
              <a:gd name="connsiteX23" fmla="*/ 274095 w 547655"/>
              <a:gd name="connsiteY23" fmla="*/ 388035 h 501750"/>
              <a:gd name="connsiteX24" fmla="*/ 46350 w 547655"/>
              <a:gd name="connsiteY24" fmla="*/ 319644 h 501750"/>
              <a:gd name="connsiteX25" fmla="*/ 46350 w 547655"/>
              <a:gd name="connsiteY25" fmla="*/ 46350 h 501750"/>
              <a:gd name="connsiteX26" fmla="*/ 501840 w 547655"/>
              <a:gd name="connsiteY26" fmla="*/ 46350 h 501750"/>
              <a:gd name="connsiteX27" fmla="*/ 501860 w 547655"/>
              <a:gd name="connsiteY27" fmla="*/ 319644 h 501750"/>
              <a:gd name="connsiteX28" fmla="*/ 46350 w 547655"/>
              <a:gd name="connsiteY28" fmla="*/ 319644 h 5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655" h="501750">
                <a:moveTo>
                  <a:pt x="501839" y="801"/>
                </a:moveTo>
                <a:lnTo>
                  <a:pt x="46350" y="801"/>
                </a:lnTo>
                <a:cubicBezTo>
                  <a:pt x="21240" y="801"/>
                  <a:pt x="801" y="21229"/>
                  <a:pt x="801" y="46350"/>
                </a:cubicBezTo>
                <a:lnTo>
                  <a:pt x="801" y="365193"/>
                </a:lnTo>
                <a:cubicBezTo>
                  <a:pt x="801" y="390314"/>
                  <a:pt x="21240" y="410743"/>
                  <a:pt x="46350" y="410743"/>
                </a:cubicBezTo>
                <a:lnTo>
                  <a:pt x="205822" y="410743"/>
                </a:lnTo>
                <a:cubicBezTo>
                  <a:pt x="205344" y="428910"/>
                  <a:pt x="201875" y="457971"/>
                  <a:pt x="188846" y="471694"/>
                </a:cubicBezTo>
                <a:cubicBezTo>
                  <a:pt x="184065" y="476720"/>
                  <a:pt x="178593" y="479066"/>
                  <a:pt x="171609" y="479066"/>
                </a:cubicBezTo>
                <a:cubicBezTo>
                  <a:pt x="165315" y="479066"/>
                  <a:pt x="160222" y="484160"/>
                  <a:pt x="160222" y="490454"/>
                </a:cubicBezTo>
                <a:cubicBezTo>
                  <a:pt x="160222" y="496748"/>
                  <a:pt x="165315" y="501841"/>
                  <a:pt x="171609" y="501841"/>
                </a:cubicBezTo>
                <a:lnTo>
                  <a:pt x="376580" y="501841"/>
                </a:lnTo>
                <a:cubicBezTo>
                  <a:pt x="382874" y="501841"/>
                  <a:pt x="387968" y="496748"/>
                  <a:pt x="387968" y="490454"/>
                </a:cubicBezTo>
                <a:cubicBezTo>
                  <a:pt x="387968" y="484160"/>
                  <a:pt x="382874" y="479066"/>
                  <a:pt x="376580" y="479066"/>
                </a:cubicBezTo>
                <a:cubicBezTo>
                  <a:pt x="369596" y="479066"/>
                  <a:pt x="364125" y="476730"/>
                  <a:pt x="359366" y="471704"/>
                </a:cubicBezTo>
                <a:cubicBezTo>
                  <a:pt x="346369" y="458050"/>
                  <a:pt x="342877" y="428948"/>
                  <a:pt x="342381" y="410743"/>
                </a:cubicBezTo>
                <a:lnTo>
                  <a:pt x="501840" y="410743"/>
                </a:lnTo>
                <a:cubicBezTo>
                  <a:pt x="526950" y="410743"/>
                  <a:pt x="547390" y="390315"/>
                  <a:pt x="547390" y="365193"/>
                </a:cubicBezTo>
                <a:lnTo>
                  <a:pt x="547390" y="46350"/>
                </a:lnTo>
                <a:cubicBezTo>
                  <a:pt x="547389" y="21229"/>
                  <a:pt x="526949" y="801"/>
                  <a:pt x="501839" y="801"/>
                </a:cubicBezTo>
                <a:close/>
                <a:moveTo>
                  <a:pt x="274095" y="388035"/>
                </a:moveTo>
                <a:cubicBezTo>
                  <a:pt x="261506" y="388035"/>
                  <a:pt x="251253" y="377782"/>
                  <a:pt x="251253" y="365193"/>
                </a:cubicBezTo>
                <a:cubicBezTo>
                  <a:pt x="251253" y="352605"/>
                  <a:pt x="261506" y="342352"/>
                  <a:pt x="274095" y="342352"/>
                </a:cubicBezTo>
                <a:cubicBezTo>
                  <a:pt x="286683" y="342352"/>
                  <a:pt x="296936" y="352605"/>
                  <a:pt x="296936" y="365193"/>
                </a:cubicBezTo>
                <a:cubicBezTo>
                  <a:pt x="296936" y="377782"/>
                  <a:pt x="286683" y="388035"/>
                  <a:pt x="274095" y="388035"/>
                </a:cubicBezTo>
                <a:close/>
                <a:moveTo>
                  <a:pt x="46350" y="319644"/>
                </a:moveTo>
                <a:lnTo>
                  <a:pt x="46350" y="46350"/>
                </a:lnTo>
                <a:lnTo>
                  <a:pt x="501840" y="46350"/>
                </a:lnTo>
                <a:lnTo>
                  <a:pt x="501860" y="319644"/>
                </a:lnTo>
                <a:lnTo>
                  <a:pt x="46350" y="3196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9F435-F066-DE4D-9543-154426BDC9A1}"/>
              </a:ext>
            </a:extLst>
          </p:cNvPr>
          <p:cNvSpPr/>
          <p:nvPr/>
        </p:nvSpPr>
        <p:spPr>
          <a:xfrm rot="1800000">
            <a:off x="2608529" y="4590144"/>
            <a:ext cx="2667000" cy="55372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4B3C36-55BC-864F-B0AA-E0E7D87E845F}"/>
              </a:ext>
            </a:extLst>
          </p:cNvPr>
          <p:cNvSpPr/>
          <p:nvPr/>
        </p:nvSpPr>
        <p:spPr>
          <a:xfrm rot="1800000">
            <a:off x="6821302" y="4590145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AFCD71-8CD1-0C46-B8EA-3870682F3B1E}"/>
              </a:ext>
            </a:extLst>
          </p:cNvPr>
          <p:cNvSpPr/>
          <p:nvPr/>
        </p:nvSpPr>
        <p:spPr>
          <a:xfrm rot="1800000">
            <a:off x="11034075" y="4590145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CEE6B0-D117-8246-A406-763D255D3EE8}"/>
              </a:ext>
            </a:extLst>
          </p:cNvPr>
          <p:cNvSpPr/>
          <p:nvPr/>
        </p:nvSpPr>
        <p:spPr>
          <a:xfrm rot="1800000">
            <a:off x="15246848" y="4590146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5C610D-1691-9F4D-B583-CD4BF99E021C}"/>
              </a:ext>
            </a:extLst>
          </p:cNvPr>
          <p:cNvSpPr/>
          <p:nvPr/>
        </p:nvSpPr>
        <p:spPr>
          <a:xfrm rot="1800000">
            <a:off x="19459621" y="4590147"/>
            <a:ext cx="2667000" cy="553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38436-98F9-694A-8F11-5DBD8C1C4E75}"/>
              </a:ext>
            </a:extLst>
          </p:cNvPr>
          <p:cNvSpPr/>
          <p:nvPr/>
        </p:nvSpPr>
        <p:spPr>
          <a:xfrm>
            <a:off x="1946221" y="1042317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6DB78-470A-C142-93C9-1340ACBDF695}"/>
              </a:ext>
            </a:extLst>
          </p:cNvPr>
          <p:cNvSpPr txBox="1"/>
          <p:nvPr/>
        </p:nvSpPr>
        <p:spPr>
          <a:xfrm>
            <a:off x="1412020" y="1099788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818B2-E208-C844-9D5E-2F13DCEC3113}"/>
              </a:ext>
            </a:extLst>
          </p:cNvPr>
          <p:cNvSpPr/>
          <p:nvPr/>
        </p:nvSpPr>
        <p:spPr>
          <a:xfrm>
            <a:off x="5983998" y="10423172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A314-4CC0-314D-B229-9E2ACC90C328}"/>
              </a:ext>
            </a:extLst>
          </p:cNvPr>
          <p:cNvSpPr txBox="1"/>
          <p:nvPr/>
        </p:nvSpPr>
        <p:spPr>
          <a:xfrm>
            <a:off x="5449797" y="1099788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50DB2-2371-6C4B-B9EE-456123F50558}"/>
              </a:ext>
            </a:extLst>
          </p:cNvPr>
          <p:cNvSpPr/>
          <p:nvPr/>
        </p:nvSpPr>
        <p:spPr>
          <a:xfrm>
            <a:off x="9890087" y="10423172"/>
            <a:ext cx="252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63966-1573-4445-96E5-DB5B2514AE8B}"/>
              </a:ext>
            </a:extLst>
          </p:cNvPr>
          <p:cNvSpPr txBox="1"/>
          <p:nvPr/>
        </p:nvSpPr>
        <p:spPr>
          <a:xfrm>
            <a:off x="9453370" y="1099789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9E5348-C853-7E46-9AA9-87C4504239EE}"/>
              </a:ext>
            </a:extLst>
          </p:cNvPr>
          <p:cNvSpPr/>
          <p:nvPr/>
        </p:nvSpPr>
        <p:spPr>
          <a:xfrm>
            <a:off x="14274511" y="1042317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E17CE-032C-5046-A99A-FF650E3E6EC7}"/>
              </a:ext>
            </a:extLst>
          </p:cNvPr>
          <p:cNvSpPr txBox="1"/>
          <p:nvPr/>
        </p:nvSpPr>
        <p:spPr>
          <a:xfrm>
            <a:off x="13740310" y="1099789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266B3A-D297-0649-8DCC-FD64478CA267}"/>
              </a:ext>
            </a:extLst>
          </p:cNvPr>
          <p:cNvSpPr/>
          <p:nvPr/>
        </p:nvSpPr>
        <p:spPr>
          <a:xfrm>
            <a:off x="18569025" y="10423174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2B53C-FBF6-6F43-85E5-EF25327B2C0A}"/>
              </a:ext>
            </a:extLst>
          </p:cNvPr>
          <p:cNvSpPr txBox="1"/>
          <p:nvPr/>
        </p:nvSpPr>
        <p:spPr>
          <a:xfrm>
            <a:off x="18034824" y="10997891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EC7D29D1-5D61-0E42-B65F-8747FF945524}"/>
              </a:ext>
            </a:extLst>
          </p:cNvPr>
          <p:cNvSpPr txBox="1"/>
          <p:nvPr/>
        </p:nvSpPr>
        <p:spPr>
          <a:xfrm>
            <a:off x="2764902" y="7533195"/>
            <a:ext cx="90762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AAC3DBE5-993B-924E-B5AC-70F4C0714CD3}"/>
              </a:ext>
            </a:extLst>
          </p:cNvPr>
          <p:cNvSpPr txBox="1"/>
          <p:nvPr/>
        </p:nvSpPr>
        <p:spPr>
          <a:xfrm>
            <a:off x="8142043" y="5057270"/>
            <a:ext cx="12827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6E65EF64-B775-AF48-836B-EC40E436B97C}"/>
              </a:ext>
            </a:extLst>
          </p:cNvPr>
          <p:cNvSpPr txBox="1"/>
          <p:nvPr/>
        </p:nvSpPr>
        <p:spPr>
          <a:xfrm>
            <a:off x="11046777" y="7533195"/>
            <a:ext cx="13484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2E2D1E10-B013-174B-B4EB-EE1091902F8C}"/>
              </a:ext>
            </a:extLst>
          </p:cNvPr>
          <p:cNvSpPr txBox="1"/>
          <p:nvPr/>
        </p:nvSpPr>
        <p:spPr>
          <a:xfrm>
            <a:off x="16374789" y="5057270"/>
            <a:ext cx="148630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05AF6BE1-4808-9B49-A123-67FE4B9EE854}"/>
              </a:ext>
            </a:extLst>
          </p:cNvPr>
          <p:cNvSpPr txBox="1"/>
          <p:nvPr/>
        </p:nvSpPr>
        <p:spPr>
          <a:xfrm>
            <a:off x="19396382" y="7533195"/>
            <a:ext cx="14350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D8567C-8EEF-BC42-BD99-6F611C0EFF2E}"/>
              </a:ext>
            </a:extLst>
          </p:cNvPr>
          <p:cNvSpPr/>
          <p:nvPr/>
        </p:nvSpPr>
        <p:spPr>
          <a:xfrm>
            <a:off x="3693158" y="5303647"/>
            <a:ext cx="1777274" cy="1777274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ADF512-A941-9E4E-9378-774CB75191E2}"/>
              </a:ext>
            </a:extLst>
          </p:cNvPr>
          <p:cNvSpPr/>
          <p:nvPr/>
        </p:nvSpPr>
        <p:spPr>
          <a:xfrm>
            <a:off x="6599643" y="7720275"/>
            <a:ext cx="1777274" cy="177727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E74717-19FF-BA45-9506-DFE963B7F305}"/>
              </a:ext>
            </a:extLst>
          </p:cNvPr>
          <p:cNvSpPr/>
          <p:nvPr/>
        </p:nvSpPr>
        <p:spPr>
          <a:xfrm>
            <a:off x="12118701" y="5303647"/>
            <a:ext cx="1777274" cy="177727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F2121-CC65-ED43-ACCA-6E8EEDFF3324}"/>
              </a:ext>
            </a:extLst>
          </p:cNvPr>
          <p:cNvSpPr/>
          <p:nvPr/>
        </p:nvSpPr>
        <p:spPr>
          <a:xfrm>
            <a:off x="14992529" y="7720275"/>
            <a:ext cx="1777274" cy="177727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EBB70F-B1F1-8347-AC10-500ED86D64A6}"/>
              </a:ext>
            </a:extLst>
          </p:cNvPr>
          <p:cNvSpPr/>
          <p:nvPr/>
        </p:nvSpPr>
        <p:spPr>
          <a:xfrm>
            <a:off x="20576901" y="5303647"/>
            <a:ext cx="1777274" cy="177727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Forma libre 298">
            <a:extLst>
              <a:ext uri="{FF2B5EF4-FFF2-40B4-BE49-F238E27FC236}">
                <a16:creationId xmlns:a16="http://schemas.microsoft.com/office/drawing/2014/main" id="{AD43F3E2-321A-284B-8DBF-DDCAAE31E1AA}"/>
              </a:ext>
            </a:extLst>
          </p:cNvPr>
          <p:cNvSpPr/>
          <p:nvPr/>
        </p:nvSpPr>
        <p:spPr>
          <a:xfrm>
            <a:off x="4107072" y="5848009"/>
            <a:ext cx="1023627" cy="682417"/>
          </a:xfrm>
          <a:custGeom>
            <a:avLst/>
            <a:gdLst>
              <a:gd name="connsiteX0" fmla="*/ 524098 w 571945"/>
              <a:gd name="connsiteY0" fmla="*/ 72190 h 381297"/>
              <a:gd name="connsiteX1" fmla="*/ 203005 w 571945"/>
              <a:gd name="connsiteY1" fmla="*/ 72190 h 381297"/>
              <a:gd name="connsiteX2" fmla="*/ 191112 w 571945"/>
              <a:gd name="connsiteY2" fmla="*/ 60297 h 381297"/>
              <a:gd name="connsiteX3" fmla="*/ 203005 w 571945"/>
              <a:gd name="connsiteY3" fmla="*/ 48405 h 381297"/>
              <a:gd name="connsiteX4" fmla="*/ 249681 w 571945"/>
              <a:gd name="connsiteY4" fmla="*/ 48405 h 381297"/>
              <a:gd name="connsiteX5" fmla="*/ 260818 w 571945"/>
              <a:gd name="connsiteY5" fmla="*/ 40682 h 381297"/>
              <a:gd name="connsiteX6" fmla="*/ 257497 w 571945"/>
              <a:gd name="connsiteY6" fmla="*/ 27547 h 381297"/>
              <a:gd name="connsiteX7" fmla="*/ 187386 w 571945"/>
              <a:gd name="connsiteY7" fmla="*/ 836 h 381297"/>
              <a:gd name="connsiteX8" fmla="*/ 140932 w 571945"/>
              <a:gd name="connsiteY8" fmla="*/ 836 h 381297"/>
              <a:gd name="connsiteX9" fmla="*/ 38058 w 571945"/>
              <a:gd name="connsiteY9" fmla="*/ 48162 h 381297"/>
              <a:gd name="connsiteX10" fmla="*/ 836 w 571945"/>
              <a:gd name="connsiteY10" fmla="*/ 148771 h 381297"/>
              <a:gd name="connsiteX11" fmla="*/ 836 w 571945"/>
              <a:gd name="connsiteY11" fmla="*/ 262467 h 381297"/>
              <a:gd name="connsiteX12" fmla="*/ 119760 w 571945"/>
              <a:gd name="connsiteY12" fmla="*/ 381391 h 381297"/>
              <a:gd name="connsiteX13" fmla="*/ 248902 w 571945"/>
              <a:gd name="connsiteY13" fmla="*/ 381391 h 381297"/>
              <a:gd name="connsiteX14" fmla="*/ 298376 w 571945"/>
              <a:gd name="connsiteY14" fmla="*/ 354912 h 381297"/>
              <a:gd name="connsiteX15" fmla="*/ 369498 w 571945"/>
              <a:gd name="connsiteY15" fmla="*/ 248229 h 381297"/>
              <a:gd name="connsiteX16" fmla="*/ 369498 w 571945"/>
              <a:gd name="connsiteY16" fmla="*/ 169675 h 381297"/>
              <a:gd name="connsiteX17" fmla="*/ 367931 w 571945"/>
              <a:gd name="connsiteY17" fmla="*/ 167329 h 381297"/>
              <a:gd name="connsiteX18" fmla="*/ 524099 w 571945"/>
              <a:gd name="connsiteY18" fmla="*/ 167329 h 381297"/>
              <a:gd name="connsiteX19" fmla="*/ 571667 w 571945"/>
              <a:gd name="connsiteY19" fmla="*/ 119760 h 381297"/>
              <a:gd name="connsiteX20" fmla="*/ 524098 w 571945"/>
              <a:gd name="connsiteY20" fmla="*/ 72190 h 38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1945" h="381297">
                <a:moveTo>
                  <a:pt x="524098" y="72190"/>
                </a:moveTo>
                <a:lnTo>
                  <a:pt x="203005" y="72190"/>
                </a:lnTo>
                <a:cubicBezTo>
                  <a:pt x="196444" y="72190"/>
                  <a:pt x="191112" y="66860"/>
                  <a:pt x="191112" y="60297"/>
                </a:cubicBezTo>
                <a:cubicBezTo>
                  <a:pt x="191112" y="53736"/>
                  <a:pt x="196443" y="48405"/>
                  <a:pt x="203005" y="48405"/>
                </a:cubicBezTo>
                <a:lnTo>
                  <a:pt x="249681" y="48405"/>
                </a:lnTo>
                <a:cubicBezTo>
                  <a:pt x="254640" y="48405"/>
                  <a:pt x="259076" y="45328"/>
                  <a:pt x="260818" y="40682"/>
                </a:cubicBezTo>
                <a:cubicBezTo>
                  <a:pt x="262549" y="36059"/>
                  <a:pt x="261237" y="30822"/>
                  <a:pt x="257497" y="27547"/>
                </a:cubicBezTo>
                <a:cubicBezTo>
                  <a:pt x="237742" y="10324"/>
                  <a:pt x="212843" y="836"/>
                  <a:pt x="187386" y="836"/>
                </a:cubicBezTo>
                <a:lnTo>
                  <a:pt x="140932" y="836"/>
                </a:lnTo>
                <a:cubicBezTo>
                  <a:pt x="101329" y="836"/>
                  <a:pt x="63829" y="18083"/>
                  <a:pt x="38058" y="48162"/>
                </a:cubicBezTo>
                <a:cubicBezTo>
                  <a:pt x="14052" y="76150"/>
                  <a:pt x="836" y="111886"/>
                  <a:pt x="836" y="148771"/>
                </a:cubicBezTo>
                <a:lnTo>
                  <a:pt x="836" y="262467"/>
                </a:lnTo>
                <a:cubicBezTo>
                  <a:pt x="836" y="328038"/>
                  <a:pt x="54189" y="381391"/>
                  <a:pt x="119760" y="381391"/>
                </a:cubicBezTo>
                <a:lnTo>
                  <a:pt x="248902" y="381391"/>
                </a:lnTo>
                <a:cubicBezTo>
                  <a:pt x="268831" y="381391"/>
                  <a:pt x="287320" y="371496"/>
                  <a:pt x="298376" y="354912"/>
                </a:cubicBezTo>
                <a:lnTo>
                  <a:pt x="369498" y="248229"/>
                </a:lnTo>
                <a:cubicBezTo>
                  <a:pt x="385060" y="224932"/>
                  <a:pt x="385060" y="192971"/>
                  <a:pt x="369498" y="169675"/>
                </a:cubicBezTo>
                <a:lnTo>
                  <a:pt x="367931" y="167329"/>
                </a:lnTo>
                <a:lnTo>
                  <a:pt x="524099" y="167329"/>
                </a:lnTo>
                <a:cubicBezTo>
                  <a:pt x="550334" y="167329"/>
                  <a:pt x="571667" y="145995"/>
                  <a:pt x="571667" y="119760"/>
                </a:cubicBezTo>
                <a:cubicBezTo>
                  <a:pt x="571667" y="93525"/>
                  <a:pt x="550334" y="72190"/>
                  <a:pt x="524098" y="7219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70">
            <a:extLst>
              <a:ext uri="{FF2B5EF4-FFF2-40B4-BE49-F238E27FC236}">
                <a16:creationId xmlns:a16="http://schemas.microsoft.com/office/drawing/2014/main" id="{68C03346-DA3C-E74F-AF4F-CED10D66F577}"/>
              </a:ext>
            </a:extLst>
          </p:cNvPr>
          <p:cNvSpPr/>
          <p:nvPr/>
        </p:nvSpPr>
        <p:spPr>
          <a:xfrm>
            <a:off x="6942897" y="8293899"/>
            <a:ext cx="131415" cy="131415"/>
          </a:xfrm>
          <a:custGeom>
            <a:avLst/>
            <a:gdLst>
              <a:gd name="connsiteX0" fmla="*/ 59461 w 71354"/>
              <a:gd name="connsiteY0" fmla="*/ 0 h 71354"/>
              <a:gd name="connsiteX1" fmla="*/ 11893 w 71354"/>
              <a:gd name="connsiteY1" fmla="*/ 0 h 71354"/>
              <a:gd name="connsiteX2" fmla="*/ 0 w 71354"/>
              <a:gd name="connsiteY2" fmla="*/ 11893 h 71354"/>
              <a:gd name="connsiteX3" fmla="*/ 0 w 71354"/>
              <a:gd name="connsiteY3" fmla="*/ 59462 h 71354"/>
              <a:gd name="connsiteX4" fmla="*/ 11893 w 71354"/>
              <a:gd name="connsiteY4" fmla="*/ 71355 h 71354"/>
              <a:gd name="connsiteX5" fmla="*/ 59462 w 71354"/>
              <a:gd name="connsiteY5" fmla="*/ 71355 h 71354"/>
              <a:gd name="connsiteX6" fmla="*/ 71355 w 71354"/>
              <a:gd name="connsiteY6" fmla="*/ 59462 h 71354"/>
              <a:gd name="connsiteX7" fmla="*/ 71355 w 71354"/>
              <a:gd name="connsiteY7" fmla="*/ 11893 h 71354"/>
              <a:gd name="connsiteX8" fmla="*/ 59461 w 71354"/>
              <a:gd name="connsiteY8" fmla="*/ 0 h 7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4" h="71354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9462"/>
                </a:lnTo>
                <a:cubicBezTo>
                  <a:pt x="0" y="66036"/>
                  <a:pt x="5319" y="71355"/>
                  <a:pt x="11893" y="71355"/>
                </a:cubicBezTo>
                <a:lnTo>
                  <a:pt x="59462" y="71355"/>
                </a:lnTo>
                <a:cubicBezTo>
                  <a:pt x="66036" y="71355"/>
                  <a:pt x="71355" y="66036"/>
                  <a:pt x="71355" y="59462"/>
                </a:cubicBezTo>
                <a:lnTo>
                  <a:pt x="71355" y="11893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71">
            <a:extLst>
              <a:ext uri="{FF2B5EF4-FFF2-40B4-BE49-F238E27FC236}">
                <a16:creationId xmlns:a16="http://schemas.microsoft.com/office/drawing/2014/main" id="{C0458EC5-BE65-F041-9524-AE7F6ED78B36}"/>
              </a:ext>
            </a:extLst>
          </p:cNvPr>
          <p:cNvSpPr/>
          <p:nvPr/>
        </p:nvSpPr>
        <p:spPr>
          <a:xfrm>
            <a:off x="6942897" y="8578631"/>
            <a:ext cx="131413" cy="131413"/>
          </a:xfrm>
          <a:custGeom>
            <a:avLst/>
            <a:gdLst>
              <a:gd name="connsiteX0" fmla="*/ 59461 w 71353"/>
              <a:gd name="connsiteY0" fmla="*/ 0 h 71353"/>
              <a:gd name="connsiteX1" fmla="*/ 11893 w 71353"/>
              <a:gd name="connsiteY1" fmla="*/ 0 h 71353"/>
              <a:gd name="connsiteX2" fmla="*/ 0 w 71353"/>
              <a:gd name="connsiteY2" fmla="*/ 11893 h 71353"/>
              <a:gd name="connsiteX3" fmla="*/ 0 w 71353"/>
              <a:gd name="connsiteY3" fmla="*/ 59462 h 71353"/>
              <a:gd name="connsiteX4" fmla="*/ 11893 w 71353"/>
              <a:gd name="connsiteY4" fmla="*/ 71354 h 71353"/>
              <a:gd name="connsiteX5" fmla="*/ 59462 w 71353"/>
              <a:gd name="connsiteY5" fmla="*/ 71354 h 71353"/>
              <a:gd name="connsiteX6" fmla="*/ 71354 w 71353"/>
              <a:gd name="connsiteY6" fmla="*/ 59461 h 71353"/>
              <a:gd name="connsiteX7" fmla="*/ 71354 w 71353"/>
              <a:gd name="connsiteY7" fmla="*/ 11892 h 71353"/>
              <a:gd name="connsiteX8" fmla="*/ 59461 w 71353"/>
              <a:gd name="connsiteY8" fmla="*/ 0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3" h="71353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59462"/>
                </a:lnTo>
                <a:cubicBezTo>
                  <a:pt x="0" y="66035"/>
                  <a:pt x="5319" y="71354"/>
                  <a:pt x="11893" y="71354"/>
                </a:cubicBezTo>
                <a:lnTo>
                  <a:pt x="59462" y="71354"/>
                </a:lnTo>
                <a:cubicBezTo>
                  <a:pt x="66035" y="71354"/>
                  <a:pt x="71354" y="66035"/>
                  <a:pt x="71354" y="59461"/>
                </a:cubicBezTo>
                <a:lnTo>
                  <a:pt x="71354" y="11892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72">
            <a:extLst>
              <a:ext uri="{FF2B5EF4-FFF2-40B4-BE49-F238E27FC236}">
                <a16:creationId xmlns:a16="http://schemas.microsoft.com/office/drawing/2014/main" id="{510900D6-A769-534A-9E15-81EEF6641FB3}"/>
              </a:ext>
            </a:extLst>
          </p:cNvPr>
          <p:cNvSpPr/>
          <p:nvPr/>
        </p:nvSpPr>
        <p:spPr>
          <a:xfrm>
            <a:off x="6942897" y="8863364"/>
            <a:ext cx="131413" cy="131413"/>
          </a:xfrm>
          <a:custGeom>
            <a:avLst/>
            <a:gdLst>
              <a:gd name="connsiteX0" fmla="*/ 59461 w 71353"/>
              <a:gd name="connsiteY0" fmla="*/ 0 h 71353"/>
              <a:gd name="connsiteX1" fmla="*/ 11893 w 71353"/>
              <a:gd name="connsiteY1" fmla="*/ 0 h 71353"/>
              <a:gd name="connsiteX2" fmla="*/ 0 w 71353"/>
              <a:gd name="connsiteY2" fmla="*/ 11892 h 71353"/>
              <a:gd name="connsiteX3" fmla="*/ 0 w 71353"/>
              <a:gd name="connsiteY3" fmla="*/ 59461 h 71353"/>
              <a:gd name="connsiteX4" fmla="*/ 11893 w 71353"/>
              <a:gd name="connsiteY4" fmla="*/ 71354 h 71353"/>
              <a:gd name="connsiteX5" fmla="*/ 59462 w 71353"/>
              <a:gd name="connsiteY5" fmla="*/ 71354 h 71353"/>
              <a:gd name="connsiteX6" fmla="*/ 71354 w 71353"/>
              <a:gd name="connsiteY6" fmla="*/ 59461 h 71353"/>
              <a:gd name="connsiteX7" fmla="*/ 71354 w 71353"/>
              <a:gd name="connsiteY7" fmla="*/ 11892 h 71353"/>
              <a:gd name="connsiteX8" fmla="*/ 59461 w 71353"/>
              <a:gd name="connsiteY8" fmla="*/ 0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53" h="71353">
                <a:moveTo>
                  <a:pt x="59461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2"/>
                </a:cubicBezTo>
                <a:lnTo>
                  <a:pt x="0" y="59461"/>
                </a:lnTo>
                <a:cubicBezTo>
                  <a:pt x="0" y="66035"/>
                  <a:pt x="5319" y="71354"/>
                  <a:pt x="11893" y="71354"/>
                </a:cubicBezTo>
                <a:lnTo>
                  <a:pt x="59462" y="71354"/>
                </a:lnTo>
                <a:cubicBezTo>
                  <a:pt x="66035" y="71354"/>
                  <a:pt x="71354" y="66035"/>
                  <a:pt x="71354" y="59461"/>
                </a:cubicBezTo>
                <a:lnTo>
                  <a:pt x="71354" y="11892"/>
                </a:lnTo>
                <a:cubicBezTo>
                  <a:pt x="71354" y="5319"/>
                  <a:pt x="66035" y="0"/>
                  <a:pt x="59461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473">
            <a:extLst>
              <a:ext uri="{FF2B5EF4-FFF2-40B4-BE49-F238E27FC236}">
                <a16:creationId xmlns:a16="http://schemas.microsoft.com/office/drawing/2014/main" id="{1D60C4E5-D065-2D4A-9461-6C042E4B24C0}"/>
              </a:ext>
            </a:extLst>
          </p:cNvPr>
          <p:cNvSpPr/>
          <p:nvPr/>
        </p:nvSpPr>
        <p:spPr>
          <a:xfrm>
            <a:off x="7161920" y="8337705"/>
            <a:ext cx="832295" cy="87610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474">
            <a:extLst>
              <a:ext uri="{FF2B5EF4-FFF2-40B4-BE49-F238E27FC236}">
                <a16:creationId xmlns:a16="http://schemas.microsoft.com/office/drawing/2014/main" id="{B86C6E11-E589-5C4F-8433-3C3DD12A34CA}"/>
              </a:ext>
            </a:extLst>
          </p:cNvPr>
          <p:cNvSpPr/>
          <p:nvPr/>
        </p:nvSpPr>
        <p:spPr>
          <a:xfrm>
            <a:off x="7161920" y="8600535"/>
            <a:ext cx="832295" cy="87610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475">
            <a:extLst>
              <a:ext uri="{FF2B5EF4-FFF2-40B4-BE49-F238E27FC236}">
                <a16:creationId xmlns:a16="http://schemas.microsoft.com/office/drawing/2014/main" id="{02BA0273-03A5-8B4F-940D-9FE6D7E7CA0B}"/>
              </a:ext>
            </a:extLst>
          </p:cNvPr>
          <p:cNvSpPr/>
          <p:nvPr/>
        </p:nvSpPr>
        <p:spPr>
          <a:xfrm>
            <a:off x="7161920" y="8863364"/>
            <a:ext cx="832295" cy="87610"/>
          </a:xfrm>
          <a:custGeom>
            <a:avLst/>
            <a:gdLst>
              <a:gd name="connsiteX0" fmla="*/ 440016 w 451908"/>
              <a:gd name="connsiteY0" fmla="*/ 0 h 47569"/>
              <a:gd name="connsiteX1" fmla="*/ 11893 w 451908"/>
              <a:gd name="connsiteY1" fmla="*/ 0 h 47569"/>
              <a:gd name="connsiteX2" fmla="*/ 0 w 451908"/>
              <a:gd name="connsiteY2" fmla="*/ 11893 h 47569"/>
              <a:gd name="connsiteX3" fmla="*/ 0 w 451908"/>
              <a:gd name="connsiteY3" fmla="*/ 35677 h 47569"/>
              <a:gd name="connsiteX4" fmla="*/ 11893 w 451908"/>
              <a:gd name="connsiteY4" fmla="*/ 47570 h 47569"/>
              <a:gd name="connsiteX5" fmla="*/ 440016 w 451908"/>
              <a:gd name="connsiteY5" fmla="*/ 47570 h 47569"/>
              <a:gd name="connsiteX6" fmla="*/ 451909 w 451908"/>
              <a:gd name="connsiteY6" fmla="*/ 35677 h 47569"/>
              <a:gd name="connsiteX7" fmla="*/ 451909 w 451908"/>
              <a:gd name="connsiteY7" fmla="*/ 11893 h 47569"/>
              <a:gd name="connsiteX8" fmla="*/ 440016 w 451908"/>
              <a:gd name="connsiteY8" fmla="*/ 0 h 4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908" h="47569">
                <a:moveTo>
                  <a:pt x="440016" y="0"/>
                </a:move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440016" y="47570"/>
                </a:lnTo>
                <a:cubicBezTo>
                  <a:pt x="446589" y="47570"/>
                  <a:pt x="451909" y="42250"/>
                  <a:pt x="451909" y="35677"/>
                </a:cubicBezTo>
                <a:lnTo>
                  <a:pt x="451909" y="11893"/>
                </a:lnTo>
                <a:cubicBezTo>
                  <a:pt x="451909" y="5319"/>
                  <a:pt x="446589" y="0"/>
                  <a:pt x="440016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Gráfico 221">
            <a:extLst>
              <a:ext uri="{FF2B5EF4-FFF2-40B4-BE49-F238E27FC236}">
                <a16:creationId xmlns:a16="http://schemas.microsoft.com/office/drawing/2014/main" id="{29D8C486-656C-2F43-BEE0-34BCC3FDFE20}"/>
              </a:ext>
            </a:extLst>
          </p:cNvPr>
          <p:cNvSpPr/>
          <p:nvPr/>
        </p:nvSpPr>
        <p:spPr>
          <a:xfrm>
            <a:off x="12457818" y="5737779"/>
            <a:ext cx="1111728" cy="92644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Gráfico 244">
            <a:extLst>
              <a:ext uri="{FF2B5EF4-FFF2-40B4-BE49-F238E27FC236}">
                <a16:creationId xmlns:a16="http://schemas.microsoft.com/office/drawing/2014/main" id="{4E1004EE-752F-B244-A493-EA811113452C}"/>
              </a:ext>
            </a:extLst>
          </p:cNvPr>
          <p:cNvSpPr/>
          <p:nvPr/>
        </p:nvSpPr>
        <p:spPr>
          <a:xfrm>
            <a:off x="15500271" y="8140586"/>
            <a:ext cx="818940" cy="818940"/>
          </a:xfrm>
          <a:custGeom>
            <a:avLst/>
            <a:gdLst>
              <a:gd name="connsiteX0" fmla="*/ 567417 w 571237"/>
              <a:gd name="connsiteY0" fmla="*/ 133615 h 571237"/>
              <a:gd name="connsiteX1" fmla="*/ 437623 w 571237"/>
              <a:gd name="connsiteY1" fmla="*/ 3819 h 571237"/>
              <a:gd name="connsiteX2" fmla="*/ 428428 w 571237"/>
              <a:gd name="connsiteY2" fmla="*/ 0 h 571237"/>
              <a:gd name="connsiteX3" fmla="*/ 51931 w 571237"/>
              <a:gd name="connsiteY3" fmla="*/ 0 h 571237"/>
              <a:gd name="connsiteX4" fmla="*/ 0 w 571237"/>
              <a:gd name="connsiteY4" fmla="*/ 51931 h 571237"/>
              <a:gd name="connsiteX5" fmla="*/ 0 w 571237"/>
              <a:gd name="connsiteY5" fmla="*/ 519307 h 571237"/>
              <a:gd name="connsiteX6" fmla="*/ 51931 w 571237"/>
              <a:gd name="connsiteY6" fmla="*/ 571238 h 571237"/>
              <a:gd name="connsiteX7" fmla="*/ 519307 w 571237"/>
              <a:gd name="connsiteY7" fmla="*/ 571238 h 571237"/>
              <a:gd name="connsiteX8" fmla="*/ 571238 w 571237"/>
              <a:gd name="connsiteY8" fmla="*/ 519307 h 571237"/>
              <a:gd name="connsiteX9" fmla="*/ 571238 w 571237"/>
              <a:gd name="connsiteY9" fmla="*/ 142809 h 571237"/>
              <a:gd name="connsiteX10" fmla="*/ 567417 w 571237"/>
              <a:gd name="connsiteY10" fmla="*/ 133615 h 571237"/>
              <a:gd name="connsiteX11" fmla="*/ 478786 w 571237"/>
              <a:gd name="connsiteY11" fmla="*/ 311305 h 571237"/>
              <a:gd name="connsiteX12" fmla="*/ 410323 w 571237"/>
              <a:gd name="connsiteY12" fmla="*/ 311305 h 571237"/>
              <a:gd name="connsiteX13" fmla="*/ 387832 w 571237"/>
              <a:gd name="connsiteY13" fmla="*/ 380770 h 571237"/>
              <a:gd name="connsiteX14" fmla="*/ 375559 w 571237"/>
              <a:gd name="connsiteY14" fmla="*/ 389758 h 571237"/>
              <a:gd name="connsiteX15" fmla="*/ 375483 w 571237"/>
              <a:gd name="connsiteY15" fmla="*/ 389758 h 571237"/>
              <a:gd name="connsiteX16" fmla="*/ 363185 w 571237"/>
              <a:gd name="connsiteY16" fmla="*/ 380896 h 571237"/>
              <a:gd name="connsiteX17" fmla="*/ 298829 w 571237"/>
              <a:gd name="connsiteY17" fmla="*/ 188820 h 571237"/>
              <a:gd name="connsiteX18" fmla="*/ 231735 w 571237"/>
              <a:gd name="connsiteY18" fmla="*/ 457259 h 571237"/>
              <a:gd name="connsiteX19" fmla="*/ 219640 w 571237"/>
              <a:gd name="connsiteY19" fmla="*/ 467085 h 571237"/>
              <a:gd name="connsiteX20" fmla="*/ 219132 w 571237"/>
              <a:gd name="connsiteY20" fmla="*/ 467097 h 571237"/>
              <a:gd name="connsiteX21" fmla="*/ 206809 w 571237"/>
              <a:gd name="connsiteY21" fmla="*/ 458222 h 571237"/>
              <a:gd name="connsiteX22" fmla="*/ 157845 w 571237"/>
              <a:gd name="connsiteY22" fmla="*/ 311305 h 571237"/>
              <a:gd name="connsiteX23" fmla="*/ 89306 w 571237"/>
              <a:gd name="connsiteY23" fmla="*/ 311305 h 571237"/>
              <a:gd name="connsiteX24" fmla="*/ 76323 w 571237"/>
              <a:gd name="connsiteY24" fmla="*/ 298322 h 571237"/>
              <a:gd name="connsiteX25" fmla="*/ 89306 w 571237"/>
              <a:gd name="connsiteY25" fmla="*/ 285339 h 571237"/>
              <a:gd name="connsiteX26" fmla="*/ 167202 w 571237"/>
              <a:gd name="connsiteY26" fmla="*/ 285339 h 571237"/>
              <a:gd name="connsiteX27" fmla="*/ 179526 w 571237"/>
              <a:gd name="connsiteY27" fmla="*/ 294214 h 571237"/>
              <a:gd name="connsiteX28" fmla="*/ 217358 w 571237"/>
              <a:gd name="connsiteY28" fmla="*/ 407711 h 571237"/>
              <a:gd name="connsiteX29" fmla="*/ 284426 w 571237"/>
              <a:gd name="connsiteY29" fmla="*/ 139386 h 571237"/>
              <a:gd name="connsiteX30" fmla="*/ 296522 w 571237"/>
              <a:gd name="connsiteY30" fmla="*/ 129560 h 571237"/>
              <a:gd name="connsiteX31" fmla="*/ 309327 w 571237"/>
              <a:gd name="connsiteY31" fmla="*/ 138410 h 571237"/>
              <a:gd name="connsiteX32" fmla="*/ 375279 w 571237"/>
              <a:gd name="connsiteY32" fmla="*/ 335280 h 571237"/>
              <a:gd name="connsiteX33" fmla="*/ 388541 w 571237"/>
              <a:gd name="connsiteY33" fmla="*/ 294329 h 571237"/>
              <a:gd name="connsiteX34" fmla="*/ 400890 w 571237"/>
              <a:gd name="connsiteY34" fmla="*/ 285340 h 571237"/>
              <a:gd name="connsiteX35" fmla="*/ 478786 w 571237"/>
              <a:gd name="connsiteY35" fmla="*/ 285340 h 571237"/>
              <a:gd name="connsiteX36" fmla="*/ 491769 w 571237"/>
              <a:gd name="connsiteY36" fmla="*/ 298323 h 571237"/>
              <a:gd name="connsiteX37" fmla="*/ 478786 w 571237"/>
              <a:gd name="connsiteY37" fmla="*/ 311305 h 571237"/>
              <a:gd name="connsiteX38" fmla="*/ 467376 w 571237"/>
              <a:gd name="connsiteY38" fmla="*/ 129827 h 571237"/>
              <a:gd name="connsiteX39" fmla="*/ 441411 w 571237"/>
              <a:gd name="connsiteY39" fmla="*/ 103862 h 571237"/>
              <a:gd name="connsiteX40" fmla="*/ 441411 w 571237"/>
              <a:gd name="connsiteY40" fmla="*/ 44324 h 571237"/>
              <a:gd name="connsiteX41" fmla="*/ 526914 w 571237"/>
              <a:gd name="connsiteY41" fmla="*/ 129827 h 571237"/>
              <a:gd name="connsiteX42" fmla="*/ 467376 w 571237"/>
              <a:gd name="connsiteY42" fmla="*/ 12982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1237" h="571237">
                <a:moveTo>
                  <a:pt x="567417" y="133615"/>
                </a:moveTo>
                <a:lnTo>
                  <a:pt x="437623" y="3819"/>
                </a:lnTo>
                <a:cubicBezTo>
                  <a:pt x="435273" y="1462"/>
                  <a:pt x="432023" y="0"/>
                  <a:pt x="428428" y="0"/>
                </a:cubicBez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142809"/>
                </a:lnTo>
                <a:cubicBezTo>
                  <a:pt x="571236" y="139213"/>
                  <a:pt x="569776" y="135965"/>
                  <a:pt x="567417" y="133615"/>
                </a:cubicBezTo>
                <a:close/>
                <a:moveTo>
                  <a:pt x="478786" y="311305"/>
                </a:moveTo>
                <a:lnTo>
                  <a:pt x="410323" y="311305"/>
                </a:lnTo>
                <a:lnTo>
                  <a:pt x="387832" y="380770"/>
                </a:lnTo>
                <a:cubicBezTo>
                  <a:pt x="386107" y="386107"/>
                  <a:pt x="381163" y="389734"/>
                  <a:pt x="375559" y="389758"/>
                </a:cubicBezTo>
                <a:cubicBezTo>
                  <a:pt x="375534" y="389758"/>
                  <a:pt x="375508" y="389758"/>
                  <a:pt x="375483" y="389758"/>
                </a:cubicBezTo>
                <a:cubicBezTo>
                  <a:pt x="369905" y="389758"/>
                  <a:pt x="364934" y="386196"/>
                  <a:pt x="363185" y="380896"/>
                </a:cubicBezTo>
                <a:lnTo>
                  <a:pt x="298829" y="188820"/>
                </a:lnTo>
                <a:lnTo>
                  <a:pt x="231735" y="457259"/>
                </a:lnTo>
                <a:cubicBezTo>
                  <a:pt x="230341" y="462862"/>
                  <a:pt x="225397" y="466869"/>
                  <a:pt x="219640" y="467085"/>
                </a:cubicBezTo>
                <a:cubicBezTo>
                  <a:pt x="219462" y="467097"/>
                  <a:pt x="219284" y="467097"/>
                  <a:pt x="219132" y="467097"/>
                </a:cubicBezTo>
                <a:cubicBezTo>
                  <a:pt x="213554" y="467097"/>
                  <a:pt x="208583" y="463534"/>
                  <a:pt x="206809" y="458222"/>
                </a:cubicBezTo>
                <a:lnTo>
                  <a:pt x="157845" y="311305"/>
                </a:lnTo>
                <a:lnTo>
                  <a:pt x="89306" y="311305"/>
                </a:lnTo>
                <a:cubicBezTo>
                  <a:pt x="82130" y="311305"/>
                  <a:pt x="76323" y="305498"/>
                  <a:pt x="76323" y="298322"/>
                </a:cubicBezTo>
                <a:cubicBezTo>
                  <a:pt x="76323" y="291146"/>
                  <a:pt x="82130" y="285339"/>
                  <a:pt x="89306" y="285339"/>
                </a:cubicBezTo>
                <a:lnTo>
                  <a:pt x="167202" y="285339"/>
                </a:lnTo>
                <a:cubicBezTo>
                  <a:pt x="172780" y="285339"/>
                  <a:pt x="177751" y="288915"/>
                  <a:pt x="179526" y="294214"/>
                </a:cubicBezTo>
                <a:lnTo>
                  <a:pt x="217358" y="407711"/>
                </a:lnTo>
                <a:lnTo>
                  <a:pt x="284426" y="139386"/>
                </a:lnTo>
                <a:cubicBezTo>
                  <a:pt x="285821" y="133783"/>
                  <a:pt x="290765" y="129789"/>
                  <a:pt x="296522" y="129560"/>
                </a:cubicBezTo>
                <a:cubicBezTo>
                  <a:pt x="302202" y="129078"/>
                  <a:pt x="307501" y="132920"/>
                  <a:pt x="309327" y="138410"/>
                </a:cubicBezTo>
                <a:lnTo>
                  <a:pt x="375279" y="335280"/>
                </a:lnTo>
                <a:lnTo>
                  <a:pt x="388541" y="294329"/>
                </a:lnTo>
                <a:cubicBezTo>
                  <a:pt x="390266" y="288966"/>
                  <a:pt x="395261" y="285340"/>
                  <a:pt x="400890" y="285340"/>
                </a:cubicBezTo>
                <a:lnTo>
                  <a:pt x="478786" y="285340"/>
                </a:lnTo>
                <a:cubicBezTo>
                  <a:pt x="485962" y="285340"/>
                  <a:pt x="491769" y="291147"/>
                  <a:pt x="491769" y="298323"/>
                </a:cubicBezTo>
                <a:cubicBezTo>
                  <a:pt x="491769" y="305499"/>
                  <a:pt x="485962" y="311305"/>
                  <a:pt x="478786" y="311305"/>
                </a:cubicBezTo>
                <a:close/>
                <a:moveTo>
                  <a:pt x="467376" y="129827"/>
                </a:moveTo>
                <a:cubicBezTo>
                  <a:pt x="453049" y="129827"/>
                  <a:pt x="441411" y="118175"/>
                  <a:pt x="441411" y="103862"/>
                </a:cubicBezTo>
                <a:lnTo>
                  <a:pt x="441411" y="44324"/>
                </a:lnTo>
                <a:lnTo>
                  <a:pt x="526914" y="129827"/>
                </a:lnTo>
                <a:lnTo>
                  <a:pt x="467376" y="129827"/>
                </a:ln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227">
            <a:extLst>
              <a:ext uri="{FF2B5EF4-FFF2-40B4-BE49-F238E27FC236}">
                <a16:creationId xmlns:a16="http://schemas.microsoft.com/office/drawing/2014/main" id="{26068EB3-3DE4-4542-A45D-239F8F942635}"/>
              </a:ext>
            </a:extLst>
          </p:cNvPr>
          <p:cNvSpPr/>
          <p:nvPr/>
        </p:nvSpPr>
        <p:spPr>
          <a:xfrm>
            <a:off x="21265970" y="6222432"/>
            <a:ext cx="410310" cy="461874"/>
          </a:xfrm>
          <a:custGeom>
            <a:avLst/>
            <a:gdLst>
              <a:gd name="connsiteX0" fmla="*/ 105914 w 190273"/>
              <a:gd name="connsiteY0" fmla="*/ 6309 h 214185"/>
              <a:gd name="connsiteX1" fmla="*/ 84359 w 190273"/>
              <a:gd name="connsiteY1" fmla="*/ 6309 h 214185"/>
              <a:gd name="connsiteX2" fmla="*/ 1115 w 190273"/>
              <a:gd name="connsiteY2" fmla="*/ 185273 h 214185"/>
              <a:gd name="connsiteX3" fmla="*/ 6574 w 190273"/>
              <a:gd name="connsiteY3" fmla="*/ 200991 h 214185"/>
              <a:gd name="connsiteX4" fmla="*/ 30358 w 190273"/>
              <a:gd name="connsiteY4" fmla="*/ 212922 h 214185"/>
              <a:gd name="connsiteX5" fmla="*/ 40090 w 190273"/>
              <a:gd name="connsiteY5" fmla="*/ 213330 h 214185"/>
              <a:gd name="connsiteX6" fmla="*/ 95137 w 190273"/>
              <a:gd name="connsiteY6" fmla="*/ 191239 h 214185"/>
              <a:gd name="connsiteX7" fmla="*/ 150184 w 190273"/>
              <a:gd name="connsiteY7" fmla="*/ 213330 h 214185"/>
              <a:gd name="connsiteX8" fmla="*/ 154597 w 190273"/>
              <a:gd name="connsiteY8" fmla="*/ 214181 h 214185"/>
              <a:gd name="connsiteX9" fmla="*/ 159916 w 190273"/>
              <a:gd name="connsiteY9" fmla="*/ 212922 h 214185"/>
              <a:gd name="connsiteX10" fmla="*/ 183701 w 190273"/>
              <a:gd name="connsiteY10" fmla="*/ 200991 h 214185"/>
              <a:gd name="connsiteX11" fmla="*/ 189159 w 190273"/>
              <a:gd name="connsiteY11" fmla="*/ 185273 h 214185"/>
              <a:gd name="connsiteX12" fmla="*/ 105914 w 190273"/>
              <a:gd name="connsiteY12" fmla="*/ 6309 h 2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73" h="214185">
                <a:moveTo>
                  <a:pt x="105914" y="6309"/>
                </a:moveTo>
                <a:cubicBezTo>
                  <a:pt x="102012" y="-2103"/>
                  <a:pt x="88262" y="-2103"/>
                  <a:pt x="84359" y="6309"/>
                </a:cubicBezTo>
                <a:lnTo>
                  <a:pt x="1115" y="185273"/>
                </a:lnTo>
                <a:cubicBezTo>
                  <a:pt x="-1603" y="191134"/>
                  <a:pt x="813" y="198101"/>
                  <a:pt x="6574" y="200991"/>
                </a:cubicBezTo>
                <a:lnTo>
                  <a:pt x="30358" y="212922"/>
                </a:lnTo>
                <a:cubicBezTo>
                  <a:pt x="33377" y="214448"/>
                  <a:pt x="36931" y="214600"/>
                  <a:pt x="40090" y="213330"/>
                </a:cubicBezTo>
                <a:lnTo>
                  <a:pt x="95137" y="191239"/>
                </a:lnTo>
                <a:lnTo>
                  <a:pt x="150184" y="213330"/>
                </a:lnTo>
                <a:cubicBezTo>
                  <a:pt x="151601" y="213901"/>
                  <a:pt x="153111" y="214181"/>
                  <a:pt x="154597" y="214181"/>
                </a:cubicBezTo>
                <a:cubicBezTo>
                  <a:pt x="156432" y="214181"/>
                  <a:pt x="158244" y="213761"/>
                  <a:pt x="159916" y="212922"/>
                </a:cubicBezTo>
                <a:lnTo>
                  <a:pt x="183701" y="200991"/>
                </a:lnTo>
                <a:cubicBezTo>
                  <a:pt x="189461" y="198101"/>
                  <a:pt x="191876" y="191134"/>
                  <a:pt x="189159" y="185273"/>
                </a:cubicBezTo>
                <a:lnTo>
                  <a:pt x="105914" y="6309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228">
            <a:extLst>
              <a:ext uri="{FF2B5EF4-FFF2-40B4-BE49-F238E27FC236}">
                <a16:creationId xmlns:a16="http://schemas.microsoft.com/office/drawing/2014/main" id="{2CE9146A-DEE1-774C-9B98-B7E89453CE0C}"/>
              </a:ext>
            </a:extLst>
          </p:cNvPr>
          <p:cNvSpPr/>
          <p:nvPr/>
        </p:nvSpPr>
        <p:spPr>
          <a:xfrm>
            <a:off x="20855639" y="5555941"/>
            <a:ext cx="495081" cy="1077698"/>
          </a:xfrm>
          <a:custGeom>
            <a:avLst/>
            <a:gdLst>
              <a:gd name="connsiteX0" fmla="*/ 214691 w 229584"/>
              <a:gd name="connsiteY0" fmla="*/ 1726 h 499761"/>
              <a:gd name="connsiteX1" fmla="*/ 183730 w 229584"/>
              <a:gd name="connsiteY1" fmla="*/ 14914 h 499761"/>
              <a:gd name="connsiteX2" fmla="*/ 1725 w 229584"/>
              <a:gd name="connsiteY2" fmla="*/ 467063 h 499761"/>
              <a:gd name="connsiteX3" fmla="*/ 14894 w 229584"/>
              <a:gd name="connsiteY3" fmla="*/ 498030 h 499761"/>
              <a:gd name="connsiteX4" fmla="*/ 23790 w 229584"/>
              <a:gd name="connsiteY4" fmla="*/ 499761 h 499761"/>
              <a:gd name="connsiteX5" fmla="*/ 45855 w 229584"/>
              <a:gd name="connsiteY5" fmla="*/ 484841 h 499761"/>
              <a:gd name="connsiteX6" fmla="*/ 227860 w 229584"/>
              <a:gd name="connsiteY6" fmla="*/ 32692 h 499761"/>
              <a:gd name="connsiteX7" fmla="*/ 214691 w 229584"/>
              <a:gd name="connsiteY7" fmla="*/ 1726 h 49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584" h="499761">
                <a:moveTo>
                  <a:pt x="214691" y="1726"/>
                </a:moveTo>
                <a:cubicBezTo>
                  <a:pt x="202497" y="-3167"/>
                  <a:pt x="188653" y="2690"/>
                  <a:pt x="183730" y="14914"/>
                </a:cubicBezTo>
                <a:lnTo>
                  <a:pt x="1725" y="467063"/>
                </a:lnTo>
                <a:cubicBezTo>
                  <a:pt x="-3176" y="479252"/>
                  <a:pt x="2724" y="493115"/>
                  <a:pt x="14894" y="498030"/>
                </a:cubicBezTo>
                <a:cubicBezTo>
                  <a:pt x="17821" y="499204"/>
                  <a:pt x="20817" y="499761"/>
                  <a:pt x="23790" y="499761"/>
                </a:cubicBezTo>
                <a:cubicBezTo>
                  <a:pt x="33197" y="499761"/>
                  <a:pt x="42116" y="494125"/>
                  <a:pt x="45855" y="484841"/>
                </a:cubicBezTo>
                <a:lnTo>
                  <a:pt x="227860" y="32692"/>
                </a:lnTo>
                <a:cubicBezTo>
                  <a:pt x="232761" y="20504"/>
                  <a:pt x="226861" y="6641"/>
                  <a:pt x="214691" y="172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29">
            <a:extLst>
              <a:ext uri="{FF2B5EF4-FFF2-40B4-BE49-F238E27FC236}">
                <a16:creationId xmlns:a16="http://schemas.microsoft.com/office/drawing/2014/main" id="{1E1725CC-8E5C-1B4B-9A88-14588ED0F063}"/>
              </a:ext>
            </a:extLst>
          </p:cNvPr>
          <p:cNvSpPr/>
          <p:nvPr/>
        </p:nvSpPr>
        <p:spPr>
          <a:xfrm>
            <a:off x="21591513" y="5555930"/>
            <a:ext cx="495081" cy="1077704"/>
          </a:xfrm>
          <a:custGeom>
            <a:avLst/>
            <a:gdLst>
              <a:gd name="connsiteX0" fmla="*/ 227860 w 229584"/>
              <a:gd name="connsiteY0" fmla="*/ 467068 h 499764"/>
              <a:gd name="connsiteX1" fmla="*/ 45855 w 229584"/>
              <a:gd name="connsiteY1" fmla="*/ 14918 h 499764"/>
              <a:gd name="connsiteX2" fmla="*/ 14894 w 229584"/>
              <a:gd name="connsiteY2" fmla="*/ 1730 h 499764"/>
              <a:gd name="connsiteX3" fmla="*/ 1725 w 229584"/>
              <a:gd name="connsiteY3" fmla="*/ 32697 h 499764"/>
              <a:gd name="connsiteX4" fmla="*/ 183729 w 229584"/>
              <a:gd name="connsiteY4" fmla="*/ 484845 h 499764"/>
              <a:gd name="connsiteX5" fmla="*/ 205794 w 229584"/>
              <a:gd name="connsiteY5" fmla="*/ 499765 h 499764"/>
              <a:gd name="connsiteX6" fmla="*/ 214690 w 229584"/>
              <a:gd name="connsiteY6" fmla="*/ 498033 h 499764"/>
              <a:gd name="connsiteX7" fmla="*/ 227860 w 229584"/>
              <a:gd name="connsiteY7" fmla="*/ 467068 h 49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584" h="499764">
                <a:moveTo>
                  <a:pt x="227860" y="467068"/>
                </a:moveTo>
                <a:lnTo>
                  <a:pt x="45855" y="14918"/>
                </a:lnTo>
                <a:cubicBezTo>
                  <a:pt x="40931" y="2695"/>
                  <a:pt x="27065" y="-3173"/>
                  <a:pt x="14894" y="1730"/>
                </a:cubicBezTo>
                <a:cubicBezTo>
                  <a:pt x="2724" y="6646"/>
                  <a:pt x="-3176" y="20507"/>
                  <a:pt x="1725" y="32697"/>
                </a:cubicBezTo>
                <a:lnTo>
                  <a:pt x="183729" y="484845"/>
                </a:lnTo>
                <a:cubicBezTo>
                  <a:pt x="187468" y="494129"/>
                  <a:pt x="196387" y="499765"/>
                  <a:pt x="205794" y="499765"/>
                </a:cubicBezTo>
                <a:cubicBezTo>
                  <a:pt x="208767" y="499765"/>
                  <a:pt x="211763" y="499207"/>
                  <a:pt x="214690" y="498033"/>
                </a:cubicBezTo>
                <a:cubicBezTo>
                  <a:pt x="226861" y="493119"/>
                  <a:pt x="232761" y="479256"/>
                  <a:pt x="227860" y="46706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30">
            <a:extLst>
              <a:ext uri="{FF2B5EF4-FFF2-40B4-BE49-F238E27FC236}">
                <a16:creationId xmlns:a16="http://schemas.microsoft.com/office/drawing/2014/main" id="{133DDEE1-FDB0-954B-B015-38F08125209C}"/>
              </a:ext>
            </a:extLst>
          </p:cNvPr>
          <p:cNvSpPr/>
          <p:nvPr/>
        </p:nvSpPr>
        <p:spPr>
          <a:xfrm>
            <a:off x="21445473" y="5555954"/>
            <a:ext cx="51286" cy="153949"/>
          </a:xfrm>
          <a:custGeom>
            <a:avLst/>
            <a:gdLst>
              <a:gd name="connsiteX0" fmla="*/ 11892 w 23783"/>
              <a:gd name="connsiteY0" fmla="*/ 71392 h 71391"/>
              <a:gd name="connsiteX1" fmla="*/ 23783 w 23783"/>
              <a:gd name="connsiteY1" fmla="*/ 59494 h 71391"/>
              <a:gd name="connsiteX2" fmla="*/ 23783 w 23783"/>
              <a:gd name="connsiteY2" fmla="*/ 11898 h 71391"/>
              <a:gd name="connsiteX3" fmla="*/ 11892 w 23783"/>
              <a:gd name="connsiteY3" fmla="*/ 0 h 71391"/>
              <a:gd name="connsiteX4" fmla="*/ 0 w 23783"/>
              <a:gd name="connsiteY4" fmla="*/ 11898 h 71391"/>
              <a:gd name="connsiteX5" fmla="*/ 0 w 23783"/>
              <a:gd name="connsiteY5" fmla="*/ 59492 h 71391"/>
              <a:gd name="connsiteX6" fmla="*/ 11892 w 23783"/>
              <a:gd name="connsiteY6" fmla="*/ 71392 h 7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83" h="71391">
                <a:moveTo>
                  <a:pt x="11892" y="71392"/>
                </a:moveTo>
                <a:cubicBezTo>
                  <a:pt x="18465" y="71392"/>
                  <a:pt x="23783" y="66070"/>
                  <a:pt x="23783" y="59494"/>
                </a:cubicBezTo>
                <a:lnTo>
                  <a:pt x="23783" y="11898"/>
                </a:lnTo>
                <a:cubicBezTo>
                  <a:pt x="23783" y="5321"/>
                  <a:pt x="18464" y="0"/>
                  <a:pt x="11892" y="0"/>
                </a:cubicBezTo>
                <a:cubicBezTo>
                  <a:pt x="5319" y="0"/>
                  <a:pt x="0" y="5321"/>
                  <a:pt x="0" y="11898"/>
                </a:cubicBezTo>
                <a:lnTo>
                  <a:pt x="0" y="59492"/>
                </a:lnTo>
                <a:cubicBezTo>
                  <a:pt x="0" y="66070"/>
                  <a:pt x="5318" y="71392"/>
                  <a:pt x="11892" y="71392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31">
            <a:extLst>
              <a:ext uri="{FF2B5EF4-FFF2-40B4-BE49-F238E27FC236}">
                <a16:creationId xmlns:a16="http://schemas.microsoft.com/office/drawing/2014/main" id="{7F049F2E-D739-2847-81B1-2D6706F9A62D}"/>
              </a:ext>
            </a:extLst>
          </p:cNvPr>
          <p:cNvSpPr/>
          <p:nvPr/>
        </p:nvSpPr>
        <p:spPr>
          <a:xfrm>
            <a:off x="21445473" y="5812540"/>
            <a:ext cx="51286" cy="205266"/>
          </a:xfrm>
          <a:custGeom>
            <a:avLst/>
            <a:gdLst>
              <a:gd name="connsiteX0" fmla="*/ 11892 w 23783"/>
              <a:gd name="connsiteY0" fmla="*/ 95188 h 95188"/>
              <a:gd name="connsiteX1" fmla="*/ 23783 w 23783"/>
              <a:gd name="connsiteY1" fmla="*/ 83290 h 95188"/>
              <a:gd name="connsiteX2" fmla="*/ 23783 w 23783"/>
              <a:gd name="connsiteY2" fmla="*/ 11898 h 95188"/>
              <a:gd name="connsiteX3" fmla="*/ 11892 w 23783"/>
              <a:gd name="connsiteY3" fmla="*/ 0 h 95188"/>
              <a:gd name="connsiteX4" fmla="*/ 0 w 23783"/>
              <a:gd name="connsiteY4" fmla="*/ 11898 h 95188"/>
              <a:gd name="connsiteX5" fmla="*/ 0 w 23783"/>
              <a:gd name="connsiteY5" fmla="*/ 83290 h 95188"/>
              <a:gd name="connsiteX6" fmla="*/ 11892 w 23783"/>
              <a:gd name="connsiteY6" fmla="*/ 95188 h 9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83" h="95188">
                <a:moveTo>
                  <a:pt x="11892" y="95188"/>
                </a:moveTo>
                <a:cubicBezTo>
                  <a:pt x="18465" y="95188"/>
                  <a:pt x="23783" y="89867"/>
                  <a:pt x="23783" y="83290"/>
                </a:cubicBezTo>
                <a:lnTo>
                  <a:pt x="23783" y="11898"/>
                </a:lnTo>
                <a:cubicBezTo>
                  <a:pt x="23783" y="5321"/>
                  <a:pt x="18464" y="0"/>
                  <a:pt x="11892" y="0"/>
                </a:cubicBezTo>
                <a:cubicBezTo>
                  <a:pt x="5319" y="0"/>
                  <a:pt x="0" y="5321"/>
                  <a:pt x="0" y="11898"/>
                </a:cubicBezTo>
                <a:lnTo>
                  <a:pt x="0" y="83290"/>
                </a:lnTo>
                <a:cubicBezTo>
                  <a:pt x="0" y="89867"/>
                  <a:pt x="5318" y="95188"/>
                  <a:pt x="11892" y="9518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43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37C26-F04A-3347-ABA6-B57141A146E7}"/>
              </a:ext>
            </a:extLst>
          </p:cNvPr>
          <p:cNvSpPr/>
          <p:nvPr/>
        </p:nvSpPr>
        <p:spPr>
          <a:xfrm>
            <a:off x="0" y="6296585"/>
            <a:ext cx="24377650" cy="2232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D5EE1F-D9D8-5A4E-BD31-546DF34CBDCC}"/>
              </a:ext>
            </a:extLst>
          </p:cNvPr>
          <p:cNvSpPr/>
          <p:nvPr/>
        </p:nvSpPr>
        <p:spPr>
          <a:xfrm>
            <a:off x="3068405" y="5674658"/>
            <a:ext cx="3361765" cy="3361765"/>
          </a:xfrm>
          <a:prstGeom prst="ellipse">
            <a:avLst/>
          </a:prstGeom>
          <a:noFill/>
          <a:ln w="444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83BA8CC-B7F3-1345-8E3B-138922635207}"/>
              </a:ext>
            </a:extLst>
          </p:cNvPr>
          <p:cNvSpPr/>
          <p:nvPr/>
        </p:nvSpPr>
        <p:spPr>
          <a:xfrm>
            <a:off x="6793240" y="5674658"/>
            <a:ext cx="3361765" cy="3361765"/>
          </a:xfrm>
          <a:prstGeom prst="ellipse">
            <a:avLst/>
          </a:prstGeom>
          <a:noFill/>
          <a:ln w="444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A0EB79-9B41-8A42-B3D7-BFA3B07F6895}"/>
              </a:ext>
            </a:extLst>
          </p:cNvPr>
          <p:cNvSpPr/>
          <p:nvPr/>
        </p:nvSpPr>
        <p:spPr>
          <a:xfrm>
            <a:off x="10598758" y="5674658"/>
            <a:ext cx="3361765" cy="3361765"/>
          </a:xfrm>
          <a:prstGeom prst="ellipse">
            <a:avLst/>
          </a:prstGeom>
          <a:noFill/>
          <a:ln w="444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D94871B-8566-3D4B-B8B5-AD086A0EC580}"/>
              </a:ext>
            </a:extLst>
          </p:cNvPr>
          <p:cNvSpPr/>
          <p:nvPr/>
        </p:nvSpPr>
        <p:spPr>
          <a:xfrm>
            <a:off x="14386655" y="5674658"/>
            <a:ext cx="3361765" cy="3361765"/>
          </a:xfrm>
          <a:prstGeom prst="ellipse">
            <a:avLst/>
          </a:prstGeom>
          <a:noFill/>
          <a:ln w="444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4B191B-DFCE-D743-870E-C2F1696DB6D4}"/>
              </a:ext>
            </a:extLst>
          </p:cNvPr>
          <p:cNvSpPr/>
          <p:nvPr/>
        </p:nvSpPr>
        <p:spPr>
          <a:xfrm>
            <a:off x="18178726" y="5674658"/>
            <a:ext cx="3361765" cy="3361765"/>
          </a:xfrm>
          <a:prstGeom prst="ellipse">
            <a:avLst/>
          </a:prstGeom>
          <a:noFill/>
          <a:ln w="444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39D9ED-94B6-9143-AA8B-E9B2F667C6C6}"/>
              </a:ext>
            </a:extLst>
          </p:cNvPr>
          <p:cNvSpPr/>
          <p:nvPr/>
        </p:nvSpPr>
        <p:spPr>
          <a:xfrm>
            <a:off x="3581999" y="1004028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F9758C-7EAE-F84D-A9EC-A95C1B5C3BAE}"/>
              </a:ext>
            </a:extLst>
          </p:cNvPr>
          <p:cNvSpPr txBox="1"/>
          <p:nvPr/>
        </p:nvSpPr>
        <p:spPr>
          <a:xfrm>
            <a:off x="3047798" y="1061499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E6D788-65E8-3B43-84AF-288F65AA5E75}"/>
              </a:ext>
            </a:extLst>
          </p:cNvPr>
          <p:cNvSpPr/>
          <p:nvPr/>
        </p:nvSpPr>
        <p:spPr>
          <a:xfrm>
            <a:off x="7327441" y="1004028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410B90-4BF5-4A46-9C48-F37A8BF2F7FE}"/>
              </a:ext>
            </a:extLst>
          </p:cNvPr>
          <p:cNvSpPr txBox="1"/>
          <p:nvPr/>
        </p:nvSpPr>
        <p:spPr>
          <a:xfrm>
            <a:off x="6793240" y="10614998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E3D82A-D7F2-EE43-B216-70679F7357EC}"/>
              </a:ext>
            </a:extLst>
          </p:cNvPr>
          <p:cNvSpPr/>
          <p:nvPr/>
        </p:nvSpPr>
        <p:spPr>
          <a:xfrm>
            <a:off x="11016926" y="10042040"/>
            <a:ext cx="264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F91B5F-A098-1745-94D2-E9B118D565C7}"/>
              </a:ext>
            </a:extLst>
          </p:cNvPr>
          <p:cNvSpPr txBox="1"/>
          <p:nvPr/>
        </p:nvSpPr>
        <p:spPr>
          <a:xfrm>
            <a:off x="10598758" y="10614999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39A6D5F-A6DB-EE48-AF30-222866397433}"/>
              </a:ext>
            </a:extLst>
          </p:cNvPr>
          <p:cNvSpPr/>
          <p:nvPr/>
        </p:nvSpPr>
        <p:spPr>
          <a:xfrm>
            <a:off x="14771875" y="10040283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89D66D-71DF-E640-B72D-13B97AC867B0}"/>
              </a:ext>
            </a:extLst>
          </p:cNvPr>
          <p:cNvSpPr txBox="1"/>
          <p:nvPr/>
        </p:nvSpPr>
        <p:spPr>
          <a:xfrm>
            <a:off x="14237674" y="1061500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B6A34E4-09BE-A44B-BF30-B0DFF374806F}"/>
              </a:ext>
            </a:extLst>
          </p:cNvPr>
          <p:cNvSpPr/>
          <p:nvPr/>
        </p:nvSpPr>
        <p:spPr>
          <a:xfrm>
            <a:off x="18712927" y="10040283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7EFED55-3E8E-8E41-A5CC-8DDD67664007}"/>
              </a:ext>
            </a:extLst>
          </p:cNvPr>
          <p:cNvSpPr txBox="1"/>
          <p:nvPr/>
        </p:nvSpPr>
        <p:spPr>
          <a:xfrm>
            <a:off x="18178726" y="10615000"/>
            <a:ext cx="347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3" name="Gráfico 73">
            <a:extLst>
              <a:ext uri="{FF2B5EF4-FFF2-40B4-BE49-F238E27FC236}">
                <a16:creationId xmlns:a16="http://schemas.microsoft.com/office/drawing/2014/main" id="{72684C82-901B-7F46-ADC9-CD6EFE683EEC}"/>
              </a:ext>
            </a:extLst>
          </p:cNvPr>
          <p:cNvSpPr/>
          <p:nvPr/>
        </p:nvSpPr>
        <p:spPr>
          <a:xfrm>
            <a:off x="4487955" y="6915150"/>
            <a:ext cx="742698" cy="866482"/>
          </a:xfrm>
          <a:custGeom>
            <a:avLst/>
            <a:gdLst>
              <a:gd name="connsiteX0" fmla="*/ 0 w 489226"/>
              <a:gd name="connsiteY0" fmla="*/ 0 h 570764"/>
              <a:gd name="connsiteX1" fmla="*/ 489226 w 489226"/>
              <a:gd name="connsiteY1" fmla="*/ 285382 h 570764"/>
              <a:gd name="connsiteX2" fmla="*/ 0 w 489226"/>
              <a:gd name="connsiteY2" fmla="*/ 570764 h 57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226" h="570764">
                <a:moveTo>
                  <a:pt x="0" y="0"/>
                </a:moveTo>
                <a:lnTo>
                  <a:pt x="489226" y="285382"/>
                </a:lnTo>
                <a:lnTo>
                  <a:pt x="0" y="570764"/>
                </a:ln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280">
            <a:extLst>
              <a:ext uri="{FF2B5EF4-FFF2-40B4-BE49-F238E27FC236}">
                <a16:creationId xmlns:a16="http://schemas.microsoft.com/office/drawing/2014/main" id="{19573C65-8C51-CD49-89AA-4F1E6879A05F}"/>
              </a:ext>
            </a:extLst>
          </p:cNvPr>
          <p:cNvSpPr/>
          <p:nvPr/>
        </p:nvSpPr>
        <p:spPr>
          <a:xfrm>
            <a:off x="11477288" y="6812609"/>
            <a:ext cx="546181" cy="819346"/>
          </a:xfrm>
          <a:custGeom>
            <a:avLst/>
            <a:gdLst>
              <a:gd name="connsiteX0" fmla="*/ 188761 w 190264"/>
              <a:gd name="connsiteY0" fmla="*/ 113124 h 285422"/>
              <a:gd name="connsiteX1" fmla="*/ 178378 w 190264"/>
              <a:gd name="connsiteY1" fmla="*/ 107038 h 285422"/>
              <a:gd name="connsiteX2" fmla="*/ 118917 w 190264"/>
              <a:gd name="connsiteY2" fmla="*/ 107038 h 285422"/>
              <a:gd name="connsiteX3" fmla="*/ 118917 w 190264"/>
              <a:gd name="connsiteY3" fmla="*/ 11900 h 285422"/>
              <a:gd name="connsiteX4" fmla="*/ 110253 w 190264"/>
              <a:gd name="connsiteY4" fmla="*/ 461 h 285422"/>
              <a:gd name="connsiteX5" fmla="*/ 96897 w 190264"/>
              <a:gd name="connsiteY5" fmla="*/ 5665 h 285422"/>
              <a:gd name="connsiteX6" fmla="*/ 1759 w 190264"/>
              <a:gd name="connsiteY6" fmla="*/ 160264 h 285422"/>
              <a:gd name="connsiteX7" fmla="*/ 1504 w 190264"/>
              <a:gd name="connsiteY7" fmla="*/ 172307 h 285422"/>
              <a:gd name="connsiteX8" fmla="*/ 11887 w 190264"/>
              <a:gd name="connsiteY8" fmla="*/ 178392 h 285422"/>
              <a:gd name="connsiteX9" fmla="*/ 71348 w 190264"/>
              <a:gd name="connsiteY9" fmla="*/ 178392 h 285422"/>
              <a:gd name="connsiteX10" fmla="*/ 71348 w 190264"/>
              <a:gd name="connsiteY10" fmla="*/ 273530 h 285422"/>
              <a:gd name="connsiteX11" fmla="*/ 80012 w 190264"/>
              <a:gd name="connsiteY11" fmla="*/ 284969 h 285422"/>
              <a:gd name="connsiteX12" fmla="*/ 83241 w 190264"/>
              <a:gd name="connsiteY12" fmla="*/ 285422 h 285422"/>
              <a:gd name="connsiteX13" fmla="*/ 93367 w 190264"/>
              <a:gd name="connsiteY13" fmla="*/ 279766 h 285422"/>
              <a:gd name="connsiteX14" fmla="*/ 188506 w 190264"/>
              <a:gd name="connsiteY14" fmla="*/ 125166 h 285422"/>
              <a:gd name="connsiteX15" fmla="*/ 188761 w 190264"/>
              <a:gd name="connsiteY15" fmla="*/ 113124 h 2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64" h="285422">
                <a:moveTo>
                  <a:pt x="188761" y="113124"/>
                </a:moveTo>
                <a:cubicBezTo>
                  <a:pt x="186647" y="109372"/>
                  <a:pt x="182676" y="107038"/>
                  <a:pt x="178378" y="107038"/>
                </a:cubicBezTo>
                <a:lnTo>
                  <a:pt x="118917" y="107038"/>
                </a:lnTo>
                <a:lnTo>
                  <a:pt x="118917" y="11900"/>
                </a:lnTo>
                <a:cubicBezTo>
                  <a:pt x="118917" y="6581"/>
                  <a:pt x="115386" y="1901"/>
                  <a:pt x="110253" y="461"/>
                </a:cubicBezTo>
                <a:cubicBezTo>
                  <a:pt x="105096" y="-1014"/>
                  <a:pt x="99685" y="1135"/>
                  <a:pt x="96897" y="5665"/>
                </a:cubicBezTo>
                <a:lnTo>
                  <a:pt x="1759" y="160264"/>
                </a:lnTo>
                <a:cubicBezTo>
                  <a:pt x="-494" y="163934"/>
                  <a:pt x="-587" y="168544"/>
                  <a:pt x="1504" y="172307"/>
                </a:cubicBezTo>
                <a:cubicBezTo>
                  <a:pt x="3618" y="176059"/>
                  <a:pt x="7589" y="178392"/>
                  <a:pt x="11887" y="178392"/>
                </a:cubicBezTo>
                <a:lnTo>
                  <a:pt x="71348" y="178392"/>
                </a:lnTo>
                <a:lnTo>
                  <a:pt x="71348" y="273530"/>
                </a:lnTo>
                <a:cubicBezTo>
                  <a:pt x="71348" y="278850"/>
                  <a:pt x="74879" y="283530"/>
                  <a:pt x="80012" y="284969"/>
                </a:cubicBezTo>
                <a:cubicBezTo>
                  <a:pt x="81080" y="285272"/>
                  <a:pt x="82173" y="285422"/>
                  <a:pt x="83241" y="285422"/>
                </a:cubicBezTo>
                <a:cubicBezTo>
                  <a:pt x="87306" y="285422"/>
                  <a:pt x="91161" y="283343"/>
                  <a:pt x="93367" y="279766"/>
                </a:cubicBezTo>
                <a:lnTo>
                  <a:pt x="188506" y="125166"/>
                </a:lnTo>
                <a:cubicBezTo>
                  <a:pt x="190759" y="121498"/>
                  <a:pt x="190851" y="116886"/>
                  <a:pt x="188761" y="11312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281">
            <a:extLst>
              <a:ext uri="{FF2B5EF4-FFF2-40B4-BE49-F238E27FC236}">
                <a16:creationId xmlns:a16="http://schemas.microsoft.com/office/drawing/2014/main" id="{17876C40-300E-1145-8F35-2B3F00CCB883}"/>
              </a:ext>
            </a:extLst>
          </p:cNvPr>
          <p:cNvSpPr/>
          <p:nvPr/>
        </p:nvSpPr>
        <p:spPr>
          <a:xfrm>
            <a:off x="11750381" y="7017461"/>
            <a:ext cx="1365542" cy="1024164"/>
          </a:xfrm>
          <a:custGeom>
            <a:avLst/>
            <a:gdLst>
              <a:gd name="connsiteX0" fmla="*/ 472208 w 475691"/>
              <a:gd name="connsiteY0" fmla="*/ 146192 h 356771"/>
              <a:gd name="connsiteX1" fmla="*/ 377070 w 475691"/>
              <a:gd name="connsiteY1" fmla="*/ 51054 h 356771"/>
              <a:gd name="connsiteX2" fmla="*/ 368661 w 475691"/>
              <a:gd name="connsiteY2" fmla="*/ 47570 h 356771"/>
              <a:gd name="connsiteX3" fmla="*/ 285414 w 475691"/>
              <a:gd name="connsiteY3" fmla="*/ 47570 h 356771"/>
              <a:gd name="connsiteX4" fmla="*/ 285414 w 475691"/>
              <a:gd name="connsiteY4" fmla="*/ 11893 h 356771"/>
              <a:gd name="connsiteX5" fmla="*/ 273522 w 475691"/>
              <a:gd name="connsiteY5" fmla="*/ 0 h 356771"/>
              <a:gd name="connsiteX6" fmla="*/ 114184 w 475691"/>
              <a:gd name="connsiteY6" fmla="*/ 0 h 356771"/>
              <a:gd name="connsiteX7" fmla="*/ 103035 w 475691"/>
              <a:gd name="connsiteY7" fmla="*/ 7735 h 356771"/>
              <a:gd name="connsiteX8" fmla="*/ 106403 w 475691"/>
              <a:gd name="connsiteY8" fmla="*/ 20882 h 356771"/>
              <a:gd name="connsiteX9" fmla="*/ 114394 w 475691"/>
              <a:gd name="connsiteY9" fmla="*/ 30173 h 356771"/>
              <a:gd name="connsiteX10" fmla="*/ 113627 w 475691"/>
              <a:gd name="connsiteY10" fmla="*/ 66268 h 356771"/>
              <a:gd name="connsiteX11" fmla="*/ 18488 w 475691"/>
              <a:gd name="connsiteY11" fmla="*/ 220879 h 356771"/>
              <a:gd name="connsiteX12" fmla="*/ 5946 w 475691"/>
              <a:gd name="connsiteY12" fmla="*/ 232935 h 356771"/>
              <a:gd name="connsiteX13" fmla="*/ 0 w 475691"/>
              <a:gd name="connsiteY13" fmla="*/ 243236 h 356771"/>
              <a:gd name="connsiteX14" fmla="*/ 0 w 475691"/>
              <a:gd name="connsiteY14" fmla="*/ 261632 h 356771"/>
              <a:gd name="connsiteX15" fmla="*/ 47570 w 475691"/>
              <a:gd name="connsiteY15" fmla="*/ 309202 h 356771"/>
              <a:gd name="connsiteX16" fmla="*/ 48771 w 475691"/>
              <a:gd name="connsiteY16" fmla="*/ 309202 h 356771"/>
              <a:gd name="connsiteX17" fmla="*/ 107031 w 475691"/>
              <a:gd name="connsiteY17" fmla="*/ 356772 h 356771"/>
              <a:gd name="connsiteX18" fmla="*/ 165290 w 475691"/>
              <a:gd name="connsiteY18" fmla="*/ 309202 h 356771"/>
              <a:gd name="connsiteX19" fmla="*/ 310402 w 475691"/>
              <a:gd name="connsiteY19" fmla="*/ 309202 h 356771"/>
              <a:gd name="connsiteX20" fmla="*/ 368661 w 475691"/>
              <a:gd name="connsiteY20" fmla="*/ 356772 h 356771"/>
              <a:gd name="connsiteX21" fmla="*/ 426920 w 475691"/>
              <a:gd name="connsiteY21" fmla="*/ 309202 h 356771"/>
              <a:gd name="connsiteX22" fmla="*/ 463799 w 475691"/>
              <a:gd name="connsiteY22" fmla="*/ 309202 h 356771"/>
              <a:gd name="connsiteX23" fmla="*/ 475692 w 475691"/>
              <a:gd name="connsiteY23" fmla="*/ 297309 h 356771"/>
              <a:gd name="connsiteX24" fmla="*/ 475692 w 475691"/>
              <a:gd name="connsiteY24" fmla="*/ 154602 h 356771"/>
              <a:gd name="connsiteX25" fmla="*/ 472208 w 475691"/>
              <a:gd name="connsiteY25" fmla="*/ 146192 h 356771"/>
              <a:gd name="connsiteX26" fmla="*/ 107030 w 475691"/>
              <a:gd name="connsiteY26" fmla="*/ 332985 h 356771"/>
              <a:gd name="connsiteX27" fmla="*/ 71353 w 475691"/>
              <a:gd name="connsiteY27" fmla="*/ 297308 h 356771"/>
              <a:gd name="connsiteX28" fmla="*/ 107030 w 475691"/>
              <a:gd name="connsiteY28" fmla="*/ 261631 h 356771"/>
              <a:gd name="connsiteX29" fmla="*/ 142707 w 475691"/>
              <a:gd name="connsiteY29" fmla="*/ 297308 h 356771"/>
              <a:gd name="connsiteX30" fmla="*/ 107030 w 475691"/>
              <a:gd name="connsiteY30" fmla="*/ 332985 h 356771"/>
              <a:gd name="connsiteX31" fmla="*/ 368661 w 475691"/>
              <a:gd name="connsiteY31" fmla="*/ 332985 h 356771"/>
              <a:gd name="connsiteX32" fmla="*/ 332984 w 475691"/>
              <a:gd name="connsiteY32" fmla="*/ 297308 h 356771"/>
              <a:gd name="connsiteX33" fmla="*/ 368661 w 475691"/>
              <a:gd name="connsiteY33" fmla="*/ 261631 h 356771"/>
              <a:gd name="connsiteX34" fmla="*/ 404338 w 475691"/>
              <a:gd name="connsiteY34" fmla="*/ 297308 h 356771"/>
              <a:gd name="connsiteX35" fmla="*/ 368661 w 475691"/>
              <a:gd name="connsiteY35" fmla="*/ 332985 h 356771"/>
              <a:gd name="connsiteX36" fmla="*/ 392445 w 475691"/>
              <a:gd name="connsiteY36" fmla="*/ 190277 h 356771"/>
              <a:gd name="connsiteX37" fmla="*/ 321091 w 475691"/>
              <a:gd name="connsiteY37" fmla="*/ 190277 h 356771"/>
              <a:gd name="connsiteX38" fmla="*/ 309199 w 475691"/>
              <a:gd name="connsiteY38" fmla="*/ 178385 h 356771"/>
              <a:gd name="connsiteX39" fmla="*/ 309199 w 475691"/>
              <a:gd name="connsiteY39" fmla="*/ 107031 h 356771"/>
              <a:gd name="connsiteX40" fmla="*/ 321091 w 475691"/>
              <a:gd name="connsiteY40" fmla="*/ 95138 h 356771"/>
              <a:gd name="connsiteX41" fmla="*/ 332984 w 475691"/>
              <a:gd name="connsiteY41" fmla="*/ 107031 h 356771"/>
              <a:gd name="connsiteX42" fmla="*/ 332984 w 475691"/>
              <a:gd name="connsiteY42" fmla="*/ 166492 h 356771"/>
              <a:gd name="connsiteX43" fmla="*/ 392445 w 475691"/>
              <a:gd name="connsiteY43" fmla="*/ 166492 h 356771"/>
              <a:gd name="connsiteX44" fmla="*/ 404338 w 475691"/>
              <a:gd name="connsiteY44" fmla="*/ 178385 h 356771"/>
              <a:gd name="connsiteX45" fmla="*/ 392445 w 475691"/>
              <a:gd name="connsiteY45" fmla="*/ 190277 h 3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5691" h="356771">
                <a:moveTo>
                  <a:pt x="472208" y="146192"/>
                </a:moveTo>
                <a:lnTo>
                  <a:pt x="377070" y="51054"/>
                </a:lnTo>
                <a:cubicBezTo>
                  <a:pt x="374840" y="48824"/>
                  <a:pt x="371821" y="47570"/>
                  <a:pt x="368661" y="47570"/>
                </a:cubicBezTo>
                <a:lnTo>
                  <a:pt x="285414" y="47570"/>
                </a:lnTo>
                <a:lnTo>
                  <a:pt x="285414" y="11893"/>
                </a:lnTo>
                <a:cubicBezTo>
                  <a:pt x="285414" y="5319"/>
                  <a:pt x="280095" y="0"/>
                  <a:pt x="273522" y="0"/>
                </a:cubicBezTo>
                <a:lnTo>
                  <a:pt x="114184" y="0"/>
                </a:lnTo>
                <a:cubicBezTo>
                  <a:pt x="109214" y="0"/>
                  <a:pt x="104776" y="3089"/>
                  <a:pt x="103035" y="7735"/>
                </a:cubicBezTo>
                <a:cubicBezTo>
                  <a:pt x="101316" y="12381"/>
                  <a:pt x="102640" y="17630"/>
                  <a:pt x="106403" y="20882"/>
                </a:cubicBezTo>
                <a:cubicBezTo>
                  <a:pt x="110119" y="24099"/>
                  <a:pt x="112651" y="27049"/>
                  <a:pt x="114394" y="30173"/>
                </a:cubicBezTo>
                <a:cubicBezTo>
                  <a:pt x="120688" y="41438"/>
                  <a:pt x="120410" y="55269"/>
                  <a:pt x="113627" y="66268"/>
                </a:cubicBezTo>
                <a:lnTo>
                  <a:pt x="18488" y="220879"/>
                </a:lnTo>
                <a:cubicBezTo>
                  <a:pt x="15446" y="225838"/>
                  <a:pt x="11218" y="229891"/>
                  <a:pt x="5946" y="232935"/>
                </a:cubicBezTo>
                <a:cubicBezTo>
                  <a:pt x="2276" y="235060"/>
                  <a:pt x="0" y="238985"/>
                  <a:pt x="0" y="243236"/>
                </a:cubicBezTo>
                <a:lnTo>
                  <a:pt x="0" y="261632"/>
                </a:lnTo>
                <a:cubicBezTo>
                  <a:pt x="0" y="287867"/>
                  <a:pt x="21346" y="309202"/>
                  <a:pt x="47570" y="309202"/>
                </a:cubicBezTo>
                <a:lnTo>
                  <a:pt x="48771" y="309202"/>
                </a:lnTo>
                <a:cubicBezTo>
                  <a:pt x="54297" y="336310"/>
                  <a:pt x="78308" y="356772"/>
                  <a:pt x="107031" y="356772"/>
                </a:cubicBezTo>
                <a:cubicBezTo>
                  <a:pt x="135754" y="356772"/>
                  <a:pt x="159765" y="336310"/>
                  <a:pt x="165290" y="309202"/>
                </a:cubicBezTo>
                <a:lnTo>
                  <a:pt x="310402" y="309202"/>
                </a:lnTo>
                <a:cubicBezTo>
                  <a:pt x="315927" y="336310"/>
                  <a:pt x="339938" y="356772"/>
                  <a:pt x="368661" y="356772"/>
                </a:cubicBezTo>
                <a:cubicBezTo>
                  <a:pt x="397384" y="356772"/>
                  <a:pt x="421395" y="336310"/>
                  <a:pt x="426920" y="309202"/>
                </a:cubicBezTo>
                <a:lnTo>
                  <a:pt x="463799" y="309202"/>
                </a:lnTo>
                <a:cubicBezTo>
                  <a:pt x="470373" y="309202"/>
                  <a:pt x="475692" y="303883"/>
                  <a:pt x="475692" y="297309"/>
                </a:cubicBezTo>
                <a:lnTo>
                  <a:pt x="475692" y="154602"/>
                </a:lnTo>
                <a:cubicBezTo>
                  <a:pt x="475692" y="151441"/>
                  <a:pt x="474437" y="148422"/>
                  <a:pt x="472208" y="146192"/>
                </a:cubicBezTo>
                <a:close/>
                <a:moveTo>
                  <a:pt x="107030" y="332985"/>
                </a:moveTo>
                <a:cubicBezTo>
                  <a:pt x="87356" y="332985"/>
                  <a:pt x="71353" y="316982"/>
                  <a:pt x="71353" y="297308"/>
                </a:cubicBezTo>
                <a:cubicBezTo>
                  <a:pt x="71353" y="277635"/>
                  <a:pt x="87356" y="261631"/>
                  <a:pt x="107030" y="261631"/>
                </a:cubicBezTo>
                <a:cubicBezTo>
                  <a:pt x="126703" y="261631"/>
                  <a:pt x="142707" y="277635"/>
                  <a:pt x="142707" y="297308"/>
                </a:cubicBezTo>
                <a:cubicBezTo>
                  <a:pt x="142707" y="316982"/>
                  <a:pt x="126703" y="332985"/>
                  <a:pt x="107030" y="332985"/>
                </a:cubicBezTo>
                <a:close/>
                <a:moveTo>
                  <a:pt x="368661" y="332985"/>
                </a:moveTo>
                <a:cubicBezTo>
                  <a:pt x="348987" y="332985"/>
                  <a:pt x="332984" y="316982"/>
                  <a:pt x="332984" y="297308"/>
                </a:cubicBezTo>
                <a:cubicBezTo>
                  <a:pt x="332984" y="277635"/>
                  <a:pt x="348987" y="261631"/>
                  <a:pt x="368661" y="261631"/>
                </a:cubicBezTo>
                <a:cubicBezTo>
                  <a:pt x="388335" y="261631"/>
                  <a:pt x="404338" y="277635"/>
                  <a:pt x="404338" y="297308"/>
                </a:cubicBezTo>
                <a:cubicBezTo>
                  <a:pt x="404338" y="316982"/>
                  <a:pt x="388333" y="332985"/>
                  <a:pt x="368661" y="332985"/>
                </a:cubicBezTo>
                <a:close/>
                <a:moveTo>
                  <a:pt x="392445" y="190277"/>
                </a:moveTo>
                <a:lnTo>
                  <a:pt x="321091" y="190277"/>
                </a:lnTo>
                <a:cubicBezTo>
                  <a:pt x="314518" y="190277"/>
                  <a:pt x="309199" y="184958"/>
                  <a:pt x="309199" y="178385"/>
                </a:cubicBezTo>
                <a:lnTo>
                  <a:pt x="309199" y="107031"/>
                </a:lnTo>
                <a:cubicBezTo>
                  <a:pt x="309199" y="100457"/>
                  <a:pt x="314518" y="95138"/>
                  <a:pt x="321091" y="95138"/>
                </a:cubicBezTo>
                <a:cubicBezTo>
                  <a:pt x="327665" y="95138"/>
                  <a:pt x="332984" y="100457"/>
                  <a:pt x="332984" y="107031"/>
                </a:cubicBezTo>
                <a:lnTo>
                  <a:pt x="332984" y="166492"/>
                </a:lnTo>
                <a:lnTo>
                  <a:pt x="392445" y="166492"/>
                </a:lnTo>
                <a:cubicBezTo>
                  <a:pt x="399019" y="166492"/>
                  <a:pt x="404338" y="171811"/>
                  <a:pt x="404338" y="178385"/>
                </a:cubicBezTo>
                <a:cubicBezTo>
                  <a:pt x="404338" y="184958"/>
                  <a:pt x="399019" y="190277"/>
                  <a:pt x="392445" y="19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Gráfico 231">
            <a:extLst>
              <a:ext uri="{FF2B5EF4-FFF2-40B4-BE49-F238E27FC236}">
                <a16:creationId xmlns:a16="http://schemas.microsoft.com/office/drawing/2014/main" id="{AAA7235F-4439-F144-9BE0-1607E4F0F4CA}"/>
              </a:ext>
            </a:extLst>
          </p:cNvPr>
          <p:cNvSpPr/>
          <p:nvPr/>
        </p:nvSpPr>
        <p:spPr>
          <a:xfrm>
            <a:off x="15436407" y="6834572"/>
            <a:ext cx="1251393" cy="114711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282">
            <a:extLst>
              <a:ext uri="{FF2B5EF4-FFF2-40B4-BE49-F238E27FC236}">
                <a16:creationId xmlns:a16="http://schemas.microsoft.com/office/drawing/2014/main" id="{5C925E71-4999-6D48-82CD-DF29204A36D7}"/>
              </a:ext>
            </a:extLst>
          </p:cNvPr>
          <p:cNvSpPr/>
          <p:nvPr/>
        </p:nvSpPr>
        <p:spPr>
          <a:xfrm>
            <a:off x="8074367" y="6796304"/>
            <a:ext cx="838855" cy="1118472"/>
          </a:xfrm>
          <a:custGeom>
            <a:avLst/>
            <a:gdLst>
              <a:gd name="connsiteX0" fmla="*/ 404339 w 428124"/>
              <a:gd name="connsiteY0" fmla="*/ 114824 h 570831"/>
              <a:gd name="connsiteX1" fmla="*/ 404339 w 428124"/>
              <a:gd name="connsiteY1" fmla="*/ 64738 h 570831"/>
              <a:gd name="connsiteX2" fmla="*/ 428123 w 428124"/>
              <a:gd name="connsiteY2" fmla="*/ 23784 h 570831"/>
              <a:gd name="connsiteX3" fmla="*/ 428123 w 428124"/>
              <a:gd name="connsiteY3" fmla="*/ 11893 h 570831"/>
              <a:gd name="connsiteX4" fmla="*/ 416231 w 428124"/>
              <a:gd name="connsiteY4" fmla="*/ 0 h 570831"/>
              <a:gd name="connsiteX5" fmla="*/ 11893 w 428124"/>
              <a:gd name="connsiteY5" fmla="*/ 0 h 570831"/>
              <a:gd name="connsiteX6" fmla="*/ 0 w 428124"/>
              <a:gd name="connsiteY6" fmla="*/ 11893 h 570831"/>
              <a:gd name="connsiteX7" fmla="*/ 0 w 428124"/>
              <a:gd name="connsiteY7" fmla="*/ 23785 h 570831"/>
              <a:gd name="connsiteX8" fmla="*/ 23784 w 428124"/>
              <a:gd name="connsiteY8" fmla="*/ 64739 h 570831"/>
              <a:gd name="connsiteX9" fmla="*/ 23784 w 428124"/>
              <a:gd name="connsiteY9" fmla="*/ 114824 h 570831"/>
              <a:gd name="connsiteX10" fmla="*/ 78903 w 428124"/>
              <a:gd name="connsiteY10" fmla="*/ 238578 h 570831"/>
              <a:gd name="connsiteX11" fmla="*/ 130943 w 428124"/>
              <a:gd name="connsiteY11" fmla="*/ 285416 h 570831"/>
              <a:gd name="connsiteX12" fmla="*/ 78903 w 428124"/>
              <a:gd name="connsiteY12" fmla="*/ 332253 h 570831"/>
              <a:gd name="connsiteX13" fmla="*/ 23784 w 428124"/>
              <a:gd name="connsiteY13" fmla="*/ 456007 h 570831"/>
              <a:gd name="connsiteX14" fmla="*/ 23784 w 428124"/>
              <a:gd name="connsiteY14" fmla="*/ 506092 h 570831"/>
              <a:gd name="connsiteX15" fmla="*/ 0 w 428124"/>
              <a:gd name="connsiteY15" fmla="*/ 547047 h 570831"/>
              <a:gd name="connsiteX16" fmla="*/ 0 w 428124"/>
              <a:gd name="connsiteY16" fmla="*/ 558939 h 570831"/>
              <a:gd name="connsiteX17" fmla="*/ 11893 w 428124"/>
              <a:gd name="connsiteY17" fmla="*/ 570831 h 570831"/>
              <a:gd name="connsiteX18" fmla="*/ 416232 w 428124"/>
              <a:gd name="connsiteY18" fmla="*/ 570831 h 570831"/>
              <a:gd name="connsiteX19" fmla="*/ 428124 w 428124"/>
              <a:gd name="connsiteY19" fmla="*/ 558938 h 570831"/>
              <a:gd name="connsiteX20" fmla="*/ 428124 w 428124"/>
              <a:gd name="connsiteY20" fmla="*/ 547046 h 570831"/>
              <a:gd name="connsiteX21" fmla="*/ 404340 w 428124"/>
              <a:gd name="connsiteY21" fmla="*/ 506092 h 570831"/>
              <a:gd name="connsiteX22" fmla="*/ 404340 w 428124"/>
              <a:gd name="connsiteY22" fmla="*/ 456007 h 570831"/>
              <a:gd name="connsiteX23" fmla="*/ 349222 w 428124"/>
              <a:gd name="connsiteY23" fmla="*/ 332253 h 570831"/>
              <a:gd name="connsiteX24" fmla="*/ 297180 w 428124"/>
              <a:gd name="connsiteY24" fmla="*/ 285416 h 570831"/>
              <a:gd name="connsiteX25" fmla="*/ 349220 w 428124"/>
              <a:gd name="connsiteY25" fmla="*/ 238578 h 570831"/>
              <a:gd name="connsiteX26" fmla="*/ 404339 w 428124"/>
              <a:gd name="connsiteY26" fmla="*/ 114824 h 570831"/>
              <a:gd name="connsiteX27" fmla="*/ 317400 w 428124"/>
              <a:gd name="connsiteY27" fmla="*/ 203226 h 570831"/>
              <a:gd name="connsiteX28" fmla="*/ 245720 w 428124"/>
              <a:gd name="connsiteY28" fmla="*/ 267740 h 570831"/>
              <a:gd name="connsiteX29" fmla="*/ 237846 w 428124"/>
              <a:gd name="connsiteY29" fmla="*/ 285416 h 570831"/>
              <a:gd name="connsiteX30" fmla="*/ 245720 w 428124"/>
              <a:gd name="connsiteY30" fmla="*/ 303091 h 570831"/>
              <a:gd name="connsiteX31" fmla="*/ 317400 w 428124"/>
              <a:gd name="connsiteY31" fmla="*/ 367605 h 570831"/>
              <a:gd name="connsiteX32" fmla="*/ 356769 w 428124"/>
              <a:gd name="connsiteY32" fmla="*/ 456007 h 570831"/>
              <a:gd name="connsiteX33" fmla="*/ 356769 w 428124"/>
              <a:gd name="connsiteY33" fmla="*/ 499477 h 570831"/>
              <a:gd name="connsiteX34" fmla="*/ 327033 w 428124"/>
              <a:gd name="connsiteY34" fmla="*/ 499477 h 570831"/>
              <a:gd name="connsiteX35" fmla="*/ 223573 w 428124"/>
              <a:gd name="connsiteY35" fmla="*/ 361531 h 570831"/>
              <a:gd name="connsiteX36" fmla="*/ 204549 w 428124"/>
              <a:gd name="connsiteY36" fmla="*/ 361531 h 570831"/>
              <a:gd name="connsiteX37" fmla="*/ 101091 w 428124"/>
              <a:gd name="connsiteY37" fmla="*/ 499477 h 570831"/>
              <a:gd name="connsiteX38" fmla="*/ 71354 w 428124"/>
              <a:gd name="connsiteY38" fmla="*/ 499477 h 570831"/>
              <a:gd name="connsiteX39" fmla="*/ 71354 w 428124"/>
              <a:gd name="connsiteY39" fmla="*/ 456007 h 570831"/>
              <a:gd name="connsiteX40" fmla="*/ 110724 w 428124"/>
              <a:gd name="connsiteY40" fmla="*/ 367604 h 570831"/>
              <a:gd name="connsiteX41" fmla="*/ 182404 w 428124"/>
              <a:gd name="connsiteY41" fmla="*/ 303090 h 570831"/>
              <a:gd name="connsiteX42" fmla="*/ 190278 w 428124"/>
              <a:gd name="connsiteY42" fmla="*/ 285414 h 570831"/>
              <a:gd name="connsiteX43" fmla="*/ 182404 w 428124"/>
              <a:gd name="connsiteY43" fmla="*/ 267739 h 570831"/>
              <a:gd name="connsiteX44" fmla="*/ 110724 w 428124"/>
              <a:gd name="connsiteY44" fmla="*/ 203225 h 570831"/>
              <a:gd name="connsiteX45" fmla="*/ 71354 w 428124"/>
              <a:gd name="connsiteY45" fmla="*/ 114824 h 570831"/>
              <a:gd name="connsiteX46" fmla="*/ 71354 w 428124"/>
              <a:gd name="connsiteY46" fmla="*/ 71354 h 570831"/>
              <a:gd name="connsiteX47" fmla="*/ 356769 w 428124"/>
              <a:gd name="connsiteY47" fmla="*/ 71354 h 570831"/>
              <a:gd name="connsiteX48" fmla="*/ 356769 w 428124"/>
              <a:gd name="connsiteY48" fmla="*/ 114824 h 570831"/>
              <a:gd name="connsiteX49" fmla="*/ 317400 w 428124"/>
              <a:gd name="connsiteY49" fmla="*/ 20322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8124" h="570831">
                <a:moveTo>
                  <a:pt x="404339" y="114824"/>
                </a:moveTo>
                <a:lnTo>
                  <a:pt x="404339" y="64738"/>
                </a:lnTo>
                <a:cubicBezTo>
                  <a:pt x="418488" y="56489"/>
                  <a:pt x="428123" y="41317"/>
                  <a:pt x="428123" y="23784"/>
                </a:cubicBezTo>
                <a:lnTo>
                  <a:pt x="428123" y="11893"/>
                </a:lnTo>
                <a:cubicBezTo>
                  <a:pt x="428123" y="5319"/>
                  <a:pt x="422804" y="0"/>
                  <a:pt x="416231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23785"/>
                </a:lnTo>
                <a:cubicBezTo>
                  <a:pt x="0" y="41317"/>
                  <a:pt x="9635" y="56489"/>
                  <a:pt x="23784" y="64739"/>
                </a:cubicBezTo>
                <a:lnTo>
                  <a:pt x="23784" y="114824"/>
                </a:lnTo>
                <a:cubicBezTo>
                  <a:pt x="23784" y="161952"/>
                  <a:pt x="43876" y="207059"/>
                  <a:pt x="78903" y="238578"/>
                </a:cubicBezTo>
                <a:lnTo>
                  <a:pt x="130943" y="285416"/>
                </a:lnTo>
                <a:lnTo>
                  <a:pt x="78903" y="332253"/>
                </a:lnTo>
                <a:cubicBezTo>
                  <a:pt x="43876" y="363772"/>
                  <a:pt x="23784" y="408879"/>
                  <a:pt x="23784" y="456007"/>
                </a:cubicBezTo>
                <a:lnTo>
                  <a:pt x="23784" y="506092"/>
                </a:lnTo>
                <a:cubicBezTo>
                  <a:pt x="9635" y="514342"/>
                  <a:pt x="0" y="529514"/>
                  <a:pt x="0" y="547047"/>
                </a:cubicBezTo>
                <a:lnTo>
                  <a:pt x="0" y="558939"/>
                </a:lnTo>
                <a:cubicBezTo>
                  <a:pt x="0" y="565512"/>
                  <a:pt x="5319" y="570831"/>
                  <a:pt x="11893" y="570831"/>
                </a:cubicBezTo>
                <a:lnTo>
                  <a:pt x="416232" y="570831"/>
                </a:lnTo>
                <a:cubicBezTo>
                  <a:pt x="422805" y="570831"/>
                  <a:pt x="428124" y="565512"/>
                  <a:pt x="428124" y="558938"/>
                </a:cubicBezTo>
                <a:lnTo>
                  <a:pt x="428124" y="547046"/>
                </a:lnTo>
                <a:cubicBezTo>
                  <a:pt x="428124" y="529514"/>
                  <a:pt x="418489" y="514342"/>
                  <a:pt x="404340" y="506092"/>
                </a:cubicBezTo>
                <a:lnTo>
                  <a:pt x="404340" y="456007"/>
                </a:lnTo>
                <a:cubicBezTo>
                  <a:pt x="404340" y="408879"/>
                  <a:pt x="384248" y="363772"/>
                  <a:pt x="349222" y="332253"/>
                </a:cubicBezTo>
                <a:lnTo>
                  <a:pt x="297180" y="285416"/>
                </a:lnTo>
                <a:lnTo>
                  <a:pt x="349220" y="238578"/>
                </a:lnTo>
                <a:cubicBezTo>
                  <a:pt x="384247" y="207059"/>
                  <a:pt x="404339" y="161951"/>
                  <a:pt x="404339" y="114824"/>
                </a:cubicBezTo>
                <a:close/>
                <a:moveTo>
                  <a:pt x="317400" y="203226"/>
                </a:moveTo>
                <a:lnTo>
                  <a:pt x="245720" y="267740"/>
                </a:lnTo>
                <a:cubicBezTo>
                  <a:pt x="240703" y="272246"/>
                  <a:pt x="237846" y="278668"/>
                  <a:pt x="237846" y="285416"/>
                </a:cubicBezTo>
                <a:cubicBezTo>
                  <a:pt x="237846" y="292163"/>
                  <a:pt x="240703" y="298586"/>
                  <a:pt x="245720" y="303091"/>
                </a:cubicBezTo>
                <a:lnTo>
                  <a:pt x="317400" y="367605"/>
                </a:lnTo>
                <a:cubicBezTo>
                  <a:pt x="342415" y="390124"/>
                  <a:pt x="356769" y="422351"/>
                  <a:pt x="356769" y="456007"/>
                </a:cubicBezTo>
                <a:lnTo>
                  <a:pt x="356769" y="499477"/>
                </a:lnTo>
                <a:lnTo>
                  <a:pt x="327033" y="499477"/>
                </a:lnTo>
                <a:lnTo>
                  <a:pt x="223573" y="361531"/>
                </a:lnTo>
                <a:cubicBezTo>
                  <a:pt x="219090" y="355539"/>
                  <a:pt x="209032" y="355539"/>
                  <a:pt x="204549" y="361531"/>
                </a:cubicBezTo>
                <a:lnTo>
                  <a:pt x="101091" y="499477"/>
                </a:lnTo>
                <a:lnTo>
                  <a:pt x="71354" y="499477"/>
                </a:lnTo>
                <a:lnTo>
                  <a:pt x="71354" y="456007"/>
                </a:lnTo>
                <a:cubicBezTo>
                  <a:pt x="71354" y="422350"/>
                  <a:pt x="85708" y="390123"/>
                  <a:pt x="110724" y="367604"/>
                </a:cubicBezTo>
                <a:lnTo>
                  <a:pt x="182404" y="303090"/>
                </a:lnTo>
                <a:cubicBezTo>
                  <a:pt x="187421" y="298584"/>
                  <a:pt x="190278" y="292162"/>
                  <a:pt x="190278" y="285414"/>
                </a:cubicBezTo>
                <a:cubicBezTo>
                  <a:pt x="190278" y="278667"/>
                  <a:pt x="187421" y="272244"/>
                  <a:pt x="182404" y="267739"/>
                </a:cubicBezTo>
                <a:lnTo>
                  <a:pt x="110724" y="203225"/>
                </a:lnTo>
                <a:cubicBezTo>
                  <a:pt x="85708" y="180707"/>
                  <a:pt x="71354" y="148480"/>
                  <a:pt x="71354" y="114824"/>
                </a:cubicBezTo>
                <a:lnTo>
                  <a:pt x="71354" y="71354"/>
                </a:lnTo>
                <a:lnTo>
                  <a:pt x="356769" y="71354"/>
                </a:lnTo>
                <a:lnTo>
                  <a:pt x="356769" y="114824"/>
                </a:lnTo>
                <a:cubicBezTo>
                  <a:pt x="356769" y="148480"/>
                  <a:pt x="342415" y="180707"/>
                  <a:pt x="317400" y="20322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283">
            <a:extLst>
              <a:ext uri="{FF2B5EF4-FFF2-40B4-BE49-F238E27FC236}">
                <a16:creationId xmlns:a16="http://schemas.microsoft.com/office/drawing/2014/main" id="{51F882F2-D212-4C4E-B43C-AD73A610A27D}"/>
              </a:ext>
            </a:extLst>
          </p:cNvPr>
          <p:cNvSpPr/>
          <p:nvPr/>
        </p:nvSpPr>
        <p:spPr>
          <a:xfrm>
            <a:off x="8309866" y="7122522"/>
            <a:ext cx="367833" cy="194672"/>
          </a:xfrm>
          <a:custGeom>
            <a:avLst/>
            <a:gdLst>
              <a:gd name="connsiteX0" fmla="*/ 175840 w 187730"/>
              <a:gd name="connsiteY0" fmla="*/ 0 h 99354"/>
              <a:gd name="connsiteX1" fmla="*/ 11891 w 187730"/>
              <a:gd name="connsiteY1" fmla="*/ 0 h 99354"/>
              <a:gd name="connsiteX2" fmla="*/ 1021 w 187730"/>
              <a:gd name="connsiteY2" fmla="*/ 7073 h 99354"/>
              <a:gd name="connsiteX3" fmla="*/ 3088 w 187730"/>
              <a:gd name="connsiteY3" fmla="*/ 19883 h 99354"/>
              <a:gd name="connsiteX4" fmla="*/ 85893 w 187730"/>
              <a:gd name="connsiteY4" fmla="*/ 96278 h 99354"/>
              <a:gd name="connsiteX5" fmla="*/ 93871 w 187730"/>
              <a:gd name="connsiteY5" fmla="*/ 99355 h 99354"/>
              <a:gd name="connsiteX6" fmla="*/ 101849 w 187730"/>
              <a:gd name="connsiteY6" fmla="*/ 96278 h 99354"/>
              <a:gd name="connsiteX7" fmla="*/ 184642 w 187730"/>
              <a:gd name="connsiteY7" fmla="*/ 19883 h 99354"/>
              <a:gd name="connsiteX8" fmla="*/ 186709 w 187730"/>
              <a:gd name="connsiteY8" fmla="*/ 7073 h 99354"/>
              <a:gd name="connsiteX9" fmla="*/ 175840 w 187730"/>
              <a:gd name="connsiteY9" fmla="*/ 0 h 9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730" h="99354">
                <a:moveTo>
                  <a:pt x="175840" y="0"/>
                </a:moveTo>
                <a:lnTo>
                  <a:pt x="11891" y="0"/>
                </a:lnTo>
                <a:cubicBezTo>
                  <a:pt x="7187" y="0"/>
                  <a:pt x="2925" y="2776"/>
                  <a:pt x="1021" y="7073"/>
                </a:cubicBezTo>
                <a:cubicBezTo>
                  <a:pt x="-884" y="11382"/>
                  <a:pt x="-83" y="16399"/>
                  <a:pt x="3088" y="19883"/>
                </a:cubicBezTo>
                <a:lnTo>
                  <a:pt x="85893" y="96278"/>
                </a:lnTo>
                <a:cubicBezTo>
                  <a:pt x="88157" y="98333"/>
                  <a:pt x="91015" y="99355"/>
                  <a:pt x="93871" y="99355"/>
                </a:cubicBezTo>
                <a:cubicBezTo>
                  <a:pt x="96727" y="99355"/>
                  <a:pt x="99585" y="98332"/>
                  <a:pt x="101849" y="96278"/>
                </a:cubicBezTo>
                <a:lnTo>
                  <a:pt x="184642" y="19883"/>
                </a:lnTo>
                <a:cubicBezTo>
                  <a:pt x="187813" y="16399"/>
                  <a:pt x="188614" y="11382"/>
                  <a:pt x="186709" y="7073"/>
                </a:cubicBezTo>
                <a:cubicBezTo>
                  <a:pt x="184806" y="2776"/>
                  <a:pt x="180544" y="0"/>
                  <a:pt x="175840" y="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206">
            <a:extLst>
              <a:ext uri="{FF2B5EF4-FFF2-40B4-BE49-F238E27FC236}">
                <a16:creationId xmlns:a16="http://schemas.microsoft.com/office/drawing/2014/main" id="{991FEDA9-3400-C145-A49E-9DE49830A5DF}"/>
              </a:ext>
            </a:extLst>
          </p:cNvPr>
          <p:cNvSpPr/>
          <p:nvPr/>
        </p:nvSpPr>
        <p:spPr>
          <a:xfrm>
            <a:off x="19787072" y="6868638"/>
            <a:ext cx="276245" cy="276245"/>
          </a:xfrm>
          <a:custGeom>
            <a:avLst/>
            <a:gdLst>
              <a:gd name="connsiteX0" fmla="*/ 139244 w 163134"/>
              <a:gd name="connsiteY0" fmla="*/ 23890 h 163134"/>
              <a:gd name="connsiteX1" fmla="*/ 139244 w 163134"/>
              <a:gd name="connsiteY1" fmla="*/ 139244 h 163134"/>
              <a:gd name="connsiteX2" fmla="*/ 23890 w 163134"/>
              <a:gd name="connsiteY2" fmla="*/ 139244 h 163134"/>
              <a:gd name="connsiteX3" fmla="*/ 23890 w 163134"/>
              <a:gd name="connsiteY3" fmla="*/ 23890 h 163134"/>
              <a:gd name="connsiteX4" fmla="*/ 139244 w 163134"/>
              <a:gd name="connsiteY4" fmla="*/ 23890 h 1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34" h="163134">
                <a:moveTo>
                  <a:pt x="139244" y="23890"/>
                </a:moveTo>
                <a:cubicBezTo>
                  <a:pt x="171098" y="55744"/>
                  <a:pt x="171098" y="107390"/>
                  <a:pt x="139244" y="139244"/>
                </a:cubicBezTo>
                <a:cubicBezTo>
                  <a:pt x="107390" y="171098"/>
                  <a:pt x="55744" y="171098"/>
                  <a:pt x="23890" y="139244"/>
                </a:cubicBezTo>
                <a:cubicBezTo>
                  <a:pt x="-7963" y="107390"/>
                  <a:pt x="-7963" y="55744"/>
                  <a:pt x="23890" y="23890"/>
                </a:cubicBezTo>
                <a:cubicBezTo>
                  <a:pt x="55744" y="-7963"/>
                  <a:pt x="107390" y="-7963"/>
                  <a:pt x="139244" y="23890"/>
                </a:cubicBezTo>
              </a:path>
            </a:pathLst>
          </a:custGeom>
          <a:solidFill>
            <a:schemeClr val="accent5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207">
            <a:extLst>
              <a:ext uri="{FF2B5EF4-FFF2-40B4-BE49-F238E27FC236}">
                <a16:creationId xmlns:a16="http://schemas.microsoft.com/office/drawing/2014/main" id="{1AB06F16-34E6-B541-9AAE-A86FFEEDD703}"/>
              </a:ext>
            </a:extLst>
          </p:cNvPr>
          <p:cNvSpPr/>
          <p:nvPr/>
        </p:nvSpPr>
        <p:spPr>
          <a:xfrm>
            <a:off x="20132377" y="6868638"/>
            <a:ext cx="276245" cy="276245"/>
          </a:xfrm>
          <a:custGeom>
            <a:avLst/>
            <a:gdLst>
              <a:gd name="connsiteX0" fmla="*/ 139244 w 163134"/>
              <a:gd name="connsiteY0" fmla="*/ 23890 h 163134"/>
              <a:gd name="connsiteX1" fmla="*/ 139244 w 163134"/>
              <a:gd name="connsiteY1" fmla="*/ 139244 h 163134"/>
              <a:gd name="connsiteX2" fmla="*/ 23890 w 163134"/>
              <a:gd name="connsiteY2" fmla="*/ 139244 h 163134"/>
              <a:gd name="connsiteX3" fmla="*/ 23890 w 163134"/>
              <a:gd name="connsiteY3" fmla="*/ 23890 h 163134"/>
              <a:gd name="connsiteX4" fmla="*/ 139244 w 163134"/>
              <a:gd name="connsiteY4" fmla="*/ 23890 h 1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34" h="163134">
                <a:moveTo>
                  <a:pt x="139244" y="23890"/>
                </a:moveTo>
                <a:cubicBezTo>
                  <a:pt x="171098" y="55744"/>
                  <a:pt x="171098" y="107390"/>
                  <a:pt x="139244" y="139244"/>
                </a:cubicBezTo>
                <a:cubicBezTo>
                  <a:pt x="107390" y="171098"/>
                  <a:pt x="55744" y="171098"/>
                  <a:pt x="23890" y="139244"/>
                </a:cubicBezTo>
                <a:cubicBezTo>
                  <a:pt x="-7963" y="107390"/>
                  <a:pt x="-7963" y="55744"/>
                  <a:pt x="23890" y="23890"/>
                </a:cubicBezTo>
                <a:cubicBezTo>
                  <a:pt x="55744" y="-7963"/>
                  <a:pt x="107390" y="-7963"/>
                  <a:pt x="139244" y="23890"/>
                </a:cubicBezTo>
              </a:path>
            </a:pathLst>
          </a:custGeom>
          <a:solidFill>
            <a:schemeClr val="accent5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208">
            <a:extLst>
              <a:ext uri="{FF2B5EF4-FFF2-40B4-BE49-F238E27FC236}">
                <a16:creationId xmlns:a16="http://schemas.microsoft.com/office/drawing/2014/main" id="{3E0794C1-6B57-FF49-9F6B-5246428AD7A9}"/>
              </a:ext>
            </a:extLst>
          </p:cNvPr>
          <p:cNvSpPr/>
          <p:nvPr/>
        </p:nvSpPr>
        <p:spPr>
          <a:xfrm>
            <a:off x="19441763" y="6868640"/>
            <a:ext cx="966863" cy="966861"/>
          </a:xfrm>
          <a:custGeom>
            <a:avLst/>
            <a:gdLst>
              <a:gd name="connsiteX0" fmla="*/ 570973 w 570972"/>
              <a:gd name="connsiteY0" fmla="*/ 285486 h 570971"/>
              <a:gd name="connsiteX1" fmla="*/ 489406 w 570972"/>
              <a:gd name="connsiteY1" fmla="*/ 203920 h 570971"/>
              <a:gd name="connsiteX2" fmla="*/ 407839 w 570972"/>
              <a:gd name="connsiteY2" fmla="*/ 285486 h 570971"/>
              <a:gd name="connsiteX3" fmla="*/ 469014 w 570972"/>
              <a:gd name="connsiteY3" fmla="*/ 364159 h 570971"/>
              <a:gd name="connsiteX4" fmla="*/ 469014 w 570972"/>
              <a:gd name="connsiteY4" fmla="*/ 410733 h 570971"/>
              <a:gd name="connsiteX5" fmla="*/ 448231 w 570972"/>
              <a:gd name="connsiteY5" fmla="*/ 419395 h 570971"/>
              <a:gd name="connsiteX6" fmla="*/ 355495 w 570972"/>
              <a:gd name="connsiteY6" fmla="*/ 326658 h 570971"/>
              <a:gd name="connsiteX7" fmla="*/ 367054 w 570972"/>
              <a:gd name="connsiteY7" fmla="*/ 285486 h 570971"/>
              <a:gd name="connsiteX8" fmla="*/ 285488 w 570972"/>
              <a:gd name="connsiteY8" fmla="*/ 203920 h 570971"/>
              <a:gd name="connsiteX9" fmla="*/ 206818 w 570972"/>
              <a:gd name="connsiteY9" fmla="*/ 265095 h 570971"/>
              <a:gd name="connsiteX10" fmla="*/ 160238 w 570972"/>
              <a:gd name="connsiteY10" fmla="*/ 265095 h 570971"/>
              <a:gd name="connsiteX11" fmla="*/ 101960 w 570972"/>
              <a:gd name="connsiteY11" fmla="*/ 206814 h 570971"/>
              <a:gd name="connsiteX12" fmla="*/ 101960 w 570972"/>
              <a:gd name="connsiteY12" fmla="*/ 160240 h 570971"/>
              <a:gd name="connsiteX13" fmla="*/ 163135 w 570972"/>
              <a:gd name="connsiteY13" fmla="*/ 81568 h 570971"/>
              <a:gd name="connsiteX14" fmla="*/ 81567 w 570972"/>
              <a:gd name="connsiteY14" fmla="*/ 0 h 570971"/>
              <a:gd name="connsiteX15" fmla="*/ 0 w 570972"/>
              <a:gd name="connsiteY15" fmla="*/ 81568 h 570971"/>
              <a:gd name="connsiteX16" fmla="*/ 61175 w 570972"/>
              <a:gd name="connsiteY16" fmla="*/ 160240 h 570971"/>
              <a:gd name="connsiteX17" fmla="*/ 61175 w 570972"/>
              <a:gd name="connsiteY17" fmla="*/ 206814 h 570971"/>
              <a:gd name="connsiteX18" fmla="*/ 0 w 570972"/>
              <a:gd name="connsiteY18" fmla="*/ 285486 h 570971"/>
              <a:gd name="connsiteX19" fmla="*/ 81567 w 570972"/>
              <a:gd name="connsiteY19" fmla="*/ 367053 h 570971"/>
              <a:gd name="connsiteX20" fmla="*/ 160236 w 570972"/>
              <a:gd name="connsiteY20" fmla="*/ 305878 h 570971"/>
              <a:gd name="connsiteX21" fmla="*/ 206815 w 570972"/>
              <a:gd name="connsiteY21" fmla="*/ 305878 h 570971"/>
              <a:gd name="connsiteX22" fmla="*/ 285485 w 570972"/>
              <a:gd name="connsiteY22" fmla="*/ 367053 h 570971"/>
              <a:gd name="connsiteX23" fmla="*/ 326660 w 570972"/>
              <a:gd name="connsiteY23" fmla="*/ 355496 h 570971"/>
              <a:gd name="connsiteX24" fmla="*/ 419396 w 570972"/>
              <a:gd name="connsiteY24" fmla="*/ 448233 h 570971"/>
              <a:gd name="connsiteX25" fmla="*/ 407837 w 570972"/>
              <a:gd name="connsiteY25" fmla="*/ 489405 h 570971"/>
              <a:gd name="connsiteX26" fmla="*/ 489403 w 570972"/>
              <a:gd name="connsiteY26" fmla="*/ 570972 h 570971"/>
              <a:gd name="connsiteX27" fmla="*/ 570970 w 570972"/>
              <a:gd name="connsiteY27" fmla="*/ 489405 h 570971"/>
              <a:gd name="connsiteX28" fmla="*/ 509795 w 570972"/>
              <a:gd name="connsiteY28" fmla="*/ 410733 h 570971"/>
              <a:gd name="connsiteX29" fmla="*/ 509795 w 570972"/>
              <a:gd name="connsiteY29" fmla="*/ 364159 h 570971"/>
              <a:gd name="connsiteX30" fmla="*/ 570973 w 570972"/>
              <a:gd name="connsiteY30" fmla="*/ 285486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972" h="570971">
                <a:moveTo>
                  <a:pt x="570973" y="285486"/>
                </a:moveTo>
                <a:cubicBezTo>
                  <a:pt x="570973" y="240521"/>
                  <a:pt x="534391" y="203920"/>
                  <a:pt x="489406" y="203920"/>
                </a:cubicBezTo>
                <a:cubicBezTo>
                  <a:pt x="444420" y="203920"/>
                  <a:pt x="407839" y="240521"/>
                  <a:pt x="407839" y="285486"/>
                </a:cubicBezTo>
                <a:cubicBezTo>
                  <a:pt x="407839" y="323373"/>
                  <a:pt x="433932" y="355038"/>
                  <a:pt x="469014" y="364159"/>
                </a:cubicBezTo>
                <a:lnTo>
                  <a:pt x="469014" y="410733"/>
                </a:lnTo>
                <a:cubicBezTo>
                  <a:pt x="461611" y="412656"/>
                  <a:pt x="454666" y="415594"/>
                  <a:pt x="448231" y="419395"/>
                </a:cubicBezTo>
                <a:lnTo>
                  <a:pt x="355495" y="326658"/>
                </a:lnTo>
                <a:cubicBezTo>
                  <a:pt x="362659" y="314525"/>
                  <a:pt x="367054" y="300566"/>
                  <a:pt x="367054" y="285486"/>
                </a:cubicBezTo>
                <a:cubicBezTo>
                  <a:pt x="367054" y="240521"/>
                  <a:pt x="330473" y="203920"/>
                  <a:pt x="285488" y="203920"/>
                </a:cubicBezTo>
                <a:cubicBezTo>
                  <a:pt x="247586" y="203920"/>
                  <a:pt x="215936" y="230022"/>
                  <a:pt x="206818" y="265095"/>
                </a:cubicBezTo>
                <a:lnTo>
                  <a:pt x="160238" y="265095"/>
                </a:lnTo>
                <a:cubicBezTo>
                  <a:pt x="152824" y="236576"/>
                  <a:pt x="130484" y="214230"/>
                  <a:pt x="101960" y="206814"/>
                </a:cubicBezTo>
                <a:lnTo>
                  <a:pt x="101960" y="160240"/>
                </a:lnTo>
                <a:cubicBezTo>
                  <a:pt x="137044" y="151120"/>
                  <a:pt x="163135" y="119454"/>
                  <a:pt x="163135" y="81568"/>
                </a:cubicBezTo>
                <a:cubicBezTo>
                  <a:pt x="163135" y="36602"/>
                  <a:pt x="126552" y="0"/>
                  <a:pt x="81567" y="0"/>
                </a:cubicBezTo>
                <a:cubicBezTo>
                  <a:pt x="36581" y="0"/>
                  <a:pt x="0" y="36602"/>
                  <a:pt x="0" y="81568"/>
                </a:cubicBezTo>
                <a:cubicBezTo>
                  <a:pt x="0" y="119454"/>
                  <a:pt x="26092" y="151120"/>
                  <a:pt x="61175" y="160240"/>
                </a:cubicBezTo>
                <a:lnTo>
                  <a:pt x="61175" y="206814"/>
                </a:lnTo>
                <a:cubicBezTo>
                  <a:pt x="26092" y="215935"/>
                  <a:pt x="0" y="247600"/>
                  <a:pt x="0" y="285486"/>
                </a:cubicBezTo>
                <a:cubicBezTo>
                  <a:pt x="0" y="330452"/>
                  <a:pt x="36581" y="367053"/>
                  <a:pt x="81567" y="367053"/>
                </a:cubicBezTo>
                <a:cubicBezTo>
                  <a:pt x="119468" y="367053"/>
                  <a:pt x="151118" y="340951"/>
                  <a:pt x="160236" y="305878"/>
                </a:cubicBezTo>
                <a:lnTo>
                  <a:pt x="206815" y="305878"/>
                </a:lnTo>
                <a:cubicBezTo>
                  <a:pt x="215934" y="340952"/>
                  <a:pt x="247584" y="367053"/>
                  <a:pt x="285485" y="367053"/>
                </a:cubicBezTo>
                <a:cubicBezTo>
                  <a:pt x="300567" y="367053"/>
                  <a:pt x="314529" y="362660"/>
                  <a:pt x="326660" y="355496"/>
                </a:cubicBezTo>
                <a:lnTo>
                  <a:pt x="419396" y="448233"/>
                </a:lnTo>
                <a:cubicBezTo>
                  <a:pt x="412232" y="460366"/>
                  <a:pt x="407837" y="474325"/>
                  <a:pt x="407837" y="489405"/>
                </a:cubicBezTo>
                <a:cubicBezTo>
                  <a:pt x="407837" y="534370"/>
                  <a:pt x="444418" y="570972"/>
                  <a:pt x="489403" y="570972"/>
                </a:cubicBezTo>
                <a:cubicBezTo>
                  <a:pt x="534389" y="570972"/>
                  <a:pt x="570970" y="534370"/>
                  <a:pt x="570970" y="489405"/>
                </a:cubicBezTo>
                <a:cubicBezTo>
                  <a:pt x="570970" y="451518"/>
                  <a:pt x="544878" y="419853"/>
                  <a:pt x="509795" y="410733"/>
                </a:cubicBezTo>
                <a:lnTo>
                  <a:pt x="509795" y="364159"/>
                </a:lnTo>
                <a:cubicBezTo>
                  <a:pt x="544880" y="355038"/>
                  <a:pt x="570972" y="323373"/>
                  <a:pt x="570973" y="285486"/>
                </a:cubicBezTo>
                <a:close/>
              </a:path>
            </a:pathLst>
          </a:custGeom>
          <a:solidFill>
            <a:schemeClr val="accent5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209">
            <a:extLst>
              <a:ext uri="{FF2B5EF4-FFF2-40B4-BE49-F238E27FC236}">
                <a16:creationId xmlns:a16="http://schemas.microsoft.com/office/drawing/2014/main" id="{4A62E399-2609-4247-A2FB-E5CAEFFC3DF0}"/>
              </a:ext>
            </a:extLst>
          </p:cNvPr>
          <p:cNvSpPr/>
          <p:nvPr/>
        </p:nvSpPr>
        <p:spPr>
          <a:xfrm>
            <a:off x="19441763" y="7559253"/>
            <a:ext cx="276245" cy="276247"/>
          </a:xfrm>
          <a:custGeom>
            <a:avLst/>
            <a:gdLst>
              <a:gd name="connsiteX0" fmla="*/ 139244 w 163134"/>
              <a:gd name="connsiteY0" fmla="*/ 23891 h 163135"/>
              <a:gd name="connsiteX1" fmla="*/ 139244 w 163134"/>
              <a:gd name="connsiteY1" fmla="*/ 139245 h 163135"/>
              <a:gd name="connsiteX2" fmla="*/ 23890 w 163134"/>
              <a:gd name="connsiteY2" fmla="*/ 139245 h 163135"/>
              <a:gd name="connsiteX3" fmla="*/ 23890 w 163134"/>
              <a:gd name="connsiteY3" fmla="*/ 23891 h 163135"/>
              <a:gd name="connsiteX4" fmla="*/ 139244 w 163134"/>
              <a:gd name="connsiteY4" fmla="*/ 23891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34" h="163135">
                <a:moveTo>
                  <a:pt x="139244" y="23891"/>
                </a:moveTo>
                <a:cubicBezTo>
                  <a:pt x="171098" y="55745"/>
                  <a:pt x="171098" y="107391"/>
                  <a:pt x="139244" y="139245"/>
                </a:cubicBezTo>
                <a:cubicBezTo>
                  <a:pt x="107390" y="171099"/>
                  <a:pt x="55744" y="171099"/>
                  <a:pt x="23890" y="139245"/>
                </a:cubicBezTo>
                <a:cubicBezTo>
                  <a:pt x="-7963" y="107391"/>
                  <a:pt x="-7963" y="55745"/>
                  <a:pt x="23890" y="23891"/>
                </a:cubicBezTo>
                <a:cubicBezTo>
                  <a:pt x="55744" y="-7964"/>
                  <a:pt x="107390" y="-7964"/>
                  <a:pt x="139244" y="23891"/>
                </a:cubicBezTo>
              </a:path>
            </a:pathLst>
          </a:custGeom>
          <a:solidFill>
            <a:schemeClr val="accent5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Forma libre 210">
            <a:extLst>
              <a:ext uri="{FF2B5EF4-FFF2-40B4-BE49-F238E27FC236}">
                <a16:creationId xmlns:a16="http://schemas.microsoft.com/office/drawing/2014/main" id="{D2A98DBC-F93A-7F47-8DA6-1F4E04E490BF}"/>
              </a:ext>
            </a:extLst>
          </p:cNvPr>
          <p:cNvSpPr/>
          <p:nvPr/>
        </p:nvSpPr>
        <p:spPr>
          <a:xfrm>
            <a:off x="19787072" y="7559253"/>
            <a:ext cx="276245" cy="276247"/>
          </a:xfrm>
          <a:custGeom>
            <a:avLst/>
            <a:gdLst>
              <a:gd name="connsiteX0" fmla="*/ 139244 w 163134"/>
              <a:gd name="connsiteY0" fmla="*/ 23891 h 163135"/>
              <a:gd name="connsiteX1" fmla="*/ 139244 w 163134"/>
              <a:gd name="connsiteY1" fmla="*/ 139245 h 163135"/>
              <a:gd name="connsiteX2" fmla="*/ 23890 w 163134"/>
              <a:gd name="connsiteY2" fmla="*/ 139245 h 163135"/>
              <a:gd name="connsiteX3" fmla="*/ 23890 w 163134"/>
              <a:gd name="connsiteY3" fmla="*/ 23891 h 163135"/>
              <a:gd name="connsiteX4" fmla="*/ 139244 w 163134"/>
              <a:gd name="connsiteY4" fmla="*/ 23891 h 16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34" h="163135">
                <a:moveTo>
                  <a:pt x="139244" y="23891"/>
                </a:moveTo>
                <a:cubicBezTo>
                  <a:pt x="171098" y="55745"/>
                  <a:pt x="171098" y="107391"/>
                  <a:pt x="139244" y="139245"/>
                </a:cubicBezTo>
                <a:cubicBezTo>
                  <a:pt x="107390" y="171099"/>
                  <a:pt x="55744" y="171099"/>
                  <a:pt x="23890" y="139245"/>
                </a:cubicBezTo>
                <a:cubicBezTo>
                  <a:pt x="-7963" y="107391"/>
                  <a:pt x="-7963" y="55745"/>
                  <a:pt x="23890" y="23891"/>
                </a:cubicBezTo>
                <a:cubicBezTo>
                  <a:pt x="55744" y="-7964"/>
                  <a:pt x="107390" y="-7964"/>
                  <a:pt x="139244" y="23891"/>
                </a:cubicBezTo>
              </a:path>
            </a:pathLst>
          </a:custGeom>
          <a:solidFill>
            <a:schemeClr val="accent5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8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30E3E746-CEA9-CB45-8126-B62C0AE5FA2F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5DB3820F-0FEC-4E43-A9AC-D0A4C7BE9ED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A81B17A3-04C6-D540-94A4-8A79BF1B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9052645"/>
            <a:ext cx="3107766" cy="599355"/>
          </a:xfrm>
          <a:custGeom>
            <a:avLst/>
            <a:gdLst>
              <a:gd name="T0" fmla="*/ 1234 w 1235"/>
              <a:gd name="T1" fmla="*/ 235 h 236"/>
              <a:gd name="T2" fmla="*/ 0 w 1235"/>
              <a:gd name="T3" fmla="*/ 235 h 236"/>
              <a:gd name="T4" fmla="*/ 0 w 1235"/>
              <a:gd name="T5" fmla="*/ 0 h 236"/>
              <a:gd name="T6" fmla="*/ 1234 w 1235"/>
              <a:gd name="T7" fmla="*/ 0 h 236"/>
              <a:gd name="T8" fmla="*/ 1234 w 1235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5" h="236">
                <a:moveTo>
                  <a:pt x="1234" y="235"/>
                </a:moveTo>
                <a:lnTo>
                  <a:pt x="0" y="235"/>
                </a:lnTo>
                <a:lnTo>
                  <a:pt x="0" y="0"/>
                </a:lnTo>
                <a:lnTo>
                  <a:pt x="1234" y="0"/>
                </a:lnTo>
                <a:lnTo>
                  <a:pt x="1234" y="2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90CE9C9D-6FC4-BC4A-B82B-C89C64E4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08" y="9052645"/>
            <a:ext cx="3107766" cy="599355"/>
          </a:xfrm>
          <a:custGeom>
            <a:avLst/>
            <a:gdLst>
              <a:gd name="T0" fmla="*/ 1234 w 1235"/>
              <a:gd name="T1" fmla="*/ 235 h 236"/>
              <a:gd name="T2" fmla="*/ 0 w 1235"/>
              <a:gd name="T3" fmla="*/ 235 h 236"/>
              <a:gd name="T4" fmla="*/ 0 w 1235"/>
              <a:gd name="T5" fmla="*/ 0 h 236"/>
              <a:gd name="T6" fmla="*/ 1234 w 1235"/>
              <a:gd name="T7" fmla="*/ 0 h 236"/>
              <a:gd name="T8" fmla="*/ 1234 w 1235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5" h="236">
                <a:moveTo>
                  <a:pt x="1234" y="235"/>
                </a:moveTo>
                <a:lnTo>
                  <a:pt x="0" y="235"/>
                </a:lnTo>
                <a:lnTo>
                  <a:pt x="0" y="0"/>
                </a:lnTo>
                <a:lnTo>
                  <a:pt x="1234" y="0"/>
                </a:lnTo>
                <a:lnTo>
                  <a:pt x="1234" y="2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58">
            <a:extLst>
              <a:ext uri="{FF2B5EF4-FFF2-40B4-BE49-F238E27FC236}">
                <a16:creationId xmlns:a16="http://schemas.microsoft.com/office/drawing/2014/main" id="{12EF0684-C6BC-A346-805E-E058ECAA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715" y="9052645"/>
            <a:ext cx="3107766" cy="599355"/>
          </a:xfrm>
          <a:custGeom>
            <a:avLst/>
            <a:gdLst>
              <a:gd name="T0" fmla="*/ 1234 w 1235"/>
              <a:gd name="T1" fmla="*/ 235 h 236"/>
              <a:gd name="T2" fmla="*/ 0 w 1235"/>
              <a:gd name="T3" fmla="*/ 235 h 236"/>
              <a:gd name="T4" fmla="*/ 0 w 1235"/>
              <a:gd name="T5" fmla="*/ 0 h 236"/>
              <a:gd name="T6" fmla="*/ 1234 w 1235"/>
              <a:gd name="T7" fmla="*/ 0 h 236"/>
              <a:gd name="T8" fmla="*/ 1234 w 1235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5" h="236">
                <a:moveTo>
                  <a:pt x="1234" y="235"/>
                </a:moveTo>
                <a:lnTo>
                  <a:pt x="0" y="235"/>
                </a:lnTo>
                <a:lnTo>
                  <a:pt x="0" y="0"/>
                </a:lnTo>
                <a:lnTo>
                  <a:pt x="1234" y="0"/>
                </a:lnTo>
                <a:lnTo>
                  <a:pt x="1234" y="2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85">
            <a:extLst>
              <a:ext uri="{FF2B5EF4-FFF2-40B4-BE49-F238E27FC236}">
                <a16:creationId xmlns:a16="http://schemas.microsoft.com/office/drawing/2014/main" id="{315B6AAE-4CD3-4B4C-9A34-F60461A4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0018" y="9052645"/>
            <a:ext cx="3163259" cy="599355"/>
          </a:xfrm>
          <a:custGeom>
            <a:avLst/>
            <a:gdLst>
              <a:gd name="T0" fmla="*/ 1254 w 1255"/>
              <a:gd name="T1" fmla="*/ 235 h 236"/>
              <a:gd name="T2" fmla="*/ 0 w 1255"/>
              <a:gd name="T3" fmla="*/ 235 h 236"/>
              <a:gd name="T4" fmla="*/ 0 w 1255"/>
              <a:gd name="T5" fmla="*/ 0 h 236"/>
              <a:gd name="T6" fmla="*/ 1254 w 1255"/>
              <a:gd name="T7" fmla="*/ 0 h 236"/>
              <a:gd name="T8" fmla="*/ 1254 w 1255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5" h="236">
                <a:moveTo>
                  <a:pt x="1254" y="235"/>
                </a:moveTo>
                <a:lnTo>
                  <a:pt x="0" y="235"/>
                </a:lnTo>
                <a:lnTo>
                  <a:pt x="0" y="0"/>
                </a:lnTo>
                <a:lnTo>
                  <a:pt x="1254" y="0"/>
                </a:lnTo>
                <a:lnTo>
                  <a:pt x="1254" y="2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112">
            <a:extLst>
              <a:ext uri="{FF2B5EF4-FFF2-40B4-BE49-F238E27FC236}">
                <a16:creationId xmlns:a16="http://schemas.microsoft.com/office/drawing/2014/main" id="{BF976087-7E30-864A-914C-7A4F9D4C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718" y="9052645"/>
            <a:ext cx="3107766" cy="599355"/>
          </a:xfrm>
          <a:custGeom>
            <a:avLst/>
            <a:gdLst>
              <a:gd name="T0" fmla="*/ 1234 w 1235"/>
              <a:gd name="T1" fmla="*/ 235 h 236"/>
              <a:gd name="T2" fmla="*/ 0 w 1235"/>
              <a:gd name="T3" fmla="*/ 235 h 236"/>
              <a:gd name="T4" fmla="*/ 0 w 1235"/>
              <a:gd name="T5" fmla="*/ 0 h 236"/>
              <a:gd name="T6" fmla="*/ 1234 w 1235"/>
              <a:gd name="T7" fmla="*/ 0 h 236"/>
              <a:gd name="T8" fmla="*/ 1234 w 1235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5" h="236">
                <a:moveTo>
                  <a:pt x="1234" y="235"/>
                </a:moveTo>
                <a:lnTo>
                  <a:pt x="0" y="235"/>
                </a:lnTo>
                <a:lnTo>
                  <a:pt x="0" y="0"/>
                </a:lnTo>
                <a:lnTo>
                  <a:pt x="1234" y="0"/>
                </a:lnTo>
                <a:lnTo>
                  <a:pt x="1234" y="2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39">
            <a:extLst>
              <a:ext uri="{FF2B5EF4-FFF2-40B4-BE49-F238E27FC236}">
                <a16:creationId xmlns:a16="http://schemas.microsoft.com/office/drawing/2014/main" id="{9B88111B-E869-7547-8BB7-A43E5FF4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3980330"/>
            <a:ext cx="3107766" cy="3107766"/>
          </a:xfrm>
          <a:custGeom>
            <a:avLst/>
            <a:gdLst>
              <a:gd name="T0" fmla="*/ 0 w 1235"/>
              <a:gd name="T1" fmla="*/ 627 h 1235"/>
              <a:gd name="T2" fmla="*/ 0 w 1235"/>
              <a:gd name="T3" fmla="*/ 627 h 1235"/>
              <a:gd name="T4" fmla="*/ 607 w 1235"/>
              <a:gd name="T5" fmla="*/ 0 h 1235"/>
              <a:gd name="T6" fmla="*/ 1234 w 1235"/>
              <a:gd name="T7" fmla="*/ 627 h 1235"/>
              <a:gd name="T8" fmla="*/ 607 w 1235"/>
              <a:gd name="T9" fmla="*/ 1234 h 1235"/>
              <a:gd name="T10" fmla="*/ 0 w 1235"/>
              <a:gd name="T11" fmla="*/ 62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35">
                <a:moveTo>
                  <a:pt x="0" y="627"/>
                </a:moveTo>
                <a:lnTo>
                  <a:pt x="0" y="627"/>
                </a:lnTo>
                <a:cubicBezTo>
                  <a:pt x="0" y="275"/>
                  <a:pt x="274" y="0"/>
                  <a:pt x="607" y="0"/>
                </a:cubicBezTo>
                <a:cubicBezTo>
                  <a:pt x="959" y="0"/>
                  <a:pt x="1234" y="275"/>
                  <a:pt x="1234" y="627"/>
                </a:cubicBezTo>
                <a:cubicBezTo>
                  <a:pt x="1234" y="960"/>
                  <a:pt x="959" y="1234"/>
                  <a:pt x="607" y="1234"/>
                </a:cubicBezTo>
                <a:cubicBezTo>
                  <a:pt x="274" y="1234"/>
                  <a:pt x="0" y="960"/>
                  <a:pt x="0" y="62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140">
            <a:extLst>
              <a:ext uri="{FF2B5EF4-FFF2-40B4-BE49-F238E27FC236}">
                <a16:creationId xmlns:a16="http://schemas.microsoft.com/office/drawing/2014/main" id="{098D2F4F-4124-7D45-991B-48DB732F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275" y="3980330"/>
            <a:ext cx="2219833" cy="443967"/>
          </a:xfrm>
          <a:custGeom>
            <a:avLst/>
            <a:gdLst>
              <a:gd name="T0" fmla="*/ 0 w 882"/>
              <a:gd name="T1" fmla="*/ 177 h 178"/>
              <a:gd name="T2" fmla="*/ 0 w 882"/>
              <a:gd name="T3" fmla="*/ 177 h 178"/>
              <a:gd name="T4" fmla="*/ 431 w 882"/>
              <a:gd name="T5" fmla="*/ 0 h 178"/>
              <a:gd name="T6" fmla="*/ 881 w 882"/>
              <a:gd name="T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178">
                <a:moveTo>
                  <a:pt x="0" y="177"/>
                </a:moveTo>
                <a:lnTo>
                  <a:pt x="0" y="177"/>
                </a:lnTo>
                <a:cubicBezTo>
                  <a:pt x="118" y="78"/>
                  <a:pt x="274" y="0"/>
                  <a:pt x="431" y="0"/>
                </a:cubicBezTo>
                <a:cubicBezTo>
                  <a:pt x="607" y="0"/>
                  <a:pt x="764" y="78"/>
                  <a:pt x="881" y="177"/>
                </a:cubicBezTo>
              </a:path>
            </a:pathLst>
          </a:custGeom>
          <a:noFill/>
          <a:ln w="254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9" name="Freeform 141">
            <a:extLst>
              <a:ext uri="{FF2B5EF4-FFF2-40B4-BE49-F238E27FC236}">
                <a16:creationId xmlns:a16="http://schemas.microsoft.com/office/drawing/2014/main" id="{FFD0347B-BE2D-8F42-98EE-F0197CB4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379" y="4324401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D8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143">
            <a:extLst>
              <a:ext uri="{FF2B5EF4-FFF2-40B4-BE49-F238E27FC236}">
                <a16:creationId xmlns:a16="http://schemas.microsoft.com/office/drawing/2014/main" id="{063B4891-FF7A-AA4D-9FCB-DC4A1E49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0018" y="3980330"/>
            <a:ext cx="3163259" cy="3107766"/>
          </a:xfrm>
          <a:custGeom>
            <a:avLst/>
            <a:gdLst>
              <a:gd name="T0" fmla="*/ 0 w 1255"/>
              <a:gd name="T1" fmla="*/ 627 h 1235"/>
              <a:gd name="T2" fmla="*/ 0 w 1255"/>
              <a:gd name="T3" fmla="*/ 627 h 1235"/>
              <a:gd name="T4" fmla="*/ 627 w 1255"/>
              <a:gd name="T5" fmla="*/ 0 h 1235"/>
              <a:gd name="T6" fmla="*/ 1254 w 1255"/>
              <a:gd name="T7" fmla="*/ 627 h 1235"/>
              <a:gd name="T8" fmla="*/ 627 w 1255"/>
              <a:gd name="T9" fmla="*/ 1234 h 1235"/>
              <a:gd name="T10" fmla="*/ 0 w 1255"/>
              <a:gd name="T11" fmla="*/ 62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235">
                <a:moveTo>
                  <a:pt x="0" y="627"/>
                </a:moveTo>
                <a:lnTo>
                  <a:pt x="0" y="627"/>
                </a:lnTo>
                <a:cubicBezTo>
                  <a:pt x="0" y="275"/>
                  <a:pt x="294" y="0"/>
                  <a:pt x="627" y="0"/>
                </a:cubicBezTo>
                <a:cubicBezTo>
                  <a:pt x="960" y="0"/>
                  <a:pt x="1254" y="275"/>
                  <a:pt x="1254" y="627"/>
                </a:cubicBezTo>
                <a:cubicBezTo>
                  <a:pt x="1254" y="960"/>
                  <a:pt x="960" y="1234"/>
                  <a:pt x="627" y="1234"/>
                </a:cubicBezTo>
                <a:cubicBezTo>
                  <a:pt x="294" y="1234"/>
                  <a:pt x="0" y="960"/>
                  <a:pt x="0" y="62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144">
            <a:extLst>
              <a:ext uri="{FF2B5EF4-FFF2-40B4-BE49-F238E27FC236}">
                <a16:creationId xmlns:a16="http://schemas.microsoft.com/office/drawing/2014/main" id="{343E09F4-AD32-3F4F-83DB-20511C99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381" y="3980330"/>
            <a:ext cx="2175436" cy="443967"/>
          </a:xfrm>
          <a:custGeom>
            <a:avLst/>
            <a:gdLst>
              <a:gd name="T0" fmla="*/ 0 w 863"/>
              <a:gd name="T1" fmla="*/ 177 h 178"/>
              <a:gd name="T2" fmla="*/ 0 w 863"/>
              <a:gd name="T3" fmla="*/ 177 h 178"/>
              <a:gd name="T4" fmla="*/ 431 w 863"/>
              <a:gd name="T5" fmla="*/ 0 h 178"/>
              <a:gd name="T6" fmla="*/ 862 w 863"/>
              <a:gd name="T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" h="178">
                <a:moveTo>
                  <a:pt x="0" y="177"/>
                </a:moveTo>
                <a:lnTo>
                  <a:pt x="0" y="177"/>
                </a:lnTo>
                <a:cubicBezTo>
                  <a:pt x="98" y="78"/>
                  <a:pt x="255" y="0"/>
                  <a:pt x="431" y="0"/>
                </a:cubicBezTo>
                <a:cubicBezTo>
                  <a:pt x="607" y="0"/>
                  <a:pt x="764" y="78"/>
                  <a:pt x="862" y="177"/>
                </a:cubicBezTo>
              </a:path>
            </a:pathLst>
          </a:custGeom>
          <a:solidFill>
            <a:srgbClr val="FFFFFF"/>
          </a:solidFill>
          <a:ln w="254000" cap="flat">
            <a:solidFill>
              <a:schemeClr val="accent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2" name="Freeform 145">
            <a:extLst>
              <a:ext uri="{FF2B5EF4-FFF2-40B4-BE49-F238E27FC236}">
                <a16:creationId xmlns:a16="http://schemas.microsoft.com/office/drawing/2014/main" id="{16067DAB-9CCC-0847-9EAD-BE40A2CF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089" y="4324401"/>
            <a:ext cx="2464015" cy="2419618"/>
          </a:xfrm>
          <a:custGeom>
            <a:avLst/>
            <a:gdLst>
              <a:gd name="T0" fmla="*/ 980 w 981"/>
              <a:gd name="T1" fmla="*/ 490 h 961"/>
              <a:gd name="T2" fmla="*/ 980 w 981"/>
              <a:gd name="T3" fmla="*/ 490 h 961"/>
              <a:gd name="T4" fmla="*/ 490 w 981"/>
              <a:gd name="T5" fmla="*/ 960 h 961"/>
              <a:gd name="T6" fmla="*/ 0 w 981"/>
              <a:gd name="T7" fmla="*/ 490 h 961"/>
              <a:gd name="T8" fmla="*/ 490 w 981"/>
              <a:gd name="T9" fmla="*/ 0 h 961"/>
              <a:gd name="T10" fmla="*/ 980 w 98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1" h="961">
                <a:moveTo>
                  <a:pt x="980" y="490"/>
                </a:moveTo>
                <a:lnTo>
                  <a:pt x="980" y="490"/>
                </a:lnTo>
                <a:cubicBezTo>
                  <a:pt x="980" y="745"/>
                  <a:pt x="76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64" y="0"/>
                  <a:pt x="980" y="216"/>
                  <a:pt x="980" y="4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838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147">
            <a:extLst>
              <a:ext uri="{FF2B5EF4-FFF2-40B4-BE49-F238E27FC236}">
                <a16:creationId xmlns:a16="http://schemas.microsoft.com/office/drawing/2014/main" id="{C7489AF4-A4E7-664F-A901-227CEFE7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508" y="3980330"/>
            <a:ext cx="3107766" cy="3107766"/>
          </a:xfrm>
          <a:custGeom>
            <a:avLst/>
            <a:gdLst>
              <a:gd name="T0" fmla="*/ 0 w 1235"/>
              <a:gd name="T1" fmla="*/ 627 h 1235"/>
              <a:gd name="T2" fmla="*/ 0 w 1235"/>
              <a:gd name="T3" fmla="*/ 627 h 1235"/>
              <a:gd name="T4" fmla="*/ 627 w 1235"/>
              <a:gd name="T5" fmla="*/ 0 h 1235"/>
              <a:gd name="T6" fmla="*/ 1234 w 1235"/>
              <a:gd name="T7" fmla="*/ 627 h 1235"/>
              <a:gd name="T8" fmla="*/ 627 w 1235"/>
              <a:gd name="T9" fmla="*/ 1234 h 1235"/>
              <a:gd name="T10" fmla="*/ 0 w 1235"/>
              <a:gd name="T11" fmla="*/ 62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35">
                <a:moveTo>
                  <a:pt x="0" y="627"/>
                </a:moveTo>
                <a:lnTo>
                  <a:pt x="0" y="627"/>
                </a:lnTo>
                <a:cubicBezTo>
                  <a:pt x="0" y="275"/>
                  <a:pt x="274" y="0"/>
                  <a:pt x="627" y="0"/>
                </a:cubicBezTo>
                <a:cubicBezTo>
                  <a:pt x="960" y="0"/>
                  <a:pt x="1234" y="275"/>
                  <a:pt x="1234" y="627"/>
                </a:cubicBezTo>
                <a:cubicBezTo>
                  <a:pt x="1234" y="960"/>
                  <a:pt x="960" y="1234"/>
                  <a:pt x="627" y="1234"/>
                </a:cubicBezTo>
                <a:cubicBezTo>
                  <a:pt x="274" y="1234"/>
                  <a:pt x="0" y="960"/>
                  <a:pt x="0" y="62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148">
            <a:extLst>
              <a:ext uri="{FF2B5EF4-FFF2-40B4-BE49-F238E27FC236}">
                <a16:creationId xmlns:a16="http://schemas.microsoft.com/office/drawing/2014/main" id="{E85AF69D-E758-EA48-915F-31F21B49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475" y="3980330"/>
            <a:ext cx="2219833" cy="443967"/>
          </a:xfrm>
          <a:custGeom>
            <a:avLst/>
            <a:gdLst>
              <a:gd name="T0" fmla="*/ 0 w 882"/>
              <a:gd name="T1" fmla="*/ 177 h 178"/>
              <a:gd name="T2" fmla="*/ 0 w 882"/>
              <a:gd name="T3" fmla="*/ 177 h 178"/>
              <a:gd name="T4" fmla="*/ 451 w 882"/>
              <a:gd name="T5" fmla="*/ 0 h 178"/>
              <a:gd name="T6" fmla="*/ 881 w 882"/>
              <a:gd name="T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178">
                <a:moveTo>
                  <a:pt x="0" y="177"/>
                </a:moveTo>
                <a:lnTo>
                  <a:pt x="0" y="177"/>
                </a:lnTo>
                <a:cubicBezTo>
                  <a:pt x="118" y="78"/>
                  <a:pt x="275" y="0"/>
                  <a:pt x="451" y="0"/>
                </a:cubicBezTo>
                <a:cubicBezTo>
                  <a:pt x="607" y="0"/>
                  <a:pt x="764" y="78"/>
                  <a:pt x="881" y="177"/>
                </a:cubicBezTo>
              </a:path>
            </a:pathLst>
          </a:custGeom>
          <a:noFill/>
          <a:ln w="254000" cap="flat">
            <a:solidFill>
              <a:srgbClr val="00AC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5" name="Freeform 149">
            <a:extLst>
              <a:ext uri="{FF2B5EF4-FFF2-40B4-BE49-F238E27FC236}">
                <a16:creationId xmlns:a16="http://schemas.microsoft.com/office/drawing/2014/main" id="{9E2B78C5-BAA6-9043-ABAC-5498F580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586" y="4324401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90 w 961"/>
              <a:gd name="T5" fmla="*/ 960 h 961"/>
              <a:gd name="T6" fmla="*/ 0 w 961"/>
              <a:gd name="T7" fmla="*/ 490 h 961"/>
              <a:gd name="T8" fmla="*/ 49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ACC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151">
            <a:extLst>
              <a:ext uri="{FF2B5EF4-FFF2-40B4-BE49-F238E27FC236}">
                <a16:creationId xmlns:a16="http://schemas.microsoft.com/office/drawing/2014/main" id="{1652EFCD-112E-1E48-8E81-5BB59230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718" y="3980330"/>
            <a:ext cx="3107766" cy="3107766"/>
          </a:xfrm>
          <a:custGeom>
            <a:avLst/>
            <a:gdLst>
              <a:gd name="T0" fmla="*/ 0 w 1235"/>
              <a:gd name="T1" fmla="*/ 627 h 1235"/>
              <a:gd name="T2" fmla="*/ 0 w 1235"/>
              <a:gd name="T3" fmla="*/ 627 h 1235"/>
              <a:gd name="T4" fmla="*/ 607 w 1235"/>
              <a:gd name="T5" fmla="*/ 0 h 1235"/>
              <a:gd name="T6" fmla="*/ 1234 w 1235"/>
              <a:gd name="T7" fmla="*/ 627 h 1235"/>
              <a:gd name="T8" fmla="*/ 607 w 1235"/>
              <a:gd name="T9" fmla="*/ 1234 h 1235"/>
              <a:gd name="T10" fmla="*/ 0 w 1235"/>
              <a:gd name="T11" fmla="*/ 62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35">
                <a:moveTo>
                  <a:pt x="0" y="627"/>
                </a:moveTo>
                <a:lnTo>
                  <a:pt x="0" y="627"/>
                </a:lnTo>
                <a:cubicBezTo>
                  <a:pt x="0" y="275"/>
                  <a:pt x="274" y="0"/>
                  <a:pt x="607" y="0"/>
                </a:cubicBezTo>
                <a:cubicBezTo>
                  <a:pt x="960" y="0"/>
                  <a:pt x="1234" y="275"/>
                  <a:pt x="1234" y="627"/>
                </a:cubicBezTo>
                <a:cubicBezTo>
                  <a:pt x="1234" y="960"/>
                  <a:pt x="960" y="1234"/>
                  <a:pt x="607" y="1234"/>
                </a:cubicBezTo>
                <a:cubicBezTo>
                  <a:pt x="274" y="1234"/>
                  <a:pt x="0" y="960"/>
                  <a:pt x="0" y="62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152">
            <a:extLst>
              <a:ext uri="{FF2B5EF4-FFF2-40B4-BE49-F238E27FC236}">
                <a16:creationId xmlns:a16="http://schemas.microsoft.com/office/drawing/2014/main" id="{EC71C140-BD8E-DF47-8F77-C1C76AE4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82" y="3980330"/>
            <a:ext cx="2219833" cy="443967"/>
          </a:xfrm>
          <a:custGeom>
            <a:avLst/>
            <a:gdLst>
              <a:gd name="T0" fmla="*/ 0 w 883"/>
              <a:gd name="T1" fmla="*/ 177 h 178"/>
              <a:gd name="T2" fmla="*/ 0 w 883"/>
              <a:gd name="T3" fmla="*/ 177 h 178"/>
              <a:gd name="T4" fmla="*/ 431 w 883"/>
              <a:gd name="T5" fmla="*/ 0 h 178"/>
              <a:gd name="T6" fmla="*/ 882 w 883"/>
              <a:gd name="T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178">
                <a:moveTo>
                  <a:pt x="0" y="177"/>
                </a:moveTo>
                <a:lnTo>
                  <a:pt x="0" y="177"/>
                </a:lnTo>
                <a:cubicBezTo>
                  <a:pt x="118" y="78"/>
                  <a:pt x="255" y="0"/>
                  <a:pt x="431" y="0"/>
                </a:cubicBezTo>
                <a:cubicBezTo>
                  <a:pt x="607" y="0"/>
                  <a:pt x="764" y="78"/>
                  <a:pt x="882" y="177"/>
                </a:cubicBezTo>
              </a:path>
            </a:pathLst>
          </a:custGeom>
          <a:noFill/>
          <a:ln w="254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8" name="Freeform 153">
            <a:extLst>
              <a:ext uri="{FF2B5EF4-FFF2-40B4-BE49-F238E27FC236}">
                <a16:creationId xmlns:a16="http://schemas.microsoft.com/office/drawing/2014/main" id="{489C5148-D074-7C40-8204-03D3472E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296" y="4324401"/>
            <a:ext cx="2464015" cy="2419618"/>
          </a:xfrm>
          <a:custGeom>
            <a:avLst/>
            <a:gdLst>
              <a:gd name="T0" fmla="*/ 979 w 980"/>
              <a:gd name="T1" fmla="*/ 490 h 961"/>
              <a:gd name="T2" fmla="*/ 979 w 980"/>
              <a:gd name="T3" fmla="*/ 490 h 961"/>
              <a:gd name="T4" fmla="*/ 489 w 980"/>
              <a:gd name="T5" fmla="*/ 960 h 961"/>
              <a:gd name="T6" fmla="*/ 0 w 980"/>
              <a:gd name="T7" fmla="*/ 490 h 961"/>
              <a:gd name="T8" fmla="*/ 489 w 980"/>
              <a:gd name="T9" fmla="*/ 0 h 961"/>
              <a:gd name="T10" fmla="*/ 979 w 980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961">
                <a:moveTo>
                  <a:pt x="979" y="490"/>
                </a:moveTo>
                <a:lnTo>
                  <a:pt x="979" y="490"/>
                </a:lnTo>
                <a:cubicBezTo>
                  <a:pt x="979" y="745"/>
                  <a:pt x="763" y="960"/>
                  <a:pt x="489" y="960"/>
                </a:cubicBezTo>
                <a:cubicBezTo>
                  <a:pt x="235" y="960"/>
                  <a:pt x="0" y="745"/>
                  <a:pt x="0" y="490"/>
                </a:cubicBezTo>
                <a:cubicBezTo>
                  <a:pt x="0" y="216"/>
                  <a:pt x="235" y="0"/>
                  <a:pt x="489" y="0"/>
                </a:cubicBezTo>
                <a:cubicBezTo>
                  <a:pt x="763" y="0"/>
                  <a:pt x="979" y="216"/>
                  <a:pt x="979" y="4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55A6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155">
            <a:extLst>
              <a:ext uri="{FF2B5EF4-FFF2-40B4-BE49-F238E27FC236}">
                <a16:creationId xmlns:a16="http://schemas.microsoft.com/office/drawing/2014/main" id="{E43BF97D-FDF3-6142-8A5F-97DA134D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715" y="3980330"/>
            <a:ext cx="3107766" cy="3107766"/>
          </a:xfrm>
          <a:custGeom>
            <a:avLst/>
            <a:gdLst>
              <a:gd name="T0" fmla="*/ 0 w 1235"/>
              <a:gd name="T1" fmla="*/ 627 h 1235"/>
              <a:gd name="T2" fmla="*/ 0 w 1235"/>
              <a:gd name="T3" fmla="*/ 627 h 1235"/>
              <a:gd name="T4" fmla="*/ 627 w 1235"/>
              <a:gd name="T5" fmla="*/ 0 h 1235"/>
              <a:gd name="T6" fmla="*/ 1234 w 1235"/>
              <a:gd name="T7" fmla="*/ 627 h 1235"/>
              <a:gd name="T8" fmla="*/ 627 w 1235"/>
              <a:gd name="T9" fmla="*/ 1234 h 1235"/>
              <a:gd name="T10" fmla="*/ 0 w 1235"/>
              <a:gd name="T11" fmla="*/ 62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5" h="1235">
                <a:moveTo>
                  <a:pt x="0" y="627"/>
                </a:moveTo>
                <a:lnTo>
                  <a:pt x="0" y="627"/>
                </a:lnTo>
                <a:cubicBezTo>
                  <a:pt x="0" y="275"/>
                  <a:pt x="274" y="0"/>
                  <a:pt x="627" y="0"/>
                </a:cubicBezTo>
                <a:cubicBezTo>
                  <a:pt x="960" y="0"/>
                  <a:pt x="1234" y="275"/>
                  <a:pt x="1234" y="627"/>
                </a:cubicBezTo>
                <a:cubicBezTo>
                  <a:pt x="1234" y="960"/>
                  <a:pt x="960" y="1234"/>
                  <a:pt x="627" y="1234"/>
                </a:cubicBezTo>
                <a:cubicBezTo>
                  <a:pt x="274" y="1234"/>
                  <a:pt x="0" y="960"/>
                  <a:pt x="0" y="62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156">
            <a:extLst>
              <a:ext uri="{FF2B5EF4-FFF2-40B4-BE49-F238E27FC236}">
                <a16:creationId xmlns:a16="http://schemas.microsoft.com/office/drawing/2014/main" id="{31583F21-A853-874A-8A0E-0D7AAB75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682" y="3980330"/>
            <a:ext cx="2219833" cy="443967"/>
          </a:xfrm>
          <a:custGeom>
            <a:avLst/>
            <a:gdLst>
              <a:gd name="T0" fmla="*/ 0 w 883"/>
              <a:gd name="T1" fmla="*/ 177 h 178"/>
              <a:gd name="T2" fmla="*/ 0 w 883"/>
              <a:gd name="T3" fmla="*/ 177 h 178"/>
              <a:gd name="T4" fmla="*/ 451 w 883"/>
              <a:gd name="T5" fmla="*/ 0 h 178"/>
              <a:gd name="T6" fmla="*/ 882 w 883"/>
              <a:gd name="T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178">
                <a:moveTo>
                  <a:pt x="0" y="177"/>
                </a:moveTo>
                <a:lnTo>
                  <a:pt x="0" y="177"/>
                </a:lnTo>
                <a:cubicBezTo>
                  <a:pt x="118" y="78"/>
                  <a:pt x="275" y="0"/>
                  <a:pt x="451" y="0"/>
                </a:cubicBezTo>
                <a:cubicBezTo>
                  <a:pt x="608" y="0"/>
                  <a:pt x="764" y="78"/>
                  <a:pt x="882" y="177"/>
                </a:cubicBezTo>
              </a:path>
            </a:pathLst>
          </a:custGeom>
          <a:noFill/>
          <a:ln w="254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1" name="Freeform 157">
            <a:extLst>
              <a:ext uri="{FF2B5EF4-FFF2-40B4-BE49-F238E27FC236}">
                <a16:creationId xmlns:a16="http://schemas.microsoft.com/office/drawing/2014/main" id="{43C76D3F-6FF4-9845-BC0F-7E6A1180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2786" y="4324401"/>
            <a:ext cx="2419618" cy="2419618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90 w 961"/>
              <a:gd name="T5" fmla="*/ 960 h 961"/>
              <a:gd name="T6" fmla="*/ 0 w 961"/>
              <a:gd name="T7" fmla="*/ 490 h 961"/>
              <a:gd name="T8" fmla="*/ 49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9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9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AB4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159">
            <a:extLst>
              <a:ext uri="{FF2B5EF4-FFF2-40B4-BE49-F238E27FC236}">
                <a16:creationId xmlns:a16="http://schemas.microsoft.com/office/drawing/2014/main" id="{552E9FD0-FD58-4746-BAFA-072F3EEE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653" y="5256731"/>
            <a:ext cx="244182" cy="543863"/>
          </a:xfrm>
          <a:custGeom>
            <a:avLst/>
            <a:gdLst>
              <a:gd name="T0" fmla="*/ 0 w 99"/>
              <a:gd name="T1" fmla="*/ 0 h 216"/>
              <a:gd name="T2" fmla="*/ 98 w 99"/>
              <a:gd name="T3" fmla="*/ 117 h 216"/>
              <a:gd name="T4" fmla="*/ 0 w 99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216">
                <a:moveTo>
                  <a:pt x="0" y="0"/>
                </a:moveTo>
                <a:lnTo>
                  <a:pt x="98" y="117"/>
                </a:lnTo>
                <a:lnTo>
                  <a:pt x="0" y="215"/>
                </a:ln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3" name="Freeform 160">
            <a:extLst>
              <a:ext uri="{FF2B5EF4-FFF2-40B4-BE49-F238E27FC236}">
                <a16:creationId xmlns:a16="http://schemas.microsoft.com/office/drawing/2014/main" id="{EEC97777-B480-1747-83F9-1B235576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853" y="5256731"/>
            <a:ext cx="244182" cy="543863"/>
          </a:xfrm>
          <a:custGeom>
            <a:avLst/>
            <a:gdLst>
              <a:gd name="T0" fmla="*/ 0 w 99"/>
              <a:gd name="T1" fmla="*/ 0 h 216"/>
              <a:gd name="T2" fmla="*/ 98 w 99"/>
              <a:gd name="T3" fmla="*/ 117 h 216"/>
              <a:gd name="T4" fmla="*/ 0 w 99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216">
                <a:moveTo>
                  <a:pt x="0" y="0"/>
                </a:moveTo>
                <a:lnTo>
                  <a:pt x="98" y="117"/>
                </a:lnTo>
                <a:lnTo>
                  <a:pt x="0" y="215"/>
                </a:ln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4" name="Freeform 161">
            <a:extLst>
              <a:ext uri="{FF2B5EF4-FFF2-40B4-BE49-F238E27FC236}">
                <a16:creationId xmlns:a16="http://schemas.microsoft.com/office/drawing/2014/main" id="{88D15289-8282-3247-9C38-32DCCE77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156" y="5256731"/>
            <a:ext cx="299681" cy="543863"/>
          </a:xfrm>
          <a:custGeom>
            <a:avLst/>
            <a:gdLst>
              <a:gd name="T0" fmla="*/ 0 w 118"/>
              <a:gd name="T1" fmla="*/ 0 h 216"/>
              <a:gd name="T2" fmla="*/ 117 w 118"/>
              <a:gd name="T3" fmla="*/ 117 h 216"/>
              <a:gd name="T4" fmla="*/ 0 w 118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216">
                <a:moveTo>
                  <a:pt x="0" y="0"/>
                </a:moveTo>
                <a:lnTo>
                  <a:pt x="117" y="117"/>
                </a:lnTo>
                <a:lnTo>
                  <a:pt x="0" y="215"/>
                </a:ln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5" name="Freeform 162">
            <a:extLst>
              <a:ext uri="{FF2B5EF4-FFF2-40B4-BE49-F238E27FC236}">
                <a16:creationId xmlns:a16="http://schemas.microsoft.com/office/drawing/2014/main" id="{A84073DD-1324-2C4C-90E3-036578A0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363" y="5256731"/>
            <a:ext cx="244182" cy="543863"/>
          </a:xfrm>
          <a:custGeom>
            <a:avLst/>
            <a:gdLst>
              <a:gd name="T0" fmla="*/ 0 w 99"/>
              <a:gd name="T1" fmla="*/ 0 h 216"/>
              <a:gd name="T2" fmla="*/ 98 w 99"/>
              <a:gd name="T3" fmla="*/ 117 h 216"/>
              <a:gd name="T4" fmla="*/ 0 w 99"/>
              <a:gd name="T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216">
                <a:moveTo>
                  <a:pt x="0" y="0"/>
                </a:moveTo>
                <a:lnTo>
                  <a:pt x="98" y="117"/>
                </a:lnTo>
                <a:lnTo>
                  <a:pt x="0" y="215"/>
                </a:ln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6" name="Line 163">
            <a:extLst>
              <a:ext uri="{FF2B5EF4-FFF2-40B4-BE49-F238E27FC236}">
                <a16:creationId xmlns:a16="http://schemas.microsoft.com/office/drawing/2014/main" id="{11756D81-9AAA-0844-AC97-6236E383A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890" y="7088096"/>
            <a:ext cx="11103" cy="843537"/>
          </a:xfrm>
          <a:prstGeom prst="line">
            <a:avLst/>
          </a:pr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7" name="Line 164">
            <a:extLst>
              <a:ext uri="{FF2B5EF4-FFF2-40B4-BE49-F238E27FC236}">
                <a16:creationId xmlns:a16="http://schemas.microsoft.com/office/drawing/2014/main" id="{86589B84-2E13-AE49-9040-83C56D644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0193" y="7088096"/>
            <a:ext cx="11103" cy="843537"/>
          </a:xfrm>
          <a:prstGeom prst="line">
            <a:avLst/>
          </a:pr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8" name="Line 165">
            <a:extLst>
              <a:ext uri="{FF2B5EF4-FFF2-40B4-BE49-F238E27FC236}">
                <a16:creationId xmlns:a16="http://schemas.microsoft.com/office/drawing/2014/main" id="{CA3EA9F8-76BB-6649-A3CA-D81026B45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400" y="7088096"/>
            <a:ext cx="11096" cy="843537"/>
          </a:xfrm>
          <a:prstGeom prst="line">
            <a:avLst/>
          </a:pr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69" name="Line 166">
            <a:extLst>
              <a:ext uri="{FF2B5EF4-FFF2-40B4-BE49-F238E27FC236}">
                <a16:creationId xmlns:a16="http://schemas.microsoft.com/office/drawing/2014/main" id="{32983058-0572-AF4E-8AAA-C0992546C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1703" y="7088096"/>
            <a:ext cx="11096" cy="843537"/>
          </a:xfrm>
          <a:prstGeom prst="line">
            <a:avLst/>
          </a:pr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70" name="Line 167">
            <a:extLst>
              <a:ext uri="{FF2B5EF4-FFF2-40B4-BE49-F238E27FC236}">
                <a16:creationId xmlns:a16="http://schemas.microsoft.com/office/drawing/2014/main" id="{E428FE93-94AA-7B49-BA92-0CE1B9A1D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1903" y="7088096"/>
            <a:ext cx="11103" cy="843537"/>
          </a:xfrm>
          <a:prstGeom prst="line">
            <a:avLst/>
          </a:pr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71" name="Freeform 168">
            <a:extLst>
              <a:ext uri="{FF2B5EF4-FFF2-40B4-BE49-F238E27FC236}">
                <a16:creationId xmlns:a16="http://schemas.microsoft.com/office/drawing/2014/main" id="{9DD0E21D-E1F3-F643-BC8A-74ADFFCE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820" y="7920530"/>
            <a:ext cx="743641" cy="699251"/>
          </a:xfrm>
          <a:custGeom>
            <a:avLst/>
            <a:gdLst>
              <a:gd name="T0" fmla="*/ 294 w 295"/>
              <a:gd name="T1" fmla="*/ 137 h 276"/>
              <a:gd name="T2" fmla="*/ 294 w 295"/>
              <a:gd name="T3" fmla="*/ 137 h 276"/>
              <a:gd name="T4" fmla="*/ 137 w 295"/>
              <a:gd name="T5" fmla="*/ 275 h 276"/>
              <a:gd name="T6" fmla="*/ 0 w 295"/>
              <a:gd name="T7" fmla="*/ 137 h 276"/>
              <a:gd name="T8" fmla="*/ 137 w 295"/>
              <a:gd name="T9" fmla="*/ 0 h 276"/>
              <a:gd name="T10" fmla="*/ 294 w 295"/>
              <a:gd name="T11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276">
                <a:moveTo>
                  <a:pt x="294" y="137"/>
                </a:moveTo>
                <a:lnTo>
                  <a:pt x="294" y="137"/>
                </a:lnTo>
                <a:cubicBezTo>
                  <a:pt x="294" y="216"/>
                  <a:pt x="216" y="275"/>
                  <a:pt x="137" y="275"/>
                </a:cubicBezTo>
                <a:cubicBezTo>
                  <a:pt x="59" y="275"/>
                  <a:pt x="0" y="216"/>
                  <a:pt x="0" y="137"/>
                </a:cubicBezTo>
                <a:cubicBezTo>
                  <a:pt x="0" y="59"/>
                  <a:pt x="59" y="0"/>
                  <a:pt x="137" y="0"/>
                </a:cubicBezTo>
                <a:cubicBezTo>
                  <a:pt x="216" y="0"/>
                  <a:pt x="294" y="59"/>
                  <a:pt x="294" y="13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169">
            <a:extLst>
              <a:ext uri="{FF2B5EF4-FFF2-40B4-BE49-F238E27FC236}">
                <a16:creationId xmlns:a16="http://schemas.microsoft.com/office/drawing/2014/main" id="{0F4800E3-556B-4549-9FFA-3D7D65A5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208" y="8064823"/>
            <a:ext cx="399570" cy="39957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8 w 158"/>
              <a:gd name="T5" fmla="*/ 157 h 158"/>
              <a:gd name="T6" fmla="*/ 0 w 158"/>
              <a:gd name="T7" fmla="*/ 78 h 158"/>
              <a:gd name="T8" fmla="*/ 78 w 158"/>
              <a:gd name="T9" fmla="*/ 0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118"/>
                  <a:pt x="136" y="157"/>
                  <a:pt x="78" y="157"/>
                </a:cubicBezTo>
                <a:cubicBezTo>
                  <a:pt x="39" y="157"/>
                  <a:pt x="0" y="118"/>
                  <a:pt x="0" y="78"/>
                </a:cubicBezTo>
                <a:cubicBezTo>
                  <a:pt x="0" y="40"/>
                  <a:pt x="39" y="0"/>
                  <a:pt x="78" y="0"/>
                </a:cubicBezTo>
                <a:cubicBezTo>
                  <a:pt x="136" y="0"/>
                  <a:pt x="157" y="40"/>
                  <a:pt x="157" y="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170">
            <a:extLst>
              <a:ext uri="{FF2B5EF4-FFF2-40B4-BE49-F238E27FC236}">
                <a16:creationId xmlns:a16="http://schemas.microsoft.com/office/drawing/2014/main" id="{DFE0BE52-3E5E-5646-A7B4-B069FEFD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122" y="7920530"/>
            <a:ext cx="743641" cy="699251"/>
          </a:xfrm>
          <a:custGeom>
            <a:avLst/>
            <a:gdLst>
              <a:gd name="T0" fmla="*/ 294 w 295"/>
              <a:gd name="T1" fmla="*/ 137 h 276"/>
              <a:gd name="T2" fmla="*/ 294 w 295"/>
              <a:gd name="T3" fmla="*/ 137 h 276"/>
              <a:gd name="T4" fmla="*/ 137 w 295"/>
              <a:gd name="T5" fmla="*/ 275 h 276"/>
              <a:gd name="T6" fmla="*/ 0 w 295"/>
              <a:gd name="T7" fmla="*/ 137 h 276"/>
              <a:gd name="T8" fmla="*/ 137 w 295"/>
              <a:gd name="T9" fmla="*/ 0 h 276"/>
              <a:gd name="T10" fmla="*/ 294 w 295"/>
              <a:gd name="T11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276">
                <a:moveTo>
                  <a:pt x="294" y="137"/>
                </a:moveTo>
                <a:lnTo>
                  <a:pt x="294" y="137"/>
                </a:lnTo>
                <a:cubicBezTo>
                  <a:pt x="294" y="216"/>
                  <a:pt x="216" y="275"/>
                  <a:pt x="137" y="275"/>
                </a:cubicBezTo>
                <a:cubicBezTo>
                  <a:pt x="59" y="275"/>
                  <a:pt x="0" y="216"/>
                  <a:pt x="0" y="137"/>
                </a:cubicBezTo>
                <a:cubicBezTo>
                  <a:pt x="0" y="59"/>
                  <a:pt x="59" y="0"/>
                  <a:pt x="137" y="0"/>
                </a:cubicBezTo>
                <a:cubicBezTo>
                  <a:pt x="216" y="0"/>
                  <a:pt x="294" y="59"/>
                  <a:pt x="294" y="13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171">
            <a:extLst>
              <a:ext uri="{FF2B5EF4-FFF2-40B4-BE49-F238E27FC236}">
                <a16:creationId xmlns:a16="http://schemas.microsoft.com/office/drawing/2014/main" id="{77D0BD80-1430-9243-BE27-C5749E64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408" y="8064823"/>
            <a:ext cx="399570" cy="39957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8 w 158"/>
              <a:gd name="T5" fmla="*/ 157 h 158"/>
              <a:gd name="T6" fmla="*/ 0 w 158"/>
              <a:gd name="T7" fmla="*/ 78 h 158"/>
              <a:gd name="T8" fmla="*/ 78 w 158"/>
              <a:gd name="T9" fmla="*/ 0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118"/>
                  <a:pt x="117" y="157"/>
                  <a:pt x="78" y="157"/>
                </a:cubicBezTo>
                <a:cubicBezTo>
                  <a:pt x="39" y="157"/>
                  <a:pt x="0" y="118"/>
                  <a:pt x="0" y="78"/>
                </a:cubicBezTo>
                <a:cubicBezTo>
                  <a:pt x="0" y="40"/>
                  <a:pt x="39" y="0"/>
                  <a:pt x="78" y="0"/>
                </a:cubicBezTo>
                <a:cubicBezTo>
                  <a:pt x="117" y="0"/>
                  <a:pt x="157" y="40"/>
                  <a:pt x="157" y="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172">
            <a:extLst>
              <a:ext uri="{FF2B5EF4-FFF2-40B4-BE49-F238E27FC236}">
                <a16:creationId xmlns:a16="http://schemas.microsoft.com/office/drawing/2014/main" id="{3EF57489-709B-0F42-BE04-29FD0A68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23" y="7920530"/>
            <a:ext cx="688148" cy="699251"/>
          </a:xfrm>
          <a:custGeom>
            <a:avLst/>
            <a:gdLst>
              <a:gd name="T0" fmla="*/ 274 w 275"/>
              <a:gd name="T1" fmla="*/ 137 h 276"/>
              <a:gd name="T2" fmla="*/ 274 w 275"/>
              <a:gd name="T3" fmla="*/ 137 h 276"/>
              <a:gd name="T4" fmla="*/ 137 w 275"/>
              <a:gd name="T5" fmla="*/ 275 h 276"/>
              <a:gd name="T6" fmla="*/ 0 w 275"/>
              <a:gd name="T7" fmla="*/ 137 h 276"/>
              <a:gd name="T8" fmla="*/ 137 w 275"/>
              <a:gd name="T9" fmla="*/ 0 h 276"/>
              <a:gd name="T10" fmla="*/ 274 w 275"/>
              <a:gd name="T11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6">
                <a:moveTo>
                  <a:pt x="274" y="137"/>
                </a:moveTo>
                <a:lnTo>
                  <a:pt x="274" y="137"/>
                </a:lnTo>
                <a:cubicBezTo>
                  <a:pt x="274" y="216"/>
                  <a:pt x="216" y="275"/>
                  <a:pt x="137" y="275"/>
                </a:cubicBezTo>
                <a:cubicBezTo>
                  <a:pt x="59" y="275"/>
                  <a:pt x="0" y="216"/>
                  <a:pt x="0" y="137"/>
                </a:cubicBezTo>
                <a:cubicBezTo>
                  <a:pt x="0" y="59"/>
                  <a:pt x="59" y="0"/>
                  <a:pt x="137" y="0"/>
                </a:cubicBezTo>
                <a:cubicBezTo>
                  <a:pt x="216" y="0"/>
                  <a:pt x="274" y="59"/>
                  <a:pt x="274" y="13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173">
            <a:extLst>
              <a:ext uri="{FF2B5EF4-FFF2-40B4-BE49-F238E27FC236}">
                <a16:creationId xmlns:a16="http://schemas.microsoft.com/office/drawing/2014/main" id="{829D1C37-BB83-9244-B299-9D17615E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615" y="8064823"/>
            <a:ext cx="399570" cy="39957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8 w 158"/>
              <a:gd name="T5" fmla="*/ 157 h 158"/>
              <a:gd name="T6" fmla="*/ 0 w 158"/>
              <a:gd name="T7" fmla="*/ 78 h 158"/>
              <a:gd name="T8" fmla="*/ 78 w 158"/>
              <a:gd name="T9" fmla="*/ 0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118"/>
                  <a:pt x="117" y="157"/>
                  <a:pt x="78" y="157"/>
                </a:cubicBezTo>
                <a:cubicBezTo>
                  <a:pt x="39" y="157"/>
                  <a:pt x="0" y="118"/>
                  <a:pt x="0" y="78"/>
                </a:cubicBezTo>
                <a:cubicBezTo>
                  <a:pt x="0" y="40"/>
                  <a:pt x="39" y="0"/>
                  <a:pt x="78" y="0"/>
                </a:cubicBezTo>
                <a:cubicBezTo>
                  <a:pt x="117" y="0"/>
                  <a:pt x="157" y="40"/>
                  <a:pt x="157" y="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174">
            <a:extLst>
              <a:ext uri="{FF2B5EF4-FFF2-40B4-BE49-F238E27FC236}">
                <a16:creationId xmlns:a16="http://schemas.microsoft.com/office/drawing/2014/main" id="{DE724730-35DD-024D-AB0E-A788002B9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530" y="7920530"/>
            <a:ext cx="688148" cy="699251"/>
          </a:xfrm>
          <a:custGeom>
            <a:avLst/>
            <a:gdLst>
              <a:gd name="T0" fmla="*/ 274 w 275"/>
              <a:gd name="T1" fmla="*/ 137 h 276"/>
              <a:gd name="T2" fmla="*/ 274 w 275"/>
              <a:gd name="T3" fmla="*/ 137 h 276"/>
              <a:gd name="T4" fmla="*/ 138 w 275"/>
              <a:gd name="T5" fmla="*/ 275 h 276"/>
              <a:gd name="T6" fmla="*/ 0 w 275"/>
              <a:gd name="T7" fmla="*/ 137 h 276"/>
              <a:gd name="T8" fmla="*/ 138 w 275"/>
              <a:gd name="T9" fmla="*/ 0 h 276"/>
              <a:gd name="T10" fmla="*/ 274 w 275"/>
              <a:gd name="T11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" h="276">
                <a:moveTo>
                  <a:pt x="274" y="137"/>
                </a:moveTo>
                <a:lnTo>
                  <a:pt x="274" y="137"/>
                </a:lnTo>
                <a:cubicBezTo>
                  <a:pt x="274" y="216"/>
                  <a:pt x="216" y="275"/>
                  <a:pt x="138" y="275"/>
                </a:cubicBezTo>
                <a:cubicBezTo>
                  <a:pt x="59" y="275"/>
                  <a:pt x="0" y="216"/>
                  <a:pt x="0" y="137"/>
                </a:cubicBezTo>
                <a:cubicBezTo>
                  <a:pt x="0" y="59"/>
                  <a:pt x="59" y="0"/>
                  <a:pt x="138" y="0"/>
                </a:cubicBezTo>
                <a:cubicBezTo>
                  <a:pt x="216" y="0"/>
                  <a:pt x="274" y="59"/>
                  <a:pt x="274" y="13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175">
            <a:extLst>
              <a:ext uri="{FF2B5EF4-FFF2-40B4-BE49-F238E27FC236}">
                <a16:creationId xmlns:a16="http://schemas.microsoft.com/office/drawing/2014/main" id="{EB7EDB99-00DA-0947-A71D-517E6F9A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918" y="8064816"/>
            <a:ext cx="399570" cy="39957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9 w 158"/>
              <a:gd name="T5" fmla="*/ 157 h 158"/>
              <a:gd name="T6" fmla="*/ 0 w 158"/>
              <a:gd name="T7" fmla="*/ 78 h 158"/>
              <a:gd name="T8" fmla="*/ 79 w 158"/>
              <a:gd name="T9" fmla="*/ 0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118"/>
                  <a:pt x="117" y="157"/>
                  <a:pt x="79" y="157"/>
                </a:cubicBezTo>
                <a:cubicBezTo>
                  <a:pt x="39" y="157"/>
                  <a:pt x="0" y="118"/>
                  <a:pt x="0" y="78"/>
                </a:cubicBezTo>
                <a:cubicBezTo>
                  <a:pt x="0" y="40"/>
                  <a:pt x="39" y="0"/>
                  <a:pt x="79" y="0"/>
                </a:cubicBezTo>
                <a:cubicBezTo>
                  <a:pt x="117" y="0"/>
                  <a:pt x="157" y="40"/>
                  <a:pt x="157" y="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9" name="Freeform 176">
            <a:extLst>
              <a:ext uri="{FF2B5EF4-FFF2-40B4-BE49-F238E27FC236}">
                <a16:creationId xmlns:a16="http://schemas.microsoft.com/office/drawing/2014/main" id="{BF2168E0-91EE-9C44-B54E-B14AC65C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2333" y="7920530"/>
            <a:ext cx="743648" cy="699251"/>
          </a:xfrm>
          <a:custGeom>
            <a:avLst/>
            <a:gdLst>
              <a:gd name="T0" fmla="*/ 293 w 294"/>
              <a:gd name="T1" fmla="*/ 137 h 276"/>
              <a:gd name="T2" fmla="*/ 293 w 294"/>
              <a:gd name="T3" fmla="*/ 137 h 276"/>
              <a:gd name="T4" fmla="*/ 157 w 294"/>
              <a:gd name="T5" fmla="*/ 275 h 276"/>
              <a:gd name="T6" fmla="*/ 0 w 294"/>
              <a:gd name="T7" fmla="*/ 137 h 276"/>
              <a:gd name="T8" fmla="*/ 157 w 294"/>
              <a:gd name="T9" fmla="*/ 0 h 276"/>
              <a:gd name="T10" fmla="*/ 293 w 294"/>
              <a:gd name="T11" fmla="*/ 13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" h="276">
                <a:moveTo>
                  <a:pt x="293" y="137"/>
                </a:moveTo>
                <a:lnTo>
                  <a:pt x="293" y="137"/>
                </a:lnTo>
                <a:cubicBezTo>
                  <a:pt x="293" y="216"/>
                  <a:pt x="235" y="275"/>
                  <a:pt x="157" y="275"/>
                </a:cubicBezTo>
                <a:cubicBezTo>
                  <a:pt x="78" y="275"/>
                  <a:pt x="0" y="216"/>
                  <a:pt x="0" y="137"/>
                </a:cubicBezTo>
                <a:cubicBezTo>
                  <a:pt x="0" y="59"/>
                  <a:pt x="78" y="0"/>
                  <a:pt x="157" y="0"/>
                </a:cubicBezTo>
                <a:cubicBezTo>
                  <a:pt x="235" y="0"/>
                  <a:pt x="293" y="59"/>
                  <a:pt x="293" y="137"/>
                </a:cubicBezTo>
              </a:path>
            </a:pathLst>
          </a:custGeom>
          <a:noFill/>
          <a:ln w="6840" cap="flat">
            <a:solidFill>
              <a:srgbClr val="3747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177">
            <a:extLst>
              <a:ext uri="{FF2B5EF4-FFF2-40B4-BE49-F238E27FC236}">
                <a16:creationId xmlns:a16="http://schemas.microsoft.com/office/drawing/2014/main" id="{C6D29760-2B27-494F-99B5-563B6D68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516" y="8064823"/>
            <a:ext cx="399570" cy="39957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9 w 158"/>
              <a:gd name="T5" fmla="*/ 157 h 158"/>
              <a:gd name="T6" fmla="*/ 0 w 158"/>
              <a:gd name="T7" fmla="*/ 78 h 158"/>
              <a:gd name="T8" fmla="*/ 79 w 158"/>
              <a:gd name="T9" fmla="*/ 0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118"/>
                  <a:pt x="118" y="157"/>
                  <a:pt x="79" y="157"/>
                </a:cubicBezTo>
                <a:cubicBezTo>
                  <a:pt x="39" y="157"/>
                  <a:pt x="0" y="118"/>
                  <a:pt x="0" y="78"/>
                </a:cubicBezTo>
                <a:cubicBezTo>
                  <a:pt x="0" y="40"/>
                  <a:pt x="39" y="0"/>
                  <a:pt x="79" y="0"/>
                </a:cubicBezTo>
                <a:cubicBezTo>
                  <a:pt x="118" y="0"/>
                  <a:pt x="157" y="40"/>
                  <a:pt x="157" y="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13A7C2-8CB0-0D41-8093-0DA2D96129F8}"/>
              </a:ext>
            </a:extLst>
          </p:cNvPr>
          <p:cNvSpPr txBox="1"/>
          <p:nvPr/>
        </p:nvSpPr>
        <p:spPr>
          <a:xfrm>
            <a:off x="2836602" y="10132361"/>
            <a:ext cx="276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FCB1D1-F184-1A49-B108-B99A87DD2023}"/>
              </a:ext>
            </a:extLst>
          </p:cNvPr>
          <p:cNvSpPr txBox="1"/>
          <p:nvPr/>
        </p:nvSpPr>
        <p:spPr>
          <a:xfrm>
            <a:off x="6807323" y="10132361"/>
            <a:ext cx="276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08B20-01FE-D24B-A916-EC28012B5827}"/>
              </a:ext>
            </a:extLst>
          </p:cNvPr>
          <p:cNvSpPr txBox="1"/>
          <p:nvPr/>
        </p:nvSpPr>
        <p:spPr>
          <a:xfrm>
            <a:off x="10778044" y="10132361"/>
            <a:ext cx="276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D9C111-7596-514A-AED8-508E8CBBBFE6}"/>
              </a:ext>
            </a:extLst>
          </p:cNvPr>
          <p:cNvSpPr txBox="1"/>
          <p:nvPr/>
        </p:nvSpPr>
        <p:spPr>
          <a:xfrm>
            <a:off x="14573561" y="10132361"/>
            <a:ext cx="276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363319-BB59-D048-AB2B-3962308BA6AE}"/>
              </a:ext>
            </a:extLst>
          </p:cNvPr>
          <p:cNvSpPr txBox="1"/>
          <p:nvPr/>
        </p:nvSpPr>
        <p:spPr>
          <a:xfrm>
            <a:off x="18591865" y="10132361"/>
            <a:ext cx="2760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631A6-C025-6A4A-B882-06F4A05478A7}"/>
              </a:ext>
            </a:extLst>
          </p:cNvPr>
          <p:cNvSpPr/>
          <p:nvPr/>
        </p:nvSpPr>
        <p:spPr>
          <a:xfrm>
            <a:off x="2571817" y="52427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830F94-9CFF-AD4C-8992-A11A8F0B68C3}"/>
              </a:ext>
            </a:extLst>
          </p:cNvPr>
          <p:cNvSpPr/>
          <p:nvPr/>
        </p:nvSpPr>
        <p:spPr>
          <a:xfrm>
            <a:off x="6491959" y="52427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5AA926-EA51-F849-BEFE-95B81C89BE0F}"/>
              </a:ext>
            </a:extLst>
          </p:cNvPr>
          <p:cNvSpPr/>
          <p:nvPr/>
        </p:nvSpPr>
        <p:spPr>
          <a:xfrm>
            <a:off x="10415515" y="52427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AEB8B1D-2604-054F-B712-148C8E8D478A}"/>
              </a:ext>
            </a:extLst>
          </p:cNvPr>
          <p:cNvSpPr/>
          <p:nvPr/>
        </p:nvSpPr>
        <p:spPr>
          <a:xfrm>
            <a:off x="14312433" y="52427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Control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5B0964-E47A-6B4F-92A1-A7D35F0ABE41}"/>
              </a:ext>
            </a:extLst>
          </p:cNvPr>
          <p:cNvSpPr/>
          <p:nvPr/>
        </p:nvSpPr>
        <p:spPr>
          <a:xfrm>
            <a:off x="18256682" y="524279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068410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Gráfico 227">
            <a:extLst>
              <a:ext uri="{FF2B5EF4-FFF2-40B4-BE49-F238E27FC236}">
                <a16:creationId xmlns:a16="http://schemas.microsoft.com/office/drawing/2014/main" id="{BB36DE28-D7B2-5249-BD0A-9A004650AEEF}"/>
              </a:ext>
            </a:extLst>
          </p:cNvPr>
          <p:cNvSpPr/>
          <p:nvPr/>
        </p:nvSpPr>
        <p:spPr>
          <a:xfrm>
            <a:off x="2325063" y="4973420"/>
            <a:ext cx="3750481" cy="3750494"/>
          </a:xfrm>
          <a:custGeom>
            <a:avLst/>
            <a:gdLst>
              <a:gd name="connsiteX0" fmla="*/ 561819 w 570829"/>
              <a:gd name="connsiteY0" fmla="*/ 219183 h 570831"/>
              <a:gd name="connsiteX1" fmla="*/ 509605 w 570829"/>
              <a:gd name="connsiteY1" fmla="*/ 206118 h 570831"/>
              <a:gd name="connsiteX2" fmla="*/ 499954 w 570829"/>
              <a:gd name="connsiteY2" fmla="*/ 183053 h 570831"/>
              <a:gd name="connsiteX3" fmla="*/ 527699 w 570829"/>
              <a:gd name="connsiteY3" fmla="*/ 136808 h 570831"/>
              <a:gd name="connsiteX4" fmla="*/ 525910 w 570829"/>
              <a:gd name="connsiteY4" fmla="*/ 122279 h 570831"/>
              <a:gd name="connsiteX5" fmla="*/ 448553 w 570829"/>
              <a:gd name="connsiteY5" fmla="*/ 44909 h 570831"/>
              <a:gd name="connsiteX6" fmla="*/ 434024 w 570829"/>
              <a:gd name="connsiteY6" fmla="*/ 43121 h 570831"/>
              <a:gd name="connsiteX7" fmla="*/ 387767 w 570829"/>
              <a:gd name="connsiteY7" fmla="*/ 70878 h 570831"/>
              <a:gd name="connsiteX8" fmla="*/ 364714 w 570829"/>
              <a:gd name="connsiteY8" fmla="*/ 61227 h 570831"/>
              <a:gd name="connsiteX9" fmla="*/ 351648 w 570829"/>
              <a:gd name="connsiteY9" fmla="*/ 9012 h 570831"/>
              <a:gd name="connsiteX10" fmla="*/ 340116 w 570829"/>
              <a:gd name="connsiteY10" fmla="*/ 0 h 570831"/>
              <a:gd name="connsiteX11" fmla="*/ 230716 w 570829"/>
              <a:gd name="connsiteY11" fmla="*/ 0 h 570831"/>
              <a:gd name="connsiteX12" fmla="*/ 219183 w 570829"/>
              <a:gd name="connsiteY12" fmla="*/ 9012 h 570831"/>
              <a:gd name="connsiteX13" fmla="*/ 206118 w 570829"/>
              <a:gd name="connsiteY13" fmla="*/ 61226 h 570831"/>
              <a:gd name="connsiteX14" fmla="*/ 183065 w 570829"/>
              <a:gd name="connsiteY14" fmla="*/ 70877 h 570831"/>
              <a:gd name="connsiteX15" fmla="*/ 136808 w 570829"/>
              <a:gd name="connsiteY15" fmla="*/ 43120 h 570831"/>
              <a:gd name="connsiteX16" fmla="*/ 122279 w 570829"/>
              <a:gd name="connsiteY16" fmla="*/ 44908 h 570831"/>
              <a:gd name="connsiteX17" fmla="*/ 44922 w 570829"/>
              <a:gd name="connsiteY17" fmla="*/ 122278 h 570831"/>
              <a:gd name="connsiteX18" fmla="*/ 43133 w 570829"/>
              <a:gd name="connsiteY18" fmla="*/ 136807 h 570831"/>
              <a:gd name="connsiteX19" fmla="*/ 70878 w 570829"/>
              <a:gd name="connsiteY19" fmla="*/ 183052 h 570831"/>
              <a:gd name="connsiteX20" fmla="*/ 61227 w 570829"/>
              <a:gd name="connsiteY20" fmla="*/ 206117 h 570831"/>
              <a:gd name="connsiteX21" fmla="*/ 9012 w 570829"/>
              <a:gd name="connsiteY21" fmla="*/ 219183 h 570831"/>
              <a:gd name="connsiteX22" fmla="*/ 0 w 570829"/>
              <a:gd name="connsiteY22" fmla="*/ 230716 h 570831"/>
              <a:gd name="connsiteX23" fmla="*/ 0 w 570829"/>
              <a:gd name="connsiteY23" fmla="*/ 340116 h 570831"/>
              <a:gd name="connsiteX24" fmla="*/ 9012 w 570829"/>
              <a:gd name="connsiteY24" fmla="*/ 351649 h 570831"/>
              <a:gd name="connsiteX25" fmla="*/ 61226 w 570829"/>
              <a:gd name="connsiteY25" fmla="*/ 364714 h 570831"/>
              <a:gd name="connsiteX26" fmla="*/ 70877 w 570829"/>
              <a:gd name="connsiteY26" fmla="*/ 387779 h 570831"/>
              <a:gd name="connsiteX27" fmla="*/ 43132 w 570829"/>
              <a:gd name="connsiteY27" fmla="*/ 434024 h 570831"/>
              <a:gd name="connsiteX28" fmla="*/ 44921 w 570829"/>
              <a:gd name="connsiteY28" fmla="*/ 448553 h 570831"/>
              <a:gd name="connsiteX29" fmla="*/ 122278 w 570829"/>
              <a:gd name="connsiteY29" fmla="*/ 525910 h 570831"/>
              <a:gd name="connsiteX30" fmla="*/ 136807 w 570829"/>
              <a:gd name="connsiteY30" fmla="*/ 527699 h 570831"/>
              <a:gd name="connsiteX31" fmla="*/ 183052 w 570829"/>
              <a:gd name="connsiteY31" fmla="*/ 499954 h 570831"/>
              <a:gd name="connsiteX32" fmla="*/ 206117 w 570829"/>
              <a:gd name="connsiteY32" fmla="*/ 509605 h 570831"/>
              <a:gd name="connsiteX33" fmla="*/ 219182 w 570829"/>
              <a:gd name="connsiteY33" fmla="*/ 561819 h 570831"/>
              <a:gd name="connsiteX34" fmla="*/ 230715 w 570829"/>
              <a:gd name="connsiteY34" fmla="*/ 570831 h 570831"/>
              <a:gd name="connsiteX35" fmla="*/ 340115 w 570829"/>
              <a:gd name="connsiteY35" fmla="*/ 570831 h 570831"/>
              <a:gd name="connsiteX36" fmla="*/ 351648 w 570829"/>
              <a:gd name="connsiteY36" fmla="*/ 561819 h 570831"/>
              <a:gd name="connsiteX37" fmla="*/ 364713 w 570829"/>
              <a:gd name="connsiteY37" fmla="*/ 509605 h 570831"/>
              <a:gd name="connsiteX38" fmla="*/ 387778 w 570829"/>
              <a:gd name="connsiteY38" fmla="*/ 499954 h 570831"/>
              <a:gd name="connsiteX39" fmla="*/ 434023 w 570829"/>
              <a:gd name="connsiteY39" fmla="*/ 527699 h 570831"/>
              <a:gd name="connsiteX40" fmla="*/ 448552 w 570829"/>
              <a:gd name="connsiteY40" fmla="*/ 525910 h 570831"/>
              <a:gd name="connsiteX41" fmla="*/ 525909 w 570829"/>
              <a:gd name="connsiteY41" fmla="*/ 448553 h 570831"/>
              <a:gd name="connsiteX42" fmla="*/ 527698 w 570829"/>
              <a:gd name="connsiteY42" fmla="*/ 434024 h 570831"/>
              <a:gd name="connsiteX43" fmla="*/ 499953 w 570829"/>
              <a:gd name="connsiteY43" fmla="*/ 387779 h 570831"/>
              <a:gd name="connsiteX44" fmla="*/ 509604 w 570829"/>
              <a:gd name="connsiteY44" fmla="*/ 364714 h 570831"/>
              <a:gd name="connsiteX45" fmla="*/ 561818 w 570829"/>
              <a:gd name="connsiteY45" fmla="*/ 351649 h 570831"/>
              <a:gd name="connsiteX46" fmla="*/ 570830 w 570829"/>
              <a:gd name="connsiteY46" fmla="*/ 340116 h 570831"/>
              <a:gd name="connsiteX47" fmla="*/ 570830 w 570829"/>
              <a:gd name="connsiteY47" fmla="*/ 230716 h 570831"/>
              <a:gd name="connsiteX48" fmla="*/ 561819 w 570829"/>
              <a:gd name="connsiteY48" fmla="*/ 219183 h 570831"/>
              <a:gd name="connsiteX49" fmla="*/ 285416 w 570829"/>
              <a:gd name="connsiteY49" fmla="*/ 428123 h 570831"/>
              <a:gd name="connsiteX50" fmla="*/ 142708 w 570829"/>
              <a:gd name="connsiteY50" fmla="*/ 285416 h 570831"/>
              <a:gd name="connsiteX51" fmla="*/ 285416 w 570829"/>
              <a:gd name="connsiteY51" fmla="*/ 142708 h 570831"/>
              <a:gd name="connsiteX52" fmla="*/ 428123 w 570829"/>
              <a:gd name="connsiteY52" fmla="*/ 285416 h 570831"/>
              <a:gd name="connsiteX53" fmla="*/ 285416 w 570829"/>
              <a:gd name="connsiteY53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29" h="570831">
                <a:moveTo>
                  <a:pt x="561819" y="219183"/>
                </a:moveTo>
                <a:lnTo>
                  <a:pt x="509605" y="206118"/>
                </a:lnTo>
                <a:cubicBezTo>
                  <a:pt x="506852" y="198418"/>
                  <a:pt x="503623" y="190707"/>
                  <a:pt x="499954" y="183053"/>
                </a:cubicBezTo>
                <a:lnTo>
                  <a:pt x="527699" y="136808"/>
                </a:lnTo>
                <a:cubicBezTo>
                  <a:pt x="530509" y="132127"/>
                  <a:pt x="529766" y="126135"/>
                  <a:pt x="525910" y="122279"/>
                </a:cubicBezTo>
                <a:lnTo>
                  <a:pt x="448553" y="44909"/>
                </a:lnTo>
                <a:cubicBezTo>
                  <a:pt x="444697" y="41042"/>
                  <a:pt x="438681" y="40322"/>
                  <a:pt x="434024" y="43121"/>
                </a:cubicBezTo>
                <a:lnTo>
                  <a:pt x="387767" y="70878"/>
                </a:lnTo>
                <a:cubicBezTo>
                  <a:pt x="380126" y="67208"/>
                  <a:pt x="372414" y="63979"/>
                  <a:pt x="364714" y="61227"/>
                </a:cubicBezTo>
                <a:lnTo>
                  <a:pt x="351648" y="9012"/>
                </a:lnTo>
                <a:cubicBezTo>
                  <a:pt x="350324" y="3716"/>
                  <a:pt x="345574" y="0"/>
                  <a:pt x="340116" y="0"/>
                </a:cubicBezTo>
                <a:lnTo>
                  <a:pt x="230716" y="0"/>
                </a:lnTo>
                <a:cubicBezTo>
                  <a:pt x="225258" y="0"/>
                  <a:pt x="220508" y="3716"/>
                  <a:pt x="219183" y="9012"/>
                </a:cubicBezTo>
                <a:lnTo>
                  <a:pt x="206118" y="61226"/>
                </a:lnTo>
                <a:cubicBezTo>
                  <a:pt x="198418" y="63979"/>
                  <a:pt x="190707" y="67208"/>
                  <a:pt x="183065" y="70877"/>
                </a:cubicBezTo>
                <a:lnTo>
                  <a:pt x="136808" y="43120"/>
                </a:lnTo>
                <a:cubicBezTo>
                  <a:pt x="132127" y="40333"/>
                  <a:pt x="126135" y="41041"/>
                  <a:pt x="122279" y="44908"/>
                </a:cubicBezTo>
                <a:lnTo>
                  <a:pt x="44922" y="122278"/>
                </a:lnTo>
                <a:cubicBezTo>
                  <a:pt x="41066" y="126134"/>
                  <a:pt x="40323" y="132126"/>
                  <a:pt x="43133" y="136807"/>
                </a:cubicBezTo>
                <a:lnTo>
                  <a:pt x="70878" y="183052"/>
                </a:lnTo>
                <a:cubicBezTo>
                  <a:pt x="67208" y="190705"/>
                  <a:pt x="63979" y="198416"/>
                  <a:pt x="61227" y="206117"/>
                </a:cubicBezTo>
                <a:lnTo>
                  <a:pt x="9012" y="219183"/>
                </a:lnTo>
                <a:cubicBezTo>
                  <a:pt x="3716" y="220507"/>
                  <a:pt x="0" y="225258"/>
                  <a:pt x="0" y="230716"/>
                </a:cubicBezTo>
                <a:lnTo>
                  <a:pt x="0" y="340116"/>
                </a:lnTo>
                <a:cubicBezTo>
                  <a:pt x="0" y="345575"/>
                  <a:pt x="3716" y="350324"/>
                  <a:pt x="9012" y="351649"/>
                </a:cubicBezTo>
                <a:lnTo>
                  <a:pt x="61226" y="364714"/>
                </a:lnTo>
                <a:cubicBezTo>
                  <a:pt x="63979" y="372414"/>
                  <a:pt x="67208" y="380126"/>
                  <a:pt x="70877" y="387779"/>
                </a:cubicBezTo>
                <a:lnTo>
                  <a:pt x="43132" y="434024"/>
                </a:lnTo>
                <a:cubicBezTo>
                  <a:pt x="40322" y="438705"/>
                  <a:pt x="41065" y="444697"/>
                  <a:pt x="44921" y="448553"/>
                </a:cubicBezTo>
                <a:lnTo>
                  <a:pt x="122278" y="525910"/>
                </a:lnTo>
                <a:cubicBezTo>
                  <a:pt x="126111" y="529755"/>
                  <a:pt x="132115" y="530486"/>
                  <a:pt x="136807" y="527699"/>
                </a:cubicBezTo>
                <a:lnTo>
                  <a:pt x="183052" y="499954"/>
                </a:lnTo>
                <a:cubicBezTo>
                  <a:pt x="190705" y="503625"/>
                  <a:pt x="198416" y="506853"/>
                  <a:pt x="206117" y="509605"/>
                </a:cubicBezTo>
                <a:lnTo>
                  <a:pt x="219182" y="561819"/>
                </a:lnTo>
                <a:cubicBezTo>
                  <a:pt x="220507" y="567115"/>
                  <a:pt x="225256" y="570831"/>
                  <a:pt x="230715" y="570831"/>
                </a:cubicBezTo>
                <a:lnTo>
                  <a:pt x="340115" y="570831"/>
                </a:lnTo>
                <a:cubicBezTo>
                  <a:pt x="345574" y="570831"/>
                  <a:pt x="350323" y="567115"/>
                  <a:pt x="351648" y="561819"/>
                </a:cubicBezTo>
                <a:lnTo>
                  <a:pt x="364713" y="509605"/>
                </a:lnTo>
                <a:cubicBezTo>
                  <a:pt x="372413" y="506852"/>
                  <a:pt x="380124" y="503623"/>
                  <a:pt x="387778" y="499954"/>
                </a:cubicBezTo>
                <a:lnTo>
                  <a:pt x="434023" y="527699"/>
                </a:lnTo>
                <a:cubicBezTo>
                  <a:pt x="438704" y="530497"/>
                  <a:pt x="444696" y="529778"/>
                  <a:pt x="448552" y="525910"/>
                </a:cubicBezTo>
                <a:lnTo>
                  <a:pt x="525909" y="448553"/>
                </a:lnTo>
                <a:cubicBezTo>
                  <a:pt x="529765" y="444697"/>
                  <a:pt x="530508" y="438705"/>
                  <a:pt x="527698" y="434024"/>
                </a:cubicBezTo>
                <a:lnTo>
                  <a:pt x="499953" y="387779"/>
                </a:lnTo>
                <a:cubicBezTo>
                  <a:pt x="503623" y="380126"/>
                  <a:pt x="506852" y="372415"/>
                  <a:pt x="509604" y="364714"/>
                </a:cubicBezTo>
                <a:lnTo>
                  <a:pt x="561818" y="351649"/>
                </a:lnTo>
                <a:cubicBezTo>
                  <a:pt x="567114" y="350324"/>
                  <a:pt x="570830" y="345575"/>
                  <a:pt x="570830" y="340116"/>
                </a:cubicBezTo>
                <a:lnTo>
                  <a:pt x="570830" y="230716"/>
                </a:lnTo>
                <a:cubicBezTo>
                  <a:pt x="570831" y="225258"/>
                  <a:pt x="567115" y="220507"/>
                  <a:pt x="561819" y="219183"/>
                </a:cubicBezTo>
                <a:close/>
                <a:moveTo>
                  <a:pt x="285416" y="428123"/>
                </a:moveTo>
                <a:cubicBezTo>
                  <a:pt x="206722" y="428123"/>
                  <a:pt x="142708" y="364109"/>
                  <a:pt x="142708" y="285416"/>
                </a:cubicBezTo>
                <a:cubicBezTo>
                  <a:pt x="142708" y="206722"/>
                  <a:pt x="206722" y="142708"/>
                  <a:pt x="285416" y="142708"/>
                </a:cubicBezTo>
                <a:cubicBezTo>
                  <a:pt x="364109" y="142708"/>
                  <a:pt x="428123" y="206722"/>
                  <a:pt x="428123" y="285416"/>
                </a:cubicBezTo>
                <a:cubicBezTo>
                  <a:pt x="428123" y="364109"/>
                  <a:pt x="364109" y="428123"/>
                  <a:pt x="285416" y="42812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Gráfico 227">
            <a:extLst>
              <a:ext uri="{FF2B5EF4-FFF2-40B4-BE49-F238E27FC236}">
                <a16:creationId xmlns:a16="http://schemas.microsoft.com/office/drawing/2014/main" id="{4DAD0491-9FC8-F54D-8045-073ABDB18E03}"/>
              </a:ext>
            </a:extLst>
          </p:cNvPr>
          <p:cNvSpPr/>
          <p:nvPr/>
        </p:nvSpPr>
        <p:spPr>
          <a:xfrm>
            <a:off x="6318660" y="7614510"/>
            <a:ext cx="3750481" cy="3750494"/>
          </a:xfrm>
          <a:custGeom>
            <a:avLst/>
            <a:gdLst>
              <a:gd name="connsiteX0" fmla="*/ 561819 w 570829"/>
              <a:gd name="connsiteY0" fmla="*/ 219183 h 570831"/>
              <a:gd name="connsiteX1" fmla="*/ 509605 w 570829"/>
              <a:gd name="connsiteY1" fmla="*/ 206118 h 570831"/>
              <a:gd name="connsiteX2" fmla="*/ 499954 w 570829"/>
              <a:gd name="connsiteY2" fmla="*/ 183053 h 570831"/>
              <a:gd name="connsiteX3" fmla="*/ 527699 w 570829"/>
              <a:gd name="connsiteY3" fmla="*/ 136808 h 570831"/>
              <a:gd name="connsiteX4" fmla="*/ 525910 w 570829"/>
              <a:gd name="connsiteY4" fmla="*/ 122279 h 570831"/>
              <a:gd name="connsiteX5" fmla="*/ 448553 w 570829"/>
              <a:gd name="connsiteY5" fmla="*/ 44909 h 570831"/>
              <a:gd name="connsiteX6" fmla="*/ 434024 w 570829"/>
              <a:gd name="connsiteY6" fmla="*/ 43121 h 570831"/>
              <a:gd name="connsiteX7" fmla="*/ 387767 w 570829"/>
              <a:gd name="connsiteY7" fmla="*/ 70878 h 570831"/>
              <a:gd name="connsiteX8" fmla="*/ 364714 w 570829"/>
              <a:gd name="connsiteY8" fmla="*/ 61227 h 570831"/>
              <a:gd name="connsiteX9" fmla="*/ 351648 w 570829"/>
              <a:gd name="connsiteY9" fmla="*/ 9012 h 570831"/>
              <a:gd name="connsiteX10" fmla="*/ 340116 w 570829"/>
              <a:gd name="connsiteY10" fmla="*/ 0 h 570831"/>
              <a:gd name="connsiteX11" fmla="*/ 230716 w 570829"/>
              <a:gd name="connsiteY11" fmla="*/ 0 h 570831"/>
              <a:gd name="connsiteX12" fmla="*/ 219183 w 570829"/>
              <a:gd name="connsiteY12" fmla="*/ 9012 h 570831"/>
              <a:gd name="connsiteX13" fmla="*/ 206118 w 570829"/>
              <a:gd name="connsiteY13" fmla="*/ 61226 h 570831"/>
              <a:gd name="connsiteX14" fmla="*/ 183065 w 570829"/>
              <a:gd name="connsiteY14" fmla="*/ 70877 h 570831"/>
              <a:gd name="connsiteX15" fmla="*/ 136808 w 570829"/>
              <a:gd name="connsiteY15" fmla="*/ 43120 h 570831"/>
              <a:gd name="connsiteX16" fmla="*/ 122279 w 570829"/>
              <a:gd name="connsiteY16" fmla="*/ 44908 h 570831"/>
              <a:gd name="connsiteX17" fmla="*/ 44922 w 570829"/>
              <a:gd name="connsiteY17" fmla="*/ 122278 h 570831"/>
              <a:gd name="connsiteX18" fmla="*/ 43133 w 570829"/>
              <a:gd name="connsiteY18" fmla="*/ 136807 h 570831"/>
              <a:gd name="connsiteX19" fmla="*/ 70878 w 570829"/>
              <a:gd name="connsiteY19" fmla="*/ 183052 h 570831"/>
              <a:gd name="connsiteX20" fmla="*/ 61227 w 570829"/>
              <a:gd name="connsiteY20" fmla="*/ 206117 h 570831"/>
              <a:gd name="connsiteX21" fmla="*/ 9012 w 570829"/>
              <a:gd name="connsiteY21" fmla="*/ 219183 h 570831"/>
              <a:gd name="connsiteX22" fmla="*/ 0 w 570829"/>
              <a:gd name="connsiteY22" fmla="*/ 230716 h 570831"/>
              <a:gd name="connsiteX23" fmla="*/ 0 w 570829"/>
              <a:gd name="connsiteY23" fmla="*/ 340116 h 570831"/>
              <a:gd name="connsiteX24" fmla="*/ 9012 w 570829"/>
              <a:gd name="connsiteY24" fmla="*/ 351649 h 570831"/>
              <a:gd name="connsiteX25" fmla="*/ 61226 w 570829"/>
              <a:gd name="connsiteY25" fmla="*/ 364714 h 570831"/>
              <a:gd name="connsiteX26" fmla="*/ 70877 w 570829"/>
              <a:gd name="connsiteY26" fmla="*/ 387779 h 570831"/>
              <a:gd name="connsiteX27" fmla="*/ 43132 w 570829"/>
              <a:gd name="connsiteY27" fmla="*/ 434024 h 570831"/>
              <a:gd name="connsiteX28" fmla="*/ 44921 w 570829"/>
              <a:gd name="connsiteY28" fmla="*/ 448553 h 570831"/>
              <a:gd name="connsiteX29" fmla="*/ 122278 w 570829"/>
              <a:gd name="connsiteY29" fmla="*/ 525910 h 570831"/>
              <a:gd name="connsiteX30" fmla="*/ 136807 w 570829"/>
              <a:gd name="connsiteY30" fmla="*/ 527699 h 570831"/>
              <a:gd name="connsiteX31" fmla="*/ 183052 w 570829"/>
              <a:gd name="connsiteY31" fmla="*/ 499954 h 570831"/>
              <a:gd name="connsiteX32" fmla="*/ 206117 w 570829"/>
              <a:gd name="connsiteY32" fmla="*/ 509605 h 570831"/>
              <a:gd name="connsiteX33" fmla="*/ 219182 w 570829"/>
              <a:gd name="connsiteY33" fmla="*/ 561819 h 570831"/>
              <a:gd name="connsiteX34" fmla="*/ 230715 w 570829"/>
              <a:gd name="connsiteY34" fmla="*/ 570831 h 570831"/>
              <a:gd name="connsiteX35" fmla="*/ 340115 w 570829"/>
              <a:gd name="connsiteY35" fmla="*/ 570831 h 570831"/>
              <a:gd name="connsiteX36" fmla="*/ 351648 w 570829"/>
              <a:gd name="connsiteY36" fmla="*/ 561819 h 570831"/>
              <a:gd name="connsiteX37" fmla="*/ 364713 w 570829"/>
              <a:gd name="connsiteY37" fmla="*/ 509605 h 570831"/>
              <a:gd name="connsiteX38" fmla="*/ 387778 w 570829"/>
              <a:gd name="connsiteY38" fmla="*/ 499954 h 570831"/>
              <a:gd name="connsiteX39" fmla="*/ 434023 w 570829"/>
              <a:gd name="connsiteY39" fmla="*/ 527699 h 570831"/>
              <a:gd name="connsiteX40" fmla="*/ 448552 w 570829"/>
              <a:gd name="connsiteY40" fmla="*/ 525910 h 570831"/>
              <a:gd name="connsiteX41" fmla="*/ 525909 w 570829"/>
              <a:gd name="connsiteY41" fmla="*/ 448553 h 570831"/>
              <a:gd name="connsiteX42" fmla="*/ 527698 w 570829"/>
              <a:gd name="connsiteY42" fmla="*/ 434024 h 570831"/>
              <a:gd name="connsiteX43" fmla="*/ 499953 w 570829"/>
              <a:gd name="connsiteY43" fmla="*/ 387779 h 570831"/>
              <a:gd name="connsiteX44" fmla="*/ 509604 w 570829"/>
              <a:gd name="connsiteY44" fmla="*/ 364714 h 570831"/>
              <a:gd name="connsiteX45" fmla="*/ 561818 w 570829"/>
              <a:gd name="connsiteY45" fmla="*/ 351649 h 570831"/>
              <a:gd name="connsiteX46" fmla="*/ 570830 w 570829"/>
              <a:gd name="connsiteY46" fmla="*/ 340116 h 570831"/>
              <a:gd name="connsiteX47" fmla="*/ 570830 w 570829"/>
              <a:gd name="connsiteY47" fmla="*/ 230716 h 570831"/>
              <a:gd name="connsiteX48" fmla="*/ 561819 w 570829"/>
              <a:gd name="connsiteY48" fmla="*/ 219183 h 570831"/>
              <a:gd name="connsiteX49" fmla="*/ 285416 w 570829"/>
              <a:gd name="connsiteY49" fmla="*/ 428123 h 570831"/>
              <a:gd name="connsiteX50" fmla="*/ 142708 w 570829"/>
              <a:gd name="connsiteY50" fmla="*/ 285416 h 570831"/>
              <a:gd name="connsiteX51" fmla="*/ 285416 w 570829"/>
              <a:gd name="connsiteY51" fmla="*/ 142708 h 570831"/>
              <a:gd name="connsiteX52" fmla="*/ 428123 w 570829"/>
              <a:gd name="connsiteY52" fmla="*/ 285416 h 570831"/>
              <a:gd name="connsiteX53" fmla="*/ 285416 w 570829"/>
              <a:gd name="connsiteY53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29" h="570831">
                <a:moveTo>
                  <a:pt x="561819" y="219183"/>
                </a:moveTo>
                <a:lnTo>
                  <a:pt x="509605" y="206118"/>
                </a:lnTo>
                <a:cubicBezTo>
                  <a:pt x="506852" y="198418"/>
                  <a:pt x="503623" y="190707"/>
                  <a:pt x="499954" y="183053"/>
                </a:cubicBezTo>
                <a:lnTo>
                  <a:pt x="527699" y="136808"/>
                </a:lnTo>
                <a:cubicBezTo>
                  <a:pt x="530509" y="132127"/>
                  <a:pt x="529766" y="126135"/>
                  <a:pt x="525910" y="122279"/>
                </a:cubicBezTo>
                <a:lnTo>
                  <a:pt x="448553" y="44909"/>
                </a:lnTo>
                <a:cubicBezTo>
                  <a:pt x="444697" y="41042"/>
                  <a:pt x="438681" y="40322"/>
                  <a:pt x="434024" y="43121"/>
                </a:cubicBezTo>
                <a:lnTo>
                  <a:pt x="387767" y="70878"/>
                </a:lnTo>
                <a:cubicBezTo>
                  <a:pt x="380126" y="67208"/>
                  <a:pt x="372414" y="63979"/>
                  <a:pt x="364714" y="61227"/>
                </a:cubicBezTo>
                <a:lnTo>
                  <a:pt x="351648" y="9012"/>
                </a:lnTo>
                <a:cubicBezTo>
                  <a:pt x="350324" y="3716"/>
                  <a:pt x="345574" y="0"/>
                  <a:pt x="340116" y="0"/>
                </a:cubicBezTo>
                <a:lnTo>
                  <a:pt x="230716" y="0"/>
                </a:lnTo>
                <a:cubicBezTo>
                  <a:pt x="225258" y="0"/>
                  <a:pt x="220508" y="3716"/>
                  <a:pt x="219183" y="9012"/>
                </a:cubicBezTo>
                <a:lnTo>
                  <a:pt x="206118" y="61226"/>
                </a:lnTo>
                <a:cubicBezTo>
                  <a:pt x="198418" y="63979"/>
                  <a:pt x="190707" y="67208"/>
                  <a:pt x="183065" y="70877"/>
                </a:cubicBezTo>
                <a:lnTo>
                  <a:pt x="136808" y="43120"/>
                </a:lnTo>
                <a:cubicBezTo>
                  <a:pt x="132127" y="40333"/>
                  <a:pt x="126135" y="41041"/>
                  <a:pt x="122279" y="44908"/>
                </a:cubicBezTo>
                <a:lnTo>
                  <a:pt x="44922" y="122278"/>
                </a:lnTo>
                <a:cubicBezTo>
                  <a:pt x="41066" y="126134"/>
                  <a:pt x="40323" y="132126"/>
                  <a:pt x="43133" y="136807"/>
                </a:cubicBezTo>
                <a:lnTo>
                  <a:pt x="70878" y="183052"/>
                </a:lnTo>
                <a:cubicBezTo>
                  <a:pt x="67208" y="190705"/>
                  <a:pt x="63979" y="198416"/>
                  <a:pt x="61227" y="206117"/>
                </a:cubicBezTo>
                <a:lnTo>
                  <a:pt x="9012" y="219183"/>
                </a:lnTo>
                <a:cubicBezTo>
                  <a:pt x="3716" y="220507"/>
                  <a:pt x="0" y="225258"/>
                  <a:pt x="0" y="230716"/>
                </a:cubicBezTo>
                <a:lnTo>
                  <a:pt x="0" y="340116"/>
                </a:lnTo>
                <a:cubicBezTo>
                  <a:pt x="0" y="345575"/>
                  <a:pt x="3716" y="350324"/>
                  <a:pt x="9012" y="351649"/>
                </a:cubicBezTo>
                <a:lnTo>
                  <a:pt x="61226" y="364714"/>
                </a:lnTo>
                <a:cubicBezTo>
                  <a:pt x="63979" y="372414"/>
                  <a:pt x="67208" y="380126"/>
                  <a:pt x="70877" y="387779"/>
                </a:cubicBezTo>
                <a:lnTo>
                  <a:pt x="43132" y="434024"/>
                </a:lnTo>
                <a:cubicBezTo>
                  <a:pt x="40322" y="438705"/>
                  <a:pt x="41065" y="444697"/>
                  <a:pt x="44921" y="448553"/>
                </a:cubicBezTo>
                <a:lnTo>
                  <a:pt x="122278" y="525910"/>
                </a:lnTo>
                <a:cubicBezTo>
                  <a:pt x="126111" y="529755"/>
                  <a:pt x="132115" y="530486"/>
                  <a:pt x="136807" y="527699"/>
                </a:cubicBezTo>
                <a:lnTo>
                  <a:pt x="183052" y="499954"/>
                </a:lnTo>
                <a:cubicBezTo>
                  <a:pt x="190705" y="503625"/>
                  <a:pt x="198416" y="506853"/>
                  <a:pt x="206117" y="509605"/>
                </a:cubicBezTo>
                <a:lnTo>
                  <a:pt x="219182" y="561819"/>
                </a:lnTo>
                <a:cubicBezTo>
                  <a:pt x="220507" y="567115"/>
                  <a:pt x="225256" y="570831"/>
                  <a:pt x="230715" y="570831"/>
                </a:cubicBezTo>
                <a:lnTo>
                  <a:pt x="340115" y="570831"/>
                </a:lnTo>
                <a:cubicBezTo>
                  <a:pt x="345574" y="570831"/>
                  <a:pt x="350323" y="567115"/>
                  <a:pt x="351648" y="561819"/>
                </a:cubicBezTo>
                <a:lnTo>
                  <a:pt x="364713" y="509605"/>
                </a:lnTo>
                <a:cubicBezTo>
                  <a:pt x="372413" y="506852"/>
                  <a:pt x="380124" y="503623"/>
                  <a:pt x="387778" y="499954"/>
                </a:cubicBezTo>
                <a:lnTo>
                  <a:pt x="434023" y="527699"/>
                </a:lnTo>
                <a:cubicBezTo>
                  <a:pt x="438704" y="530497"/>
                  <a:pt x="444696" y="529778"/>
                  <a:pt x="448552" y="525910"/>
                </a:cubicBezTo>
                <a:lnTo>
                  <a:pt x="525909" y="448553"/>
                </a:lnTo>
                <a:cubicBezTo>
                  <a:pt x="529765" y="444697"/>
                  <a:pt x="530508" y="438705"/>
                  <a:pt x="527698" y="434024"/>
                </a:cubicBezTo>
                <a:lnTo>
                  <a:pt x="499953" y="387779"/>
                </a:lnTo>
                <a:cubicBezTo>
                  <a:pt x="503623" y="380126"/>
                  <a:pt x="506852" y="372415"/>
                  <a:pt x="509604" y="364714"/>
                </a:cubicBezTo>
                <a:lnTo>
                  <a:pt x="561818" y="351649"/>
                </a:lnTo>
                <a:cubicBezTo>
                  <a:pt x="567114" y="350324"/>
                  <a:pt x="570830" y="345575"/>
                  <a:pt x="570830" y="340116"/>
                </a:cubicBezTo>
                <a:lnTo>
                  <a:pt x="570830" y="230716"/>
                </a:lnTo>
                <a:cubicBezTo>
                  <a:pt x="570831" y="225258"/>
                  <a:pt x="567115" y="220507"/>
                  <a:pt x="561819" y="219183"/>
                </a:cubicBezTo>
                <a:close/>
                <a:moveTo>
                  <a:pt x="285416" y="428123"/>
                </a:moveTo>
                <a:cubicBezTo>
                  <a:pt x="206722" y="428123"/>
                  <a:pt x="142708" y="364109"/>
                  <a:pt x="142708" y="285416"/>
                </a:cubicBezTo>
                <a:cubicBezTo>
                  <a:pt x="142708" y="206722"/>
                  <a:pt x="206722" y="142708"/>
                  <a:pt x="285416" y="142708"/>
                </a:cubicBezTo>
                <a:cubicBezTo>
                  <a:pt x="364109" y="142708"/>
                  <a:pt x="428123" y="206722"/>
                  <a:pt x="428123" y="285416"/>
                </a:cubicBezTo>
                <a:cubicBezTo>
                  <a:pt x="428123" y="364109"/>
                  <a:pt x="364109" y="428123"/>
                  <a:pt x="285416" y="42812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Gráfico 227">
            <a:extLst>
              <a:ext uri="{FF2B5EF4-FFF2-40B4-BE49-F238E27FC236}">
                <a16:creationId xmlns:a16="http://schemas.microsoft.com/office/drawing/2014/main" id="{A44F8D87-4483-354C-A550-9B3F67245EA1}"/>
              </a:ext>
            </a:extLst>
          </p:cNvPr>
          <p:cNvSpPr/>
          <p:nvPr/>
        </p:nvSpPr>
        <p:spPr>
          <a:xfrm>
            <a:off x="10338984" y="4973420"/>
            <a:ext cx="3750481" cy="3750494"/>
          </a:xfrm>
          <a:custGeom>
            <a:avLst/>
            <a:gdLst>
              <a:gd name="connsiteX0" fmla="*/ 561819 w 570829"/>
              <a:gd name="connsiteY0" fmla="*/ 219183 h 570831"/>
              <a:gd name="connsiteX1" fmla="*/ 509605 w 570829"/>
              <a:gd name="connsiteY1" fmla="*/ 206118 h 570831"/>
              <a:gd name="connsiteX2" fmla="*/ 499954 w 570829"/>
              <a:gd name="connsiteY2" fmla="*/ 183053 h 570831"/>
              <a:gd name="connsiteX3" fmla="*/ 527699 w 570829"/>
              <a:gd name="connsiteY3" fmla="*/ 136808 h 570831"/>
              <a:gd name="connsiteX4" fmla="*/ 525910 w 570829"/>
              <a:gd name="connsiteY4" fmla="*/ 122279 h 570831"/>
              <a:gd name="connsiteX5" fmla="*/ 448553 w 570829"/>
              <a:gd name="connsiteY5" fmla="*/ 44909 h 570831"/>
              <a:gd name="connsiteX6" fmla="*/ 434024 w 570829"/>
              <a:gd name="connsiteY6" fmla="*/ 43121 h 570831"/>
              <a:gd name="connsiteX7" fmla="*/ 387767 w 570829"/>
              <a:gd name="connsiteY7" fmla="*/ 70878 h 570831"/>
              <a:gd name="connsiteX8" fmla="*/ 364714 w 570829"/>
              <a:gd name="connsiteY8" fmla="*/ 61227 h 570831"/>
              <a:gd name="connsiteX9" fmla="*/ 351648 w 570829"/>
              <a:gd name="connsiteY9" fmla="*/ 9012 h 570831"/>
              <a:gd name="connsiteX10" fmla="*/ 340116 w 570829"/>
              <a:gd name="connsiteY10" fmla="*/ 0 h 570831"/>
              <a:gd name="connsiteX11" fmla="*/ 230716 w 570829"/>
              <a:gd name="connsiteY11" fmla="*/ 0 h 570831"/>
              <a:gd name="connsiteX12" fmla="*/ 219183 w 570829"/>
              <a:gd name="connsiteY12" fmla="*/ 9012 h 570831"/>
              <a:gd name="connsiteX13" fmla="*/ 206118 w 570829"/>
              <a:gd name="connsiteY13" fmla="*/ 61226 h 570831"/>
              <a:gd name="connsiteX14" fmla="*/ 183065 w 570829"/>
              <a:gd name="connsiteY14" fmla="*/ 70877 h 570831"/>
              <a:gd name="connsiteX15" fmla="*/ 136808 w 570829"/>
              <a:gd name="connsiteY15" fmla="*/ 43120 h 570831"/>
              <a:gd name="connsiteX16" fmla="*/ 122279 w 570829"/>
              <a:gd name="connsiteY16" fmla="*/ 44908 h 570831"/>
              <a:gd name="connsiteX17" fmla="*/ 44922 w 570829"/>
              <a:gd name="connsiteY17" fmla="*/ 122278 h 570831"/>
              <a:gd name="connsiteX18" fmla="*/ 43133 w 570829"/>
              <a:gd name="connsiteY18" fmla="*/ 136807 h 570831"/>
              <a:gd name="connsiteX19" fmla="*/ 70878 w 570829"/>
              <a:gd name="connsiteY19" fmla="*/ 183052 h 570831"/>
              <a:gd name="connsiteX20" fmla="*/ 61227 w 570829"/>
              <a:gd name="connsiteY20" fmla="*/ 206117 h 570831"/>
              <a:gd name="connsiteX21" fmla="*/ 9012 w 570829"/>
              <a:gd name="connsiteY21" fmla="*/ 219183 h 570831"/>
              <a:gd name="connsiteX22" fmla="*/ 0 w 570829"/>
              <a:gd name="connsiteY22" fmla="*/ 230716 h 570831"/>
              <a:gd name="connsiteX23" fmla="*/ 0 w 570829"/>
              <a:gd name="connsiteY23" fmla="*/ 340116 h 570831"/>
              <a:gd name="connsiteX24" fmla="*/ 9012 w 570829"/>
              <a:gd name="connsiteY24" fmla="*/ 351649 h 570831"/>
              <a:gd name="connsiteX25" fmla="*/ 61226 w 570829"/>
              <a:gd name="connsiteY25" fmla="*/ 364714 h 570831"/>
              <a:gd name="connsiteX26" fmla="*/ 70877 w 570829"/>
              <a:gd name="connsiteY26" fmla="*/ 387779 h 570831"/>
              <a:gd name="connsiteX27" fmla="*/ 43132 w 570829"/>
              <a:gd name="connsiteY27" fmla="*/ 434024 h 570831"/>
              <a:gd name="connsiteX28" fmla="*/ 44921 w 570829"/>
              <a:gd name="connsiteY28" fmla="*/ 448553 h 570831"/>
              <a:gd name="connsiteX29" fmla="*/ 122278 w 570829"/>
              <a:gd name="connsiteY29" fmla="*/ 525910 h 570831"/>
              <a:gd name="connsiteX30" fmla="*/ 136807 w 570829"/>
              <a:gd name="connsiteY30" fmla="*/ 527699 h 570831"/>
              <a:gd name="connsiteX31" fmla="*/ 183052 w 570829"/>
              <a:gd name="connsiteY31" fmla="*/ 499954 h 570831"/>
              <a:gd name="connsiteX32" fmla="*/ 206117 w 570829"/>
              <a:gd name="connsiteY32" fmla="*/ 509605 h 570831"/>
              <a:gd name="connsiteX33" fmla="*/ 219182 w 570829"/>
              <a:gd name="connsiteY33" fmla="*/ 561819 h 570831"/>
              <a:gd name="connsiteX34" fmla="*/ 230715 w 570829"/>
              <a:gd name="connsiteY34" fmla="*/ 570831 h 570831"/>
              <a:gd name="connsiteX35" fmla="*/ 340115 w 570829"/>
              <a:gd name="connsiteY35" fmla="*/ 570831 h 570831"/>
              <a:gd name="connsiteX36" fmla="*/ 351648 w 570829"/>
              <a:gd name="connsiteY36" fmla="*/ 561819 h 570831"/>
              <a:gd name="connsiteX37" fmla="*/ 364713 w 570829"/>
              <a:gd name="connsiteY37" fmla="*/ 509605 h 570831"/>
              <a:gd name="connsiteX38" fmla="*/ 387778 w 570829"/>
              <a:gd name="connsiteY38" fmla="*/ 499954 h 570831"/>
              <a:gd name="connsiteX39" fmla="*/ 434023 w 570829"/>
              <a:gd name="connsiteY39" fmla="*/ 527699 h 570831"/>
              <a:gd name="connsiteX40" fmla="*/ 448552 w 570829"/>
              <a:gd name="connsiteY40" fmla="*/ 525910 h 570831"/>
              <a:gd name="connsiteX41" fmla="*/ 525909 w 570829"/>
              <a:gd name="connsiteY41" fmla="*/ 448553 h 570831"/>
              <a:gd name="connsiteX42" fmla="*/ 527698 w 570829"/>
              <a:gd name="connsiteY42" fmla="*/ 434024 h 570831"/>
              <a:gd name="connsiteX43" fmla="*/ 499953 w 570829"/>
              <a:gd name="connsiteY43" fmla="*/ 387779 h 570831"/>
              <a:gd name="connsiteX44" fmla="*/ 509604 w 570829"/>
              <a:gd name="connsiteY44" fmla="*/ 364714 h 570831"/>
              <a:gd name="connsiteX45" fmla="*/ 561818 w 570829"/>
              <a:gd name="connsiteY45" fmla="*/ 351649 h 570831"/>
              <a:gd name="connsiteX46" fmla="*/ 570830 w 570829"/>
              <a:gd name="connsiteY46" fmla="*/ 340116 h 570831"/>
              <a:gd name="connsiteX47" fmla="*/ 570830 w 570829"/>
              <a:gd name="connsiteY47" fmla="*/ 230716 h 570831"/>
              <a:gd name="connsiteX48" fmla="*/ 561819 w 570829"/>
              <a:gd name="connsiteY48" fmla="*/ 219183 h 570831"/>
              <a:gd name="connsiteX49" fmla="*/ 285416 w 570829"/>
              <a:gd name="connsiteY49" fmla="*/ 428123 h 570831"/>
              <a:gd name="connsiteX50" fmla="*/ 142708 w 570829"/>
              <a:gd name="connsiteY50" fmla="*/ 285416 h 570831"/>
              <a:gd name="connsiteX51" fmla="*/ 285416 w 570829"/>
              <a:gd name="connsiteY51" fmla="*/ 142708 h 570831"/>
              <a:gd name="connsiteX52" fmla="*/ 428123 w 570829"/>
              <a:gd name="connsiteY52" fmla="*/ 285416 h 570831"/>
              <a:gd name="connsiteX53" fmla="*/ 285416 w 570829"/>
              <a:gd name="connsiteY53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29" h="570831">
                <a:moveTo>
                  <a:pt x="561819" y="219183"/>
                </a:moveTo>
                <a:lnTo>
                  <a:pt x="509605" y="206118"/>
                </a:lnTo>
                <a:cubicBezTo>
                  <a:pt x="506852" y="198418"/>
                  <a:pt x="503623" y="190707"/>
                  <a:pt x="499954" y="183053"/>
                </a:cubicBezTo>
                <a:lnTo>
                  <a:pt x="527699" y="136808"/>
                </a:lnTo>
                <a:cubicBezTo>
                  <a:pt x="530509" y="132127"/>
                  <a:pt x="529766" y="126135"/>
                  <a:pt x="525910" y="122279"/>
                </a:cubicBezTo>
                <a:lnTo>
                  <a:pt x="448553" y="44909"/>
                </a:lnTo>
                <a:cubicBezTo>
                  <a:pt x="444697" y="41042"/>
                  <a:pt x="438681" y="40322"/>
                  <a:pt x="434024" y="43121"/>
                </a:cubicBezTo>
                <a:lnTo>
                  <a:pt x="387767" y="70878"/>
                </a:lnTo>
                <a:cubicBezTo>
                  <a:pt x="380126" y="67208"/>
                  <a:pt x="372414" y="63979"/>
                  <a:pt x="364714" y="61227"/>
                </a:cubicBezTo>
                <a:lnTo>
                  <a:pt x="351648" y="9012"/>
                </a:lnTo>
                <a:cubicBezTo>
                  <a:pt x="350324" y="3716"/>
                  <a:pt x="345574" y="0"/>
                  <a:pt x="340116" y="0"/>
                </a:cubicBezTo>
                <a:lnTo>
                  <a:pt x="230716" y="0"/>
                </a:lnTo>
                <a:cubicBezTo>
                  <a:pt x="225258" y="0"/>
                  <a:pt x="220508" y="3716"/>
                  <a:pt x="219183" y="9012"/>
                </a:cubicBezTo>
                <a:lnTo>
                  <a:pt x="206118" y="61226"/>
                </a:lnTo>
                <a:cubicBezTo>
                  <a:pt x="198418" y="63979"/>
                  <a:pt x="190707" y="67208"/>
                  <a:pt x="183065" y="70877"/>
                </a:cubicBezTo>
                <a:lnTo>
                  <a:pt x="136808" y="43120"/>
                </a:lnTo>
                <a:cubicBezTo>
                  <a:pt x="132127" y="40333"/>
                  <a:pt x="126135" y="41041"/>
                  <a:pt x="122279" y="44908"/>
                </a:cubicBezTo>
                <a:lnTo>
                  <a:pt x="44922" y="122278"/>
                </a:lnTo>
                <a:cubicBezTo>
                  <a:pt x="41066" y="126134"/>
                  <a:pt x="40323" y="132126"/>
                  <a:pt x="43133" y="136807"/>
                </a:cubicBezTo>
                <a:lnTo>
                  <a:pt x="70878" y="183052"/>
                </a:lnTo>
                <a:cubicBezTo>
                  <a:pt x="67208" y="190705"/>
                  <a:pt x="63979" y="198416"/>
                  <a:pt x="61227" y="206117"/>
                </a:cubicBezTo>
                <a:lnTo>
                  <a:pt x="9012" y="219183"/>
                </a:lnTo>
                <a:cubicBezTo>
                  <a:pt x="3716" y="220507"/>
                  <a:pt x="0" y="225258"/>
                  <a:pt x="0" y="230716"/>
                </a:cubicBezTo>
                <a:lnTo>
                  <a:pt x="0" y="340116"/>
                </a:lnTo>
                <a:cubicBezTo>
                  <a:pt x="0" y="345575"/>
                  <a:pt x="3716" y="350324"/>
                  <a:pt x="9012" y="351649"/>
                </a:cubicBezTo>
                <a:lnTo>
                  <a:pt x="61226" y="364714"/>
                </a:lnTo>
                <a:cubicBezTo>
                  <a:pt x="63979" y="372414"/>
                  <a:pt x="67208" y="380126"/>
                  <a:pt x="70877" y="387779"/>
                </a:cubicBezTo>
                <a:lnTo>
                  <a:pt x="43132" y="434024"/>
                </a:lnTo>
                <a:cubicBezTo>
                  <a:pt x="40322" y="438705"/>
                  <a:pt x="41065" y="444697"/>
                  <a:pt x="44921" y="448553"/>
                </a:cubicBezTo>
                <a:lnTo>
                  <a:pt x="122278" y="525910"/>
                </a:lnTo>
                <a:cubicBezTo>
                  <a:pt x="126111" y="529755"/>
                  <a:pt x="132115" y="530486"/>
                  <a:pt x="136807" y="527699"/>
                </a:cubicBezTo>
                <a:lnTo>
                  <a:pt x="183052" y="499954"/>
                </a:lnTo>
                <a:cubicBezTo>
                  <a:pt x="190705" y="503625"/>
                  <a:pt x="198416" y="506853"/>
                  <a:pt x="206117" y="509605"/>
                </a:cubicBezTo>
                <a:lnTo>
                  <a:pt x="219182" y="561819"/>
                </a:lnTo>
                <a:cubicBezTo>
                  <a:pt x="220507" y="567115"/>
                  <a:pt x="225256" y="570831"/>
                  <a:pt x="230715" y="570831"/>
                </a:cubicBezTo>
                <a:lnTo>
                  <a:pt x="340115" y="570831"/>
                </a:lnTo>
                <a:cubicBezTo>
                  <a:pt x="345574" y="570831"/>
                  <a:pt x="350323" y="567115"/>
                  <a:pt x="351648" y="561819"/>
                </a:cubicBezTo>
                <a:lnTo>
                  <a:pt x="364713" y="509605"/>
                </a:lnTo>
                <a:cubicBezTo>
                  <a:pt x="372413" y="506852"/>
                  <a:pt x="380124" y="503623"/>
                  <a:pt x="387778" y="499954"/>
                </a:cubicBezTo>
                <a:lnTo>
                  <a:pt x="434023" y="527699"/>
                </a:lnTo>
                <a:cubicBezTo>
                  <a:pt x="438704" y="530497"/>
                  <a:pt x="444696" y="529778"/>
                  <a:pt x="448552" y="525910"/>
                </a:cubicBezTo>
                <a:lnTo>
                  <a:pt x="525909" y="448553"/>
                </a:lnTo>
                <a:cubicBezTo>
                  <a:pt x="529765" y="444697"/>
                  <a:pt x="530508" y="438705"/>
                  <a:pt x="527698" y="434024"/>
                </a:cubicBezTo>
                <a:lnTo>
                  <a:pt x="499953" y="387779"/>
                </a:lnTo>
                <a:cubicBezTo>
                  <a:pt x="503623" y="380126"/>
                  <a:pt x="506852" y="372415"/>
                  <a:pt x="509604" y="364714"/>
                </a:cubicBezTo>
                <a:lnTo>
                  <a:pt x="561818" y="351649"/>
                </a:lnTo>
                <a:cubicBezTo>
                  <a:pt x="567114" y="350324"/>
                  <a:pt x="570830" y="345575"/>
                  <a:pt x="570830" y="340116"/>
                </a:cubicBezTo>
                <a:lnTo>
                  <a:pt x="570830" y="230716"/>
                </a:lnTo>
                <a:cubicBezTo>
                  <a:pt x="570831" y="225258"/>
                  <a:pt x="567115" y="220507"/>
                  <a:pt x="561819" y="219183"/>
                </a:cubicBezTo>
                <a:close/>
                <a:moveTo>
                  <a:pt x="285416" y="428123"/>
                </a:moveTo>
                <a:cubicBezTo>
                  <a:pt x="206722" y="428123"/>
                  <a:pt x="142708" y="364109"/>
                  <a:pt x="142708" y="285416"/>
                </a:cubicBezTo>
                <a:cubicBezTo>
                  <a:pt x="142708" y="206722"/>
                  <a:pt x="206722" y="142708"/>
                  <a:pt x="285416" y="142708"/>
                </a:cubicBezTo>
                <a:cubicBezTo>
                  <a:pt x="364109" y="142708"/>
                  <a:pt x="428123" y="206722"/>
                  <a:pt x="428123" y="285416"/>
                </a:cubicBezTo>
                <a:cubicBezTo>
                  <a:pt x="428123" y="364109"/>
                  <a:pt x="364109" y="428123"/>
                  <a:pt x="285416" y="42812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Gráfico 227">
            <a:extLst>
              <a:ext uri="{FF2B5EF4-FFF2-40B4-BE49-F238E27FC236}">
                <a16:creationId xmlns:a16="http://schemas.microsoft.com/office/drawing/2014/main" id="{BFFFD733-E6EC-184E-A79B-621B3506F4EE}"/>
              </a:ext>
            </a:extLst>
          </p:cNvPr>
          <p:cNvSpPr/>
          <p:nvPr/>
        </p:nvSpPr>
        <p:spPr>
          <a:xfrm>
            <a:off x="14477198" y="7614510"/>
            <a:ext cx="3750481" cy="3750494"/>
          </a:xfrm>
          <a:custGeom>
            <a:avLst/>
            <a:gdLst>
              <a:gd name="connsiteX0" fmla="*/ 561819 w 570829"/>
              <a:gd name="connsiteY0" fmla="*/ 219183 h 570831"/>
              <a:gd name="connsiteX1" fmla="*/ 509605 w 570829"/>
              <a:gd name="connsiteY1" fmla="*/ 206118 h 570831"/>
              <a:gd name="connsiteX2" fmla="*/ 499954 w 570829"/>
              <a:gd name="connsiteY2" fmla="*/ 183053 h 570831"/>
              <a:gd name="connsiteX3" fmla="*/ 527699 w 570829"/>
              <a:gd name="connsiteY3" fmla="*/ 136808 h 570831"/>
              <a:gd name="connsiteX4" fmla="*/ 525910 w 570829"/>
              <a:gd name="connsiteY4" fmla="*/ 122279 h 570831"/>
              <a:gd name="connsiteX5" fmla="*/ 448553 w 570829"/>
              <a:gd name="connsiteY5" fmla="*/ 44909 h 570831"/>
              <a:gd name="connsiteX6" fmla="*/ 434024 w 570829"/>
              <a:gd name="connsiteY6" fmla="*/ 43121 h 570831"/>
              <a:gd name="connsiteX7" fmla="*/ 387767 w 570829"/>
              <a:gd name="connsiteY7" fmla="*/ 70878 h 570831"/>
              <a:gd name="connsiteX8" fmla="*/ 364714 w 570829"/>
              <a:gd name="connsiteY8" fmla="*/ 61227 h 570831"/>
              <a:gd name="connsiteX9" fmla="*/ 351648 w 570829"/>
              <a:gd name="connsiteY9" fmla="*/ 9012 h 570831"/>
              <a:gd name="connsiteX10" fmla="*/ 340116 w 570829"/>
              <a:gd name="connsiteY10" fmla="*/ 0 h 570831"/>
              <a:gd name="connsiteX11" fmla="*/ 230716 w 570829"/>
              <a:gd name="connsiteY11" fmla="*/ 0 h 570831"/>
              <a:gd name="connsiteX12" fmla="*/ 219183 w 570829"/>
              <a:gd name="connsiteY12" fmla="*/ 9012 h 570831"/>
              <a:gd name="connsiteX13" fmla="*/ 206118 w 570829"/>
              <a:gd name="connsiteY13" fmla="*/ 61226 h 570831"/>
              <a:gd name="connsiteX14" fmla="*/ 183065 w 570829"/>
              <a:gd name="connsiteY14" fmla="*/ 70877 h 570831"/>
              <a:gd name="connsiteX15" fmla="*/ 136808 w 570829"/>
              <a:gd name="connsiteY15" fmla="*/ 43120 h 570831"/>
              <a:gd name="connsiteX16" fmla="*/ 122279 w 570829"/>
              <a:gd name="connsiteY16" fmla="*/ 44908 h 570831"/>
              <a:gd name="connsiteX17" fmla="*/ 44922 w 570829"/>
              <a:gd name="connsiteY17" fmla="*/ 122278 h 570831"/>
              <a:gd name="connsiteX18" fmla="*/ 43133 w 570829"/>
              <a:gd name="connsiteY18" fmla="*/ 136807 h 570831"/>
              <a:gd name="connsiteX19" fmla="*/ 70878 w 570829"/>
              <a:gd name="connsiteY19" fmla="*/ 183052 h 570831"/>
              <a:gd name="connsiteX20" fmla="*/ 61227 w 570829"/>
              <a:gd name="connsiteY20" fmla="*/ 206117 h 570831"/>
              <a:gd name="connsiteX21" fmla="*/ 9012 w 570829"/>
              <a:gd name="connsiteY21" fmla="*/ 219183 h 570831"/>
              <a:gd name="connsiteX22" fmla="*/ 0 w 570829"/>
              <a:gd name="connsiteY22" fmla="*/ 230716 h 570831"/>
              <a:gd name="connsiteX23" fmla="*/ 0 w 570829"/>
              <a:gd name="connsiteY23" fmla="*/ 340116 h 570831"/>
              <a:gd name="connsiteX24" fmla="*/ 9012 w 570829"/>
              <a:gd name="connsiteY24" fmla="*/ 351649 h 570831"/>
              <a:gd name="connsiteX25" fmla="*/ 61226 w 570829"/>
              <a:gd name="connsiteY25" fmla="*/ 364714 h 570831"/>
              <a:gd name="connsiteX26" fmla="*/ 70877 w 570829"/>
              <a:gd name="connsiteY26" fmla="*/ 387779 h 570831"/>
              <a:gd name="connsiteX27" fmla="*/ 43132 w 570829"/>
              <a:gd name="connsiteY27" fmla="*/ 434024 h 570831"/>
              <a:gd name="connsiteX28" fmla="*/ 44921 w 570829"/>
              <a:gd name="connsiteY28" fmla="*/ 448553 h 570831"/>
              <a:gd name="connsiteX29" fmla="*/ 122278 w 570829"/>
              <a:gd name="connsiteY29" fmla="*/ 525910 h 570831"/>
              <a:gd name="connsiteX30" fmla="*/ 136807 w 570829"/>
              <a:gd name="connsiteY30" fmla="*/ 527699 h 570831"/>
              <a:gd name="connsiteX31" fmla="*/ 183052 w 570829"/>
              <a:gd name="connsiteY31" fmla="*/ 499954 h 570831"/>
              <a:gd name="connsiteX32" fmla="*/ 206117 w 570829"/>
              <a:gd name="connsiteY32" fmla="*/ 509605 h 570831"/>
              <a:gd name="connsiteX33" fmla="*/ 219182 w 570829"/>
              <a:gd name="connsiteY33" fmla="*/ 561819 h 570831"/>
              <a:gd name="connsiteX34" fmla="*/ 230715 w 570829"/>
              <a:gd name="connsiteY34" fmla="*/ 570831 h 570831"/>
              <a:gd name="connsiteX35" fmla="*/ 340115 w 570829"/>
              <a:gd name="connsiteY35" fmla="*/ 570831 h 570831"/>
              <a:gd name="connsiteX36" fmla="*/ 351648 w 570829"/>
              <a:gd name="connsiteY36" fmla="*/ 561819 h 570831"/>
              <a:gd name="connsiteX37" fmla="*/ 364713 w 570829"/>
              <a:gd name="connsiteY37" fmla="*/ 509605 h 570831"/>
              <a:gd name="connsiteX38" fmla="*/ 387778 w 570829"/>
              <a:gd name="connsiteY38" fmla="*/ 499954 h 570831"/>
              <a:gd name="connsiteX39" fmla="*/ 434023 w 570829"/>
              <a:gd name="connsiteY39" fmla="*/ 527699 h 570831"/>
              <a:gd name="connsiteX40" fmla="*/ 448552 w 570829"/>
              <a:gd name="connsiteY40" fmla="*/ 525910 h 570831"/>
              <a:gd name="connsiteX41" fmla="*/ 525909 w 570829"/>
              <a:gd name="connsiteY41" fmla="*/ 448553 h 570831"/>
              <a:gd name="connsiteX42" fmla="*/ 527698 w 570829"/>
              <a:gd name="connsiteY42" fmla="*/ 434024 h 570831"/>
              <a:gd name="connsiteX43" fmla="*/ 499953 w 570829"/>
              <a:gd name="connsiteY43" fmla="*/ 387779 h 570831"/>
              <a:gd name="connsiteX44" fmla="*/ 509604 w 570829"/>
              <a:gd name="connsiteY44" fmla="*/ 364714 h 570831"/>
              <a:gd name="connsiteX45" fmla="*/ 561818 w 570829"/>
              <a:gd name="connsiteY45" fmla="*/ 351649 h 570831"/>
              <a:gd name="connsiteX46" fmla="*/ 570830 w 570829"/>
              <a:gd name="connsiteY46" fmla="*/ 340116 h 570831"/>
              <a:gd name="connsiteX47" fmla="*/ 570830 w 570829"/>
              <a:gd name="connsiteY47" fmla="*/ 230716 h 570831"/>
              <a:gd name="connsiteX48" fmla="*/ 561819 w 570829"/>
              <a:gd name="connsiteY48" fmla="*/ 219183 h 570831"/>
              <a:gd name="connsiteX49" fmla="*/ 285416 w 570829"/>
              <a:gd name="connsiteY49" fmla="*/ 428123 h 570831"/>
              <a:gd name="connsiteX50" fmla="*/ 142708 w 570829"/>
              <a:gd name="connsiteY50" fmla="*/ 285416 h 570831"/>
              <a:gd name="connsiteX51" fmla="*/ 285416 w 570829"/>
              <a:gd name="connsiteY51" fmla="*/ 142708 h 570831"/>
              <a:gd name="connsiteX52" fmla="*/ 428123 w 570829"/>
              <a:gd name="connsiteY52" fmla="*/ 285416 h 570831"/>
              <a:gd name="connsiteX53" fmla="*/ 285416 w 570829"/>
              <a:gd name="connsiteY53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29" h="570831">
                <a:moveTo>
                  <a:pt x="561819" y="219183"/>
                </a:moveTo>
                <a:lnTo>
                  <a:pt x="509605" y="206118"/>
                </a:lnTo>
                <a:cubicBezTo>
                  <a:pt x="506852" y="198418"/>
                  <a:pt x="503623" y="190707"/>
                  <a:pt x="499954" y="183053"/>
                </a:cubicBezTo>
                <a:lnTo>
                  <a:pt x="527699" y="136808"/>
                </a:lnTo>
                <a:cubicBezTo>
                  <a:pt x="530509" y="132127"/>
                  <a:pt x="529766" y="126135"/>
                  <a:pt x="525910" y="122279"/>
                </a:cubicBezTo>
                <a:lnTo>
                  <a:pt x="448553" y="44909"/>
                </a:lnTo>
                <a:cubicBezTo>
                  <a:pt x="444697" y="41042"/>
                  <a:pt x="438681" y="40322"/>
                  <a:pt x="434024" y="43121"/>
                </a:cubicBezTo>
                <a:lnTo>
                  <a:pt x="387767" y="70878"/>
                </a:lnTo>
                <a:cubicBezTo>
                  <a:pt x="380126" y="67208"/>
                  <a:pt x="372414" y="63979"/>
                  <a:pt x="364714" y="61227"/>
                </a:cubicBezTo>
                <a:lnTo>
                  <a:pt x="351648" y="9012"/>
                </a:lnTo>
                <a:cubicBezTo>
                  <a:pt x="350324" y="3716"/>
                  <a:pt x="345574" y="0"/>
                  <a:pt x="340116" y="0"/>
                </a:cubicBezTo>
                <a:lnTo>
                  <a:pt x="230716" y="0"/>
                </a:lnTo>
                <a:cubicBezTo>
                  <a:pt x="225258" y="0"/>
                  <a:pt x="220508" y="3716"/>
                  <a:pt x="219183" y="9012"/>
                </a:cubicBezTo>
                <a:lnTo>
                  <a:pt x="206118" y="61226"/>
                </a:lnTo>
                <a:cubicBezTo>
                  <a:pt x="198418" y="63979"/>
                  <a:pt x="190707" y="67208"/>
                  <a:pt x="183065" y="70877"/>
                </a:cubicBezTo>
                <a:lnTo>
                  <a:pt x="136808" y="43120"/>
                </a:lnTo>
                <a:cubicBezTo>
                  <a:pt x="132127" y="40333"/>
                  <a:pt x="126135" y="41041"/>
                  <a:pt x="122279" y="44908"/>
                </a:cubicBezTo>
                <a:lnTo>
                  <a:pt x="44922" y="122278"/>
                </a:lnTo>
                <a:cubicBezTo>
                  <a:pt x="41066" y="126134"/>
                  <a:pt x="40323" y="132126"/>
                  <a:pt x="43133" y="136807"/>
                </a:cubicBezTo>
                <a:lnTo>
                  <a:pt x="70878" y="183052"/>
                </a:lnTo>
                <a:cubicBezTo>
                  <a:pt x="67208" y="190705"/>
                  <a:pt x="63979" y="198416"/>
                  <a:pt x="61227" y="206117"/>
                </a:cubicBezTo>
                <a:lnTo>
                  <a:pt x="9012" y="219183"/>
                </a:lnTo>
                <a:cubicBezTo>
                  <a:pt x="3716" y="220507"/>
                  <a:pt x="0" y="225258"/>
                  <a:pt x="0" y="230716"/>
                </a:cubicBezTo>
                <a:lnTo>
                  <a:pt x="0" y="340116"/>
                </a:lnTo>
                <a:cubicBezTo>
                  <a:pt x="0" y="345575"/>
                  <a:pt x="3716" y="350324"/>
                  <a:pt x="9012" y="351649"/>
                </a:cubicBezTo>
                <a:lnTo>
                  <a:pt x="61226" y="364714"/>
                </a:lnTo>
                <a:cubicBezTo>
                  <a:pt x="63979" y="372414"/>
                  <a:pt x="67208" y="380126"/>
                  <a:pt x="70877" y="387779"/>
                </a:cubicBezTo>
                <a:lnTo>
                  <a:pt x="43132" y="434024"/>
                </a:lnTo>
                <a:cubicBezTo>
                  <a:pt x="40322" y="438705"/>
                  <a:pt x="41065" y="444697"/>
                  <a:pt x="44921" y="448553"/>
                </a:cubicBezTo>
                <a:lnTo>
                  <a:pt x="122278" y="525910"/>
                </a:lnTo>
                <a:cubicBezTo>
                  <a:pt x="126111" y="529755"/>
                  <a:pt x="132115" y="530486"/>
                  <a:pt x="136807" y="527699"/>
                </a:cubicBezTo>
                <a:lnTo>
                  <a:pt x="183052" y="499954"/>
                </a:lnTo>
                <a:cubicBezTo>
                  <a:pt x="190705" y="503625"/>
                  <a:pt x="198416" y="506853"/>
                  <a:pt x="206117" y="509605"/>
                </a:cubicBezTo>
                <a:lnTo>
                  <a:pt x="219182" y="561819"/>
                </a:lnTo>
                <a:cubicBezTo>
                  <a:pt x="220507" y="567115"/>
                  <a:pt x="225256" y="570831"/>
                  <a:pt x="230715" y="570831"/>
                </a:cubicBezTo>
                <a:lnTo>
                  <a:pt x="340115" y="570831"/>
                </a:lnTo>
                <a:cubicBezTo>
                  <a:pt x="345574" y="570831"/>
                  <a:pt x="350323" y="567115"/>
                  <a:pt x="351648" y="561819"/>
                </a:cubicBezTo>
                <a:lnTo>
                  <a:pt x="364713" y="509605"/>
                </a:lnTo>
                <a:cubicBezTo>
                  <a:pt x="372413" y="506852"/>
                  <a:pt x="380124" y="503623"/>
                  <a:pt x="387778" y="499954"/>
                </a:cubicBezTo>
                <a:lnTo>
                  <a:pt x="434023" y="527699"/>
                </a:lnTo>
                <a:cubicBezTo>
                  <a:pt x="438704" y="530497"/>
                  <a:pt x="444696" y="529778"/>
                  <a:pt x="448552" y="525910"/>
                </a:cubicBezTo>
                <a:lnTo>
                  <a:pt x="525909" y="448553"/>
                </a:lnTo>
                <a:cubicBezTo>
                  <a:pt x="529765" y="444697"/>
                  <a:pt x="530508" y="438705"/>
                  <a:pt x="527698" y="434024"/>
                </a:cubicBezTo>
                <a:lnTo>
                  <a:pt x="499953" y="387779"/>
                </a:lnTo>
                <a:cubicBezTo>
                  <a:pt x="503623" y="380126"/>
                  <a:pt x="506852" y="372415"/>
                  <a:pt x="509604" y="364714"/>
                </a:cubicBezTo>
                <a:lnTo>
                  <a:pt x="561818" y="351649"/>
                </a:lnTo>
                <a:cubicBezTo>
                  <a:pt x="567114" y="350324"/>
                  <a:pt x="570830" y="345575"/>
                  <a:pt x="570830" y="340116"/>
                </a:cubicBezTo>
                <a:lnTo>
                  <a:pt x="570830" y="230716"/>
                </a:lnTo>
                <a:cubicBezTo>
                  <a:pt x="570831" y="225258"/>
                  <a:pt x="567115" y="220507"/>
                  <a:pt x="561819" y="219183"/>
                </a:cubicBezTo>
                <a:close/>
                <a:moveTo>
                  <a:pt x="285416" y="428123"/>
                </a:moveTo>
                <a:cubicBezTo>
                  <a:pt x="206722" y="428123"/>
                  <a:pt x="142708" y="364109"/>
                  <a:pt x="142708" y="285416"/>
                </a:cubicBezTo>
                <a:cubicBezTo>
                  <a:pt x="142708" y="206722"/>
                  <a:pt x="206722" y="142708"/>
                  <a:pt x="285416" y="142708"/>
                </a:cubicBezTo>
                <a:cubicBezTo>
                  <a:pt x="364109" y="142708"/>
                  <a:pt x="428123" y="206722"/>
                  <a:pt x="428123" y="285416"/>
                </a:cubicBezTo>
                <a:cubicBezTo>
                  <a:pt x="428123" y="364109"/>
                  <a:pt x="364109" y="428123"/>
                  <a:pt x="285416" y="428123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Gráfico 227">
            <a:extLst>
              <a:ext uri="{FF2B5EF4-FFF2-40B4-BE49-F238E27FC236}">
                <a16:creationId xmlns:a16="http://schemas.microsoft.com/office/drawing/2014/main" id="{D12A9C9D-7B14-144D-AF5A-109DCB76A317}"/>
              </a:ext>
            </a:extLst>
          </p:cNvPr>
          <p:cNvSpPr/>
          <p:nvPr/>
        </p:nvSpPr>
        <p:spPr>
          <a:xfrm>
            <a:off x="18379634" y="4973420"/>
            <a:ext cx="3750481" cy="3750494"/>
          </a:xfrm>
          <a:custGeom>
            <a:avLst/>
            <a:gdLst>
              <a:gd name="connsiteX0" fmla="*/ 561819 w 570829"/>
              <a:gd name="connsiteY0" fmla="*/ 219183 h 570831"/>
              <a:gd name="connsiteX1" fmla="*/ 509605 w 570829"/>
              <a:gd name="connsiteY1" fmla="*/ 206118 h 570831"/>
              <a:gd name="connsiteX2" fmla="*/ 499954 w 570829"/>
              <a:gd name="connsiteY2" fmla="*/ 183053 h 570831"/>
              <a:gd name="connsiteX3" fmla="*/ 527699 w 570829"/>
              <a:gd name="connsiteY3" fmla="*/ 136808 h 570831"/>
              <a:gd name="connsiteX4" fmla="*/ 525910 w 570829"/>
              <a:gd name="connsiteY4" fmla="*/ 122279 h 570831"/>
              <a:gd name="connsiteX5" fmla="*/ 448553 w 570829"/>
              <a:gd name="connsiteY5" fmla="*/ 44909 h 570831"/>
              <a:gd name="connsiteX6" fmla="*/ 434024 w 570829"/>
              <a:gd name="connsiteY6" fmla="*/ 43121 h 570831"/>
              <a:gd name="connsiteX7" fmla="*/ 387767 w 570829"/>
              <a:gd name="connsiteY7" fmla="*/ 70878 h 570831"/>
              <a:gd name="connsiteX8" fmla="*/ 364714 w 570829"/>
              <a:gd name="connsiteY8" fmla="*/ 61227 h 570831"/>
              <a:gd name="connsiteX9" fmla="*/ 351648 w 570829"/>
              <a:gd name="connsiteY9" fmla="*/ 9012 h 570831"/>
              <a:gd name="connsiteX10" fmla="*/ 340116 w 570829"/>
              <a:gd name="connsiteY10" fmla="*/ 0 h 570831"/>
              <a:gd name="connsiteX11" fmla="*/ 230716 w 570829"/>
              <a:gd name="connsiteY11" fmla="*/ 0 h 570831"/>
              <a:gd name="connsiteX12" fmla="*/ 219183 w 570829"/>
              <a:gd name="connsiteY12" fmla="*/ 9012 h 570831"/>
              <a:gd name="connsiteX13" fmla="*/ 206118 w 570829"/>
              <a:gd name="connsiteY13" fmla="*/ 61226 h 570831"/>
              <a:gd name="connsiteX14" fmla="*/ 183065 w 570829"/>
              <a:gd name="connsiteY14" fmla="*/ 70877 h 570831"/>
              <a:gd name="connsiteX15" fmla="*/ 136808 w 570829"/>
              <a:gd name="connsiteY15" fmla="*/ 43120 h 570831"/>
              <a:gd name="connsiteX16" fmla="*/ 122279 w 570829"/>
              <a:gd name="connsiteY16" fmla="*/ 44908 h 570831"/>
              <a:gd name="connsiteX17" fmla="*/ 44922 w 570829"/>
              <a:gd name="connsiteY17" fmla="*/ 122278 h 570831"/>
              <a:gd name="connsiteX18" fmla="*/ 43133 w 570829"/>
              <a:gd name="connsiteY18" fmla="*/ 136807 h 570831"/>
              <a:gd name="connsiteX19" fmla="*/ 70878 w 570829"/>
              <a:gd name="connsiteY19" fmla="*/ 183052 h 570831"/>
              <a:gd name="connsiteX20" fmla="*/ 61227 w 570829"/>
              <a:gd name="connsiteY20" fmla="*/ 206117 h 570831"/>
              <a:gd name="connsiteX21" fmla="*/ 9012 w 570829"/>
              <a:gd name="connsiteY21" fmla="*/ 219183 h 570831"/>
              <a:gd name="connsiteX22" fmla="*/ 0 w 570829"/>
              <a:gd name="connsiteY22" fmla="*/ 230716 h 570831"/>
              <a:gd name="connsiteX23" fmla="*/ 0 w 570829"/>
              <a:gd name="connsiteY23" fmla="*/ 340116 h 570831"/>
              <a:gd name="connsiteX24" fmla="*/ 9012 w 570829"/>
              <a:gd name="connsiteY24" fmla="*/ 351649 h 570831"/>
              <a:gd name="connsiteX25" fmla="*/ 61226 w 570829"/>
              <a:gd name="connsiteY25" fmla="*/ 364714 h 570831"/>
              <a:gd name="connsiteX26" fmla="*/ 70877 w 570829"/>
              <a:gd name="connsiteY26" fmla="*/ 387779 h 570831"/>
              <a:gd name="connsiteX27" fmla="*/ 43132 w 570829"/>
              <a:gd name="connsiteY27" fmla="*/ 434024 h 570831"/>
              <a:gd name="connsiteX28" fmla="*/ 44921 w 570829"/>
              <a:gd name="connsiteY28" fmla="*/ 448553 h 570831"/>
              <a:gd name="connsiteX29" fmla="*/ 122278 w 570829"/>
              <a:gd name="connsiteY29" fmla="*/ 525910 h 570831"/>
              <a:gd name="connsiteX30" fmla="*/ 136807 w 570829"/>
              <a:gd name="connsiteY30" fmla="*/ 527699 h 570831"/>
              <a:gd name="connsiteX31" fmla="*/ 183052 w 570829"/>
              <a:gd name="connsiteY31" fmla="*/ 499954 h 570831"/>
              <a:gd name="connsiteX32" fmla="*/ 206117 w 570829"/>
              <a:gd name="connsiteY32" fmla="*/ 509605 h 570831"/>
              <a:gd name="connsiteX33" fmla="*/ 219182 w 570829"/>
              <a:gd name="connsiteY33" fmla="*/ 561819 h 570831"/>
              <a:gd name="connsiteX34" fmla="*/ 230715 w 570829"/>
              <a:gd name="connsiteY34" fmla="*/ 570831 h 570831"/>
              <a:gd name="connsiteX35" fmla="*/ 340115 w 570829"/>
              <a:gd name="connsiteY35" fmla="*/ 570831 h 570831"/>
              <a:gd name="connsiteX36" fmla="*/ 351648 w 570829"/>
              <a:gd name="connsiteY36" fmla="*/ 561819 h 570831"/>
              <a:gd name="connsiteX37" fmla="*/ 364713 w 570829"/>
              <a:gd name="connsiteY37" fmla="*/ 509605 h 570831"/>
              <a:gd name="connsiteX38" fmla="*/ 387778 w 570829"/>
              <a:gd name="connsiteY38" fmla="*/ 499954 h 570831"/>
              <a:gd name="connsiteX39" fmla="*/ 434023 w 570829"/>
              <a:gd name="connsiteY39" fmla="*/ 527699 h 570831"/>
              <a:gd name="connsiteX40" fmla="*/ 448552 w 570829"/>
              <a:gd name="connsiteY40" fmla="*/ 525910 h 570831"/>
              <a:gd name="connsiteX41" fmla="*/ 525909 w 570829"/>
              <a:gd name="connsiteY41" fmla="*/ 448553 h 570831"/>
              <a:gd name="connsiteX42" fmla="*/ 527698 w 570829"/>
              <a:gd name="connsiteY42" fmla="*/ 434024 h 570831"/>
              <a:gd name="connsiteX43" fmla="*/ 499953 w 570829"/>
              <a:gd name="connsiteY43" fmla="*/ 387779 h 570831"/>
              <a:gd name="connsiteX44" fmla="*/ 509604 w 570829"/>
              <a:gd name="connsiteY44" fmla="*/ 364714 h 570831"/>
              <a:gd name="connsiteX45" fmla="*/ 561818 w 570829"/>
              <a:gd name="connsiteY45" fmla="*/ 351649 h 570831"/>
              <a:gd name="connsiteX46" fmla="*/ 570830 w 570829"/>
              <a:gd name="connsiteY46" fmla="*/ 340116 h 570831"/>
              <a:gd name="connsiteX47" fmla="*/ 570830 w 570829"/>
              <a:gd name="connsiteY47" fmla="*/ 230716 h 570831"/>
              <a:gd name="connsiteX48" fmla="*/ 561819 w 570829"/>
              <a:gd name="connsiteY48" fmla="*/ 219183 h 570831"/>
              <a:gd name="connsiteX49" fmla="*/ 285416 w 570829"/>
              <a:gd name="connsiteY49" fmla="*/ 428123 h 570831"/>
              <a:gd name="connsiteX50" fmla="*/ 142708 w 570829"/>
              <a:gd name="connsiteY50" fmla="*/ 285416 h 570831"/>
              <a:gd name="connsiteX51" fmla="*/ 285416 w 570829"/>
              <a:gd name="connsiteY51" fmla="*/ 142708 h 570831"/>
              <a:gd name="connsiteX52" fmla="*/ 428123 w 570829"/>
              <a:gd name="connsiteY52" fmla="*/ 285416 h 570831"/>
              <a:gd name="connsiteX53" fmla="*/ 285416 w 570829"/>
              <a:gd name="connsiteY53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0829" h="570831">
                <a:moveTo>
                  <a:pt x="561819" y="219183"/>
                </a:moveTo>
                <a:lnTo>
                  <a:pt x="509605" y="206118"/>
                </a:lnTo>
                <a:cubicBezTo>
                  <a:pt x="506852" y="198418"/>
                  <a:pt x="503623" y="190707"/>
                  <a:pt x="499954" y="183053"/>
                </a:cubicBezTo>
                <a:lnTo>
                  <a:pt x="527699" y="136808"/>
                </a:lnTo>
                <a:cubicBezTo>
                  <a:pt x="530509" y="132127"/>
                  <a:pt x="529766" y="126135"/>
                  <a:pt x="525910" y="122279"/>
                </a:cubicBezTo>
                <a:lnTo>
                  <a:pt x="448553" y="44909"/>
                </a:lnTo>
                <a:cubicBezTo>
                  <a:pt x="444697" y="41042"/>
                  <a:pt x="438681" y="40322"/>
                  <a:pt x="434024" y="43121"/>
                </a:cubicBezTo>
                <a:lnTo>
                  <a:pt x="387767" y="70878"/>
                </a:lnTo>
                <a:cubicBezTo>
                  <a:pt x="380126" y="67208"/>
                  <a:pt x="372414" y="63979"/>
                  <a:pt x="364714" y="61227"/>
                </a:cubicBezTo>
                <a:lnTo>
                  <a:pt x="351648" y="9012"/>
                </a:lnTo>
                <a:cubicBezTo>
                  <a:pt x="350324" y="3716"/>
                  <a:pt x="345574" y="0"/>
                  <a:pt x="340116" y="0"/>
                </a:cubicBezTo>
                <a:lnTo>
                  <a:pt x="230716" y="0"/>
                </a:lnTo>
                <a:cubicBezTo>
                  <a:pt x="225258" y="0"/>
                  <a:pt x="220508" y="3716"/>
                  <a:pt x="219183" y="9012"/>
                </a:cubicBezTo>
                <a:lnTo>
                  <a:pt x="206118" y="61226"/>
                </a:lnTo>
                <a:cubicBezTo>
                  <a:pt x="198418" y="63979"/>
                  <a:pt x="190707" y="67208"/>
                  <a:pt x="183065" y="70877"/>
                </a:cubicBezTo>
                <a:lnTo>
                  <a:pt x="136808" y="43120"/>
                </a:lnTo>
                <a:cubicBezTo>
                  <a:pt x="132127" y="40333"/>
                  <a:pt x="126135" y="41041"/>
                  <a:pt x="122279" y="44908"/>
                </a:cubicBezTo>
                <a:lnTo>
                  <a:pt x="44922" y="122278"/>
                </a:lnTo>
                <a:cubicBezTo>
                  <a:pt x="41066" y="126134"/>
                  <a:pt x="40323" y="132126"/>
                  <a:pt x="43133" y="136807"/>
                </a:cubicBezTo>
                <a:lnTo>
                  <a:pt x="70878" y="183052"/>
                </a:lnTo>
                <a:cubicBezTo>
                  <a:pt x="67208" y="190705"/>
                  <a:pt x="63979" y="198416"/>
                  <a:pt x="61227" y="206117"/>
                </a:cubicBezTo>
                <a:lnTo>
                  <a:pt x="9012" y="219183"/>
                </a:lnTo>
                <a:cubicBezTo>
                  <a:pt x="3716" y="220507"/>
                  <a:pt x="0" y="225258"/>
                  <a:pt x="0" y="230716"/>
                </a:cubicBezTo>
                <a:lnTo>
                  <a:pt x="0" y="340116"/>
                </a:lnTo>
                <a:cubicBezTo>
                  <a:pt x="0" y="345575"/>
                  <a:pt x="3716" y="350324"/>
                  <a:pt x="9012" y="351649"/>
                </a:cubicBezTo>
                <a:lnTo>
                  <a:pt x="61226" y="364714"/>
                </a:lnTo>
                <a:cubicBezTo>
                  <a:pt x="63979" y="372414"/>
                  <a:pt x="67208" y="380126"/>
                  <a:pt x="70877" y="387779"/>
                </a:cubicBezTo>
                <a:lnTo>
                  <a:pt x="43132" y="434024"/>
                </a:lnTo>
                <a:cubicBezTo>
                  <a:pt x="40322" y="438705"/>
                  <a:pt x="41065" y="444697"/>
                  <a:pt x="44921" y="448553"/>
                </a:cubicBezTo>
                <a:lnTo>
                  <a:pt x="122278" y="525910"/>
                </a:lnTo>
                <a:cubicBezTo>
                  <a:pt x="126111" y="529755"/>
                  <a:pt x="132115" y="530486"/>
                  <a:pt x="136807" y="527699"/>
                </a:cubicBezTo>
                <a:lnTo>
                  <a:pt x="183052" y="499954"/>
                </a:lnTo>
                <a:cubicBezTo>
                  <a:pt x="190705" y="503625"/>
                  <a:pt x="198416" y="506853"/>
                  <a:pt x="206117" y="509605"/>
                </a:cubicBezTo>
                <a:lnTo>
                  <a:pt x="219182" y="561819"/>
                </a:lnTo>
                <a:cubicBezTo>
                  <a:pt x="220507" y="567115"/>
                  <a:pt x="225256" y="570831"/>
                  <a:pt x="230715" y="570831"/>
                </a:cubicBezTo>
                <a:lnTo>
                  <a:pt x="340115" y="570831"/>
                </a:lnTo>
                <a:cubicBezTo>
                  <a:pt x="345574" y="570831"/>
                  <a:pt x="350323" y="567115"/>
                  <a:pt x="351648" y="561819"/>
                </a:cubicBezTo>
                <a:lnTo>
                  <a:pt x="364713" y="509605"/>
                </a:lnTo>
                <a:cubicBezTo>
                  <a:pt x="372413" y="506852"/>
                  <a:pt x="380124" y="503623"/>
                  <a:pt x="387778" y="499954"/>
                </a:cubicBezTo>
                <a:lnTo>
                  <a:pt x="434023" y="527699"/>
                </a:lnTo>
                <a:cubicBezTo>
                  <a:pt x="438704" y="530497"/>
                  <a:pt x="444696" y="529778"/>
                  <a:pt x="448552" y="525910"/>
                </a:cubicBezTo>
                <a:lnTo>
                  <a:pt x="525909" y="448553"/>
                </a:lnTo>
                <a:cubicBezTo>
                  <a:pt x="529765" y="444697"/>
                  <a:pt x="530508" y="438705"/>
                  <a:pt x="527698" y="434024"/>
                </a:cubicBezTo>
                <a:lnTo>
                  <a:pt x="499953" y="387779"/>
                </a:lnTo>
                <a:cubicBezTo>
                  <a:pt x="503623" y="380126"/>
                  <a:pt x="506852" y="372415"/>
                  <a:pt x="509604" y="364714"/>
                </a:cubicBezTo>
                <a:lnTo>
                  <a:pt x="561818" y="351649"/>
                </a:lnTo>
                <a:cubicBezTo>
                  <a:pt x="567114" y="350324"/>
                  <a:pt x="570830" y="345575"/>
                  <a:pt x="570830" y="340116"/>
                </a:cubicBezTo>
                <a:lnTo>
                  <a:pt x="570830" y="230716"/>
                </a:lnTo>
                <a:cubicBezTo>
                  <a:pt x="570831" y="225258"/>
                  <a:pt x="567115" y="220507"/>
                  <a:pt x="561819" y="219183"/>
                </a:cubicBezTo>
                <a:close/>
                <a:moveTo>
                  <a:pt x="285416" y="428123"/>
                </a:moveTo>
                <a:cubicBezTo>
                  <a:pt x="206722" y="428123"/>
                  <a:pt x="142708" y="364109"/>
                  <a:pt x="142708" y="285416"/>
                </a:cubicBezTo>
                <a:cubicBezTo>
                  <a:pt x="142708" y="206722"/>
                  <a:pt x="206722" y="142708"/>
                  <a:pt x="285416" y="142708"/>
                </a:cubicBezTo>
                <a:cubicBezTo>
                  <a:pt x="364109" y="142708"/>
                  <a:pt x="428123" y="206722"/>
                  <a:pt x="428123" y="285416"/>
                </a:cubicBezTo>
                <a:cubicBezTo>
                  <a:pt x="428123" y="364109"/>
                  <a:pt x="364109" y="428123"/>
                  <a:pt x="285416" y="428123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BB9BEE-F415-284E-9568-5531F156E7D4}"/>
              </a:ext>
            </a:extLst>
          </p:cNvPr>
          <p:cNvSpPr txBox="1"/>
          <p:nvPr/>
        </p:nvSpPr>
        <p:spPr>
          <a:xfrm>
            <a:off x="2498272" y="1012323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99AD78-1D33-A14F-9EC5-4AEC8C2B0822}"/>
              </a:ext>
            </a:extLst>
          </p:cNvPr>
          <p:cNvSpPr txBox="1"/>
          <p:nvPr/>
        </p:nvSpPr>
        <p:spPr>
          <a:xfrm>
            <a:off x="6518595" y="585698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38516F-E52C-C24D-A866-10F810BA8049}"/>
              </a:ext>
            </a:extLst>
          </p:cNvPr>
          <p:cNvSpPr txBox="1"/>
          <p:nvPr/>
        </p:nvSpPr>
        <p:spPr>
          <a:xfrm>
            <a:off x="10575472" y="1012323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F26CA5-65D2-DA4B-AD6E-A4E0A2B91CA2}"/>
              </a:ext>
            </a:extLst>
          </p:cNvPr>
          <p:cNvSpPr txBox="1"/>
          <p:nvPr/>
        </p:nvSpPr>
        <p:spPr>
          <a:xfrm>
            <a:off x="14595795" y="5856982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190FB6-4417-7F42-B8DC-13A78DF616E1}"/>
              </a:ext>
            </a:extLst>
          </p:cNvPr>
          <p:cNvSpPr txBox="1"/>
          <p:nvPr/>
        </p:nvSpPr>
        <p:spPr>
          <a:xfrm>
            <a:off x="18576472" y="10123238"/>
            <a:ext cx="3350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1915FC-6385-384B-A57A-291EA09DD4CB}"/>
              </a:ext>
            </a:extLst>
          </p:cNvPr>
          <p:cNvSpPr/>
          <p:nvPr/>
        </p:nvSpPr>
        <p:spPr>
          <a:xfrm>
            <a:off x="2480212" y="928283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1B8683-9AE7-7A42-B542-82DD7EF44DA8}"/>
              </a:ext>
            </a:extLst>
          </p:cNvPr>
          <p:cNvSpPr/>
          <p:nvPr/>
        </p:nvSpPr>
        <p:spPr>
          <a:xfrm>
            <a:off x="6478400" y="512021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942AD7-478C-A74E-9D12-8AC49F723E15}"/>
              </a:ext>
            </a:extLst>
          </p:cNvPr>
          <p:cNvSpPr/>
          <p:nvPr/>
        </p:nvSpPr>
        <p:spPr>
          <a:xfrm>
            <a:off x="10524672" y="928283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108515-047A-4142-B22D-A7B664E529BF}"/>
              </a:ext>
            </a:extLst>
          </p:cNvPr>
          <p:cNvSpPr/>
          <p:nvPr/>
        </p:nvSpPr>
        <p:spPr>
          <a:xfrm>
            <a:off x="18599030" y="928283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5D6426-C090-E34A-895C-7178FF128DD2}"/>
              </a:ext>
            </a:extLst>
          </p:cNvPr>
          <p:cNvSpPr/>
          <p:nvPr/>
        </p:nvSpPr>
        <p:spPr>
          <a:xfrm>
            <a:off x="14575697" y="504875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79" name="Gráfico 223">
            <a:extLst>
              <a:ext uri="{FF2B5EF4-FFF2-40B4-BE49-F238E27FC236}">
                <a16:creationId xmlns:a16="http://schemas.microsoft.com/office/drawing/2014/main" id="{6576B19D-C10C-0E49-AB7E-F0DA8C06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67220" y="8782162"/>
            <a:ext cx="1253358" cy="1253358"/>
          </a:xfrm>
          <a:prstGeom prst="rect">
            <a:avLst/>
          </a:prstGeom>
        </p:spPr>
      </p:pic>
      <p:sp>
        <p:nvSpPr>
          <p:cNvPr id="81" name="Gráfico 233">
            <a:extLst>
              <a:ext uri="{FF2B5EF4-FFF2-40B4-BE49-F238E27FC236}">
                <a16:creationId xmlns:a16="http://schemas.microsoft.com/office/drawing/2014/main" id="{F2AF9C32-8F7A-4941-94EC-E91274A78D2B}"/>
              </a:ext>
            </a:extLst>
          </p:cNvPr>
          <p:cNvSpPr/>
          <p:nvPr/>
        </p:nvSpPr>
        <p:spPr>
          <a:xfrm>
            <a:off x="3626479" y="6274843"/>
            <a:ext cx="1147647" cy="1147647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377070 w 570831"/>
              <a:gd name="connsiteY5" fmla="*/ 293824 h 570831"/>
              <a:gd name="connsiteX6" fmla="*/ 246254 w 570831"/>
              <a:gd name="connsiteY6" fmla="*/ 424639 h 570831"/>
              <a:gd name="connsiteX7" fmla="*/ 237846 w 570831"/>
              <a:gd name="connsiteY7" fmla="*/ 428123 h 570831"/>
              <a:gd name="connsiteX8" fmla="*/ 233294 w 570831"/>
              <a:gd name="connsiteY8" fmla="*/ 427217 h 570831"/>
              <a:gd name="connsiteX9" fmla="*/ 225954 w 570831"/>
              <a:gd name="connsiteY9" fmla="*/ 416231 h 570831"/>
              <a:gd name="connsiteX10" fmla="*/ 225954 w 570831"/>
              <a:gd name="connsiteY10" fmla="*/ 380554 h 570831"/>
              <a:gd name="connsiteX11" fmla="*/ 229438 w 570831"/>
              <a:gd name="connsiteY11" fmla="*/ 372145 h 570831"/>
              <a:gd name="connsiteX12" fmla="*/ 316168 w 570831"/>
              <a:gd name="connsiteY12" fmla="*/ 285416 h 570831"/>
              <a:gd name="connsiteX13" fmla="*/ 229437 w 570831"/>
              <a:gd name="connsiteY13" fmla="*/ 198685 h 570831"/>
              <a:gd name="connsiteX14" fmla="*/ 225953 w 570831"/>
              <a:gd name="connsiteY14" fmla="*/ 190276 h 570831"/>
              <a:gd name="connsiteX15" fmla="*/ 225953 w 570831"/>
              <a:gd name="connsiteY15" fmla="*/ 154599 h 570831"/>
              <a:gd name="connsiteX16" fmla="*/ 233293 w 570831"/>
              <a:gd name="connsiteY16" fmla="*/ 143613 h 570831"/>
              <a:gd name="connsiteX17" fmla="*/ 246253 w 570831"/>
              <a:gd name="connsiteY17" fmla="*/ 146192 h 570831"/>
              <a:gd name="connsiteX18" fmla="*/ 377068 w 570831"/>
              <a:gd name="connsiteY18" fmla="*/ 277007 h 570831"/>
              <a:gd name="connsiteX19" fmla="*/ 377070 w 570831"/>
              <a:gd name="connsiteY19" fmla="*/ 293824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28"/>
                  <a:pt x="0" y="285416"/>
                </a:cubicBezTo>
                <a:cubicBezTo>
                  <a:pt x="0" y="442803"/>
                  <a:pt x="128028" y="570831"/>
                  <a:pt x="285416" y="570831"/>
                </a:cubicBezTo>
                <a:cubicBezTo>
                  <a:pt x="442803" y="570831"/>
                  <a:pt x="570831" y="442803"/>
                  <a:pt x="570831" y="285416"/>
                </a:cubicBezTo>
                <a:cubicBezTo>
                  <a:pt x="570831" y="128028"/>
                  <a:pt x="442803" y="0"/>
                  <a:pt x="285416" y="0"/>
                </a:cubicBezTo>
                <a:close/>
                <a:moveTo>
                  <a:pt x="377070" y="293824"/>
                </a:moveTo>
                <a:lnTo>
                  <a:pt x="246254" y="424639"/>
                </a:lnTo>
                <a:cubicBezTo>
                  <a:pt x="243978" y="426916"/>
                  <a:pt x="240935" y="428123"/>
                  <a:pt x="237846" y="428123"/>
                </a:cubicBezTo>
                <a:cubicBezTo>
                  <a:pt x="236313" y="428123"/>
                  <a:pt x="234756" y="427821"/>
                  <a:pt x="233294" y="427217"/>
                </a:cubicBezTo>
                <a:cubicBezTo>
                  <a:pt x="228858" y="425382"/>
                  <a:pt x="225954" y="421038"/>
                  <a:pt x="225954" y="416231"/>
                </a:cubicBezTo>
                <a:lnTo>
                  <a:pt x="225954" y="380554"/>
                </a:lnTo>
                <a:cubicBezTo>
                  <a:pt x="225954" y="377395"/>
                  <a:pt x="227209" y="374375"/>
                  <a:pt x="229438" y="372145"/>
                </a:cubicBezTo>
                <a:lnTo>
                  <a:pt x="316168" y="285416"/>
                </a:lnTo>
                <a:lnTo>
                  <a:pt x="229437" y="198685"/>
                </a:lnTo>
                <a:cubicBezTo>
                  <a:pt x="227207" y="196455"/>
                  <a:pt x="225953" y="193436"/>
                  <a:pt x="225953" y="190276"/>
                </a:cubicBezTo>
                <a:lnTo>
                  <a:pt x="225953" y="154599"/>
                </a:lnTo>
                <a:cubicBezTo>
                  <a:pt x="225953" y="149791"/>
                  <a:pt x="228856" y="145448"/>
                  <a:pt x="233293" y="143613"/>
                </a:cubicBezTo>
                <a:cubicBezTo>
                  <a:pt x="237729" y="141825"/>
                  <a:pt x="242862" y="142800"/>
                  <a:pt x="246253" y="146192"/>
                </a:cubicBezTo>
                <a:lnTo>
                  <a:pt x="377068" y="277007"/>
                </a:lnTo>
                <a:cubicBezTo>
                  <a:pt x="381715" y="281653"/>
                  <a:pt x="381715" y="289178"/>
                  <a:pt x="377070" y="293824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271">
            <a:extLst>
              <a:ext uri="{FF2B5EF4-FFF2-40B4-BE49-F238E27FC236}">
                <a16:creationId xmlns:a16="http://schemas.microsoft.com/office/drawing/2014/main" id="{1EA05292-7AEF-3D4A-B049-541731711E3D}"/>
              </a:ext>
            </a:extLst>
          </p:cNvPr>
          <p:cNvSpPr/>
          <p:nvPr/>
        </p:nvSpPr>
        <p:spPr>
          <a:xfrm>
            <a:off x="11616058" y="6377159"/>
            <a:ext cx="1109578" cy="925730"/>
          </a:xfrm>
          <a:custGeom>
            <a:avLst/>
            <a:gdLst>
              <a:gd name="connsiteX0" fmla="*/ 559775 w 571945"/>
              <a:gd name="connsiteY0" fmla="*/ 72191 h 477179"/>
              <a:gd name="connsiteX1" fmla="*/ 571667 w 571945"/>
              <a:gd name="connsiteY1" fmla="*/ 60298 h 477179"/>
              <a:gd name="connsiteX2" fmla="*/ 571667 w 571945"/>
              <a:gd name="connsiteY2" fmla="*/ 12729 h 477179"/>
              <a:gd name="connsiteX3" fmla="*/ 559775 w 571945"/>
              <a:gd name="connsiteY3" fmla="*/ 836 h 477179"/>
              <a:gd name="connsiteX4" fmla="*/ 107867 w 571945"/>
              <a:gd name="connsiteY4" fmla="*/ 836 h 477179"/>
              <a:gd name="connsiteX5" fmla="*/ 95974 w 571945"/>
              <a:gd name="connsiteY5" fmla="*/ 12729 h 477179"/>
              <a:gd name="connsiteX6" fmla="*/ 95974 w 571945"/>
              <a:gd name="connsiteY6" fmla="*/ 60298 h 477179"/>
              <a:gd name="connsiteX7" fmla="*/ 107867 w 571945"/>
              <a:gd name="connsiteY7" fmla="*/ 72191 h 477179"/>
              <a:gd name="connsiteX8" fmla="*/ 139679 w 571945"/>
              <a:gd name="connsiteY8" fmla="*/ 72191 h 477179"/>
              <a:gd name="connsiteX9" fmla="*/ 64803 w 571945"/>
              <a:gd name="connsiteY9" fmla="*/ 334277 h 477179"/>
              <a:gd name="connsiteX10" fmla="*/ 60298 w 571945"/>
              <a:gd name="connsiteY10" fmla="*/ 333821 h 477179"/>
              <a:gd name="connsiteX11" fmla="*/ 836 w 571945"/>
              <a:gd name="connsiteY11" fmla="*/ 393284 h 477179"/>
              <a:gd name="connsiteX12" fmla="*/ 60297 w 571945"/>
              <a:gd name="connsiteY12" fmla="*/ 452745 h 477179"/>
              <a:gd name="connsiteX13" fmla="*/ 119759 w 571945"/>
              <a:gd name="connsiteY13" fmla="*/ 393284 h 477179"/>
              <a:gd name="connsiteX14" fmla="*/ 87658 w 571945"/>
              <a:gd name="connsiteY14" fmla="*/ 340803 h 477179"/>
              <a:gd name="connsiteX15" fmla="*/ 164398 w 571945"/>
              <a:gd name="connsiteY15" fmla="*/ 72191 h 477179"/>
              <a:gd name="connsiteX16" fmla="*/ 262466 w 571945"/>
              <a:gd name="connsiteY16" fmla="*/ 72191 h 477179"/>
              <a:gd name="connsiteX17" fmla="*/ 262466 w 571945"/>
              <a:gd name="connsiteY17" fmla="*/ 358810 h 477179"/>
              <a:gd name="connsiteX18" fmla="*/ 214898 w 571945"/>
              <a:gd name="connsiteY18" fmla="*/ 417068 h 477179"/>
              <a:gd name="connsiteX19" fmla="*/ 274359 w 571945"/>
              <a:gd name="connsiteY19" fmla="*/ 476529 h 477179"/>
              <a:gd name="connsiteX20" fmla="*/ 333820 w 571945"/>
              <a:gd name="connsiteY20" fmla="*/ 417068 h 477179"/>
              <a:gd name="connsiteX21" fmla="*/ 286251 w 571945"/>
              <a:gd name="connsiteY21" fmla="*/ 358810 h 477179"/>
              <a:gd name="connsiteX22" fmla="*/ 286251 w 571945"/>
              <a:gd name="connsiteY22" fmla="*/ 72191 h 477179"/>
              <a:gd name="connsiteX23" fmla="*/ 381389 w 571945"/>
              <a:gd name="connsiteY23" fmla="*/ 72191 h 477179"/>
              <a:gd name="connsiteX24" fmla="*/ 381389 w 571945"/>
              <a:gd name="connsiteY24" fmla="*/ 358810 h 477179"/>
              <a:gd name="connsiteX25" fmla="*/ 333819 w 571945"/>
              <a:gd name="connsiteY25" fmla="*/ 417068 h 477179"/>
              <a:gd name="connsiteX26" fmla="*/ 393280 w 571945"/>
              <a:gd name="connsiteY26" fmla="*/ 476529 h 477179"/>
              <a:gd name="connsiteX27" fmla="*/ 452741 w 571945"/>
              <a:gd name="connsiteY27" fmla="*/ 417068 h 477179"/>
              <a:gd name="connsiteX28" fmla="*/ 405172 w 571945"/>
              <a:gd name="connsiteY28" fmla="*/ 358810 h 477179"/>
              <a:gd name="connsiteX29" fmla="*/ 405172 w 571945"/>
              <a:gd name="connsiteY29" fmla="*/ 72191 h 477179"/>
              <a:gd name="connsiteX30" fmla="*/ 500313 w 571945"/>
              <a:gd name="connsiteY30" fmla="*/ 72191 h 477179"/>
              <a:gd name="connsiteX31" fmla="*/ 500313 w 571945"/>
              <a:gd name="connsiteY31" fmla="*/ 358810 h 477179"/>
              <a:gd name="connsiteX32" fmla="*/ 452744 w 571945"/>
              <a:gd name="connsiteY32" fmla="*/ 417068 h 477179"/>
              <a:gd name="connsiteX33" fmla="*/ 512205 w 571945"/>
              <a:gd name="connsiteY33" fmla="*/ 476529 h 477179"/>
              <a:gd name="connsiteX34" fmla="*/ 571667 w 571945"/>
              <a:gd name="connsiteY34" fmla="*/ 417068 h 477179"/>
              <a:gd name="connsiteX35" fmla="*/ 524098 w 571945"/>
              <a:gd name="connsiteY35" fmla="*/ 358810 h 477179"/>
              <a:gd name="connsiteX36" fmla="*/ 524098 w 571945"/>
              <a:gd name="connsiteY36" fmla="*/ 72191 h 477179"/>
              <a:gd name="connsiteX37" fmla="*/ 559775 w 571945"/>
              <a:gd name="connsiteY37" fmla="*/ 72191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1945" h="477179">
                <a:moveTo>
                  <a:pt x="559775" y="72191"/>
                </a:moveTo>
                <a:cubicBezTo>
                  <a:pt x="566348" y="72191"/>
                  <a:pt x="571667" y="66872"/>
                  <a:pt x="571667" y="60298"/>
                </a:cubicBezTo>
                <a:lnTo>
                  <a:pt x="571667" y="12729"/>
                </a:lnTo>
                <a:cubicBezTo>
                  <a:pt x="571667" y="6155"/>
                  <a:pt x="566348" y="836"/>
                  <a:pt x="559775" y="836"/>
                </a:cubicBezTo>
                <a:lnTo>
                  <a:pt x="107867" y="836"/>
                </a:lnTo>
                <a:cubicBezTo>
                  <a:pt x="101294" y="836"/>
                  <a:pt x="95974" y="6155"/>
                  <a:pt x="95974" y="12729"/>
                </a:cubicBezTo>
                <a:lnTo>
                  <a:pt x="95974" y="60298"/>
                </a:lnTo>
                <a:cubicBezTo>
                  <a:pt x="95974" y="66872"/>
                  <a:pt x="101294" y="72191"/>
                  <a:pt x="107867" y="72191"/>
                </a:cubicBezTo>
                <a:lnTo>
                  <a:pt x="139679" y="72191"/>
                </a:lnTo>
                <a:lnTo>
                  <a:pt x="64803" y="334277"/>
                </a:lnTo>
                <a:cubicBezTo>
                  <a:pt x="63289" y="334161"/>
                  <a:pt x="61842" y="333821"/>
                  <a:pt x="60298" y="333821"/>
                </a:cubicBezTo>
                <a:cubicBezTo>
                  <a:pt x="27501" y="333821"/>
                  <a:pt x="836" y="360498"/>
                  <a:pt x="836" y="393284"/>
                </a:cubicBezTo>
                <a:cubicBezTo>
                  <a:pt x="836" y="426070"/>
                  <a:pt x="27501" y="452745"/>
                  <a:pt x="60297" y="452745"/>
                </a:cubicBezTo>
                <a:cubicBezTo>
                  <a:pt x="93095" y="452745"/>
                  <a:pt x="119759" y="426068"/>
                  <a:pt x="119759" y="393284"/>
                </a:cubicBezTo>
                <a:cubicBezTo>
                  <a:pt x="119759" y="370412"/>
                  <a:pt x="106641" y="350748"/>
                  <a:pt x="87658" y="340803"/>
                </a:cubicBezTo>
                <a:lnTo>
                  <a:pt x="164398" y="72191"/>
                </a:lnTo>
                <a:lnTo>
                  <a:pt x="262466" y="72191"/>
                </a:lnTo>
                <a:lnTo>
                  <a:pt x="262466" y="358810"/>
                </a:lnTo>
                <a:cubicBezTo>
                  <a:pt x="235354" y="364335"/>
                  <a:pt x="214898" y="388355"/>
                  <a:pt x="214898" y="417068"/>
                </a:cubicBezTo>
                <a:cubicBezTo>
                  <a:pt x="214898" y="449853"/>
                  <a:pt x="241563" y="476529"/>
                  <a:pt x="274359" y="476529"/>
                </a:cubicBezTo>
                <a:cubicBezTo>
                  <a:pt x="307156" y="476529"/>
                  <a:pt x="333820" y="449853"/>
                  <a:pt x="333820" y="417068"/>
                </a:cubicBezTo>
                <a:cubicBezTo>
                  <a:pt x="333820" y="388355"/>
                  <a:pt x="313364" y="364335"/>
                  <a:pt x="286251" y="358810"/>
                </a:cubicBezTo>
                <a:lnTo>
                  <a:pt x="286251" y="72191"/>
                </a:lnTo>
                <a:lnTo>
                  <a:pt x="381389" y="72191"/>
                </a:lnTo>
                <a:lnTo>
                  <a:pt x="381389" y="358810"/>
                </a:lnTo>
                <a:cubicBezTo>
                  <a:pt x="354275" y="364335"/>
                  <a:pt x="333819" y="388355"/>
                  <a:pt x="333819" y="417068"/>
                </a:cubicBezTo>
                <a:cubicBezTo>
                  <a:pt x="333819" y="449853"/>
                  <a:pt x="360484" y="476529"/>
                  <a:pt x="393280" y="476529"/>
                </a:cubicBezTo>
                <a:cubicBezTo>
                  <a:pt x="426076" y="476529"/>
                  <a:pt x="452741" y="449853"/>
                  <a:pt x="452741" y="417068"/>
                </a:cubicBezTo>
                <a:cubicBezTo>
                  <a:pt x="452741" y="388355"/>
                  <a:pt x="432285" y="364335"/>
                  <a:pt x="405172" y="358810"/>
                </a:cubicBezTo>
                <a:lnTo>
                  <a:pt x="405172" y="72191"/>
                </a:lnTo>
                <a:lnTo>
                  <a:pt x="500313" y="72191"/>
                </a:lnTo>
                <a:lnTo>
                  <a:pt x="500313" y="358810"/>
                </a:lnTo>
                <a:cubicBezTo>
                  <a:pt x="473200" y="364335"/>
                  <a:pt x="452744" y="388355"/>
                  <a:pt x="452744" y="417068"/>
                </a:cubicBezTo>
                <a:cubicBezTo>
                  <a:pt x="452744" y="449853"/>
                  <a:pt x="479409" y="476529"/>
                  <a:pt x="512205" y="476529"/>
                </a:cubicBezTo>
                <a:cubicBezTo>
                  <a:pt x="545001" y="476529"/>
                  <a:pt x="571667" y="449853"/>
                  <a:pt x="571667" y="417068"/>
                </a:cubicBezTo>
                <a:cubicBezTo>
                  <a:pt x="571667" y="388355"/>
                  <a:pt x="551211" y="364335"/>
                  <a:pt x="524098" y="358810"/>
                </a:cubicBezTo>
                <a:lnTo>
                  <a:pt x="524098" y="72191"/>
                </a:lnTo>
                <a:lnTo>
                  <a:pt x="559775" y="7219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Forma libre 198">
            <a:extLst>
              <a:ext uri="{FF2B5EF4-FFF2-40B4-BE49-F238E27FC236}">
                <a16:creationId xmlns:a16="http://schemas.microsoft.com/office/drawing/2014/main" id="{E927D6A7-5B98-3A4F-87E9-F77896E94F4C}"/>
              </a:ext>
            </a:extLst>
          </p:cNvPr>
          <p:cNvSpPr/>
          <p:nvPr/>
        </p:nvSpPr>
        <p:spPr>
          <a:xfrm>
            <a:off x="15655784" y="8967260"/>
            <a:ext cx="1393307" cy="1044993"/>
          </a:xfrm>
          <a:custGeom>
            <a:avLst/>
            <a:gdLst>
              <a:gd name="connsiteX0" fmla="*/ 570259 w 570825"/>
              <a:gd name="connsiteY0" fmla="*/ 210427 h 428124"/>
              <a:gd name="connsiteX1" fmla="*/ 285412 w 570825"/>
              <a:gd name="connsiteY1" fmla="*/ 0 h 428124"/>
              <a:gd name="connsiteX2" fmla="*/ 566 w 570825"/>
              <a:gd name="connsiteY2" fmla="*/ 210427 h 428124"/>
              <a:gd name="connsiteX3" fmla="*/ 566 w 570825"/>
              <a:gd name="connsiteY3" fmla="*/ 217697 h 428124"/>
              <a:gd name="connsiteX4" fmla="*/ 285413 w 570825"/>
              <a:gd name="connsiteY4" fmla="*/ 428124 h 428124"/>
              <a:gd name="connsiteX5" fmla="*/ 570260 w 570825"/>
              <a:gd name="connsiteY5" fmla="*/ 217697 h 428124"/>
              <a:gd name="connsiteX6" fmla="*/ 570259 w 570825"/>
              <a:gd name="connsiteY6" fmla="*/ 210427 h 428124"/>
              <a:gd name="connsiteX7" fmla="*/ 285412 w 570825"/>
              <a:gd name="connsiteY7" fmla="*/ 380555 h 428124"/>
              <a:gd name="connsiteX8" fmla="*/ 118920 w 570825"/>
              <a:gd name="connsiteY8" fmla="*/ 214063 h 428124"/>
              <a:gd name="connsiteX9" fmla="*/ 285412 w 570825"/>
              <a:gd name="connsiteY9" fmla="*/ 47571 h 428124"/>
              <a:gd name="connsiteX10" fmla="*/ 451904 w 570825"/>
              <a:gd name="connsiteY10" fmla="*/ 214063 h 428124"/>
              <a:gd name="connsiteX11" fmla="*/ 285412 w 570825"/>
              <a:gd name="connsiteY11" fmla="*/ 380555 h 4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825" h="428124">
                <a:moveTo>
                  <a:pt x="570259" y="210427"/>
                </a:moveTo>
                <a:cubicBezTo>
                  <a:pt x="529809" y="84559"/>
                  <a:pt x="415334" y="0"/>
                  <a:pt x="285412" y="0"/>
                </a:cubicBezTo>
                <a:cubicBezTo>
                  <a:pt x="155490" y="0"/>
                  <a:pt x="41016" y="84559"/>
                  <a:pt x="566" y="210427"/>
                </a:cubicBezTo>
                <a:cubicBezTo>
                  <a:pt x="-189" y="212785"/>
                  <a:pt x="-189" y="215339"/>
                  <a:pt x="566" y="217697"/>
                </a:cubicBezTo>
                <a:cubicBezTo>
                  <a:pt x="41016" y="343566"/>
                  <a:pt x="155491" y="428124"/>
                  <a:pt x="285413" y="428124"/>
                </a:cubicBezTo>
                <a:cubicBezTo>
                  <a:pt x="415335" y="428124"/>
                  <a:pt x="529809" y="343566"/>
                  <a:pt x="570260" y="217697"/>
                </a:cubicBezTo>
                <a:cubicBezTo>
                  <a:pt x="571014" y="215339"/>
                  <a:pt x="571014" y="212785"/>
                  <a:pt x="570259" y="210427"/>
                </a:cubicBezTo>
                <a:close/>
                <a:moveTo>
                  <a:pt x="285412" y="380555"/>
                </a:moveTo>
                <a:cubicBezTo>
                  <a:pt x="193606" y="380555"/>
                  <a:pt x="118920" y="305867"/>
                  <a:pt x="118920" y="214063"/>
                </a:cubicBezTo>
                <a:cubicBezTo>
                  <a:pt x="118920" y="122258"/>
                  <a:pt x="193607" y="47571"/>
                  <a:pt x="285412" y="47571"/>
                </a:cubicBezTo>
                <a:cubicBezTo>
                  <a:pt x="377216" y="47571"/>
                  <a:pt x="451904" y="122258"/>
                  <a:pt x="451904" y="214063"/>
                </a:cubicBezTo>
                <a:cubicBezTo>
                  <a:pt x="451904" y="305867"/>
                  <a:pt x="377218" y="380555"/>
                  <a:pt x="285412" y="380555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199">
            <a:extLst>
              <a:ext uri="{FF2B5EF4-FFF2-40B4-BE49-F238E27FC236}">
                <a16:creationId xmlns:a16="http://schemas.microsoft.com/office/drawing/2014/main" id="{EC6BF3A2-502B-5E44-A33E-1E89ABA87FF1}"/>
              </a:ext>
            </a:extLst>
          </p:cNvPr>
          <p:cNvSpPr/>
          <p:nvPr/>
        </p:nvSpPr>
        <p:spPr>
          <a:xfrm>
            <a:off x="16120217" y="9257537"/>
            <a:ext cx="464438" cy="464438"/>
          </a:xfrm>
          <a:custGeom>
            <a:avLst/>
            <a:gdLst>
              <a:gd name="connsiteX0" fmla="*/ 190276 w 190276"/>
              <a:gd name="connsiteY0" fmla="*/ 95138 h 190276"/>
              <a:gd name="connsiteX1" fmla="*/ 95138 w 190276"/>
              <a:gd name="connsiteY1" fmla="*/ 190276 h 190276"/>
              <a:gd name="connsiteX2" fmla="*/ 0 w 190276"/>
              <a:gd name="connsiteY2" fmla="*/ 95138 h 190276"/>
              <a:gd name="connsiteX3" fmla="*/ 95138 w 190276"/>
              <a:gd name="connsiteY3" fmla="*/ 0 h 190276"/>
              <a:gd name="connsiteX4" fmla="*/ 190276 w 190276"/>
              <a:gd name="connsiteY4" fmla="*/ 95138 h 19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76" h="190276">
                <a:moveTo>
                  <a:pt x="190276" y="95138"/>
                </a:moveTo>
                <a:cubicBezTo>
                  <a:pt x="190276" y="147681"/>
                  <a:pt x="147681" y="190276"/>
                  <a:pt x="95138" y="190276"/>
                </a:cubicBezTo>
                <a:cubicBezTo>
                  <a:pt x="42595" y="190276"/>
                  <a:pt x="0" y="147681"/>
                  <a:pt x="0" y="95138"/>
                </a:cubicBezTo>
                <a:cubicBezTo>
                  <a:pt x="0" y="42595"/>
                  <a:pt x="42595" y="0"/>
                  <a:pt x="95138" y="0"/>
                </a:cubicBezTo>
                <a:cubicBezTo>
                  <a:pt x="147681" y="0"/>
                  <a:pt x="190276" y="42595"/>
                  <a:pt x="190276" y="9513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434">
            <a:extLst>
              <a:ext uri="{FF2B5EF4-FFF2-40B4-BE49-F238E27FC236}">
                <a16:creationId xmlns:a16="http://schemas.microsoft.com/office/drawing/2014/main" id="{0CFCAE64-70EC-7041-951F-FFBAD8B89816}"/>
              </a:ext>
            </a:extLst>
          </p:cNvPr>
          <p:cNvSpPr/>
          <p:nvPr/>
        </p:nvSpPr>
        <p:spPr>
          <a:xfrm>
            <a:off x="20338476" y="6488582"/>
            <a:ext cx="384760" cy="384760"/>
          </a:xfrm>
          <a:custGeom>
            <a:avLst/>
            <a:gdLst>
              <a:gd name="connsiteX0" fmla="*/ 5405 w 209231"/>
              <a:gd name="connsiteY0" fmla="*/ 187673 h 209231"/>
              <a:gd name="connsiteX1" fmla="*/ 14110 w 209231"/>
              <a:gd name="connsiteY1" fmla="*/ 196383 h 209231"/>
              <a:gd name="connsiteX2" fmla="*/ 45683 w 209231"/>
              <a:gd name="connsiteY2" fmla="*/ 209484 h 209231"/>
              <a:gd name="connsiteX3" fmla="*/ 77242 w 209231"/>
              <a:gd name="connsiteY3" fmla="*/ 196398 h 209231"/>
              <a:gd name="connsiteX4" fmla="*/ 196257 w 209231"/>
              <a:gd name="connsiteY4" fmla="*/ 77305 h 209231"/>
              <a:gd name="connsiteX5" fmla="*/ 209348 w 209231"/>
              <a:gd name="connsiteY5" fmla="*/ 45711 h 209231"/>
              <a:gd name="connsiteX6" fmla="*/ 196271 w 209231"/>
              <a:gd name="connsiteY6" fmla="*/ 14131 h 209231"/>
              <a:gd name="connsiteX7" fmla="*/ 187553 w 209231"/>
              <a:gd name="connsiteY7" fmla="*/ 5408 h 209231"/>
              <a:gd name="connsiteX8" fmla="*/ 166514 w 209231"/>
              <a:gd name="connsiteY8" fmla="*/ 5408 h 209231"/>
              <a:gd name="connsiteX9" fmla="*/ 5405 w 209231"/>
              <a:gd name="connsiteY9" fmla="*/ 166622 h 209231"/>
              <a:gd name="connsiteX10" fmla="*/ 5405 w 209231"/>
              <a:gd name="connsiteY10" fmla="*/ 187673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5405" y="187673"/>
                </a:moveTo>
                <a:lnTo>
                  <a:pt x="14110" y="196383"/>
                </a:lnTo>
                <a:cubicBezTo>
                  <a:pt x="22522" y="204830"/>
                  <a:pt x="33740" y="209484"/>
                  <a:pt x="45683" y="209484"/>
                </a:cubicBezTo>
                <a:cubicBezTo>
                  <a:pt x="57625" y="209484"/>
                  <a:pt x="68843" y="204830"/>
                  <a:pt x="77242" y="196398"/>
                </a:cubicBezTo>
                <a:lnTo>
                  <a:pt x="196257" y="77305"/>
                </a:lnTo>
                <a:cubicBezTo>
                  <a:pt x="204698" y="68887"/>
                  <a:pt x="209348" y="57662"/>
                  <a:pt x="209348" y="45711"/>
                </a:cubicBezTo>
                <a:cubicBezTo>
                  <a:pt x="209348" y="33760"/>
                  <a:pt x="204698" y="22535"/>
                  <a:pt x="196271" y="14131"/>
                </a:cubicBezTo>
                <a:lnTo>
                  <a:pt x="187553" y="5408"/>
                </a:lnTo>
                <a:cubicBezTo>
                  <a:pt x="181740" y="-408"/>
                  <a:pt x="172325" y="-408"/>
                  <a:pt x="166514" y="5408"/>
                </a:cubicBezTo>
                <a:lnTo>
                  <a:pt x="5405" y="166622"/>
                </a:lnTo>
                <a:cubicBezTo>
                  <a:pt x="-407" y="172436"/>
                  <a:pt x="-407" y="181857"/>
                  <a:pt x="5405" y="18767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Forma libre 435">
            <a:extLst>
              <a:ext uri="{FF2B5EF4-FFF2-40B4-BE49-F238E27FC236}">
                <a16:creationId xmlns:a16="http://schemas.microsoft.com/office/drawing/2014/main" id="{DC08A32D-2E59-5744-8254-11F21F439D52}"/>
              </a:ext>
            </a:extLst>
          </p:cNvPr>
          <p:cNvSpPr/>
          <p:nvPr/>
        </p:nvSpPr>
        <p:spPr>
          <a:xfrm>
            <a:off x="19955425" y="6106068"/>
            <a:ext cx="384760" cy="384760"/>
          </a:xfrm>
          <a:custGeom>
            <a:avLst/>
            <a:gdLst>
              <a:gd name="connsiteX0" fmla="*/ 22841 w 209231"/>
              <a:gd name="connsiteY0" fmla="*/ 204690 h 209231"/>
              <a:gd name="connsiteX1" fmla="*/ 33361 w 209231"/>
              <a:gd name="connsiteY1" fmla="*/ 209052 h 209231"/>
              <a:gd name="connsiteX2" fmla="*/ 43881 w 209231"/>
              <a:gd name="connsiteY2" fmla="*/ 204690 h 209231"/>
              <a:gd name="connsiteX3" fmla="*/ 204990 w 209231"/>
              <a:gd name="connsiteY3" fmla="*/ 43476 h 209231"/>
              <a:gd name="connsiteX4" fmla="*/ 204990 w 209231"/>
              <a:gd name="connsiteY4" fmla="*/ 22423 h 209231"/>
              <a:gd name="connsiteX5" fmla="*/ 196286 w 209231"/>
              <a:gd name="connsiteY5" fmla="*/ 13714 h 209231"/>
              <a:gd name="connsiteX6" fmla="*/ 133154 w 209231"/>
              <a:gd name="connsiteY6" fmla="*/ 13700 h 209231"/>
              <a:gd name="connsiteX7" fmla="*/ 14137 w 209231"/>
              <a:gd name="connsiteY7" fmla="*/ 132792 h 209231"/>
              <a:gd name="connsiteX8" fmla="*/ 1046 w 209231"/>
              <a:gd name="connsiteY8" fmla="*/ 164385 h 209231"/>
              <a:gd name="connsiteX9" fmla="*/ 14123 w 209231"/>
              <a:gd name="connsiteY9" fmla="*/ 195965 h 209231"/>
              <a:gd name="connsiteX10" fmla="*/ 22841 w 209231"/>
              <a:gd name="connsiteY10" fmla="*/ 204690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22841" y="204690"/>
                </a:moveTo>
                <a:cubicBezTo>
                  <a:pt x="25747" y="207599"/>
                  <a:pt x="29555" y="209052"/>
                  <a:pt x="33361" y="209052"/>
                </a:cubicBezTo>
                <a:cubicBezTo>
                  <a:pt x="37168" y="209052"/>
                  <a:pt x="40974" y="207599"/>
                  <a:pt x="43881" y="204690"/>
                </a:cubicBezTo>
                <a:lnTo>
                  <a:pt x="204990" y="43476"/>
                </a:lnTo>
                <a:cubicBezTo>
                  <a:pt x="210802" y="37661"/>
                  <a:pt x="210802" y="28239"/>
                  <a:pt x="204990" y="22423"/>
                </a:cubicBezTo>
                <a:lnTo>
                  <a:pt x="196286" y="13714"/>
                </a:lnTo>
                <a:cubicBezTo>
                  <a:pt x="179459" y="-3181"/>
                  <a:pt x="149949" y="-3167"/>
                  <a:pt x="133154" y="13700"/>
                </a:cubicBezTo>
                <a:lnTo>
                  <a:pt x="14137" y="132792"/>
                </a:lnTo>
                <a:cubicBezTo>
                  <a:pt x="5695" y="141210"/>
                  <a:pt x="1046" y="152434"/>
                  <a:pt x="1046" y="164385"/>
                </a:cubicBezTo>
                <a:cubicBezTo>
                  <a:pt x="1046" y="176337"/>
                  <a:pt x="5695" y="187561"/>
                  <a:pt x="14123" y="195965"/>
                </a:cubicBezTo>
                <a:lnTo>
                  <a:pt x="22841" y="20469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Forma libre 436">
            <a:extLst>
              <a:ext uri="{FF2B5EF4-FFF2-40B4-BE49-F238E27FC236}">
                <a16:creationId xmlns:a16="http://schemas.microsoft.com/office/drawing/2014/main" id="{5AEE1E5E-5927-FD4D-B596-2B204FE5434B}"/>
              </a:ext>
            </a:extLst>
          </p:cNvPr>
          <p:cNvSpPr/>
          <p:nvPr/>
        </p:nvSpPr>
        <p:spPr>
          <a:xfrm>
            <a:off x="19517652" y="6214787"/>
            <a:ext cx="1097852" cy="1097852"/>
          </a:xfrm>
          <a:custGeom>
            <a:avLst/>
            <a:gdLst>
              <a:gd name="connsiteX0" fmla="*/ 409686 w 597007"/>
              <a:gd name="connsiteY0" fmla="*/ 294454 h 597007"/>
              <a:gd name="connsiteX1" fmla="*/ 420207 w 597007"/>
              <a:gd name="connsiteY1" fmla="*/ 298816 h 597007"/>
              <a:gd name="connsiteX2" fmla="*/ 430727 w 597007"/>
              <a:gd name="connsiteY2" fmla="*/ 294454 h 597007"/>
              <a:gd name="connsiteX3" fmla="*/ 591835 w 597007"/>
              <a:gd name="connsiteY3" fmla="*/ 133240 h 597007"/>
              <a:gd name="connsiteX4" fmla="*/ 591835 w 597007"/>
              <a:gd name="connsiteY4" fmla="*/ 112187 h 597007"/>
              <a:gd name="connsiteX5" fmla="*/ 485127 w 597007"/>
              <a:gd name="connsiteY5" fmla="*/ 5408 h 597007"/>
              <a:gd name="connsiteX6" fmla="*/ 464088 w 597007"/>
              <a:gd name="connsiteY6" fmla="*/ 5408 h 597007"/>
              <a:gd name="connsiteX7" fmla="*/ 302980 w 597007"/>
              <a:gd name="connsiteY7" fmla="*/ 166622 h 597007"/>
              <a:gd name="connsiteX8" fmla="*/ 302980 w 597007"/>
              <a:gd name="connsiteY8" fmla="*/ 187675 h 597007"/>
              <a:gd name="connsiteX9" fmla="*/ 324373 w 597007"/>
              <a:gd name="connsiteY9" fmla="*/ 209082 h 597007"/>
              <a:gd name="connsiteX10" fmla="*/ 18482 w 597007"/>
              <a:gd name="connsiteY10" fmla="*/ 494925 h 597007"/>
              <a:gd name="connsiteX11" fmla="*/ 1046 w 597007"/>
              <a:gd name="connsiteY11" fmla="*/ 537031 h 597007"/>
              <a:gd name="connsiteX12" fmla="*/ 60561 w 597007"/>
              <a:gd name="connsiteY12" fmla="*/ 596586 h 597007"/>
              <a:gd name="connsiteX13" fmla="*/ 102641 w 597007"/>
              <a:gd name="connsiteY13" fmla="*/ 579138 h 597007"/>
              <a:gd name="connsiteX14" fmla="*/ 388650 w 597007"/>
              <a:gd name="connsiteY14" fmla="*/ 273402 h 597007"/>
              <a:gd name="connsiteX15" fmla="*/ 409686 w 597007"/>
              <a:gd name="connsiteY15" fmla="*/ 294454 h 59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007" h="597007">
                <a:moveTo>
                  <a:pt x="409686" y="294454"/>
                </a:moveTo>
                <a:cubicBezTo>
                  <a:pt x="412592" y="297362"/>
                  <a:pt x="416400" y="298816"/>
                  <a:pt x="420207" y="298816"/>
                </a:cubicBezTo>
                <a:cubicBezTo>
                  <a:pt x="424013" y="298816"/>
                  <a:pt x="427820" y="297362"/>
                  <a:pt x="430727" y="294454"/>
                </a:cubicBezTo>
                <a:lnTo>
                  <a:pt x="591835" y="133240"/>
                </a:lnTo>
                <a:cubicBezTo>
                  <a:pt x="597647" y="127424"/>
                  <a:pt x="597647" y="118002"/>
                  <a:pt x="591835" y="112187"/>
                </a:cubicBezTo>
                <a:lnTo>
                  <a:pt x="485127" y="5408"/>
                </a:lnTo>
                <a:cubicBezTo>
                  <a:pt x="479314" y="-408"/>
                  <a:pt x="469899" y="-408"/>
                  <a:pt x="464088" y="5408"/>
                </a:cubicBezTo>
                <a:lnTo>
                  <a:pt x="302980" y="166622"/>
                </a:lnTo>
                <a:cubicBezTo>
                  <a:pt x="297167" y="172437"/>
                  <a:pt x="297167" y="181859"/>
                  <a:pt x="302980" y="187675"/>
                </a:cubicBezTo>
                <a:lnTo>
                  <a:pt x="324373" y="209082"/>
                </a:lnTo>
                <a:cubicBezTo>
                  <a:pt x="209155" y="308986"/>
                  <a:pt x="61068" y="452312"/>
                  <a:pt x="18482" y="494925"/>
                </a:cubicBezTo>
                <a:cubicBezTo>
                  <a:pt x="7235" y="506179"/>
                  <a:pt x="1046" y="521125"/>
                  <a:pt x="1046" y="537031"/>
                </a:cubicBezTo>
                <a:cubicBezTo>
                  <a:pt x="1046" y="569876"/>
                  <a:pt x="27737" y="596586"/>
                  <a:pt x="60561" y="596586"/>
                </a:cubicBezTo>
                <a:cubicBezTo>
                  <a:pt x="76457" y="596586"/>
                  <a:pt x="91394" y="590392"/>
                  <a:pt x="102641" y="579138"/>
                </a:cubicBezTo>
                <a:cubicBezTo>
                  <a:pt x="153904" y="527840"/>
                  <a:pt x="293648" y="383029"/>
                  <a:pt x="388650" y="273402"/>
                </a:cubicBezTo>
                <a:lnTo>
                  <a:pt x="409686" y="294454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437">
            <a:extLst>
              <a:ext uri="{FF2B5EF4-FFF2-40B4-BE49-F238E27FC236}">
                <a16:creationId xmlns:a16="http://schemas.microsoft.com/office/drawing/2014/main" id="{1733146C-7C6E-974D-AB93-6BE100AF46B3}"/>
              </a:ext>
            </a:extLst>
          </p:cNvPr>
          <p:cNvSpPr/>
          <p:nvPr/>
        </p:nvSpPr>
        <p:spPr>
          <a:xfrm>
            <a:off x="20010146" y="7036333"/>
            <a:ext cx="713091" cy="274463"/>
          </a:xfrm>
          <a:custGeom>
            <a:avLst/>
            <a:gdLst>
              <a:gd name="connsiteX0" fmla="*/ 298619 w 387775"/>
              <a:gd name="connsiteY0" fmla="*/ 1046 h 149251"/>
              <a:gd name="connsiteX1" fmla="*/ 90318 w 387775"/>
              <a:gd name="connsiteY1" fmla="*/ 1046 h 149251"/>
              <a:gd name="connsiteX2" fmla="*/ 1046 w 387775"/>
              <a:gd name="connsiteY2" fmla="*/ 89886 h 149251"/>
              <a:gd name="connsiteX3" fmla="*/ 60561 w 387775"/>
              <a:gd name="connsiteY3" fmla="*/ 149401 h 149251"/>
              <a:gd name="connsiteX4" fmla="*/ 328378 w 387775"/>
              <a:gd name="connsiteY4" fmla="*/ 149401 h 149251"/>
              <a:gd name="connsiteX5" fmla="*/ 387893 w 387775"/>
              <a:gd name="connsiteY5" fmla="*/ 89886 h 149251"/>
              <a:gd name="connsiteX6" fmla="*/ 298619 w 387775"/>
              <a:gd name="connsiteY6" fmla="*/ 1046 h 1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75" h="149251">
                <a:moveTo>
                  <a:pt x="298619" y="1046"/>
                </a:moveTo>
                <a:lnTo>
                  <a:pt x="90318" y="1046"/>
                </a:lnTo>
                <a:cubicBezTo>
                  <a:pt x="41090" y="1046"/>
                  <a:pt x="1046" y="40658"/>
                  <a:pt x="1046" y="89886"/>
                </a:cubicBezTo>
                <a:cubicBezTo>
                  <a:pt x="1046" y="122709"/>
                  <a:pt x="27737" y="149401"/>
                  <a:pt x="60561" y="149401"/>
                </a:cubicBezTo>
                <a:lnTo>
                  <a:pt x="328378" y="149401"/>
                </a:lnTo>
                <a:cubicBezTo>
                  <a:pt x="361200" y="149401"/>
                  <a:pt x="387893" y="122710"/>
                  <a:pt x="387893" y="89886"/>
                </a:cubicBezTo>
                <a:cubicBezTo>
                  <a:pt x="387891" y="40658"/>
                  <a:pt x="347847" y="1046"/>
                  <a:pt x="298619" y="104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3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068405" y="1022190"/>
            <a:ext cx="18240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Line 530">
            <a:extLst>
              <a:ext uri="{FF2B5EF4-FFF2-40B4-BE49-F238E27FC236}">
                <a16:creationId xmlns:a16="http://schemas.microsoft.com/office/drawing/2014/main" id="{6B0E67BD-F294-2344-AEE1-8CA0CEFBA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4218" y="11414825"/>
            <a:ext cx="17578313" cy="1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0" name="Line 531">
            <a:extLst>
              <a:ext uri="{FF2B5EF4-FFF2-40B4-BE49-F238E27FC236}">
                <a16:creationId xmlns:a16="http://schemas.microsoft.com/office/drawing/2014/main" id="{000EFF52-E65A-7E4F-A318-7E04BA6FB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9798" y="10521198"/>
            <a:ext cx="10901" cy="8936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1" name="Freeform 532">
            <a:extLst>
              <a:ext uri="{FF2B5EF4-FFF2-40B4-BE49-F238E27FC236}">
                <a16:creationId xmlns:a16="http://schemas.microsoft.com/office/drawing/2014/main" id="{6778AC12-F5B1-C144-BDEF-358C6217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635" y="11218664"/>
            <a:ext cx="392324" cy="392324"/>
          </a:xfrm>
          <a:custGeom>
            <a:avLst/>
            <a:gdLst>
              <a:gd name="T0" fmla="*/ 157 w 158"/>
              <a:gd name="T1" fmla="*/ 78 h 157"/>
              <a:gd name="T2" fmla="*/ 157 w 158"/>
              <a:gd name="T3" fmla="*/ 78 h 157"/>
              <a:gd name="T4" fmla="*/ 78 w 158"/>
              <a:gd name="T5" fmla="*/ 156 h 157"/>
              <a:gd name="T6" fmla="*/ 0 w 158"/>
              <a:gd name="T7" fmla="*/ 78 h 157"/>
              <a:gd name="T8" fmla="*/ 78 w 158"/>
              <a:gd name="T9" fmla="*/ 0 h 157"/>
              <a:gd name="T10" fmla="*/ 157 w 158"/>
              <a:gd name="T1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7">
                <a:moveTo>
                  <a:pt x="157" y="78"/>
                </a:moveTo>
                <a:lnTo>
                  <a:pt x="157" y="78"/>
                </a:lnTo>
                <a:cubicBezTo>
                  <a:pt x="157" y="117"/>
                  <a:pt x="117" y="156"/>
                  <a:pt x="78" y="156"/>
                </a:cubicBezTo>
                <a:cubicBezTo>
                  <a:pt x="39" y="156"/>
                  <a:pt x="0" y="117"/>
                  <a:pt x="0" y="78"/>
                </a:cubicBezTo>
                <a:cubicBezTo>
                  <a:pt x="0" y="38"/>
                  <a:pt x="39" y="0"/>
                  <a:pt x="78" y="0"/>
                </a:cubicBezTo>
                <a:cubicBezTo>
                  <a:pt x="117" y="0"/>
                  <a:pt x="157" y="38"/>
                  <a:pt x="157" y="78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Line 533">
            <a:extLst>
              <a:ext uri="{FF2B5EF4-FFF2-40B4-BE49-F238E27FC236}">
                <a16:creationId xmlns:a16="http://schemas.microsoft.com/office/drawing/2014/main" id="{E228DCD9-054B-684C-9C94-A4CA17548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5211" y="10521198"/>
            <a:ext cx="10894" cy="8936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3" name="Freeform 534">
            <a:extLst>
              <a:ext uri="{FF2B5EF4-FFF2-40B4-BE49-F238E27FC236}">
                <a16:creationId xmlns:a16="http://schemas.microsoft.com/office/drawing/2014/main" id="{2671C47D-F300-1C4C-B24A-0961DD4F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049" y="11218664"/>
            <a:ext cx="392324" cy="392324"/>
          </a:xfrm>
          <a:custGeom>
            <a:avLst/>
            <a:gdLst>
              <a:gd name="T0" fmla="*/ 157 w 158"/>
              <a:gd name="T1" fmla="*/ 78 h 157"/>
              <a:gd name="T2" fmla="*/ 157 w 158"/>
              <a:gd name="T3" fmla="*/ 78 h 157"/>
              <a:gd name="T4" fmla="*/ 79 w 158"/>
              <a:gd name="T5" fmla="*/ 156 h 157"/>
              <a:gd name="T6" fmla="*/ 0 w 158"/>
              <a:gd name="T7" fmla="*/ 78 h 157"/>
              <a:gd name="T8" fmla="*/ 79 w 158"/>
              <a:gd name="T9" fmla="*/ 0 h 157"/>
              <a:gd name="T10" fmla="*/ 157 w 158"/>
              <a:gd name="T1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7">
                <a:moveTo>
                  <a:pt x="157" y="78"/>
                </a:moveTo>
                <a:lnTo>
                  <a:pt x="157" y="78"/>
                </a:lnTo>
                <a:cubicBezTo>
                  <a:pt x="157" y="117"/>
                  <a:pt x="118" y="156"/>
                  <a:pt x="79" y="156"/>
                </a:cubicBezTo>
                <a:cubicBezTo>
                  <a:pt x="20" y="156"/>
                  <a:pt x="0" y="117"/>
                  <a:pt x="0" y="78"/>
                </a:cubicBezTo>
                <a:cubicBezTo>
                  <a:pt x="0" y="38"/>
                  <a:pt x="20" y="0"/>
                  <a:pt x="79" y="0"/>
                </a:cubicBezTo>
                <a:cubicBezTo>
                  <a:pt x="118" y="0"/>
                  <a:pt x="157" y="38"/>
                  <a:pt x="157" y="78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Line 535">
            <a:extLst>
              <a:ext uri="{FF2B5EF4-FFF2-40B4-BE49-F238E27FC236}">
                <a16:creationId xmlns:a16="http://schemas.microsoft.com/office/drawing/2014/main" id="{80C87E98-58D5-8B49-B8FE-FFADD042C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66131" y="10521198"/>
            <a:ext cx="10894" cy="8936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5" name="Freeform 536">
            <a:extLst>
              <a:ext uri="{FF2B5EF4-FFF2-40B4-BE49-F238E27FC236}">
                <a16:creationId xmlns:a16="http://schemas.microsoft.com/office/drawing/2014/main" id="{201C7DA6-5284-5D4D-BB82-EE44768E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969" y="11218664"/>
            <a:ext cx="392324" cy="392324"/>
          </a:xfrm>
          <a:custGeom>
            <a:avLst/>
            <a:gdLst>
              <a:gd name="T0" fmla="*/ 157 w 158"/>
              <a:gd name="T1" fmla="*/ 78 h 157"/>
              <a:gd name="T2" fmla="*/ 157 w 158"/>
              <a:gd name="T3" fmla="*/ 78 h 157"/>
              <a:gd name="T4" fmla="*/ 79 w 158"/>
              <a:gd name="T5" fmla="*/ 156 h 157"/>
              <a:gd name="T6" fmla="*/ 0 w 158"/>
              <a:gd name="T7" fmla="*/ 78 h 157"/>
              <a:gd name="T8" fmla="*/ 79 w 158"/>
              <a:gd name="T9" fmla="*/ 0 h 157"/>
              <a:gd name="T10" fmla="*/ 157 w 158"/>
              <a:gd name="T1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7">
                <a:moveTo>
                  <a:pt x="157" y="78"/>
                </a:moveTo>
                <a:lnTo>
                  <a:pt x="157" y="78"/>
                </a:lnTo>
                <a:cubicBezTo>
                  <a:pt x="157" y="117"/>
                  <a:pt x="118" y="156"/>
                  <a:pt x="79" y="156"/>
                </a:cubicBezTo>
                <a:cubicBezTo>
                  <a:pt x="40" y="156"/>
                  <a:pt x="0" y="117"/>
                  <a:pt x="0" y="78"/>
                </a:cubicBezTo>
                <a:cubicBezTo>
                  <a:pt x="0" y="38"/>
                  <a:pt x="40" y="0"/>
                  <a:pt x="79" y="0"/>
                </a:cubicBezTo>
                <a:cubicBezTo>
                  <a:pt x="118" y="0"/>
                  <a:pt x="157" y="38"/>
                  <a:pt x="157" y="78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Line 537">
            <a:extLst>
              <a:ext uri="{FF2B5EF4-FFF2-40B4-BE49-F238E27FC236}">
                <a16:creationId xmlns:a16="http://schemas.microsoft.com/office/drawing/2014/main" id="{96620590-0312-904E-A2F5-C750068C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51538" y="10521198"/>
            <a:ext cx="10901" cy="8936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37" name="Freeform 538">
            <a:extLst>
              <a:ext uri="{FF2B5EF4-FFF2-40B4-BE49-F238E27FC236}">
                <a16:creationId xmlns:a16="http://schemas.microsoft.com/office/drawing/2014/main" id="{76E898F9-3B75-274E-8C9F-87237486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376" y="11218664"/>
            <a:ext cx="392324" cy="392324"/>
          </a:xfrm>
          <a:custGeom>
            <a:avLst/>
            <a:gdLst>
              <a:gd name="T0" fmla="*/ 157 w 158"/>
              <a:gd name="T1" fmla="*/ 78 h 157"/>
              <a:gd name="T2" fmla="*/ 157 w 158"/>
              <a:gd name="T3" fmla="*/ 78 h 157"/>
              <a:gd name="T4" fmla="*/ 79 w 158"/>
              <a:gd name="T5" fmla="*/ 156 h 157"/>
              <a:gd name="T6" fmla="*/ 0 w 158"/>
              <a:gd name="T7" fmla="*/ 78 h 157"/>
              <a:gd name="T8" fmla="*/ 79 w 158"/>
              <a:gd name="T9" fmla="*/ 0 h 157"/>
              <a:gd name="T10" fmla="*/ 157 w 158"/>
              <a:gd name="T1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7">
                <a:moveTo>
                  <a:pt x="157" y="78"/>
                </a:moveTo>
                <a:lnTo>
                  <a:pt x="157" y="78"/>
                </a:lnTo>
                <a:cubicBezTo>
                  <a:pt x="157" y="117"/>
                  <a:pt x="117" y="156"/>
                  <a:pt x="79" y="156"/>
                </a:cubicBezTo>
                <a:cubicBezTo>
                  <a:pt x="39" y="156"/>
                  <a:pt x="0" y="117"/>
                  <a:pt x="0" y="78"/>
                </a:cubicBezTo>
                <a:cubicBezTo>
                  <a:pt x="0" y="38"/>
                  <a:pt x="39" y="0"/>
                  <a:pt x="79" y="0"/>
                </a:cubicBezTo>
                <a:cubicBezTo>
                  <a:pt x="117" y="0"/>
                  <a:pt x="157" y="38"/>
                  <a:pt x="157" y="78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Line 539">
            <a:extLst>
              <a:ext uri="{FF2B5EF4-FFF2-40B4-BE49-F238E27FC236}">
                <a16:creationId xmlns:a16="http://schemas.microsoft.com/office/drawing/2014/main" id="{962F790C-AF95-A744-9BD5-F25FF1CD5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2458" y="10521198"/>
            <a:ext cx="10901" cy="893628"/>
          </a:xfrm>
          <a:prstGeom prst="line">
            <a:avLst/>
          </a:prstGeom>
          <a:noFill/>
          <a:ln w="76200" cap="flat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41" name="Freeform 540">
            <a:extLst>
              <a:ext uri="{FF2B5EF4-FFF2-40B4-BE49-F238E27FC236}">
                <a16:creationId xmlns:a16="http://schemas.microsoft.com/office/drawing/2014/main" id="{8298D4EE-CFDE-0C4E-955B-970FD0E2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6296" y="11218664"/>
            <a:ext cx="392324" cy="392324"/>
          </a:xfrm>
          <a:custGeom>
            <a:avLst/>
            <a:gdLst>
              <a:gd name="T0" fmla="*/ 157 w 158"/>
              <a:gd name="T1" fmla="*/ 78 h 157"/>
              <a:gd name="T2" fmla="*/ 157 w 158"/>
              <a:gd name="T3" fmla="*/ 78 h 157"/>
              <a:gd name="T4" fmla="*/ 78 w 158"/>
              <a:gd name="T5" fmla="*/ 156 h 157"/>
              <a:gd name="T6" fmla="*/ 0 w 158"/>
              <a:gd name="T7" fmla="*/ 78 h 157"/>
              <a:gd name="T8" fmla="*/ 78 w 158"/>
              <a:gd name="T9" fmla="*/ 0 h 157"/>
              <a:gd name="T10" fmla="*/ 157 w 158"/>
              <a:gd name="T11" fmla="*/ 7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7">
                <a:moveTo>
                  <a:pt x="157" y="78"/>
                </a:moveTo>
                <a:lnTo>
                  <a:pt x="157" y="78"/>
                </a:lnTo>
                <a:cubicBezTo>
                  <a:pt x="157" y="117"/>
                  <a:pt x="118" y="156"/>
                  <a:pt x="78" y="156"/>
                </a:cubicBezTo>
                <a:cubicBezTo>
                  <a:pt x="40" y="156"/>
                  <a:pt x="0" y="117"/>
                  <a:pt x="0" y="78"/>
                </a:cubicBezTo>
                <a:cubicBezTo>
                  <a:pt x="0" y="38"/>
                  <a:pt x="40" y="0"/>
                  <a:pt x="78" y="0"/>
                </a:cubicBezTo>
                <a:cubicBezTo>
                  <a:pt x="118" y="0"/>
                  <a:pt x="157" y="38"/>
                  <a:pt x="157" y="78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554">
            <a:extLst>
              <a:ext uri="{FF2B5EF4-FFF2-40B4-BE49-F238E27FC236}">
                <a16:creationId xmlns:a16="http://schemas.microsoft.com/office/drawing/2014/main" id="{753908EC-AD53-BB48-AE9C-5EA5F83B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218" y="4919676"/>
            <a:ext cx="3291167" cy="4696992"/>
          </a:xfrm>
          <a:custGeom>
            <a:avLst/>
            <a:gdLst>
              <a:gd name="T0" fmla="*/ 1234 w 1333"/>
              <a:gd name="T1" fmla="*/ 1900 h 1901"/>
              <a:gd name="T2" fmla="*/ 1234 w 1333"/>
              <a:gd name="T3" fmla="*/ 1900 h 1901"/>
              <a:gd name="T4" fmla="*/ 98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6 w 1333"/>
              <a:gd name="T11" fmla="*/ 0 h 1901"/>
              <a:gd name="T12" fmla="*/ 666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4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4" y="1900"/>
                </a:moveTo>
                <a:lnTo>
                  <a:pt x="1234" y="1900"/>
                </a:lnTo>
                <a:cubicBezTo>
                  <a:pt x="98" y="1900"/>
                  <a:pt x="98" y="1900"/>
                  <a:pt x="98" y="1900"/>
                </a:cubicBezTo>
                <a:cubicBezTo>
                  <a:pt x="40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4" y="0"/>
                  <a:pt x="666" y="0"/>
                </a:cubicBezTo>
                <a:lnTo>
                  <a:pt x="666" y="0"/>
                </a:lnTo>
                <a:cubicBezTo>
                  <a:pt x="1038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93" y="1900"/>
                  <a:pt x="1234" y="1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555">
            <a:extLst>
              <a:ext uri="{FF2B5EF4-FFF2-40B4-BE49-F238E27FC236}">
                <a16:creationId xmlns:a16="http://schemas.microsoft.com/office/drawing/2014/main" id="{214F0F6C-44DD-E546-95A5-4D54FFBE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374" y="8701245"/>
            <a:ext cx="1841749" cy="1841749"/>
          </a:xfrm>
          <a:custGeom>
            <a:avLst/>
            <a:gdLst>
              <a:gd name="T0" fmla="*/ 744 w 745"/>
              <a:gd name="T1" fmla="*/ 372 h 745"/>
              <a:gd name="T2" fmla="*/ 744 w 745"/>
              <a:gd name="T3" fmla="*/ 372 h 745"/>
              <a:gd name="T4" fmla="*/ 372 w 745"/>
              <a:gd name="T5" fmla="*/ 744 h 745"/>
              <a:gd name="T6" fmla="*/ 0 w 745"/>
              <a:gd name="T7" fmla="*/ 372 h 745"/>
              <a:gd name="T8" fmla="*/ 372 w 745"/>
              <a:gd name="T9" fmla="*/ 0 h 745"/>
              <a:gd name="T10" fmla="*/ 744 w 745"/>
              <a:gd name="T11" fmla="*/ 372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744" y="372"/>
                </a:moveTo>
                <a:lnTo>
                  <a:pt x="744" y="372"/>
                </a:lnTo>
                <a:cubicBezTo>
                  <a:pt x="744" y="568"/>
                  <a:pt x="568" y="744"/>
                  <a:pt x="372" y="744"/>
                </a:cubicBezTo>
                <a:cubicBezTo>
                  <a:pt x="176" y="744"/>
                  <a:pt x="0" y="568"/>
                  <a:pt x="0" y="372"/>
                </a:cubicBezTo>
                <a:cubicBezTo>
                  <a:pt x="0" y="157"/>
                  <a:pt x="176" y="0"/>
                  <a:pt x="372" y="0"/>
                </a:cubicBezTo>
                <a:cubicBezTo>
                  <a:pt x="568" y="0"/>
                  <a:pt x="744" y="157"/>
                  <a:pt x="744" y="372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580">
            <a:extLst>
              <a:ext uri="{FF2B5EF4-FFF2-40B4-BE49-F238E27FC236}">
                <a16:creationId xmlns:a16="http://schemas.microsoft.com/office/drawing/2014/main" id="{2E396FCD-B94B-D745-9E71-6281E773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624" y="4919676"/>
            <a:ext cx="3291167" cy="4696992"/>
          </a:xfrm>
          <a:custGeom>
            <a:avLst/>
            <a:gdLst>
              <a:gd name="T0" fmla="*/ 1234 w 1333"/>
              <a:gd name="T1" fmla="*/ 1900 h 1901"/>
              <a:gd name="T2" fmla="*/ 1234 w 1333"/>
              <a:gd name="T3" fmla="*/ 1900 h 1901"/>
              <a:gd name="T4" fmla="*/ 98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6 w 1333"/>
              <a:gd name="T11" fmla="*/ 0 h 1901"/>
              <a:gd name="T12" fmla="*/ 666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4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4" y="1900"/>
                </a:moveTo>
                <a:lnTo>
                  <a:pt x="1234" y="1900"/>
                </a:lnTo>
                <a:cubicBezTo>
                  <a:pt x="98" y="1900"/>
                  <a:pt x="98" y="1900"/>
                  <a:pt x="98" y="1900"/>
                </a:cubicBezTo>
                <a:cubicBezTo>
                  <a:pt x="39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3" y="0"/>
                  <a:pt x="666" y="0"/>
                </a:cubicBezTo>
                <a:lnTo>
                  <a:pt x="666" y="0"/>
                </a:lnTo>
                <a:cubicBezTo>
                  <a:pt x="1019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73" y="1900"/>
                  <a:pt x="1234" y="19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581">
            <a:extLst>
              <a:ext uri="{FF2B5EF4-FFF2-40B4-BE49-F238E27FC236}">
                <a16:creationId xmlns:a16="http://schemas.microsoft.com/office/drawing/2014/main" id="{171AC95D-1577-0348-B1EC-ACA811B7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886" y="8701245"/>
            <a:ext cx="1798157" cy="1841749"/>
          </a:xfrm>
          <a:custGeom>
            <a:avLst/>
            <a:gdLst>
              <a:gd name="T0" fmla="*/ 726 w 727"/>
              <a:gd name="T1" fmla="*/ 372 h 745"/>
              <a:gd name="T2" fmla="*/ 726 w 727"/>
              <a:gd name="T3" fmla="*/ 372 h 745"/>
              <a:gd name="T4" fmla="*/ 373 w 727"/>
              <a:gd name="T5" fmla="*/ 744 h 745"/>
              <a:gd name="T6" fmla="*/ 0 w 727"/>
              <a:gd name="T7" fmla="*/ 372 h 745"/>
              <a:gd name="T8" fmla="*/ 373 w 727"/>
              <a:gd name="T9" fmla="*/ 0 h 745"/>
              <a:gd name="T10" fmla="*/ 726 w 727"/>
              <a:gd name="T11" fmla="*/ 372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7" h="745">
                <a:moveTo>
                  <a:pt x="726" y="372"/>
                </a:moveTo>
                <a:lnTo>
                  <a:pt x="726" y="372"/>
                </a:lnTo>
                <a:cubicBezTo>
                  <a:pt x="726" y="568"/>
                  <a:pt x="569" y="744"/>
                  <a:pt x="373" y="744"/>
                </a:cubicBezTo>
                <a:cubicBezTo>
                  <a:pt x="157" y="744"/>
                  <a:pt x="0" y="568"/>
                  <a:pt x="0" y="372"/>
                </a:cubicBezTo>
                <a:cubicBezTo>
                  <a:pt x="0" y="157"/>
                  <a:pt x="157" y="0"/>
                  <a:pt x="373" y="0"/>
                </a:cubicBezTo>
                <a:cubicBezTo>
                  <a:pt x="569" y="0"/>
                  <a:pt x="726" y="157"/>
                  <a:pt x="726" y="372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606">
            <a:extLst>
              <a:ext uri="{FF2B5EF4-FFF2-40B4-BE49-F238E27FC236}">
                <a16:creationId xmlns:a16="http://schemas.microsoft.com/office/drawing/2014/main" id="{BFDEE967-07E9-0847-BB39-D33CBAF8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545" y="4919676"/>
            <a:ext cx="3291167" cy="4696992"/>
          </a:xfrm>
          <a:custGeom>
            <a:avLst/>
            <a:gdLst>
              <a:gd name="T0" fmla="*/ 1234 w 1333"/>
              <a:gd name="T1" fmla="*/ 1900 h 1901"/>
              <a:gd name="T2" fmla="*/ 1234 w 1333"/>
              <a:gd name="T3" fmla="*/ 1900 h 1901"/>
              <a:gd name="T4" fmla="*/ 98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6 w 1333"/>
              <a:gd name="T11" fmla="*/ 0 h 1901"/>
              <a:gd name="T12" fmla="*/ 666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4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4" y="1900"/>
                </a:moveTo>
                <a:lnTo>
                  <a:pt x="1234" y="1900"/>
                </a:lnTo>
                <a:cubicBezTo>
                  <a:pt x="98" y="1900"/>
                  <a:pt x="98" y="1900"/>
                  <a:pt x="98" y="1900"/>
                </a:cubicBezTo>
                <a:cubicBezTo>
                  <a:pt x="39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4" y="0"/>
                  <a:pt x="666" y="0"/>
                </a:cubicBezTo>
                <a:lnTo>
                  <a:pt x="666" y="0"/>
                </a:lnTo>
                <a:cubicBezTo>
                  <a:pt x="1038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93" y="1900"/>
                  <a:pt x="1234" y="19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607">
            <a:extLst>
              <a:ext uri="{FF2B5EF4-FFF2-40B4-BE49-F238E27FC236}">
                <a16:creationId xmlns:a16="http://schemas.microsoft.com/office/drawing/2014/main" id="{57CC347D-11A0-964F-9A9B-BAB5CE80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708" y="8701245"/>
            <a:ext cx="1841742" cy="1841749"/>
          </a:xfrm>
          <a:custGeom>
            <a:avLst/>
            <a:gdLst>
              <a:gd name="T0" fmla="*/ 744 w 745"/>
              <a:gd name="T1" fmla="*/ 372 h 745"/>
              <a:gd name="T2" fmla="*/ 744 w 745"/>
              <a:gd name="T3" fmla="*/ 372 h 745"/>
              <a:gd name="T4" fmla="*/ 372 w 745"/>
              <a:gd name="T5" fmla="*/ 744 h 745"/>
              <a:gd name="T6" fmla="*/ 0 w 745"/>
              <a:gd name="T7" fmla="*/ 372 h 745"/>
              <a:gd name="T8" fmla="*/ 372 w 745"/>
              <a:gd name="T9" fmla="*/ 0 h 745"/>
              <a:gd name="T10" fmla="*/ 744 w 745"/>
              <a:gd name="T11" fmla="*/ 372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744" y="372"/>
                </a:moveTo>
                <a:lnTo>
                  <a:pt x="744" y="372"/>
                </a:lnTo>
                <a:cubicBezTo>
                  <a:pt x="744" y="568"/>
                  <a:pt x="587" y="744"/>
                  <a:pt x="372" y="744"/>
                </a:cubicBezTo>
                <a:cubicBezTo>
                  <a:pt x="176" y="744"/>
                  <a:pt x="0" y="568"/>
                  <a:pt x="0" y="372"/>
                </a:cubicBezTo>
                <a:cubicBezTo>
                  <a:pt x="0" y="157"/>
                  <a:pt x="176" y="0"/>
                  <a:pt x="372" y="0"/>
                </a:cubicBezTo>
                <a:cubicBezTo>
                  <a:pt x="587" y="0"/>
                  <a:pt x="744" y="157"/>
                  <a:pt x="744" y="372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631">
            <a:extLst>
              <a:ext uri="{FF2B5EF4-FFF2-40B4-BE49-F238E27FC236}">
                <a16:creationId xmlns:a16="http://schemas.microsoft.com/office/drawing/2014/main" id="{3B546B7F-54D8-8D40-9F5C-9236F153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958" y="4919676"/>
            <a:ext cx="3291167" cy="4696992"/>
          </a:xfrm>
          <a:custGeom>
            <a:avLst/>
            <a:gdLst>
              <a:gd name="T0" fmla="*/ 1235 w 1333"/>
              <a:gd name="T1" fmla="*/ 1900 h 1901"/>
              <a:gd name="T2" fmla="*/ 1235 w 1333"/>
              <a:gd name="T3" fmla="*/ 1900 h 1901"/>
              <a:gd name="T4" fmla="*/ 99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7 w 1333"/>
              <a:gd name="T11" fmla="*/ 0 h 1901"/>
              <a:gd name="T12" fmla="*/ 667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5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5" y="1900"/>
                </a:moveTo>
                <a:lnTo>
                  <a:pt x="1235" y="1900"/>
                </a:lnTo>
                <a:cubicBezTo>
                  <a:pt x="99" y="1900"/>
                  <a:pt x="99" y="1900"/>
                  <a:pt x="99" y="1900"/>
                </a:cubicBezTo>
                <a:cubicBezTo>
                  <a:pt x="40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294" y="0"/>
                  <a:pt x="667" y="0"/>
                </a:cubicBezTo>
                <a:lnTo>
                  <a:pt x="667" y="0"/>
                </a:lnTo>
                <a:cubicBezTo>
                  <a:pt x="1019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74" y="1900"/>
                  <a:pt x="1235" y="19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632">
            <a:extLst>
              <a:ext uri="{FF2B5EF4-FFF2-40B4-BE49-F238E27FC236}">
                <a16:creationId xmlns:a16="http://schemas.microsoft.com/office/drawing/2014/main" id="{F53B5154-288C-5B47-BBA2-4F4FFC08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5220" y="8701245"/>
            <a:ext cx="1798150" cy="1841749"/>
          </a:xfrm>
          <a:custGeom>
            <a:avLst/>
            <a:gdLst>
              <a:gd name="T0" fmla="*/ 725 w 726"/>
              <a:gd name="T1" fmla="*/ 372 h 745"/>
              <a:gd name="T2" fmla="*/ 725 w 726"/>
              <a:gd name="T3" fmla="*/ 372 h 745"/>
              <a:gd name="T4" fmla="*/ 373 w 726"/>
              <a:gd name="T5" fmla="*/ 744 h 745"/>
              <a:gd name="T6" fmla="*/ 0 w 726"/>
              <a:gd name="T7" fmla="*/ 372 h 745"/>
              <a:gd name="T8" fmla="*/ 373 w 726"/>
              <a:gd name="T9" fmla="*/ 0 h 745"/>
              <a:gd name="T10" fmla="*/ 725 w 726"/>
              <a:gd name="T11" fmla="*/ 372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6" h="745">
                <a:moveTo>
                  <a:pt x="725" y="372"/>
                </a:moveTo>
                <a:lnTo>
                  <a:pt x="725" y="372"/>
                </a:lnTo>
                <a:cubicBezTo>
                  <a:pt x="725" y="568"/>
                  <a:pt x="568" y="744"/>
                  <a:pt x="373" y="744"/>
                </a:cubicBezTo>
                <a:cubicBezTo>
                  <a:pt x="157" y="744"/>
                  <a:pt x="0" y="568"/>
                  <a:pt x="0" y="372"/>
                </a:cubicBezTo>
                <a:cubicBezTo>
                  <a:pt x="0" y="157"/>
                  <a:pt x="157" y="0"/>
                  <a:pt x="373" y="0"/>
                </a:cubicBezTo>
                <a:cubicBezTo>
                  <a:pt x="568" y="0"/>
                  <a:pt x="725" y="157"/>
                  <a:pt x="725" y="372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657">
            <a:extLst>
              <a:ext uri="{FF2B5EF4-FFF2-40B4-BE49-F238E27FC236}">
                <a16:creationId xmlns:a16="http://schemas.microsoft.com/office/drawing/2014/main" id="{88E5A103-3108-064B-A746-72A65367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878" y="4919676"/>
            <a:ext cx="3291167" cy="4696992"/>
          </a:xfrm>
          <a:custGeom>
            <a:avLst/>
            <a:gdLst>
              <a:gd name="T0" fmla="*/ 1233 w 1333"/>
              <a:gd name="T1" fmla="*/ 1900 h 1901"/>
              <a:gd name="T2" fmla="*/ 1233 w 1333"/>
              <a:gd name="T3" fmla="*/ 1900 h 1901"/>
              <a:gd name="T4" fmla="*/ 98 w 1333"/>
              <a:gd name="T5" fmla="*/ 1900 h 1901"/>
              <a:gd name="T6" fmla="*/ 0 w 1333"/>
              <a:gd name="T7" fmla="*/ 1802 h 1901"/>
              <a:gd name="T8" fmla="*/ 0 w 1333"/>
              <a:gd name="T9" fmla="*/ 666 h 1901"/>
              <a:gd name="T10" fmla="*/ 665 w 1333"/>
              <a:gd name="T11" fmla="*/ 0 h 1901"/>
              <a:gd name="T12" fmla="*/ 665 w 1333"/>
              <a:gd name="T13" fmla="*/ 0 h 1901"/>
              <a:gd name="T14" fmla="*/ 1332 w 1333"/>
              <a:gd name="T15" fmla="*/ 666 h 1901"/>
              <a:gd name="T16" fmla="*/ 1332 w 1333"/>
              <a:gd name="T17" fmla="*/ 1802 h 1901"/>
              <a:gd name="T18" fmla="*/ 1233 w 1333"/>
              <a:gd name="T19" fmla="*/ 190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3" h="1901">
                <a:moveTo>
                  <a:pt x="1233" y="1900"/>
                </a:moveTo>
                <a:lnTo>
                  <a:pt x="1233" y="1900"/>
                </a:lnTo>
                <a:cubicBezTo>
                  <a:pt x="98" y="1900"/>
                  <a:pt x="98" y="1900"/>
                  <a:pt x="98" y="1900"/>
                </a:cubicBezTo>
                <a:cubicBezTo>
                  <a:pt x="58" y="1900"/>
                  <a:pt x="0" y="1861"/>
                  <a:pt x="0" y="1802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294"/>
                  <a:pt x="313" y="0"/>
                  <a:pt x="665" y="0"/>
                </a:cubicBezTo>
                <a:lnTo>
                  <a:pt x="665" y="0"/>
                </a:lnTo>
                <a:cubicBezTo>
                  <a:pt x="1038" y="0"/>
                  <a:pt x="1332" y="294"/>
                  <a:pt x="1332" y="666"/>
                </a:cubicBezTo>
                <a:cubicBezTo>
                  <a:pt x="1332" y="1802"/>
                  <a:pt x="1332" y="1802"/>
                  <a:pt x="1332" y="1802"/>
                </a:cubicBezTo>
                <a:cubicBezTo>
                  <a:pt x="1332" y="1861"/>
                  <a:pt x="1292" y="1900"/>
                  <a:pt x="1233" y="1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658">
            <a:extLst>
              <a:ext uri="{FF2B5EF4-FFF2-40B4-BE49-F238E27FC236}">
                <a16:creationId xmlns:a16="http://schemas.microsoft.com/office/drawing/2014/main" id="{1F3CA0B3-EFBA-1C48-99B7-FFC961C5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626" y="8701245"/>
            <a:ext cx="1798157" cy="1841749"/>
          </a:xfrm>
          <a:custGeom>
            <a:avLst/>
            <a:gdLst>
              <a:gd name="T0" fmla="*/ 725 w 726"/>
              <a:gd name="T1" fmla="*/ 372 h 745"/>
              <a:gd name="T2" fmla="*/ 725 w 726"/>
              <a:gd name="T3" fmla="*/ 372 h 745"/>
              <a:gd name="T4" fmla="*/ 352 w 726"/>
              <a:gd name="T5" fmla="*/ 744 h 745"/>
              <a:gd name="T6" fmla="*/ 0 w 726"/>
              <a:gd name="T7" fmla="*/ 372 h 745"/>
              <a:gd name="T8" fmla="*/ 352 w 726"/>
              <a:gd name="T9" fmla="*/ 0 h 745"/>
              <a:gd name="T10" fmla="*/ 725 w 726"/>
              <a:gd name="T11" fmla="*/ 372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6" h="745">
                <a:moveTo>
                  <a:pt x="725" y="372"/>
                </a:moveTo>
                <a:lnTo>
                  <a:pt x="725" y="372"/>
                </a:lnTo>
                <a:cubicBezTo>
                  <a:pt x="725" y="568"/>
                  <a:pt x="568" y="744"/>
                  <a:pt x="352" y="744"/>
                </a:cubicBezTo>
                <a:cubicBezTo>
                  <a:pt x="157" y="744"/>
                  <a:pt x="0" y="568"/>
                  <a:pt x="0" y="372"/>
                </a:cubicBezTo>
                <a:cubicBezTo>
                  <a:pt x="0" y="157"/>
                  <a:pt x="157" y="0"/>
                  <a:pt x="352" y="0"/>
                </a:cubicBezTo>
                <a:cubicBezTo>
                  <a:pt x="568" y="0"/>
                  <a:pt x="725" y="157"/>
                  <a:pt x="725" y="372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047F1F-BA61-CD4E-B2FA-2D1DFFD23E74}"/>
              </a:ext>
            </a:extLst>
          </p:cNvPr>
          <p:cNvSpPr/>
          <p:nvPr/>
        </p:nvSpPr>
        <p:spPr>
          <a:xfrm>
            <a:off x="3454396" y="616412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7FFBA9-361F-8F4E-A17C-A2784BE1CC25}"/>
              </a:ext>
            </a:extLst>
          </p:cNvPr>
          <p:cNvSpPr/>
          <p:nvPr/>
        </p:nvSpPr>
        <p:spPr>
          <a:xfrm>
            <a:off x="7059553" y="616412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20F9A4-0915-C24D-95DC-F631BD1F690A}"/>
              </a:ext>
            </a:extLst>
          </p:cNvPr>
          <p:cNvSpPr/>
          <p:nvPr/>
        </p:nvSpPr>
        <p:spPr>
          <a:xfrm>
            <a:off x="10570726" y="616412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1F8B71-D706-3245-ABE3-A08A79ECA603}"/>
              </a:ext>
            </a:extLst>
          </p:cNvPr>
          <p:cNvSpPr/>
          <p:nvPr/>
        </p:nvSpPr>
        <p:spPr>
          <a:xfrm>
            <a:off x="14167037" y="616412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BE8E07-F169-C842-ADFC-C031D87A6F37}"/>
              </a:ext>
            </a:extLst>
          </p:cNvPr>
          <p:cNvSpPr/>
          <p:nvPr/>
        </p:nvSpPr>
        <p:spPr>
          <a:xfrm>
            <a:off x="17637241" y="616412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3BA3F0-FD53-3B4C-A9B8-78445A987D66}"/>
              </a:ext>
            </a:extLst>
          </p:cNvPr>
          <p:cNvSpPr txBox="1"/>
          <p:nvPr/>
        </p:nvSpPr>
        <p:spPr>
          <a:xfrm>
            <a:off x="3513371" y="7110275"/>
            <a:ext cx="328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349AC0-EEAB-DB43-BEBD-6F306E2F2C2A}"/>
              </a:ext>
            </a:extLst>
          </p:cNvPr>
          <p:cNvSpPr txBox="1"/>
          <p:nvPr/>
        </p:nvSpPr>
        <p:spPr>
          <a:xfrm>
            <a:off x="7094771" y="7110275"/>
            <a:ext cx="328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D7257F-6760-3E4F-9ADA-C97CF3397BDC}"/>
              </a:ext>
            </a:extLst>
          </p:cNvPr>
          <p:cNvSpPr txBox="1"/>
          <p:nvPr/>
        </p:nvSpPr>
        <p:spPr>
          <a:xfrm>
            <a:off x="10676171" y="7110275"/>
            <a:ext cx="328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A9199A-1FC4-6B4C-8558-190B158AAFC3}"/>
              </a:ext>
            </a:extLst>
          </p:cNvPr>
          <p:cNvSpPr txBox="1"/>
          <p:nvPr/>
        </p:nvSpPr>
        <p:spPr>
          <a:xfrm>
            <a:off x="14181371" y="7110275"/>
            <a:ext cx="328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0BCFB9-1DED-1D4F-B16E-ABF4734FE758}"/>
              </a:ext>
            </a:extLst>
          </p:cNvPr>
          <p:cNvSpPr txBox="1"/>
          <p:nvPr/>
        </p:nvSpPr>
        <p:spPr>
          <a:xfrm>
            <a:off x="17737371" y="7110275"/>
            <a:ext cx="328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pic>
        <p:nvPicPr>
          <p:cNvPr id="62" name="Gráfico 222">
            <a:extLst>
              <a:ext uri="{FF2B5EF4-FFF2-40B4-BE49-F238E27FC236}">
                <a16:creationId xmlns:a16="http://schemas.microsoft.com/office/drawing/2014/main" id="{3CF689AE-5F40-3C45-903C-C88C728F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58007" y="9047336"/>
            <a:ext cx="1039341" cy="1039341"/>
          </a:xfrm>
          <a:prstGeom prst="rect">
            <a:avLst/>
          </a:prstGeom>
        </p:spPr>
      </p:pic>
      <p:sp>
        <p:nvSpPr>
          <p:cNvPr id="64" name="Forma libre 114">
            <a:extLst>
              <a:ext uri="{FF2B5EF4-FFF2-40B4-BE49-F238E27FC236}">
                <a16:creationId xmlns:a16="http://schemas.microsoft.com/office/drawing/2014/main" id="{F2481B61-8658-6045-9AE5-F2EE2208738D}"/>
              </a:ext>
            </a:extLst>
          </p:cNvPr>
          <p:cNvSpPr/>
          <p:nvPr/>
        </p:nvSpPr>
        <p:spPr>
          <a:xfrm>
            <a:off x="4679205" y="9630310"/>
            <a:ext cx="912742" cy="456367"/>
          </a:xfrm>
          <a:custGeom>
            <a:avLst/>
            <a:gdLst>
              <a:gd name="connsiteX0" fmla="*/ 498489 w 499480"/>
              <a:gd name="connsiteY0" fmla="*/ 205726 h 249738"/>
              <a:gd name="connsiteX1" fmla="*/ 455617 w 499480"/>
              <a:gd name="connsiteY1" fmla="*/ 27342 h 249738"/>
              <a:gd name="connsiteX2" fmla="*/ 420933 w 499480"/>
              <a:gd name="connsiteY2" fmla="*/ 9 h 249738"/>
              <a:gd name="connsiteX3" fmla="*/ 321097 w 499480"/>
              <a:gd name="connsiteY3" fmla="*/ 9 h 249738"/>
              <a:gd name="connsiteX4" fmla="*/ 321097 w 499480"/>
              <a:gd name="connsiteY4" fmla="*/ 71363 h 249738"/>
              <a:gd name="connsiteX5" fmla="*/ 392817 w 499480"/>
              <a:gd name="connsiteY5" fmla="*/ 71363 h 249738"/>
              <a:gd name="connsiteX6" fmla="*/ 418529 w 499480"/>
              <a:gd name="connsiteY6" fmla="*/ 178394 h 249738"/>
              <a:gd name="connsiteX7" fmla="*/ 80922 w 499480"/>
              <a:gd name="connsiteY7" fmla="*/ 178394 h 249738"/>
              <a:gd name="connsiteX8" fmla="*/ 106582 w 499480"/>
              <a:gd name="connsiteY8" fmla="*/ 71380 h 249738"/>
              <a:gd name="connsiteX9" fmla="*/ 178337 w 499480"/>
              <a:gd name="connsiteY9" fmla="*/ 71398 h 249738"/>
              <a:gd name="connsiteX10" fmla="*/ 178372 w 499480"/>
              <a:gd name="connsiteY10" fmla="*/ 44 h 249738"/>
              <a:gd name="connsiteX11" fmla="*/ 78466 w 499480"/>
              <a:gd name="connsiteY11" fmla="*/ 9 h 249738"/>
              <a:gd name="connsiteX12" fmla="*/ 78449 w 499480"/>
              <a:gd name="connsiteY12" fmla="*/ 9 h 249738"/>
              <a:gd name="connsiteX13" fmla="*/ 43747 w 499480"/>
              <a:gd name="connsiteY13" fmla="*/ 27376 h 249738"/>
              <a:gd name="connsiteX14" fmla="*/ 980 w 499480"/>
              <a:gd name="connsiteY14" fmla="*/ 205761 h 249738"/>
              <a:gd name="connsiteX15" fmla="*/ 7670 w 499480"/>
              <a:gd name="connsiteY15" fmla="*/ 236160 h 249738"/>
              <a:gd name="connsiteX16" fmla="*/ 35682 w 499480"/>
              <a:gd name="connsiteY16" fmla="*/ 249748 h 249738"/>
              <a:gd name="connsiteX17" fmla="*/ 463805 w 499480"/>
              <a:gd name="connsiteY17" fmla="*/ 249748 h 249738"/>
              <a:gd name="connsiteX18" fmla="*/ 491817 w 499480"/>
              <a:gd name="connsiteY18" fmla="*/ 236160 h 249738"/>
              <a:gd name="connsiteX19" fmla="*/ 498489 w 499480"/>
              <a:gd name="connsiteY19" fmla="*/ 205726 h 24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480" h="249738">
                <a:moveTo>
                  <a:pt x="498489" y="205726"/>
                </a:moveTo>
                <a:lnTo>
                  <a:pt x="455617" y="27342"/>
                </a:lnTo>
                <a:cubicBezTo>
                  <a:pt x="451767" y="11315"/>
                  <a:pt x="437430" y="9"/>
                  <a:pt x="420933" y="9"/>
                </a:cubicBezTo>
                <a:lnTo>
                  <a:pt x="321097" y="9"/>
                </a:lnTo>
                <a:lnTo>
                  <a:pt x="321097" y="71363"/>
                </a:lnTo>
                <a:lnTo>
                  <a:pt x="392817" y="71363"/>
                </a:lnTo>
                <a:lnTo>
                  <a:pt x="418529" y="178394"/>
                </a:lnTo>
                <a:lnTo>
                  <a:pt x="80922" y="178394"/>
                </a:lnTo>
                <a:lnTo>
                  <a:pt x="106582" y="71380"/>
                </a:lnTo>
                <a:lnTo>
                  <a:pt x="178337" y="71398"/>
                </a:lnTo>
                <a:lnTo>
                  <a:pt x="178372" y="44"/>
                </a:lnTo>
                <a:lnTo>
                  <a:pt x="78466" y="9"/>
                </a:lnTo>
                <a:lnTo>
                  <a:pt x="78449" y="9"/>
                </a:lnTo>
                <a:cubicBezTo>
                  <a:pt x="61952" y="9"/>
                  <a:pt x="47597" y="11315"/>
                  <a:pt x="43747" y="27376"/>
                </a:cubicBezTo>
                <a:lnTo>
                  <a:pt x="980" y="205761"/>
                </a:lnTo>
                <a:cubicBezTo>
                  <a:pt x="-1563" y="216370"/>
                  <a:pt x="911" y="227589"/>
                  <a:pt x="7670" y="236160"/>
                </a:cubicBezTo>
                <a:cubicBezTo>
                  <a:pt x="14429" y="244748"/>
                  <a:pt x="24759" y="249748"/>
                  <a:pt x="35682" y="249748"/>
                </a:cubicBezTo>
                <a:lnTo>
                  <a:pt x="463805" y="249748"/>
                </a:lnTo>
                <a:cubicBezTo>
                  <a:pt x="474727" y="249748"/>
                  <a:pt x="485058" y="244731"/>
                  <a:pt x="491817" y="236160"/>
                </a:cubicBezTo>
                <a:cubicBezTo>
                  <a:pt x="498593" y="227571"/>
                  <a:pt x="501050" y="216353"/>
                  <a:pt x="498489" y="205726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115">
            <a:extLst>
              <a:ext uri="{FF2B5EF4-FFF2-40B4-BE49-F238E27FC236}">
                <a16:creationId xmlns:a16="http://schemas.microsoft.com/office/drawing/2014/main" id="{48983A75-A4C0-5440-991F-20002C8E7DAB}"/>
              </a:ext>
            </a:extLst>
          </p:cNvPr>
          <p:cNvSpPr/>
          <p:nvPr/>
        </p:nvSpPr>
        <p:spPr>
          <a:xfrm>
            <a:off x="5070389" y="9043549"/>
            <a:ext cx="456367" cy="847541"/>
          </a:xfrm>
          <a:custGeom>
            <a:avLst/>
            <a:gdLst>
              <a:gd name="connsiteX0" fmla="*/ 71361 w 249738"/>
              <a:gd name="connsiteY0" fmla="*/ 289986 h 463800"/>
              <a:gd name="connsiteX1" fmla="*/ 249746 w 249738"/>
              <a:gd name="connsiteY1" fmla="*/ 157302 h 463800"/>
              <a:gd name="connsiteX2" fmla="*/ 71361 w 249738"/>
              <a:gd name="connsiteY2" fmla="*/ 46735 h 463800"/>
              <a:gd name="connsiteX3" fmla="*/ 71361 w 249738"/>
              <a:gd name="connsiteY3" fmla="*/ 35677 h 463800"/>
              <a:gd name="connsiteX4" fmla="*/ 35684 w 249738"/>
              <a:gd name="connsiteY4" fmla="*/ 0 h 463800"/>
              <a:gd name="connsiteX5" fmla="*/ 7 w 249738"/>
              <a:gd name="connsiteY5" fmla="*/ 35677 h 463800"/>
              <a:gd name="connsiteX6" fmla="*/ 7 w 249738"/>
              <a:gd name="connsiteY6" fmla="*/ 214062 h 463800"/>
              <a:gd name="connsiteX7" fmla="*/ 7 w 249738"/>
              <a:gd name="connsiteY7" fmla="*/ 463800 h 463800"/>
              <a:gd name="connsiteX8" fmla="*/ 71361 w 249738"/>
              <a:gd name="connsiteY8" fmla="*/ 463800 h 463800"/>
              <a:gd name="connsiteX9" fmla="*/ 71361 w 249738"/>
              <a:gd name="connsiteY9" fmla="*/ 289986 h 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38" h="463800">
                <a:moveTo>
                  <a:pt x="71361" y="289986"/>
                </a:moveTo>
                <a:lnTo>
                  <a:pt x="249746" y="157302"/>
                </a:lnTo>
                <a:lnTo>
                  <a:pt x="71361" y="46735"/>
                </a:lnTo>
                <a:lnTo>
                  <a:pt x="71361" y="35677"/>
                </a:lnTo>
                <a:cubicBezTo>
                  <a:pt x="71361" y="15974"/>
                  <a:pt x="55386" y="0"/>
                  <a:pt x="35684" y="0"/>
                </a:cubicBezTo>
                <a:cubicBezTo>
                  <a:pt x="15981" y="0"/>
                  <a:pt x="7" y="15974"/>
                  <a:pt x="7" y="35677"/>
                </a:cubicBezTo>
                <a:lnTo>
                  <a:pt x="7" y="214062"/>
                </a:lnTo>
                <a:lnTo>
                  <a:pt x="7" y="463800"/>
                </a:lnTo>
                <a:lnTo>
                  <a:pt x="71361" y="463800"/>
                </a:lnTo>
                <a:lnTo>
                  <a:pt x="71361" y="28998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Gráfico 52">
            <a:extLst>
              <a:ext uri="{FF2B5EF4-FFF2-40B4-BE49-F238E27FC236}">
                <a16:creationId xmlns:a16="http://schemas.microsoft.com/office/drawing/2014/main" id="{6FA5E6BA-C83E-B94B-B244-AAEF9101A13F}"/>
              </a:ext>
            </a:extLst>
          </p:cNvPr>
          <p:cNvSpPr/>
          <p:nvPr/>
        </p:nvSpPr>
        <p:spPr>
          <a:xfrm>
            <a:off x="11814506" y="9161640"/>
            <a:ext cx="925037" cy="925037"/>
          </a:xfrm>
          <a:custGeom>
            <a:avLst/>
            <a:gdLst>
              <a:gd name="connsiteX0" fmla="*/ 519307 w 571237"/>
              <a:gd name="connsiteY0" fmla="*/ 0 h 571237"/>
              <a:gd name="connsiteX1" fmla="*/ 51931 w 571237"/>
              <a:gd name="connsiteY1" fmla="*/ 0 h 571237"/>
              <a:gd name="connsiteX2" fmla="*/ 0 w 571237"/>
              <a:gd name="connsiteY2" fmla="*/ 51931 h 571237"/>
              <a:gd name="connsiteX3" fmla="*/ 0 w 571237"/>
              <a:gd name="connsiteY3" fmla="*/ 519307 h 571237"/>
              <a:gd name="connsiteX4" fmla="*/ 51931 w 571237"/>
              <a:gd name="connsiteY4" fmla="*/ 571238 h 571237"/>
              <a:gd name="connsiteX5" fmla="*/ 519307 w 571237"/>
              <a:gd name="connsiteY5" fmla="*/ 571238 h 571237"/>
              <a:gd name="connsiteX6" fmla="*/ 571238 w 571237"/>
              <a:gd name="connsiteY6" fmla="*/ 519307 h 571237"/>
              <a:gd name="connsiteX7" fmla="*/ 571238 w 571237"/>
              <a:gd name="connsiteY7" fmla="*/ 51931 h 571237"/>
              <a:gd name="connsiteX8" fmla="*/ 519307 w 571237"/>
              <a:gd name="connsiteY8" fmla="*/ 0 h 571237"/>
              <a:gd name="connsiteX9" fmla="*/ 350532 w 571237"/>
              <a:gd name="connsiteY9" fmla="*/ 51931 h 571237"/>
              <a:gd name="connsiteX10" fmla="*/ 402463 w 571237"/>
              <a:gd name="connsiteY10" fmla="*/ 103862 h 571237"/>
              <a:gd name="connsiteX11" fmla="*/ 350532 w 571237"/>
              <a:gd name="connsiteY11" fmla="*/ 155792 h 571237"/>
              <a:gd name="connsiteX12" fmla="*/ 298601 w 571237"/>
              <a:gd name="connsiteY12" fmla="*/ 103861 h 571237"/>
              <a:gd name="connsiteX13" fmla="*/ 350532 w 571237"/>
              <a:gd name="connsiteY13" fmla="*/ 51931 h 571237"/>
              <a:gd name="connsiteX14" fmla="*/ 439230 w 571237"/>
              <a:gd name="connsiteY14" fmla="*/ 305802 h 571237"/>
              <a:gd name="connsiteX15" fmla="*/ 413265 w 571237"/>
              <a:gd name="connsiteY15" fmla="*/ 344750 h 571237"/>
              <a:gd name="connsiteX16" fmla="*/ 396656 w 571237"/>
              <a:gd name="connsiteY16" fmla="*/ 349162 h 571237"/>
              <a:gd name="connsiteX17" fmla="*/ 344725 w 571237"/>
              <a:gd name="connsiteY17" fmla="*/ 323197 h 571237"/>
              <a:gd name="connsiteX18" fmla="*/ 338918 w 571237"/>
              <a:gd name="connsiteY18" fmla="*/ 317391 h 571237"/>
              <a:gd name="connsiteX19" fmla="*/ 325885 w 571237"/>
              <a:gd name="connsiteY19" fmla="*/ 291311 h 571237"/>
              <a:gd name="connsiteX20" fmla="*/ 312978 w 571237"/>
              <a:gd name="connsiteY20" fmla="*/ 323565 h 571237"/>
              <a:gd name="connsiteX21" fmla="*/ 361816 w 571237"/>
              <a:gd name="connsiteY21" fmla="*/ 409005 h 571237"/>
              <a:gd name="connsiteX22" fmla="*/ 363515 w 571237"/>
              <a:gd name="connsiteY22" fmla="*/ 415446 h 571237"/>
              <a:gd name="connsiteX23" fmla="*/ 363515 w 571237"/>
              <a:gd name="connsiteY23" fmla="*/ 506323 h 571237"/>
              <a:gd name="connsiteX24" fmla="*/ 350532 w 571237"/>
              <a:gd name="connsiteY24" fmla="*/ 519307 h 571237"/>
              <a:gd name="connsiteX25" fmla="*/ 298601 w 571237"/>
              <a:gd name="connsiteY25" fmla="*/ 519307 h 571237"/>
              <a:gd name="connsiteX26" fmla="*/ 285618 w 571237"/>
              <a:gd name="connsiteY26" fmla="*/ 506323 h 571237"/>
              <a:gd name="connsiteX27" fmla="*/ 285618 w 571237"/>
              <a:gd name="connsiteY27" fmla="*/ 444859 h 571237"/>
              <a:gd name="connsiteX28" fmla="*/ 247430 w 571237"/>
              <a:gd name="connsiteY28" fmla="*/ 378031 h 571237"/>
              <a:gd name="connsiteX29" fmla="*/ 180387 w 571237"/>
              <a:gd name="connsiteY29" fmla="*/ 512130 h 571237"/>
              <a:gd name="connsiteX30" fmla="*/ 168774 w 571237"/>
              <a:gd name="connsiteY30" fmla="*/ 519307 h 571237"/>
              <a:gd name="connsiteX31" fmla="*/ 116844 w 571237"/>
              <a:gd name="connsiteY31" fmla="*/ 519307 h 571237"/>
              <a:gd name="connsiteX32" fmla="*/ 106067 w 571237"/>
              <a:gd name="connsiteY32" fmla="*/ 513563 h 571237"/>
              <a:gd name="connsiteX33" fmla="*/ 104825 w 571237"/>
              <a:gd name="connsiteY33" fmla="*/ 501404 h 571237"/>
              <a:gd name="connsiteX34" fmla="*/ 177168 w 571237"/>
              <a:gd name="connsiteY34" fmla="*/ 324565 h 571237"/>
              <a:gd name="connsiteX35" fmla="*/ 142810 w 571237"/>
              <a:gd name="connsiteY35" fmla="*/ 324565 h 571237"/>
              <a:gd name="connsiteX36" fmla="*/ 132287 w 571237"/>
              <a:gd name="connsiteY36" fmla="*/ 319177 h 571237"/>
              <a:gd name="connsiteX37" fmla="*/ 130487 w 571237"/>
              <a:gd name="connsiteY37" fmla="*/ 307475 h 571237"/>
              <a:gd name="connsiteX38" fmla="*/ 169435 w 571237"/>
              <a:gd name="connsiteY38" fmla="*/ 190631 h 571237"/>
              <a:gd name="connsiteX39" fmla="*/ 175951 w 571237"/>
              <a:gd name="connsiteY39" fmla="*/ 183125 h 571237"/>
              <a:gd name="connsiteX40" fmla="*/ 237695 w 571237"/>
              <a:gd name="connsiteY40" fmla="*/ 152252 h 571237"/>
              <a:gd name="connsiteX41" fmla="*/ 281384 w 571237"/>
              <a:gd name="connsiteY41" fmla="*/ 150972 h 571237"/>
              <a:gd name="connsiteX42" fmla="*/ 342545 w 571237"/>
              <a:gd name="connsiteY42" fmla="*/ 177191 h 571237"/>
              <a:gd name="connsiteX43" fmla="*/ 368535 w 571237"/>
              <a:gd name="connsiteY43" fmla="*/ 201660 h 571237"/>
              <a:gd name="connsiteX44" fmla="*/ 399546 w 571237"/>
              <a:gd name="connsiteY44" fmla="*/ 263746 h 571237"/>
              <a:gd name="connsiteX45" fmla="*/ 435629 w 571237"/>
              <a:gd name="connsiteY45" fmla="*/ 287796 h 571237"/>
              <a:gd name="connsiteX46" fmla="*/ 439230 w 571237"/>
              <a:gd name="connsiteY46" fmla="*/ 30580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1237" h="571237">
                <a:moveTo>
                  <a:pt x="519307" y="0"/>
                </a:moveTo>
                <a:lnTo>
                  <a:pt x="51931" y="0"/>
                </a:lnTo>
                <a:cubicBezTo>
                  <a:pt x="23303" y="0"/>
                  <a:pt x="0" y="23290"/>
                  <a:pt x="0" y="51931"/>
                </a:cubicBezTo>
                <a:lnTo>
                  <a:pt x="0" y="519307"/>
                </a:lnTo>
                <a:cubicBezTo>
                  <a:pt x="0" y="547947"/>
                  <a:pt x="23303" y="571238"/>
                  <a:pt x="51931" y="571238"/>
                </a:cubicBezTo>
                <a:lnTo>
                  <a:pt x="519307" y="571238"/>
                </a:lnTo>
                <a:cubicBezTo>
                  <a:pt x="547934" y="571238"/>
                  <a:pt x="571238" y="547948"/>
                  <a:pt x="571238" y="519307"/>
                </a:cubicBezTo>
                <a:lnTo>
                  <a:pt x="571238" y="51931"/>
                </a:lnTo>
                <a:cubicBezTo>
                  <a:pt x="571236" y="23290"/>
                  <a:pt x="547934" y="0"/>
                  <a:pt x="519307" y="0"/>
                </a:cubicBezTo>
                <a:close/>
                <a:moveTo>
                  <a:pt x="350532" y="51931"/>
                </a:moveTo>
                <a:cubicBezTo>
                  <a:pt x="379160" y="51931"/>
                  <a:pt x="402463" y="75221"/>
                  <a:pt x="402463" y="103862"/>
                </a:cubicBezTo>
                <a:cubicBezTo>
                  <a:pt x="402463" y="132503"/>
                  <a:pt x="379160" y="155792"/>
                  <a:pt x="350532" y="155792"/>
                </a:cubicBezTo>
                <a:cubicBezTo>
                  <a:pt x="321904" y="155792"/>
                  <a:pt x="298601" y="132502"/>
                  <a:pt x="298601" y="103861"/>
                </a:cubicBezTo>
                <a:cubicBezTo>
                  <a:pt x="298601" y="75219"/>
                  <a:pt x="321904" y="51931"/>
                  <a:pt x="350532" y="51931"/>
                </a:cubicBezTo>
                <a:close/>
                <a:moveTo>
                  <a:pt x="439230" y="305802"/>
                </a:moveTo>
                <a:lnTo>
                  <a:pt x="413265" y="344750"/>
                </a:lnTo>
                <a:cubicBezTo>
                  <a:pt x="409613" y="350202"/>
                  <a:pt x="402437" y="352041"/>
                  <a:pt x="396656" y="349162"/>
                </a:cubicBezTo>
                <a:lnTo>
                  <a:pt x="344725" y="323197"/>
                </a:lnTo>
                <a:cubicBezTo>
                  <a:pt x="342214" y="321943"/>
                  <a:pt x="340186" y="319902"/>
                  <a:pt x="338918" y="317391"/>
                </a:cubicBezTo>
                <a:lnTo>
                  <a:pt x="325885" y="291311"/>
                </a:lnTo>
                <a:lnTo>
                  <a:pt x="312978" y="323565"/>
                </a:lnTo>
                <a:lnTo>
                  <a:pt x="361816" y="409005"/>
                </a:lnTo>
                <a:cubicBezTo>
                  <a:pt x="362932" y="410970"/>
                  <a:pt x="363515" y="413189"/>
                  <a:pt x="363515" y="415446"/>
                </a:cubicBezTo>
                <a:lnTo>
                  <a:pt x="363515" y="506323"/>
                </a:lnTo>
                <a:cubicBezTo>
                  <a:pt x="363515" y="513500"/>
                  <a:pt x="357708" y="519307"/>
                  <a:pt x="350532" y="519307"/>
                </a:cubicBezTo>
                <a:lnTo>
                  <a:pt x="298601" y="519307"/>
                </a:lnTo>
                <a:cubicBezTo>
                  <a:pt x="291424" y="519307"/>
                  <a:pt x="285618" y="513500"/>
                  <a:pt x="285618" y="506323"/>
                </a:cubicBezTo>
                <a:lnTo>
                  <a:pt x="285618" y="444859"/>
                </a:lnTo>
                <a:lnTo>
                  <a:pt x="247430" y="378031"/>
                </a:lnTo>
                <a:lnTo>
                  <a:pt x="180387" y="512130"/>
                </a:lnTo>
                <a:cubicBezTo>
                  <a:pt x="178181" y="516530"/>
                  <a:pt x="173693" y="519307"/>
                  <a:pt x="168774" y="519307"/>
                </a:cubicBezTo>
                <a:lnTo>
                  <a:pt x="116844" y="519307"/>
                </a:lnTo>
                <a:cubicBezTo>
                  <a:pt x="112507" y="519307"/>
                  <a:pt x="108476" y="517151"/>
                  <a:pt x="106067" y="513563"/>
                </a:cubicBezTo>
                <a:cubicBezTo>
                  <a:pt x="103659" y="509963"/>
                  <a:pt x="103202" y="505411"/>
                  <a:pt x="104825" y="501404"/>
                </a:cubicBezTo>
                <a:lnTo>
                  <a:pt x="177168" y="324565"/>
                </a:lnTo>
                <a:lnTo>
                  <a:pt x="142810" y="324565"/>
                </a:lnTo>
                <a:cubicBezTo>
                  <a:pt x="138626" y="324565"/>
                  <a:pt x="134721" y="322562"/>
                  <a:pt x="132287" y="319177"/>
                </a:cubicBezTo>
                <a:cubicBezTo>
                  <a:pt x="129827" y="315792"/>
                  <a:pt x="129167" y="311430"/>
                  <a:pt x="130487" y="307475"/>
                </a:cubicBezTo>
                <a:lnTo>
                  <a:pt x="169435" y="190631"/>
                </a:lnTo>
                <a:cubicBezTo>
                  <a:pt x="170525" y="187373"/>
                  <a:pt x="172883" y="184672"/>
                  <a:pt x="175951" y="183125"/>
                </a:cubicBezTo>
                <a:lnTo>
                  <a:pt x="237695" y="152252"/>
                </a:lnTo>
                <a:cubicBezTo>
                  <a:pt x="251336" y="145406"/>
                  <a:pt x="267286" y="144912"/>
                  <a:pt x="281384" y="150972"/>
                </a:cubicBezTo>
                <a:lnTo>
                  <a:pt x="342545" y="177191"/>
                </a:lnTo>
                <a:cubicBezTo>
                  <a:pt x="353778" y="182009"/>
                  <a:pt x="363008" y="190694"/>
                  <a:pt x="368535" y="201660"/>
                </a:cubicBezTo>
                <a:lnTo>
                  <a:pt x="399546" y="263746"/>
                </a:lnTo>
                <a:lnTo>
                  <a:pt x="435629" y="287796"/>
                </a:lnTo>
                <a:cubicBezTo>
                  <a:pt x="441588" y="291780"/>
                  <a:pt x="443211" y="299831"/>
                  <a:pt x="439230" y="305802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18">
            <a:extLst>
              <a:ext uri="{FF2B5EF4-FFF2-40B4-BE49-F238E27FC236}">
                <a16:creationId xmlns:a16="http://schemas.microsoft.com/office/drawing/2014/main" id="{A46EBDB6-4D64-AF46-ACA5-471D9CAB55EE}"/>
              </a:ext>
            </a:extLst>
          </p:cNvPr>
          <p:cNvSpPr/>
          <p:nvPr/>
        </p:nvSpPr>
        <p:spPr>
          <a:xfrm>
            <a:off x="15758829" y="9453898"/>
            <a:ext cx="127086" cy="127086"/>
          </a:xfrm>
          <a:custGeom>
            <a:avLst/>
            <a:gdLst>
              <a:gd name="connsiteX0" fmla="*/ 60904 w 71353"/>
              <a:gd name="connsiteY0" fmla="*/ 10449 h 71353"/>
              <a:gd name="connsiteX1" fmla="*/ 60904 w 71353"/>
              <a:gd name="connsiteY1" fmla="*/ 60904 h 71353"/>
              <a:gd name="connsiteX2" fmla="*/ 10449 w 71353"/>
              <a:gd name="connsiteY2" fmla="*/ 60904 h 71353"/>
              <a:gd name="connsiteX3" fmla="*/ 10449 w 71353"/>
              <a:gd name="connsiteY3" fmla="*/ 10449 h 71353"/>
              <a:gd name="connsiteX4" fmla="*/ 60904 w 71353"/>
              <a:gd name="connsiteY4" fmla="*/ 10449 h 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3" h="71353">
                <a:moveTo>
                  <a:pt x="60904" y="10449"/>
                </a:moveTo>
                <a:cubicBezTo>
                  <a:pt x="74836" y="24382"/>
                  <a:pt x="74836" y="46971"/>
                  <a:pt x="60904" y="60904"/>
                </a:cubicBezTo>
                <a:cubicBezTo>
                  <a:pt x="46971" y="74836"/>
                  <a:pt x="24382" y="74836"/>
                  <a:pt x="10449" y="60904"/>
                </a:cubicBezTo>
                <a:cubicBezTo>
                  <a:pt x="-3483" y="46971"/>
                  <a:pt x="-3483" y="24382"/>
                  <a:pt x="10449" y="10449"/>
                </a:cubicBezTo>
                <a:cubicBezTo>
                  <a:pt x="24382" y="-3483"/>
                  <a:pt x="46971" y="-3483"/>
                  <a:pt x="60904" y="10449"/>
                </a:cubicBezTo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19">
            <a:extLst>
              <a:ext uri="{FF2B5EF4-FFF2-40B4-BE49-F238E27FC236}">
                <a16:creationId xmlns:a16="http://schemas.microsoft.com/office/drawing/2014/main" id="{A906A0CA-0E3B-3348-989A-71735F9CA775}"/>
              </a:ext>
            </a:extLst>
          </p:cNvPr>
          <p:cNvSpPr/>
          <p:nvPr/>
        </p:nvSpPr>
        <p:spPr>
          <a:xfrm>
            <a:off x="15377566" y="9072635"/>
            <a:ext cx="889610" cy="1016700"/>
          </a:xfrm>
          <a:custGeom>
            <a:avLst/>
            <a:gdLst>
              <a:gd name="connsiteX0" fmla="*/ 310653 w 499476"/>
              <a:gd name="connsiteY0" fmla="*/ 491651 h 570831"/>
              <a:gd name="connsiteX1" fmla="*/ 499476 w 499476"/>
              <a:gd name="connsiteY1" fmla="*/ 249739 h 570831"/>
              <a:gd name="connsiteX2" fmla="*/ 249739 w 499476"/>
              <a:gd name="connsiteY2" fmla="*/ 0 h 570831"/>
              <a:gd name="connsiteX3" fmla="*/ 0 w 499476"/>
              <a:gd name="connsiteY3" fmla="*/ 249739 h 570831"/>
              <a:gd name="connsiteX4" fmla="*/ 183696 w 499476"/>
              <a:gd name="connsiteY4" fmla="*/ 490329 h 570831"/>
              <a:gd name="connsiteX5" fmla="*/ 142708 w 499476"/>
              <a:gd name="connsiteY5" fmla="*/ 499476 h 570831"/>
              <a:gd name="connsiteX6" fmla="*/ 35677 w 499476"/>
              <a:gd name="connsiteY6" fmla="*/ 499476 h 570831"/>
              <a:gd name="connsiteX7" fmla="*/ 35677 w 499476"/>
              <a:gd name="connsiteY7" fmla="*/ 570831 h 570831"/>
              <a:gd name="connsiteX8" fmla="*/ 463800 w 499476"/>
              <a:gd name="connsiteY8" fmla="*/ 570831 h 570831"/>
              <a:gd name="connsiteX9" fmla="*/ 463800 w 499476"/>
              <a:gd name="connsiteY9" fmla="*/ 499477 h 570831"/>
              <a:gd name="connsiteX10" fmla="*/ 356769 w 499476"/>
              <a:gd name="connsiteY10" fmla="*/ 499477 h 570831"/>
              <a:gd name="connsiteX11" fmla="*/ 310653 w 499476"/>
              <a:gd name="connsiteY11" fmla="*/ 491651 h 570831"/>
              <a:gd name="connsiteX12" fmla="*/ 142708 w 499476"/>
              <a:gd name="connsiteY12" fmla="*/ 249739 h 570831"/>
              <a:gd name="connsiteX13" fmla="*/ 249739 w 499476"/>
              <a:gd name="connsiteY13" fmla="*/ 142708 h 570831"/>
              <a:gd name="connsiteX14" fmla="*/ 356769 w 499476"/>
              <a:gd name="connsiteY14" fmla="*/ 249739 h 570831"/>
              <a:gd name="connsiteX15" fmla="*/ 249739 w 499476"/>
              <a:gd name="connsiteY15" fmla="*/ 356769 h 570831"/>
              <a:gd name="connsiteX16" fmla="*/ 142708 w 499476"/>
              <a:gd name="connsiteY16" fmla="*/ 24973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9476" h="570831">
                <a:moveTo>
                  <a:pt x="310653" y="491651"/>
                </a:moveTo>
                <a:cubicBezTo>
                  <a:pt x="418959" y="464351"/>
                  <a:pt x="499476" y="366400"/>
                  <a:pt x="499476" y="249739"/>
                </a:cubicBezTo>
                <a:cubicBezTo>
                  <a:pt x="499477" y="112030"/>
                  <a:pt x="387446" y="0"/>
                  <a:pt x="249739" y="0"/>
                </a:cubicBezTo>
                <a:cubicBezTo>
                  <a:pt x="112031" y="0"/>
                  <a:pt x="0" y="112030"/>
                  <a:pt x="0" y="249739"/>
                </a:cubicBezTo>
                <a:cubicBezTo>
                  <a:pt x="0" y="364556"/>
                  <a:pt x="77984" y="461266"/>
                  <a:pt x="183696" y="490329"/>
                </a:cubicBezTo>
                <a:cubicBezTo>
                  <a:pt x="173427" y="495596"/>
                  <a:pt x="160326" y="499476"/>
                  <a:pt x="142708" y="499476"/>
                </a:cubicBezTo>
                <a:lnTo>
                  <a:pt x="35677" y="499476"/>
                </a:lnTo>
                <a:lnTo>
                  <a:pt x="35677" y="570831"/>
                </a:lnTo>
                <a:lnTo>
                  <a:pt x="463800" y="570831"/>
                </a:lnTo>
                <a:lnTo>
                  <a:pt x="463800" y="499477"/>
                </a:lnTo>
                <a:lnTo>
                  <a:pt x="356769" y="499477"/>
                </a:lnTo>
                <a:cubicBezTo>
                  <a:pt x="335562" y="499477"/>
                  <a:pt x="321136" y="496141"/>
                  <a:pt x="310653" y="491651"/>
                </a:cubicBezTo>
                <a:close/>
                <a:moveTo>
                  <a:pt x="142708" y="249739"/>
                </a:moveTo>
                <a:cubicBezTo>
                  <a:pt x="142708" y="190719"/>
                  <a:pt x="190719" y="142708"/>
                  <a:pt x="249739" y="142708"/>
                </a:cubicBezTo>
                <a:cubicBezTo>
                  <a:pt x="308759" y="142708"/>
                  <a:pt x="356769" y="190719"/>
                  <a:pt x="356769" y="249739"/>
                </a:cubicBezTo>
                <a:cubicBezTo>
                  <a:pt x="356769" y="308759"/>
                  <a:pt x="308759" y="356769"/>
                  <a:pt x="249739" y="356769"/>
                </a:cubicBezTo>
                <a:cubicBezTo>
                  <a:pt x="190719" y="356769"/>
                  <a:pt x="142708" y="308759"/>
                  <a:pt x="142708" y="249739"/>
                </a:cubicBezTo>
                <a:close/>
              </a:path>
            </a:pathLst>
          </a:custGeom>
          <a:solidFill>
            <a:schemeClr val="accent4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78">
            <a:extLst>
              <a:ext uri="{FF2B5EF4-FFF2-40B4-BE49-F238E27FC236}">
                <a16:creationId xmlns:a16="http://schemas.microsoft.com/office/drawing/2014/main" id="{A34D957B-A2AB-8E42-A83A-D270BD7084C3}"/>
              </a:ext>
            </a:extLst>
          </p:cNvPr>
          <p:cNvSpPr/>
          <p:nvPr/>
        </p:nvSpPr>
        <p:spPr>
          <a:xfrm>
            <a:off x="18845022" y="9305717"/>
            <a:ext cx="1084715" cy="723143"/>
          </a:xfrm>
          <a:custGeom>
            <a:avLst/>
            <a:gdLst>
              <a:gd name="connsiteX0" fmla="*/ 593537 w 599144"/>
              <a:gd name="connsiteY0" fmla="*/ 28043 h 399429"/>
              <a:gd name="connsiteX1" fmla="*/ 582138 w 599144"/>
              <a:gd name="connsiteY1" fmla="*/ 26547 h 399429"/>
              <a:gd name="connsiteX2" fmla="*/ 480577 w 599144"/>
              <a:gd name="connsiteY2" fmla="*/ 63483 h 399429"/>
              <a:gd name="connsiteX3" fmla="*/ 452352 w 599144"/>
              <a:gd name="connsiteY3" fmla="*/ 89445 h 399429"/>
              <a:gd name="connsiteX4" fmla="*/ 449919 w 599144"/>
              <a:gd name="connsiteY4" fmla="*/ 96462 h 399429"/>
              <a:gd name="connsiteX5" fmla="*/ 367861 w 599144"/>
              <a:gd name="connsiteY5" fmla="*/ 64554 h 399429"/>
              <a:gd name="connsiteX6" fmla="*/ 250836 w 599144"/>
              <a:gd name="connsiteY6" fmla="*/ 76168 h 399429"/>
              <a:gd name="connsiteX7" fmla="*/ 189789 w 599144"/>
              <a:gd name="connsiteY7" fmla="*/ 80345 h 399429"/>
              <a:gd name="connsiteX8" fmla="*/ 151921 w 599144"/>
              <a:gd name="connsiteY8" fmla="*/ 83365 h 399429"/>
              <a:gd name="connsiteX9" fmla="*/ 147379 w 599144"/>
              <a:gd name="connsiteY9" fmla="*/ 64531 h 399429"/>
              <a:gd name="connsiteX10" fmla="*/ 119154 w 599144"/>
              <a:gd name="connsiteY10" fmla="*/ 38569 h 399429"/>
              <a:gd name="connsiteX11" fmla="*/ 17592 w 599144"/>
              <a:gd name="connsiteY11" fmla="*/ 1631 h 399429"/>
              <a:gd name="connsiteX12" fmla="*/ 6194 w 599144"/>
              <a:gd name="connsiteY12" fmla="*/ 3127 h 399429"/>
              <a:gd name="connsiteX13" fmla="*/ 876 w 599144"/>
              <a:gd name="connsiteY13" fmla="*/ 13335 h 399429"/>
              <a:gd name="connsiteX14" fmla="*/ 876 w 599144"/>
              <a:gd name="connsiteY14" fmla="*/ 262491 h 399429"/>
              <a:gd name="connsiteX15" fmla="*/ 13334 w 599144"/>
              <a:gd name="connsiteY15" fmla="*/ 274950 h 399429"/>
              <a:gd name="connsiteX16" fmla="*/ 49722 w 599144"/>
              <a:gd name="connsiteY16" fmla="*/ 274950 h 399429"/>
              <a:gd name="connsiteX17" fmla="*/ 88904 w 599144"/>
              <a:gd name="connsiteY17" fmla="*/ 255863 h 399429"/>
              <a:gd name="connsiteX18" fmla="*/ 105892 w 599144"/>
              <a:gd name="connsiteY18" fmla="*/ 268672 h 399429"/>
              <a:gd name="connsiteX19" fmla="*/ 143326 w 599144"/>
              <a:gd name="connsiteY19" fmla="*/ 297396 h 399429"/>
              <a:gd name="connsiteX20" fmla="*/ 256591 w 599144"/>
              <a:gd name="connsiteY20" fmla="*/ 385464 h 399429"/>
              <a:gd name="connsiteX21" fmla="*/ 299864 w 599144"/>
              <a:gd name="connsiteY21" fmla="*/ 399529 h 399429"/>
              <a:gd name="connsiteX22" fmla="*/ 329258 w 599144"/>
              <a:gd name="connsiteY22" fmla="*/ 391219 h 399429"/>
              <a:gd name="connsiteX23" fmla="*/ 360475 w 599144"/>
              <a:gd name="connsiteY23" fmla="*/ 390525 h 399429"/>
              <a:gd name="connsiteX24" fmla="*/ 383578 w 599144"/>
              <a:gd name="connsiteY24" fmla="*/ 367409 h 399429"/>
              <a:gd name="connsiteX25" fmla="*/ 414625 w 599144"/>
              <a:gd name="connsiteY25" fmla="*/ 362859 h 399429"/>
              <a:gd name="connsiteX26" fmla="*/ 434868 w 599144"/>
              <a:gd name="connsiteY26" fmla="*/ 342481 h 399429"/>
              <a:gd name="connsiteX27" fmla="*/ 462083 w 599144"/>
              <a:gd name="connsiteY27" fmla="*/ 333794 h 399429"/>
              <a:gd name="connsiteX28" fmla="*/ 478407 w 599144"/>
              <a:gd name="connsiteY28" fmla="*/ 296842 h 399429"/>
              <a:gd name="connsiteX29" fmla="*/ 510008 w 599144"/>
              <a:gd name="connsiteY29" fmla="*/ 279360 h 399429"/>
              <a:gd name="connsiteX30" fmla="*/ 550006 w 599144"/>
              <a:gd name="connsiteY30" fmla="*/ 299864 h 399429"/>
              <a:gd name="connsiteX31" fmla="*/ 586394 w 599144"/>
              <a:gd name="connsiteY31" fmla="*/ 299864 h 399429"/>
              <a:gd name="connsiteX32" fmla="*/ 598852 w 599144"/>
              <a:gd name="connsiteY32" fmla="*/ 287406 h 399429"/>
              <a:gd name="connsiteX33" fmla="*/ 598852 w 599144"/>
              <a:gd name="connsiteY33" fmla="*/ 38251 h 399429"/>
              <a:gd name="connsiteX34" fmla="*/ 593537 w 599144"/>
              <a:gd name="connsiteY34" fmla="*/ 28043 h 399429"/>
              <a:gd name="connsiteX35" fmla="*/ 446962 w 599144"/>
              <a:gd name="connsiteY35" fmla="*/ 314003 h 399429"/>
              <a:gd name="connsiteX36" fmla="*/ 434200 w 599144"/>
              <a:gd name="connsiteY36" fmla="*/ 316412 h 399429"/>
              <a:gd name="connsiteX37" fmla="*/ 433720 w 599144"/>
              <a:gd name="connsiteY37" fmla="*/ 316162 h 399429"/>
              <a:gd name="connsiteX38" fmla="*/ 433106 w 599144"/>
              <a:gd name="connsiteY38" fmla="*/ 315438 h 399429"/>
              <a:gd name="connsiteX39" fmla="*/ 359636 w 599144"/>
              <a:gd name="connsiteY39" fmla="*/ 241859 h 399429"/>
              <a:gd name="connsiteX40" fmla="*/ 342032 w 599144"/>
              <a:gd name="connsiteY40" fmla="*/ 241482 h 399429"/>
              <a:gd name="connsiteX41" fmla="*/ 341655 w 599144"/>
              <a:gd name="connsiteY41" fmla="*/ 259086 h 399429"/>
              <a:gd name="connsiteX42" fmla="*/ 412505 w 599144"/>
              <a:gd name="connsiteY42" fmla="*/ 330445 h 399429"/>
              <a:gd name="connsiteX43" fmla="*/ 403470 w 599144"/>
              <a:gd name="connsiteY43" fmla="*/ 340585 h 399429"/>
              <a:gd name="connsiteX44" fmla="*/ 384053 w 599144"/>
              <a:gd name="connsiteY44" fmla="*/ 341023 h 399429"/>
              <a:gd name="connsiteX45" fmla="*/ 383727 w 599144"/>
              <a:gd name="connsiteY45" fmla="*/ 340857 h 399429"/>
              <a:gd name="connsiteX46" fmla="*/ 383346 w 599144"/>
              <a:gd name="connsiteY46" fmla="*/ 340402 h 399429"/>
              <a:gd name="connsiteX47" fmla="*/ 322444 w 599144"/>
              <a:gd name="connsiteY47" fmla="*/ 279415 h 399429"/>
              <a:gd name="connsiteX48" fmla="*/ 304840 w 599144"/>
              <a:gd name="connsiteY48" fmla="*/ 278673 h 399429"/>
              <a:gd name="connsiteX49" fmla="*/ 304098 w 599144"/>
              <a:gd name="connsiteY49" fmla="*/ 296277 h 399429"/>
              <a:gd name="connsiteX50" fmla="*/ 361872 w 599144"/>
              <a:gd name="connsiteY50" fmla="*/ 354749 h 399429"/>
              <a:gd name="connsiteX51" fmla="*/ 350413 w 599144"/>
              <a:gd name="connsiteY51" fmla="*/ 367739 h 399429"/>
              <a:gd name="connsiteX52" fmla="*/ 333394 w 599144"/>
              <a:gd name="connsiteY52" fmla="*/ 365202 h 399429"/>
              <a:gd name="connsiteX53" fmla="*/ 272540 w 599144"/>
              <a:gd name="connsiteY53" fmla="*/ 304257 h 399429"/>
              <a:gd name="connsiteX54" fmla="*/ 254936 w 599144"/>
              <a:gd name="connsiteY54" fmla="*/ 303662 h 399429"/>
              <a:gd name="connsiteX55" fmla="*/ 254340 w 599144"/>
              <a:gd name="connsiteY55" fmla="*/ 321266 h 399429"/>
              <a:gd name="connsiteX56" fmla="*/ 306267 w 599144"/>
              <a:gd name="connsiteY56" fmla="*/ 374211 h 399429"/>
              <a:gd name="connsiteX57" fmla="*/ 299864 w 599144"/>
              <a:gd name="connsiteY57" fmla="*/ 374613 h 399429"/>
              <a:gd name="connsiteX58" fmla="*/ 270277 w 599144"/>
              <a:gd name="connsiteY58" fmla="*/ 364637 h 399429"/>
              <a:gd name="connsiteX59" fmla="*/ 159336 w 599144"/>
              <a:gd name="connsiteY59" fmla="*/ 278307 h 399429"/>
              <a:gd name="connsiteX60" fmla="*/ 120856 w 599144"/>
              <a:gd name="connsiteY60" fmla="*/ 248757 h 399429"/>
              <a:gd name="connsiteX61" fmla="*/ 100000 w 599144"/>
              <a:gd name="connsiteY61" fmla="*/ 232995 h 399429"/>
              <a:gd name="connsiteX62" fmla="*/ 146645 w 599144"/>
              <a:gd name="connsiteY62" fmla="*/ 108593 h 399429"/>
              <a:gd name="connsiteX63" fmla="*/ 191977 w 599144"/>
              <a:gd name="connsiteY63" fmla="*/ 105161 h 399429"/>
              <a:gd name="connsiteX64" fmla="*/ 220553 w 599144"/>
              <a:gd name="connsiteY64" fmla="*/ 102760 h 399429"/>
              <a:gd name="connsiteX65" fmla="*/ 188011 w 599144"/>
              <a:gd name="connsiteY65" fmla="*/ 167949 h 399429"/>
              <a:gd name="connsiteX66" fmla="*/ 205664 w 599144"/>
              <a:gd name="connsiteY66" fmla="*/ 194800 h 399429"/>
              <a:gd name="connsiteX67" fmla="*/ 227053 w 599144"/>
              <a:gd name="connsiteY67" fmla="*/ 200298 h 399429"/>
              <a:gd name="connsiteX68" fmla="*/ 281860 w 599144"/>
              <a:gd name="connsiteY68" fmla="*/ 174530 h 399429"/>
              <a:gd name="connsiteX69" fmla="*/ 310121 w 599144"/>
              <a:gd name="connsiteY69" fmla="*/ 165564 h 399429"/>
              <a:gd name="connsiteX70" fmla="*/ 364856 w 599144"/>
              <a:gd name="connsiteY70" fmla="*/ 212366 h 399429"/>
              <a:gd name="connsiteX71" fmla="*/ 451952 w 599144"/>
              <a:gd name="connsiteY71" fmla="*/ 294036 h 399429"/>
              <a:gd name="connsiteX72" fmla="*/ 446962 w 599144"/>
              <a:gd name="connsiteY72" fmla="*/ 314003 h 3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99144" h="399429">
                <a:moveTo>
                  <a:pt x="593537" y="28043"/>
                </a:moveTo>
                <a:cubicBezTo>
                  <a:pt x="590215" y="25708"/>
                  <a:pt x="585957" y="25135"/>
                  <a:pt x="582138" y="26547"/>
                </a:cubicBezTo>
                <a:lnTo>
                  <a:pt x="480577" y="63483"/>
                </a:lnTo>
                <a:cubicBezTo>
                  <a:pt x="467986" y="68058"/>
                  <a:pt x="457960" y="77280"/>
                  <a:pt x="452352" y="89445"/>
                </a:cubicBezTo>
                <a:cubicBezTo>
                  <a:pt x="451301" y="91726"/>
                  <a:pt x="450611" y="94095"/>
                  <a:pt x="449919" y="96462"/>
                </a:cubicBezTo>
                <a:cubicBezTo>
                  <a:pt x="432480" y="91504"/>
                  <a:pt x="400070" y="81149"/>
                  <a:pt x="367861" y="64554"/>
                </a:cubicBezTo>
                <a:cubicBezTo>
                  <a:pt x="326304" y="43135"/>
                  <a:pt x="291130" y="45872"/>
                  <a:pt x="250836" y="76168"/>
                </a:cubicBezTo>
                <a:cubicBezTo>
                  <a:pt x="234636" y="76440"/>
                  <a:pt x="211999" y="78388"/>
                  <a:pt x="189789" y="80345"/>
                </a:cubicBezTo>
                <a:cubicBezTo>
                  <a:pt x="175823" y="81578"/>
                  <a:pt x="162624" y="82712"/>
                  <a:pt x="151921" y="83365"/>
                </a:cubicBezTo>
                <a:cubicBezTo>
                  <a:pt x="151658" y="76936"/>
                  <a:pt x="150154" y="70557"/>
                  <a:pt x="147379" y="64531"/>
                </a:cubicBezTo>
                <a:cubicBezTo>
                  <a:pt x="141771" y="52364"/>
                  <a:pt x="131746" y="43142"/>
                  <a:pt x="119154" y="38569"/>
                </a:cubicBezTo>
                <a:lnTo>
                  <a:pt x="17592" y="1631"/>
                </a:lnTo>
                <a:cubicBezTo>
                  <a:pt x="13785" y="232"/>
                  <a:pt x="9502" y="804"/>
                  <a:pt x="6194" y="3127"/>
                </a:cubicBezTo>
                <a:cubicBezTo>
                  <a:pt x="2859" y="5464"/>
                  <a:pt x="876" y="9271"/>
                  <a:pt x="876" y="13335"/>
                </a:cubicBezTo>
                <a:lnTo>
                  <a:pt x="876" y="262491"/>
                </a:lnTo>
                <a:cubicBezTo>
                  <a:pt x="876" y="269377"/>
                  <a:pt x="6448" y="274950"/>
                  <a:pt x="13334" y="274950"/>
                </a:cubicBezTo>
                <a:lnTo>
                  <a:pt x="49722" y="274950"/>
                </a:lnTo>
                <a:cubicBezTo>
                  <a:pt x="65198" y="274950"/>
                  <a:pt x="79596" y="267650"/>
                  <a:pt x="88904" y="255863"/>
                </a:cubicBezTo>
                <a:cubicBezTo>
                  <a:pt x="93861" y="259633"/>
                  <a:pt x="99734" y="264048"/>
                  <a:pt x="105892" y="268672"/>
                </a:cubicBezTo>
                <a:cubicBezTo>
                  <a:pt x="120430" y="279610"/>
                  <a:pt x="136343" y="291543"/>
                  <a:pt x="143326" y="297396"/>
                </a:cubicBezTo>
                <a:cubicBezTo>
                  <a:pt x="189715" y="336229"/>
                  <a:pt x="245484" y="378165"/>
                  <a:pt x="256591" y="385464"/>
                </a:cubicBezTo>
                <a:cubicBezTo>
                  <a:pt x="266968" y="392277"/>
                  <a:pt x="285654" y="399529"/>
                  <a:pt x="299864" y="399529"/>
                </a:cubicBezTo>
                <a:cubicBezTo>
                  <a:pt x="305424" y="399529"/>
                  <a:pt x="319427" y="399529"/>
                  <a:pt x="329258" y="391219"/>
                </a:cubicBezTo>
                <a:cubicBezTo>
                  <a:pt x="339392" y="395197"/>
                  <a:pt x="350316" y="395003"/>
                  <a:pt x="360475" y="390525"/>
                </a:cubicBezTo>
                <a:cubicBezTo>
                  <a:pt x="370609" y="386060"/>
                  <a:pt x="378809" y="377642"/>
                  <a:pt x="383578" y="367409"/>
                </a:cubicBezTo>
                <a:cubicBezTo>
                  <a:pt x="393310" y="369404"/>
                  <a:pt x="404491" y="367944"/>
                  <a:pt x="414625" y="362859"/>
                </a:cubicBezTo>
                <a:cubicBezTo>
                  <a:pt x="424126" y="358102"/>
                  <a:pt x="431122" y="350900"/>
                  <a:pt x="434868" y="342481"/>
                </a:cubicBezTo>
                <a:cubicBezTo>
                  <a:pt x="443871" y="343308"/>
                  <a:pt x="453483" y="340377"/>
                  <a:pt x="462083" y="333794"/>
                </a:cubicBezTo>
                <a:cubicBezTo>
                  <a:pt x="474372" y="324401"/>
                  <a:pt x="479999" y="310528"/>
                  <a:pt x="478407" y="296842"/>
                </a:cubicBezTo>
                <a:lnTo>
                  <a:pt x="510008" y="279360"/>
                </a:lnTo>
                <a:cubicBezTo>
                  <a:pt x="519262" y="291904"/>
                  <a:pt x="533971" y="299864"/>
                  <a:pt x="550006" y="299864"/>
                </a:cubicBezTo>
                <a:lnTo>
                  <a:pt x="586394" y="299864"/>
                </a:lnTo>
                <a:cubicBezTo>
                  <a:pt x="593280" y="299864"/>
                  <a:pt x="598852" y="294292"/>
                  <a:pt x="598852" y="287406"/>
                </a:cubicBezTo>
                <a:lnTo>
                  <a:pt x="598852" y="38251"/>
                </a:lnTo>
                <a:cubicBezTo>
                  <a:pt x="598853" y="34187"/>
                  <a:pt x="596870" y="30379"/>
                  <a:pt x="593537" y="28043"/>
                </a:cubicBezTo>
                <a:close/>
                <a:moveTo>
                  <a:pt x="446962" y="314003"/>
                </a:moveTo>
                <a:cubicBezTo>
                  <a:pt x="442740" y="317239"/>
                  <a:pt x="436828" y="319040"/>
                  <a:pt x="434200" y="316412"/>
                </a:cubicBezTo>
                <a:cubicBezTo>
                  <a:pt x="434066" y="316278"/>
                  <a:pt x="433858" y="316291"/>
                  <a:pt x="433720" y="316162"/>
                </a:cubicBezTo>
                <a:cubicBezTo>
                  <a:pt x="433482" y="315941"/>
                  <a:pt x="433364" y="315644"/>
                  <a:pt x="433106" y="315438"/>
                </a:cubicBezTo>
                <a:cubicBezTo>
                  <a:pt x="424200" y="308406"/>
                  <a:pt x="384296" y="267578"/>
                  <a:pt x="359636" y="241859"/>
                </a:cubicBezTo>
                <a:cubicBezTo>
                  <a:pt x="354880" y="236883"/>
                  <a:pt x="346984" y="236700"/>
                  <a:pt x="342032" y="241482"/>
                </a:cubicBezTo>
                <a:cubicBezTo>
                  <a:pt x="337057" y="246239"/>
                  <a:pt x="336886" y="254122"/>
                  <a:pt x="341655" y="259086"/>
                </a:cubicBezTo>
                <a:cubicBezTo>
                  <a:pt x="347443" y="265127"/>
                  <a:pt x="393908" y="313520"/>
                  <a:pt x="412505" y="330445"/>
                </a:cubicBezTo>
                <a:cubicBezTo>
                  <a:pt x="411116" y="335915"/>
                  <a:pt x="406045" y="339293"/>
                  <a:pt x="403470" y="340585"/>
                </a:cubicBezTo>
                <a:cubicBezTo>
                  <a:pt x="395489" y="344587"/>
                  <a:pt x="387168" y="343918"/>
                  <a:pt x="384053" y="341023"/>
                </a:cubicBezTo>
                <a:cubicBezTo>
                  <a:pt x="383961" y="340936"/>
                  <a:pt x="383822" y="340941"/>
                  <a:pt x="383727" y="340857"/>
                </a:cubicBezTo>
                <a:cubicBezTo>
                  <a:pt x="383575" y="340721"/>
                  <a:pt x="383508" y="340531"/>
                  <a:pt x="383346" y="340402"/>
                </a:cubicBezTo>
                <a:cubicBezTo>
                  <a:pt x="368406" y="328467"/>
                  <a:pt x="330924" y="288636"/>
                  <a:pt x="322444" y="279415"/>
                </a:cubicBezTo>
                <a:cubicBezTo>
                  <a:pt x="317784" y="274341"/>
                  <a:pt x="309913" y="274025"/>
                  <a:pt x="304840" y="278673"/>
                </a:cubicBezTo>
                <a:cubicBezTo>
                  <a:pt x="299779" y="283333"/>
                  <a:pt x="299438" y="291216"/>
                  <a:pt x="304098" y="296277"/>
                </a:cubicBezTo>
                <a:cubicBezTo>
                  <a:pt x="304507" y="296720"/>
                  <a:pt x="341240" y="336344"/>
                  <a:pt x="361872" y="354749"/>
                </a:cubicBezTo>
                <a:cubicBezTo>
                  <a:pt x="359844" y="360575"/>
                  <a:pt x="355713" y="365399"/>
                  <a:pt x="350413" y="367739"/>
                </a:cubicBezTo>
                <a:cubicBezTo>
                  <a:pt x="346502" y="369477"/>
                  <a:pt x="340384" y="370368"/>
                  <a:pt x="333394" y="365202"/>
                </a:cubicBezTo>
                <a:cubicBezTo>
                  <a:pt x="315504" y="350033"/>
                  <a:pt x="279601" y="311815"/>
                  <a:pt x="272540" y="304257"/>
                </a:cubicBezTo>
                <a:cubicBezTo>
                  <a:pt x="267856" y="299220"/>
                  <a:pt x="259948" y="298966"/>
                  <a:pt x="254936" y="303662"/>
                </a:cubicBezTo>
                <a:cubicBezTo>
                  <a:pt x="249911" y="308358"/>
                  <a:pt x="249644" y="316242"/>
                  <a:pt x="254340" y="321266"/>
                </a:cubicBezTo>
                <a:cubicBezTo>
                  <a:pt x="262712" y="330226"/>
                  <a:pt x="287456" y="356453"/>
                  <a:pt x="306267" y="374211"/>
                </a:cubicBezTo>
                <a:cubicBezTo>
                  <a:pt x="304166" y="374467"/>
                  <a:pt x="301960" y="374613"/>
                  <a:pt x="299864" y="374613"/>
                </a:cubicBezTo>
                <a:cubicBezTo>
                  <a:pt x="291615" y="374613"/>
                  <a:pt x="277443" y="369346"/>
                  <a:pt x="270277" y="364637"/>
                </a:cubicBezTo>
                <a:cubicBezTo>
                  <a:pt x="261543" y="358894"/>
                  <a:pt x="206698" y="317969"/>
                  <a:pt x="159336" y="278307"/>
                </a:cubicBezTo>
                <a:cubicBezTo>
                  <a:pt x="152171" y="272297"/>
                  <a:pt x="135820" y="259998"/>
                  <a:pt x="120856" y="248757"/>
                </a:cubicBezTo>
                <a:cubicBezTo>
                  <a:pt x="112835" y="242736"/>
                  <a:pt x="105446" y="237185"/>
                  <a:pt x="100000" y="232995"/>
                </a:cubicBezTo>
                <a:lnTo>
                  <a:pt x="146645" y="108593"/>
                </a:lnTo>
                <a:cubicBezTo>
                  <a:pt x="158752" y="108064"/>
                  <a:pt x="174894" y="106668"/>
                  <a:pt x="191977" y="105161"/>
                </a:cubicBezTo>
                <a:cubicBezTo>
                  <a:pt x="201640" y="104310"/>
                  <a:pt x="211310" y="103480"/>
                  <a:pt x="220553" y="102760"/>
                </a:cubicBezTo>
                <a:cubicBezTo>
                  <a:pt x="206348" y="117336"/>
                  <a:pt x="185227" y="143465"/>
                  <a:pt x="188011" y="167949"/>
                </a:cubicBezTo>
                <a:cubicBezTo>
                  <a:pt x="189289" y="179093"/>
                  <a:pt x="195384" y="188376"/>
                  <a:pt x="205664" y="194800"/>
                </a:cubicBezTo>
                <a:cubicBezTo>
                  <a:pt x="211504" y="198449"/>
                  <a:pt x="218707" y="200298"/>
                  <a:pt x="227053" y="200298"/>
                </a:cubicBezTo>
                <a:cubicBezTo>
                  <a:pt x="244754" y="200298"/>
                  <a:pt x="268210" y="191478"/>
                  <a:pt x="281860" y="174530"/>
                </a:cubicBezTo>
                <a:cubicBezTo>
                  <a:pt x="293575" y="172839"/>
                  <a:pt x="301483" y="169847"/>
                  <a:pt x="310121" y="165564"/>
                </a:cubicBezTo>
                <a:cubicBezTo>
                  <a:pt x="324720" y="179287"/>
                  <a:pt x="344295" y="195420"/>
                  <a:pt x="364856" y="212366"/>
                </a:cubicBezTo>
                <a:cubicBezTo>
                  <a:pt x="400648" y="241856"/>
                  <a:pt x="441221" y="275288"/>
                  <a:pt x="451952" y="294036"/>
                </a:cubicBezTo>
                <a:cubicBezTo>
                  <a:pt x="457923" y="304464"/>
                  <a:pt x="449639" y="311959"/>
                  <a:pt x="446962" y="31400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97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50">
            <a:extLst>
              <a:ext uri="{FF2B5EF4-FFF2-40B4-BE49-F238E27FC236}">
                <a16:creationId xmlns:a16="http://schemas.microsoft.com/office/drawing/2014/main" id="{608B08A3-EA31-0C4A-BC9D-B30DC0C227DF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3F28E76-CD48-5C4E-9636-E20383F0B93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322">
            <a:extLst>
              <a:ext uri="{FF2B5EF4-FFF2-40B4-BE49-F238E27FC236}">
                <a16:creationId xmlns:a16="http://schemas.microsoft.com/office/drawing/2014/main" id="{B23A5DBC-D1CC-3F4B-9966-80DD2D08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290" y="9028951"/>
            <a:ext cx="4335620" cy="2750444"/>
          </a:xfrm>
          <a:custGeom>
            <a:avLst/>
            <a:gdLst>
              <a:gd name="T0" fmla="*/ 1822 w 1823"/>
              <a:gd name="T1" fmla="*/ 1156 h 1157"/>
              <a:gd name="T2" fmla="*/ 0 w 1823"/>
              <a:gd name="T3" fmla="*/ 1156 h 1157"/>
              <a:gd name="T4" fmla="*/ 0 w 1823"/>
              <a:gd name="T5" fmla="*/ 0 h 1157"/>
              <a:gd name="T6" fmla="*/ 1822 w 1823"/>
              <a:gd name="T7" fmla="*/ 0 h 1157"/>
              <a:gd name="T8" fmla="*/ 1822 w 1823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3" h="1157">
                <a:moveTo>
                  <a:pt x="1822" y="1156"/>
                </a:moveTo>
                <a:lnTo>
                  <a:pt x="0" y="1156"/>
                </a:lnTo>
                <a:lnTo>
                  <a:pt x="0" y="0"/>
                </a:lnTo>
                <a:lnTo>
                  <a:pt x="1822" y="0"/>
                </a:lnTo>
                <a:lnTo>
                  <a:pt x="1822" y="11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323">
            <a:extLst>
              <a:ext uri="{FF2B5EF4-FFF2-40B4-BE49-F238E27FC236}">
                <a16:creationId xmlns:a16="http://schemas.microsoft.com/office/drawing/2014/main" id="{CEF4F439-6CD5-8C47-8414-627902D6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602" y="8189120"/>
            <a:ext cx="4293629" cy="2802930"/>
          </a:xfrm>
          <a:custGeom>
            <a:avLst/>
            <a:gdLst>
              <a:gd name="T0" fmla="*/ 1803 w 1804"/>
              <a:gd name="T1" fmla="*/ 1176 h 1177"/>
              <a:gd name="T2" fmla="*/ 0 w 1804"/>
              <a:gd name="T3" fmla="*/ 1176 h 1177"/>
              <a:gd name="T4" fmla="*/ 0 w 1804"/>
              <a:gd name="T5" fmla="*/ 0 h 1177"/>
              <a:gd name="T6" fmla="*/ 1803 w 1804"/>
              <a:gd name="T7" fmla="*/ 0 h 1177"/>
              <a:gd name="T8" fmla="*/ 1803 w 1804"/>
              <a:gd name="T9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4" h="1177">
                <a:moveTo>
                  <a:pt x="1803" y="1176"/>
                </a:moveTo>
                <a:lnTo>
                  <a:pt x="0" y="1176"/>
                </a:lnTo>
                <a:lnTo>
                  <a:pt x="0" y="0"/>
                </a:lnTo>
                <a:lnTo>
                  <a:pt x="1803" y="0"/>
                </a:lnTo>
                <a:lnTo>
                  <a:pt x="1803" y="11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324">
            <a:extLst>
              <a:ext uri="{FF2B5EF4-FFF2-40B4-BE49-F238E27FC236}">
                <a16:creationId xmlns:a16="http://schemas.microsoft.com/office/drawing/2014/main" id="{A47251EE-FBE0-8741-9560-1633FAAA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923" y="7401776"/>
            <a:ext cx="4293629" cy="2802937"/>
          </a:xfrm>
          <a:custGeom>
            <a:avLst/>
            <a:gdLst>
              <a:gd name="T0" fmla="*/ 1802 w 1803"/>
              <a:gd name="T1" fmla="*/ 1175 h 1176"/>
              <a:gd name="T2" fmla="*/ 0 w 1803"/>
              <a:gd name="T3" fmla="*/ 1175 h 1176"/>
              <a:gd name="T4" fmla="*/ 0 w 1803"/>
              <a:gd name="T5" fmla="*/ 0 h 1176"/>
              <a:gd name="T6" fmla="*/ 1802 w 1803"/>
              <a:gd name="T7" fmla="*/ 0 h 1176"/>
              <a:gd name="T8" fmla="*/ 1802 w 1803"/>
              <a:gd name="T9" fmla="*/ 1175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" h="1176">
                <a:moveTo>
                  <a:pt x="1802" y="1175"/>
                </a:moveTo>
                <a:lnTo>
                  <a:pt x="0" y="1175"/>
                </a:lnTo>
                <a:lnTo>
                  <a:pt x="0" y="0"/>
                </a:lnTo>
                <a:lnTo>
                  <a:pt x="1802" y="0"/>
                </a:lnTo>
                <a:lnTo>
                  <a:pt x="1802" y="11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325">
            <a:extLst>
              <a:ext uri="{FF2B5EF4-FFF2-40B4-BE49-F238E27FC236}">
                <a16:creationId xmlns:a16="http://schemas.microsoft.com/office/drawing/2014/main" id="{788735FA-B110-1944-9549-F801A267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244" y="6603938"/>
            <a:ext cx="4293629" cy="2750444"/>
          </a:xfrm>
          <a:custGeom>
            <a:avLst/>
            <a:gdLst>
              <a:gd name="T0" fmla="*/ 1802 w 1803"/>
              <a:gd name="T1" fmla="*/ 1156 h 1157"/>
              <a:gd name="T2" fmla="*/ 0 w 1803"/>
              <a:gd name="T3" fmla="*/ 1156 h 1157"/>
              <a:gd name="T4" fmla="*/ 0 w 1803"/>
              <a:gd name="T5" fmla="*/ 0 h 1157"/>
              <a:gd name="T6" fmla="*/ 1802 w 1803"/>
              <a:gd name="T7" fmla="*/ 0 h 1157"/>
              <a:gd name="T8" fmla="*/ 1802 w 1803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" h="1157">
                <a:moveTo>
                  <a:pt x="1802" y="1156"/>
                </a:moveTo>
                <a:lnTo>
                  <a:pt x="0" y="1156"/>
                </a:lnTo>
                <a:lnTo>
                  <a:pt x="0" y="0"/>
                </a:lnTo>
                <a:lnTo>
                  <a:pt x="1802" y="0"/>
                </a:lnTo>
                <a:lnTo>
                  <a:pt x="1802" y="11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326">
            <a:extLst>
              <a:ext uri="{FF2B5EF4-FFF2-40B4-BE49-F238E27FC236}">
                <a16:creationId xmlns:a16="http://schemas.microsoft.com/office/drawing/2014/main" id="{3EF992C1-67FC-CB4F-AEF0-13384F6B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565" y="5816600"/>
            <a:ext cx="4293629" cy="2750444"/>
          </a:xfrm>
          <a:custGeom>
            <a:avLst/>
            <a:gdLst>
              <a:gd name="T0" fmla="*/ 1802 w 1803"/>
              <a:gd name="T1" fmla="*/ 1156 h 1157"/>
              <a:gd name="T2" fmla="*/ 0 w 1803"/>
              <a:gd name="T3" fmla="*/ 1156 h 1157"/>
              <a:gd name="T4" fmla="*/ 0 w 1803"/>
              <a:gd name="T5" fmla="*/ 0 h 1157"/>
              <a:gd name="T6" fmla="*/ 1802 w 1803"/>
              <a:gd name="T7" fmla="*/ 0 h 1157"/>
              <a:gd name="T8" fmla="*/ 1802 w 1803"/>
              <a:gd name="T9" fmla="*/ 1156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" h="1157">
                <a:moveTo>
                  <a:pt x="1802" y="1156"/>
                </a:moveTo>
                <a:lnTo>
                  <a:pt x="0" y="1156"/>
                </a:lnTo>
                <a:lnTo>
                  <a:pt x="0" y="0"/>
                </a:lnTo>
                <a:lnTo>
                  <a:pt x="1802" y="0"/>
                </a:lnTo>
                <a:lnTo>
                  <a:pt x="1802" y="11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327">
            <a:extLst>
              <a:ext uri="{FF2B5EF4-FFF2-40B4-BE49-F238E27FC236}">
                <a16:creationId xmlns:a16="http://schemas.microsoft.com/office/drawing/2014/main" id="{6A31874C-1CF8-6D46-A3A5-6C9C0282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602" y="10992050"/>
            <a:ext cx="934308" cy="797839"/>
          </a:xfrm>
          <a:custGeom>
            <a:avLst/>
            <a:gdLst>
              <a:gd name="T0" fmla="*/ 392 w 393"/>
              <a:gd name="T1" fmla="*/ 333 h 334"/>
              <a:gd name="T2" fmla="*/ 0 w 393"/>
              <a:gd name="T3" fmla="*/ 0 h 334"/>
              <a:gd name="T4" fmla="*/ 392 w 393"/>
              <a:gd name="T5" fmla="*/ 0 h 334"/>
              <a:gd name="T6" fmla="*/ 392 w 393"/>
              <a:gd name="T7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" h="334">
                <a:moveTo>
                  <a:pt x="392" y="333"/>
                </a:moveTo>
                <a:lnTo>
                  <a:pt x="0" y="0"/>
                </a:lnTo>
                <a:lnTo>
                  <a:pt x="392" y="0"/>
                </a:lnTo>
                <a:lnTo>
                  <a:pt x="392" y="333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328">
            <a:extLst>
              <a:ext uri="{FF2B5EF4-FFF2-40B4-BE49-F238E27FC236}">
                <a16:creationId xmlns:a16="http://schemas.microsoft.com/office/drawing/2014/main" id="{5B7396EB-78AD-404E-A787-B581922A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244" y="9354381"/>
            <a:ext cx="934308" cy="839830"/>
          </a:xfrm>
          <a:custGeom>
            <a:avLst/>
            <a:gdLst>
              <a:gd name="T0" fmla="*/ 392 w 393"/>
              <a:gd name="T1" fmla="*/ 352 h 353"/>
              <a:gd name="T2" fmla="*/ 0 w 393"/>
              <a:gd name="T3" fmla="*/ 0 h 353"/>
              <a:gd name="T4" fmla="*/ 392 w 393"/>
              <a:gd name="T5" fmla="*/ 0 h 353"/>
              <a:gd name="T6" fmla="*/ 392 w 393"/>
              <a:gd name="T7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" h="353">
                <a:moveTo>
                  <a:pt x="392" y="352"/>
                </a:moveTo>
                <a:lnTo>
                  <a:pt x="0" y="0"/>
                </a:lnTo>
                <a:lnTo>
                  <a:pt x="392" y="0"/>
                </a:lnTo>
                <a:lnTo>
                  <a:pt x="392" y="352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329">
            <a:extLst>
              <a:ext uri="{FF2B5EF4-FFF2-40B4-BE49-F238E27FC236}">
                <a16:creationId xmlns:a16="http://schemas.microsoft.com/office/drawing/2014/main" id="{234AF001-3B1A-5148-822E-357C6098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565" y="8567044"/>
            <a:ext cx="934308" cy="797839"/>
          </a:xfrm>
          <a:custGeom>
            <a:avLst/>
            <a:gdLst>
              <a:gd name="T0" fmla="*/ 391 w 392"/>
              <a:gd name="T1" fmla="*/ 333 h 334"/>
              <a:gd name="T2" fmla="*/ 391 w 392"/>
              <a:gd name="T3" fmla="*/ 0 h 334"/>
              <a:gd name="T4" fmla="*/ 0 w 392"/>
              <a:gd name="T5" fmla="*/ 0 h 334"/>
              <a:gd name="T6" fmla="*/ 391 w 392"/>
              <a:gd name="T7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334">
                <a:moveTo>
                  <a:pt x="391" y="333"/>
                </a:moveTo>
                <a:lnTo>
                  <a:pt x="391" y="0"/>
                </a:lnTo>
                <a:lnTo>
                  <a:pt x="0" y="0"/>
                </a:lnTo>
                <a:lnTo>
                  <a:pt x="391" y="33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30">
            <a:extLst>
              <a:ext uri="{FF2B5EF4-FFF2-40B4-BE49-F238E27FC236}">
                <a16:creationId xmlns:a16="http://schemas.microsoft.com/office/drawing/2014/main" id="{2707AA0F-5FBD-2143-978E-B9F4B94B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923" y="10194212"/>
            <a:ext cx="934308" cy="797839"/>
          </a:xfrm>
          <a:custGeom>
            <a:avLst/>
            <a:gdLst>
              <a:gd name="T0" fmla="*/ 392 w 393"/>
              <a:gd name="T1" fmla="*/ 333 h 334"/>
              <a:gd name="T2" fmla="*/ 0 w 393"/>
              <a:gd name="T3" fmla="*/ 0 h 334"/>
              <a:gd name="T4" fmla="*/ 392 w 393"/>
              <a:gd name="T5" fmla="*/ 0 h 334"/>
              <a:gd name="T6" fmla="*/ 392 w 393"/>
              <a:gd name="T7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" h="334">
                <a:moveTo>
                  <a:pt x="392" y="333"/>
                </a:moveTo>
                <a:lnTo>
                  <a:pt x="0" y="0"/>
                </a:lnTo>
                <a:lnTo>
                  <a:pt x="392" y="0"/>
                </a:lnTo>
                <a:lnTo>
                  <a:pt x="392" y="333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7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3F198-4946-DE4F-AB1C-90CEBBFFB4DE}"/>
              </a:ext>
            </a:extLst>
          </p:cNvPr>
          <p:cNvSpPr txBox="1"/>
          <p:nvPr/>
        </p:nvSpPr>
        <p:spPr>
          <a:xfrm>
            <a:off x="3920759" y="10162118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D4623B-15F0-A043-8B5A-B47EA5C8EEC8}"/>
              </a:ext>
            </a:extLst>
          </p:cNvPr>
          <p:cNvSpPr/>
          <p:nvPr/>
        </p:nvSpPr>
        <p:spPr>
          <a:xfrm>
            <a:off x="3920760" y="953691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9396E-B726-714E-A603-0492F4C8EA72}"/>
              </a:ext>
            </a:extLst>
          </p:cNvPr>
          <p:cNvSpPr txBox="1"/>
          <p:nvPr/>
        </p:nvSpPr>
        <p:spPr>
          <a:xfrm>
            <a:off x="7324359" y="9349318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ABF78-9DD2-DE46-978A-7A84B7B79374}"/>
              </a:ext>
            </a:extLst>
          </p:cNvPr>
          <p:cNvSpPr/>
          <p:nvPr/>
        </p:nvSpPr>
        <p:spPr>
          <a:xfrm>
            <a:off x="7324360" y="872411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86233E-CDB3-8744-93A3-340D32B4C062}"/>
              </a:ext>
            </a:extLst>
          </p:cNvPr>
          <p:cNvSpPr txBox="1"/>
          <p:nvPr/>
        </p:nvSpPr>
        <p:spPr>
          <a:xfrm>
            <a:off x="10702559" y="8536518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73B6E2-22C4-4D4C-BC75-64734F932EFA}"/>
              </a:ext>
            </a:extLst>
          </p:cNvPr>
          <p:cNvSpPr/>
          <p:nvPr/>
        </p:nvSpPr>
        <p:spPr>
          <a:xfrm>
            <a:off x="10702559" y="7911316"/>
            <a:ext cx="2695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AEB10F-2C08-D84B-AD19-07EBB4A9CA28}"/>
              </a:ext>
            </a:extLst>
          </p:cNvPr>
          <p:cNvSpPr txBox="1"/>
          <p:nvPr/>
        </p:nvSpPr>
        <p:spPr>
          <a:xfrm>
            <a:off x="14080759" y="7698318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15220D-4246-6F4A-B7D7-201830A5AAB5}"/>
              </a:ext>
            </a:extLst>
          </p:cNvPr>
          <p:cNvSpPr/>
          <p:nvPr/>
        </p:nvSpPr>
        <p:spPr>
          <a:xfrm>
            <a:off x="14080759" y="7073116"/>
            <a:ext cx="3253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1C5F7E-FE25-F641-9484-FDD5D5C677FA}"/>
              </a:ext>
            </a:extLst>
          </p:cNvPr>
          <p:cNvSpPr txBox="1"/>
          <p:nvPr/>
        </p:nvSpPr>
        <p:spPr>
          <a:xfrm>
            <a:off x="17509759" y="6885518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3043A2-9266-9645-BC07-EDC2BEDBB760}"/>
              </a:ext>
            </a:extLst>
          </p:cNvPr>
          <p:cNvSpPr/>
          <p:nvPr/>
        </p:nvSpPr>
        <p:spPr>
          <a:xfrm>
            <a:off x="17509760" y="6260316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53" name="Gráfico 243">
            <a:extLst>
              <a:ext uri="{FF2B5EF4-FFF2-40B4-BE49-F238E27FC236}">
                <a16:creationId xmlns:a16="http://schemas.microsoft.com/office/drawing/2014/main" id="{FEF0C62D-4FA1-4D41-8610-F2B81F460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5537" y="5638264"/>
            <a:ext cx="847015" cy="847015"/>
          </a:xfrm>
          <a:prstGeom prst="rect">
            <a:avLst/>
          </a:prstGeom>
        </p:spPr>
      </p:pic>
      <p:sp>
        <p:nvSpPr>
          <p:cNvPr id="54" name="Gráfico 219">
            <a:extLst>
              <a:ext uri="{FF2B5EF4-FFF2-40B4-BE49-F238E27FC236}">
                <a16:creationId xmlns:a16="http://schemas.microsoft.com/office/drawing/2014/main" id="{A12F8024-5EE7-9346-81C6-2C9525D74B1F}"/>
              </a:ext>
            </a:extLst>
          </p:cNvPr>
          <p:cNvSpPr/>
          <p:nvPr/>
        </p:nvSpPr>
        <p:spPr>
          <a:xfrm>
            <a:off x="3674165" y="7896491"/>
            <a:ext cx="574927" cy="862389"/>
          </a:xfrm>
          <a:custGeom>
            <a:avLst/>
            <a:gdLst>
              <a:gd name="connsiteX0" fmla="*/ 376897 w 380554"/>
              <a:gd name="connsiteY0" fmla="*/ 276829 h 570830"/>
              <a:gd name="connsiteX1" fmla="*/ 91481 w 380554"/>
              <a:gd name="connsiteY1" fmla="*/ 3313 h 570830"/>
              <a:gd name="connsiteX2" fmla="*/ 74839 w 380554"/>
              <a:gd name="connsiteY2" fmla="*/ 3500 h 570830"/>
              <a:gd name="connsiteX3" fmla="*/ 3485 w 380554"/>
              <a:gd name="connsiteY3" fmla="*/ 74851 h 570830"/>
              <a:gd name="connsiteX4" fmla="*/ 1 w 380554"/>
              <a:gd name="connsiteY4" fmla="*/ 83421 h 570830"/>
              <a:gd name="connsiteX5" fmla="*/ 3730 w 380554"/>
              <a:gd name="connsiteY5" fmla="*/ 91899 h 570830"/>
              <a:gd name="connsiteX6" fmla="*/ 208640 w 380554"/>
              <a:gd name="connsiteY6" fmla="*/ 285423 h 570830"/>
              <a:gd name="connsiteX7" fmla="*/ 3730 w 380554"/>
              <a:gd name="connsiteY7" fmla="*/ 478947 h 570830"/>
              <a:gd name="connsiteX8" fmla="*/ 1 w 380554"/>
              <a:gd name="connsiteY8" fmla="*/ 487425 h 570830"/>
              <a:gd name="connsiteX9" fmla="*/ 3485 w 380554"/>
              <a:gd name="connsiteY9" fmla="*/ 495995 h 570830"/>
              <a:gd name="connsiteX10" fmla="*/ 74839 w 380554"/>
              <a:gd name="connsiteY10" fmla="*/ 567347 h 570830"/>
              <a:gd name="connsiteX11" fmla="*/ 83248 w 380554"/>
              <a:gd name="connsiteY11" fmla="*/ 570831 h 570830"/>
              <a:gd name="connsiteX12" fmla="*/ 91481 w 380554"/>
              <a:gd name="connsiteY12" fmla="*/ 567533 h 570830"/>
              <a:gd name="connsiteX13" fmla="*/ 376897 w 380554"/>
              <a:gd name="connsiteY13" fmla="*/ 294017 h 570830"/>
              <a:gd name="connsiteX14" fmla="*/ 380555 w 380554"/>
              <a:gd name="connsiteY14" fmla="*/ 285423 h 570830"/>
              <a:gd name="connsiteX15" fmla="*/ 376897 w 380554"/>
              <a:gd name="connsiteY15" fmla="*/ 276829 h 5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0554" h="570830">
                <a:moveTo>
                  <a:pt x="376897" y="276829"/>
                </a:moveTo>
                <a:lnTo>
                  <a:pt x="91481" y="3313"/>
                </a:lnTo>
                <a:cubicBezTo>
                  <a:pt x="86790" y="-1170"/>
                  <a:pt x="79404" y="-1099"/>
                  <a:pt x="74839" y="3500"/>
                </a:cubicBezTo>
                <a:lnTo>
                  <a:pt x="3485" y="74851"/>
                </a:lnTo>
                <a:cubicBezTo>
                  <a:pt x="1209" y="77128"/>
                  <a:pt x="-46" y="80216"/>
                  <a:pt x="1" y="83421"/>
                </a:cubicBezTo>
                <a:cubicBezTo>
                  <a:pt x="48" y="86650"/>
                  <a:pt x="1395" y="89693"/>
                  <a:pt x="3730" y="91899"/>
                </a:cubicBezTo>
                <a:lnTo>
                  <a:pt x="208640" y="285423"/>
                </a:lnTo>
                <a:lnTo>
                  <a:pt x="3730" y="478947"/>
                </a:lnTo>
                <a:cubicBezTo>
                  <a:pt x="1395" y="481154"/>
                  <a:pt x="48" y="484196"/>
                  <a:pt x="1" y="487425"/>
                </a:cubicBezTo>
                <a:cubicBezTo>
                  <a:pt x="-46" y="490630"/>
                  <a:pt x="1209" y="493720"/>
                  <a:pt x="3485" y="495995"/>
                </a:cubicBezTo>
                <a:lnTo>
                  <a:pt x="74839" y="567347"/>
                </a:lnTo>
                <a:cubicBezTo>
                  <a:pt x="77162" y="569669"/>
                  <a:pt x="80205" y="570831"/>
                  <a:pt x="83248" y="570831"/>
                </a:cubicBezTo>
                <a:cubicBezTo>
                  <a:pt x="86209" y="570831"/>
                  <a:pt x="89171" y="569739"/>
                  <a:pt x="91481" y="567533"/>
                </a:cubicBezTo>
                <a:lnTo>
                  <a:pt x="376897" y="294017"/>
                </a:lnTo>
                <a:cubicBezTo>
                  <a:pt x="379232" y="291764"/>
                  <a:pt x="380555" y="288674"/>
                  <a:pt x="380555" y="285423"/>
                </a:cubicBezTo>
                <a:cubicBezTo>
                  <a:pt x="380555" y="282171"/>
                  <a:pt x="379232" y="279082"/>
                  <a:pt x="376897" y="27682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Gráfico 52">
            <a:extLst>
              <a:ext uri="{FF2B5EF4-FFF2-40B4-BE49-F238E27FC236}">
                <a16:creationId xmlns:a16="http://schemas.microsoft.com/office/drawing/2014/main" id="{E3F95DE9-89C6-CF42-A3B4-00ADDFB9D761}"/>
              </a:ext>
            </a:extLst>
          </p:cNvPr>
          <p:cNvSpPr/>
          <p:nvPr/>
        </p:nvSpPr>
        <p:spPr>
          <a:xfrm>
            <a:off x="7031461" y="6635643"/>
            <a:ext cx="1282402" cy="1282417"/>
          </a:xfrm>
          <a:custGeom>
            <a:avLst/>
            <a:gdLst>
              <a:gd name="connsiteX0" fmla="*/ 547049 w 570835"/>
              <a:gd name="connsiteY0" fmla="*/ 273532 h 570842"/>
              <a:gd name="connsiteX1" fmla="*/ 570694 w 570835"/>
              <a:gd name="connsiteY1" fmla="*/ 13713 h 570842"/>
              <a:gd name="connsiteX2" fmla="*/ 566618 w 570835"/>
              <a:gd name="connsiteY2" fmla="*/ 2831 h 570842"/>
              <a:gd name="connsiteX3" fmla="*/ 555201 w 570835"/>
              <a:gd name="connsiteY3" fmla="*/ 612 h 570842"/>
              <a:gd name="connsiteX4" fmla="*/ 321094 w 570835"/>
              <a:gd name="connsiteY4" fmla="*/ 23793 h 570842"/>
              <a:gd name="connsiteX5" fmla="*/ 13578 w 570835"/>
              <a:gd name="connsiteY5" fmla="*/ 125 h 570842"/>
              <a:gd name="connsiteX6" fmla="*/ 2755 w 570835"/>
              <a:gd name="connsiteY6" fmla="*/ 4295 h 570842"/>
              <a:gd name="connsiteX7" fmla="*/ 629 w 570835"/>
              <a:gd name="connsiteY7" fmla="*/ 15699 h 570842"/>
              <a:gd name="connsiteX8" fmla="*/ 23786 w 570835"/>
              <a:gd name="connsiteY8" fmla="*/ 178394 h 570842"/>
              <a:gd name="connsiteX9" fmla="*/ 32926 w 570835"/>
              <a:gd name="connsiteY9" fmla="*/ 189961 h 570842"/>
              <a:gd name="connsiteX10" fmla="*/ 95140 w 570835"/>
              <a:gd name="connsiteY10" fmla="*/ 261641 h 570842"/>
              <a:gd name="connsiteX11" fmla="*/ 34633 w 570835"/>
              <a:gd name="connsiteY11" fmla="*/ 333041 h 570842"/>
              <a:gd name="connsiteX12" fmla="*/ 23786 w 570835"/>
              <a:gd name="connsiteY12" fmla="*/ 344887 h 570842"/>
              <a:gd name="connsiteX13" fmla="*/ 455 w 570835"/>
              <a:gd name="connsiteY13" fmla="*/ 555685 h 570842"/>
              <a:gd name="connsiteX14" fmla="*/ 3091 w 570835"/>
              <a:gd name="connsiteY14" fmla="*/ 566939 h 570842"/>
              <a:gd name="connsiteX15" fmla="*/ 14020 w 570835"/>
              <a:gd name="connsiteY15" fmla="*/ 570644 h 570842"/>
              <a:gd name="connsiteX16" fmla="*/ 214064 w 570835"/>
              <a:gd name="connsiteY16" fmla="*/ 547057 h 570842"/>
              <a:gd name="connsiteX17" fmla="*/ 557756 w 570835"/>
              <a:gd name="connsiteY17" fmla="*/ 570783 h 570842"/>
              <a:gd name="connsiteX18" fmla="*/ 558941 w 570835"/>
              <a:gd name="connsiteY18" fmla="*/ 570841 h 570842"/>
              <a:gd name="connsiteX19" fmla="*/ 567617 w 570835"/>
              <a:gd name="connsiteY19" fmla="*/ 567079 h 570842"/>
              <a:gd name="connsiteX20" fmla="*/ 570671 w 570835"/>
              <a:gd name="connsiteY20" fmla="*/ 556998 h 570842"/>
              <a:gd name="connsiteX21" fmla="*/ 547049 w 570835"/>
              <a:gd name="connsiteY21" fmla="*/ 273532 h 570842"/>
              <a:gd name="connsiteX22" fmla="*/ 392112 w 570835"/>
              <a:gd name="connsiteY22" fmla="*/ 124844 h 570842"/>
              <a:gd name="connsiteX23" fmla="*/ 408835 w 570835"/>
              <a:gd name="connsiteY23" fmla="*/ 126632 h 570842"/>
              <a:gd name="connsiteX24" fmla="*/ 422621 w 570835"/>
              <a:gd name="connsiteY24" fmla="*/ 151055 h 570842"/>
              <a:gd name="connsiteX25" fmla="*/ 414828 w 570835"/>
              <a:gd name="connsiteY25" fmla="*/ 165956 h 570842"/>
              <a:gd name="connsiteX26" fmla="*/ 411273 w 570835"/>
              <a:gd name="connsiteY26" fmla="*/ 166502 h 570842"/>
              <a:gd name="connsiteX27" fmla="*/ 399927 w 570835"/>
              <a:gd name="connsiteY27" fmla="*/ 158164 h 570842"/>
              <a:gd name="connsiteX28" fmla="*/ 390322 w 570835"/>
              <a:gd name="connsiteY28" fmla="*/ 141569 h 570842"/>
              <a:gd name="connsiteX29" fmla="*/ 392112 w 570835"/>
              <a:gd name="connsiteY29" fmla="*/ 124844 h 570842"/>
              <a:gd name="connsiteX30" fmla="*/ 314881 w 570835"/>
              <a:gd name="connsiteY30" fmla="*/ 96007 h 570842"/>
              <a:gd name="connsiteX31" fmla="*/ 363298 w 570835"/>
              <a:gd name="connsiteY31" fmla="*/ 97830 h 570842"/>
              <a:gd name="connsiteX32" fmla="*/ 372067 w 570835"/>
              <a:gd name="connsiteY32" fmla="*/ 112173 h 570842"/>
              <a:gd name="connsiteX33" fmla="*/ 360523 w 570835"/>
              <a:gd name="connsiteY33" fmla="*/ 121279 h 570842"/>
              <a:gd name="connsiteX34" fmla="*/ 357725 w 570835"/>
              <a:gd name="connsiteY34" fmla="*/ 120942 h 570842"/>
              <a:gd name="connsiteX35" fmla="*/ 316578 w 570835"/>
              <a:gd name="connsiteY35" fmla="*/ 119722 h 570842"/>
              <a:gd name="connsiteX36" fmla="*/ 303873 w 570835"/>
              <a:gd name="connsiteY36" fmla="*/ 108712 h 570842"/>
              <a:gd name="connsiteX37" fmla="*/ 314881 w 570835"/>
              <a:gd name="connsiteY37" fmla="*/ 96007 h 570842"/>
              <a:gd name="connsiteX38" fmla="*/ 223946 w 570835"/>
              <a:gd name="connsiteY38" fmla="*/ 125378 h 570842"/>
              <a:gd name="connsiteX39" fmla="*/ 268171 w 570835"/>
              <a:gd name="connsiteY39" fmla="*/ 103800 h 570842"/>
              <a:gd name="connsiteX40" fmla="*/ 282874 w 570835"/>
              <a:gd name="connsiteY40" fmla="*/ 111953 h 570842"/>
              <a:gd name="connsiteX41" fmla="*/ 274721 w 570835"/>
              <a:gd name="connsiteY41" fmla="*/ 126657 h 570842"/>
              <a:gd name="connsiteX42" fmla="*/ 238603 w 570835"/>
              <a:gd name="connsiteY42" fmla="*/ 144124 h 570842"/>
              <a:gd name="connsiteX43" fmla="*/ 231286 w 570835"/>
              <a:gd name="connsiteY43" fmla="*/ 146644 h 570842"/>
              <a:gd name="connsiteX44" fmla="*/ 221901 w 570835"/>
              <a:gd name="connsiteY44" fmla="*/ 142079 h 570842"/>
              <a:gd name="connsiteX45" fmla="*/ 223946 w 570835"/>
              <a:gd name="connsiteY45" fmla="*/ 125378 h 570842"/>
              <a:gd name="connsiteX46" fmla="*/ 185389 w 570835"/>
              <a:gd name="connsiteY46" fmla="*/ 214350 h 570842"/>
              <a:gd name="connsiteX47" fmla="*/ 193635 w 570835"/>
              <a:gd name="connsiteY47" fmla="*/ 165944 h 570842"/>
              <a:gd name="connsiteX48" fmla="*/ 209070 w 570835"/>
              <a:gd name="connsiteY48" fmla="*/ 159254 h 570842"/>
              <a:gd name="connsiteX49" fmla="*/ 215771 w 570835"/>
              <a:gd name="connsiteY49" fmla="*/ 174677 h 570842"/>
              <a:gd name="connsiteX50" fmla="*/ 209105 w 570835"/>
              <a:gd name="connsiteY50" fmla="*/ 214070 h 570842"/>
              <a:gd name="connsiteX51" fmla="*/ 197224 w 570835"/>
              <a:gd name="connsiteY51" fmla="*/ 226090 h 570842"/>
              <a:gd name="connsiteX52" fmla="*/ 197213 w 570835"/>
              <a:gd name="connsiteY52" fmla="*/ 226090 h 570842"/>
              <a:gd name="connsiteX53" fmla="*/ 185333 w 570835"/>
              <a:gd name="connsiteY53" fmla="*/ 214348 h 570842"/>
              <a:gd name="connsiteX54" fmla="*/ 185389 w 570835"/>
              <a:gd name="connsiteY54" fmla="*/ 214348 h 570842"/>
              <a:gd name="connsiteX55" fmla="*/ 157969 w 570835"/>
              <a:gd name="connsiteY55" fmla="*/ 426913 h 570842"/>
              <a:gd name="connsiteX56" fmla="*/ 153928 w 570835"/>
              <a:gd name="connsiteY56" fmla="*/ 427621 h 570842"/>
              <a:gd name="connsiteX57" fmla="*/ 142744 w 570835"/>
              <a:gd name="connsiteY57" fmla="*/ 419770 h 570842"/>
              <a:gd name="connsiteX58" fmla="*/ 137751 w 570835"/>
              <a:gd name="connsiteY58" fmla="*/ 392454 h 570842"/>
              <a:gd name="connsiteX59" fmla="*/ 149643 w 570835"/>
              <a:gd name="connsiteY59" fmla="*/ 380562 h 570842"/>
              <a:gd name="connsiteX60" fmla="*/ 161536 w 570835"/>
              <a:gd name="connsiteY60" fmla="*/ 392454 h 570842"/>
              <a:gd name="connsiteX61" fmla="*/ 165113 w 570835"/>
              <a:gd name="connsiteY61" fmla="*/ 411687 h 570842"/>
              <a:gd name="connsiteX62" fmla="*/ 157969 w 570835"/>
              <a:gd name="connsiteY62" fmla="*/ 426913 h 570842"/>
              <a:gd name="connsiteX63" fmla="*/ 222901 w 570835"/>
              <a:gd name="connsiteY63" fmla="*/ 475702 h 570842"/>
              <a:gd name="connsiteX64" fmla="*/ 173636 w 570835"/>
              <a:gd name="connsiteY64" fmla="*/ 460953 h 570842"/>
              <a:gd name="connsiteX65" fmla="*/ 170825 w 570835"/>
              <a:gd name="connsiteY65" fmla="*/ 444369 h 570842"/>
              <a:gd name="connsiteX66" fmla="*/ 187410 w 570835"/>
              <a:gd name="connsiteY66" fmla="*/ 441558 h 570842"/>
              <a:gd name="connsiteX67" fmla="*/ 220996 w 570835"/>
              <a:gd name="connsiteY67" fmla="*/ 451918 h 570842"/>
              <a:gd name="connsiteX68" fmla="*/ 233841 w 570835"/>
              <a:gd name="connsiteY68" fmla="*/ 463811 h 570842"/>
              <a:gd name="connsiteX69" fmla="*/ 222901 w 570835"/>
              <a:gd name="connsiteY69" fmla="*/ 475702 h 570842"/>
              <a:gd name="connsiteX70" fmla="*/ 249462 w 570835"/>
              <a:gd name="connsiteY70" fmla="*/ 292718 h 570842"/>
              <a:gd name="connsiteX71" fmla="*/ 238742 w 570835"/>
              <a:gd name="connsiteY71" fmla="*/ 299442 h 570842"/>
              <a:gd name="connsiteX72" fmla="*/ 233586 w 570835"/>
              <a:gd name="connsiteY72" fmla="*/ 298257 h 570842"/>
              <a:gd name="connsiteX73" fmla="*/ 195771 w 570835"/>
              <a:gd name="connsiteY73" fmla="*/ 263301 h 570842"/>
              <a:gd name="connsiteX74" fmla="*/ 200788 w 570835"/>
              <a:gd name="connsiteY74" fmla="*/ 247250 h 570842"/>
              <a:gd name="connsiteX75" fmla="*/ 216839 w 570835"/>
              <a:gd name="connsiteY75" fmla="*/ 252268 h 570842"/>
              <a:gd name="connsiteX76" fmla="*/ 243922 w 570835"/>
              <a:gd name="connsiteY76" fmla="*/ 276842 h 570842"/>
              <a:gd name="connsiteX77" fmla="*/ 249462 w 570835"/>
              <a:gd name="connsiteY77" fmla="*/ 292718 h 570842"/>
              <a:gd name="connsiteX78" fmla="*/ 315694 w 570835"/>
              <a:gd name="connsiteY78" fmla="*/ 450825 h 570842"/>
              <a:gd name="connsiteX79" fmla="*/ 270227 w 570835"/>
              <a:gd name="connsiteY79" fmla="*/ 470882 h 570842"/>
              <a:gd name="connsiteX80" fmla="*/ 267602 w 570835"/>
              <a:gd name="connsiteY80" fmla="*/ 471172 h 570842"/>
              <a:gd name="connsiteX81" fmla="*/ 256012 w 570835"/>
              <a:gd name="connsiteY81" fmla="*/ 461893 h 570842"/>
              <a:gd name="connsiteX82" fmla="*/ 265001 w 570835"/>
              <a:gd name="connsiteY82" fmla="*/ 447678 h 570842"/>
              <a:gd name="connsiteX83" fmla="*/ 301294 w 570835"/>
              <a:gd name="connsiteY83" fmla="*/ 431895 h 570842"/>
              <a:gd name="connsiteX84" fmla="*/ 317959 w 570835"/>
              <a:gd name="connsiteY84" fmla="*/ 434160 h 570842"/>
              <a:gd name="connsiteX85" fmla="*/ 315694 w 570835"/>
              <a:gd name="connsiteY85" fmla="*/ 450825 h 570842"/>
              <a:gd name="connsiteX86" fmla="*/ 313674 w 570835"/>
              <a:gd name="connsiteY86" fmla="*/ 330508 h 570842"/>
              <a:gd name="connsiteX87" fmla="*/ 277776 w 570835"/>
              <a:gd name="connsiteY87" fmla="*/ 313611 h 570842"/>
              <a:gd name="connsiteX88" fmla="*/ 269925 w 570835"/>
              <a:gd name="connsiteY88" fmla="*/ 298746 h 570842"/>
              <a:gd name="connsiteX89" fmla="*/ 284790 w 570835"/>
              <a:gd name="connsiteY89" fmla="*/ 290894 h 570842"/>
              <a:gd name="connsiteX90" fmla="*/ 329351 w 570835"/>
              <a:gd name="connsiteY90" fmla="*/ 312624 h 570842"/>
              <a:gd name="connsiteX91" fmla="*/ 330455 w 570835"/>
              <a:gd name="connsiteY91" fmla="*/ 329405 h 570842"/>
              <a:gd name="connsiteX92" fmla="*/ 321513 w 570835"/>
              <a:gd name="connsiteY92" fmla="*/ 333458 h 570842"/>
              <a:gd name="connsiteX93" fmla="*/ 313674 w 570835"/>
              <a:gd name="connsiteY93" fmla="*/ 330508 h 570842"/>
              <a:gd name="connsiteX94" fmla="*/ 345541 w 570835"/>
              <a:gd name="connsiteY94" fmla="*/ 409307 h 570842"/>
              <a:gd name="connsiteX95" fmla="*/ 334311 w 570835"/>
              <a:gd name="connsiteY95" fmla="*/ 417298 h 570842"/>
              <a:gd name="connsiteX96" fmla="*/ 330408 w 570835"/>
              <a:gd name="connsiteY96" fmla="*/ 416636 h 570842"/>
              <a:gd name="connsiteX97" fmla="*/ 323080 w 570835"/>
              <a:gd name="connsiteY97" fmla="*/ 401503 h 570842"/>
              <a:gd name="connsiteX98" fmla="*/ 328028 w 570835"/>
              <a:gd name="connsiteY98" fmla="*/ 368671 h 570842"/>
              <a:gd name="connsiteX99" fmla="*/ 327784 w 570835"/>
              <a:gd name="connsiteY99" fmla="*/ 362016 h 570842"/>
              <a:gd name="connsiteX100" fmla="*/ 338736 w 570835"/>
              <a:gd name="connsiteY100" fmla="*/ 349253 h 570842"/>
              <a:gd name="connsiteX101" fmla="*/ 351499 w 570835"/>
              <a:gd name="connsiteY101" fmla="*/ 360205 h 570842"/>
              <a:gd name="connsiteX102" fmla="*/ 351812 w 570835"/>
              <a:gd name="connsiteY102" fmla="*/ 368671 h 570842"/>
              <a:gd name="connsiteX103" fmla="*/ 345541 w 570835"/>
              <a:gd name="connsiteY103" fmla="*/ 409307 h 570842"/>
              <a:gd name="connsiteX104" fmla="*/ 428125 w 570835"/>
              <a:gd name="connsiteY104" fmla="*/ 475702 h 570842"/>
              <a:gd name="connsiteX105" fmla="*/ 404341 w 570835"/>
              <a:gd name="connsiteY105" fmla="*/ 451918 h 570842"/>
              <a:gd name="connsiteX106" fmla="*/ 428125 w 570835"/>
              <a:gd name="connsiteY106" fmla="*/ 428134 h 570842"/>
              <a:gd name="connsiteX107" fmla="*/ 451910 w 570835"/>
              <a:gd name="connsiteY107" fmla="*/ 451918 h 570842"/>
              <a:gd name="connsiteX108" fmla="*/ 428125 w 570835"/>
              <a:gd name="connsiteY108" fmla="*/ 475702 h 570842"/>
              <a:gd name="connsiteX109" fmla="*/ 471235 w 570835"/>
              <a:gd name="connsiteY109" fmla="*/ 258702 h 570842"/>
              <a:gd name="connsiteX110" fmla="*/ 475671 w 570835"/>
              <a:gd name="connsiteY110" fmla="*/ 267342 h 570842"/>
              <a:gd name="connsiteX111" fmla="*/ 472211 w 570835"/>
              <a:gd name="connsiteY111" fmla="*/ 276401 h 570842"/>
              <a:gd name="connsiteX112" fmla="*/ 461701 w 570835"/>
              <a:gd name="connsiteY112" fmla="*/ 286900 h 570842"/>
              <a:gd name="connsiteX113" fmla="*/ 453292 w 570835"/>
              <a:gd name="connsiteY113" fmla="*/ 290384 h 570842"/>
              <a:gd name="connsiteX114" fmla="*/ 452630 w 570835"/>
              <a:gd name="connsiteY114" fmla="*/ 290360 h 570842"/>
              <a:gd name="connsiteX115" fmla="*/ 444000 w 570835"/>
              <a:gd name="connsiteY115" fmla="*/ 285924 h 570842"/>
              <a:gd name="connsiteX116" fmla="*/ 411268 w 570835"/>
              <a:gd name="connsiteY116" fmla="*/ 245005 h 570842"/>
              <a:gd name="connsiteX117" fmla="*/ 378535 w 570835"/>
              <a:gd name="connsiteY117" fmla="*/ 285924 h 570842"/>
              <a:gd name="connsiteX118" fmla="*/ 369906 w 570835"/>
              <a:gd name="connsiteY118" fmla="*/ 290360 h 570842"/>
              <a:gd name="connsiteX119" fmla="*/ 369244 w 570835"/>
              <a:gd name="connsiteY119" fmla="*/ 290384 h 570842"/>
              <a:gd name="connsiteX120" fmla="*/ 360835 w 570835"/>
              <a:gd name="connsiteY120" fmla="*/ 286900 h 570842"/>
              <a:gd name="connsiteX121" fmla="*/ 350325 w 570835"/>
              <a:gd name="connsiteY121" fmla="*/ 276401 h 570842"/>
              <a:gd name="connsiteX122" fmla="*/ 346864 w 570835"/>
              <a:gd name="connsiteY122" fmla="*/ 267342 h 570842"/>
              <a:gd name="connsiteX123" fmla="*/ 351301 w 570835"/>
              <a:gd name="connsiteY123" fmla="*/ 258702 h 570842"/>
              <a:gd name="connsiteX124" fmla="*/ 392224 w 570835"/>
              <a:gd name="connsiteY124" fmla="*/ 225962 h 570842"/>
              <a:gd name="connsiteX125" fmla="*/ 351301 w 570835"/>
              <a:gd name="connsiteY125" fmla="*/ 193223 h 570842"/>
              <a:gd name="connsiteX126" fmla="*/ 346864 w 570835"/>
              <a:gd name="connsiteY126" fmla="*/ 184583 h 570842"/>
              <a:gd name="connsiteX127" fmla="*/ 350325 w 570835"/>
              <a:gd name="connsiteY127" fmla="*/ 175524 h 570842"/>
              <a:gd name="connsiteX128" fmla="*/ 360835 w 570835"/>
              <a:gd name="connsiteY128" fmla="*/ 165025 h 570842"/>
              <a:gd name="connsiteX129" fmla="*/ 369905 w 570835"/>
              <a:gd name="connsiteY129" fmla="*/ 161564 h 570842"/>
              <a:gd name="connsiteX130" fmla="*/ 378534 w 570835"/>
              <a:gd name="connsiteY130" fmla="*/ 166001 h 570842"/>
              <a:gd name="connsiteX131" fmla="*/ 411267 w 570835"/>
              <a:gd name="connsiteY131" fmla="*/ 206920 h 570842"/>
              <a:gd name="connsiteX132" fmla="*/ 443999 w 570835"/>
              <a:gd name="connsiteY132" fmla="*/ 166001 h 570842"/>
              <a:gd name="connsiteX133" fmla="*/ 452629 w 570835"/>
              <a:gd name="connsiteY133" fmla="*/ 161564 h 570842"/>
              <a:gd name="connsiteX134" fmla="*/ 461698 w 570835"/>
              <a:gd name="connsiteY134" fmla="*/ 165025 h 570842"/>
              <a:gd name="connsiteX135" fmla="*/ 472209 w 570835"/>
              <a:gd name="connsiteY135" fmla="*/ 175524 h 570842"/>
              <a:gd name="connsiteX136" fmla="*/ 475669 w 570835"/>
              <a:gd name="connsiteY136" fmla="*/ 184583 h 570842"/>
              <a:gd name="connsiteX137" fmla="*/ 471233 w 570835"/>
              <a:gd name="connsiteY137" fmla="*/ 193223 h 570842"/>
              <a:gd name="connsiteX138" fmla="*/ 430309 w 570835"/>
              <a:gd name="connsiteY138" fmla="*/ 225962 h 570842"/>
              <a:gd name="connsiteX139" fmla="*/ 471235 w 570835"/>
              <a:gd name="connsiteY139" fmla="*/ 258702 h 57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70835" h="570842">
                <a:moveTo>
                  <a:pt x="547049" y="273532"/>
                </a:moveTo>
                <a:cubicBezTo>
                  <a:pt x="547049" y="168662"/>
                  <a:pt x="570462" y="15246"/>
                  <a:pt x="570694" y="13713"/>
                </a:cubicBezTo>
                <a:cubicBezTo>
                  <a:pt x="571321" y="9624"/>
                  <a:pt x="569776" y="5501"/>
                  <a:pt x="566618" y="2831"/>
                </a:cubicBezTo>
                <a:cubicBezTo>
                  <a:pt x="563459" y="149"/>
                  <a:pt x="559103" y="-676"/>
                  <a:pt x="555201" y="612"/>
                </a:cubicBezTo>
                <a:cubicBezTo>
                  <a:pt x="554493" y="844"/>
                  <a:pt x="483034" y="23793"/>
                  <a:pt x="321094" y="23793"/>
                </a:cubicBezTo>
                <a:cubicBezTo>
                  <a:pt x="180906" y="23793"/>
                  <a:pt x="15227" y="369"/>
                  <a:pt x="13578" y="125"/>
                </a:cubicBezTo>
                <a:cubicBezTo>
                  <a:pt x="9374" y="-479"/>
                  <a:pt x="5390" y="1135"/>
                  <a:pt x="2755" y="4295"/>
                </a:cubicBezTo>
                <a:cubicBezTo>
                  <a:pt x="107" y="7477"/>
                  <a:pt x="-695" y="11786"/>
                  <a:pt x="629" y="15699"/>
                </a:cubicBezTo>
                <a:cubicBezTo>
                  <a:pt x="860" y="16385"/>
                  <a:pt x="23786" y="85451"/>
                  <a:pt x="23786" y="178394"/>
                </a:cubicBezTo>
                <a:cubicBezTo>
                  <a:pt x="23786" y="183899"/>
                  <a:pt x="27572" y="188683"/>
                  <a:pt x="32926" y="189961"/>
                </a:cubicBezTo>
                <a:cubicBezTo>
                  <a:pt x="56165" y="195489"/>
                  <a:pt x="95140" y="212154"/>
                  <a:pt x="95140" y="261641"/>
                </a:cubicBezTo>
                <a:cubicBezTo>
                  <a:pt x="95140" y="306702"/>
                  <a:pt x="75908" y="329382"/>
                  <a:pt x="34633" y="333041"/>
                </a:cubicBezTo>
                <a:cubicBezTo>
                  <a:pt x="28490" y="333588"/>
                  <a:pt x="23786" y="338721"/>
                  <a:pt x="23786" y="344887"/>
                </a:cubicBezTo>
                <a:cubicBezTo>
                  <a:pt x="23786" y="472254"/>
                  <a:pt x="687" y="554873"/>
                  <a:pt x="455" y="555685"/>
                </a:cubicBezTo>
                <a:cubicBezTo>
                  <a:pt x="-671" y="559634"/>
                  <a:pt x="326" y="563897"/>
                  <a:pt x="3091" y="566939"/>
                </a:cubicBezTo>
                <a:cubicBezTo>
                  <a:pt x="5855" y="569971"/>
                  <a:pt x="10002" y="571399"/>
                  <a:pt x="14020" y="570644"/>
                </a:cubicBezTo>
                <a:cubicBezTo>
                  <a:pt x="15321" y="570412"/>
                  <a:pt x="144592" y="547057"/>
                  <a:pt x="214064" y="547057"/>
                </a:cubicBezTo>
                <a:cubicBezTo>
                  <a:pt x="319272" y="547057"/>
                  <a:pt x="555387" y="570540"/>
                  <a:pt x="557756" y="570783"/>
                </a:cubicBezTo>
                <a:cubicBezTo>
                  <a:pt x="558151" y="570818"/>
                  <a:pt x="558546" y="570841"/>
                  <a:pt x="558941" y="570841"/>
                </a:cubicBezTo>
                <a:cubicBezTo>
                  <a:pt x="562217" y="570841"/>
                  <a:pt x="565363" y="569495"/>
                  <a:pt x="567617" y="567079"/>
                </a:cubicBezTo>
                <a:cubicBezTo>
                  <a:pt x="570148" y="564373"/>
                  <a:pt x="571287" y="560644"/>
                  <a:pt x="570671" y="556998"/>
                </a:cubicBezTo>
                <a:cubicBezTo>
                  <a:pt x="570438" y="555581"/>
                  <a:pt x="547049" y="413639"/>
                  <a:pt x="547049" y="273532"/>
                </a:cubicBezTo>
                <a:close/>
                <a:moveTo>
                  <a:pt x="392112" y="124844"/>
                </a:moveTo>
                <a:cubicBezTo>
                  <a:pt x="397245" y="120698"/>
                  <a:pt x="404725" y="121523"/>
                  <a:pt x="408835" y="126632"/>
                </a:cubicBezTo>
                <a:cubicBezTo>
                  <a:pt x="418602" y="138757"/>
                  <a:pt x="422237" y="149836"/>
                  <a:pt x="422621" y="151055"/>
                </a:cubicBezTo>
                <a:cubicBezTo>
                  <a:pt x="424583" y="157327"/>
                  <a:pt x="421088" y="163993"/>
                  <a:pt x="414828" y="165956"/>
                </a:cubicBezTo>
                <a:cubicBezTo>
                  <a:pt x="413643" y="166327"/>
                  <a:pt x="412447" y="166502"/>
                  <a:pt x="411273" y="166502"/>
                </a:cubicBezTo>
                <a:cubicBezTo>
                  <a:pt x="406210" y="166502"/>
                  <a:pt x="401518" y="163250"/>
                  <a:pt x="399927" y="158164"/>
                </a:cubicBezTo>
                <a:cubicBezTo>
                  <a:pt x="399927" y="158164"/>
                  <a:pt x="397268" y="150186"/>
                  <a:pt x="390322" y="141569"/>
                </a:cubicBezTo>
                <a:cubicBezTo>
                  <a:pt x="386200" y="136446"/>
                  <a:pt x="387001" y="128967"/>
                  <a:pt x="392112" y="124844"/>
                </a:cubicBezTo>
                <a:close/>
                <a:moveTo>
                  <a:pt x="314881" y="96007"/>
                </a:moveTo>
                <a:cubicBezTo>
                  <a:pt x="330292" y="94915"/>
                  <a:pt x="348061" y="94137"/>
                  <a:pt x="363298" y="97830"/>
                </a:cubicBezTo>
                <a:cubicBezTo>
                  <a:pt x="369685" y="99363"/>
                  <a:pt x="373611" y="105797"/>
                  <a:pt x="372067" y="112173"/>
                </a:cubicBezTo>
                <a:cubicBezTo>
                  <a:pt x="370755" y="117619"/>
                  <a:pt x="365888" y="121279"/>
                  <a:pt x="360523" y="121279"/>
                </a:cubicBezTo>
                <a:cubicBezTo>
                  <a:pt x="359594" y="121279"/>
                  <a:pt x="358653" y="121174"/>
                  <a:pt x="357725" y="120942"/>
                </a:cubicBezTo>
                <a:cubicBezTo>
                  <a:pt x="344996" y="117876"/>
                  <a:pt x="329702" y="118817"/>
                  <a:pt x="316578" y="119722"/>
                </a:cubicBezTo>
                <a:cubicBezTo>
                  <a:pt x="309889" y="120303"/>
                  <a:pt x="304325" y="115251"/>
                  <a:pt x="303873" y="108712"/>
                </a:cubicBezTo>
                <a:cubicBezTo>
                  <a:pt x="303407" y="102151"/>
                  <a:pt x="308331" y="96472"/>
                  <a:pt x="314881" y="96007"/>
                </a:cubicBezTo>
                <a:close/>
                <a:moveTo>
                  <a:pt x="223946" y="125378"/>
                </a:moveTo>
                <a:cubicBezTo>
                  <a:pt x="235897" y="116041"/>
                  <a:pt x="250774" y="108783"/>
                  <a:pt x="268171" y="103800"/>
                </a:cubicBezTo>
                <a:cubicBezTo>
                  <a:pt x="274466" y="101954"/>
                  <a:pt x="281074" y="105646"/>
                  <a:pt x="282874" y="111953"/>
                </a:cubicBezTo>
                <a:cubicBezTo>
                  <a:pt x="284686" y="118259"/>
                  <a:pt x="281039" y="124856"/>
                  <a:pt x="274721" y="126657"/>
                </a:cubicBezTo>
                <a:cubicBezTo>
                  <a:pt x="260285" y="130803"/>
                  <a:pt x="248126" y="136680"/>
                  <a:pt x="238603" y="144124"/>
                </a:cubicBezTo>
                <a:cubicBezTo>
                  <a:pt x="236420" y="145820"/>
                  <a:pt x="233841" y="146644"/>
                  <a:pt x="231286" y="146644"/>
                </a:cubicBezTo>
                <a:cubicBezTo>
                  <a:pt x="227743" y="146644"/>
                  <a:pt x="224247" y="145076"/>
                  <a:pt x="221901" y="142079"/>
                </a:cubicBezTo>
                <a:cubicBezTo>
                  <a:pt x="217861" y="136898"/>
                  <a:pt x="218779" y="129420"/>
                  <a:pt x="223946" y="125378"/>
                </a:cubicBezTo>
                <a:close/>
                <a:moveTo>
                  <a:pt x="185389" y="214350"/>
                </a:moveTo>
                <a:cubicBezTo>
                  <a:pt x="185424" y="195547"/>
                  <a:pt x="188223" y="179683"/>
                  <a:pt x="193635" y="165944"/>
                </a:cubicBezTo>
                <a:cubicBezTo>
                  <a:pt x="196051" y="159823"/>
                  <a:pt x="202973" y="156838"/>
                  <a:pt x="209070" y="159254"/>
                </a:cubicBezTo>
                <a:cubicBezTo>
                  <a:pt x="215179" y="161658"/>
                  <a:pt x="218175" y="168568"/>
                  <a:pt x="215771" y="174677"/>
                </a:cubicBezTo>
                <a:cubicBezTo>
                  <a:pt x="211345" y="185873"/>
                  <a:pt x="209105" y="199123"/>
                  <a:pt x="209105" y="214070"/>
                </a:cubicBezTo>
                <a:cubicBezTo>
                  <a:pt x="209105" y="220631"/>
                  <a:pt x="203785" y="226090"/>
                  <a:pt x="197224" y="226090"/>
                </a:cubicBezTo>
                <a:lnTo>
                  <a:pt x="197213" y="226090"/>
                </a:lnTo>
                <a:cubicBezTo>
                  <a:pt x="190652" y="226090"/>
                  <a:pt x="185344" y="220910"/>
                  <a:pt x="185333" y="214348"/>
                </a:cubicBezTo>
                <a:lnTo>
                  <a:pt x="185389" y="214348"/>
                </a:lnTo>
                <a:close/>
                <a:moveTo>
                  <a:pt x="157969" y="426913"/>
                </a:moveTo>
                <a:cubicBezTo>
                  <a:pt x="156634" y="427401"/>
                  <a:pt x="155275" y="427621"/>
                  <a:pt x="153928" y="427621"/>
                </a:cubicBezTo>
                <a:cubicBezTo>
                  <a:pt x="149061" y="427621"/>
                  <a:pt x="144498" y="424613"/>
                  <a:pt x="142744" y="419770"/>
                </a:cubicBezTo>
                <a:cubicBezTo>
                  <a:pt x="139481" y="410746"/>
                  <a:pt x="137751" y="401292"/>
                  <a:pt x="137751" y="392454"/>
                </a:cubicBezTo>
                <a:cubicBezTo>
                  <a:pt x="137751" y="385881"/>
                  <a:pt x="143070" y="380562"/>
                  <a:pt x="149643" y="380562"/>
                </a:cubicBezTo>
                <a:cubicBezTo>
                  <a:pt x="156217" y="380562"/>
                  <a:pt x="161536" y="385881"/>
                  <a:pt x="161536" y="392454"/>
                </a:cubicBezTo>
                <a:cubicBezTo>
                  <a:pt x="161536" y="398563"/>
                  <a:pt x="162767" y="405218"/>
                  <a:pt x="165113" y="411687"/>
                </a:cubicBezTo>
                <a:cubicBezTo>
                  <a:pt x="167342" y="417854"/>
                  <a:pt x="164148" y="424672"/>
                  <a:pt x="157969" y="426913"/>
                </a:cubicBezTo>
                <a:close/>
                <a:moveTo>
                  <a:pt x="222901" y="475702"/>
                </a:moveTo>
                <a:cubicBezTo>
                  <a:pt x="203344" y="475702"/>
                  <a:pt x="187411" y="470743"/>
                  <a:pt x="173636" y="460953"/>
                </a:cubicBezTo>
                <a:cubicBezTo>
                  <a:pt x="168282" y="457143"/>
                  <a:pt x="167028" y="449723"/>
                  <a:pt x="170825" y="444369"/>
                </a:cubicBezTo>
                <a:cubicBezTo>
                  <a:pt x="174646" y="439039"/>
                  <a:pt x="182045" y="437737"/>
                  <a:pt x="187410" y="441558"/>
                </a:cubicBezTo>
                <a:cubicBezTo>
                  <a:pt x="197084" y="448434"/>
                  <a:pt x="208384" y="451918"/>
                  <a:pt x="220996" y="451918"/>
                </a:cubicBezTo>
                <a:cubicBezTo>
                  <a:pt x="227570" y="451918"/>
                  <a:pt x="233841" y="457237"/>
                  <a:pt x="233841" y="463811"/>
                </a:cubicBezTo>
                <a:cubicBezTo>
                  <a:pt x="233841" y="470383"/>
                  <a:pt x="229475" y="475702"/>
                  <a:pt x="222901" y="475702"/>
                </a:cubicBezTo>
                <a:close/>
                <a:moveTo>
                  <a:pt x="249462" y="292718"/>
                </a:moveTo>
                <a:cubicBezTo>
                  <a:pt x="247418" y="296970"/>
                  <a:pt x="243167" y="299442"/>
                  <a:pt x="238742" y="299442"/>
                </a:cubicBezTo>
                <a:cubicBezTo>
                  <a:pt x="237012" y="299442"/>
                  <a:pt x="235247" y="299059"/>
                  <a:pt x="233586" y="298257"/>
                </a:cubicBezTo>
                <a:cubicBezTo>
                  <a:pt x="216026" y="289791"/>
                  <a:pt x="203657" y="278352"/>
                  <a:pt x="195771" y="263301"/>
                </a:cubicBezTo>
                <a:cubicBezTo>
                  <a:pt x="192729" y="257482"/>
                  <a:pt x="194970" y="250293"/>
                  <a:pt x="200788" y="247250"/>
                </a:cubicBezTo>
                <a:cubicBezTo>
                  <a:pt x="206618" y="244161"/>
                  <a:pt x="213796" y="246461"/>
                  <a:pt x="216839" y="252268"/>
                </a:cubicBezTo>
                <a:cubicBezTo>
                  <a:pt x="222344" y="262767"/>
                  <a:pt x="230949" y="270582"/>
                  <a:pt x="243922" y="276842"/>
                </a:cubicBezTo>
                <a:cubicBezTo>
                  <a:pt x="249833" y="279700"/>
                  <a:pt x="252318" y="286807"/>
                  <a:pt x="249462" y="292718"/>
                </a:cubicBezTo>
                <a:close/>
                <a:moveTo>
                  <a:pt x="315694" y="450825"/>
                </a:moveTo>
                <a:cubicBezTo>
                  <a:pt x="303522" y="460081"/>
                  <a:pt x="288228" y="466829"/>
                  <a:pt x="270227" y="470882"/>
                </a:cubicBezTo>
                <a:cubicBezTo>
                  <a:pt x="269344" y="471080"/>
                  <a:pt x="268473" y="471172"/>
                  <a:pt x="267602" y="471172"/>
                </a:cubicBezTo>
                <a:cubicBezTo>
                  <a:pt x="262167" y="471172"/>
                  <a:pt x="257255" y="467421"/>
                  <a:pt x="256012" y="461893"/>
                </a:cubicBezTo>
                <a:cubicBezTo>
                  <a:pt x="254571" y="455482"/>
                  <a:pt x="258591" y="449118"/>
                  <a:pt x="265001" y="447678"/>
                </a:cubicBezTo>
                <a:cubicBezTo>
                  <a:pt x="279646" y="444380"/>
                  <a:pt x="291864" y="439072"/>
                  <a:pt x="301294" y="431895"/>
                </a:cubicBezTo>
                <a:cubicBezTo>
                  <a:pt x="306520" y="427923"/>
                  <a:pt x="313999" y="428934"/>
                  <a:pt x="317959" y="434160"/>
                </a:cubicBezTo>
                <a:cubicBezTo>
                  <a:pt x="321931" y="439386"/>
                  <a:pt x="320921" y="446854"/>
                  <a:pt x="315694" y="450825"/>
                </a:cubicBezTo>
                <a:close/>
                <a:moveTo>
                  <a:pt x="313674" y="330508"/>
                </a:moveTo>
                <a:cubicBezTo>
                  <a:pt x="304244" y="322239"/>
                  <a:pt x="290203" y="317455"/>
                  <a:pt x="277776" y="313611"/>
                </a:cubicBezTo>
                <a:cubicBezTo>
                  <a:pt x="271493" y="311671"/>
                  <a:pt x="267986" y="305017"/>
                  <a:pt x="269925" y="298746"/>
                </a:cubicBezTo>
                <a:cubicBezTo>
                  <a:pt x="271865" y="292463"/>
                  <a:pt x="278531" y="288956"/>
                  <a:pt x="284790" y="290894"/>
                </a:cubicBezTo>
                <a:cubicBezTo>
                  <a:pt x="299562" y="295459"/>
                  <a:pt x="316402" y="301278"/>
                  <a:pt x="329351" y="312624"/>
                </a:cubicBezTo>
                <a:cubicBezTo>
                  <a:pt x="334287" y="316955"/>
                  <a:pt x="334787" y="324470"/>
                  <a:pt x="330455" y="329405"/>
                </a:cubicBezTo>
                <a:cubicBezTo>
                  <a:pt x="328109" y="332088"/>
                  <a:pt x="324810" y="333458"/>
                  <a:pt x="321513" y="333458"/>
                </a:cubicBezTo>
                <a:cubicBezTo>
                  <a:pt x="318725" y="333458"/>
                  <a:pt x="315926" y="332483"/>
                  <a:pt x="313674" y="330508"/>
                </a:cubicBezTo>
                <a:close/>
                <a:moveTo>
                  <a:pt x="345541" y="409307"/>
                </a:moveTo>
                <a:cubicBezTo>
                  <a:pt x="343845" y="414220"/>
                  <a:pt x="339235" y="417298"/>
                  <a:pt x="334311" y="417298"/>
                </a:cubicBezTo>
                <a:cubicBezTo>
                  <a:pt x="333022" y="417298"/>
                  <a:pt x="331709" y="417088"/>
                  <a:pt x="330408" y="416636"/>
                </a:cubicBezTo>
                <a:cubicBezTo>
                  <a:pt x="324206" y="414487"/>
                  <a:pt x="320921" y="407716"/>
                  <a:pt x="323080" y="401503"/>
                </a:cubicBezTo>
                <a:cubicBezTo>
                  <a:pt x="326367" y="392026"/>
                  <a:pt x="328028" y="380982"/>
                  <a:pt x="328028" y="368671"/>
                </a:cubicBezTo>
                <a:cubicBezTo>
                  <a:pt x="328028" y="366360"/>
                  <a:pt x="327947" y="364154"/>
                  <a:pt x="327784" y="362016"/>
                </a:cubicBezTo>
                <a:cubicBezTo>
                  <a:pt x="327284" y="355466"/>
                  <a:pt x="332186" y="349752"/>
                  <a:pt x="338736" y="349253"/>
                </a:cubicBezTo>
                <a:cubicBezTo>
                  <a:pt x="345262" y="348777"/>
                  <a:pt x="351000" y="353666"/>
                  <a:pt x="351499" y="360205"/>
                </a:cubicBezTo>
                <a:cubicBezTo>
                  <a:pt x="351709" y="362923"/>
                  <a:pt x="351812" y="365732"/>
                  <a:pt x="351812" y="368671"/>
                </a:cubicBezTo>
                <a:cubicBezTo>
                  <a:pt x="351812" y="383641"/>
                  <a:pt x="349698" y="397310"/>
                  <a:pt x="345541" y="409307"/>
                </a:cubicBezTo>
                <a:close/>
                <a:moveTo>
                  <a:pt x="428125" y="475702"/>
                </a:moveTo>
                <a:cubicBezTo>
                  <a:pt x="415014" y="475702"/>
                  <a:pt x="404341" y="465029"/>
                  <a:pt x="404341" y="451918"/>
                </a:cubicBezTo>
                <a:cubicBezTo>
                  <a:pt x="404341" y="438807"/>
                  <a:pt x="415014" y="428134"/>
                  <a:pt x="428125" y="428134"/>
                </a:cubicBezTo>
                <a:cubicBezTo>
                  <a:pt x="441237" y="428134"/>
                  <a:pt x="451910" y="438807"/>
                  <a:pt x="451910" y="451918"/>
                </a:cubicBezTo>
                <a:cubicBezTo>
                  <a:pt x="451910" y="465029"/>
                  <a:pt x="441237" y="475702"/>
                  <a:pt x="428125" y="475702"/>
                </a:cubicBezTo>
                <a:close/>
                <a:moveTo>
                  <a:pt x="471235" y="258702"/>
                </a:moveTo>
                <a:cubicBezTo>
                  <a:pt x="473872" y="260815"/>
                  <a:pt x="475486" y="263963"/>
                  <a:pt x="475671" y="267342"/>
                </a:cubicBezTo>
                <a:cubicBezTo>
                  <a:pt x="475858" y="270721"/>
                  <a:pt x="474603" y="274020"/>
                  <a:pt x="472211" y="276401"/>
                </a:cubicBezTo>
                <a:lnTo>
                  <a:pt x="461701" y="286900"/>
                </a:lnTo>
                <a:cubicBezTo>
                  <a:pt x="459460" y="289141"/>
                  <a:pt x="456439" y="290384"/>
                  <a:pt x="453292" y="290384"/>
                </a:cubicBezTo>
                <a:cubicBezTo>
                  <a:pt x="453071" y="290384"/>
                  <a:pt x="452850" y="290373"/>
                  <a:pt x="452630" y="290360"/>
                </a:cubicBezTo>
                <a:cubicBezTo>
                  <a:pt x="449250" y="290174"/>
                  <a:pt x="446114" y="288560"/>
                  <a:pt x="444000" y="285924"/>
                </a:cubicBezTo>
                <a:lnTo>
                  <a:pt x="411268" y="245005"/>
                </a:lnTo>
                <a:lnTo>
                  <a:pt x="378535" y="285924"/>
                </a:lnTo>
                <a:cubicBezTo>
                  <a:pt x="376422" y="288561"/>
                  <a:pt x="373286" y="290175"/>
                  <a:pt x="369906" y="290360"/>
                </a:cubicBezTo>
                <a:cubicBezTo>
                  <a:pt x="369685" y="290372"/>
                  <a:pt x="369465" y="290384"/>
                  <a:pt x="369244" y="290384"/>
                </a:cubicBezTo>
                <a:cubicBezTo>
                  <a:pt x="366096" y="290384"/>
                  <a:pt x="363077" y="289141"/>
                  <a:pt x="360835" y="286900"/>
                </a:cubicBezTo>
                <a:lnTo>
                  <a:pt x="350325" y="276401"/>
                </a:lnTo>
                <a:cubicBezTo>
                  <a:pt x="347932" y="274020"/>
                  <a:pt x="346678" y="270721"/>
                  <a:pt x="346864" y="267342"/>
                </a:cubicBezTo>
                <a:cubicBezTo>
                  <a:pt x="347051" y="263963"/>
                  <a:pt x="348665" y="260815"/>
                  <a:pt x="351301" y="258702"/>
                </a:cubicBezTo>
                <a:lnTo>
                  <a:pt x="392224" y="225962"/>
                </a:lnTo>
                <a:lnTo>
                  <a:pt x="351301" y="193223"/>
                </a:lnTo>
                <a:cubicBezTo>
                  <a:pt x="348664" y="191109"/>
                  <a:pt x="347049" y="187962"/>
                  <a:pt x="346864" y="184583"/>
                </a:cubicBezTo>
                <a:cubicBezTo>
                  <a:pt x="346678" y="181203"/>
                  <a:pt x="347932" y="177904"/>
                  <a:pt x="350325" y="175524"/>
                </a:cubicBezTo>
                <a:lnTo>
                  <a:pt x="360835" y="165025"/>
                </a:lnTo>
                <a:cubicBezTo>
                  <a:pt x="363239" y="162633"/>
                  <a:pt x="366654" y="161530"/>
                  <a:pt x="369905" y="161564"/>
                </a:cubicBezTo>
                <a:cubicBezTo>
                  <a:pt x="373284" y="161751"/>
                  <a:pt x="376420" y="163365"/>
                  <a:pt x="378534" y="166001"/>
                </a:cubicBezTo>
                <a:lnTo>
                  <a:pt x="411267" y="206920"/>
                </a:lnTo>
                <a:lnTo>
                  <a:pt x="443999" y="166001"/>
                </a:lnTo>
                <a:cubicBezTo>
                  <a:pt x="446113" y="163364"/>
                  <a:pt x="449248" y="161750"/>
                  <a:pt x="452629" y="161564"/>
                </a:cubicBezTo>
                <a:cubicBezTo>
                  <a:pt x="455950" y="161483"/>
                  <a:pt x="459307" y="162633"/>
                  <a:pt x="461698" y="165025"/>
                </a:cubicBezTo>
                <a:lnTo>
                  <a:pt x="472209" y="175524"/>
                </a:lnTo>
                <a:cubicBezTo>
                  <a:pt x="474601" y="177904"/>
                  <a:pt x="475855" y="181203"/>
                  <a:pt x="475669" y="184583"/>
                </a:cubicBezTo>
                <a:cubicBezTo>
                  <a:pt x="475483" y="187962"/>
                  <a:pt x="473869" y="191109"/>
                  <a:pt x="471233" y="193223"/>
                </a:cubicBezTo>
                <a:lnTo>
                  <a:pt x="430309" y="225962"/>
                </a:lnTo>
                <a:lnTo>
                  <a:pt x="471235" y="258702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44">
            <a:extLst>
              <a:ext uri="{FF2B5EF4-FFF2-40B4-BE49-F238E27FC236}">
                <a16:creationId xmlns:a16="http://schemas.microsoft.com/office/drawing/2014/main" id="{3999E6CB-783B-E04A-9D28-55B87C666B07}"/>
              </a:ext>
            </a:extLst>
          </p:cNvPr>
          <p:cNvSpPr/>
          <p:nvPr/>
        </p:nvSpPr>
        <p:spPr>
          <a:xfrm rot="16200000">
            <a:off x="10594664" y="6390926"/>
            <a:ext cx="581655" cy="872484"/>
          </a:xfrm>
          <a:custGeom>
            <a:avLst/>
            <a:gdLst>
              <a:gd name="connsiteX0" fmla="*/ 285343 w 285343"/>
              <a:gd name="connsiteY0" fmla="*/ 142672 h 428015"/>
              <a:gd name="connsiteX1" fmla="*/ 142671 w 285343"/>
              <a:gd name="connsiteY1" fmla="*/ 0 h 428015"/>
              <a:gd name="connsiteX2" fmla="*/ 0 w 285343"/>
              <a:gd name="connsiteY2" fmla="*/ 142672 h 428015"/>
              <a:gd name="connsiteX3" fmla="*/ 107004 w 285343"/>
              <a:gd name="connsiteY3" fmla="*/ 142672 h 428015"/>
              <a:gd name="connsiteX4" fmla="*/ 107004 w 285343"/>
              <a:gd name="connsiteY4" fmla="*/ 428015 h 428015"/>
              <a:gd name="connsiteX5" fmla="*/ 178339 w 285343"/>
              <a:gd name="connsiteY5" fmla="*/ 428015 h 428015"/>
              <a:gd name="connsiteX6" fmla="*/ 178339 w 285343"/>
              <a:gd name="connsiteY6" fmla="*/ 142672 h 4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343" h="428015">
                <a:moveTo>
                  <a:pt x="285343" y="142672"/>
                </a:moveTo>
                <a:lnTo>
                  <a:pt x="142671" y="0"/>
                </a:lnTo>
                <a:lnTo>
                  <a:pt x="0" y="142672"/>
                </a:lnTo>
                <a:lnTo>
                  <a:pt x="107004" y="142672"/>
                </a:lnTo>
                <a:lnTo>
                  <a:pt x="107004" y="428015"/>
                </a:lnTo>
                <a:lnTo>
                  <a:pt x="178339" y="428015"/>
                </a:lnTo>
                <a:lnTo>
                  <a:pt x="178339" y="142672"/>
                </a:lnTo>
                <a:close/>
              </a:path>
            </a:pathLst>
          </a:custGeom>
          <a:solidFill>
            <a:schemeClr val="accent3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45">
            <a:extLst>
              <a:ext uri="{FF2B5EF4-FFF2-40B4-BE49-F238E27FC236}">
                <a16:creationId xmlns:a16="http://schemas.microsoft.com/office/drawing/2014/main" id="{DAFA0883-C39C-F746-8AB3-9C9C57CCB971}"/>
              </a:ext>
            </a:extLst>
          </p:cNvPr>
          <p:cNvSpPr/>
          <p:nvPr/>
        </p:nvSpPr>
        <p:spPr>
          <a:xfrm rot="16200000">
            <a:off x="10885492" y="5954682"/>
            <a:ext cx="581657" cy="872484"/>
          </a:xfrm>
          <a:custGeom>
            <a:avLst/>
            <a:gdLst>
              <a:gd name="connsiteX0" fmla="*/ 178339 w 285344"/>
              <a:gd name="connsiteY0" fmla="*/ 285343 h 428015"/>
              <a:gd name="connsiteX1" fmla="*/ 178339 w 285344"/>
              <a:gd name="connsiteY1" fmla="*/ 0 h 428015"/>
              <a:gd name="connsiteX2" fmla="*/ 107004 w 285344"/>
              <a:gd name="connsiteY2" fmla="*/ 0 h 428015"/>
              <a:gd name="connsiteX3" fmla="*/ 107004 w 285344"/>
              <a:gd name="connsiteY3" fmla="*/ 285343 h 428015"/>
              <a:gd name="connsiteX4" fmla="*/ 0 w 285344"/>
              <a:gd name="connsiteY4" fmla="*/ 285343 h 428015"/>
              <a:gd name="connsiteX5" fmla="*/ 142672 w 285344"/>
              <a:gd name="connsiteY5" fmla="*/ 428015 h 428015"/>
              <a:gd name="connsiteX6" fmla="*/ 285344 w 285344"/>
              <a:gd name="connsiteY6" fmla="*/ 285343 h 4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344" h="428015">
                <a:moveTo>
                  <a:pt x="178339" y="285343"/>
                </a:moveTo>
                <a:lnTo>
                  <a:pt x="178339" y="0"/>
                </a:lnTo>
                <a:lnTo>
                  <a:pt x="107004" y="0"/>
                </a:lnTo>
                <a:lnTo>
                  <a:pt x="107004" y="285343"/>
                </a:lnTo>
                <a:lnTo>
                  <a:pt x="0" y="285343"/>
                </a:lnTo>
                <a:lnTo>
                  <a:pt x="142672" y="428015"/>
                </a:lnTo>
                <a:lnTo>
                  <a:pt x="285344" y="285343"/>
                </a:lnTo>
                <a:close/>
              </a:path>
            </a:pathLst>
          </a:custGeom>
          <a:solidFill>
            <a:schemeClr val="accent3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Gráfico 94">
            <a:extLst>
              <a:ext uri="{FF2B5EF4-FFF2-40B4-BE49-F238E27FC236}">
                <a16:creationId xmlns:a16="http://schemas.microsoft.com/office/drawing/2014/main" id="{B8F63DE9-F1F8-7D4E-9622-635690B02B11}"/>
              </a:ext>
            </a:extLst>
          </p:cNvPr>
          <p:cNvSpPr/>
          <p:nvPr/>
        </p:nvSpPr>
        <p:spPr>
          <a:xfrm>
            <a:off x="17152768" y="4522427"/>
            <a:ext cx="791649" cy="1055534"/>
          </a:xfrm>
          <a:custGeom>
            <a:avLst/>
            <a:gdLst>
              <a:gd name="connsiteX0" fmla="*/ 213878 w 427753"/>
              <a:gd name="connsiteY0" fmla="*/ 0 h 570339"/>
              <a:gd name="connsiteX1" fmla="*/ 0 w 427753"/>
              <a:gd name="connsiteY1" fmla="*/ 81477 h 570339"/>
              <a:gd name="connsiteX2" fmla="*/ 0 w 427753"/>
              <a:gd name="connsiteY2" fmla="*/ 285170 h 570339"/>
              <a:gd name="connsiteX3" fmla="*/ 213877 w 427753"/>
              <a:gd name="connsiteY3" fmla="*/ 570340 h 570339"/>
              <a:gd name="connsiteX4" fmla="*/ 427754 w 427753"/>
              <a:gd name="connsiteY4" fmla="*/ 285170 h 570339"/>
              <a:gd name="connsiteX5" fmla="*/ 427754 w 427753"/>
              <a:gd name="connsiteY5" fmla="*/ 81477 h 570339"/>
              <a:gd name="connsiteX6" fmla="*/ 213878 w 427753"/>
              <a:gd name="connsiteY6" fmla="*/ 0 h 570339"/>
              <a:gd name="connsiteX7" fmla="*/ 178232 w 427753"/>
              <a:gd name="connsiteY7" fmla="*/ 392109 h 570339"/>
              <a:gd name="connsiteX8" fmla="*/ 71293 w 427753"/>
              <a:gd name="connsiteY8" fmla="*/ 285170 h 570339"/>
              <a:gd name="connsiteX9" fmla="*/ 124762 w 427753"/>
              <a:gd name="connsiteY9" fmla="*/ 231701 h 570339"/>
              <a:gd name="connsiteX10" fmla="*/ 179763 w 427753"/>
              <a:gd name="connsiteY10" fmla="*/ 286702 h 570339"/>
              <a:gd name="connsiteX11" fmla="*/ 295614 w 427753"/>
              <a:gd name="connsiteY11" fmla="*/ 170851 h 570339"/>
              <a:gd name="connsiteX12" fmla="*/ 347552 w 427753"/>
              <a:gd name="connsiteY12" fmla="*/ 222789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753" h="570339">
                <a:moveTo>
                  <a:pt x="213878" y="0"/>
                </a:moveTo>
                <a:lnTo>
                  <a:pt x="0" y="81477"/>
                </a:lnTo>
                <a:lnTo>
                  <a:pt x="0" y="285170"/>
                </a:lnTo>
                <a:cubicBezTo>
                  <a:pt x="0" y="448123"/>
                  <a:pt x="85552" y="509232"/>
                  <a:pt x="213877" y="570340"/>
                </a:cubicBezTo>
                <a:cubicBezTo>
                  <a:pt x="342202" y="509232"/>
                  <a:pt x="427754" y="448123"/>
                  <a:pt x="427754" y="285170"/>
                </a:cubicBezTo>
                <a:lnTo>
                  <a:pt x="427754" y="81477"/>
                </a:lnTo>
                <a:cubicBezTo>
                  <a:pt x="427755" y="81477"/>
                  <a:pt x="213878" y="0"/>
                  <a:pt x="213878" y="0"/>
                </a:cubicBezTo>
                <a:close/>
                <a:moveTo>
                  <a:pt x="178232" y="392109"/>
                </a:moveTo>
                <a:lnTo>
                  <a:pt x="71293" y="285170"/>
                </a:lnTo>
                <a:lnTo>
                  <a:pt x="124762" y="231701"/>
                </a:lnTo>
                <a:lnTo>
                  <a:pt x="179763" y="286702"/>
                </a:lnTo>
                <a:lnTo>
                  <a:pt x="295614" y="170851"/>
                </a:lnTo>
                <a:lnTo>
                  <a:pt x="347552" y="222789"/>
                </a:lnTo>
                <a:close/>
              </a:path>
            </a:pathLst>
          </a:custGeom>
          <a:solidFill>
            <a:schemeClr val="accent5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3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adroTexto 350">
            <a:extLst>
              <a:ext uri="{FF2B5EF4-FFF2-40B4-BE49-F238E27FC236}">
                <a16:creationId xmlns:a16="http://schemas.microsoft.com/office/drawing/2014/main" id="{F23B00E4-3DFF-434D-9CD9-A2E2254C499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24F00CFF-5B16-CD44-8B13-E2EEA53B0AF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191">
            <a:extLst>
              <a:ext uri="{FF2B5EF4-FFF2-40B4-BE49-F238E27FC236}">
                <a16:creationId xmlns:a16="http://schemas.microsoft.com/office/drawing/2014/main" id="{461DAFB8-FCE4-CC4D-A361-FEAFD791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5280137"/>
            <a:ext cx="3136006" cy="4143676"/>
          </a:xfrm>
          <a:custGeom>
            <a:avLst/>
            <a:gdLst>
              <a:gd name="T0" fmla="*/ 1058 w 1470"/>
              <a:gd name="T1" fmla="*/ 1939 h 1940"/>
              <a:gd name="T2" fmla="*/ 1058 w 1470"/>
              <a:gd name="T3" fmla="*/ 1939 h 1940"/>
              <a:gd name="T4" fmla="*/ 157 w 1470"/>
              <a:gd name="T5" fmla="*/ 1939 h 1940"/>
              <a:gd name="T6" fmla="*/ 0 w 1470"/>
              <a:gd name="T7" fmla="*/ 1783 h 1940"/>
              <a:gd name="T8" fmla="*/ 0 w 1470"/>
              <a:gd name="T9" fmla="*/ 157 h 1940"/>
              <a:gd name="T10" fmla="*/ 157 w 1470"/>
              <a:gd name="T11" fmla="*/ 0 h 1940"/>
              <a:gd name="T12" fmla="*/ 1312 w 1470"/>
              <a:gd name="T13" fmla="*/ 0 h 1940"/>
              <a:gd name="T14" fmla="*/ 1469 w 1470"/>
              <a:gd name="T15" fmla="*/ 157 h 1940"/>
              <a:gd name="T16" fmla="*/ 1469 w 1470"/>
              <a:gd name="T17" fmla="*/ 646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0" h="1940">
                <a:moveTo>
                  <a:pt x="1058" y="1939"/>
                </a:moveTo>
                <a:lnTo>
                  <a:pt x="1058" y="1939"/>
                </a:lnTo>
                <a:cubicBezTo>
                  <a:pt x="157" y="1939"/>
                  <a:pt x="157" y="1939"/>
                  <a:pt x="157" y="1939"/>
                </a:cubicBezTo>
                <a:cubicBezTo>
                  <a:pt x="58" y="1939"/>
                  <a:pt x="0" y="1880"/>
                  <a:pt x="0" y="178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78"/>
                  <a:pt x="58" y="0"/>
                  <a:pt x="157" y="0"/>
                </a:cubicBezTo>
                <a:cubicBezTo>
                  <a:pt x="1312" y="0"/>
                  <a:pt x="1312" y="0"/>
                  <a:pt x="1312" y="0"/>
                </a:cubicBezTo>
                <a:cubicBezTo>
                  <a:pt x="1411" y="0"/>
                  <a:pt x="1469" y="78"/>
                  <a:pt x="1469" y="157"/>
                </a:cubicBezTo>
                <a:cubicBezTo>
                  <a:pt x="1469" y="646"/>
                  <a:pt x="1469" y="646"/>
                  <a:pt x="1469" y="646"/>
                </a:cubicBezTo>
              </a:path>
            </a:pathLst>
          </a:custGeom>
          <a:noFill/>
          <a:ln w="76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6" name="Freeform 192">
            <a:extLst>
              <a:ext uri="{FF2B5EF4-FFF2-40B4-BE49-F238E27FC236}">
                <a16:creationId xmlns:a16="http://schemas.microsoft.com/office/drawing/2014/main" id="{4022E2C6-E957-704D-84D9-4FB8994A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286" y="9131875"/>
            <a:ext cx="461452" cy="593296"/>
          </a:xfrm>
          <a:custGeom>
            <a:avLst/>
            <a:gdLst>
              <a:gd name="T0" fmla="*/ 0 w 217"/>
              <a:gd name="T1" fmla="*/ 0 h 276"/>
              <a:gd name="T2" fmla="*/ 0 w 217"/>
              <a:gd name="T3" fmla="*/ 275 h 276"/>
              <a:gd name="T4" fmla="*/ 216 w 217"/>
              <a:gd name="T5" fmla="*/ 137 h 276"/>
              <a:gd name="T6" fmla="*/ 0 w 217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" h="276">
                <a:moveTo>
                  <a:pt x="0" y="0"/>
                </a:moveTo>
                <a:lnTo>
                  <a:pt x="0" y="275"/>
                </a:lnTo>
                <a:lnTo>
                  <a:pt x="216" y="13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80D8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93">
            <a:extLst>
              <a:ext uri="{FF2B5EF4-FFF2-40B4-BE49-F238E27FC236}">
                <a16:creationId xmlns:a16="http://schemas.microsoft.com/office/drawing/2014/main" id="{C876B3B9-AE0F-8F44-A546-8478C883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277" y="4733925"/>
            <a:ext cx="1130093" cy="1130093"/>
          </a:xfrm>
          <a:custGeom>
            <a:avLst/>
            <a:gdLst>
              <a:gd name="T0" fmla="*/ 529 w 530"/>
              <a:gd name="T1" fmla="*/ 255 h 531"/>
              <a:gd name="T2" fmla="*/ 529 w 530"/>
              <a:gd name="T3" fmla="*/ 255 h 531"/>
              <a:gd name="T4" fmla="*/ 274 w 530"/>
              <a:gd name="T5" fmla="*/ 530 h 531"/>
              <a:gd name="T6" fmla="*/ 0 w 530"/>
              <a:gd name="T7" fmla="*/ 255 h 531"/>
              <a:gd name="T8" fmla="*/ 274 w 530"/>
              <a:gd name="T9" fmla="*/ 0 h 531"/>
              <a:gd name="T10" fmla="*/ 529 w 530"/>
              <a:gd name="T11" fmla="*/ 25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0" h="531">
                <a:moveTo>
                  <a:pt x="529" y="255"/>
                </a:moveTo>
                <a:lnTo>
                  <a:pt x="529" y="255"/>
                </a:lnTo>
                <a:cubicBezTo>
                  <a:pt x="529" y="412"/>
                  <a:pt x="411" y="530"/>
                  <a:pt x="274" y="530"/>
                </a:cubicBezTo>
                <a:cubicBezTo>
                  <a:pt x="117" y="530"/>
                  <a:pt x="0" y="412"/>
                  <a:pt x="0" y="255"/>
                </a:cubicBezTo>
                <a:cubicBezTo>
                  <a:pt x="0" y="118"/>
                  <a:pt x="117" y="0"/>
                  <a:pt x="274" y="0"/>
                </a:cubicBezTo>
                <a:cubicBezTo>
                  <a:pt x="411" y="0"/>
                  <a:pt x="529" y="118"/>
                  <a:pt x="529" y="255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215">
            <a:extLst>
              <a:ext uri="{FF2B5EF4-FFF2-40B4-BE49-F238E27FC236}">
                <a16:creationId xmlns:a16="http://schemas.microsoft.com/office/drawing/2014/main" id="{A55C9DD6-F582-604E-9615-9BD03572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059" y="6994112"/>
            <a:ext cx="3183097" cy="4143676"/>
          </a:xfrm>
          <a:custGeom>
            <a:avLst/>
            <a:gdLst>
              <a:gd name="T0" fmla="*/ 1058 w 1490"/>
              <a:gd name="T1" fmla="*/ 0 h 1940"/>
              <a:gd name="T2" fmla="*/ 1058 w 1490"/>
              <a:gd name="T3" fmla="*/ 0 h 1940"/>
              <a:gd name="T4" fmla="*/ 176 w 1490"/>
              <a:gd name="T5" fmla="*/ 0 h 1940"/>
              <a:gd name="T6" fmla="*/ 0 w 1490"/>
              <a:gd name="T7" fmla="*/ 157 h 1940"/>
              <a:gd name="T8" fmla="*/ 0 w 1490"/>
              <a:gd name="T9" fmla="*/ 1783 h 1940"/>
              <a:gd name="T10" fmla="*/ 176 w 1490"/>
              <a:gd name="T11" fmla="*/ 1939 h 1940"/>
              <a:gd name="T12" fmla="*/ 1332 w 1490"/>
              <a:gd name="T13" fmla="*/ 1939 h 1940"/>
              <a:gd name="T14" fmla="*/ 1489 w 1490"/>
              <a:gd name="T15" fmla="*/ 1783 h 1940"/>
              <a:gd name="T16" fmla="*/ 1489 w 1490"/>
              <a:gd name="T17" fmla="*/ 1293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0" h="1940">
                <a:moveTo>
                  <a:pt x="1058" y="0"/>
                </a:moveTo>
                <a:lnTo>
                  <a:pt x="1058" y="0"/>
                </a:lnTo>
                <a:cubicBezTo>
                  <a:pt x="176" y="0"/>
                  <a:pt x="176" y="0"/>
                  <a:pt x="176" y="0"/>
                </a:cubicBezTo>
                <a:cubicBezTo>
                  <a:pt x="78" y="0"/>
                  <a:pt x="0" y="78"/>
                  <a:pt x="0" y="157"/>
                </a:cubicBezTo>
                <a:cubicBezTo>
                  <a:pt x="0" y="1783"/>
                  <a:pt x="0" y="1783"/>
                  <a:pt x="0" y="1783"/>
                </a:cubicBezTo>
                <a:cubicBezTo>
                  <a:pt x="0" y="1861"/>
                  <a:pt x="78" y="1939"/>
                  <a:pt x="176" y="1939"/>
                </a:cubicBezTo>
                <a:cubicBezTo>
                  <a:pt x="1332" y="1939"/>
                  <a:pt x="1332" y="1939"/>
                  <a:pt x="1332" y="1939"/>
                </a:cubicBezTo>
                <a:cubicBezTo>
                  <a:pt x="1430" y="1939"/>
                  <a:pt x="1489" y="1861"/>
                  <a:pt x="1489" y="1783"/>
                </a:cubicBezTo>
                <a:cubicBezTo>
                  <a:pt x="1489" y="1293"/>
                  <a:pt x="1489" y="1293"/>
                  <a:pt x="1489" y="1293"/>
                </a:cubicBezTo>
              </a:path>
            </a:pathLst>
          </a:custGeom>
          <a:noFill/>
          <a:ln w="76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59" name="Freeform 216">
            <a:extLst>
              <a:ext uri="{FF2B5EF4-FFF2-40B4-BE49-F238E27FC236}">
                <a16:creationId xmlns:a16="http://schemas.microsoft.com/office/drawing/2014/main" id="{CAB44EF8-EF39-DD46-9A0A-AD5CD415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5152" y="6702174"/>
            <a:ext cx="461452" cy="583882"/>
          </a:xfrm>
          <a:custGeom>
            <a:avLst/>
            <a:gdLst>
              <a:gd name="T0" fmla="*/ 0 w 216"/>
              <a:gd name="T1" fmla="*/ 274 h 275"/>
              <a:gd name="T2" fmla="*/ 0 w 216"/>
              <a:gd name="T3" fmla="*/ 0 h 275"/>
              <a:gd name="T4" fmla="*/ 215 w 216"/>
              <a:gd name="T5" fmla="*/ 137 h 275"/>
              <a:gd name="T6" fmla="*/ 0 w 216"/>
              <a:gd name="T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275">
                <a:moveTo>
                  <a:pt x="0" y="274"/>
                </a:moveTo>
                <a:lnTo>
                  <a:pt x="0" y="0"/>
                </a:lnTo>
                <a:lnTo>
                  <a:pt x="215" y="137"/>
                </a:lnTo>
                <a:lnTo>
                  <a:pt x="0" y="274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217">
            <a:extLst>
              <a:ext uri="{FF2B5EF4-FFF2-40B4-BE49-F238E27FC236}">
                <a16:creationId xmlns:a16="http://schemas.microsoft.com/office/drawing/2014/main" id="{EA4AC467-AED3-4F49-BB67-3EA49AEB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398" y="10591576"/>
            <a:ext cx="1130093" cy="1092424"/>
          </a:xfrm>
          <a:custGeom>
            <a:avLst/>
            <a:gdLst>
              <a:gd name="T0" fmla="*/ 529 w 530"/>
              <a:gd name="T1" fmla="*/ 254 h 510"/>
              <a:gd name="T2" fmla="*/ 529 w 530"/>
              <a:gd name="T3" fmla="*/ 254 h 510"/>
              <a:gd name="T4" fmla="*/ 256 w 530"/>
              <a:gd name="T5" fmla="*/ 509 h 510"/>
              <a:gd name="T6" fmla="*/ 0 w 530"/>
              <a:gd name="T7" fmla="*/ 254 h 510"/>
              <a:gd name="T8" fmla="*/ 256 w 530"/>
              <a:gd name="T9" fmla="*/ 0 h 510"/>
              <a:gd name="T10" fmla="*/ 529 w 530"/>
              <a:gd name="T11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0" h="510">
                <a:moveTo>
                  <a:pt x="529" y="254"/>
                </a:moveTo>
                <a:lnTo>
                  <a:pt x="529" y="254"/>
                </a:lnTo>
                <a:cubicBezTo>
                  <a:pt x="529" y="392"/>
                  <a:pt x="412" y="509"/>
                  <a:pt x="256" y="509"/>
                </a:cubicBezTo>
                <a:cubicBezTo>
                  <a:pt x="118" y="509"/>
                  <a:pt x="0" y="392"/>
                  <a:pt x="0" y="254"/>
                </a:cubicBezTo>
                <a:cubicBezTo>
                  <a:pt x="0" y="117"/>
                  <a:pt x="118" y="0"/>
                  <a:pt x="256" y="0"/>
                </a:cubicBezTo>
                <a:cubicBezTo>
                  <a:pt x="412" y="0"/>
                  <a:pt x="529" y="117"/>
                  <a:pt x="529" y="254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5" name="Freeform 239">
            <a:extLst>
              <a:ext uri="{FF2B5EF4-FFF2-40B4-BE49-F238E27FC236}">
                <a16:creationId xmlns:a16="http://schemas.microsoft.com/office/drawing/2014/main" id="{E03DE30B-874D-C84A-A839-BDB8FAFB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012" y="6994112"/>
            <a:ext cx="3183097" cy="4143676"/>
          </a:xfrm>
          <a:custGeom>
            <a:avLst/>
            <a:gdLst>
              <a:gd name="T0" fmla="*/ 1058 w 1490"/>
              <a:gd name="T1" fmla="*/ 0 h 1940"/>
              <a:gd name="T2" fmla="*/ 1058 w 1490"/>
              <a:gd name="T3" fmla="*/ 0 h 1940"/>
              <a:gd name="T4" fmla="*/ 157 w 1490"/>
              <a:gd name="T5" fmla="*/ 0 h 1940"/>
              <a:gd name="T6" fmla="*/ 0 w 1490"/>
              <a:gd name="T7" fmla="*/ 157 h 1940"/>
              <a:gd name="T8" fmla="*/ 0 w 1490"/>
              <a:gd name="T9" fmla="*/ 1783 h 1940"/>
              <a:gd name="T10" fmla="*/ 157 w 1490"/>
              <a:gd name="T11" fmla="*/ 1939 h 1940"/>
              <a:gd name="T12" fmla="*/ 1332 w 1490"/>
              <a:gd name="T13" fmla="*/ 1939 h 1940"/>
              <a:gd name="T14" fmla="*/ 1489 w 1490"/>
              <a:gd name="T15" fmla="*/ 1783 h 1940"/>
              <a:gd name="T16" fmla="*/ 1489 w 1490"/>
              <a:gd name="T17" fmla="*/ 1293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0" h="1940">
                <a:moveTo>
                  <a:pt x="1058" y="0"/>
                </a:moveTo>
                <a:lnTo>
                  <a:pt x="1058" y="0"/>
                </a:lnTo>
                <a:cubicBezTo>
                  <a:pt x="157" y="0"/>
                  <a:pt x="157" y="0"/>
                  <a:pt x="157" y="0"/>
                </a:cubicBezTo>
                <a:cubicBezTo>
                  <a:pt x="78" y="0"/>
                  <a:pt x="0" y="78"/>
                  <a:pt x="0" y="157"/>
                </a:cubicBezTo>
                <a:cubicBezTo>
                  <a:pt x="0" y="1783"/>
                  <a:pt x="0" y="1783"/>
                  <a:pt x="0" y="1783"/>
                </a:cubicBezTo>
                <a:cubicBezTo>
                  <a:pt x="0" y="1861"/>
                  <a:pt x="78" y="1939"/>
                  <a:pt x="157" y="1939"/>
                </a:cubicBezTo>
                <a:cubicBezTo>
                  <a:pt x="1332" y="1939"/>
                  <a:pt x="1332" y="1939"/>
                  <a:pt x="1332" y="1939"/>
                </a:cubicBezTo>
                <a:cubicBezTo>
                  <a:pt x="1411" y="1939"/>
                  <a:pt x="1489" y="1861"/>
                  <a:pt x="1489" y="1783"/>
                </a:cubicBezTo>
                <a:cubicBezTo>
                  <a:pt x="1489" y="1293"/>
                  <a:pt x="1489" y="1293"/>
                  <a:pt x="1489" y="1293"/>
                </a:cubicBezTo>
              </a:path>
            </a:pathLst>
          </a:custGeom>
          <a:noFill/>
          <a:ln w="76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96" name="Freeform 240">
            <a:extLst>
              <a:ext uri="{FF2B5EF4-FFF2-40B4-BE49-F238E27FC236}">
                <a16:creationId xmlns:a16="http://schemas.microsoft.com/office/drawing/2014/main" id="{68476067-3375-8743-B150-E57E8834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685" y="6702174"/>
            <a:ext cx="461452" cy="583882"/>
          </a:xfrm>
          <a:custGeom>
            <a:avLst/>
            <a:gdLst>
              <a:gd name="T0" fmla="*/ 0 w 217"/>
              <a:gd name="T1" fmla="*/ 274 h 275"/>
              <a:gd name="T2" fmla="*/ 0 w 217"/>
              <a:gd name="T3" fmla="*/ 0 h 275"/>
              <a:gd name="T4" fmla="*/ 216 w 217"/>
              <a:gd name="T5" fmla="*/ 137 h 275"/>
              <a:gd name="T6" fmla="*/ 0 w 217"/>
              <a:gd name="T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" h="275">
                <a:moveTo>
                  <a:pt x="0" y="274"/>
                </a:moveTo>
                <a:lnTo>
                  <a:pt x="0" y="0"/>
                </a:lnTo>
                <a:lnTo>
                  <a:pt x="216" y="137"/>
                </a:lnTo>
                <a:lnTo>
                  <a:pt x="0" y="274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00ACC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7" name="Freeform 241">
            <a:extLst>
              <a:ext uri="{FF2B5EF4-FFF2-40B4-BE49-F238E27FC236}">
                <a16:creationId xmlns:a16="http://schemas.microsoft.com/office/drawing/2014/main" id="{856F03FD-115A-5C44-9CE7-B4CAEF00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345" y="10591576"/>
            <a:ext cx="1130093" cy="1092424"/>
          </a:xfrm>
          <a:custGeom>
            <a:avLst/>
            <a:gdLst>
              <a:gd name="T0" fmla="*/ 529 w 530"/>
              <a:gd name="T1" fmla="*/ 254 h 510"/>
              <a:gd name="T2" fmla="*/ 529 w 530"/>
              <a:gd name="T3" fmla="*/ 254 h 510"/>
              <a:gd name="T4" fmla="*/ 255 w 530"/>
              <a:gd name="T5" fmla="*/ 509 h 510"/>
              <a:gd name="T6" fmla="*/ 0 w 530"/>
              <a:gd name="T7" fmla="*/ 254 h 510"/>
              <a:gd name="T8" fmla="*/ 255 w 530"/>
              <a:gd name="T9" fmla="*/ 0 h 510"/>
              <a:gd name="T10" fmla="*/ 529 w 530"/>
              <a:gd name="T11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0" h="510">
                <a:moveTo>
                  <a:pt x="529" y="254"/>
                </a:moveTo>
                <a:lnTo>
                  <a:pt x="529" y="254"/>
                </a:lnTo>
                <a:cubicBezTo>
                  <a:pt x="529" y="392"/>
                  <a:pt x="412" y="509"/>
                  <a:pt x="255" y="509"/>
                </a:cubicBezTo>
                <a:cubicBezTo>
                  <a:pt x="118" y="509"/>
                  <a:pt x="0" y="392"/>
                  <a:pt x="0" y="254"/>
                </a:cubicBezTo>
                <a:cubicBezTo>
                  <a:pt x="0" y="117"/>
                  <a:pt x="118" y="0"/>
                  <a:pt x="255" y="0"/>
                </a:cubicBezTo>
                <a:cubicBezTo>
                  <a:pt x="412" y="0"/>
                  <a:pt x="529" y="117"/>
                  <a:pt x="529" y="254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263">
            <a:extLst>
              <a:ext uri="{FF2B5EF4-FFF2-40B4-BE49-F238E27FC236}">
                <a16:creationId xmlns:a16="http://schemas.microsoft.com/office/drawing/2014/main" id="{6B9730C7-4451-E542-B2CA-F2DFED79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127" y="5280137"/>
            <a:ext cx="3183097" cy="4143676"/>
          </a:xfrm>
          <a:custGeom>
            <a:avLst/>
            <a:gdLst>
              <a:gd name="T0" fmla="*/ 1058 w 1490"/>
              <a:gd name="T1" fmla="*/ 1939 h 1940"/>
              <a:gd name="T2" fmla="*/ 1058 w 1490"/>
              <a:gd name="T3" fmla="*/ 1939 h 1940"/>
              <a:gd name="T4" fmla="*/ 157 w 1490"/>
              <a:gd name="T5" fmla="*/ 1939 h 1940"/>
              <a:gd name="T6" fmla="*/ 0 w 1490"/>
              <a:gd name="T7" fmla="*/ 1783 h 1940"/>
              <a:gd name="T8" fmla="*/ 0 w 1490"/>
              <a:gd name="T9" fmla="*/ 157 h 1940"/>
              <a:gd name="T10" fmla="*/ 157 w 1490"/>
              <a:gd name="T11" fmla="*/ 0 h 1940"/>
              <a:gd name="T12" fmla="*/ 1332 w 1490"/>
              <a:gd name="T13" fmla="*/ 0 h 1940"/>
              <a:gd name="T14" fmla="*/ 1489 w 1490"/>
              <a:gd name="T15" fmla="*/ 157 h 1940"/>
              <a:gd name="T16" fmla="*/ 1489 w 1490"/>
              <a:gd name="T17" fmla="*/ 646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0" h="1940">
                <a:moveTo>
                  <a:pt x="1058" y="1939"/>
                </a:moveTo>
                <a:lnTo>
                  <a:pt x="1058" y="1939"/>
                </a:lnTo>
                <a:cubicBezTo>
                  <a:pt x="157" y="1939"/>
                  <a:pt x="157" y="1939"/>
                  <a:pt x="157" y="1939"/>
                </a:cubicBezTo>
                <a:cubicBezTo>
                  <a:pt x="78" y="1939"/>
                  <a:pt x="0" y="1880"/>
                  <a:pt x="0" y="178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78"/>
                  <a:pt x="78" y="0"/>
                  <a:pt x="157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410" y="0"/>
                  <a:pt x="1489" y="78"/>
                  <a:pt x="1489" y="157"/>
                </a:cubicBezTo>
                <a:cubicBezTo>
                  <a:pt x="1489" y="646"/>
                  <a:pt x="1489" y="646"/>
                  <a:pt x="1489" y="646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0" name="Freeform 264">
            <a:extLst>
              <a:ext uri="{FF2B5EF4-FFF2-40B4-BE49-F238E27FC236}">
                <a16:creationId xmlns:a16="http://schemas.microsoft.com/office/drawing/2014/main" id="{91FEDF05-DAE8-C049-988D-E84EFFEC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9221" y="9131875"/>
            <a:ext cx="461452" cy="593296"/>
          </a:xfrm>
          <a:custGeom>
            <a:avLst/>
            <a:gdLst>
              <a:gd name="T0" fmla="*/ 0 w 216"/>
              <a:gd name="T1" fmla="*/ 0 h 276"/>
              <a:gd name="T2" fmla="*/ 0 w 216"/>
              <a:gd name="T3" fmla="*/ 275 h 276"/>
              <a:gd name="T4" fmla="*/ 215 w 216"/>
              <a:gd name="T5" fmla="*/ 137 h 276"/>
              <a:gd name="T6" fmla="*/ 0 w 216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276">
                <a:moveTo>
                  <a:pt x="0" y="0"/>
                </a:moveTo>
                <a:lnTo>
                  <a:pt x="0" y="275"/>
                </a:lnTo>
                <a:lnTo>
                  <a:pt x="215" y="13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455A6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265">
            <a:extLst>
              <a:ext uri="{FF2B5EF4-FFF2-40B4-BE49-F238E27FC236}">
                <a16:creationId xmlns:a16="http://schemas.microsoft.com/office/drawing/2014/main" id="{8F94FF37-B9EA-D642-979F-CC93D3F0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881" y="4733925"/>
            <a:ext cx="1092424" cy="1130093"/>
          </a:xfrm>
          <a:custGeom>
            <a:avLst/>
            <a:gdLst>
              <a:gd name="T0" fmla="*/ 509 w 510"/>
              <a:gd name="T1" fmla="*/ 255 h 531"/>
              <a:gd name="T2" fmla="*/ 509 w 510"/>
              <a:gd name="T3" fmla="*/ 255 h 531"/>
              <a:gd name="T4" fmla="*/ 255 w 510"/>
              <a:gd name="T5" fmla="*/ 530 h 531"/>
              <a:gd name="T6" fmla="*/ 0 w 510"/>
              <a:gd name="T7" fmla="*/ 255 h 531"/>
              <a:gd name="T8" fmla="*/ 255 w 510"/>
              <a:gd name="T9" fmla="*/ 0 h 531"/>
              <a:gd name="T10" fmla="*/ 509 w 510"/>
              <a:gd name="T11" fmla="*/ 25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0" h="531">
                <a:moveTo>
                  <a:pt x="509" y="255"/>
                </a:moveTo>
                <a:lnTo>
                  <a:pt x="509" y="255"/>
                </a:lnTo>
                <a:cubicBezTo>
                  <a:pt x="509" y="412"/>
                  <a:pt x="391" y="530"/>
                  <a:pt x="255" y="530"/>
                </a:cubicBezTo>
                <a:cubicBezTo>
                  <a:pt x="117" y="530"/>
                  <a:pt x="0" y="412"/>
                  <a:pt x="0" y="255"/>
                </a:cubicBezTo>
                <a:cubicBezTo>
                  <a:pt x="0" y="118"/>
                  <a:pt x="117" y="0"/>
                  <a:pt x="255" y="0"/>
                </a:cubicBezTo>
                <a:cubicBezTo>
                  <a:pt x="391" y="0"/>
                  <a:pt x="509" y="118"/>
                  <a:pt x="509" y="255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1" name="Freeform 285">
            <a:extLst>
              <a:ext uri="{FF2B5EF4-FFF2-40B4-BE49-F238E27FC236}">
                <a16:creationId xmlns:a16="http://schemas.microsoft.com/office/drawing/2014/main" id="{B826D984-0B38-874E-A3B5-7169E8EC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080" y="5280137"/>
            <a:ext cx="3183097" cy="4143676"/>
          </a:xfrm>
          <a:custGeom>
            <a:avLst/>
            <a:gdLst>
              <a:gd name="T0" fmla="*/ 1058 w 1490"/>
              <a:gd name="T1" fmla="*/ 1939 h 1940"/>
              <a:gd name="T2" fmla="*/ 1058 w 1490"/>
              <a:gd name="T3" fmla="*/ 1939 h 1940"/>
              <a:gd name="T4" fmla="*/ 157 w 1490"/>
              <a:gd name="T5" fmla="*/ 1939 h 1940"/>
              <a:gd name="T6" fmla="*/ 0 w 1490"/>
              <a:gd name="T7" fmla="*/ 1783 h 1940"/>
              <a:gd name="T8" fmla="*/ 0 w 1490"/>
              <a:gd name="T9" fmla="*/ 157 h 1940"/>
              <a:gd name="T10" fmla="*/ 157 w 1490"/>
              <a:gd name="T11" fmla="*/ 0 h 1940"/>
              <a:gd name="T12" fmla="*/ 1313 w 1490"/>
              <a:gd name="T13" fmla="*/ 0 h 1940"/>
              <a:gd name="T14" fmla="*/ 1489 w 1490"/>
              <a:gd name="T15" fmla="*/ 157 h 1940"/>
              <a:gd name="T16" fmla="*/ 1489 w 1490"/>
              <a:gd name="T17" fmla="*/ 646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0" h="1940">
                <a:moveTo>
                  <a:pt x="1058" y="1939"/>
                </a:moveTo>
                <a:lnTo>
                  <a:pt x="1058" y="1939"/>
                </a:lnTo>
                <a:cubicBezTo>
                  <a:pt x="157" y="1939"/>
                  <a:pt x="157" y="1939"/>
                  <a:pt x="157" y="1939"/>
                </a:cubicBezTo>
                <a:cubicBezTo>
                  <a:pt x="79" y="1939"/>
                  <a:pt x="0" y="1880"/>
                  <a:pt x="0" y="178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78"/>
                  <a:pt x="79" y="0"/>
                  <a:pt x="157" y="0"/>
                </a:cubicBezTo>
                <a:cubicBezTo>
                  <a:pt x="1313" y="0"/>
                  <a:pt x="1313" y="0"/>
                  <a:pt x="1313" y="0"/>
                </a:cubicBezTo>
                <a:cubicBezTo>
                  <a:pt x="1411" y="0"/>
                  <a:pt x="1489" y="78"/>
                  <a:pt x="1489" y="157"/>
                </a:cubicBezTo>
                <a:cubicBezTo>
                  <a:pt x="1489" y="646"/>
                  <a:pt x="1489" y="646"/>
                  <a:pt x="1489" y="646"/>
                </a:cubicBezTo>
              </a:path>
            </a:pathLst>
          </a:custGeom>
          <a:noFill/>
          <a:ln w="76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2" name="Freeform 286">
            <a:extLst>
              <a:ext uri="{FF2B5EF4-FFF2-40B4-BE49-F238E27FC236}">
                <a16:creationId xmlns:a16="http://schemas.microsoft.com/office/drawing/2014/main" id="{D3034CB5-7312-FF45-A417-E1FAED75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753" y="9131875"/>
            <a:ext cx="461452" cy="593296"/>
          </a:xfrm>
          <a:custGeom>
            <a:avLst/>
            <a:gdLst>
              <a:gd name="T0" fmla="*/ 0 w 217"/>
              <a:gd name="T1" fmla="*/ 0 h 276"/>
              <a:gd name="T2" fmla="*/ 0 w 217"/>
              <a:gd name="T3" fmla="*/ 275 h 276"/>
              <a:gd name="T4" fmla="*/ 216 w 217"/>
              <a:gd name="T5" fmla="*/ 137 h 276"/>
              <a:gd name="T6" fmla="*/ 0 w 217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" h="276">
                <a:moveTo>
                  <a:pt x="0" y="0"/>
                </a:moveTo>
                <a:lnTo>
                  <a:pt x="0" y="275"/>
                </a:lnTo>
                <a:lnTo>
                  <a:pt x="216" y="13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AB4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3" name="Freeform 287">
            <a:extLst>
              <a:ext uri="{FF2B5EF4-FFF2-40B4-BE49-F238E27FC236}">
                <a16:creationId xmlns:a16="http://schemas.microsoft.com/office/drawing/2014/main" id="{0AB0ADE0-C2EF-1F43-A3C8-79F617A8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330" y="4733925"/>
            <a:ext cx="1130093" cy="1130093"/>
          </a:xfrm>
          <a:custGeom>
            <a:avLst/>
            <a:gdLst>
              <a:gd name="T0" fmla="*/ 529 w 530"/>
              <a:gd name="T1" fmla="*/ 255 h 531"/>
              <a:gd name="T2" fmla="*/ 529 w 530"/>
              <a:gd name="T3" fmla="*/ 255 h 531"/>
              <a:gd name="T4" fmla="*/ 275 w 530"/>
              <a:gd name="T5" fmla="*/ 530 h 531"/>
              <a:gd name="T6" fmla="*/ 0 w 530"/>
              <a:gd name="T7" fmla="*/ 255 h 531"/>
              <a:gd name="T8" fmla="*/ 275 w 530"/>
              <a:gd name="T9" fmla="*/ 0 h 531"/>
              <a:gd name="T10" fmla="*/ 529 w 530"/>
              <a:gd name="T11" fmla="*/ 25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0" h="531">
                <a:moveTo>
                  <a:pt x="529" y="255"/>
                </a:moveTo>
                <a:lnTo>
                  <a:pt x="529" y="255"/>
                </a:lnTo>
                <a:cubicBezTo>
                  <a:pt x="529" y="412"/>
                  <a:pt x="412" y="530"/>
                  <a:pt x="275" y="530"/>
                </a:cubicBezTo>
                <a:cubicBezTo>
                  <a:pt x="118" y="530"/>
                  <a:pt x="0" y="412"/>
                  <a:pt x="0" y="255"/>
                </a:cubicBezTo>
                <a:cubicBezTo>
                  <a:pt x="0" y="118"/>
                  <a:pt x="118" y="0"/>
                  <a:pt x="275" y="0"/>
                </a:cubicBezTo>
                <a:cubicBezTo>
                  <a:pt x="412" y="0"/>
                  <a:pt x="529" y="118"/>
                  <a:pt x="529" y="255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CA8D1D8-AC1F-ED4C-A818-930E85FB0375}"/>
              </a:ext>
            </a:extLst>
          </p:cNvPr>
          <p:cNvSpPr txBox="1"/>
          <p:nvPr/>
        </p:nvSpPr>
        <p:spPr>
          <a:xfrm>
            <a:off x="5317987" y="6758124"/>
            <a:ext cx="246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E863D5-65E3-484B-AD2C-D41100B5AF88}"/>
              </a:ext>
            </a:extLst>
          </p:cNvPr>
          <p:cNvSpPr txBox="1"/>
          <p:nvPr/>
        </p:nvSpPr>
        <p:spPr>
          <a:xfrm>
            <a:off x="7915943" y="8991299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F944E-F72A-A147-AF22-88329962A52B}"/>
              </a:ext>
            </a:extLst>
          </p:cNvPr>
          <p:cNvSpPr txBox="1"/>
          <p:nvPr/>
        </p:nvSpPr>
        <p:spPr>
          <a:xfrm>
            <a:off x="11100222" y="6758124"/>
            <a:ext cx="246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A349-8843-B849-9257-E9BF146FFC4B}"/>
              </a:ext>
            </a:extLst>
          </p:cNvPr>
          <p:cNvSpPr txBox="1"/>
          <p:nvPr/>
        </p:nvSpPr>
        <p:spPr>
          <a:xfrm>
            <a:off x="13563708" y="8991299"/>
            <a:ext cx="292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1CBCF86-A9D0-3646-98B8-50F1E2AE0686}"/>
              </a:ext>
            </a:extLst>
          </p:cNvPr>
          <p:cNvSpPr txBox="1"/>
          <p:nvPr/>
        </p:nvSpPr>
        <p:spPr>
          <a:xfrm>
            <a:off x="16694198" y="6758124"/>
            <a:ext cx="2463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E7D8D5B-BE79-CE4E-A08D-083E5E3221DC}"/>
              </a:ext>
            </a:extLst>
          </p:cNvPr>
          <p:cNvSpPr/>
          <p:nvPr/>
        </p:nvSpPr>
        <p:spPr>
          <a:xfrm>
            <a:off x="5341163" y="609893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Initiation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FA125C6-E6AB-0941-BBE7-DC8ED3E307F7}"/>
              </a:ext>
            </a:extLst>
          </p:cNvPr>
          <p:cNvSpPr/>
          <p:nvPr/>
        </p:nvSpPr>
        <p:spPr>
          <a:xfrm>
            <a:off x="10936576" y="6115904"/>
            <a:ext cx="2651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Execution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B221E1-AAC8-1A4C-9F95-017F438710FF}"/>
              </a:ext>
            </a:extLst>
          </p:cNvPr>
          <p:cNvSpPr/>
          <p:nvPr/>
        </p:nvSpPr>
        <p:spPr>
          <a:xfrm>
            <a:off x="16659158" y="6098931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Closure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088BC4F-0552-FF4C-AC2D-7B02ACF0822A}"/>
              </a:ext>
            </a:extLst>
          </p:cNvPr>
          <p:cNvSpPr/>
          <p:nvPr/>
        </p:nvSpPr>
        <p:spPr>
          <a:xfrm>
            <a:off x="8193953" y="8220543"/>
            <a:ext cx="2440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Planning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77B6D93-5F43-EB4B-8FAA-D84582C8BB00}"/>
              </a:ext>
            </a:extLst>
          </p:cNvPr>
          <p:cNvSpPr/>
          <p:nvPr/>
        </p:nvSpPr>
        <p:spPr>
          <a:xfrm>
            <a:off x="13668510" y="8220543"/>
            <a:ext cx="2796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Monitoring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4" name="Gráfico 71">
            <a:extLst>
              <a:ext uri="{FF2B5EF4-FFF2-40B4-BE49-F238E27FC236}">
                <a16:creationId xmlns:a16="http://schemas.microsoft.com/office/drawing/2014/main" id="{76389F0A-27A2-4845-BA65-53362B274FD5}"/>
              </a:ext>
            </a:extLst>
          </p:cNvPr>
          <p:cNvSpPr/>
          <p:nvPr/>
        </p:nvSpPr>
        <p:spPr>
          <a:xfrm>
            <a:off x="6335920" y="4949064"/>
            <a:ext cx="550656" cy="734209"/>
          </a:xfrm>
          <a:custGeom>
            <a:avLst/>
            <a:gdLst>
              <a:gd name="connsiteX0" fmla="*/ 214064 w 428123"/>
              <a:gd name="connsiteY0" fmla="*/ 0 h 570831"/>
              <a:gd name="connsiteX1" fmla="*/ 2 w 428123"/>
              <a:gd name="connsiteY1" fmla="*/ 214062 h 570831"/>
              <a:gd name="connsiteX2" fmla="*/ 214064 w 428123"/>
              <a:gd name="connsiteY2" fmla="*/ 570831 h 570831"/>
              <a:gd name="connsiteX3" fmla="*/ 428125 w 428123"/>
              <a:gd name="connsiteY3" fmla="*/ 214062 h 570831"/>
              <a:gd name="connsiteX4" fmla="*/ 214064 w 428123"/>
              <a:gd name="connsiteY4" fmla="*/ 0 h 570831"/>
              <a:gd name="connsiteX5" fmla="*/ 214064 w 428123"/>
              <a:gd name="connsiteY5" fmla="*/ 285416 h 570831"/>
              <a:gd name="connsiteX6" fmla="*/ 142710 w 428123"/>
              <a:gd name="connsiteY6" fmla="*/ 214062 h 570831"/>
              <a:gd name="connsiteX7" fmla="*/ 214064 w 428123"/>
              <a:gd name="connsiteY7" fmla="*/ 142708 h 570831"/>
              <a:gd name="connsiteX8" fmla="*/ 285418 w 428123"/>
              <a:gd name="connsiteY8" fmla="*/ 214062 h 570831"/>
              <a:gd name="connsiteX9" fmla="*/ 214064 w 428123"/>
              <a:gd name="connsiteY9" fmla="*/ 28541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8123" h="570831">
                <a:moveTo>
                  <a:pt x="214064" y="0"/>
                </a:moveTo>
                <a:cubicBezTo>
                  <a:pt x="95840" y="0"/>
                  <a:pt x="2" y="95838"/>
                  <a:pt x="2" y="214062"/>
                </a:cubicBezTo>
                <a:cubicBezTo>
                  <a:pt x="2" y="392446"/>
                  <a:pt x="214064" y="570831"/>
                  <a:pt x="214064" y="570831"/>
                </a:cubicBezTo>
                <a:cubicBezTo>
                  <a:pt x="214064" y="570831"/>
                  <a:pt x="428125" y="392446"/>
                  <a:pt x="428125" y="214062"/>
                </a:cubicBezTo>
                <a:cubicBezTo>
                  <a:pt x="428125" y="95838"/>
                  <a:pt x="332287" y="0"/>
                  <a:pt x="214064" y="0"/>
                </a:cubicBezTo>
                <a:close/>
                <a:moveTo>
                  <a:pt x="214064" y="285416"/>
                </a:moveTo>
                <a:cubicBezTo>
                  <a:pt x="174657" y="285416"/>
                  <a:pt x="142710" y="253469"/>
                  <a:pt x="142710" y="214062"/>
                </a:cubicBezTo>
                <a:cubicBezTo>
                  <a:pt x="142710" y="174653"/>
                  <a:pt x="174657" y="142708"/>
                  <a:pt x="214064" y="142708"/>
                </a:cubicBezTo>
                <a:cubicBezTo>
                  <a:pt x="253471" y="142708"/>
                  <a:pt x="285418" y="174652"/>
                  <a:pt x="285418" y="214062"/>
                </a:cubicBezTo>
                <a:cubicBezTo>
                  <a:pt x="285418" y="253469"/>
                  <a:pt x="253471" y="285416"/>
                  <a:pt x="214064" y="285416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5" name="Gráfico 231">
            <a:extLst>
              <a:ext uri="{FF2B5EF4-FFF2-40B4-BE49-F238E27FC236}">
                <a16:creationId xmlns:a16="http://schemas.microsoft.com/office/drawing/2014/main" id="{861F0043-3094-634E-8E6E-D85A27E22E5A}"/>
              </a:ext>
            </a:extLst>
          </p:cNvPr>
          <p:cNvSpPr/>
          <p:nvPr/>
        </p:nvSpPr>
        <p:spPr>
          <a:xfrm>
            <a:off x="14809766" y="10906463"/>
            <a:ext cx="570832" cy="523263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7" name="Forma libre 271">
            <a:extLst>
              <a:ext uri="{FF2B5EF4-FFF2-40B4-BE49-F238E27FC236}">
                <a16:creationId xmlns:a16="http://schemas.microsoft.com/office/drawing/2014/main" id="{CAF1DFA1-06E6-DD4C-8698-2C11BFC46327}"/>
              </a:ext>
            </a:extLst>
          </p:cNvPr>
          <p:cNvSpPr/>
          <p:nvPr/>
        </p:nvSpPr>
        <p:spPr>
          <a:xfrm>
            <a:off x="9075874" y="10809481"/>
            <a:ext cx="705936" cy="646764"/>
          </a:xfrm>
          <a:custGeom>
            <a:avLst/>
            <a:gdLst>
              <a:gd name="connsiteX0" fmla="*/ 569461 w 571945"/>
              <a:gd name="connsiteY0" fmla="*/ 360405 h 524005"/>
              <a:gd name="connsiteX1" fmla="*/ 472696 w 571945"/>
              <a:gd name="connsiteY1" fmla="*/ 37861 h 524005"/>
              <a:gd name="connsiteX2" fmla="*/ 408032 w 571945"/>
              <a:gd name="connsiteY2" fmla="*/ 3020 h 524005"/>
              <a:gd name="connsiteX3" fmla="*/ 285383 w 571945"/>
              <a:gd name="connsiteY3" fmla="*/ 39818 h 524005"/>
              <a:gd name="connsiteX4" fmla="*/ 238682 w 571945"/>
              <a:gd name="connsiteY4" fmla="*/ 836 h 524005"/>
              <a:gd name="connsiteX5" fmla="*/ 191112 w 571945"/>
              <a:gd name="connsiteY5" fmla="*/ 48406 h 524005"/>
              <a:gd name="connsiteX6" fmla="*/ 48405 w 571945"/>
              <a:gd name="connsiteY6" fmla="*/ 48406 h 524005"/>
              <a:gd name="connsiteX7" fmla="*/ 836 w 571945"/>
              <a:gd name="connsiteY7" fmla="*/ 95975 h 524005"/>
              <a:gd name="connsiteX8" fmla="*/ 836 w 571945"/>
              <a:gd name="connsiteY8" fmla="*/ 452745 h 524005"/>
              <a:gd name="connsiteX9" fmla="*/ 48406 w 571945"/>
              <a:gd name="connsiteY9" fmla="*/ 500314 h 524005"/>
              <a:gd name="connsiteX10" fmla="*/ 153590 w 571945"/>
              <a:gd name="connsiteY10" fmla="*/ 500314 h 524005"/>
              <a:gd name="connsiteX11" fmla="*/ 197130 w 571945"/>
              <a:gd name="connsiteY11" fmla="*/ 524099 h 524005"/>
              <a:gd name="connsiteX12" fmla="*/ 212041 w 571945"/>
              <a:gd name="connsiteY12" fmla="*/ 521903 h 524005"/>
              <a:gd name="connsiteX13" fmla="*/ 534643 w 571945"/>
              <a:gd name="connsiteY13" fmla="*/ 425128 h 524005"/>
              <a:gd name="connsiteX14" fmla="*/ 571667 w 571945"/>
              <a:gd name="connsiteY14" fmla="*/ 375375 h 524005"/>
              <a:gd name="connsiteX15" fmla="*/ 569461 w 571945"/>
              <a:gd name="connsiteY15" fmla="*/ 360405 h 524005"/>
              <a:gd name="connsiteX16" fmla="*/ 238682 w 571945"/>
              <a:gd name="connsiteY16" fmla="*/ 24622 h 524005"/>
              <a:gd name="connsiteX17" fmla="*/ 262140 w 571945"/>
              <a:gd name="connsiteY17" fmla="*/ 46790 h 524005"/>
              <a:gd name="connsiteX18" fmla="*/ 256756 w 571945"/>
              <a:gd name="connsiteY18" fmla="*/ 48406 h 524005"/>
              <a:gd name="connsiteX19" fmla="*/ 214898 w 571945"/>
              <a:gd name="connsiteY19" fmla="*/ 48406 h 524005"/>
              <a:gd name="connsiteX20" fmla="*/ 238682 w 571945"/>
              <a:gd name="connsiteY20" fmla="*/ 24622 h 524005"/>
              <a:gd name="connsiteX21" fmla="*/ 262467 w 571945"/>
              <a:gd name="connsiteY21" fmla="*/ 96458 h 524005"/>
              <a:gd name="connsiteX22" fmla="*/ 262467 w 571945"/>
              <a:gd name="connsiteY22" fmla="*/ 131651 h 524005"/>
              <a:gd name="connsiteX23" fmla="*/ 250575 w 571945"/>
              <a:gd name="connsiteY23" fmla="*/ 143544 h 524005"/>
              <a:gd name="connsiteX24" fmla="*/ 238682 w 571945"/>
              <a:gd name="connsiteY24" fmla="*/ 131651 h 524005"/>
              <a:gd name="connsiteX25" fmla="*/ 238682 w 571945"/>
              <a:gd name="connsiteY25" fmla="*/ 103578 h 524005"/>
              <a:gd name="connsiteX26" fmla="*/ 262467 w 571945"/>
              <a:gd name="connsiteY26" fmla="*/ 96458 h 524005"/>
              <a:gd name="connsiteX27" fmla="*/ 520986 w 571945"/>
              <a:gd name="connsiteY27" fmla="*/ 379556 h 524005"/>
              <a:gd name="connsiteX28" fmla="*/ 197130 w 571945"/>
              <a:gd name="connsiteY28" fmla="*/ 476529 h 524005"/>
              <a:gd name="connsiteX29" fmla="*/ 192925 w 571945"/>
              <a:gd name="connsiteY29" fmla="*/ 473405 h 524005"/>
              <a:gd name="connsiteX30" fmla="*/ 95974 w 571945"/>
              <a:gd name="connsiteY30" fmla="*/ 149560 h 524005"/>
              <a:gd name="connsiteX31" fmla="*/ 99087 w 571945"/>
              <a:gd name="connsiteY31" fmla="*/ 145379 h 524005"/>
              <a:gd name="connsiteX32" fmla="*/ 214898 w 571945"/>
              <a:gd name="connsiteY32" fmla="*/ 110701 h 524005"/>
              <a:gd name="connsiteX33" fmla="*/ 214898 w 571945"/>
              <a:gd name="connsiteY33" fmla="*/ 131652 h 524005"/>
              <a:gd name="connsiteX34" fmla="*/ 250575 w 571945"/>
              <a:gd name="connsiteY34" fmla="*/ 167329 h 524005"/>
              <a:gd name="connsiteX35" fmla="*/ 286252 w 571945"/>
              <a:gd name="connsiteY35" fmla="*/ 131652 h 524005"/>
              <a:gd name="connsiteX36" fmla="*/ 286252 w 571945"/>
              <a:gd name="connsiteY36" fmla="*/ 89337 h 524005"/>
              <a:gd name="connsiteX37" fmla="*/ 422943 w 571945"/>
              <a:gd name="connsiteY37" fmla="*/ 48406 h 524005"/>
              <a:gd name="connsiteX38" fmla="*/ 427148 w 571945"/>
              <a:gd name="connsiteY38" fmla="*/ 51530 h 524005"/>
              <a:gd name="connsiteX39" fmla="*/ 524098 w 571945"/>
              <a:gd name="connsiteY39" fmla="*/ 375375 h 524005"/>
              <a:gd name="connsiteX40" fmla="*/ 520986 w 571945"/>
              <a:gd name="connsiteY40" fmla="*/ 379556 h 5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1945" h="524005">
                <a:moveTo>
                  <a:pt x="569461" y="360405"/>
                </a:moveTo>
                <a:lnTo>
                  <a:pt x="472696" y="37861"/>
                </a:lnTo>
                <a:cubicBezTo>
                  <a:pt x="464590" y="10859"/>
                  <a:pt x="434929" y="-5063"/>
                  <a:pt x="408032" y="3020"/>
                </a:cubicBezTo>
                <a:lnTo>
                  <a:pt x="285383" y="39818"/>
                </a:lnTo>
                <a:cubicBezTo>
                  <a:pt x="281318" y="17682"/>
                  <a:pt x="261966" y="836"/>
                  <a:pt x="238682" y="836"/>
                </a:cubicBezTo>
                <a:cubicBezTo>
                  <a:pt x="212458" y="836"/>
                  <a:pt x="191112" y="22170"/>
                  <a:pt x="191112" y="48406"/>
                </a:cubicBezTo>
                <a:lnTo>
                  <a:pt x="48405" y="48406"/>
                </a:lnTo>
                <a:cubicBezTo>
                  <a:pt x="22182" y="48406"/>
                  <a:pt x="836" y="69739"/>
                  <a:pt x="836" y="95975"/>
                </a:cubicBezTo>
                <a:lnTo>
                  <a:pt x="836" y="452745"/>
                </a:lnTo>
                <a:cubicBezTo>
                  <a:pt x="836" y="478980"/>
                  <a:pt x="22182" y="500314"/>
                  <a:pt x="48406" y="500314"/>
                </a:cubicBezTo>
                <a:lnTo>
                  <a:pt x="153590" y="500314"/>
                </a:lnTo>
                <a:cubicBezTo>
                  <a:pt x="162952" y="514901"/>
                  <a:pt x="179036" y="524099"/>
                  <a:pt x="197130" y="524099"/>
                </a:cubicBezTo>
                <a:cubicBezTo>
                  <a:pt x="202217" y="524099"/>
                  <a:pt x="207256" y="523355"/>
                  <a:pt x="212041" y="521903"/>
                </a:cubicBezTo>
                <a:lnTo>
                  <a:pt x="534643" y="425128"/>
                </a:lnTo>
                <a:cubicBezTo>
                  <a:pt x="556453" y="418589"/>
                  <a:pt x="571667" y="398137"/>
                  <a:pt x="571667" y="375375"/>
                </a:cubicBezTo>
                <a:cubicBezTo>
                  <a:pt x="571667" y="370264"/>
                  <a:pt x="570924" y="365225"/>
                  <a:pt x="569461" y="360405"/>
                </a:cubicBezTo>
                <a:close/>
                <a:moveTo>
                  <a:pt x="238682" y="24622"/>
                </a:moveTo>
                <a:cubicBezTo>
                  <a:pt x="251233" y="24622"/>
                  <a:pt x="261264" y="34469"/>
                  <a:pt x="262140" y="46790"/>
                </a:cubicBezTo>
                <a:lnTo>
                  <a:pt x="256756" y="48406"/>
                </a:lnTo>
                <a:lnTo>
                  <a:pt x="214898" y="48406"/>
                </a:lnTo>
                <a:cubicBezTo>
                  <a:pt x="214898" y="35295"/>
                  <a:pt x="225560" y="24622"/>
                  <a:pt x="238682" y="24622"/>
                </a:cubicBezTo>
                <a:close/>
                <a:moveTo>
                  <a:pt x="262467" y="96458"/>
                </a:moveTo>
                <a:lnTo>
                  <a:pt x="262467" y="131651"/>
                </a:lnTo>
                <a:cubicBezTo>
                  <a:pt x="262467" y="138212"/>
                  <a:pt x="257125" y="143544"/>
                  <a:pt x="250575" y="143544"/>
                </a:cubicBezTo>
                <a:cubicBezTo>
                  <a:pt x="244025" y="143544"/>
                  <a:pt x="238682" y="138214"/>
                  <a:pt x="238682" y="131651"/>
                </a:cubicBezTo>
                <a:lnTo>
                  <a:pt x="238682" y="103578"/>
                </a:lnTo>
                <a:lnTo>
                  <a:pt x="262467" y="96458"/>
                </a:lnTo>
                <a:close/>
                <a:moveTo>
                  <a:pt x="520986" y="379556"/>
                </a:moveTo>
                <a:lnTo>
                  <a:pt x="197130" y="476529"/>
                </a:lnTo>
                <a:cubicBezTo>
                  <a:pt x="195155" y="476529"/>
                  <a:pt x="193506" y="475309"/>
                  <a:pt x="192925" y="473405"/>
                </a:cubicBezTo>
                <a:lnTo>
                  <a:pt x="95974" y="149560"/>
                </a:lnTo>
                <a:cubicBezTo>
                  <a:pt x="95974" y="147551"/>
                  <a:pt x="97159" y="145948"/>
                  <a:pt x="99087" y="145379"/>
                </a:cubicBezTo>
                <a:lnTo>
                  <a:pt x="214898" y="110701"/>
                </a:lnTo>
                <a:lnTo>
                  <a:pt x="214898" y="131652"/>
                </a:lnTo>
                <a:cubicBezTo>
                  <a:pt x="214898" y="151326"/>
                  <a:pt x="230901" y="167329"/>
                  <a:pt x="250575" y="167329"/>
                </a:cubicBezTo>
                <a:cubicBezTo>
                  <a:pt x="270248" y="167329"/>
                  <a:pt x="286252" y="151326"/>
                  <a:pt x="286252" y="131652"/>
                </a:cubicBezTo>
                <a:lnTo>
                  <a:pt x="286252" y="89337"/>
                </a:lnTo>
                <a:lnTo>
                  <a:pt x="422943" y="48406"/>
                </a:lnTo>
                <a:cubicBezTo>
                  <a:pt x="424918" y="48406"/>
                  <a:pt x="426567" y="49626"/>
                  <a:pt x="427148" y="51530"/>
                </a:cubicBezTo>
                <a:lnTo>
                  <a:pt x="524098" y="375375"/>
                </a:lnTo>
                <a:cubicBezTo>
                  <a:pt x="524098" y="377384"/>
                  <a:pt x="522914" y="378986"/>
                  <a:pt x="520986" y="3795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9" name="Forma libre 303">
            <a:extLst>
              <a:ext uri="{FF2B5EF4-FFF2-40B4-BE49-F238E27FC236}">
                <a16:creationId xmlns:a16="http://schemas.microsoft.com/office/drawing/2014/main" id="{C0959BB4-78A3-0645-BC03-493AC87044F6}"/>
              </a:ext>
            </a:extLst>
          </p:cNvPr>
          <p:cNvSpPr/>
          <p:nvPr/>
        </p:nvSpPr>
        <p:spPr>
          <a:xfrm>
            <a:off x="12452395" y="5265612"/>
            <a:ext cx="125242" cy="110174"/>
          </a:xfrm>
          <a:custGeom>
            <a:avLst/>
            <a:gdLst>
              <a:gd name="connsiteX0" fmla="*/ 79070 w 90960"/>
              <a:gd name="connsiteY0" fmla="*/ 0 h 80017"/>
              <a:gd name="connsiteX1" fmla="*/ 28690 w 90960"/>
              <a:gd name="connsiteY1" fmla="*/ 0 h 80017"/>
              <a:gd name="connsiteX2" fmla="*/ 17030 w 90960"/>
              <a:gd name="connsiteY2" fmla="*/ 9500 h 80017"/>
              <a:gd name="connsiteX3" fmla="*/ 933 w 90960"/>
              <a:gd name="connsiteY3" fmla="*/ 63492 h 80017"/>
              <a:gd name="connsiteX4" fmla="*/ 3605 w 90960"/>
              <a:gd name="connsiteY4" fmla="*/ 76650 h 80017"/>
              <a:gd name="connsiteX5" fmla="*/ 11897 w 90960"/>
              <a:gd name="connsiteY5" fmla="*/ 80018 h 80017"/>
              <a:gd name="connsiteX6" fmla="*/ 16845 w 90960"/>
              <a:gd name="connsiteY6" fmla="*/ 78937 h 80017"/>
              <a:gd name="connsiteX7" fmla="*/ 88803 w 90960"/>
              <a:gd name="connsiteY7" fmla="*/ 18721 h 80017"/>
              <a:gd name="connsiteX8" fmla="*/ 89616 w 90960"/>
              <a:gd name="connsiteY8" fmla="*/ 6411 h 80017"/>
              <a:gd name="connsiteX9" fmla="*/ 79070 w 90960"/>
              <a:gd name="connsiteY9" fmla="*/ 0 h 8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960" h="80017">
                <a:moveTo>
                  <a:pt x="79070" y="0"/>
                </a:moveTo>
                <a:lnTo>
                  <a:pt x="28690" y="0"/>
                </a:lnTo>
                <a:cubicBezTo>
                  <a:pt x="23045" y="0"/>
                  <a:pt x="18168" y="3972"/>
                  <a:pt x="17030" y="9500"/>
                </a:cubicBezTo>
                <a:cubicBezTo>
                  <a:pt x="12826" y="30010"/>
                  <a:pt x="7414" y="48174"/>
                  <a:pt x="933" y="63492"/>
                </a:cubicBezTo>
                <a:cubicBezTo>
                  <a:pt x="-971" y="68009"/>
                  <a:pt x="97" y="73236"/>
                  <a:pt x="3605" y="76650"/>
                </a:cubicBezTo>
                <a:cubicBezTo>
                  <a:pt x="5881" y="78856"/>
                  <a:pt x="8877" y="80018"/>
                  <a:pt x="11897" y="80018"/>
                </a:cubicBezTo>
                <a:cubicBezTo>
                  <a:pt x="13570" y="80018"/>
                  <a:pt x="15265" y="79669"/>
                  <a:pt x="16845" y="78937"/>
                </a:cubicBezTo>
                <a:cubicBezTo>
                  <a:pt x="45438" y="65872"/>
                  <a:pt x="70314" y="45061"/>
                  <a:pt x="88803" y="18721"/>
                </a:cubicBezTo>
                <a:cubicBezTo>
                  <a:pt x="91359" y="15098"/>
                  <a:pt x="91661" y="10349"/>
                  <a:pt x="89616" y="6411"/>
                </a:cubicBezTo>
                <a:cubicBezTo>
                  <a:pt x="87571" y="2473"/>
                  <a:pt x="83508" y="0"/>
                  <a:pt x="79070" y="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0" name="Forma libre 304">
            <a:extLst>
              <a:ext uri="{FF2B5EF4-FFF2-40B4-BE49-F238E27FC236}">
                <a16:creationId xmlns:a16="http://schemas.microsoft.com/office/drawing/2014/main" id="{DBA3B209-1EF0-DA42-8448-E4E9EC88ADCD}"/>
              </a:ext>
            </a:extLst>
          </p:cNvPr>
          <p:cNvSpPr/>
          <p:nvPr/>
        </p:nvSpPr>
        <p:spPr>
          <a:xfrm>
            <a:off x="12485178" y="5069117"/>
            <a:ext cx="134165" cy="163745"/>
          </a:xfrm>
          <a:custGeom>
            <a:avLst/>
            <a:gdLst>
              <a:gd name="connsiteX0" fmla="*/ 3092 w 97441"/>
              <a:gd name="connsiteY0" fmla="*/ 3881 h 118924"/>
              <a:gd name="connsiteX1" fmla="*/ 49 w 97441"/>
              <a:gd name="connsiteY1" fmla="*/ 12998 h 118924"/>
              <a:gd name="connsiteX2" fmla="*/ 2303 w 97441"/>
              <a:gd name="connsiteY2" fmla="*/ 59463 h 118924"/>
              <a:gd name="connsiteX3" fmla="*/ 49 w 97441"/>
              <a:gd name="connsiteY3" fmla="*/ 105929 h 118924"/>
              <a:gd name="connsiteX4" fmla="*/ 3092 w 97441"/>
              <a:gd name="connsiteY4" fmla="*/ 115046 h 118924"/>
              <a:gd name="connsiteX5" fmla="*/ 11895 w 97441"/>
              <a:gd name="connsiteY5" fmla="*/ 118925 h 118924"/>
              <a:gd name="connsiteX6" fmla="*/ 78581 w 97441"/>
              <a:gd name="connsiteY6" fmla="*/ 118925 h 118924"/>
              <a:gd name="connsiteX7" fmla="*/ 89985 w 97441"/>
              <a:gd name="connsiteY7" fmla="*/ 110435 h 118924"/>
              <a:gd name="connsiteX8" fmla="*/ 97442 w 97441"/>
              <a:gd name="connsiteY8" fmla="*/ 59462 h 118924"/>
              <a:gd name="connsiteX9" fmla="*/ 89985 w 97441"/>
              <a:gd name="connsiteY9" fmla="*/ 8490 h 118924"/>
              <a:gd name="connsiteX10" fmla="*/ 78581 w 97441"/>
              <a:gd name="connsiteY10" fmla="*/ 0 h 118924"/>
              <a:gd name="connsiteX11" fmla="*/ 11895 w 97441"/>
              <a:gd name="connsiteY11" fmla="*/ 0 h 118924"/>
              <a:gd name="connsiteX12" fmla="*/ 3092 w 97441"/>
              <a:gd name="connsiteY12" fmla="*/ 3881 h 11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41" h="118924">
                <a:moveTo>
                  <a:pt x="3092" y="3881"/>
                </a:moveTo>
                <a:cubicBezTo>
                  <a:pt x="839" y="6366"/>
                  <a:pt x="-253" y="9665"/>
                  <a:pt x="49" y="12998"/>
                </a:cubicBezTo>
                <a:cubicBezTo>
                  <a:pt x="1536" y="28943"/>
                  <a:pt x="2303" y="44575"/>
                  <a:pt x="2303" y="59463"/>
                </a:cubicBezTo>
                <a:cubicBezTo>
                  <a:pt x="2303" y="74352"/>
                  <a:pt x="1536" y="89984"/>
                  <a:pt x="49" y="105929"/>
                </a:cubicBezTo>
                <a:cubicBezTo>
                  <a:pt x="-253" y="109263"/>
                  <a:pt x="839" y="112561"/>
                  <a:pt x="3092" y="115046"/>
                </a:cubicBezTo>
                <a:cubicBezTo>
                  <a:pt x="5369" y="117520"/>
                  <a:pt x="8551" y="118925"/>
                  <a:pt x="11895" y="118925"/>
                </a:cubicBezTo>
                <a:lnTo>
                  <a:pt x="78581" y="118925"/>
                </a:lnTo>
                <a:cubicBezTo>
                  <a:pt x="83830" y="118925"/>
                  <a:pt x="88476" y="115475"/>
                  <a:pt x="89985" y="110435"/>
                </a:cubicBezTo>
                <a:cubicBezTo>
                  <a:pt x="94933" y="93862"/>
                  <a:pt x="97442" y="76709"/>
                  <a:pt x="97442" y="59462"/>
                </a:cubicBezTo>
                <a:cubicBezTo>
                  <a:pt x="97442" y="42216"/>
                  <a:pt x="94933" y="25063"/>
                  <a:pt x="89985" y="8490"/>
                </a:cubicBezTo>
                <a:cubicBezTo>
                  <a:pt x="88476" y="3450"/>
                  <a:pt x="83830" y="0"/>
                  <a:pt x="78581" y="0"/>
                </a:cubicBezTo>
                <a:lnTo>
                  <a:pt x="11895" y="0"/>
                </a:lnTo>
                <a:cubicBezTo>
                  <a:pt x="8551" y="2"/>
                  <a:pt x="5368" y="1407"/>
                  <a:pt x="3092" y="388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1" name="Forma libre 305">
            <a:extLst>
              <a:ext uri="{FF2B5EF4-FFF2-40B4-BE49-F238E27FC236}">
                <a16:creationId xmlns:a16="http://schemas.microsoft.com/office/drawing/2014/main" id="{E10B9E52-D74D-334D-9155-1ACFF75F6FEB}"/>
              </a:ext>
            </a:extLst>
          </p:cNvPr>
          <p:cNvSpPr/>
          <p:nvPr/>
        </p:nvSpPr>
        <p:spPr>
          <a:xfrm>
            <a:off x="12452396" y="4926203"/>
            <a:ext cx="125239" cy="110169"/>
          </a:xfrm>
          <a:custGeom>
            <a:avLst/>
            <a:gdLst>
              <a:gd name="connsiteX0" fmla="*/ 17030 w 90958"/>
              <a:gd name="connsiteY0" fmla="*/ 70513 h 80013"/>
              <a:gd name="connsiteX1" fmla="*/ 28690 w 90958"/>
              <a:gd name="connsiteY1" fmla="*/ 80013 h 80013"/>
              <a:gd name="connsiteX2" fmla="*/ 79070 w 90958"/>
              <a:gd name="connsiteY2" fmla="*/ 80013 h 80013"/>
              <a:gd name="connsiteX3" fmla="*/ 89615 w 90958"/>
              <a:gd name="connsiteY3" fmla="*/ 73603 h 80013"/>
              <a:gd name="connsiteX4" fmla="*/ 88802 w 90958"/>
              <a:gd name="connsiteY4" fmla="*/ 61292 h 80013"/>
              <a:gd name="connsiteX5" fmla="*/ 16844 w 90958"/>
              <a:gd name="connsiteY5" fmla="*/ 1076 h 80013"/>
              <a:gd name="connsiteX6" fmla="*/ 3605 w 90958"/>
              <a:gd name="connsiteY6" fmla="*/ 3364 h 80013"/>
              <a:gd name="connsiteX7" fmla="*/ 933 w 90958"/>
              <a:gd name="connsiteY7" fmla="*/ 16522 h 80013"/>
              <a:gd name="connsiteX8" fmla="*/ 17030 w 90958"/>
              <a:gd name="connsiteY8" fmla="*/ 70513 h 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58" h="80013">
                <a:moveTo>
                  <a:pt x="17030" y="70513"/>
                </a:moveTo>
                <a:cubicBezTo>
                  <a:pt x="18169" y="76041"/>
                  <a:pt x="23046" y="80013"/>
                  <a:pt x="28690" y="80013"/>
                </a:cubicBezTo>
                <a:lnTo>
                  <a:pt x="79070" y="80013"/>
                </a:lnTo>
                <a:cubicBezTo>
                  <a:pt x="83506" y="80013"/>
                  <a:pt x="87571" y="77539"/>
                  <a:pt x="89615" y="73603"/>
                </a:cubicBezTo>
                <a:cubicBezTo>
                  <a:pt x="91659" y="69666"/>
                  <a:pt x="91358" y="64915"/>
                  <a:pt x="88802" y="61292"/>
                </a:cubicBezTo>
                <a:cubicBezTo>
                  <a:pt x="70314" y="34952"/>
                  <a:pt x="45437" y="14140"/>
                  <a:pt x="16844" y="1076"/>
                </a:cubicBezTo>
                <a:cubicBezTo>
                  <a:pt x="12431" y="-957"/>
                  <a:pt x="7158" y="-63"/>
                  <a:pt x="3605" y="3364"/>
                </a:cubicBezTo>
                <a:cubicBezTo>
                  <a:pt x="97" y="6778"/>
                  <a:pt x="-971" y="12004"/>
                  <a:pt x="933" y="16522"/>
                </a:cubicBezTo>
                <a:cubicBezTo>
                  <a:pt x="7414" y="31839"/>
                  <a:pt x="12826" y="50003"/>
                  <a:pt x="17030" y="7051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2" name="Forma libre 306">
            <a:extLst>
              <a:ext uri="{FF2B5EF4-FFF2-40B4-BE49-F238E27FC236}">
                <a16:creationId xmlns:a16="http://schemas.microsoft.com/office/drawing/2014/main" id="{5B0CFCD0-7932-EB43-9382-FD4E07F28661}"/>
              </a:ext>
            </a:extLst>
          </p:cNvPr>
          <p:cNvSpPr/>
          <p:nvPr/>
        </p:nvSpPr>
        <p:spPr>
          <a:xfrm>
            <a:off x="12305966" y="4905376"/>
            <a:ext cx="135526" cy="130994"/>
          </a:xfrm>
          <a:custGeom>
            <a:avLst/>
            <a:gdLst>
              <a:gd name="connsiteX0" fmla="*/ 11889 w 98429"/>
              <a:gd name="connsiteY0" fmla="*/ 95138 h 95138"/>
              <a:gd name="connsiteX1" fmla="*/ 86540 w 98429"/>
              <a:gd name="connsiteY1" fmla="*/ 95138 h 95138"/>
              <a:gd name="connsiteX2" fmla="*/ 95878 w 98429"/>
              <a:gd name="connsiteY2" fmla="*/ 90621 h 95138"/>
              <a:gd name="connsiteX3" fmla="*/ 98108 w 98429"/>
              <a:gd name="connsiteY3" fmla="*/ 80505 h 95138"/>
              <a:gd name="connsiteX4" fmla="*/ 49215 w 98429"/>
              <a:gd name="connsiteY4" fmla="*/ 0 h 95138"/>
              <a:gd name="connsiteX5" fmla="*/ 322 w 98429"/>
              <a:gd name="connsiteY5" fmla="*/ 80505 h 95138"/>
              <a:gd name="connsiteX6" fmla="*/ 2551 w 98429"/>
              <a:gd name="connsiteY6" fmla="*/ 90621 h 95138"/>
              <a:gd name="connsiteX7" fmla="*/ 11889 w 98429"/>
              <a:gd name="connsiteY7" fmla="*/ 95138 h 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29" h="95138">
                <a:moveTo>
                  <a:pt x="11889" y="95138"/>
                </a:moveTo>
                <a:lnTo>
                  <a:pt x="86540" y="95138"/>
                </a:lnTo>
                <a:cubicBezTo>
                  <a:pt x="90187" y="95138"/>
                  <a:pt x="93625" y="93477"/>
                  <a:pt x="95878" y="90621"/>
                </a:cubicBezTo>
                <a:cubicBezTo>
                  <a:pt x="98131" y="87764"/>
                  <a:pt x="98944" y="84036"/>
                  <a:pt x="98108" y="80505"/>
                </a:cubicBezTo>
                <a:cubicBezTo>
                  <a:pt x="89304" y="43365"/>
                  <a:pt x="71210" y="0"/>
                  <a:pt x="49215" y="0"/>
                </a:cubicBezTo>
                <a:cubicBezTo>
                  <a:pt x="27219" y="0"/>
                  <a:pt x="9125" y="43365"/>
                  <a:pt x="322" y="80505"/>
                </a:cubicBezTo>
                <a:cubicBezTo>
                  <a:pt x="-515" y="84036"/>
                  <a:pt x="298" y="87763"/>
                  <a:pt x="2551" y="90621"/>
                </a:cubicBezTo>
                <a:cubicBezTo>
                  <a:pt x="4803" y="93478"/>
                  <a:pt x="8242" y="95138"/>
                  <a:pt x="11889" y="9513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3" name="Forma libre 307">
            <a:extLst>
              <a:ext uri="{FF2B5EF4-FFF2-40B4-BE49-F238E27FC236}">
                <a16:creationId xmlns:a16="http://schemas.microsoft.com/office/drawing/2014/main" id="{CEA2BCCB-1AD0-8546-9111-489E4B8902AE}"/>
              </a:ext>
            </a:extLst>
          </p:cNvPr>
          <p:cNvSpPr/>
          <p:nvPr/>
        </p:nvSpPr>
        <p:spPr>
          <a:xfrm>
            <a:off x="12291857" y="5069118"/>
            <a:ext cx="163742" cy="163745"/>
          </a:xfrm>
          <a:custGeom>
            <a:avLst/>
            <a:gdLst>
              <a:gd name="connsiteX0" fmla="*/ 2485 w 118922"/>
              <a:gd name="connsiteY0" fmla="*/ 108228 h 118924"/>
              <a:gd name="connsiteX1" fmla="*/ 14308 w 118922"/>
              <a:gd name="connsiteY1" fmla="*/ 118925 h 118924"/>
              <a:gd name="connsiteX2" fmla="*/ 104615 w 118922"/>
              <a:gd name="connsiteY2" fmla="*/ 118925 h 118924"/>
              <a:gd name="connsiteX3" fmla="*/ 116437 w 118922"/>
              <a:gd name="connsiteY3" fmla="*/ 108228 h 118924"/>
              <a:gd name="connsiteX4" fmla="*/ 118922 w 118922"/>
              <a:gd name="connsiteY4" fmla="*/ 59462 h 118924"/>
              <a:gd name="connsiteX5" fmla="*/ 116437 w 118922"/>
              <a:gd name="connsiteY5" fmla="*/ 10696 h 118924"/>
              <a:gd name="connsiteX6" fmla="*/ 104615 w 118922"/>
              <a:gd name="connsiteY6" fmla="*/ 0 h 118924"/>
              <a:gd name="connsiteX7" fmla="*/ 14308 w 118922"/>
              <a:gd name="connsiteY7" fmla="*/ 0 h 118924"/>
              <a:gd name="connsiteX8" fmla="*/ 2485 w 118922"/>
              <a:gd name="connsiteY8" fmla="*/ 10696 h 118924"/>
              <a:gd name="connsiteX9" fmla="*/ 0 w 118922"/>
              <a:gd name="connsiteY9" fmla="*/ 59462 h 118924"/>
              <a:gd name="connsiteX10" fmla="*/ 2485 w 118922"/>
              <a:gd name="connsiteY10" fmla="*/ 108228 h 11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22" h="118924">
                <a:moveTo>
                  <a:pt x="2485" y="108228"/>
                </a:moveTo>
                <a:cubicBezTo>
                  <a:pt x="3089" y="114302"/>
                  <a:pt x="8199" y="118925"/>
                  <a:pt x="14308" y="118925"/>
                </a:cubicBezTo>
                <a:lnTo>
                  <a:pt x="104615" y="118925"/>
                </a:lnTo>
                <a:cubicBezTo>
                  <a:pt x="110723" y="118925"/>
                  <a:pt x="115834" y="114302"/>
                  <a:pt x="116437" y="108228"/>
                </a:cubicBezTo>
                <a:cubicBezTo>
                  <a:pt x="118110" y="91830"/>
                  <a:pt x="118922" y="75873"/>
                  <a:pt x="118922" y="59462"/>
                </a:cubicBezTo>
                <a:cubicBezTo>
                  <a:pt x="118922" y="43052"/>
                  <a:pt x="118110" y="27096"/>
                  <a:pt x="116437" y="10696"/>
                </a:cubicBezTo>
                <a:cubicBezTo>
                  <a:pt x="115833" y="4622"/>
                  <a:pt x="110723" y="0"/>
                  <a:pt x="104615" y="0"/>
                </a:cubicBezTo>
                <a:lnTo>
                  <a:pt x="14308" y="0"/>
                </a:lnTo>
                <a:cubicBezTo>
                  <a:pt x="8199" y="0"/>
                  <a:pt x="3088" y="4622"/>
                  <a:pt x="2485" y="10696"/>
                </a:cubicBezTo>
                <a:cubicBezTo>
                  <a:pt x="813" y="27094"/>
                  <a:pt x="0" y="43052"/>
                  <a:pt x="0" y="59462"/>
                </a:cubicBezTo>
                <a:cubicBezTo>
                  <a:pt x="0" y="75873"/>
                  <a:pt x="813" y="91829"/>
                  <a:pt x="2485" y="10822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4" name="Forma libre 308">
            <a:extLst>
              <a:ext uri="{FF2B5EF4-FFF2-40B4-BE49-F238E27FC236}">
                <a16:creationId xmlns:a16="http://schemas.microsoft.com/office/drawing/2014/main" id="{A9CDE6E2-0204-D742-B0A0-469E572B277E}"/>
              </a:ext>
            </a:extLst>
          </p:cNvPr>
          <p:cNvSpPr/>
          <p:nvPr/>
        </p:nvSpPr>
        <p:spPr>
          <a:xfrm>
            <a:off x="12305966" y="5265612"/>
            <a:ext cx="135526" cy="130994"/>
          </a:xfrm>
          <a:custGeom>
            <a:avLst/>
            <a:gdLst>
              <a:gd name="connsiteX0" fmla="*/ 86540 w 98429"/>
              <a:gd name="connsiteY0" fmla="*/ 0 h 95138"/>
              <a:gd name="connsiteX1" fmla="*/ 11889 w 98429"/>
              <a:gd name="connsiteY1" fmla="*/ 0 h 95138"/>
              <a:gd name="connsiteX2" fmla="*/ 2551 w 98429"/>
              <a:gd name="connsiteY2" fmla="*/ 4518 h 95138"/>
              <a:gd name="connsiteX3" fmla="*/ 322 w 98429"/>
              <a:gd name="connsiteY3" fmla="*/ 14633 h 95138"/>
              <a:gd name="connsiteX4" fmla="*/ 49215 w 98429"/>
              <a:gd name="connsiteY4" fmla="*/ 95138 h 95138"/>
              <a:gd name="connsiteX5" fmla="*/ 98108 w 98429"/>
              <a:gd name="connsiteY5" fmla="*/ 14633 h 95138"/>
              <a:gd name="connsiteX6" fmla="*/ 95878 w 98429"/>
              <a:gd name="connsiteY6" fmla="*/ 4518 h 95138"/>
              <a:gd name="connsiteX7" fmla="*/ 86540 w 98429"/>
              <a:gd name="connsiteY7" fmla="*/ 0 h 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429" h="95138">
                <a:moveTo>
                  <a:pt x="86540" y="0"/>
                </a:moveTo>
                <a:lnTo>
                  <a:pt x="11889" y="0"/>
                </a:lnTo>
                <a:cubicBezTo>
                  <a:pt x="8242" y="0"/>
                  <a:pt x="4805" y="1661"/>
                  <a:pt x="2551" y="4518"/>
                </a:cubicBezTo>
                <a:cubicBezTo>
                  <a:pt x="298" y="7375"/>
                  <a:pt x="-515" y="11102"/>
                  <a:pt x="322" y="14633"/>
                </a:cubicBezTo>
                <a:cubicBezTo>
                  <a:pt x="9124" y="51773"/>
                  <a:pt x="27219" y="95138"/>
                  <a:pt x="49215" y="95138"/>
                </a:cubicBezTo>
                <a:cubicBezTo>
                  <a:pt x="71210" y="95138"/>
                  <a:pt x="89304" y="51773"/>
                  <a:pt x="98108" y="14633"/>
                </a:cubicBezTo>
                <a:cubicBezTo>
                  <a:pt x="98944" y="11102"/>
                  <a:pt x="98131" y="7375"/>
                  <a:pt x="95878" y="4518"/>
                </a:cubicBezTo>
                <a:cubicBezTo>
                  <a:pt x="93625" y="1660"/>
                  <a:pt x="90187" y="0"/>
                  <a:pt x="86540" y="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5" name="Forma libre 309">
            <a:extLst>
              <a:ext uri="{FF2B5EF4-FFF2-40B4-BE49-F238E27FC236}">
                <a16:creationId xmlns:a16="http://schemas.microsoft.com/office/drawing/2014/main" id="{AD9EA1E5-F981-1440-81C5-974E87DF589C}"/>
              </a:ext>
            </a:extLst>
          </p:cNvPr>
          <p:cNvSpPr/>
          <p:nvPr/>
        </p:nvSpPr>
        <p:spPr>
          <a:xfrm>
            <a:off x="12128112" y="5069120"/>
            <a:ext cx="134165" cy="163742"/>
          </a:xfrm>
          <a:custGeom>
            <a:avLst/>
            <a:gdLst>
              <a:gd name="connsiteX0" fmla="*/ 18861 w 97441"/>
              <a:gd name="connsiteY0" fmla="*/ 118922 h 118922"/>
              <a:gd name="connsiteX1" fmla="*/ 85547 w 97441"/>
              <a:gd name="connsiteY1" fmla="*/ 118922 h 118922"/>
              <a:gd name="connsiteX2" fmla="*/ 94350 w 97441"/>
              <a:gd name="connsiteY2" fmla="*/ 115044 h 118922"/>
              <a:gd name="connsiteX3" fmla="*/ 97392 w 97441"/>
              <a:gd name="connsiteY3" fmla="*/ 105927 h 118922"/>
              <a:gd name="connsiteX4" fmla="*/ 95139 w 97441"/>
              <a:gd name="connsiteY4" fmla="*/ 59461 h 118922"/>
              <a:gd name="connsiteX5" fmla="*/ 97392 w 97441"/>
              <a:gd name="connsiteY5" fmla="*/ 12995 h 118922"/>
              <a:gd name="connsiteX6" fmla="*/ 94350 w 97441"/>
              <a:gd name="connsiteY6" fmla="*/ 3879 h 118922"/>
              <a:gd name="connsiteX7" fmla="*/ 85547 w 97441"/>
              <a:gd name="connsiteY7" fmla="*/ 0 h 118922"/>
              <a:gd name="connsiteX8" fmla="*/ 18861 w 97441"/>
              <a:gd name="connsiteY8" fmla="*/ 0 h 118922"/>
              <a:gd name="connsiteX9" fmla="*/ 7456 w 97441"/>
              <a:gd name="connsiteY9" fmla="*/ 8490 h 118922"/>
              <a:gd name="connsiteX10" fmla="*/ 0 w 97441"/>
              <a:gd name="connsiteY10" fmla="*/ 59462 h 118922"/>
              <a:gd name="connsiteX11" fmla="*/ 7456 w 97441"/>
              <a:gd name="connsiteY11" fmla="*/ 110435 h 118922"/>
              <a:gd name="connsiteX12" fmla="*/ 18861 w 97441"/>
              <a:gd name="connsiteY12" fmla="*/ 118922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41" h="118922">
                <a:moveTo>
                  <a:pt x="18861" y="118922"/>
                </a:moveTo>
                <a:lnTo>
                  <a:pt x="85547" y="118922"/>
                </a:lnTo>
                <a:cubicBezTo>
                  <a:pt x="88891" y="118922"/>
                  <a:pt x="92073" y="117518"/>
                  <a:pt x="94350" y="115044"/>
                </a:cubicBezTo>
                <a:cubicBezTo>
                  <a:pt x="96603" y="112559"/>
                  <a:pt x="97695" y="109260"/>
                  <a:pt x="97392" y="105927"/>
                </a:cubicBezTo>
                <a:cubicBezTo>
                  <a:pt x="95906" y="89982"/>
                  <a:pt x="95139" y="74350"/>
                  <a:pt x="95139" y="59461"/>
                </a:cubicBezTo>
                <a:cubicBezTo>
                  <a:pt x="95139" y="44573"/>
                  <a:pt x="95906" y="28941"/>
                  <a:pt x="97392" y="12995"/>
                </a:cubicBezTo>
                <a:cubicBezTo>
                  <a:pt x="97695" y="9662"/>
                  <a:pt x="96603" y="6364"/>
                  <a:pt x="94350" y="3879"/>
                </a:cubicBezTo>
                <a:cubicBezTo>
                  <a:pt x="92073" y="1405"/>
                  <a:pt x="88891" y="0"/>
                  <a:pt x="85547" y="0"/>
                </a:cubicBezTo>
                <a:lnTo>
                  <a:pt x="18861" y="0"/>
                </a:lnTo>
                <a:cubicBezTo>
                  <a:pt x="13612" y="0"/>
                  <a:pt x="8966" y="3450"/>
                  <a:pt x="7456" y="8490"/>
                </a:cubicBezTo>
                <a:cubicBezTo>
                  <a:pt x="2509" y="25063"/>
                  <a:pt x="0" y="42216"/>
                  <a:pt x="0" y="59462"/>
                </a:cubicBezTo>
                <a:cubicBezTo>
                  <a:pt x="0" y="76709"/>
                  <a:pt x="2509" y="93862"/>
                  <a:pt x="7456" y="110435"/>
                </a:cubicBezTo>
                <a:cubicBezTo>
                  <a:pt x="8966" y="115474"/>
                  <a:pt x="13612" y="118922"/>
                  <a:pt x="18861" y="11892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6" name="Forma libre 310">
            <a:extLst>
              <a:ext uri="{FF2B5EF4-FFF2-40B4-BE49-F238E27FC236}">
                <a16:creationId xmlns:a16="http://schemas.microsoft.com/office/drawing/2014/main" id="{83382B0B-C9E9-684F-847F-E268197DEE1B}"/>
              </a:ext>
            </a:extLst>
          </p:cNvPr>
          <p:cNvSpPr/>
          <p:nvPr/>
        </p:nvSpPr>
        <p:spPr>
          <a:xfrm>
            <a:off x="12169822" y="5265612"/>
            <a:ext cx="125240" cy="110174"/>
          </a:xfrm>
          <a:custGeom>
            <a:avLst/>
            <a:gdLst>
              <a:gd name="connsiteX0" fmla="*/ 62269 w 90959"/>
              <a:gd name="connsiteY0" fmla="*/ 0 h 80017"/>
              <a:gd name="connsiteX1" fmla="*/ 11888 w 90959"/>
              <a:gd name="connsiteY1" fmla="*/ 0 h 80017"/>
              <a:gd name="connsiteX2" fmla="*/ 1344 w 90959"/>
              <a:gd name="connsiteY2" fmla="*/ 6411 h 80017"/>
              <a:gd name="connsiteX3" fmla="*/ 2156 w 90959"/>
              <a:gd name="connsiteY3" fmla="*/ 18721 h 80017"/>
              <a:gd name="connsiteX4" fmla="*/ 74114 w 90959"/>
              <a:gd name="connsiteY4" fmla="*/ 78937 h 80017"/>
              <a:gd name="connsiteX5" fmla="*/ 79062 w 90959"/>
              <a:gd name="connsiteY5" fmla="*/ 80018 h 80017"/>
              <a:gd name="connsiteX6" fmla="*/ 87355 w 90959"/>
              <a:gd name="connsiteY6" fmla="*/ 76650 h 80017"/>
              <a:gd name="connsiteX7" fmla="*/ 90026 w 90959"/>
              <a:gd name="connsiteY7" fmla="*/ 63492 h 80017"/>
              <a:gd name="connsiteX8" fmla="*/ 73929 w 90959"/>
              <a:gd name="connsiteY8" fmla="*/ 9500 h 80017"/>
              <a:gd name="connsiteX9" fmla="*/ 62269 w 90959"/>
              <a:gd name="connsiteY9" fmla="*/ 0 h 8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959" h="80017">
                <a:moveTo>
                  <a:pt x="62269" y="0"/>
                </a:moveTo>
                <a:lnTo>
                  <a:pt x="11888" y="0"/>
                </a:lnTo>
                <a:cubicBezTo>
                  <a:pt x="7452" y="0"/>
                  <a:pt x="3387" y="2474"/>
                  <a:pt x="1344" y="6411"/>
                </a:cubicBezTo>
                <a:cubicBezTo>
                  <a:pt x="-700" y="10347"/>
                  <a:pt x="-399" y="15098"/>
                  <a:pt x="2156" y="18721"/>
                </a:cubicBezTo>
                <a:cubicBezTo>
                  <a:pt x="20645" y="45061"/>
                  <a:pt x="45522" y="65873"/>
                  <a:pt x="74114" y="78937"/>
                </a:cubicBezTo>
                <a:cubicBezTo>
                  <a:pt x="75694" y="79669"/>
                  <a:pt x="77390" y="80018"/>
                  <a:pt x="79062" y="80018"/>
                </a:cubicBezTo>
                <a:cubicBezTo>
                  <a:pt x="82082" y="80018"/>
                  <a:pt x="85078" y="78856"/>
                  <a:pt x="87355" y="76650"/>
                </a:cubicBezTo>
                <a:cubicBezTo>
                  <a:pt x="90863" y="73235"/>
                  <a:pt x="91931" y="68009"/>
                  <a:pt x="90026" y="63492"/>
                </a:cubicBezTo>
                <a:cubicBezTo>
                  <a:pt x="83545" y="48173"/>
                  <a:pt x="78134" y="30010"/>
                  <a:pt x="73929" y="9500"/>
                </a:cubicBezTo>
                <a:cubicBezTo>
                  <a:pt x="72790" y="3971"/>
                  <a:pt x="67912" y="0"/>
                  <a:pt x="62269" y="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7" name="Forma libre 311">
            <a:extLst>
              <a:ext uri="{FF2B5EF4-FFF2-40B4-BE49-F238E27FC236}">
                <a16:creationId xmlns:a16="http://schemas.microsoft.com/office/drawing/2014/main" id="{82F0B031-3C43-104D-A026-AA8B76B43162}"/>
              </a:ext>
            </a:extLst>
          </p:cNvPr>
          <p:cNvSpPr/>
          <p:nvPr/>
        </p:nvSpPr>
        <p:spPr>
          <a:xfrm>
            <a:off x="12169820" y="4926200"/>
            <a:ext cx="125239" cy="110169"/>
          </a:xfrm>
          <a:custGeom>
            <a:avLst/>
            <a:gdLst>
              <a:gd name="connsiteX0" fmla="*/ 11889 w 90958"/>
              <a:gd name="connsiteY0" fmla="*/ 80013 h 80013"/>
              <a:gd name="connsiteX1" fmla="*/ 62269 w 90958"/>
              <a:gd name="connsiteY1" fmla="*/ 80013 h 80013"/>
              <a:gd name="connsiteX2" fmla="*/ 73929 w 90958"/>
              <a:gd name="connsiteY2" fmla="*/ 70513 h 80013"/>
              <a:gd name="connsiteX3" fmla="*/ 90026 w 90958"/>
              <a:gd name="connsiteY3" fmla="*/ 16522 h 80013"/>
              <a:gd name="connsiteX4" fmla="*/ 87354 w 90958"/>
              <a:gd name="connsiteY4" fmla="*/ 3364 h 80013"/>
              <a:gd name="connsiteX5" fmla="*/ 74115 w 90958"/>
              <a:gd name="connsiteY5" fmla="*/ 1076 h 80013"/>
              <a:gd name="connsiteX6" fmla="*/ 2157 w 90958"/>
              <a:gd name="connsiteY6" fmla="*/ 61292 h 80013"/>
              <a:gd name="connsiteX7" fmla="*/ 1344 w 90958"/>
              <a:gd name="connsiteY7" fmla="*/ 73603 h 80013"/>
              <a:gd name="connsiteX8" fmla="*/ 11889 w 90958"/>
              <a:gd name="connsiteY8" fmla="*/ 80013 h 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58" h="80013">
                <a:moveTo>
                  <a:pt x="11889" y="80013"/>
                </a:moveTo>
                <a:lnTo>
                  <a:pt x="62269" y="80013"/>
                </a:lnTo>
                <a:cubicBezTo>
                  <a:pt x="67914" y="80013"/>
                  <a:pt x="72792" y="76041"/>
                  <a:pt x="73929" y="70513"/>
                </a:cubicBezTo>
                <a:cubicBezTo>
                  <a:pt x="78133" y="50003"/>
                  <a:pt x="83545" y="31839"/>
                  <a:pt x="90026" y="16522"/>
                </a:cubicBezTo>
                <a:cubicBezTo>
                  <a:pt x="91930" y="12004"/>
                  <a:pt x="90862" y="6777"/>
                  <a:pt x="87354" y="3364"/>
                </a:cubicBezTo>
                <a:cubicBezTo>
                  <a:pt x="83823" y="-63"/>
                  <a:pt x="78551" y="-957"/>
                  <a:pt x="74115" y="1076"/>
                </a:cubicBezTo>
                <a:cubicBezTo>
                  <a:pt x="45522" y="14141"/>
                  <a:pt x="20646" y="34952"/>
                  <a:pt x="2157" y="61292"/>
                </a:cubicBezTo>
                <a:cubicBezTo>
                  <a:pt x="-399" y="64915"/>
                  <a:pt x="-701" y="69665"/>
                  <a:pt x="1344" y="73603"/>
                </a:cubicBezTo>
                <a:cubicBezTo>
                  <a:pt x="3388" y="77540"/>
                  <a:pt x="7453" y="80013"/>
                  <a:pt x="11889" y="8001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8" name="Forma libre 312">
            <a:extLst>
              <a:ext uri="{FF2B5EF4-FFF2-40B4-BE49-F238E27FC236}">
                <a16:creationId xmlns:a16="http://schemas.microsoft.com/office/drawing/2014/main" id="{7C7CB229-B9C4-334D-AB6F-40EA3CE62ABA}"/>
              </a:ext>
            </a:extLst>
          </p:cNvPr>
          <p:cNvSpPr/>
          <p:nvPr/>
        </p:nvSpPr>
        <p:spPr>
          <a:xfrm>
            <a:off x="11866123" y="5331112"/>
            <a:ext cx="192448" cy="294735"/>
          </a:xfrm>
          <a:custGeom>
            <a:avLst/>
            <a:gdLst>
              <a:gd name="connsiteX0" fmla="*/ 111072 w 139770"/>
              <a:gd name="connsiteY0" fmla="*/ 19601 h 214059"/>
              <a:gd name="connsiteX1" fmla="*/ 14215 w 139770"/>
              <a:gd name="connsiteY1" fmla="*/ 230 h 214059"/>
              <a:gd name="connsiteX2" fmla="*/ 4344 w 139770"/>
              <a:gd name="connsiteY2" fmla="*/ 2692 h 214059"/>
              <a:gd name="connsiteX3" fmla="*/ 0 w 139770"/>
              <a:gd name="connsiteY3" fmla="*/ 11890 h 214059"/>
              <a:gd name="connsiteX4" fmla="*/ 0 w 139770"/>
              <a:gd name="connsiteY4" fmla="*/ 202167 h 214059"/>
              <a:gd name="connsiteX5" fmla="*/ 11893 w 139770"/>
              <a:gd name="connsiteY5" fmla="*/ 214060 h 214059"/>
              <a:gd name="connsiteX6" fmla="*/ 86405 w 139770"/>
              <a:gd name="connsiteY6" fmla="*/ 214060 h 214059"/>
              <a:gd name="connsiteX7" fmla="*/ 121734 w 139770"/>
              <a:gd name="connsiteY7" fmla="*/ 183434 h 214059"/>
              <a:gd name="connsiteX8" fmla="*/ 139410 w 139770"/>
              <a:gd name="connsiteY8" fmla="*/ 59633 h 214059"/>
              <a:gd name="connsiteX9" fmla="*/ 111072 w 139770"/>
              <a:gd name="connsiteY9" fmla="*/ 19601 h 21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70" h="214059">
                <a:moveTo>
                  <a:pt x="111072" y="19601"/>
                </a:moveTo>
                <a:lnTo>
                  <a:pt x="14215" y="230"/>
                </a:lnTo>
                <a:cubicBezTo>
                  <a:pt x="10754" y="-467"/>
                  <a:pt x="7108" y="439"/>
                  <a:pt x="4344" y="2692"/>
                </a:cubicBezTo>
                <a:cubicBezTo>
                  <a:pt x="1602" y="4956"/>
                  <a:pt x="0" y="8324"/>
                  <a:pt x="0" y="11890"/>
                </a:cubicBezTo>
                <a:lnTo>
                  <a:pt x="0" y="202167"/>
                </a:lnTo>
                <a:cubicBezTo>
                  <a:pt x="0" y="208740"/>
                  <a:pt x="5319" y="214060"/>
                  <a:pt x="11893" y="214060"/>
                </a:cubicBezTo>
                <a:lnTo>
                  <a:pt x="86405" y="214060"/>
                </a:lnTo>
                <a:cubicBezTo>
                  <a:pt x="104057" y="214060"/>
                  <a:pt x="119248" y="200889"/>
                  <a:pt x="121734" y="183434"/>
                </a:cubicBezTo>
                <a:lnTo>
                  <a:pt x="139410" y="59633"/>
                </a:lnTo>
                <a:cubicBezTo>
                  <a:pt x="142081" y="40888"/>
                  <a:pt x="129654" y="23306"/>
                  <a:pt x="111072" y="1960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9" name="Forma libre 313">
            <a:extLst>
              <a:ext uri="{FF2B5EF4-FFF2-40B4-BE49-F238E27FC236}">
                <a16:creationId xmlns:a16="http://schemas.microsoft.com/office/drawing/2014/main" id="{6B61EF09-018D-C94D-89FD-6FF65DF84656}"/>
              </a:ext>
            </a:extLst>
          </p:cNvPr>
          <p:cNvSpPr/>
          <p:nvPr/>
        </p:nvSpPr>
        <p:spPr>
          <a:xfrm>
            <a:off x="12063738" y="5380227"/>
            <a:ext cx="588354" cy="311117"/>
          </a:xfrm>
          <a:custGeom>
            <a:avLst/>
            <a:gdLst>
              <a:gd name="connsiteX0" fmla="*/ 355954 w 427307"/>
              <a:gd name="connsiteY0" fmla="*/ 71357 h 225957"/>
              <a:gd name="connsiteX1" fmla="*/ 293548 w 427307"/>
              <a:gd name="connsiteY1" fmla="*/ 82300 h 225957"/>
              <a:gd name="connsiteX2" fmla="*/ 284592 w 427307"/>
              <a:gd name="connsiteY2" fmla="*/ 94427 h 225957"/>
              <a:gd name="connsiteX3" fmla="*/ 284600 w 427307"/>
              <a:gd name="connsiteY3" fmla="*/ 95141 h 225957"/>
              <a:gd name="connsiteX4" fmla="*/ 262325 w 427307"/>
              <a:gd name="connsiteY4" fmla="*/ 139645 h 225957"/>
              <a:gd name="connsiteX5" fmla="*/ 206115 w 427307"/>
              <a:gd name="connsiteY5" fmla="*/ 154870 h 225957"/>
              <a:gd name="connsiteX6" fmla="*/ 72954 w 427307"/>
              <a:gd name="connsiteY6" fmla="*/ 129547 h 225957"/>
              <a:gd name="connsiteX7" fmla="*/ 63969 w 427307"/>
              <a:gd name="connsiteY7" fmla="*/ 115788 h 225957"/>
              <a:gd name="connsiteX8" fmla="*/ 79039 w 427307"/>
              <a:gd name="connsiteY8" fmla="*/ 106545 h 225957"/>
              <a:gd name="connsiteX9" fmla="*/ 206115 w 427307"/>
              <a:gd name="connsiteY9" fmla="*/ 131084 h 225957"/>
              <a:gd name="connsiteX10" fmla="*/ 248110 w 427307"/>
              <a:gd name="connsiteY10" fmla="*/ 120574 h 225957"/>
              <a:gd name="connsiteX11" fmla="*/ 260816 w 427307"/>
              <a:gd name="connsiteY11" fmla="*/ 95139 h 225957"/>
              <a:gd name="connsiteX12" fmla="*/ 260200 w 427307"/>
              <a:gd name="connsiteY12" fmla="*/ 89489 h 225957"/>
              <a:gd name="connsiteX13" fmla="*/ 168047 w 427307"/>
              <a:gd name="connsiteY13" fmla="*/ 35910 h 225957"/>
              <a:gd name="connsiteX14" fmla="*/ 117226 w 427307"/>
              <a:gd name="connsiteY14" fmla="*/ 17165 h 225957"/>
              <a:gd name="connsiteX15" fmla="*/ 58647 w 427307"/>
              <a:gd name="connsiteY15" fmla="*/ 0 h 225957"/>
              <a:gd name="connsiteX16" fmla="*/ 30018 w 427307"/>
              <a:gd name="connsiteY16" fmla="*/ 1968 h 225957"/>
              <a:gd name="connsiteX17" fmla="*/ 19743 w 427307"/>
              <a:gd name="connsiteY17" fmla="*/ 14664 h 225957"/>
              <a:gd name="connsiteX18" fmla="*/ 19415 w 427307"/>
              <a:gd name="connsiteY18" fmla="*/ 27326 h 225957"/>
              <a:gd name="connsiteX19" fmla="*/ 1740 w 427307"/>
              <a:gd name="connsiteY19" fmla="*/ 151162 h 225957"/>
              <a:gd name="connsiteX20" fmla="*/ 973 w 427307"/>
              <a:gd name="connsiteY20" fmla="*/ 154379 h 225957"/>
              <a:gd name="connsiteX21" fmla="*/ 345 w 427307"/>
              <a:gd name="connsiteY21" fmla="*/ 156759 h 225957"/>
              <a:gd name="connsiteX22" fmla="*/ 7034 w 427307"/>
              <a:gd name="connsiteY22" fmla="*/ 170463 h 225957"/>
              <a:gd name="connsiteX23" fmla="*/ 177569 w 427307"/>
              <a:gd name="connsiteY23" fmla="*/ 225958 h 225957"/>
              <a:gd name="connsiteX24" fmla="*/ 381504 w 427307"/>
              <a:gd name="connsiteY24" fmla="*/ 148379 h 225957"/>
              <a:gd name="connsiteX25" fmla="*/ 419946 w 427307"/>
              <a:gd name="connsiteY25" fmla="*/ 129932 h 225957"/>
              <a:gd name="connsiteX26" fmla="*/ 427305 w 427307"/>
              <a:gd name="connsiteY26" fmla="*/ 119361 h 225957"/>
              <a:gd name="connsiteX27" fmla="*/ 355954 w 427307"/>
              <a:gd name="connsiteY27" fmla="*/ 71357 h 22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7307" h="225957">
                <a:moveTo>
                  <a:pt x="355954" y="71357"/>
                </a:moveTo>
                <a:cubicBezTo>
                  <a:pt x="341105" y="71357"/>
                  <a:pt x="316064" y="76651"/>
                  <a:pt x="293548" y="82300"/>
                </a:cubicBezTo>
                <a:cubicBezTo>
                  <a:pt x="288035" y="83684"/>
                  <a:pt x="284467" y="88745"/>
                  <a:pt x="284592" y="94427"/>
                </a:cubicBezTo>
                <a:cubicBezTo>
                  <a:pt x="284598" y="94664"/>
                  <a:pt x="284600" y="94903"/>
                  <a:pt x="284600" y="95141"/>
                </a:cubicBezTo>
                <a:cubicBezTo>
                  <a:pt x="284600" y="113130"/>
                  <a:pt x="276680" y="128925"/>
                  <a:pt x="262325" y="139645"/>
                </a:cubicBezTo>
                <a:cubicBezTo>
                  <a:pt x="248412" y="150028"/>
                  <a:pt x="230550" y="154870"/>
                  <a:pt x="206115" y="154870"/>
                </a:cubicBezTo>
                <a:cubicBezTo>
                  <a:pt x="174113" y="154870"/>
                  <a:pt x="130560" y="146582"/>
                  <a:pt x="72954" y="129547"/>
                </a:cubicBezTo>
                <a:cubicBezTo>
                  <a:pt x="67008" y="127789"/>
                  <a:pt x="62806" y="121879"/>
                  <a:pt x="63969" y="115788"/>
                </a:cubicBezTo>
                <a:cubicBezTo>
                  <a:pt x="65309" y="108765"/>
                  <a:pt x="72398" y="104558"/>
                  <a:pt x="79039" y="106545"/>
                </a:cubicBezTo>
                <a:cubicBezTo>
                  <a:pt x="133995" y="122827"/>
                  <a:pt x="176733" y="131084"/>
                  <a:pt x="206115" y="131084"/>
                </a:cubicBezTo>
                <a:cubicBezTo>
                  <a:pt x="231131" y="131084"/>
                  <a:pt x="242071" y="125091"/>
                  <a:pt x="248110" y="120574"/>
                </a:cubicBezTo>
                <a:cubicBezTo>
                  <a:pt x="256425" y="114371"/>
                  <a:pt x="260816" y="105580"/>
                  <a:pt x="260816" y="95139"/>
                </a:cubicBezTo>
                <a:cubicBezTo>
                  <a:pt x="260816" y="93145"/>
                  <a:pt x="260452" y="91349"/>
                  <a:pt x="260200" y="89489"/>
                </a:cubicBezTo>
                <a:cubicBezTo>
                  <a:pt x="255698" y="56656"/>
                  <a:pt x="212467" y="44933"/>
                  <a:pt x="168047" y="35910"/>
                </a:cubicBezTo>
                <a:cubicBezTo>
                  <a:pt x="147421" y="31729"/>
                  <a:pt x="132068" y="24332"/>
                  <a:pt x="117226" y="17165"/>
                </a:cubicBezTo>
                <a:cubicBezTo>
                  <a:pt x="98923" y="8338"/>
                  <a:pt x="81641" y="0"/>
                  <a:pt x="58647" y="0"/>
                </a:cubicBezTo>
                <a:cubicBezTo>
                  <a:pt x="49530" y="0"/>
                  <a:pt x="39902" y="663"/>
                  <a:pt x="30018" y="1968"/>
                </a:cubicBezTo>
                <a:cubicBezTo>
                  <a:pt x="23777" y="2791"/>
                  <a:pt x="19273" y="8387"/>
                  <a:pt x="19743" y="14664"/>
                </a:cubicBezTo>
                <a:cubicBezTo>
                  <a:pt x="20089" y="19274"/>
                  <a:pt x="19995" y="23410"/>
                  <a:pt x="19415" y="27326"/>
                </a:cubicBezTo>
                <a:lnTo>
                  <a:pt x="1740" y="151162"/>
                </a:lnTo>
                <a:cubicBezTo>
                  <a:pt x="1577" y="152277"/>
                  <a:pt x="1251" y="153323"/>
                  <a:pt x="973" y="154379"/>
                </a:cubicBezTo>
                <a:cubicBezTo>
                  <a:pt x="949" y="154483"/>
                  <a:pt x="368" y="156666"/>
                  <a:pt x="345" y="156759"/>
                </a:cubicBezTo>
                <a:cubicBezTo>
                  <a:pt x="-1025" y="162345"/>
                  <a:pt x="1785" y="168118"/>
                  <a:pt x="7034" y="170463"/>
                </a:cubicBezTo>
                <a:cubicBezTo>
                  <a:pt x="63617" y="195786"/>
                  <a:pt x="139152" y="225958"/>
                  <a:pt x="177569" y="225958"/>
                </a:cubicBezTo>
                <a:cubicBezTo>
                  <a:pt x="223698" y="225958"/>
                  <a:pt x="318675" y="179271"/>
                  <a:pt x="381504" y="148379"/>
                </a:cubicBezTo>
                <a:cubicBezTo>
                  <a:pt x="397721" y="140409"/>
                  <a:pt x="411160" y="133793"/>
                  <a:pt x="419946" y="129932"/>
                </a:cubicBezTo>
                <a:cubicBezTo>
                  <a:pt x="424203" y="128062"/>
                  <a:pt x="427255" y="124010"/>
                  <a:pt x="427305" y="119361"/>
                </a:cubicBezTo>
                <a:cubicBezTo>
                  <a:pt x="427610" y="91117"/>
                  <a:pt x="398188" y="71357"/>
                  <a:pt x="355954" y="7135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0" name="Gráfico 55">
            <a:extLst>
              <a:ext uri="{FF2B5EF4-FFF2-40B4-BE49-F238E27FC236}">
                <a16:creationId xmlns:a16="http://schemas.microsoft.com/office/drawing/2014/main" id="{7E7D1837-5926-334B-ACB4-7CB2867389C0}"/>
              </a:ext>
            </a:extLst>
          </p:cNvPr>
          <p:cNvSpPr/>
          <p:nvPr/>
        </p:nvSpPr>
        <p:spPr>
          <a:xfrm rot="5400000">
            <a:off x="17573363" y="4932986"/>
            <a:ext cx="721712" cy="721712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70629 w 570831"/>
              <a:gd name="connsiteY5" fmla="*/ 295160 h 570831"/>
              <a:gd name="connsiteX6" fmla="*/ 351706 w 570831"/>
              <a:gd name="connsiteY6" fmla="*/ 378406 h 570831"/>
              <a:gd name="connsiteX7" fmla="*/ 344877 w 570831"/>
              <a:gd name="connsiteY7" fmla="*/ 380555 h 570831"/>
              <a:gd name="connsiteX8" fmla="*/ 339395 w 570831"/>
              <a:gd name="connsiteY8" fmla="*/ 379208 h 570831"/>
              <a:gd name="connsiteX9" fmla="*/ 332984 w 570831"/>
              <a:gd name="connsiteY9" fmla="*/ 368663 h 570831"/>
              <a:gd name="connsiteX10" fmla="*/ 332984 w 570831"/>
              <a:gd name="connsiteY10" fmla="*/ 332986 h 570831"/>
              <a:gd name="connsiteX11" fmla="*/ 107031 w 570831"/>
              <a:gd name="connsiteY11" fmla="*/ 332986 h 570831"/>
              <a:gd name="connsiteX12" fmla="*/ 95138 w 570831"/>
              <a:gd name="connsiteY12" fmla="*/ 321094 h 570831"/>
              <a:gd name="connsiteX13" fmla="*/ 95138 w 570831"/>
              <a:gd name="connsiteY13" fmla="*/ 249740 h 570831"/>
              <a:gd name="connsiteX14" fmla="*/ 107031 w 570831"/>
              <a:gd name="connsiteY14" fmla="*/ 237847 h 570831"/>
              <a:gd name="connsiteX15" fmla="*/ 332985 w 570831"/>
              <a:gd name="connsiteY15" fmla="*/ 237847 h 570831"/>
              <a:gd name="connsiteX16" fmla="*/ 332985 w 570831"/>
              <a:gd name="connsiteY16" fmla="*/ 202170 h 570831"/>
              <a:gd name="connsiteX17" fmla="*/ 339396 w 570831"/>
              <a:gd name="connsiteY17" fmla="*/ 191625 h 570831"/>
              <a:gd name="connsiteX18" fmla="*/ 351707 w 570831"/>
              <a:gd name="connsiteY18" fmla="*/ 192427 h 570831"/>
              <a:gd name="connsiteX19" fmla="*/ 470630 w 570831"/>
              <a:gd name="connsiteY19" fmla="*/ 275673 h 570831"/>
              <a:gd name="connsiteX20" fmla="*/ 475694 w 570831"/>
              <a:gd name="connsiteY20" fmla="*/ 285418 h 570831"/>
              <a:gd name="connsiteX21" fmla="*/ 470629 w 570831"/>
              <a:gd name="connsiteY21" fmla="*/ 29516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70629" y="295160"/>
                </a:moveTo>
                <a:lnTo>
                  <a:pt x="351706" y="378406"/>
                </a:lnTo>
                <a:cubicBezTo>
                  <a:pt x="349662" y="379835"/>
                  <a:pt x="347269" y="380555"/>
                  <a:pt x="344877" y="380555"/>
                </a:cubicBezTo>
                <a:cubicBezTo>
                  <a:pt x="342995" y="380555"/>
                  <a:pt x="341114" y="380113"/>
                  <a:pt x="339395" y="379208"/>
                </a:cubicBezTo>
                <a:cubicBezTo>
                  <a:pt x="335446" y="377164"/>
                  <a:pt x="332984" y="373099"/>
                  <a:pt x="332984" y="368663"/>
                </a:cubicBezTo>
                <a:lnTo>
                  <a:pt x="332984" y="332986"/>
                </a:lnTo>
                <a:lnTo>
                  <a:pt x="107031" y="332986"/>
                </a:lnTo>
                <a:cubicBezTo>
                  <a:pt x="100457" y="332986"/>
                  <a:pt x="95138" y="327667"/>
                  <a:pt x="95138" y="321094"/>
                </a:cubicBezTo>
                <a:lnTo>
                  <a:pt x="95138" y="249740"/>
                </a:lnTo>
                <a:cubicBezTo>
                  <a:pt x="95138" y="243166"/>
                  <a:pt x="100457" y="237847"/>
                  <a:pt x="107031" y="237847"/>
                </a:cubicBezTo>
                <a:lnTo>
                  <a:pt x="332985" y="237847"/>
                </a:lnTo>
                <a:lnTo>
                  <a:pt x="332985" y="202170"/>
                </a:lnTo>
                <a:cubicBezTo>
                  <a:pt x="332985" y="197734"/>
                  <a:pt x="335447" y="193669"/>
                  <a:pt x="339396" y="191625"/>
                </a:cubicBezTo>
                <a:cubicBezTo>
                  <a:pt x="343321" y="189558"/>
                  <a:pt x="348060" y="189883"/>
                  <a:pt x="351707" y="192427"/>
                </a:cubicBezTo>
                <a:lnTo>
                  <a:pt x="470630" y="275673"/>
                </a:lnTo>
                <a:cubicBezTo>
                  <a:pt x="473789" y="277903"/>
                  <a:pt x="475694" y="281538"/>
                  <a:pt x="475694" y="285418"/>
                </a:cubicBezTo>
                <a:cubicBezTo>
                  <a:pt x="475694" y="289298"/>
                  <a:pt x="473788" y="292930"/>
                  <a:pt x="470629" y="29516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B30B269-306F-0449-B4A4-7409C81432F6}"/>
              </a:ext>
            </a:extLst>
          </p:cNvPr>
          <p:cNvCxnSpPr>
            <a:cxnSpLocks/>
          </p:cNvCxnSpPr>
          <p:nvPr/>
        </p:nvCxnSpPr>
        <p:spPr>
          <a:xfrm flipV="1">
            <a:off x="19945561" y="4160679"/>
            <a:ext cx="4459127" cy="365519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049C94-8C46-574D-91A1-4D3BC3B366F4}"/>
              </a:ext>
            </a:extLst>
          </p:cNvPr>
          <p:cNvCxnSpPr>
            <a:cxnSpLocks/>
          </p:cNvCxnSpPr>
          <p:nvPr/>
        </p:nvCxnSpPr>
        <p:spPr>
          <a:xfrm flipV="1">
            <a:off x="15932258" y="4292601"/>
            <a:ext cx="4459127" cy="365519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6C341B-3BF4-804C-ADA9-924D850244EC}"/>
              </a:ext>
            </a:extLst>
          </p:cNvPr>
          <p:cNvCxnSpPr>
            <a:cxnSpLocks/>
          </p:cNvCxnSpPr>
          <p:nvPr/>
        </p:nvCxnSpPr>
        <p:spPr>
          <a:xfrm flipV="1">
            <a:off x="7740350" y="4292601"/>
            <a:ext cx="4459127" cy="365519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86C8FE-76DF-3D4E-9CC5-F152A1D9965B}"/>
              </a:ext>
            </a:extLst>
          </p:cNvPr>
          <p:cNvCxnSpPr>
            <a:cxnSpLocks/>
          </p:cNvCxnSpPr>
          <p:nvPr/>
        </p:nvCxnSpPr>
        <p:spPr>
          <a:xfrm>
            <a:off x="5544916" y="5563696"/>
            <a:ext cx="4588526" cy="326527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5937A9-3578-8242-9A3F-3538A939DB69}"/>
              </a:ext>
            </a:extLst>
          </p:cNvPr>
          <p:cNvCxnSpPr>
            <a:cxnSpLocks/>
          </p:cNvCxnSpPr>
          <p:nvPr/>
        </p:nvCxnSpPr>
        <p:spPr>
          <a:xfrm>
            <a:off x="13790248" y="5237125"/>
            <a:ext cx="4016828" cy="346165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D6311D-5EC9-C241-9455-DA7208F1A252}"/>
              </a:ext>
            </a:extLst>
          </p:cNvPr>
          <p:cNvCxnSpPr>
            <a:cxnSpLocks/>
          </p:cNvCxnSpPr>
          <p:nvPr/>
        </p:nvCxnSpPr>
        <p:spPr>
          <a:xfrm>
            <a:off x="0" y="4204757"/>
            <a:ext cx="4016828" cy="3461657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3068405" y="1022190"/>
            <a:ext cx="18240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Project Management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43582B-F0BC-6F4D-BA12-4637F1C72273}"/>
              </a:ext>
            </a:extLst>
          </p:cNvPr>
          <p:cNvGrpSpPr/>
          <p:nvPr/>
        </p:nvGrpSpPr>
        <p:grpSpPr>
          <a:xfrm>
            <a:off x="1722205" y="4292600"/>
            <a:ext cx="4949657" cy="4949657"/>
            <a:chOff x="4086024" y="4920438"/>
            <a:chExt cx="5184976" cy="5184976"/>
          </a:xfrm>
        </p:grpSpPr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5BF7370E-B348-D242-AE73-D3B31FF3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025" y="4920439"/>
              <a:ext cx="5184975" cy="5184975"/>
            </a:xfrm>
            <a:custGeom>
              <a:avLst/>
              <a:gdLst>
                <a:gd name="T0" fmla="*/ 960 w 961"/>
                <a:gd name="T1" fmla="*/ 490 h 961"/>
                <a:gd name="T2" fmla="*/ 960 w 961"/>
                <a:gd name="T3" fmla="*/ 490 h 961"/>
                <a:gd name="T4" fmla="*/ 470 w 961"/>
                <a:gd name="T5" fmla="*/ 960 h 961"/>
                <a:gd name="T6" fmla="*/ 0 w 961"/>
                <a:gd name="T7" fmla="*/ 490 h 961"/>
                <a:gd name="T8" fmla="*/ 470 w 961"/>
                <a:gd name="T9" fmla="*/ 0 h 961"/>
                <a:gd name="T10" fmla="*/ 960 w 961"/>
                <a:gd name="T11" fmla="*/ 4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" h="961">
                  <a:moveTo>
                    <a:pt x="960" y="490"/>
                  </a:moveTo>
                  <a:lnTo>
                    <a:pt x="960" y="490"/>
                  </a:lnTo>
                  <a:cubicBezTo>
                    <a:pt x="960" y="745"/>
                    <a:pt x="744" y="960"/>
                    <a:pt x="470" y="960"/>
                  </a:cubicBezTo>
                  <a:cubicBezTo>
                    <a:pt x="215" y="960"/>
                    <a:pt x="0" y="745"/>
                    <a:pt x="0" y="490"/>
                  </a:cubicBezTo>
                  <a:cubicBezTo>
                    <a:pt x="0" y="216"/>
                    <a:pt x="215" y="0"/>
                    <a:pt x="470" y="0"/>
                  </a:cubicBezTo>
                  <a:cubicBezTo>
                    <a:pt x="744" y="0"/>
                    <a:pt x="960" y="216"/>
                    <a:pt x="960" y="49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E991EE89-7709-4546-BD76-A5F994A0A894}"/>
                </a:ext>
              </a:extLst>
            </p:cNvPr>
            <p:cNvSpPr/>
            <p:nvPr/>
          </p:nvSpPr>
          <p:spPr>
            <a:xfrm>
              <a:off x="4086024" y="4920438"/>
              <a:ext cx="5184975" cy="5184975"/>
            </a:xfrm>
            <a:prstGeom prst="chord">
              <a:avLst>
                <a:gd name="adj1" fmla="val 6368819"/>
                <a:gd name="adj2" fmla="val 152148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05F1FB-0339-F14C-8E68-CEC797C4695F}"/>
                </a:ext>
              </a:extLst>
            </p:cNvPr>
            <p:cNvSpPr txBox="1"/>
            <p:nvPr/>
          </p:nvSpPr>
          <p:spPr>
            <a:xfrm>
              <a:off x="6257473" y="7296461"/>
              <a:ext cx="2556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4694E9E-6F02-3D46-98D1-0DDD935576EC}"/>
                </a:ext>
              </a:extLst>
            </p:cNvPr>
            <p:cNvSpPr/>
            <p:nvPr/>
          </p:nvSpPr>
          <p:spPr>
            <a:xfrm>
              <a:off x="6257473" y="6641536"/>
              <a:ext cx="2556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Initiation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E72A5212-A6CC-0C42-A7A2-A17F8FAA816B}"/>
                </a:ext>
              </a:extLst>
            </p:cNvPr>
            <p:cNvSpPr txBox="1"/>
            <p:nvPr/>
          </p:nvSpPr>
          <p:spPr>
            <a:xfrm>
              <a:off x="4879907" y="6964701"/>
              <a:ext cx="570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>
                      <a:lumMod val="75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97BF85-B942-D842-BB53-74FBC681D201}"/>
              </a:ext>
            </a:extLst>
          </p:cNvPr>
          <p:cNvGrpSpPr/>
          <p:nvPr/>
        </p:nvGrpSpPr>
        <p:grpSpPr>
          <a:xfrm>
            <a:off x="5833481" y="7507459"/>
            <a:ext cx="4949657" cy="4949657"/>
            <a:chOff x="4086024" y="4920438"/>
            <a:chExt cx="5184976" cy="5184976"/>
          </a:xfrm>
        </p:grpSpPr>
        <p:sp>
          <p:nvSpPr>
            <p:cNvPr id="37" name="Freeform 141">
              <a:extLst>
                <a:ext uri="{FF2B5EF4-FFF2-40B4-BE49-F238E27FC236}">
                  <a16:creationId xmlns:a16="http://schemas.microsoft.com/office/drawing/2014/main" id="{9CFC25CE-5782-C640-A8E3-D7FDDAF8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025" y="4920439"/>
              <a:ext cx="5184975" cy="5184975"/>
            </a:xfrm>
            <a:custGeom>
              <a:avLst/>
              <a:gdLst>
                <a:gd name="T0" fmla="*/ 960 w 961"/>
                <a:gd name="T1" fmla="*/ 490 h 961"/>
                <a:gd name="T2" fmla="*/ 960 w 961"/>
                <a:gd name="T3" fmla="*/ 490 h 961"/>
                <a:gd name="T4" fmla="*/ 470 w 961"/>
                <a:gd name="T5" fmla="*/ 960 h 961"/>
                <a:gd name="T6" fmla="*/ 0 w 961"/>
                <a:gd name="T7" fmla="*/ 490 h 961"/>
                <a:gd name="T8" fmla="*/ 470 w 961"/>
                <a:gd name="T9" fmla="*/ 0 h 961"/>
                <a:gd name="T10" fmla="*/ 960 w 961"/>
                <a:gd name="T11" fmla="*/ 4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" h="961">
                  <a:moveTo>
                    <a:pt x="960" y="490"/>
                  </a:moveTo>
                  <a:lnTo>
                    <a:pt x="960" y="490"/>
                  </a:lnTo>
                  <a:cubicBezTo>
                    <a:pt x="960" y="745"/>
                    <a:pt x="744" y="960"/>
                    <a:pt x="470" y="960"/>
                  </a:cubicBezTo>
                  <a:cubicBezTo>
                    <a:pt x="215" y="960"/>
                    <a:pt x="0" y="745"/>
                    <a:pt x="0" y="490"/>
                  </a:cubicBezTo>
                  <a:cubicBezTo>
                    <a:pt x="0" y="216"/>
                    <a:pt x="215" y="0"/>
                    <a:pt x="470" y="0"/>
                  </a:cubicBezTo>
                  <a:cubicBezTo>
                    <a:pt x="744" y="0"/>
                    <a:pt x="960" y="216"/>
                    <a:pt x="960" y="49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0A515C06-5E75-9B40-9B84-846DB947B0BD}"/>
                </a:ext>
              </a:extLst>
            </p:cNvPr>
            <p:cNvSpPr/>
            <p:nvPr/>
          </p:nvSpPr>
          <p:spPr>
            <a:xfrm>
              <a:off x="4086024" y="4920438"/>
              <a:ext cx="5184975" cy="5184975"/>
            </a:xfrm>
            <a:prstGeom prst="chord">
              <a:avLst>
                <a:gd name="adj1" fmla="val 6368819"/>
                <a:gd name="adj2" fmla="val 1521487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6D6D4A-0348-864C-A662-8B8B8852004C}"/>
                </a:ext>
              </a:extLst>
            </p:cNvPr>
            <p:cNvSpPr txBox="1"/>
            <p:nvPr/>
          </p:nvSpPr>
          <p:spPr>
            <a:xfrm>
              <a:off x="6257473" y="7296461"/>
              <a:ext cx="2556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76C827-E398-6445-A366-C319FFD13E23}"/>
                </a:ext>
              </a:extLst>
            </p:cNvPr>
            <p:cNvSpPr/>
            <p:nvPr/>
          </p:nvSpPr>
          <p:spPr>
            <a:xfrm>
              <a:off x="6257473" y="6641536"/>
              <a:ext cx="2556328" cy="67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Planning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628C5482-953A-D74C-AC76-65B3297F2B06}"/>
                </a:ext>
              </a:extLst>
            </p:cNvPr>
            <p:cNvSpPr txBox="1"/>
            <p:nvPr/>
          </p:nvSpPr>
          <p:spPr>
            <a:xfrm>
              <a:off x="4762222" y="6964701"/>
              <a:ext cx="806359" cy="1386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>
                      <a:lumMod val="75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D34305-C802-C945-8171-E729DE75E0C3}"/>
              </a:ext>
            </a:extLst>
          </p:cNvPr>
          <p:cNvGrpSpPr/>
          <p:nvPr/>
        </p:nvGrpSpPr>
        <p:grpSpPr>
          <a:xfrm>
            <a:off x="9942014" y="4292600"/>
            <a:ext cx="4949657" cy="4949657"/>
            <a:chOff x="4086024" y="4920438"/>
            <a:chExt cx="5184976" cy="5184976"/>
          </a:xfrm>
        </p:grpSpPr>
        <p:sp>
          <p:nvSpPr>
            <p:cNvPr id="44" name="Freeform 141">
              <a:extLst>
                <a:ext uri="{FF2B5EF4-FFF2-40B4-BE49-F238E27FC236}">
                  <a16:creationId xmlns:a16="http://schemas.microsoft.com/office/drawing/2014/main" id="{025693F1-8DFA-8445-8313-9B10805C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025" y="4920439"/>
              <a:ext cx="5184975" cy="5184975"/>
            </a:xfrm>
            <a:custGeom>
              <a:avLst/>
              <a:gdLst>
                <a:gd name="T0" fmla="*/ 960 w 961"/>
                <a:gd name="T1" fmla="*/ 490 h 961"/>
                <a:gd name="T2" fmla="*/ 960 w 961"/>
                <a:gd name="T3" fmla="*/ 490 h 961"/>
                <a:gd name="T4" fmla="*/ 470 w 961"/>
                <a:gd name="T5" fmla="*/ 960 h 961"/>
                <a:gd name="T6" fmla="*/ 0 w 961"/>
                <a:gd name="T7" fmla="*/ 490 h 961"/>
                <a:gd name="T8" fmla="*/ 470 w 961"/>
                <a:gd name="T9" fmla="*/ 0 h 961"/>
                <a:gd name="T10" fmla="*/ 960 w 961"/>
                <a:gd name="T11" fmla="*/ 4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" h="961">
                  <a:moveTo>
                    <a:pt x="960" y="490"/>
                  </a:moveTo>
                  <a:lnTo>
                    <a:pt x="960" y="490"/>
                  </a:lnTo>
                  <a:cubicBezTo>
                    <a:pt x="960" y="745"/>
                    <a:pt x="744" y="960"/>
                    <a:pt x="470" y="960"/>
                  </a:cubicBezTo>
                  <a:cubicBezTo>
                    <a:pt x="215" y="960"/>
                    <a:pt x="0" y="745"/>
                    <a:pt x="0" y="490"/>
                  </a:cubicBezTo>
                  <a:cubicBezTo>
                    <a:pt x="0" y="216"/>
                    <a:pt x="215" y="0"/>
                    <a:pt x="470" y="0"/>
                  </a:cubicBezTo>
                  <a:cubicBezTo>
                    <a:pt x="744" y="0"/>
                    <a:pt x="960" y="216"/>
                    <a:pt x="960" y="49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Chord 46">
              <a:extLst>
                <a:ext uri="{FF2B5EF4-FFF2-40B4-BE49-F238E27FC236}">
                  <a16:creationId xmlns:a16="http://schemas.microsoft.com/office/drawing/2014/main" id="{DB1D5658-09A3-334F-A9A1-093CCE1E0AF5}"/>
                </a:ext>
              </a:extLst>
            </p:cNvPr>
            <p:cNvSpPr/>
            <p:nvPr/>
          </p:nvSpPr>
          <p:spPr>
            <a:xfrm>
              <a:off x="4086024" y="4920438"/>
              <a:ext cx="5184975" cy="5184975"/>
            </a:xfrm>
            <a:prstGeom prst="chord">
              <a:avLst>
                <a:gd name="adj1" fmla="val 6368819"/>
                <a:gd name="adj2" fmla="val 152148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DE81D4-4021-A54D-8A85-B95267E710E5}"/>
                </a:ext>
              </a:extLst>
            </p:cNvPr>
            <p:cNvSpPr txBox="1"/>
            <p:nvPr/>
          </p:nvSpPr>
          <p:spPr>
            <a:xfrm>
              <a:off x="6257473" y="7296461"/>
              <a:ext cx="2556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50D746-4408-E340-98FB-8479299BD49F}"/>
                </a:ext>
              </a:extLst>
            </p:cNvPr>
            <p:cNvSpPr/>
            <p:nvPr/>
          </p:nvSpPr>
          <p:spPr>
            <a:xfrm>
              <a:off x="6257473" y="6641536"/>
              <a:ext cx="3013526" cy="67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Execution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AF91048A-4EA3-944C-A018-CD35755E2D2F}"/>
                </a:ext>
              </a:extLst>
            </p:cNvPr>
            <p:cNvSpPr txBox="1"/>
            <p:nvPr/>
          </p:nvSpPr>
          <p:spPr>
            <a:xfrm>
              <a:off x="4743751" y="6964701"/>
              <a:ext cx="843302" cy="1386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3">
                      <a:lumMod val="75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F6CD68-7C2B-AB4C-A207-4BCF513CFFF3}"/>
              </a:ext>
            </a:extLst>
          </p:cNvPr>
          <p:cNvGrpSpPr/>
          <p:nvPr/>
        </p:nvGrpSpPr>
        <p:grpSpPr>
          <a:xfrm>
            <a:off x="14053290" y="7507459"/>
            <a:ext cx="5116331" cy="4949657"/>
            <a:chOff x="4086024" y="4920438"/>
            <a:chExt cx="5359575" cy="5184976"/>
          </a:xfrm>
        </p:grpSpPr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EC2034BE-E79D-0A42-89A9-50569474D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025" y="4920439"/>
              <a:ext cx="5184975" cy="5184975"/>
            </a:xfrm>
            <a:custGeom>
              <a:avLst/>
              <a:gdLst>
                <a:gd name="T0" fmla="*/ 960 w 961"/>
                <a:gd name="T1" fmla="*/ 490 h 961"/>
                <a:gd name="T2" fmla="*/ 960 w 961"/>
                <a:gd name="T3" fmla="*/ 490 h 961"/>
                <a:gd name="T4" fmla="*/ 470 w 961"/>
                <a:gd name="T5" fmla="*/ 960 h 961"/>
                <a:gd name="T6" fmla="*/ 0 w 961"/>
                <a:gd name="T7" fmla="*/ 490 h 961"/>
                <a:gd name="T8" fmla="*/ 470 w 961"/>
                <a:gd name="T9" fmla="*/ 0 h 961"/>
                <a:gd name="T10" fmla="*/ 960 w 961"/>
                <a:gd name="T11" fmla="*/ 4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" h="961">
                  <a:moveTo>
                    <a:pt x="960" y="490"/>
                  </a:moveTo>
                  <a:lnTo>
                    <a:pt x="960" y="490"/>
                  </a:lnTo>
                  <a:cubicBezTo>
                    <a:pt x="960" y="745"/>
                    <a:pt x="744" y="960"/>
                    <a:pt x="470" y="960"/>
                  </a:cubicBezTo>
                  <a:cubicBezTo>
                    <a:pt x="215" y="960"/>
                    <a:pt x="0" y="745"/>
                    <a:pt x="0" y="490"/>
                  </a:cubicBezTo>
                  <a:cubicBezTo>
                    <a:pt x="0" y="216"/>
                    <a:pt x="215" y="0"/>
                    <a:pt x="470" y="0"/>
                  </a:cubicBezTo>
                  <a:cubicBezTo>
                    <a:pt x="744" y="0"/>
                    <a:pt x="960" y="216"/>
                    <a:pt x="960" y="49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00DA0AB5-CF52-AA4E-9F5B-87B787CCF7FE}"/>
                </a:ext>
              </a:extLst>
            </p:cNvPr>
            <p:cNvSpPr/>
            <p:nvPr/>
          </p:nvSpPr>
          <p:spPr>
            <a:xfrm>
              <a:off x="4086024" y="4920438"/>
              <a:ext cx="5184975" cy="5184975"/>
            </a:xfrm>
            <a:prstGeom prst="chord">
              <a:avLst>
                <a:gd name="adj1" fmla="val 6368819"/>
                <a:gd name="adj2" fmla="val 152148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AD41F8-491B-AC40-85B1-83A96E358DC0}"/>
                </a:ext>
              </a:extLst>
            </p:cNvPr>
            <p:cNvSpPr txBox="1"/>
            <p:nvPr/>
          </p:nvSpPr>
          <p:spPr>
            <a:xfrm>
              <a:off x="6257473" y="7296461"/>
              <a:ext cx="2556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9090CDB-93B3-C647-A5B8-D0064EEEA823}"/>
                </a:ext>
              </a:extLst>
            </p:cNvPr>
            <p:cNvSpPr/>
            <p:nvPr/>
          </p:nvSpPr>
          <p:spPr>
            <a:xfrm>
              <a:off x="6257472" y="6641536"/>
              <a:ext cx="3188127" cy="67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Monitoring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77E86B68-FD6F-9744-A190-6391013DCD0D}"/>
                </a:ext>
              </a:extLst>
            </p:cNvPr>
            <p:cNvSpPr txBox="1"/>
            <p:nvPr/>
          </p:nvSpPr>
          <p:spPr>
            <a:xfrm>
              <a:off x="4705129" y="6964701"/>
              <a:ext cx="920546" cy="1386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C1D869C-FAAF-A640-AD58-3523A69E1378}"/>
              </a:ext>
            </a:extLst>
          </p:cNvPr>
          <p:cNvGrpSpPr/>
          <p:nvPr/>
        </p:nvGrpSpPr>
        <p:grpSpPr>
          <a:xfrm>
            <a:off x="18089081" y="4292600"/>
            <a:ext cx="4949657" cy="4949657"/>
            <a:chOff x="4086024" y="4920438"/>
            <a:chExt cx="5184976" cy="5184976"/>
          </a:xfrm>
        </p:grpSpPr>
        <p:sp>
          <p:nvSpPr>
            <p:cNvPr id="68" name="Freeform 141">
              <a:extLst>
                <a:ext uri="{FF2B5EF4-FFF2-40B4-BE49-F238E27FC236}">
                  <a16:creationId xmlns:a16="http://schemas.microsoft.com/office/drawing/2014/main" id="{3881EC50-5C98-EC4B-9663-9A574CEB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025" y="4920439"/>
              <a:ext cx="5184975" cy="5184975"/>
            </a:xfrm>
            <a:custGeom>
              <a:avLst/>
              <a:gdLst>
                <a:gd name="T0" fmla="*/ 960 w 961"/>
                <a:gd name="T1" fmla="*/ 490 h 961"/>
                <a:gd name="T2" fmla="*/ 960 w 961"/>
                <a:gd name="T3" fmla="*/ 490 h 961"/>
                <a:gd name="T4" fmla="*/ 470 w 961"/>
                <a:gd name="T5" fmla="*/ 960 h 961"/>
                <a:gd name="T6" fmla="*/ 0 w 961"/>
                <a:gd name="T7" fmla="*/ 490 h 961"/>
                <a:gd name="T8" fmla="*/ 470 w 961"/>
                <a:gd name="T9" fmla="*/ 0 h 961"/>
                <a:gd name="T10" fmla="*/ 960 w 961"/>
                <a:gd name="T11" fmla="*/ 4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" h="961">
                  <a:moveTo>
                    <a:pt x="960" y="490"/>
                  </a:moveTo>
                  <a:lnTo>
                    <a:pt x="960" y="490"/>
                  </a:lnTo>
                  <a:cubicBezTo>
                    <a:pt x="960" y="745"/>
                    <a:pt x="744" y="960"/>
                    <a:pt x="470" y="960"/>
                  </a:cubicBezTo>
                  <a:cubicBezTo>
                    <a:pt x="215" y="960"/>
                    <a:pt x="0" y="745"/>
                    <a:pt x="0" y="490"/>
                  </a:cubicBezTo>
                  <a:cubicBezTo>
                    <a:pt x="0" y="216"/>
                    <a:pt x="215" y="0"/>
                    <a:pt x="470" y="0"/>
                  </a:cubicBezTo>
                  <a:cubicBezTo>
                    <a:pt x="744" y="0"/>
                    <a:pt x="960" y="216"/>
                    <a:pt x="960" y="49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Chord 68">
              <a:extLst>
                <a:ext uri="{FF2B5EF4-FFF2-40B4-BE49-F238E27FC236}">
                  <a16:creationId xmlns:a16="http://schemas.microsoft.com/office/drawing/2014/main" id="{6FB9FE0C-81AC-BB48-9AC8-8C1048CAD6E9}"/>
                </a:ext>
              </a:extLst>
            </p:cNvPr>
            <p:cNvSpPr/>
            <p:nvPr/>
          </p:nvSpPr>
          <p:spPr>
            <a:xfrm>
              <a:off x="4086024" y="4920438"/>
              <a:ext cx="5184975" cy="5184975"/>
            </a:xfrm>
            <a:prstGeom prst="chord">
              <a:avLst>
                <a:gd name="adj1" fmla="val 6368819"/>
                <a:gd name="adj2" fmla="val 1521487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55935D-21DC-6F44-97F1-F62FC3A9FE6B}"/>
                </a:ext>
              </a:extLst>
            </p:cNvPr>
            <p:cNvSpPr txBox="1"/>
            <p:nvPr/>
          </p:nvSpPr>
          <p:spPr>
            <a:xfrm>
              <a:off x="6257473" y="7296461"/>
              <a:ext cx="25563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paragraph here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A6CF33-2EFF-F242-B6C8-5B6D8530CFD9}"/>
                </a:ext>
              </a:extLst>
            </p:cNvPr>
            <p:cNvSpPr/>
            <p:nvPr/>
          </p:nvSpPr>
          <p:spPr>
            <a:xfrm>
              <a:off x="6257473" y="6641536"/>
              <a:ext cx="2556328" cy="67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rPr>
                <a:t>Closure</a:t>
              </a:r>
              <a:endParaRPr lang="en-US" sz="54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9" name="CuadroTexto 350">
              <a:extLst>
                <a:ext uri="{FF2B5EF4-FFF2-40B4-BE49-F238E27FC236}">
                  <a16:creationId xmlns:a16="http://schemas.microsoft.com/office/drawing/2014/main" id="{8927716B-C6CE-1943-916C-E1AAC8DA90ED}"/>
                </a:ext>
              </a:extLst>
            </p:cNvPr>
            <p:cNvSpPr txBox="1"/>
            <p:nvPr/>
          </p:nvSpPr>
          <p:spPr>
            <a:xfrm>
              <a:off x="4719403" y="6964701"/>
              <a:ext cx="891998" cy="1386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5">
                      <a:lumMod val="75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1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 Management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EEB94C"/>
      </a:accent1>
      <a:accent2>
        <a:srgbClr val="E34739"/>
      </a:accent2>
      <a:accent3>
        <a:srgbClr val="24B5B2"/>
      </a:accent3>
      <a:accent4>
        <a:srgbClr val="9CD1D0"/>
      </a:accent4>
      <a:accent5>
        <a:srgbClr val="EEB94C"/>
      </a:accent5>
      <a:accent6>
        <a:srgbClr val="E34739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116377</TotalTime>
  <Words>1125</Words>
  <Application>Microsoft Macintosh PowerPoint</Application>
  <PresentationFormat>Custom</PresentationFormat>
  <Paragraphs>282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19449</cp:revision>
  <dcterms:created xsi:type="dcterms:W3CDTF">2014-11-12T21:47:38Z</dcterms:created>
  <dcterms:modified xsi:type="dcterms:W3CDTF">2020-11-17T17:27:34Z</dcterms:modified>
  <cp:category/>
</cp:coreProperties>
</file>