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53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/>
    <p:restoredTop sz="95213"/>
  </p:normalViewPr>
  <p:slideViewPr>
    <p:cSldViewPr snapToGrid="0">
      <p:cViewPr varScale="1">
        <p:scale>
          <a:sx n="48" d="100"/>
          <a:sy n="48" d="100"/>
        </p:scale>
        <p:origin x="816" y="216"/>
      </p:cViewPr>
      <p:guideLst>
        <p:guide pos="15356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6678338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84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017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698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107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16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873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066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2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2399" b="0" i="0" u="none" strike="noStrike" cap="none">
                <a:solidFill>
                  <a:srgbClr val="9C9C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8077493" y="4410614"/>
            <a:ext cx="4085286" cy="4094752"/>
          </a:xfrm>
          <a:custGeom>
            <a:avLst/>
            <a:gdLst/>
            <a:ahLst/>
            <a:cxnLst/>
            <a:rect l="l" t="t" r="r" b="b"/>
            <a:pathLst>
              <a:path w="3805" h="3813" extrusionOk="0">
                <a:moveTo>
                  <a:pt x="3804" y="3812"/>
                </a:moveTo>
                <a:lnTo>
                  <a:pt x="0" y="3812"/>
                </a:lnTo>
                <a:lnTo>
                  <a:pt x="0" y="0"/>
                </a:lnTo>
                <a:lnTo>
                  <a:pt x="3804" y="0"/>
                </a:lnTo>
                <a:lnTo>
                  <a:pt x="3804" y="381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982731" y="8500640"/>
            <a:ext cx="4094749" cy="4085286"/>
          </a:xfrm>
          <a:custGeom>
            <a:avLst/>
            <a:gdLst/>
            <a:ahLst/>
            <a:cxnLst/>
            <a:rect l="l" t="t" r="r" b="b"/>
            <a:pathLst>
              <a:path w="3814" h="3805" extrusionOk="0">
                <a:moveTo>
                  <a:pt x="3813" y="3804"/>
                </a:moveTo>
                <a:lnTo>
                  <a:pt x="3813" y="3804"/>
                </a:lnTo>
                <a:cubicBezTo>
                  <a:pt x="298" y="3804"/>
                  <a:pt x="298" y="3804"/>
                  <a:pt x="298" y="3804"/>
                </a:cubicBezTo>
                <a:cubicBezTo>
                  <a:pt x="135" y="3804"/>
                  <a:pt x="0" y="3668"/>
                  <a:pt x="0" y="3505"/>
                </a:cubicBezTo>
                <a:cubicBezTo>
                  <a:pt x="0" y="0"/>
                  <a:pt x="0" y="0"/>
                  <a:pt x="0" y="0"/>
                </a:cubicBezTo>
                <a:cubicBezTo>
                  <a:pt x="3813" y="0"/>
                  <a:pt x="3813" y="0"/>
                  <a:pt x="3813" y="0"/>
                </a:cubicBezTo>
                <a:lnTo>
                  <a:pt x="3813" y="3804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3982731" y="4410614"/>
            <a:ext cx="4568133" cy="4577617"/>
          </a:xfrm>
          <a:custGeom>
            <a:avLst/>
            <a:gdLst/>
            <a:ahLst/>
            <a:cxnLst/>
            <a:rect l="l" t="t" r="r" b="b"/>
            <a:pathLst>
              <a:path w="4257" h="4264" extrusionOk="0">
                <a:moveTo>
                  <a:pt x="4066" y="1472"/>
                </a:moveTo>
                <a:lnTo>
                  <a:pt x="4066" y="1472"/>
                </a:lnTo>
                <a:cubicBezTo>
                  <a:pt x="4012" y="1472"/>
                  <a:pt x="3957" y="1518"/>
                  <a:pt x="3921" y="1590"/>
                </a:cubicBezTo>
                <a:cubicBezTo>
                  <a:pt x="3912" y="1599"/>
                  <a:pt x="3894" y="1599"/>
                  <a:pt x="3876" y="1599"/>
                </a:cubicBezTo>
                <a:cubicBezTo>
                  <a:pt x="3849" y="1599"/>
                  <a:pt x="3822" y="1590"/>
                  <a:pt x="3813" y="1581"/>
                </a:cubicBezTo>
                <a:cubicBezTo>
                  <a:pt x="3813" y="0"/>
                  <a:pt x="3813" y="0"/>
                  <a:pt x="3813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44" y="0"/>
                  <a:pt x="0" y="144"/>
                  <a:pt x="0" y="325"/>
                </a:cubicBezTo>
                <a:cubicBezTo>
                  <a:pt x="0" y="3812"/>
                  <a:pt x="0" y="3812"/>
                  <a:pt x="0" y="3812"/>
                </a:cubicBezTo>
                <a:cubicBezTo>
                  <a:pt x="1671" y="3812"/>
                  <a:pt x="1671" y="3812"/>
                  <a:pt x="1671" y="3812"/>
                </a:cubicBezTo>
                <a:cubicBezTo>
                  <a:pt x="1680" y="3821"/>
                  <a:pt x="1689" y="3848"/>
                  <a:pt x="1689" y="3884"/>
                </a:cubicBezTo>
                <a:cubicBezTo>
                  <a:pt x="1689" y="3902"/>
                  <a:pt x="1689" y="3911"/>
                  <a:pt x="1680" y="3929"/>
                </a:cubicBezTo>
                <a:cubicBezTo>
                  <a:pt x="1608" y="3965"/>
                  <a:pt x="1563" y="4010"/>
                  <a:pt x="1563" y="4074"/>
                </a:cubicBezTo>
                <a:cubicBezTo>
                  <a:pt x="1563" y="4182"/>
                  <a:pt x="1716" y="4263"/>
                  <a:pt x="1906" y="4263"/>
                </a:cubicBezTo>
                <a:cubicBezTo>
                  <a:pt x="2096" y="4263"/>
                  <a:pt x="2249" y="4182"/>
                  <a:pt x="2249" y="4074"/>
                </a:cubicBezTo>
                <a:cubicBezTo>
                  <a:pt x="2249" y="4010"/>
                  <a:pt x="2195" y="3965"/>
                  <a:pt x="2132" y="3929"/>
                </a:cubicBezTo>
                <a:cubicBezTo>
                  <a:pt x="2123" y="3911"/>
                  <a:pt x="2123" y="3902"/>
                  <a:pt x="2123" y="3884"/>
                </a:cubicBezTo>
                <a:cubicBezTo>
                  <a:pt x="2123" y="3848"/>
                  <a:pt x="2132" y="3821"/>
                  <a:pt x="2141" y="3812"/>
                </a:cubicBezTo>
                <a:cubicBezTo>
                  <a:pt x="3813" y="3812"/>
                  <a:pt x="3813" y="3812"/>
                  <a:pt x="3813" y="3812"/>
                </a:cubicBezTo>
                <a:cubicBezTo>
                  <a:pt x="3813" y="2042"/>
                  <a:pt x="3813" y="2042"/>
                  <a:pt x="3813" y="2042"/>
                </a:cubicBezTo>
                <a:cubicBezTo>
                  <a:pt x="3822" y="2042"/>
                  <a:pt x="3849" y="2033"/>
                  <a:pt x="3876" y="2033"/>
                </a:cubicBezTo>
                <a:cubicBezTo>
                  <a:pt x="3894" y="2033"/>
                  <a:pt x="3912" y="2033"/>
                  <a:pt x="3921" y="2033"/>
                </a:cubicBezTo>
                <a:cubicBezTo>
                  <a:pt x="3957" y="2105"/>
                  <a:pt x="4012" y="2150"/>
                  <a:pt x="4066" y="2150"/>
                </a:cubicBezTo>
                <a:cubicBezTo>
                  <a:pt x="4174" y="2150"/>
                  <a:pt x="4256" y="2005"/>
                  <a:pt x="4256" y="1816"/>
                </a:cubicBezTo>
                <a:cubicBezTo>
                  <a:pt x="4256" y="1626"/>
                  <a:pt x="4174" y="1472"/>
                  <a:pt x="4066" y="1472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1665736" y="4410614"/>
            <a:ext cx="4577614" cy="4577617"/>
          </a:xfrm>
          <a:custGeom>
            <a:avLst/>
            <a:gdLst/>
            <a:ahLst/>
            <a:cxnLst/>
            <a:rect l="l" t="t" r="r" b="b"/>
            <a:pathLst>
              <a:path w="4265" h="4264" extrusionOk="0">
                <a:moveTo>
                  <a:pt x="2601" y="3812"/>
                </a:moveTo>
                <a:lnTo>
                  <a:pt x="2601" y="3812"/>
                </a:lnTo>
                <a:cubicBezTo>
                  <a:pt x="4264" y="3812"/>
                  <a:pt x="4264" y="3812"/>
                  <a:pt x="4264" y="3812"/>
                </a:cubicBezTo>
                <a:cubicBezTo>
                  <a:pt x="4264" y="0"/>
                  <a:pt x="4264" y="0"/>
                  <a:pt x="4264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61" y="1581"/>
                  <a:pt x="461" y="1581"/>
                  <a:pt x="461" y="1581"/>
                </a:cubicBezTo>
                <a:cubicBezTo>
                  <a:pt x="443" y="1581"/>
                  <a:pt x="416" y="1599"/>
                  <a:pt x="379" y="1599"/>
                </a:cubicBezTo>
                <a:cubicBezTo>
                  <a:pt x="361" y="1599"/>
                  <a:pt x="352" y="1599"/>
                  <a:pt x="334" y="1590"/>
                </a:cubicBezTo>
                <a:cubicBezTo>
                  <a:pt x="298" y="1518"/>
                  <a:pt x="244" y="1472"/>
                  <a:pt x="190" y="1472"/>
                </a:cubicBezTo>
                <a:cubicBezTo>
                  <a:pt x="81" y="1472"/>
                  <a:pt x="0" y="1626"/>
                  <a:pt x="0" y="1816"/>
                </a:cubicBezTo>
                <a:cubicBezTo>
                  <a:pt x="0" y="2005"/>
                  <a:pt x="81" y="2150"/>
                  <a:pt x="190" y="2150"/>
                </a:cubicBezTo>
                <a:cubicBezTo>
                  <a:pt x="244" y="2150"/>
                  <a:pt x="298" y="2105"/>
                  <a:pt x="334" y="2033"/>
                </a:cubicBezTo>
                <a:cubicBezTo>
                  <a:pt x="352" y="2033"/>
                  <a:pt x="361" y="2033"/>
                  <a:pt x="379" y="2033"/>
                </a:cubicBezTo>
                <a:cubicBezTo>
                  <a:pt x="416" y="2033"/>
                  <a:pt x="443" y="2042"/>
                  <a:pt x="461" y="2051"/>
                </a:cubicBezTo>
                <a:cubicBezTo>
                  <a:pt x="461" y="3812"/>
                  <a:pt x="461" y="3812"/>
                  <a:pt x="461" y="3812"/>
                </a:cubicBezTo>
                <a:cubicBezTo>
                  <a:pt x="2131" y="3812"/>
                  <a:pt x="2131" y="3812"/>
                  <a:pt x="2131" y="3812"/>
                </a:cubicBezTo>
                <a:cubicBezTo>
                  <a:pt x="2131" y="3821"/>
                  <a:pt x="2140" y="3848"/>
                  <a:pt x="2149" y="3884"/>
                </a:cubicBezTo>
                <a:cubicBezTo>
                  <a:pt x="2149" y="3902"/>
                  <a:pt x="2140" y="3911"/>
                  <a:pt x="2140" y="3929"/>
                </a:cubicBezTo>
                <a:cubicBezTo>
                  <a:pt x="2068" y="3965"/>
                  <a:pt x="2023" y="4010"/>
                  <a:pt x="2023" y="4074"/>
                </a:cubicBezTo>
                <a:cubicBezTo>
                  <a:pt x="2023" y="4182"/>
                  <a:pt x="2177" y="4263"/>
                  <a:pt x="2366" y="4263"/>
                </a:cubicBezTo>
                <a:cubicBezTo>
                  <a:pt x="2547" y="4263"/>
                  <a:pt x="2701" y="4182"/>
                  <a:pt x="2701" y="4074"/>
                </a:cubicBezTo>
                <a:cubicBezTo>
                  <a:pt x="2701" y="4010"/>
                  <a:pt x="2655" y="3965"/>
                  <a:pt x="2583" y="3929"/>
                </a:cubicBezTo>
                <a:cubicBezTo>
                  <a:pt x="2583" y="3911"/>
                  <a:pt x="2583" y="3902"/>
                  <a:pt x="2583" y="3884"/>
                </a:cubicBezTo>
                <a:cubicBezTo>
                  <a:pt x="2583" y="3848"/>
                  <a:pt x="2592" y="3821"/>
                  <a:pt x="2601" y="381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5755766" y="4410614"/>
            <a:ext cx="4577599" cy="4094752"/>
          </a:xfrm>
          <a:custGeom>
            <a:avLst/>
            <a:gdLst/>
            <a:ahLst/>
            <a:cxnLst/>
            <a:rect l="l" t="t" r="r" b="b"/>
            <a:pathLst>
              <a:path w="4266" h="3813" extrusionOk="0">
                <a:moveTo>
                  <a:pt x="4265" y="325"/>
                </a:moveTo>
                <a:lnTo>
                  <a:pt x="4265" y="325"/>
                </a:lnTo>
                <a:cubicBezTo>
                  <a:pt x="4265" y="3812"/>
                  <a:pt x="4265" y="3812"/>
                  <a:pt x="4265" y="3812"/>
                </a:cubicBezTo>
                <a:cubicBezTo>
                  <a:pt x="452" y="3812"/>
                  <a:pt x="452" y="3812"/>
                  <a:pt x="452" y="3812"/>
                </a:cubicBezTo>
                <a:cubicBezTo>
                  <a:pt x="452" y="2051"/>
                  <a:pt x="452" y="2051"/>
                  <a:pt x="452" y="2051"/>
                </a:cubicBezTo>
                <a:cubicBezTo>
                  <a:pt x="434" y="2042"/>
                  <a:pt x="416" y="2033"/>
                  <a:pt x="380" y="2033"/>
                </a:cubicBezTo>
                <a:cubicBezTo>
                  <a:pt x="361" y="2033"/>
                  <a:pt x="352" y="2033"/>
                  <a:pt x="335" y="2033"/>
                </a:cubicBezTo>
                <a:cubicBezTo>
                  <a:pt x="298" y="2105"/>
                  <a:pt x="253" y="2150"/>
                  <a:pt x="190" y="2150"/>
                </a:cubicBezTo>
                <a:cubicBezTo>
                  <a:pt x="91" y="2150"/>
                  <a:pt x="0" y="2005"/>
                  <a:pt x="0" y="1816"/>
                </a:cubicBezTo>
                <a:cubicBezTo>
                  <a:pt x="0" y="1626"/>
                  <a:pt x="91" y="1472"/>
                  <a:pt x="190" y="1472"/>
                </a:cubicBezTo>
                <a:cubicBezTo>
                  <a:pt x="253" y="1472"/>
                  <a:pt x="298" y="1518"/>
                  <a:pt x="335" y="1590"/>
                </a:cubicBezTo>
                <a:cubicBezTo>
                  <a:pt x="352" y="1599"/>
                  <a:pt x="361" y="1599"/>
                  <a:pt x="380" y="1599"/>
                </a:cubicBezTo>
                <a:cubicBezTo>
                  <a:pt x="416" y="1599"/>
                  <a:pt x="443" y="1590"/>
                  <a:pt x="452" y="1581"/>
                </a:cubicBezTo>
                <a:cubicBezTo>
                  <a:pt x="452" y="0"/>
                  <a:pt x="452" y="0"/>
                  <a:pt x="452" y="0"/>
                </a:cubicBezTo>
                <a:cubicBezTo>
                  <a:pt x="3931" y="0"/>
                  <a:pt x="3931" y="0"/>
                  <a:pt x="3931" y="0"/>
                </a:cubicBezTo>
                <a:cubicBezTo>
                  <a:pt x="4111" y="0"/>
                  <a:pt x="4265" y="144"/>
                  <a:pt x="4265" y="32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6243352" y="8008323"/>
            <a:ext cx="4094749" cy="4577599"/>
          </a:xfrm>
          <a:custGeom>
            <a:avLst/>
            <a:gdLst/>
            <a:ahLst/>
            <a:cxnLst/>
            <a:rect l="l" t="t" r="r" b="b"/>
            <a:pathLst>
              <a:path w="3814" h="4266" extrusionOk="0">
                <a:moveTo>
                  <a:pt x="2141" y="461"/>
                </a:moveTo>
                <a:lnTo>
                  <a:pt x="2141" y="461"/>
                </a:lnTo>
                <a:cubicBezTo>
                  <a:pt x="2132" y="443"/>
                  <a:pt x="2123" y="415"/>
                  <a:pt x="2123" y="379"/>
                </a:cubicBezTo>
                <a:cubicBezTo>
                  <a:pt x="2123" y="361"/>
                  <a:pt x="2123" y="343"/>
                  <a:pt x="2132" y="334"/>
                </a:cubicBezTo>
                <a:cubicBezTo>
                  <a:pt x="2205" y="298"/>
                  <a:pt x="2250" y="244"/>
                  <a:pt x="2250" y="190"/>
                </a:cubicBezTo>
                <a:cubicBezTo>
                  <a:pt x="2250" y="81"/>
                  <a:pt x="2096" y="0"/>
                  <a:pt x="1907" y="0"/>
                </a:cubicBezTo>
                <a:cubicBezTo>
                  <a:pt x="1717" y="0"/>
                  <a:pt x="1563" y="81"/>
                  <a:pt x="1563" y="190"/>
                </a:cubicBezTo>
                <a:cubicBezTo>
                  <a:pt x="1563" y="244"/>
                  <a:pt x="1608" y="298"/>
                  <a:pt x="1680" y="334"/>
                </a:cubicBezTo>
                <a:cubicBezTo>
                  <a:pt x="1690" y="343"/>
                  <a:pt x="1690" y="361"/>
                  <a:pt x="1690" y="379"/>
                </a:cubicBezTo>
                <a:cubicBezTo>
                  <a:pt x="1690" y="415"/>
                  <a:pt x="1680" y="443"/>
                  <a:pt x="1672" y="461"/>
                </a:cubicBezTo>
                <a:cubicBezTo>
                  <a:pt x="0" y="461"/>
                  <a:pt x="0" y="461"/>
                  <a:pt x="0" y="461"/>
                </a:cubicBezTo>
                <a:cubicBezTo>
                  <a:pt x="0" y="4265"/>
                  <a:pt x="0" y="4265"/>
                  <a:pt x="0" y="4265"/>
                </a:cubicBezTo>
                <a:cubicBezTo>
                  <a:pt x="3479" y="4265"/>
                  <a:pt x="3479" y="4265"/>
                  <a:pt x="3479" y="4265"/>
                </a:cubicBezTo>
                <a:cubicBezTo>
                  <a:pt x="3659" y="4265"/>
                  <a:pt x="3813" y="4120"/>
                  <a:pt x="3813" y="3939"/>
                </a:cubicBezTo>
                <a:cubicBezTo>
                  <a:pt x="3813" y="461"/>
                  <a:pt x="3813" y="461"/>
                  <a:pt x="3813" y="461"/>
                </a:cubicBezTo>
                <a:lnTo>
                  <a:pt x="2141" y="461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2162790" y="8500640"/>
            <a:ext cx="4577614" cy="4085286"/>
          </a:xfrm>
          <a:custGeom>
            <a:avLst/>
            <a:gdLst/>
            <a:ahLst/>
            <a:cxnLst/>
            <a:rect l="l" t="t" r="r" b="b"/>
            <a:pathLst>
              <a:path w="4265" h="3805" extrusionOk="0">
                <a:moveTo>
                  <a:pt x="4074" y="1563"/>
                </a:moveTo>
                <a:lnTo>
                  <a:pt x="4074" y="1563"/>
                </a:lnTo>
                <a:cubicBezTo>
                  <a:pt x="4020" y="1563"/>
                  <a:pt x="3965" y="1608"/>
                  <a:pt x="3929" y="1680"/>
                </a:cubicBezTo>
                <a:cubicBezTo>
                  <a:pt x="3920" y="1680"/>
                  <a:pt x="3902" y="1680"/>
                  <a:pt x="3884" y="1680"/>
                </a:cubicBezTo>
                <a:cubicBezTo>
                  <a:pt x="3848" y="1680"/>
                  <a:pt x="3821" y="1671"/>
                  <a:pt x="3803" y="1662"/>
                </a:cubicBezTo>
                <a:cubicBezTo>
                  <a:pt x="3803" y="0"/>
                  <a:pt x="3803" y="0"/>
                  <a:pt x="38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04"/>
                  <a:pt x="0" y="3804"/>
                  <a:pt x="0" y="3804"/>
                </a:cubicBezTo>
                <a:cubicBezTo>
                  <a:pt x="3803" y="3804"/>
                  <a:pt x="3803" y="3804"/>
                  <a:pt x="3803" y="3804"/>
                </a:cubicBezTo>
                <a:cubicBezTo>
                  <a:pt x="3803" y="2132"/>
                  <a:pt x="3803" y="2132"/>
                  <a:pt x="3803" y="2132"/>
                </a:cubicBezTo>
                <a:cubicBezTo>
                  <a:pt x="3821" y="2132"/>
                  <a:pt x="3848" y="2114"/>
                  <a:pt x="3884" y="2114"/>
                </a:cubicBezTo>
                <a:cubicBezTo>
                  <a:pt x="3902" y="2114"/>
                  <a:pt x="3920" y="2114"/>
                  <a:pt x="3929" y="2123"/>
                </a:cubicBezTo>
                <a:cubicBezTo>
                  <a:pt x="3965" y="2195"/>
                  <a:pt x="4020" y="2240"/>
                  <a:pt x="4074" y="2240"/>
                </a:cubicBezTo>
                <a:cubicBezTo>
                  <a:pt x="4182" y="2240"/>
                  <a:pt x="4264" y="2087"/>
                  <a:pt x="4264" y="1897"/>
                </a:cubicBezTo>
                <a:cubicBezTo>
                  <a:pt x="4264" y="1707"/>
                  <a:pt x="4182" y="1563"/>
                  <a:pt x="4074" y="156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7580442" y="8008323"/>
            <a:ext cx="5065209" cy="4577599"/>
          </a:xfrm>
          <a:custGeom>
            <a:avLst/>
            <a:gdLst/>
            <a:ahLst/>
            <a:cxnLst/>
            <a:rect l="l" t="t" r="r" b="b"/>
            <a:pathLst>
              <a:path w="4717" h="4266" extrusionOk="0">
                <a:moveTo>
                  <a:pt x="4526" y="2024"/>
                </a:moveTo>
                <a:lnTo>
                  <a:pt x="4526" y="2024"/>
                </a:lnTo>
                <a:cubicBezTo>
                  <a:pt x="4472" y="2024"/>
                  <a:pt x="4417" y="2069"/>
                  <a:pt x="4381" y="2141"/>
                </a:cubicBezTo>
                <a:cubicBezTo>
                  <a:pt x="4372" y="2141"/>
                  <a:pt x="4354" y="2141"/>
                  <a:pt x="4336" y="2141"/>
                </a:cubicBezTo>
                <a:cubicBezTo>
                  <a:pt x="4309" y="2141"/>
                  <a:pt x="4283" y="2132"/>
                  <a:pt x="4265" y="2123"/>
                </a:cubicBezTo>
                <a:cubicBezTo>
                  <a:pt x="4265" y="461"/>
                  <a:pt x="4265" y="461"/>
                  <a:pt x="4265" y="461"/>
                </a:cubicBezTo>
                <a:cubicBezTo>
                  <a:pt x="2593" y="461"/>
                  <a:pt x="2593" y="461"/>
                  <a:pt x="2593" y="461"/>
                </a:cubicBezTo>
                <a:cubicBezTo>
                  <a:pt x="2593" y="443"/>
                  <a:pt x="2575" y="415"/>
                  <a:pt x="2575" y="379"/>
                </a:cubicBezTo>
                <a:cubicBezTo>
                  <a:pt x="2575" y="361"/>
                  <a:pt x="2584" y="343"/>
                  <a:pt x="2584" y="334"/>
                </a:cubicBezTo>
                <a:cubicBezTo>
                  <a:pt x="2656" y="298"/>
                  <a:pt x="2702" y="244"/>
                  <a:pt x="2702" y="190"/>
                </a:cubicBezTo>
                <a:cubicBezTo>
                  <a:pt x="2702" y="81"/>
                  <a:pt x="2548" y="0"/>
                  <a:pt x="2358" y="0"/>
                </a:cubicBezTo>
                <a:cubicBezTo>
                  <a:pt x="2169" y="0"/>
                  <a:pt x="2024" y="81"/>
                  <a:pt x="2024" y="190"/>
                </a:cubicBezTo>
                <a:cubicBezTo>
                  <a:pt x="2024" y="244"/>
                  <a:pt x="2069" y="298"/>
                  <a:pt x="2141" y="334"/>
                </a:cubicBezTo>
                <a:cubicBezTo>
                  <a:pt x="2141" y="343"/>
                  <a:pt x="2141" y="361"/>
                  <a:pt x="2141" y="379"/>
                </a:cubicBezTo>
                <a:cubicBezTo>
                  <a:pt x="2141" y="415"/>
                  <a:pt x="2132" y="443"/>
                  <a:pt x="2123" y="461"/>
                </a:cubicBezTo>
                <a:cubicBezTo>
                  <a:pt x="461" y="461"/>
                  <a:pt x="461" y="461"/>
                  <a:pt x="461" y="461"/>
                </a:cubicBezTo>
                <a:cubicBezTo>
                  <a:pt x="461" y="2123"/>
                  <a:pt x="461" y="2123"/>
                  <a:pt x="461" y="2123"/>
                </a:cubicBezTo>
                <a:cubicBezTo>
                  <a:pt x="443" y="2132"/>
                  <a:pt x="416" y="2141"/>
                  <a:pt x="379" y="2141"/>
                </a:cubicBezTo>
                <a:cubicBezTo>
                  <a:pt x="370" y="2141"/>
                  <a:pt x="352" y="2141"/>
                  <a:pt x="334" y="2141"/>
                </a:cubicBezTo>
                <a:cubicBezTo>
                  <a:pt x="307" y="2069"/>
                  <a:pt x="253" y="2024"/>
                  <a:pt x="190" y="2024"/>
                </a:cubicBezTo>
                <a:cubicBezTo>
                  <a:pt x="90" y="2024"/>
                  <a:pt x="0" y="2168"/>
                  <a:pt x="0" y="2358"/>
                </a:cubicBezTo>
                <a:cubicBezTo>
                  <a:pt x="0" y="2548"/>
                  <a:pt x="90" y="2701"/>
                  <a:pt x="190" y="2701"/>
                </a:cubicBezTo>
                <a:cubicBezTo>
                  <a:pt x="253" y="2701"/>
                  <a:pt x="307" y="2656"/>
                  <a:pt x="334" y="2584"/>
                </a:cubicBezTo>
                <a:cubicBezTo>
                  <a:pt x="352" y="2575"/>
                  <a:pt x="370" y="2575"/>
                  <a:pt x="388" y="2575"/>
                </a:cubicBezTo>
                <a:cubicBezTo>
                  <a:pt x="416" y="2575"/>
                  <a:pt x="443" y="2584"/>
                  <a:pt x="461" y="2593"/>
                </a:cubicBezTo>
                <a:cubicBezTo>
                  <a:pt x="461" y="4265"/>
                  <a:pt x="461" y="4265"/>
                  <a:pt x="461" y="4265"/>
                </a:cubicBezTo>
                <a:cubicBezTo>
                  <a:pt x="4265" y="4265"/>
                  <a:pt x="4265" y="4265"/>
                  <a:pt x="4265" y="4265"/>
                </a:cubicBezTo>
                <a:cubicBezTo>
                  <a:pt x="4265" y="2593"/>
                  <a:pt x="4265" y="2593"/>
                  <a:pt x="4265" y="2593"/>
                </a:cubicBezTo>
                <a:cubicBezTo>
                  <a:pt x="4283" y="2584"/>
                  <a:pt x="4300" y="2575"/>
                  <a:pt x="4336" y="2575"/>
                </a:cubicBezTo>
                <a:cubicBezTo>
                  <a:pt x="4354" y="2575"/>
                  <a:pt x="4372" y="2575"/>
                  <a:pt x="4381" y="2584"/>
                </a:cubicBezTo>
                <a:cubicBezTo>
                  <a:pt x="4417" y="2656"/>
                  <a:pt x="4472" y="2701"/>
                  <a:pt x="4526" y="2701"/>
                </a:cubicBezTo>
                <a:cubicBezTo>
                  <a:pt x="4634" y="2701"/>
                  <a:pt x="4716" y="2548"/>
                  <a:pt x="4716" y="2358"/>
                </a:cubicBezTo>
                <a:cubicBezTo>
                  <a:pt x="4716" y="2168"/>
                  <a:pt x="4634" y="2024"/>
                  <a:pt x="4526" y="202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3838566" y="8491173"/>
            <a:ext cx="729012" cy="506517"/>
          </a:xfrm>
          <a:custGeom>
            <a:avLst/>
            <a:gdLst/>
            <a:ahLst/>
            <a:cxnLst/>
            <a:rect l="l" t="t" r="r" b="b"/>
            <a:pathLst>
              <a:path w="679" h="470" extrusionOk="0">
                <a:moveTo>
                  <a:pt x="678" y="271"/>
                </a:moveTo>
                <a:lnTo>
                  <a:pt x="678" y="271"/>
                </a:lnTo>
                <a:cubicBezTo>
                  <a:pt x="678" y="216"/>
                  <a:pt x="632" y="162"/>
                  <a:pt x="560" y="126"/>
                </a:cubicBezTo>
                <a:cubicBezTo>
                  <a:pt x="560" y="117"/>
                  <a:pt x="560" y="99"/>
                  <a:pt x="560" y="81"/>
                </a:cubicBezTo>
                <a:cubicBezTo>
                  <a:pt x="560" y="45"/>
                  <a:pt x="569" y="18"/>
                  <a:pt x="578" y="0"/>
                </a:cubicBezTo>
                <a:cubicBezTo>
                  <a:pt x="416" y="0"/>
                  <a:pt x="262" y="0"/>
                  <a:pt x="100" y="0"/>
                </a:cubicBezTo>
                <a:cubicBezTo>
                  <a:pt x="108" y="18"/>
                  <a:pt x="126" y="45"/>
                  <a:pt x="126" y="81"/>
                </a:cubicBezTo>
                <a:cubicBezTo>
                  <a:pt x="126" y="99"/>
                  <a:pt x="117" y="117"/>
                  <a:pt x="117" y="126"/>
                </a:cubicBezTo>
                <a:cubicBezTo>
                  <a:pt x="45" y="162"/>
                  <a:pt x="0" y="216"/>
                  <a:pt x="0" y="271"/>
                </a:cubicBezTo>
                <a:cubicBezTo>
                  <a:pt x="0" y="379"/>
                  <a:pt x="154" y="469"/>
                  <a:pt x="343" y="469"/>
                </a:cubicBezTo>
                <a:cubicBezTo>
                  <a:pt x="524" y="469"/>
                  <a:pt x="678" y="379"/>
                  <a:pt x="678" y="271"/>
                </a:cubicBezTo>
              </a:path>
            </a:pathLst>
          </a:custGeom>
          <a:solidFill>
            <a:srgbClr val="00C6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3952178" y="8415432"/>
            <a:ext cx="515988" cy="156215"/>
          </a:xfrm>
          <a:custGeom>
            <a:avLst/>
            <a:gdLst/>
            <a:ahLst/>
            <a:cxnLst/>
            <a:rect l="l" t="t" r="r" b="b"/>
            <a:pathLst>
              <a:path w="480" h="146" extrusionOk="0">
                <a:moveTo>
                  <a:pt x="0" y="0"/>
                </a:moveTo>
                <a:lnTo>
                  <a:pt x="55" y="145"/>
                </a:lnTo>
                <a:lnTo>
                  <a:pt x="407" y="145"/>
                </a:lnTo>
                <a:lnTo>
                  <a:pt x="479" y="0"/>
                </a:lnTo>
                <a:lnTo>
                  <a:pt x="0" y="0"/>
                </a:lnTo>
              </a:path>
            </a:pathLst>
          </a:custGeom>
          <a:solidFill>
            <a:srgbClr val="00C6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7651449" y="7667487"/>
            <a:ext cx="28403" cy="37871"/>
          </a:xfrm>
          <a:custGeom>
            <a:avLst/>
            <a:gdLst/>
            <a:ahLst/>
            <a:cxnLst/>
            <a:rect l="l" t="t" r="r" b="b"/>
            <a:pathLst>
              <a:path w="28" h="37" extrusionOk="0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18" y="36"/>
                  <a:pt x="27" y="27"/>
                  <a:pt x="27" y="18"/>
                </a:cubicBezTo>
                <a:cubicBezTo>
                  <a:pt x="27" y="9"/>
                  <a:pt x="18" y="0"/>
                  <a:pt x="1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1732010" y="7667487"/>
            <a:ext cx="37871" cy="37871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9"/>
                  <a:pt x="27" y="0"/>
                  <a:pt x="18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15826773" y="7667487"/>
            <a:ext cx="33135" cy="37871"/>
          </a:xfrm>
          <a:custGeom>
            <a:avLst/>
            <a:gdLst/>
            <a:ahLst/>
            <a:cxnLst/>
            <a:rect l="l" t="t" r="r" b="b"/>
            <a:pathLst>
              <a:path w="29" h="37" extrusionOk="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9"/>
                  <a:pt x="0" y="18"/>
                </a:cubicBezTo>
                <a:cubicBezTo>
                  <a:pt x="0" y="27"/>
                  <a:pt x="0" y="36"/>
                  <a:pt x="9" y="36"/>
                </a:cubicBezTo>
                <a:cubicBezTo>
                  <a:pt x="19" y="36"/>
                  <a:pt x="28" y="27"/>
                  <a:pt x="28" y="18"/>
                </a:cubicBezTo>
                <a:cubicBezTo>
                  <a:pt x="28" y="9"/>
                  <a:pt x="19" y="0"/>
                  <a:pt x="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9907336" y="7667487"/>
            <a:ext cx="33135" cy="37871"/>
          </a:xfrm>
          <a:custGeom>
            <a:avLst/>
            <a:gdLst/>
            <a:ahLst/>
            <a:cxnLst/>
            <a:rect l="l" t="t" r="r" b="b"/>
            <a:pathLst>
              <a:path w="29" h="37" extrusionOk="0">
                <a:moveTo>
                  <a:pt x="19" y="0"/>
                </a:moveTo>
                <a:lnTo>
                  <a:pt x="19" y="0"/>
                </a:lnTo>
                <a:cubicBezTo>
                  <a:pt x="10" y="0"/>
                  <a:pt x="0" y="9"/>
                  <a:pt x="0" y="18"/>
                </a:cubicBezTo>
                <a:cubicBezTo>
                  <a:pt x="0" y="27"/>
                  <a:pt x="10" y="36"/>
                  <a:pt x="19" y="36"/>
                </a:cubicBezTo>
                <a:cubicBezTo>
                  <a:pt x="28" y="36"/>
                  <a:pt x="28" y="27"/>
                  <a:pt x="28" y="18"/>
                </a:cubicBezTo>
                <a:cubicBezTo>
                  <a:pt x="28" y="9"/>
                  <a:pt x="28" y="0"/>
                  <a:pt x="1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573298" y="5291106"/>
            <a:ext cx="913627" cy="904159"/>
          </a:xfrm>
          <a:custGeom>
            <a:avLst/>
            <a:gdLst/>
            <a:ahLst/>
            <a:cxnLst/>
            <a:rect l="l" t="t" r="r" b="b"/>
            <a:pathLst>
              <a:path w="850" h="841" extrusionOk="0">
                <a:moveTo>
                  <a:pt x="722" y="117"/>
                </a:moveTo>
                <a:lnTo>
                  <a:pt x="722" y="117"/>
                </a:lnTo>
                <a:cubicBezTo>
                  <a:pt x="641" y="45"/>
                  <a:pt x="542" y="0"/>
                  <a:pt x="424" y="0"/>
                </a:cubicBezTo>
                <a:cubicBezTo>
                  <a:pt x="307" y="0"/>
                  <a:pt x="207" y="45"/>
                  <a:pt x="126" y="117"/>
                </a:cubicBezTo>
                <a:cubicBezTo>
                  <a:pt x="45" y="199"/>
                  <a:pt x="0" y="307"/>
                  <a:pt x="0" y="424"/>
                </a:cubicBezTo>
                <a:cubicBezTo>
                  <a:pt x="0" y="533"/>
                  <a:pt x="45" y="641"/>
                  <a:pt x="126" y="723"/>
                </a:cubicBezTo>
                <a:cubicBezTo>
                  <a:pt x="207" y="795"/>
                  <a:pt x="307" y="840"/>
                  <a:pt x="415" y="840"/>
                </a:cubicBezTo>
                <a:cubicBezTo>
                  <a:pt x="424" y="840"/>
                  <a:pt x="424" y="840"/>
                  <a:pt x="424" y="840"/>
                </a:cubicBezTo>
                <a:lnTo>
                  <a:pt x="424" y="840"/>
                </a:lnTo>
                <a:lnTo>
                  <a:pt x="424" y="840"/>
                </a:lnTo>
                <a:cubicBezTo>
                  <a:pt x="542" y="840"/>
                  <a:pt x="641" y="804"/>
                  <a:pt x="722" y="723"/>
                </a:cubicBezTo>
                <a:cubicBezTo>
                  <a:pt x="804" y="641"/>
                  <a:pt x="849" y="533"/>
                  <a:pt x="849" y="424"/>
                </a:cubicBezTo>
                <a:cubicBezTo>
                  <a:pt x="849" y="307"/>
                  <a:pt x="804" y="199"/>
                  <a:pt x="722" y="117"/>
                </a:cubicBezTo>
                <a:close/>
                <a:moveTo>
                  <a:pt x="180" y="686"/>
                </a:moveTo>
                <a:lnTo>
                  <a:pt x="180" y="686"/>
                </a:lnTo>
                <a:lnTo>
                  <a:pt x="180" y="686"/>
                </a:lnTo>
                <a:cubicBezTo>
                  <a:pt x="180" y="677"/>
                  <a:pt x="180" y="677"/>
                  <a:pt x="180" y="677"/>
                </a:cubicBezTo>
                <a:cubicBezTo>
                  <a:pt x="234" y="632"/>
                  <a:pt x="325" y="605"/>
                  <a:pt x="424" y="605"/>
                </a:cubicBezTo>
                <a:cubicBezTo>
                  <a:pt x="514" y="605"/>
                  <a:pt x="614" y="632"/>
                  <a:pt x="668" y="686"/>
                </a:cubicBezTo>
                <a:lnTo>
                  <a:pt x="668" y="686"/>
                </a:lnTo>
                <a:lnTo>
                  <a:pt x="668" y="686"/>
                </a:lnTo>
                <a:cubicBezTo>
                  <a:pt x="605" y="750"/>
                  <a:pt x="514" y="786"/>
                  <a:pt x="424" y="786"/>
                </a:cubicBezTo>
                <a:lnTo>
                  <a:pt x="415" y="786"/>
                </a:lnTo>
                <a:cubicBezTo>
                  <a:pt x="325" y="786"/>
                  <a:pt x="244" y="750"/>
                  <a:pt x="180" y="686"/>
                </a:cubicBezTo>
                <a:close/>
                <a:moveTo>
                  <a:pt x="713" y="650"/>
                </a:moveTo>
                <a:lnTo>
                  <a:pt x="713" y="650"/>
                </a:lnTo>
                <a:lnTo>
                  <a:pt x="704" y="641"/>
                </a:lnTo>
                <a:cubicBezTo>
                  <a:pt x="668" y="614"/>
                  <a:pt x="632" y="587"/>
                  <a:pt x="578" y="569"/>
                </a:cubicBezTo>
                <a:cubicBezTo>
                  <a:pt x="533" y="560"/>
                  <a:pt x="478" y="551"/>
                  <a:pt x="424" y="551"/>
                </a:cubicBezTo>
                <a:cubicBezTo>
                  <a:pt x="307" y="551"/>
                  <a:pt x="207" y="578"/>
                  <a:pt x="144" y="641"/>
                </a:cubicBezTo>
                <a:cubicBezTo>
                  <a:pt x="135" y="641"/>
                  <a:pt x="135" y="641"/>
                  <a:pt x="135" y="650"/>
                </a:cubicBezTo>
                <a:cubicBezTo>
                  <a:pt x="81" y="578"/>
                  <a:pt x="54" y="506"/>
                  <a:pt x="54" y="424"/>
                </a:cubicBezTo>
                <a:cubicBezTo>
                  <a:pt x="54" y="325"/>
                  <a:pt x="99" y="235"/>
                  <a:pt x="162" y="162"/>
                </a:cubicBezTo>
                <a:cubicBezTo>
                  <a:pt x="234" y="90"/>
                  <a:pt x="325" y="54"/>
                  <a:pt x="424" y="54"/>
                </a:cubicBezTo>
                <a:cubicBezTo>
                  <a:pt x="523" y="54"/>
                  <a:pt x="614" y="90"/>
                  <a:pt x="686" y="162"/>
                </a:cubicBezTo>
                <a:cubicBezTo>
                  <a:pt x="750" y="235"/>
                  <a:pt x="795" y="325"/>
                  <a:pt x="795" y="424"/>
                </a:cubicBezTo>
                <a:cubicBezTo>
                  <a:pt x="795" y="506"/>
                  <a:pt x="767" y="587"/>
                  <a:pt x="713" y="6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5786319" y="5390518"/>
            <a:ext cx="478116" cy="468648"/>
          </a:xfrm>
          <a:custGeom>
            <a:avLst/>
            <a:gdLst/>
            <a:ahLst/>
            <a:cxnLst/>
            <a:rect l="l" t="t" r="r" b="b"/>
            <a:pathLst>
              <a:path w="444" h="435" extrusionOk="0">
                <a:moveTo>
                  <a:pt x="226" y="0"/>
                </a:moveTo>
                <a:lnTo>
                  <a:pt x="226" y="0"/>
                </a:lnTo>
                <a:cubicBezTo>
                  <a:pt x="100" y="0"/>
                  <a:pt x="0" y="100"/>
                  <a:pt x="0" y="217"/>
                </a:cubicBezTo>
                <a:cubicBezTo>
                  <a:pt x="0" y="334"/>
                  <a:pt x="100" y="434"/>
                  <a:pt x="226" y="434"/>
                </a:cubicBezTo>
                <a:cubicBezTo>
                  <a:pt x="344" y="434"/>
                  <a:pt x="443" y="334"/>
                  <a:pt x="443" y="217"/>
                </a:cubicBezTo>
                <a:cubicBezTo>
                  <a:pt x="443" y="100"/>
                  <a:pt x="344" y="0"/>
                  <a:pt x="226" y="0"/>
                </a:cubicBezTo>
                <a:close/>
                <a:moveTo>
                  <a:pt x="226" y="380"/>
                </a:moveTo>
                <a:lnTo>
                  <a:pt x="226" y="380"/>
                </a:lnTo>
                <a:cubicBezTo>
                  <a:pt x="136" y="380"/>
                  <a:pt x="63" y="307"/>
                  <a:pt x="63" y="217"/>
                </a:cubicBezTo>
                <a:cubicBezTo>
                  <a:pt x="63" y="127"/>
                  <a:pt x="136" y="54"/>
                  <a:pt x="226" y="54"/>
                </a:cubicBezTo>
                <a:cubicBezTo>
                  <a:pt x="316" y="54"/>
                  <a:pt x="389" y="127"/>
                  <a:pt x="389" y="217"/>
                </a:cubicBezTo>
                <a:cubicBezTo>
                  <a:pt x="389" y="307"/>
                  <a:pt x="316" y="380"/>
                  <a:pt x="226" y="3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13748622" y="5390518"/>
            <a:ext cx="923096" cy="932565"/>
          </a:xfrm>
          <a:custGeom>
            <a:avLst/>
            <a:gdLst/>
            <a:ahLst/>
            <a:cxnLst/>
            <a:rect l="l" t="t" r="r" b="b"/>
            <a:pathLst>
              <a:path w="859" h="869" extrusionOk="0">
                <a:moveTo>
                  <a:pt x="434" y="868"/>
                </a:moveTo>
                <a:lnTo>
                  <a:pt x="434" y="868"/>
                </a:lnTo>
                <a:cubicBezTo>
                  <a:pt x="316" y="868"/>
                  <a:pt x="207" y="822"/>
                  <a:pt x="126" y="741"/>
                </a:cubicBezTo>
                <a:cubicBezTo>
                  <a:pt x="45" y="660"/>
                  <a:pt x="0" y="551"/>
                  <a:pt x="0" y="434"/>
                </a:cubicBezTo>
                <a:cubicBezTo>
                  <a:pt x="0" y="316"/>
                  <a:pt x="45" y="208"/>
                  <a:pt x="126" y="127"/>
                </a:cubicBezTo>
                <a:cubicBezTo>
                  <a:pt x="207" y="45"/>
                  <a:pt x="316" y="0"/>
                  <a:pt x="434" y="0"/>
                </a:cubicBezTo>
                <a:cubicBezTo>
                  <a:pt x="542" y="0"/>
                  <a:pt x="650" y="45"/>
                  <a:pt x="732" y="127"/>
                </a:cubicBezTo>
                <a:cubicBezTo>
                  <a:pt x="822" y="208"/>
                  <a:pt x="858" y="316"/>
                  <a:pt x="858" y="434"/>
                </a:cubicBezTo>
                <a:cubicBezTo>
                  <a:pt x="858" y="551"/>
                  <a:pt x="822" y="660"/>
                  <a:pt x="732" y="741"/>
                </a:cubicBezTo>
                <a:cubicBezTo>
                  <a:pt x="650" y="822"/>
                  <a:pt x="542" y="868"/>
                  <a:pt x="434" y="868"/>
                </a:cubicBezTo>
                <a:close/>
                <a:moveTo>
                  <a:pt x="434" y="63"/>
                </a:moveTo>
                <a:lnTo>
                  <a:pt x="434" y="63"/>
                </a:lnTo>
                <a:cubicBezTo>
                  <a:pt x="334" y="63"/>
                  <a:pt x="235" y="100"/>
                  <a:pt x="162" y="172"/>
                </a:cubicBezTo>
                <a:cubicBezTo>
                  <a:pt x="90" y="244"/>
                  <a:pt x="54" y="334"/>
                  <a:pt x="54" y="434"/>
                </a:cubicBezTo>
                <a:cubicBezTo>
                  <a:pt x="54" y="533"/>
                  <a:pt x="90" y="633"/>
                  <a:pt x="162" y="696"/>
                </a:cubicBezTo>
                <a:cubicBezTo>
                  <a:pt x="235" y="768"/>
                  <a:pt x="334" y="813"/>
                  <a:pt x="434" y="813"/>
                </a:cubicBezTo>
                <a:cubicBezTo>
                  <a:pt x="533" y="813"/>
                  <a:pt x="623" y="768"/>
                  <a:pt x="695" y="696"/>
                </a:cubicBezTo>
                <a:cubicBezTo>
                  <a:pt x="768" y="633"/>
                  <a:pt x="804" y="533"/>
                  <a:pt x="804" y="434"/>
                </a:cubicBezTo>
                <a:cubicBezTo>
                  <a:pt x="804" y="334"/>
                  <a:pt x="768" y="244"/>
                  <a:pt x="695" y="172"/>
                </a:cubicBezTo>
                <a:cubicBezTo>
                  <a:pt x="623" y="100"/>
                  <a:pt x="533" y="63"/>
                  <a:pt x="434" y="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4004248" y="5584603"/>
            <a:ext cx="473383" cy="302964"/>
          </a:xfrm>
          <a:custGeom>
            <a:avLst/>
            <a:gdLst/>
            <a:ahLst/>
            <a:cxnLst/>
            <a:rect l="l" t="t" r="r" b="b"/>
            <a:pathLst>
              <a:path w="443" h="281" extrusionOk="0">
                <a:moveTo>
                  <a:pt x="433" y="54"/>
                </a:moveTo>
                <a:lnTo>
                  <a:pt x="433" y="54"/>
                </a:lnTo>
                <a:cubicBezTo>
                  <a:pt x="216" y="271"/>
                  <a:pt x="216" y="271"/>
                  <a:pt x="216" y="271"/>
                </a:cubicBezTo>
                <a:cubicBezTo>
                  <a:pt x="207" y="271"/>
                  <a:pt x="199" y="280"/>
                  <a:pt x="189" y="280"/>
                </a:cubicBezTo>
                <a:cubicBezTo>
                  <a:pt x="27" y="280"/>
                  <a:pt x="27" y="280"/>
                  <a:pt x="27" y="280"/>
                </a:cubicBezTo>
                <a:cubicBezTo>
                  <a:pt x="18" y="280"/>
                  <a:pt x="0" y="271"/>
                  <a:pt x="0" y="253"/>
                </a:cubicBezTo>
                <a:cubicBezTo>
                  <a:pt x="0" y="235"/>
                  <a:pt x="18" y="226"/>
                  <a:pt x="27" y="226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388" y="9"/>
                  <a:pt x="388" y="9"/>
                  <a:pt x="388" y="9"/>
                </a:cubicBezTo>
                <a:cubicBezTo>
                  <a:pt x="406" y="0"/>
                  <a:pt x="424" y="0"/>
                  <a:pt x="433" y="9"/>
                </a:cubicBezTo>
                <a:cubicBezTo>
                  <a:pt x="442" y="27"/>
                  <a:pt x="442" y="45"/>
                  <a:pt x="433" y="5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9658593" y="5390518"/>
            <a:ext cx="923096" cy="932565"/>
          </a:xfrm>
          <a:custGeom>
            <a:avLst/>
            <a:gdLst/>
            <a:ahLst/>
            <a:cxnLst/>
            <a:rect l="l" t="t" r="r" b="b"/>
            <a:pathLst>
              <a:path w="859" h="869" extrusionOk="0">
                <a:moveTo>
                  <a:pt x="424" y="868"/>
                </a:moveTo>
                <a:lnTo>
                  <a:pt x="424" y="868"/>
                </a:lnTo>
                <a:cubicBezTo>
                  <a:pt x="316" y="868"/>
                  <a:pt x="207" y="822"/>
                  <a:pt x="126" y="741"/>
                </a:cubicBezTo>
                <a:cubicBezTo>
                  <a:pt x="45" y="660"/>
                  <a:pt x="0" y="551"/>
                  <a:pt x="0" y="434"/>
                </a:cubicBezTo>
                <a:cubicBezTo>
                  <a:pt x="0" y="316"/>
                  <a:pt x="45" y="208"/>
                  <a:pt x="126" y="127"/>
                </a:cubicBezTo>
                <a:cubicBezTo>
                  <a:pt x="207" y="45"/>
                  <a:pt x="316" y="0"/>
                  <a:pt x="424" y="0"/>
                </a:cubicBezTo>
                <a:cubicBezTo>
                  <a:pt x="542" y="0"/>
                  <a:pt x="650" y="45"/>
                  <a:pt x="731" y="127"/>
                </a:cubicBezTo>
                <a:cubicBezTo>
                  <a:pt x="813" y="208"/>
                  <a:pt x="858" y="316"/>
                  <a:pt x="858" y="434"/>
                </a:cubicBezTo>
                <a:cubicBezTo>
                  <a:pt x="858" y="551"/>
                  <a:pt x="813" y="660"/>
                  <a:pt x="731" y="741"/>
                </a:cubicBezTo>
                <a:cubicBezTo>
                  <a:pt x="650" y="822"/>
                  <a:pt x="542" y="868"/>
                  <a:pt x="424" y="868"/>
                </a:cubicBezTo>
                <a:close/>
                <a:moveTo>
                  <a:pt x="424" y="63"/>
                </a:moveTo>
                <a:lnTo>
                  <a:pt x="424" y="63"/>
                </a:lnTo>
                <a:cubicBezTo>
                  <a:pt x="325" y="63"/>
                  <a:pt x="235" y="100"/>
                  <a:pt x="162" y="172"/>
                </a:cubicBezTo>
                <a:cubicBezTo>
                  <a:pt x="90" y="244"/>
                  <a:pt x="54" y="334"/>
                  <a:pt x="54" y="434"/>
                </a:cubicBezTo>
                <a:cubicBezTo>
                  <a:pt x="54" y="533"/>
                  <a:pt x="90" y="633"/>
                  <a:pt x="162" y="696"/>
                </a:cubicBezTo>
                <a:cubicBezTo>
                  <a:pt x="235" y="768"/>
                  <a:pt x="325" y="813"/>
                  <a:pt x="424" y="813"/>
                </a:cubicBezTo>
                <a:cubicBezTo>
                  <a:pt x="533" y="813"/>
                  <a:pt x="623" y="768"/>
                  <a:pt x="695" y="696"/>
                </a:cubicBezTo>
                <a:cubicBezTo>
                  <a:pt x="768" y="633"/>
                  <a:pt x="804" y="533"/>
                  <a:pt x="804" y="434"/>
                </a:cubicBezTo>
                <a:cubicBezTo>
                  <a:pt x="804" y="334"/>
                  <a:pt x="768" y="244"/>
                  <a:pt x="695" y="172"/>
                </a:cubicBezTo>
                <a:cubicBezTo>
                  <a:pt x="623" y="100"/>
                  <a:pt x="533" y="63"/>
                  <a:pt x="424" y="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9824278" y="5565667"/>
            <a:ext cx="582258" cy="487581"/>
          </a:xfrm>
          <a:custGeom>
            <a:avLst/>
            <a:gdLst/>
            <a:ahLst/>
            <a:cxnLst/>
            <a:rect l="l" t="t" r="r" b="b"/>
            <a:pathLst>
              <a:path w="543" h="453" extrusionOk="0">
                <a:moveTo>
                  <a:pt x="533" y="45"/>
                </a:moveTo>
                <a:lnTo>
                  <a:pt x="533" y="45"/>
                </a:lnTo>
                <a:cubicBezTo>
                  <a:pt x="208" y="443"/>
                  <a:pt x="208" y="443"/>
                  <a:pt x="208" y="443"/>
                </a:cubicBezTo>
                <a:lnTo>
                  <a:pt x="208" y="452"/>
                </a:lnTo>
                <a:lnTo>
                  <a:pt x="208" y="452"/>
                </a:lnTo>
                <a:cubicBezTo>
                  <a:pt x="199" y="452"/>
                  <a:pt x="199" y="452"/>
                  <a:pt x="199" y="452"/>
                </a:cubicBezTo>
                <a:lnTo>
                  <a:pt x="199" y="452"/>
                </a:lnTo>
                <a:lnTo>
                  <a:pt x="199" y="452"/>
                </a:lnTo>
                <a:lnTo>
                  <a:pt x="199" y="452"/>
                </a:lnTo>
                <a:lnTo>
                  <a:pt x="199" y="452"/>
                </a:lnTo>
                <a:lnTo>
                  <a:pt x="199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lnTo>
                  <a:pt x="190" y="452"/>
                </a:lnTo>
                <a:cubicBezTo>
                  <a:pt x="190" y="452"/>
                  <a:pt x="190" y="452"/>
                  <a:pt x="181" y="452"/>
                </a:cubicBez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72" y="452"/>
                </a:lnTo>
                <a:lnTo>
                  <a:pt x="172" y="452"/>
                </a:lnTo>
                <a:lnTo>
                  <a:pt x="172" y="452"/>
                </a:lnTo>
                <a:lnTo>
                  <a:pt x="172" y="452"/>
                </a:lnTo>
                <a:cubicBezTo>
                  <a:pt x="18" y="289"/>
                  <a:pt x="18" y="289"/>
                  <a:pt x="18" y="289"/>
                </a:cubicBezTo>
                <a:cubicBezTo>
                  <a:pt x="0" y="280"/>
                  <a:pt x="0" y="262"/>
                  <a:pt x="18" y="253"/>
                </a:cubicBezTo>
                <a:cubicBezTo>
                  <a:pt x="27" y="244"/>
                  <a:pt x="36" y="244"/>
                  <a:pt x="45" y="253"/>
                </a:cubicBezTo>
                <a:cubicBezTo>
                  <a:pt x="190" y="397"/>
                  <a:pt x="190" y="397"/>
                  <a:pt x="190" y="397"/>
                </a:cubicBezTo>
                <a:cubicBezTo>
                  <a:pt x="488" y="18"/>
                  <a:pt x="488" y="18"/>
                  <a:pt x="488" y="18"/>
                </a:cubicBezTo>
                <a:cubicBezTo>
                  <a:pt x="497" y="9"/>
                  <a:pt x="515" y="0"/>
                  <a:pt x="524" y="9"/>
                </a:cubicBezTo>
                <a:cubicBezTo>
                  <a:pt x="533" y="18"/>
                  <a:pt x="542" y="36"/>
                  <a:pt x="533" y="4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7890723" y="5679279"/>
            <a:ext cx="904161" cy="222488"/>
          </a:xfrm>
          <a:custGeom>
            <a:avLst/>
            <a:gdLst/>
            <a:ahLst/>
            <a:cxnLst/>
            <a:rect l="l" t="t" r="r" b="b"/>
            <a:pathLst>
              <a:path w="841" h="209" extrusionOk="0">
                <a:moveTo>
                  <a:pt x="27" y="208"/>
                </a:moveTo>
                <a:lnTo>
                  <a:pt x="27" y="208"/>
                </a:lnTo>
                <a:cubicBezTo>
                  <a:pt x="27" y="208"/>
                  <a:pt x="18" y="199"/>
                  <a:pt x="9" y="199"/>
                </a:cubicBezTo>
                <a:cubicBezTo>
                  <a:pt x="0" y="181"/>
                  <a:pt x="0" y="172"/>
                  <a:pt x="9" y="154"/>
                </a:cubicBezTo>
                <a:cubicBezTo>
                  <a:pt x="118" y="54"/>
                  <a:pt x="262" y="0"/>
                  <a:pt x="425" y="0"/>
                </a:cubicBezTo>
                <a:cubicBezTo>
                  <a:pt x="578" y="0"/>
                  <a:pt x="732" y="54"/>
                  <a:pt x="831" y="154"/>
                </a:cubicBezTo>
                <a:cubicBezTo>
                  <a:pt x="840" y="163"/>
                  <a:pt x="840" y="181"/>
                  <a:pt x="831" y="190"/>
                </a:cubicBezTo>
                <a:cubicBezTo>
                  <a:pt x="822" y="199"/>
                  <a:pt x="804" y="208"/>
                  <a:pt x="795" y="190"/>
                </a:cubicBezTo>
                <a:cubicBezTo>
                  <a:pt x="696" y="109"/>
                  <a:pt x="569" y="54"/>
                  <a:pt x="425" y="54"/>
                </a:cubicBezTo>
                <a:cubicBezTo>
                  <a:pt x="280" y="54"/>
                  <a:pt x="144" y="109"/>
                  <a:pt x="54" y="199"/>
                </a:cubicBezTo>
                <a:cubicBezTo>
                  <a:pt x="45" y="199"/>
                  <a:pt x="36" y="208"/>
                  <a:pt x="27" y="20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8241028" y="6252074"/>
            <a:ext cx="213021" cy="213021"/>
          </a:xfrm>
          <a:custGeom>
            <a:avLst/>
            <a:gdLst/>
            <a:ahLst/>
            <a:cxnLst/>
            <a:rect l="l" t="t" r="r" b="b"/>
            <a:pathLst>
              <a:path w="200" h="200" extrusionOk="0">
                <a:moveTo>
                  <a:pt x="100" y="55"/>
                </a:moveTo>
                <a:lnTo>
                  <a:pt x="100" y="55"/>
                </a:lnTo>
                <a:cubicBezTo>
                  <a:pt x="127" y="55"/>
                  <a:pt x="145" y="73"/>
                  <a:pt x="145" y="100"/>
                </a:cubicBezTo>
                <a:cubicBezTo>
                  <a:pt x="145" y="127"/>
                  <a:pt x="127" y="145"/>
                  <a:pt x="100" y="145"/>
                </a:cubicBezTo>
                <a:cubicBezTo>
                  <a:pt x="72" y="145"/>
                  <a:pt x="55" y="127"/>
                  <a:pt x="55" y="100"/>
                </a:cubicBezTo>
                <a:cubicBezTo>
                  <a:pt x="55" y="73"/>
                  <a:pt x="72" y="55"/>
                  <a:pt x="100" y="55"/>
                </a:cubicBezTo>
                <a:lnTo>
                  <a:pt x="100" y="0"/>
                </a:lnTo>
                <a:lnTo>
                  <a:pt x="100" y="0"/>
                </a:lnTo>
                <a:cubicBezTo>
                  <a:pt x="46" y="0"/>
                  <a:pt x="0" y="45"/>
                  <a:pt x="0" y="100"/>
                </a:cubicBezTo>
                <a:cubicBezTo>
                  <a:pt x="0" y="154"/>
                  <a:pt x="46" y="199"/>
                  <a:pt x="100" y="199"/>
                </a:cubicBezTo>
                <a:cubicBezTo>
                  <a:pt x="154" y="199"/>
                  <a:pt x="199" y="154"/>
                  <a:pt x="199" y="100"/>
                </a:cubicBezTo>
                <a:cubicBezTo>
                  <a:pt x="199" y="45"/>
                  <a:pt x="154" y="0"/>
                  <a:pt x="100" y="0"/>
                </a:cubicBezTo>
                <a:lnTo>
                  <a:pt x="100" y="5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17990131" y="5854433"/>
            <a:ext cx="710076" cy="184617"/>
          </a:xfrm>
          <a:custGeom>
            <a:avLst/>
            <a:gdLst/>
            <a:ahLst/>
            <a:cxnLst/>
            <a:rect l="l" t="t" r="r" b="b"/>
            <a:pathLst>
              <a:path w="661" h="173" extrusionOk="0">
                <a:moveTo>
                  <a:pt x="28" y="172"/>
                </a:moveTo>
                <a:lnTo>
                  <a:pt x="28" y="172"/>
                </a:lnTo>
                <a:cubicBezTo>
                  <a:pt x="18" y="172"/>
                  <a:pt x="9" y="172"/>
                  <a:pt x="9" y="162"/>
                </a:cubicBezTo>
                <a:cubicBezTo>
                  <a:pt x="0" y="153"/>
                  <a:pt x="0" y="135"/>
                  <a:pt x="9" y="126"/>
                </a:cubicBezTo>
                <a:cubicBezTo>
                  <a:pt x="91" y="45"/>
                  <a:pt x="208" y="0"/>
                  <a:pt x="335" y="0"/>
                </a:cubicBezTo>
                <a:cubicBezTo>
                  <a:pt x="452" y="0"/>
                  <a:pt x="570" y="45"/>
                  <a:pt x="651" y="117"/>
                </a:cubicBezTo>
                <a:cubicBezTo>
                  <a:pt x="660" y="126"/>
                  <a:pt x="660" y="144"/>
                  <a:pt x="651" y="153"/>
                </a:cubicBezTo>
                <a:cubicBezTo>
                  <a:pt x="642" y="172"/>
                  <a:pt x="624" y="172"/>
                  <a:pt x="615" y="162"/>
                </a:cubicBezTo>
                <a:cubicBezTo>
                  <a:pt x="543" y="90"/>
                  <a:pt x="443" y="54"/>
                  <a:pt x="335" y="54"/>
                </a:cubicBezTo>
                <a:cubicBezTo>
                  <a:pt x="217" y="54"/>
                  <a:pt x="118" y="99"/>
                  <a:pt x="46" y="162"/>
                </a:cubicBezTo>
                <a:cubicBezTo>
                  <a:pt x="46" y="172"/>
                  <a:pt x="37" y="172"/>
                  <a:pt x="28" y="172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8094277" y="6029582"/>
            <a:ext cx="497051" cy="146748"/>
          </a:xfrm>
          <a:custGeom>
            <a:avLst/>
            <a:gdLst/>
            <a:ahLst/>
            <a:cxnLst/>
            <a:rect l="l" t="t" r="r" b="b"/>
            <a:pathLst>
              <a:path w="461" h="137" extrusionOk="0">
                <a:moveTo>
                  <a:pt x="27" y="136"/>
                </a:moveTo>
                <a:lnTo>
                  <a:pt x="27" y="136"/>
                </a:lnTo>
                <a:cubicBezTo>
                  <a:pt x="18" y="136"/>
                  <a:pt x="18" y="136"/>
                  <a:pt x="9" y="127"/>
                </a:cubicBezTo>
                <a:cubicBezTo>
                  <a:pt x="0" y="118"/>
                  <a:pt x="0" y="100"/>
                  <a:pt x="9" y="91"/>
                </a:cubicBezTo>
                <a:cubicBezTo>
                  <a:pt x="63" y="37"/>
                  <a:pt x="144" y="0"/>
                  <a:pt x="235" y="0"/>
                </a:cubicBezTo>
                <a:cubicBezTo>
                  <a:pt x="316" y="0"/>
                  <a:pt x="397" y="37"/>
                  <a:pt x="452" y="82"/>
                </a:cubicBezTo>
                <a:cubicBezTo>
                  <a:pt x="460" y="91"/>
                  <a:pt x="460" y="109"/>
                  <a:pt x="452" y="127"/>
                </a:cubicBezTo>
                <a:cubicBezTo>
                  <a:pt x="443" y="136"/>
                  <a:pt x="424" y="136"/>
                  <a:pt x="415" y="127"/>
                </a:cubicBezTo>
                <a:cubicBezTo>
                  <a:pt x="370" y="82"/>
                  <a:pt x="298" y="55"/>
                  <a:pt x="235" y="55"/>
                </a:cubicBezTo>
                <a:cubicBezTo>
                  <a:pt x="162" y="55"/>
                  <a:pt x="90" y="82"/>
                  <a:pt x="45" y="127"/>
                </a:cubicBezTo>
                <a:cubicBezTo>
                  <a:pt x="45" y="136"/>
                  <a:pt x="36" y="136"/>
                  <a:pt x="27" y="13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6079816" y="10072271"/>
            <a:ext cx="388175" cy="388175"/>
          </a:xfrm>
          <a:custGeom>
            <a:avLst/>
            <a:gdLst/>
            <a:ahLst/>
            <a:cxnLst/>
            <a:rect l="l" t="t" r="r" b="b"/>
            <a:pathLst>
              <a:path w="363" h="363" extrusionOk="0">
                <a:moveTo>
                  <a:pt x="253" y="362"/>
                </a:moveTo>
                <a:lnTo>
                  <a:pt x="253" y="362"/>
                </a:lnTo>
                <a:cubicBezTo>
                  <a:pt x="244" y="362"/>
                  <a:pt x="244" y="353"/>
                  <a:pt x="235" y="353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0" y="118"/>
                  <a:pt x="0" y="64"/>
                  <a:pt x="28" y="27"/>
                </a:cubicBezTo>
                <a:cubicBezTo>
                  <a:pt x="45" y="9"/>
                  <a:pt x="73" y="0"/>
                  <a:pt x="91" y="0"/>
                </a:cubicBezTo>
                <a:cubicBezTo>
                  <a:pt x="118" y="0"/>
                  <a:pt x="136" y="9"/>
                  <a:pt x="154" y="27"/>
                </a:cubicBezTo>
                <a:cubicBezTo>
                  <a:pt x="353" y="235"/>
                  <a:pt x="353" y="235"/>
                  <a:pt x="353" y="235"/>
                </a:cubicBezTo>
                <a:cubicBezTo>
                  <a:pt x="362" y="235"/>
                  <a:pt x="362" y="244"/>
                  <a:pt x="362" y="253"/>
                </a:cubicBezTo>
                <a:cubicBezTo>
                  <a:pt x="362" y="262"/>
                  <a:pt x="362" y="271"/>
                  <a:pt x="353" y="271"/>
                </a:cubicBezTo>
                <a:cubicBezTo>
                  <a:pt x="271" y="353"/>
                  <a:pt x="271" y="353"/>
                  <a:pt x="271" y="353"/>
                </a:cubicBezTo>
                <a:cubicBezTo>
                  <a:pt x="271" y="353"/>
                  <a:pt x="262" y="362"/>
                  <a:pt x="253" y="362"/>
                </a:cubicBezTo>
                <a:close/>
                <a:moveTo>
                  <a:pt x="91" y="64"/>
                </a:moveTo>
                <a:lnTo>
                  <a:pt x="91" y="64"/>
                </a:lnTo>
                <a:lnTo>
                  <a:pt x="91" y="64"/>
                </a:lnTo>
                <a:cubicBezTo>
                  <a:pt x="82" y="64"/>
                  <a:pt x="82" y="64"/>
                  <a:pt x="73" y="73"/>
                </a:cubicBezTo>
                <a:cubicBezTo>
                  <a:pt x="64" y="82"/>
                  <a:pt x="64" y="100"/>
                  <a:pt x="73" y="109"/>
                </a:cubicBezTo>
                <a:cubicBezTo>
                  <a:pt x="253" y="290"/>
                  <a:pt x="253" y="290"/>
                  <a:pt x="253" y="290"/>
                </a:cubicBezTo>
                <a:cubicBezTo>
                  <a:pt x="298" y="253"/>
                  <a:pt x="298" y="253"/>
                  <a:pt x="298" y="25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09" y="64"/>
                  <a:pt x="100" y="64"/>
                  <a:pt x="91" y="6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5592234" y="9589421"/>
            <a:ext cx="582260" cy="582258"/>
          </a:xfrm>
          <a:custGeom>
            <a:avLst/>
            <a:gdLst/>
            <a:ahLst/>
            <a:cxnLst/>
            <a:rect l="l" t="t" r="r" b="b"/>
            <a:pathLst>
              <a:path w="544" h="543" extrusionOk="0">
                <a:moveTo>
                  <a:pt x="272" y="542"/>
                </a:moveTo>
                <a:lnTo>
                  <a:pt x="272" y="542"/>
                </a:lnTo>
                <a:cubicBezTo>
                  <a:pt x="118" y="542"/>
                  <a:pt x="0" y="424"/>
                  <a:pt x="0" y="271"/>
                </a:cubicBezTo>
                <a:cubicBezTo>
                  <a:pt x="0" y="117"/>
                  <a:pt x="118" y="0"/>
                  <a:pt x="272" y="0"/>
                </a:cubicBezTo>
                <a:cubicBezTo>
                  <a:pt x="425" y="0"/>
                  <a:pt x="543" y="117"/>
                  <a:pt x="543" y="271"/>
                </a:cubicBezTo>
                <a:cubicBezTo>
                  <a:pt x="543" y="424"/>
                  <a:pt x="425" y="542"/>
                  <a:pt x="272" y="542"/>
                </a:cubicBezTo>
                <a:close/>
                <a:moveTo>
                  <a:pt x="272" y="54"/>
                </a:moveTo>
                <a:lnTo>
                  <a:pt x="272" y="54"/>
                </a:lnTo>
                <a:cubicBezTo>
                  <a:pt x="154" y="54"/>
                  <a:pt x="55" y="153"/>
                  <a:pt x="55" y="271"/>
                </a:cubicBezTo>
                <a:cubicBezTo>
                  <a:pt x="55" y="388"/>
                  <a:pt x="154" y="488"/>
                  <a:pt x="272" y="488"/>
                </a:cubicBezTo>
                <a:cubicBezTo>
                  <a:pt x="389" y="488"/>
                  <a:pt x="489" y="388"/>
                  <a:pt x="489" y="271"/>
                </a:cubicBezTo>
                <a:cubicBezTo>
                  <a:pt x="489" y="153"/>
                  <a:pt x="389" y="54"/>
                  <a:pt x="272" y="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13758089" y="9542082"/>
            <a:ext cx="757410" cy="923092"/>
          </a:xfrm>
          <a:custGeom>
            <a:avLst/>
            <a:gdLst/>
            <a:ahLst/>
            <a:cxnLst/>
            <a:rect l="l" t="t" r="r" b="b"/>
            <a:pathLst>
              <a:path w="705" h="860" extrusionOk="0">
                <a:moveTo>
                  <a:pt x="695" y="669"/>
                </a:moveTo>
                <a:lnTo>
                  <a:pt x="695" y="669"/>
                </a:lnTo>
                <a:cubicBezTo>
                  <a:pt x="659" y="633"/>
                  <a:pt x="641" y="570"/>
                  <a:pt x="632" y="497"/>
                </a:cubicBezTo>
                <a:cubicBezTo>
                  <a:pt x="614" y="425"/>
                  <a:pt x="614" y="362"/>
                  <a:pt x="614" y="308"/>
                </a:cubicBezTo>
                <a:cubicBezTo>
                  <a:pt x="623" y="290"/>
                  <a:pt x="623" y="271"/>
                  <a:pt x="623" y="262"/>
                </a:cubicBezTo>
                <a:cubicBezTo>
                  <a:pt x="623" y="244"/>
                  <a:pt x="623" y="226"/>
                  <a:pt x="623" y="217"/>
                </a:cubicBezTo>
                <a:cubicBezTo>
                  <a:pt x="596" y="91"/>
                  <a:pt x="479" y="0"/>
                  <a:pt x="352" y="0"/>
                </a:cubicBezTo>
                <a:cubicBezTo>
                  <a:pt x="289" y="0"/>
                  <a:pt x="226" y="18"/>
                  <a:pt x="180" y="55"/>
                </a:cubicBezTo>
                <a:cubicBezTo>
                  <a:pt x="126" y="91"/>
                  <a:pt x="99" y="145"/>
                  <a:pt x="81" y="208"/>
                </a:cubicBezTo>
                <a:cubicBezTo>
                  <a:pt x="81" y="226"/>
                  <a:pt x="81" y="244"/>
                  <a:pt x="81" y="262"/>
                </a:cubicBezTo>
                <a:cubicBezTo>
                  <a:pt x="81" y="271"/>
                  <a:pt x="81" y="290"/>
                  <a:pt x="81" y="317"/>
                </a:cubicBezTo>
                <a:cubicBezTo>
                  <a:pt x="81" y="326"/>
                  <a:pt x="81" y="326"/>
                  <a:pt x="81" y="326"/>
                </a:cubicBezTo>
                <a:lnTo>
                  <a:pt x="81" y="326"/>
                </a:lnTo>
                <a:cubicBezTo>
                  <a:pt x="81" y="371"/>
                  <a:pt x="81" y="434"/>
                  <a:pt x="72" y="497"/>
                </a:cubicBezTo>
                <a:cubicBezTo>
                  <a:pt x="63" y="579"/>
                  <a:pt x="45" y="633"/>
                  <a:pt x="9" y="669"/>
                </a:cubicBezTo>
                <a:cubicBezTo>
                  <a:pt x="0" y="687"/>
                  <a:pt x="0" y="696"/>
                  <a:pt x="9" y="714"/>
                </a:cubicBezTo>
                <a:cubicBezTo>
                  <a:pt x="9" y="723"/>
                  <a:pt x="27" y="732"/>
                  <a:pt x="45" y="732"/>
                </a:cubicBezTo>
                <a:lnTo>
                  <a:pt x="45" y="732"/>
                </a:lnTo>
                <a:cubicBezTo>
                  <a:pt x="144" y="732"/>
                  <a:pt x="144" y="732"/>
                  <a:pt x="144" y="732"/>
                </a:cubicBezTo>
                <a:cubicBezTo>
                  <a:pt x="162" y="768"/>
                  <a:pt x="189" y="796"/>
                  <a:pt x="226" y="823"/>
                </a:cubicBezTo>
                <a:cubicBezTo>
                  <a:pt x="262" y="850"/>
                  <a:pt x="307" y="859"/>
                  <a:pt x="352" y="859"/>
                </a:cubicBezTo>
                <a:cubicBezTo>
                  <a:pt x="397" y="859"/>
                  <a:pt x="442" y="850"/>
                  <a:pt x="488" y="823"/>
                </a:cubicBezTo>
                <a:cubicBezTo>
                  <a:pt x="515" y="796"/>
                  <a:pt x="542" y="768"/>
                  <a:pt x="560" y="732"/>
                </a:cubicBezTo>
                <a:cubicBezTo>
                  <a:pt x="668" y="732"/>
                  <a:pt x="668" y="732"/>
                  <a:pt x="668" y="732"/>
                </a:cubicBezTo>
                <a:lnTo>
                  <a:pt x="668" y="732"/>
                </a:lnTo>
                <a:cubicBezTo>
                  <a:pt x="678" y="732"/>
                  <a:pt x="695" y="723"/>
                  <a:pt x="704" y="714"/>
                </a:cubicBezTo>
                <a:cubicBezTo>
                  <a:pt x="704" y="696"/>
                  <a:pt x="704" y="687"/>
                  <a:pt x="695" y="669"/>
                </a:cubicBezTo>
                <a:close/>
                <a:moveTo>
                  <a:pt x="451" y="777"/>
                </a:moveTo>
                <a:lnTo>
                  <a:pt x="451" y="777"/>
                </a:lnTo>
                <a:cubicBezTo>
                  <a:pt x="425" y="796"/>
                  <a:pt x="388" y="805"/>
                  <a:pt x="352" y="805"/>
                </a:cubicBezTo>
                <a:cubicBezTo>
                  <a:pt x="316" y="805"/>
                  <a:pt x="280" y="796"/>
                  <a:pt x="253" y="777"/>
                </a:cubicBezTo>
                <a:cubicBezTo>
                  <a:pt x="235" y="759"/>
                  <a:pt x="226" y="750"/>
                  <a:pt x="217" y="732"/>
                </a:cubicBezTo>
                <a:cubicBezTo>
                  <a:pt x="352" y="732"/>
                  <a:pt x="352" y="732"/>
                  <a:pt x="352" y="732"/>
                </a:cubicBezTo>
                <a:cubicBezTo>
                  <a:pt x="497" y="732"/>
                  <a:pt x="497" y="732"/>
                  <a:pt x="497" y="732"/>
                </a:cubicBezTo>
                <a:cubicBezTo>
                  <a:pt x="479" y="750"/>
                  <a:pt x="470" y="759"/>
                  <a:pt x="451" y="777"/>
                </a:cubicBezTo>
                <a:close/>
                <a:moveTo>
                  <a:pt x="587" y="678"/>
                </a:moveTo>
                <a:lnTo>
                  <a:pt x="587" y="678"/>
                </a:lnTo>
                <a:lnTo>
                  <a:pt x="587" y="678"/>
                </a:lnTo>
                <a:cubicBezTo>
                  <a:pt x="352" y="678"/>
                  <a:pt x="352" y="678"/>
                  <a:pt x="352" y="678"/>
                </a:cubicBezTo>
                <a:cubicBezTo>
                  <a:pt x="72" y="678"/>
                  <a:pt x="72" y="678"/>
                  <a:pt x="72" y="678"/>
                </a:cubicBezTo>
                <a:cubicBezTo>
                  <a:pt x="99" y="633"/>
                  <a:pt x="117" y="579"/>
                  <a:pt x="135" y="506"/>
                </a:cubicBezTo>
                <a:cubicBezTo>
                  <a:pt x="144" y="434"/>
                  <a:pt x="144" y="362"/>
                  <a:pt x="135" y="317"/>
                </a:cubicBezTo>
                <a:cubicBezTo>
                  <a:pt x="135" y="308"/>
                  <a:pt x="135" y="308"/>
                  <a:pt x="135" y="308"/>
                </a:cubicBezTo>
                <a:lnTo>
                  <a:pt x="135" y="308"/>
                </a:lnTo>
                <a:cubicBezTo>
                  <a:pt x="135" y="281"/>
                  <a:pt x="135" y="262"/>
                  <a:pt x="135" y="253"/>
                </a:cubicBezTo>
                <a:cubicBezTo>
                  <a:pt x="135" y="244"/>
                  <a:pt x="135" y="226"/>
                  <a:pt x="135" y="217"/>
                </a:cubicBezTo>
                <a:cubicBezTo>
                  <a:pt x="144" y="172"/>
                  <a:pt x="172" y="127"/>
                  <a:pt x="217" y="100"/>
                </a:cubicBezTo>
                <a:cubicBezTo>
                  <a:pt x="253" y="73"/>
                  <a:pt x="298" y="55"/>
                  <a:pt x="352" y="55"/>
                </a:cubicBezTo>
                <a:cubicBezTo>
                  <a:pt x="451" y="55"/>
                  <a:pt x="542" y="127"/>
                  <a:pt x="560" y="226"/>
                </a:cubicBezTo>
                <a:cubicBezTo>
                  <a:pt x="569" y="235"/>
                  <a:pt x="569" y="244"/>
                  <a:pt x="569" y="253"/>
                </a:cubicBezTo>
                <a:cubicBezTo>
                  <a:pt x="569" y="271"/>
                  <a:pt x="560" y="290"/>
                  <a:pt x="560" y="308"/>
                </a:cubicBezTo>
                <a:cubicBezTo>
                  <a:pt x="560" y="362"/>
                  <a:pt x="560" y="434"/>
                  <a:pt x="569" y="506"/>
                </a:cubicBezTo>
                <a:cubicBezTo>
                  <a:pt x="587" y="579"/>
                  <a:pt x="605" y="633"/>
                  <a:pt x="632" y="678"/>
                </a:cubicBezTo>
                <a:lnTo>
                  <a:pt x="587" y="67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7814983" y="9589421"/>
            <a:ext cx="951495" cy="814220"/>
          </a:xfrm>
          <a:custGeom>
            <a:avLst/>
            <a:gdLst/>
            <a:ahLst/>
            <a:cxnLst/>
            <a:rect l="l" t="t" r="r" b="b"/>
            <a:pathLst>
              <a:path w="886" h="760" extrusionOk="0">
                <a:moveTo>
                  <a:pt x="443" y="759"/>
                </a:moveTo>
                <a:lnTo>
                  <a:pt x="443" y="759"/>
                </a:lnTo>
                <a:cubicBezTo>
                  <a:pt x="433" y="759"/>
                  <a:pt x="424" y="759"/>
                  <a:pt x="424" y="759"/>
                </a:cubicBezTo>
                <a:cubicBezTo>
                  <a:pt x="126" y="460"/>
                  <a:pt x="126" y="460"/>
                  <a:pt x="126" y="460"/>
                </a:cubicBezTo>
                <a:lnTo>
                  <a:pt x="126" y="460"/>
                </a:lnTo>
                <a:cubicBezTo>
                  <a:pt x="72" y="406"/>
                  <a:pt x="72" y="406"/>
                  <a:pt x="72" y="406"/>
                </a:cubicBezTo>
                <a:cubicBezTo>
                  <a:pt x="27" y="361"/>
                  <a:pt x="0" y="298"/>
                  <a:pt x="0" y="235"/>
                </a:cubicBezTo>
                <a:cubicBezTo>
                  <a:pt x="0" y="171"/>
                  <a:pt x="27" y="117"/>
                  <a:pt x="72" y="72"/>
                </a:cubicBezTo>
                <a:cubicBezTo>
                  <a:pt x="117" y="27"/>
                  <a:pt x="171" y="0"/>
                  <a:pt x="235" y="0"/>
                </a:cubicBezTo>
                <a:cubicBezTo>
                  <a:pt x="298" y="0"/>
                  <a:pt x="361" y="27"/>
                  <a:pt x="406" y="72"/>
                </a:cubicBezTo>
                <a:cubicBezTo>
                  <a:pt x="443" y="108"/>
                  <a:pt x="443" y="108"/>
                  <a:pt x="443" y="108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524" y="27"/>
                  <a:pt x="587" y="0"/>
                  <a:pt x="650" y="0"/>
                </a:cubicBezTo>
                <a:cubicBezTo>
                  <a:pt x="714" y="0"/>
                  <a:pt x="768" y="27"/>
                  <a:pt x="813" y="72"/>
                </a:cubicBezTo>
                <a:cubicBezTo>
                  <a:pt x="858" y="117"/>
                  <a:pt x="885" y="171"/>
                  <a:pt x="885" y="235"/>
                </a:cubicBezTo>
                <a:cubicBezTo>
                  <a:pt x="885" y="298"/>
                  <a:pt x="858" y="361"/>
                  <a:pt x="813" y="406"/>
                </a:cubicBezTo>
                <a:lnTo>
                  <a:pt x="813" y="406"/>
                </a:lnTo>
                <a:cubicBezTo>
                  <a:pt x="759" y="460"/>
                  <a:pt x="759" y="460"/>
                  <a:pt x="759" y="460"/>
                </a:cubicBezTo>
                <a:cubicBezTo>
                  <a:pt x="759" y="460"/>
                  <a:pt x="759" y="460"/>
                  <a:pt x="750" y="460"/>
                </a:cubicBezTo>
                <a:cubicBezTo>
                  <a:pt x="461" y="759"/>
                  <a:pt x="461" y="759"/>
                  <a:pt x="461" y="759"/>
                </a:cubicBezTo>
                <a:cubicBezTo>
                  <a:pt x="452" y="759"/>
                  <a:pt x="452" y="759"/>
                  <a:pt x="443" y="759"/>
                </a:cubicBezTo>
                <a:close/>
                <a:moveTo>
                  <a:pt x="171" y="424"/>
                </a:moveTo>
                <a:lnTo>
                  <a:pt x="171" y="424"/>
                </a:lnTo>
                <a:cubicBezTo>
                  <a:pt x="443" y="695"/>
                  <a:pt x="443" y="695"/>
                  <a:pt x="443" y="695"/>
                </a:cubicBezTo>
                <a:cubicBezTo>
                  <a:pt x="714" y="424"/>
                  <a:pt x="714" y="424"/>
                  <a:pt x="714" y="424"/>
                </a:cubicBezTo>
                <a:lnTo>
                  <a:pt x="714" y="424"/>
                </a:lnTo>
                <a:cubicBezTo>
                  <a:pt x="777" y="361"/>
                  <a:pt x="777" y="361"/>
                  <a:pt x="777" y="361"/>
                </a:cubicBezTo>
                <a:cubicBezTo>
                  <a:pt x="804" y="334"/>
                  <a:pt x="822" y="289"/>
                  <a:pt x="822" y="235"/>
                </a:cubicBezTo>
                <a:cubicBezTo>
                  <a:pt x="822" y="189"/>
                  <a:pt x="804" y="144"/>
                  <a:pt x="777" y="108"/>
                </a:cubicBezTo>
                <a:cubicBezTo>
                  <a:pt x="741" y="72"/>
                  <a:pt x="696" y="54"/>
                  <a:pt x="650" y="54"/>
                </a:cubicBezTo>
                <a:cubicBezTo>
                  <a:pt x="596" y="54"/>
                  <a:pt x="551" y="72"/>
                  <a:pt x="524" y="108"/>
                </a:cubicBezTo>
                <a:cubicBezTo>
                  <a:pt x="461" y="171"/>
                  <a:pt x="461" y="171"/>
                  <a:pt x="461" y="171"/>
                </a:cubicBezTo>
                <a:cubicBezTo>
                  <a:pt x="461" y="171"/>
                  <a:pt x="452" y="180"/>
                  <a:pt x="443" y="180"/>
                </a:cubicBezTo>
                <a:cubicBezTo>
                  <a:pt x="433" y="180"/>
                  <a:pt x="424" y="171"/>
                  <a:pt x="424" y="171"/>
                </a:cubicBezTo>
                <a:cubicBezTo>
                  <a:pt x="361" y="108"/>
                  <a:pt x="361" y="108"/>
                  <a:pt x="361" y="108"/>
                </a:cubicBezTo>
                <a:cubicBezTo>
                  <a:pt x="334" y="72"/>
                  <a:pt x="289" y="54"/>
                  <a:pt x="235" y="54"/>
                </a:cubicBezTo>
                <a:cubicBezTo>
                  <a:pt x="190" y="54"/>
                  <a:pt x="144" y="72"/>
                  <a:pt x="108" y="108"/>
                </a:cubicBezTo>
                <a:cubicBezTo>
                  <a:pt x="72" y="144"/>
                  <a:pt x="54" y="189"/>
                  <a:pt x="54" y="235"/>
                </a:cubicBezTo>
                <a:cubicBezTo>
                  <a:pt x="54" y="289"/>
                  <a:pt x="72" y="334"/>
                  <a:pt x="108" y="361"/>
                </a:cubicBezTo>
                <a:cubicBezTo>
                  <a:pt x="171" y="424"/>
                  <a:pt x="171" y="424"/>
                  <a:pt x="171" y="424"/>
                </a:cubicBezTo>
                <a:close/>
                <a:moveTo>
                  <a:pt x="795" y="379"/>
                </a:moveTo>
                <a:lnTo>
                  <a:pt x="795" y="3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9824278" y="9480544"/>
            <a:ext cx="591727" cy="932565"/>
          </a:xfrm>
          <a:custGeom>
            <a:avLst/>
            <a:gdLst/>
            <a:ahLst/>
            <a:cxnLst/>
            <a:rect l="l" t="t" r="r" b="b"/>
            <a:pathLst>
              <a:path w="552" h="869" extrusionOk="0">
                <a:moveTo>
                  <a:pt x="280" y="868"/>
                </a:moveTo>
                <a:lnTo>
                  <a:pt x="280" y="868"/>
                </a:lnTo>
                <a:cubicBezTo>
                  <a:pt x="271" y="868"/>
                  <a:pt x="262" y="859"/>
                  <a:pt x="262" y="850"/>
                </a:cubicBezTo>
                <a:cubicBezTo>
                  <a:pt x="253" y="850"/>
                  <a:pt x="199" y="750"/>
                  <a:pt x="136" y="633"/>
                </a:cubicBezTo>
                <a:cubicBezTo>
                  <a:pt x="45" y="470"/>
                  <a:pt x="0" y="344"/>
                  <a:pt x="0" y="280"/>
                </a:cubicBezTo>
                <a:cubicBezTo>
                  <a:pt x="0" y="127"/>
                  <a:pt x="127" y="0"/>
                  <a:pt x="280" y="0"/>
                </a:cubicBezTo>
                <a:cubicBezTo>
                  <a:pt x="425" y="0"/>
                  <a:pt x="551" y="127"/>
                  <a:pt x="551" y="280"/>
                </a:cubicBezTo>
                <a:cubicBezTo>
                  <a:pt x="551" y="344"/>
                  <a:pt x="506" y="461"/>
                  <a:pt x="425" y="633"/>
                </a:cubicBezTo>
                <a:cubicBezTo>
                  <a:pt x="371" y="750"/>
                  <a:pt x="307" y="850"/>
                  <a:pt x="307" y="850"/>
                </a:cubicBezTo>
                <a:cubicBezTo>
                  <a:pt x="298" y="859"/>
                  <a:pt x="289" y="868"/>
                  <a:pt x="280" y="868"/>
                </a:cubicBezTo>
                <a:close/>
                <a:moveTo>
                  <a:pt x="280" y="54"/>
                </a:moveTo>
                <a:lnTo>
                  <a:pt x="280" y="54"/>
                </a:lnTo>
                <a:cubicBezTo>
                  <a:pt x="154" y="54"/>
                  <a:pt x="63" y="154"/>
                  <a:pt x="63" y="280"/>
                </a:cubicBezTo>
                <a:cubicBezTo>
                  <a:pt x="63" y="316"/>
                  <a:pt x="82" y="407"/>
                  <a:pt x="181" y="606"/>
                </a:cubicBezTo>
                <a:cubicBezTo>
                  <a:pt x="217" y="678"/>
                  <a:pt x="262" y="741"/>
                  <a:pt x="280" y="786"/>
                </a:cubicBezTo>
                <a:cubicBezTo>
                  <a:pt x="307" y="741"/>
                  <a:pt x="344" y="678"/>
                  <a:pt x="380" y="606"/>
                </a:cubicBezTo>
                <a:cubicBezTo>
                  <a:pt x="479" y="407"/>
                  <a:pt x="497" y="316"/>
                  <a:pt x="497" y="280"/>
                </a:cubicBezTo>
                <a:cubicBezTo>
                  <a:pt x="497" y="154"/>
                  <a:pt x="398" y="54"/>
                  <a:pt x="280" y="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9989961" y="9636759"/>
            <a:ext cx="274562" cy="274562"/>
          </a:xfrm>
          <a:custGeom>
            <a:avLst/>
            <a:gdLst/>
            <a:ahLst/>
            <a:cxnLst/>
            <a:rect l="l" t="t" r="r" b="b"/>
            <a:pathLst>
              <a:path w="254" h="254" extrusionOk="0">
                <a:moveTo>
                  <a:pt x="126" y="253"/>
                </a:moveTo>
                <a:lnTo>
                  <a:pt x="126" y="253"/>
                </a:lnTo>
                <a:cubicBezTo>
                  <a:pt x="54" y="253"/>
                  <a:pt x="0" y="190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99" y="0"/>
                  <a:pt x="253" y="54"/>
                  <a:pt x="253" y="126"/>
                </a:cubicBezTo>
                <a:cubicBezTo>
                  <a:pt x="253" y="190"/>
                  <a:pt x="199" y="253"/>
                  <a:pt x="126" y="253"/>
                </a:cubicBezTo>
                <a:close/>
                <a:moveTo>
                  <a:pt x="126" y="54"/>
                </a:moveTo>
                <a:lnTo>
                  <a:pt x="126" y="54"/>
                </a:lnTo>
                <a:cubicBezTo>
                  <a:pt x="81" y="54"/>
                  <a:pt x="54" y="81"/>
                  <a:pt x="54" y="126"/>
                </a:cubicBezTo>
                <a:cubicBezTo>
                  <a:pt x="54" y="162"/>
                  <a:pt x="81" y="190"/>
                  <a:pt x="126" y="190"/>
                </a:cubicBezTo>
                <a:cubicBezTo>
                  <a:pt x="162" y="190"/>
                  <a:pt x="199" y="162"/>
                  <a:pt x="199" y="126"/>
                </a:cubicBezTo>
                <a:cubicBezTo>
                  <a:pt x="199" y="81"/>
                  <a:pt x="162" y="54"/>
                  <a:pt x="126" y="5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"/>
          <p:cNvGrpSpPr/>
          <p:nvPr/>
        </p:nvGrpSpPr>
        <p:grpSpPr>
          <a:xfrm>
            <a:off x="4432548" y="6534911"/>
            <a:ext cx="3119385" cy="1476107"/>
            <a:chOff x="2985788" y="10396931"/>
            <a:chExt cx="3634800" cy="1476107"/>
          </a:xfrm>
        </p:grpSpPr>
        <p:sp>
          <p:nvSpPr>
            <p:cNvPr id="52" name="Google Shape;52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8553361" y="6534911"/>
            <a:ext cx="3119385" cy="1476107"/>
            <a:chOff x="2985788" y="10396931"/>
            <a:chExt cx="3634800" cy="1476107"/>
          </a:xfrm>
        </p:grpSpPr>
        <p:sp>
          <p:nvSpPr>
            <p:cNvPr id="55" name="Google Shape;55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3"/>
          <p:cNvGrpSpPr/>
          <p:nvPr/>
        </p:nvGrpSpPr>
        <p:grpSpPr>
          <a:xfrm>
            <a:off x="12643373" y="6597611"/>
            <a:ext cx="3119385" cy="1476107"/>
            <a:chOff x="2985788" y="10396931"/>
            <a:chExt cx="3634800" cy="1476107"/>
          </a:xfrm>
        </p:grpSpPr>
        <p:sp>
          <p:nvSpPr>
            <p:cNvPr id="58" name="Google Shape;58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60;p3"/>
          <p:cNvGrpSpPr/>
          <p:nvPr/>
        </p:nvGrpSpPr>
        <p:grpSpPr>
          <a:xfrm>
            <a:off x="16733373" y="6592423"/>
            <a:ext cx="3119385" cy="1476107"/>
            <a:chOff x="2985788" y="10396931"/>
            <a:chExt cx="3634800" cy="1476107"/>
          </a:xfrm>
        </p:grpSpPr>
        <p:sp>
          <p:nvSpPr>
            <p:cNvPr id="61" name="Google Shape;61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4381686" y="10772886"/>
            <a:ext cx="3119385" cy="1476107"/>
            <a:chOff x="2985788" y="10396931"/>
            <a:chExt cx="3634800" cy="1476107"/>
          </a:xfrm>
        </p:grpSpPr>
        <p:sp>
          <p:nvSpPr>
            <p:cNvPr id="64" name="Google Shape;64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8502498" y="10772886"/>
            <a:ext cx="3119385" cy="1476107"/>
            <a:chOff x="2985788" y="10396931"/>
            <a:chExt cx="3634800" cy="1476107"/>
          </a:xfrm>
        </p:grpSpPr>
        <p:sp>
          <p:nvSpPr>
            <p:cNvPr id="67" name="Google Shape;67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12592511" y="10835586"/>
            <a:ext cx="3119385" cy="1476107"/>
            <a:chOff x="2985788" y="10396931"/>
            <a:chExt cx="3634800" cy="1476107"/>
          </a:xfrm>
        </p:grpSpPr>
        <p:sp>
          <p:nvSpPr>
            <p:cNvPr id="70" name="Google Shape;70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16682511" y="10830398"/>
            <a:ext cx="3119385" cy="1476107"/>
            <a:chOff x="2985788" y="10396931"/>
            <a:chExt cx="3634800" cy="1476107"/>
          </a:xfrm>
        </p:grpSpPr>
        <p:sp>
          <p:nvSpPr>
            <p:cNvPr id="73" name="Google Shape;73;p3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3"/>
          <p:cNvSpPr txBox="1"/>
          <p:nvPr/>
        </p:nvSpPr>
        <p:spPr>
          <a:xfrm>
            <a:off x="10408325" y="819825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451398" y="2183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4984897" y="1082659"/>
            <a:ext cx="5777589" cy="5777589"/>
          </a:xfrm>
          <a:custGeom>
            <a:avLst/>
            <a:gdLst/>
            <a:ahLst/>
            <a:cxnLst/>
            <a:rect l="l" t="t" r="r" b="b"/>
            <a:pathLst>
              <a:path w="5622" h="5622" extrusionOk="0">
                <a:moveTo>
                  <a:pt x="4698" y="4168"/>
                </a:moveTo>
                <a:lnTo>
                  <a:pt x="4698" y="4168"/>
                </a:lnTo>
                <a:cubicBezTo>
                  <a:pt x="4653" y="4124"/>
                  <a:pt x="4581" y="4115"/>
                  <a:pt x="4492" y="4142"/>
                </a:cubicBezTo>
                <a:cubicBezTo>
                  <a:pt x="4483" y="4133"/>
                  <a:pt x="4465" y="4124"/>
                  <a:pt x="4456" y="4115"/>
                </a:cubicBezTo>
                <a:cubicBezTo>
                  <a:pt x="4429" y="4079"/>
                  <a:pt x="4411" y="4052"/>
                  <a:pt x="4402" y="4034"/>
                </a:cubicBezTo>
                <a:cubicBezTo>
                  <a:pt x="5621" y="2815"/>
                  <a:pt x="5621" y="2815"/>
                  <a:pt x="5621" y="2815"/>
                </a:cubicBezTo>
                <a:cubicBezTo>
                  <a:pt x="2815" y="0"/>
                  <a:pt x="2815" y="0"/>
                  <a:pt x="2815" y="0"/>
                </a:cubicBezTo>
                <a:cubicBezTo>
                  <a:pt x="0" y="2815"/>
                  <a:pt x="0" y="2815"/>
                  <a:pt x="0" y="2815"/>
                </a:cubicBezTo>
                <a:cubicBezTo>
                  <a:pt x="1219" y="4034"/>
                  <a:pt x="1219" y="4034"/>
                  <a:pt x="1219" y="4034"/>
                </a:cubicBezTo>
                <a:cubicBezTo>
                  <a:pt x="1237" y="4025"/>
                  <a:pt x="1273" y="4016"/>
                  <a:pt x="1300" y="3989"/>
                </a:cubicBezTo>
                <a:cubicBezTo>
                  <a:pt x="1318" y="3971"/>
                  <a:pt x="1327" y="3953"/>
                  <a:pt x="1336" y="3944"/>
                </a:cubicBezTo>
                <a:cubicBezTo>
                  <a:pt x="1300" y="3864"/>
                  <a:pt x="1309" y="3783"/>
                  <a:pt x="1354" y="3738"/>
                </a:cubicBezTo>
                <a:cubicBezTo>
                  <a:pt x="1434" y="3657"/>
                  <a:pt x="1623" y="3702"/>
                  <a:pt x="1775" y="3855"/>
                </a:cubicBezTo>
                <a:cubicBezTo>
                  <a:pt x="1919" y="4007"/>
                  <a:pt x="1972" y="4195"/>
                  <a:pt x="1892" y="4276"/>
                </a:cubicBezTo>
                <a:cubicBezTo>
                  <a:pt x="1847" y="4321"/>
                  <a:pt x="1766" y="4321"/>
                  <a:pt x="1685" y="4294"/>
                </a:cubicBezTo>
                <a:cubicBezTo>
                  <a:pt x="1677" y="4303"/>
                  <a:pt x="1658" y="4312"/>
                  <a:pt x="1650" y="4330"/>
                </a:cubicBezTo>
                <a:cubicBezTo>
                  <a:pt x="1614" y="4357"/>
                  <a:pt x="1605" y="4384"/>
                  <a:pt x="1596" y="4402"/>
                </a:cubicBezTo>
                <a:cubicBezTo>
                  <a:pt x="2815" y="5621"/>
                  <a:pt x="2815" y="5621"/>
                  <a:pt x="2815" y="5621"/>
                </a:cubicBezTo>
                <a:cubicBezTo>
                  <a:pt x="4035" y="4411"/>
                  <a:pt x="4035" y="4411"/>
                  <a:pt x="4035" y="4411"/>
                </a:cubicBezTo>
                <a:cubicBezTo>
                  <a:pt x="4052" y="4411"/>
                  <a:pt x="4079" y="4429"/>
                  <a:pt x="4106" y="4455"/>
                </a:cubicBezTo>
                <a:cubicBezTo>
                  <a:pt x="4124" y="4464"/>
                  <a:pt x="4133" y="4482"/>
                  <a:pt x="4142" y="4491"/>
                </a:cubicBezTo>
                <a:cubicBezTo>
                  <a:pt x="4115" y="4581"/>
                  <a:pt x="4115" y="4653"/>
                  <a:pt x="4160" y="4706"/>
                </a:cubicBezTo>
                <a:cubicBezTo>
                  <a:pt x="4250" y="4787"/>
                  <a:pt x="4438" y="4733"/>
                  <a:pt x="4581" y="4581"/>
                </a:cubicBezTo>
                <a:cubicBezTo>
                  <a:pt x="4734" y="4437"/>
                  <a:pt x="4788" y="4249"/>
                  <a:pt x="4698" y="41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4984897" y="6855726"/>
            <a:ext cx="5777589" cy="5777615"/>
          </a:xfrm>
          <a:custGeom>
            <a:avLst/>
            <a:gdLst/>
            <a:ahLst/>
            <a:cxnLst/>
            <a:rect l="l" t="t" r="r" b="b"/>
            <a:pathLst>
              <a:path w="5622" h="5621" extrusionOk="0">
                <a:moveTo>
                  <a:pt x="4402" y="1595"/>
                </a:moveTo>
                <a:lnTo>
                  <a:pt x="4402" y="1595"/>
                </a:lnTo>
                <a:cubicBezTo>
                  <a:pt x="4384" y="1603"/>
                  <a:pt x="4357" y="1613"/>
                  <a:pt x="4330" y="1640"/>
                </a:cubicBezTo>
                <a:cubicBezTo>
                  <a:pt x="4312" y="1657"/>
                  <a:pt x="4303" y="1666"/>
                  <a:pt x="4294" y="1684"/>
                </a:cubicBezTo>
                <a:cubicBezTo>
                  <a:pt x="4321" y="1765"/>
                  <a:pt x="4321" y="1846"/>
                  <a:pt x="4276" y="1891"/>
                </a:cubicBezTo>
                <a:cubicBezTo>
                  <a:pt x="4187" y="1971"/>
                  <a:pt x="3999" y="1917"/>
                  <a:pt x="3855" y="1774"/>
                </a:cubicBezTo>
                <a:cubicBezTo>
                  <a:pt x="3703" y="1622"/>
                  <a:pt x="3649" y="1433"/>
                  <a:pt x="3738" y="1353"/>
                </a:cubicBezTo>
                <a:cubicBezTo>
                  <a:pt x="3783" y="1308"/>
                  <a:pt x="3855" y="1299"/>
                  <a:pt x="3945" y="1335"/>
                </a:cubicBezTo>
                <a:cubicBezTo>
                  <a:pt x="3954" y="1326"/>
                  <a:pt x="3972" y="1308"/>
                  <a:pt x="3981" y="1299"/>
                </a:cubicBezTo>
                <a:cubicBezTo>
                  <a:pt x="4016" y="1272"/>
                  <a:pt x="4025" y="1236"/>
                  <a:pt x="4035" y="1218"/>
                </a:cubicBezTo>
                <a:cubicBezTo>
                  <a:pt x="2815" y="0"/>
                  <a:pt x="2815" y="0"/>
                  <a:pt x="2815" y="0"/>
                </a:cubicBezTo>
                <a:cubicBezTo>
                  <a:pt x="1596" y="1218"/>
                  <a:pt x="1596" y="1218"/>
                  <a:pt x="1596" y="1218"/>
                </a:cubicBezTo>
                <a:cubicBezTo>
                  <a:pt x="1578" y="1209"/>
                  <a:pt x="1551" y="1200"/>
                  <a:pt x="1515" y="1173"/>
                </a:cubicBezTo>
                <a:cubicBezTo>
                  <a:pt x="1506" y="1155"/>
                  <a:pt x="1497" y="1146"/>
                  <a:pt x="1488" y="1128"/>
                </a:cubicBezTo>
                <a:cubicBezTo>
                  <a:pt x="1515" y="1048"/>
                  <a:pt x="1506" y="967"/>
                  <a:pt x="1461" y="922"/>
                </a:cubicBezTo>
                <a:cubicBezTo>
                  <a:pt x="1381" y="842"/>
                  <a:pt x="1192" y="895"/>
                  <a:pt x="1040" y="1039"/>
                </a:cubicBezTo>
                <a:cubicBezTo>
                  <a:pt x="896" y="1191"/>
                  <a:pt x="843" y="1379"/>
                  <a:pt x="923" y="1460"/>
                </a:cubicBezTo>
                <a:cubicBezTo>
                  <a:pt x="968" y="1505"/>
                  <a:pt x="1049" y="1514"/>
                  <a:pt x="1130" y="1478"/>
                </a:cubicBezTo>
                <a:cubicBezTo>
                  <a:pt x="1147" y="1487"/>
                  <a:pt x="1166" y="1505"/>
                  <a:pt x="1174" y="1514"/>
                </a:cubicBezTo>
                <a:cubicBezTo>
                  <a:pt x="1201" y="1541"/>
                  <a:pt x="1219" y="1577"/>
                  <a:pt x="1219" y="1595"/>
                </a:cubicBezTo>
                <a:cubicBezTo>
                  <a:pt x="0" y="2814"/>
                  <a:pt x="0" y="2814"/>
                  <a:pt x="0" y="2814"/>
                </a:cubicBezTo>
                <a:cubicBezTo>
                  <a:pt x="2815" y="5620"/>
                  <a:pt x="2815" y="5620"/>
                  <a:pt x="2815" y="5620"/>
                </a:cubicBezTo>
                <a:cubicBezTo>
                  <a:pt x="5621" y="2814"/>
                  <a:pt x="5621" y="2814"/>
                  <a:pt x="5621" y="2814"/>
                </a:cubicBezTo>
                <a:lnTo>
                  <a:pt x="4402" y="1595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7875961" y="3973724"/>
            <a:ext cx="5777601" cy="5777615"/>
          </a:xfrm>
          <a:custGeom>
            <a:avLst/>
            <a:gdLst/>
            <a:ahLst/>
            <a:cxnLst/>
            <a:rect l="l" t="t" r="r" b="b"/>
            <a:pathLst>
              <a:path w="5621" h="5621" extrusionOk="0">
                <a:moveTo>
                  <a:pt x="2806" y="0"/>
                </a:moveTo>
                <a:lnTo>
                  <a:pt x="2806" y="0"/>
                </a:lnTo>
                <a:cubicBezTo>
                  <a:pt x="1587" y="1219"/>
                  <a:pt x="1587" y="1219"/>
                  <a:pt x="1587" y="1219"/>
                </a:cubicBezTo>
                <a:cubicBezTo>
                  <a:pt x="1596" y="1237"/>
                  <a:pt x="1614" y="1264"/>
                  <a:pt x="1641" y="1300"/>
                </a:cubicBezTo>
                <a:cubicBezTo>
                  <a:pt x="1650" y="1309"/>
                  <a:pt x="1668" y="1318"/>
                  <a:pt x="1677" y="1327"/>
                </a:cubicBezTo>
                <a:cubicBezTo>
                  <a:pt x="1766" y="1300"/>
                  <a:pt x="1838" y="1309"/>
                  <a:pt x="1883" y="1353"/>
                </a:cubicBezTo>
                <a:cubicBezTo>
                  <a:pt x="1973" y="1434"/>
                  <a:pt x="1919" y="1622"/>
                  <a:pt x="1766" y="1766"/>
                </a:cubicBezTo>
                <a:cubicBezTo>
                  <a:pt x="1623" y="1918"/>
                  <a:pt x="1435" y="1972"/>
                  <a:pt x="1345" y="1891"/>
                </a:cubicBezTo>
                <a:cubicBezTo>
                  <a:pt x="1300" y="1838"/>
                  <a:pt x="1300" y="1766"/>
                  <a:pt x="1327" y="1676"/>
                </a:cubicBezTo>
                <a:cubicBezTo>
                  <a:pt x="1318" y="1667"/>
                  <a:pt x="1309" y="1649"/>
                  <a:pt x="1291" y="1640"/>
                </a:cubicBezTo>
                <a:cubicBezTo>
                  <a:pt x="1264" y="1614"/>
                  <a:pt x="1237" y="1596"/>
                  <a:pt x="1220" y="1596"/>
                </a:cubicBezTo>
                <a:cubicBezTo>
                  <a:pt x="0" y="2806"/>
                  <a:pt x="0" y="2806"/>
                  <a:pt x="0" y="2806"/>
                </a:cubicBezTo>
                <a:lnTo>
                  <a:pt x="0" y="2806"/>
                </a:lnTo>
                <a:cubicBezTo>
                  <a:pt x="1220" y="4024"/>
                  <a:pt x="1220" y="4024"/>
                  <a:pt x="1220" y="4024"/>
                </a:cubicBezTo>
                <a:cubicBezTo>
                  <a:pt x="1210" y="4042"/>
                  <a:pt x="1201" y="4078"/>
                  <a:pt x="1166" y="4105"/>
                </a:cubicBezTo>
                <a:cubicBezTo>
                  <a:pt x="1157" y="4114"/>
                  <a:pt x="1139" y="4132"/>
                  <a:pt x="1130" y="4141"/>
                </a:cubicBezTo>
                <a:cubicBezTo>
                  <a:pt x="1040" y="4105"/>
                  <a:pt x="968" y="4114"/>
                  <a:pt x="923" y="4159"/>
                </a:cubicBezTo>
                <a:cubicBezTo>
                  <a:pt x="834" y="4239"/>
                  <a:pt x="888" y="4428"/>
                  <a:pt x="1040" y="4580"/>
                </a:cubicBezTo>
                <a:cubicBezTo>
                  <a:pt x="1184" y="4723"/>
                  <a:pt x="1372" y="4777"/>
                  <a:pt x="1461" y="4697"/>
                </a:cubicBezTo>
                <a:cubicBezTo>
                  <a:pt x="1506" y="4652"/>
                  <a:pt x="1506" y="4571"/>
                  <a:pt x="1479" y="4490"/>
                </a:cubicBezTo>
                <a:cubicBezTo>
                  <a:pt x="1488" y="4472"/>
                  <a:pt x="1497" y="4463"/>
                  <a:pt x="1515" y="4446"/>
                </a:cubicBezTo>
                <a:cubicBezTo>
                  <a:pt x="1542" y="4419"/>
                  <a:pt x="1569" y="4409"/>
                  <a:pt x="1587" y="4401"/>
                </a:cubicBezTo>
                <a:cubicBezTo>
                  <a:pt x="2806" y="5620"/>
                  <a:pt x="2806" y="5620"/>
                  <a:pt x="2806" y="5620"/>
                </a:cubicBezTo>
                <a:lnTo>
                  <a:pt x="2806" y="5620"/>
                </a:lnTo>
                <a:cubicBezTo>
                  <a:pt x="5620" y="2806"/>
                  <a:pt x="5620" y="2806"/>
                  <a:pt x="5620" y="2806"/>
                </a:cubicBezTo>
                <a:lnTo>
                  <a:pt x="2806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2098362" y="3973724"/>
            <a:ext cx="5777589" cy="5777615"/>
          </a:xfrm>
          <a:custGeom>
            <a:avLst/>
            <a:gdLst/>
            <a:ahLst/>
            <a:cxnLst/>
            <a:rect l="l" t="t" r="r" b="b"/>
            <a:pathLst>
              <a:path w="5622" h="5621" extrusionOk="0">
                <a:moveTo>
                  <a:pt x="4402" y="1587"/>
                </a:moveTo>
                <a:lnTo>
                  <a:pt x="4402" y="1587"/>
                </a:lnTo>
                <a:cubicBezTo>
                  <a:pt x="4411" y="1569"/>
                  <a:pt x="4420" y="1542"/>
                  <a:pt x="4456" y="1515"/>
                </a:cubicBezTo>
                <a:cubicBezTo>
                  <a:pt x="4464" y="1497"/>
                  <a:pt x="4483" y="1488"/>
                  <a:pt x="4491" y="1479"/>
                </a:cubicBezTo>
                <a:cubicBezTo>
                  <a:pt x="4572" y="1506"/>
                  <a:pt x="4653" y="1506"/>
                  <a:pt x="4698" y="1461"/>
                </a:cubicBezTo>
                <a:cubicBezTo>
                  <a:pt x="4778" y="1380"/>
                  <a:pt x="4725" y="1192"/>
                  <a:pt x="4581" y="1040"/>
                </a:cubicBezTo>
                <a:cubicBezTo>
                  <a:pt x="4429" y="887"/>
                  <a:pt x="4240" y="842"/>
                  <a:pt x="4160" y="923"/>
                </a:cubicBezTo>
                <a:cubicBezTo>
                  <a:pt x="4115" y="968"/>
                  <a:pt x="4106" y="1049"/>
                  <a:pt x="4142" y="1129"/>
                </a:cubicBezTo>
                <a:cubicBezTo>
                  <a:pt x="4133" y="1138"/>
                  <a:pt x="4124" y="1156"/>
                  <a:pt x="4106" y="1174"/>
                </a:cubicBezTo>
                <a:cubicBezTo>
                  <a:pt x="4079" y="1201"/>
                  <a:pt x="4043" y="1210"/>
                  <a:pt x="4025" y="1219"/>
                </a:cubicBezTo>
                <a:cubicBezTo>
                  <a:pt x="2806" y="0"/>
                  <a:pt x="2806" y="0"/>
                  <a:pt x="2806" y="0"/>
                </a:cubicBezTo>
                <a:lnTo>
                  <a:pt x="2806" y="0"/>
                </a:lnTo>
                <a:cubicBezTo>
                  <a:pt x="0" y="2806"/>
                  <a:pt x="0" y="2806"/>
                  <a:pt x="0" y="2806"/>
                </a:cubicBezTo>
                <a:cubicBezTo>
                  <a:pt x="2806" y="5620"/>
                  <a:pt x="2806" y="5620"/>
                  <a:pt x="2806" y="5620"/>
                </a:cubicBezTo>
                <a:cubicBezTo>
                  <a:pt x="4025" y="4401"/>
                  <a:pt x="4025" y="4401"/>
                  <a:pt x="4025" y="4401"/>
                </a:cubicBezTo>
                <a:cubicBezTo>
                  <a:pt x="4025" y="4383"/>
                  <a:pt x="4007" y="4347"/>
                  <a:pt x="3980" y="4320"/>
                </a:cubicBezTo>
                <a:cubicBezTo>
                  <a:pt x="3972" y="4311"/>
                  <a:pt x="3953" y="4293"/>
                  <a:pt x="3936" y="4284"/>
                </a:cubicBezTo>
                <a:cubicBezTo>
                  <a:pt x="3855" y="4320"/>
                  <a:pt x="3774" y="4311"/>
                  <a:pt x="3729" y="4266"/>
                </a:cubicBezTo>
                <a:cubicBezTo>
                  <a:pt x="3649" y="4185"/>
                  <a:pt x="3702" y="3997"/>
                  <a:pt x="3846" y="3845"/>
                </a:cubicBezTo>
                <a:cubicBezTo>
                  <a:pt x="3998" y="3701"/>
                  <a:pt x="4187" y="3648"/>
                  <a:pt x="4267" y="3728"/>
                </a:cubicBezTo>
                <a:cubicBezTo>
                  <a:pt x="4312" y="3773"/>
                  <a:pt x="4321" y="3854"/>
                  <a:pt x="4294" y="3934"/>
                </a:cubicBezTo>
                <a:cubicBezTo>
                  <a:pt x="4303" y="3952"/>
                  <a:pt x="4312" y="3961"/>
                  <a:pt x="4321" y="3979"/>
                </a:cubicBezTo>
                <a:cubicBezTo>
                  <a:pt x="4357" y="4006"/>
                  <a:pt x="4384" y="4015"/>
                  <a:pt x="4402" y="4024"/>
                </a:cubicBezTo>
                <a:cubicBezTo>
                  <a:pt x="5621" y="2806"/>
                  <a:pt x="5621" y="2806"/>
                  <a:pt x="5621" y="2806"/>
                </a:cubicBezTo>
                <a:lnTo>
                  <a:pt x="5621" y="2806"/>
                </a:lnTo>
                <a:lnTo>
                  <a:pt x="4402" y="1587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4654099" y="5319566"/>
            <a:ext cx="675185" cy="783937"/>
          </a:xfrm>
          <a:custGeom>
            <a:avLst/>
            <a:gdLst/>
            <a:ahLst/>
            <a:cxnLst/>
            <a:rect l="l" t="t" r="r" b="b"/>
            <a:pathLst>
              <a:path w="656" h="763" extrusionOk="0">
                <a:moveTo>
                  <a:pt x="655" y="753"/>
                </a:moveTo>
                <a:lnTo>
                  <a:pt x="655" y="753"/>
                </a:lnTo>
                <a:lnTo>
                  <a:pt x="655" y="753"/>
                </a:lnTo>
                <a:lnTo>
                  <a:pt x="655" y="753"/>
                </a:lnTo>
                <a:lnTo>
                  <a:pt x="655" y="753"/>
                </a:lnTo>
                <a:lnTo>
                  <a:pt x="655" y="753"/>
                </a:lnTo>
                <a:lnTo>
                  <a:pt x="655" y="753"/>
                </a:lnTo>
                <a:cubicBezTo>
                  <a:pt x="655" y="744"/>
                  <a:pt x="655" y="744"/>
                  <a:pt x="655" y="744"/>
                </a:cubicBezTo>
                <a:lnTo>
                  <a:pt x="655" y="744"/>
                </a:lnTo>
                <a:lnTo>
                  <a:pt x="655" y="744"/>
                </a:lnTo>
                <a:lnTo>
                  <a:pt x="655" y="744"/>
                </a:lnTo>
                <a:cubicBezTo>
                  <a:pt x="655" y="744"/>
                  <a:pt x="655" y="744"/>
                  <a:pt x="655" y="735"/>
                </a:cubicBezTo>
                <a:lnTo>
                  <a:pt x="655" y="735"/>
                </a:lnTo>
                <a:lnTo>
                  <a:pt x="655" y="735"/>
                </a:lnTo>
                <a:lnTo>
                  <a:pt x="655" y="735"/>
                </a:lnTo>
                <a:cubicBezTo>
                  <a:pt x="655" y="726"/>
                  <a:pt x="655" y="726"/>
                  <a:pt x="655" y="726"/>
                </a:cubicBezTo>
                <a:lnTo>
                  <a:pt x="655" y="726"/>
                </a:lnTo>
                <a:lnTo>
                  <a:pt x="655" y="726"/>
                </a:lnTo>
                <a:lnTo>
                  <a:pt x="655" y="726"/>
                </a:lnTo>
                <a:cubicBezTo>
                  <a:pt x="350" y="18"/>
                  <a:pt x="350" y="18"/>
                  <a:pt x="350" y="18"/>
                </a:cubicBezTo>
                <a:lnTo>
                  <a:pt x="350" y="18"/>
                </a:lnTo>
                <a:lnTo>
                  <a:pt x="350" y="18"/>
                </a:lnTo>
                <a:lnTo>
                  <a:pt x="350" y="18"/>
                </a:lnTo>
                <a:lnTo>
                  <a:pt x="350" y="18"/>
                </a:lnTo>
                <a:lnTo>
                  <a:pt x="350" y="18"/>
                </a:lnTo>
                <a:lnTo>
                  <a:pt x="350" y="18"/>
                </a:lnTo>
                <a:cubicBezTo>
                  <a:pt x="350" y="18"/>
                  <a:pt x="350" y="18"/>
                  <a:pt x="350" y="9"/>
                </a:cubicBezTo>
                <a:lnTo>
                  <a:pt x="350" y="9"/>
                </a:lnTo>
                <a:lnTo>
                  <a:pt x="350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lnTo>
                  <a:pt x="341" y="9"/>
                </a:lnTo>
                <a:cubicBezTo>
                  <a:pt x="341" y="9"/>
                  <a:pt x="341" y="9"/>
                  <a:pt x="332" y="9"/>
                </a:cubicBezTo>
                <a:lnTo>
                  <a:pt x="332" y="9"/>
                </a:lnTo>
                <a:lnTo>
                  <a:pt x="332" y="9"/>
                </a:lnTo>
                <a:cubicBezTo>
                  <a:pt x="332" y="9"/>
                  <a:pt x="332" y="9"/>
                  <a:pt x="332" y="0"/>
                </a:cubicBezTo>
                <a:lnTo>
                  <a:pt x="332" y="0"/>
                </a:lnTo>
                <a:lnTo>
                  <a:pt x="332" y="0"/>
                </a:lnTo>
                <a:lnTo>
                  <a:pt x="332" y="0"/>
                </a:lnTo>
                <a:cubicBezTo>
                  <a:pt x="332" y="0"/>
                  <a:pt x="332" y="0"/>
                  <a:pt x="323" y="0"/>
                </a:cubicBezTo>
                <a:lnTo>
                  <a:pt x="323" y="0"/>
                </a:lnTo>
                <a:lnTo>
                  <a:pt x="323" y="0"/>
                </a:lnTo>
                <a:lnTo>
                  <a:pt x="323" y="0"/>
                </a:lnTo>
                <a:lnTo>
                  <a:pt x="323" y="0"/>
                </a:lnTo>
                <a:cubicBezTo>
                  <a:pt x="323" y="9"/>
                  <a:pt x="323" y="9"/>
                  <a:pt x="323" y="9"/>
                </a:cubicBezTo>
                <a:lnTo>
                  <a:pt x="323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lnTo>
                  <a:pt x="314" y="9"/>
                </a:lnTo>
                <a:cubicBezTo>
                  <a:pt x="314" y="9"/>
                  <a:pt x="314" y="9"/>
                  <a:pt x="305" y="9"/>
                </a:cubicBezTo>
                <a:lnTo>
                  <a:pt x="305" y="9"/>
                </a:lnTo>
                <a:lnTo>
                  <a:pt x="305" y="9"/>
                </a:lnTo>
                <a:lnTo>
                  <a:pt x="305" y="9"/>
                </a:lnTo>
                <a:cubicBezTo>
                  <a:pt x="305" y="18"/>
                  <a:pt x="305" y="18"/>
                  <a:pt x="305" y="18"/>
                </a:cubicBezTo>
                <a:lnTo>
                  <a:pt x="305" y="18"/>
                </a:lnTo>
                <a:lnTo>
                  <a:pt x="305" y="18"/>
                </a:lnTo>
                <a:lnTo>
                  <a:pt x="305" y="18"/>
                </a:lnTo>
                <a:lnTo>
                  <a:pt x="305" y="18"/>
                </a:lnTo>
                <a:lnTo>
                  <a:pt x="305" y="18"/>
                </a:lnTo>
                <a:lnTo>
                  <a:pt x="305" y="18"/>
                </a:lnTo>
                <a:cubicBezTo>
                  <a:pt x="0" y="726"/>
                  <a:pt x="0" y="726"/>
                  <a:pt x="0" y="726"/>
                </a:cubicBezTo>
                <a:lnTo>
                  <a:pt x="0" y="726"/>
                </a:lnTo>
                <a:lnTo>
                  <a:pt x="0" y="726"/>
                </a:lnTo>
                <a:lnTo>
                  <a:pt x="0" y="726"/>
                </a:lnTo>
                <a:lnTo>
                  <a:pt x="0" y="726"/>
                </a:lnTo>
                <a:cubicBezTo>
                  <a:pt x="0" y="735"/>
                  <a:pt x="0" y="735"/>
                  <a:pt x="0" y="735"/>
                </a:cubicBezTo>
                <a:lnTo>
                  <a:pt x="0" y="735"/>
                </a:lnTo>
                <a:lnTo>
                  <a:pt x="0" y="735"/>
                </a:lnTo>
                <a:lnTo>
                  <a:pt x="0" y="735"/>
                </a:lnTo>
                <a:lnTo>
                  <a:pt x="0" y="735"/>
                </a:lnTo>
                <a:cubicBezTo>
                  <a:pt x="0" y="744"/>
                  <a:pt x="0" y="744"/>
                  <a:pt x="0" y="744"/>
                </a:cubicBezTo>
                <a:lnTo>
                  <a:pt x="0" y="744"/>
                </a:lnTo>
                <a:lnTo>
                  <a:pt x="0" y="744"/>
                </a:lnTo>
                <a:lnTo>
                  <a:pt x="0" y="744"/>
                </a:lnTo>
                <a:lnTo>
                  <a:pt x="0" y="744"/>
                </a:lnTo>
                <a:lnTo>
                  <a:pt x="0" y="744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lnTo>
                  <a:pt x="0" y="753"/>
                </a:lnTo>
                <a:cubicBezTo>
                  <a:pt x="0" y="753"/>
                  <a:pt x="0" y="762"/>
                  <a:pt x="9" y="762"/>
                </a:cubicBezTo>
                <a:lnTo>
                  <a:pt x="9" y="762"/>
                </a:lnTo>
                <a:lnTo>
                  <a:pt x="9" y="762"/>
                </a:lnTo>
                <a:lnTo>
                  <a:pt x="9" y="762"/>
                </a:lnTo>
                <a:lnTo>
                  <a:pt x="9" y="762"/>
                </a:lnTo>
                <a:cubicBezTo>
                  <a:pt x="9" y="762"/>
                  <a:pt x="9" y="762"/>
                  <a:pt x="18" y="762"/>
                </a:cubicBez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lnTo>
                  <a:pt x="18" y="762"/>
                </a:lnTo>
                <a:cubicBezTo>
                  <a:pt x="27" y="762"/>
                  <a:pt x="27" y="762"/>
                  <a:pt x="27" y="762"/>
                </a:cubicBezTo>
                <a:lnTo>
                  <a:pt x="27" y="762"/>
                </a:lnTo>
                <a:lnTo>
                  <a:pt x="27" y="762"/>
                </a:lnTo>
                <a:lnTo>
                  <a:pt x="36" y="762"/>
                </a:lnTo>
                <a:lnTo>
                  <a:pt x="36" y="762"/>
                </a:lnTo>
                <a:lnTo>
                  <a:pt x="36" y="762"/>
                </a:lnTo>
                <a:lnTo>
                  <a:pt x="36" y="762"/>
                </a:lnTo>
                <a:lnTo>
                  <a:pt x="36" y="762"/>
                </a:lnTo>
                <a:cubicBezTo>
                  <a:pt x="323" y="573"/>
                  <a:pt x="323" y="573"/>
                  <a:pt x="323" y="573"/>
                </a:cubicBezTo>
                <a:cubicBezTo>
                  <a:pt x="610" y="762"/>
                  <a:pt x="610" y="762"/>
                  <a:pt x="610" y="762"/>
                </a:cubicBezTo>
                <a:lnTo>
                  <a:pt x="610" y="762"/>
                </a:lnTo>
                <a:cubicBezTo>
                  <a:pt x="610" y="762"/>
                  <a:pt x="610" y="762"/>
                  <a:pt x="619" y="762"/>
                </a:cubicBezTo>
                <a:lnTo>
                  <a:pt x="619" y="762"/>
                </a:lnTo>
                <a:lnTo>
                  <a:pt x="619" y="762"/>
                </a:lnTo>
                <a:cubicBezTo>
                  <a:pt x="619" y="762"/>
                  <a:pt x="619" y="762"/>
                  <a:pt x="628" y="762"/>
                </a:cubicBezTo>
                <a:lnTo>
                  <a:pt x="628" y="762"/>
                </a:lnTo>
                <a:lnTo>
                  <a:pt x="628" y="762"/>
                </a:lnTo>
                <a:lnTo>
                  <a:pt x="628" y="762"/>
                </a:lnTo>
                <a:lnTo>
                  <a:pt x="628" y="762"/>
                </a:lnTo>
                <a:cubicBezTo>
                  <a:pt x="637" y="762"/>
                  <a:pt x="637" y="762"/>
                  <a:pt x="637" y="762"/>
                </a:cubicBezTo>
                <a:lnTo>
                  <a:pt x="637" y="762"/>
                </a:lnTo>
                <a:lnTo>
                  <a:pt x="637" y="762"/>
                </a:lnTo>
                <a:lnTo>
                  <a:pt x="637" y="762"/>
                </a:lnTo>
                <a:lnTo>
                  <a:pt x="637" y="762"/>
                </a:lnTo>
                <a:lnTo>
                  <a:pt x="637" y="762"/>
                </a:lnTo>
                <a:lnTo>
                  <a:pt x="637" y="762"/>
                </a:lnTo>
                <a:lnTo>
                  <a:pt x="646" y="762"/>
                </a:lnTo>
                <a:lnTo>
                  <a:pt x="646" y="762"/>
                </a:lnTo>
                <a:lnTo>
                  <a:pt x="646" y="762"/>
                </a:lnTo>
                <a:lnTo>
                  <a:pt x="646" y="762"/>
                </a:lnTo>
                <a:lnTo>
                  <a:pt x="646" y="762"/>
                </a:lnTo>
                <a:lnTo>
                  <a:pt x="646" y="753"/>
                </a:lnTo>
                <a:cubicBezTo>
                  <a:pt x="646" y="753"/>
                  <a:pt x="646" y="753"/>
                  <a:pt x="655" y="753"/>
                </a:cubicBezTo>
                <a:close/>
                <a:moveTo>
                  <a:pt x="341" y="520"/>
                </a:moveTo>
                <a:lnTo>
                  <a:pt x="341" y="520"/>
                </a:lnTo>
                <a:lnTo>
                  <a:pt x="341" y="520"/>
                </a:lnTo>
                <a:lnTo>
                  <a:pt x="341" y="520"/>
                </a:lnTo>
                <a:lnTo>
                  <a:pt x="341" y="520"/>
                </a:lnTo>
                <a:lnTo>
                  <a:pt x="341" y="511"/>
                </a:lnTo>
                <a:lnTo>
                  <a:pt x="341" y="511"/>
                </a:lnTo>
                <a:lnTo>
                  <a:pt x="341" y="511"/>
                </a:lnTo>
                <a:lnTo>
                  <a:pt x="341" y="511"/>
                </a:lnTo>
                <a:cubicBezTo>
                  <a:pt x="332" y="511"/>
                  <a:pt x="332" y="511"/>
                  <a:pt x="332" y="511"/>
                </a:cubicBezTo>
                <a:lnTo>
                  <a:pt x="332" y="511"/>
                </a:lnTo>
                <a:lnTo>
                  <a:pt x="332" y="511"/>
                </a:lnTo>
                <a:lnTo>
                  <a:pt x="332" y="511"/>
                </a:lnTo>
                <a:lnTo>
                  <a:pt x="332" y="511"/>
                </a:lnTo>
                <a:lnTo>
                  <a:pt x="332" y="511"/>
                </a:lnTo>
                <a:lnTo>
                  <a:pt x="332" y="511"/>
                </a:lnTo>
                <a:cubicBezTo>
                  <a:pt x="323" y="511"/>
                  <a:pt x="323" y="511"/>
                  <a:pt x="323" y="511"/>
                </a:cubicBezTo>
                <a:lnTo>
                  <a:pt x="323" y="511"/>
                </a:lnTo>
                <a:lnTo>
                  <a:pt x="323" y="511"/>
                </a:lnTo>
                <a:lnTo>
                  <a:pt x="323" y="511"/>
                </a:lnTo>
                <a:lnTo>
                  <a:pt x="323" y="511"/>
                </a:lnTo>
                <a:lnTo>
                  <a:pt x="323" y="511"/>
                </a:lnTo>
                <a:cubicBezTo>
                  <a:pt x="323" y="511"/>
                  <a:pt x="323" y="511"/>
                  <a:pt x="314" y="511"/>
                </a:cubicBezTo>
                <a:lnTo>
                  <a:pt x="314" y="511"/>
                </a:lnTo>
                <a:lnTo>
                  <a:pt x="314" y="511"/>
                </a:lnTo>
                <a:lnTo>
                  <a:pt x="314" y="511"/>
                </a:lnTo>
                <a:lnTo>
                  <a:pt x="314" y="520"/>
                </a:lnTo>
                <a:lnTo>
                  <a:pt x="314" y="520"/>
                </a:lnTo>
                <a:lnTo>
                  <a:pt x="314" y="520"/>
                </a:lnTo>
                <a:lnTo>
                  <a:pt x="314" y="520"/>
                </a:lnTo>
                <a:cubicBezTo>
                  <a:pt x="90" y="663"/>
                  <a:pt x="90" y="663"/>
                  <a:pt x="90" y="663"/>
                </a:cubicBezTo>
                <a:cubicBezTo>
                  <a:pt x="323" y="107"/>
                  <a:pt x="323" y="107"/>
                  <a:pt x="323" y="107"/>
                </a:cubicBezTo>
                <a:cubicBezTo>
                  <a:pt x="565" y="663"/>
                  <a:pt x="565" y="663"/>
                  <a:pt x="565" y="663"/>
                </a:cubicBezTo>
                <a:lnTo>
                  <a:pt x="341" y="5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10418103" y="5337692"/>
            <a:ext cx="684249" cy="756753"/>
          </a:xfrm>
          <a:custGeom>
            <a:avLst/>
            <a:gdLst/>
            <a:ahLst/>
            <a:cxnLst/>
            <a:rect l="l" t="t" r="r" b="b"/>
            <a:pathLst>
              <a:path w="664" h="736" extrusionOk="0">
                <a:moveTo>
                  <a:pt x="627" y="170"/>
                </a:moveTo>
                <a:lnTo>
                  <a:pt x="627" y="170"/>
                </a:lnTo>
                <a:cubicBezTo>
                  <a:pt x="573" y="170"/>
                  <a:pt x="573" y="170"/>
                  <a:pt x="573" y="170"/>
                </a:cubicBezTo>
                <a:cubicBezTo>
                  <a:pt x="573" y="26"/>
                  <a:pt x="573" y="26"/>
                  <a:pt x="573" y="26"/>
                </a:cubicBezTo>
                <a:cubicBezTo>
                  <a:pt x="573" y="9"/>
                  <a:pt x="555" y="0"/>
                  <a:pt x="538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16" y="0"/>
                  <a:pt x="107" y="9"/>
                  <a:pt x="107" y="26"/>
                </a:cubicBezTo>
                <a:cubicBezTo>
                  <a:pt x="107" y="170"/>
                  <a:pt x="107" y="170"/>
                  <a:pt x="107" y="170"/>
                </a:cubicBezTo>
                <a:cubicBezTo>
                  <a:pt x="44" y="170"/>
                  <a:pt x="44" y="170"/>
                  <a:pt x="44" y="170"/>
                </a:cubicBezTo>
                <a:cubicBezTo>
                  <a:pt x="17" y="170"/>
                  <a:pt x="0" y="188"/>
                  <a:pt x="0" y="206"/>
                </a:cubicBezTo>
                <a:cubicBezTo>
                  <a:pt x="0" y="591"/>
                  <a:pt x="0" y="591"/>
                  <a:pt x="0" y="591"/>
                </a:cubicBezTo>
                <a:cubicBezTo>
                  <a:pt x="0" y="609"/>
                  <a:pt x="17" y="627"/>
                  <a:pt x="44" y="627"/>
                </a:cubicBezTo>
                <a:cubicBezTo>
                  <a:pt x="107" y="627"/>
                  <a:pt x="107" y="627"/>
                  <a:pt x="107" y="627"/>
                </a:cubicBezTo>
                <a:cubicBezTo>
                  <a:pt x="107" y="699"/>
                  <a:pt x="107" y="699"/>
                  <a:pt x="107" y="699"/>
                </a:cubicBezTo>
                <a:cubicBezTo>
                  <a:pt x="107" y="717"/>
                  <a:pt x="116" y="735"/>
                  <a:pt x="143" y="735"/>
                </a:cubicBezTo>
                <a:cubicBezTo>
                  <a:pt x="538" y="735"/>
                  <a:pt x="538" y="735"/>
                  <a:pt x="538" y="735"/>
                </a:cubicBezTo>
                <a:cubicBezTo>
                  <a:pt x="555" y="735"/>
                  <a:pt x="573" y="717"/>
                  <a:pt x="573" y="699"/>
                </a:cubicBezTo>
                <a:cubicBezTo>
                  <a:pt x="573" y="627"/>
                  <a:pt x="573" y="627"/>
                  <a:pt x="573" y="627"/>
                </a:cubicBezTo>
                <a:cubicBezTo>
                  <a:pt x="627" y="627"/>
                  <a:pt x="627" y="627"/>
                  <a:pt x="627" y="627"/>
                </a:cubicBezTo>
                <a:cubicBezTo>
                  <a:pt x="645" y="627"/>
                  <a:pt x="663" y="609"/>
                  <a:pt x="663" y="591"/>
                </a:cubicBezTo>
                <a:cubicBezTo>
                  <a:pt x="663" y="206"/>
                  <a:pt x="663" y="206"/>
                  <a:pt x="663" y="206"/>
                </a:cubicBezTo>
                <a:cubicBezTo>
                  <a:pt x="663" y="188"/>
                  <a:pt x="645" y="170"/>
                  <a:pt x="627" y="170"/>
                </a:cubicBezTo>
                <a:close/>
                <a:moveTo>
                  <a:pt x="161" y="53"/>
                </a:moveTo>
                <a:lnTo>
                  <a:pt x="161" y="53"/>
                </a:lnTo>
                <a:cubicBezTo>
                  <a:pt x="511" y="53"/>
                  <a:pt x="511" y="53"/>
                  <a:pt x="511" y="53"/>
                </a:cubicBezTo>
                <a:cubicBezTo>
                  <a:pt x="511" y="170"/>
                  <a:pt x="511" y="170"/>
                  <a:pt x="511" y="170"/>
                </a:cubicBezTo>
                <a:cubicBezTo>
                  <a:pt x="161" y="170"/>
                  <a:pt x="161" y="170"/>
                  <a:pt x="161" y="170"/>
                </a:cubicBezTo>
                <a:lnTo>
                  <a:pt x="161" y="53"/>
                </a:lnTo>
                <a:close/>
                <a:moveTo>
                  <a:pt x="511" y="672"/>
                </a:moveTo>
                <a:lnTo>
                  <a:pt x="511" y="672"/>
                </a:lnTo>
                <a:cubicBezTo>
                  <a:pt x="161" y="672"/>
                  <a:pt x="161" y="672"/>
                  <a:pt x="161" y="672"/>
                </a:cubicBezTo>
                <a:cubicBezTo>
                  <a:pt x="161" y="475"/>
                  <a:pt x="161" y="475"/>
                  <a:pt x="161" y="475"/>
                </a:cubicBezTo>
                <a:cubicBezTo>
                  <a:pt x="511" y="475"/>
                  <a:pt x="511" y="475"/>
                  <a:pt x="511" y="475"/>
                </a:cubicBezTo>
                <a:lnTo>
                  <a:pt x="511" y="672"/>
                </a:lnTo>
                <a:close/>
                <a:moveTo>
                  <a:pt x="609" y="573"/>
                </a:moveTo>
                <a:lnTo>
                  <a:pt x="609" y="573"/>
                </a:lnTo>
                <a:cubicBezTo>
                  <a:pt x="573" y="573"/>
                  <a:pt x="573" y="573"/>
                  <a:pt x="573" y="573"/>
                </a:cubicBezTo>
                <a:cubicBezTo>
                  <a:pt x="573" y="457"/>
                  <a:pt x="573" y="457"/>
                  <a:pt x="573" y="457"/>
                </a:cubicBezTo>
                <a:cubicBezTo>
                  <a:pt x="573" y="439"/>
                  <a:pt x="555" y="421"/>
                  <a:pt x="538" y="421"/>
                </a:cubicBezTo>
                <a:cubicBezTo>
                  <a:pt x="143" y="421"/>
                  <a:pt x="143" y="421"/>
                  <a:pt x="143" y="421"/>
                </a:cubicBezTo>
                <a:cubicBezTo>
                  <a:pt x="116" y="421"/>
                  <a:pt x="107" y="439"/>
                  <a:pt x="107" y="457"/>
                </a:cubicBezTo>
                <a:cubicBezTo>
                  <a:pt x="107" y="573"/>
                  <a:pt x="107" y="573"/>
                  <a:pt x="107" y="573"/>
                </a:cubicBezTo>
                <a:cubicBezTo>
                  <a:pt x="62" y="573"/>
                  <a:pt x="62" y="573"/>
                  <a:pt x="62" y="573"/>
                </a:cubicBezTo>
                <a:cubicBezTo>
                  <a:pt x="62" y="224"/>
                  <a:pt x="62" y="224"/>
                  <a:pt x="62" y="224"/>
                </a:cubicBezTo>
                <a:cubicBezTo>
                  <a:pt x="143" y="224"/>
                  <a:pt x="143" y="224"/>
                  <a:pt x="143" y="224"/>
                </a:cubicBezTo>
                <a:cubicBezTo>
                  <a:pt x="538" y="224"/>
                  <a:pt x="538" y="224"/>
                  <a:pt x="538" y="224"/>
                </a:cubicBezTo>
                <a:cubicBezTo>
                  <a:pt x="609" y="224"/>
                  <a:pt x="609" y="224"/>
                  <a:pt x="609" y="224"/>
                </a:cubicBezTo>
                <a:lnTo>
                  <a:pt x="609" y="5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10685459" y="5623171"/>
            <a:ext cx="167663" cy="54377"/>
          </a:xfrm>
          <a:custGeom>
            <a:avLst/>
            <a:gdLst/>
            <a:ahLst/>
            <a:cxnLst/>
            <a:rect l="l" t="t" r="r" b="b"/>
            <a:pathLst>
              <a:path w="162" h="55" extrusionOk="0">
                <a:moveTo>
                  <a:pt x="125" y="0"/>
                </a:moveTo>
                <a:lnTo>
                  <a:pt x="125" y="0"/>
                </a:lnTo>
                <a:cubicBezTo>
                  <a:pt x="27" y="0"/>
                  <a:pt x="27" y="0"/>
                  <a:pt x="27" y="0"/>
                </a:cubicBezTo>
                <a:cubicBezTo>
                  <a:pt x="8" y="0"/>
                  <a:pt x="0" y="10"/>
                  <a:pt x="0" y="27"/>
                </a:cubicBezTo>
                <a:cubicBezTo>
                  <a:pt x="0" y="45"/>
                  <a:pt x="8" y="54"/>
                  <a:pt x="27" y="54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43" y="54"/>
                  <a:pt x="161" y="45"/>
                  <a:pt x="161" y="27"/>
                </a:cubicBezTo>
                <a:cubicBezTo>
                  <a:pt x="161" y="10"/>
                  <a:pt x="143" y="0"/>
                  <a:pt x="125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536101" y="2582570"/>
            <a:ext cx="684248" cy="480334"/>
          </a:xfrm>
          <a:custGeom>
            <a:avLst/>
            <a:gdLst/>
            <a:ahLst/>
            <a:cxnLst/>
            <a:rect l="l" t="t" r="r" b="b"/>
            <a:pathLst>
              <a:path w="665" h="467" extrusionOk="0">
                <a:moveTo>
                  <a:pt x="619" y="0"/>
                </a:moveTo>
                <a:lnTo>
                  <a:pt x="619" y="0"/>
                </a:lnTo>
                <a:cubicBezTo>
                  <a:pt x="431" y="0"/>
                  <a:pt x="431" y="0"/>
                  <a:pt x="431" y="0"/>
                </a:cubicBezTo>
                <a:cubicBezTo>
                  <a:pt x="413" y="0"/>
                  <a:pt x="404" y="18"/>
                  <a:pt x="404" y="36"/>
                </a:cubicBezTo>
                <a:cubicBezTo>
                  <a:pt x="404" y="45"/>
                  <a:pt x="413" y="63"/>
                  <a:pt x="431" y="63"/>
                </a:cubicBezTo>
                <a:cubicBezTo>
                  <a:pt x="601" y="63"/>
                  <a:pt x="601" y="63"/>
                  <a:pt x="601" y="63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54" y="412"/>
                  <a:pt x="54" y="412"/>
                  <a:pt x="54" y="412"/>
                </a:cubicBezTo>
                <a:cubicBezTo>
                  <a:pt x="54" y="63"/>
                  <a:pt x="54" y="63"/>
                  <a:pt x="54" y="63"/>
                </a:cubicBezTo>
                <a:cubicBezTo>
                  <a:pt x="225" y="63"/>
                  <a:pt x="225" y="63"/>
                  <a:pt x="225" y="63"/>
                </a:cubicBezTo>
                <a:cubicBezTo>
                  <a:pt x="242" y="63"/>
                  <a:pt x="260" y="45"/>
                  <a:pt x="260" y="36"/>
                </a:cubicBezTo>
                <a:cubicBezTo>
                  <a:pt x="260" y="18"/>
                  <a:pt x="242" y="0"/>
                  <a:pt x="22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48"/>
                  <a:pt x="18" y="466"/>
                  <a:pt x="36" y="466"/>
                </a:cubicBezTo>
                <a:cubicBezTo>
                  <a:pt x="619" y="466"/>
                  <a:pt x="619" y="466"/>
                  <a:pt x="619" y="466"/>
                </a:cubicBezTo>
                <a:cubicBezTo>
                  <a:pt x="646" y="466"/>
                  <a:pt x="664" y="448"/>
                  <a:pt x="664" y="421"/>
                </a:cubicBezTo>
                <a:cubicBezTo>
                  <a:pt x="664" y="45"/>
                  <a:pt x="664" y="45"/>
                  <a:pt x="664" y="45"/>
                </a:cubicBezTo>
                <a:cubicBezTo>
                  <a:pt x="664" y="18"/>
                  <a:pt x="646" y="0"/>
                  <a:pt x="619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7712829" y="2333339"/>
            <a:ext cx="330794" cy="498461"/>
          </a:xfrm>
          <a:custGeom>
            <a:avLst/>
            <a:gdLst/>
            <a:ahLst/>
            <a:cxnLst/>
            <a:rect l="l" t="t" r="r" b="b"/>
            <a:pathLst>
              <a:path w="323" h="485" extrusionOk="0">
                <a:moveTo>
                  <a:pt x="27" y="188"/>
                </a:moveTo>
                <a:lnTo>
                  <a:pt x="27" y="188"/>
                </a:lnTo>
                <a:cubicBezTo>
                  <a:pt x="36" y="188"/>
                  <a:pt x="44" y="179"/>
                  <a:pt x="44" y="179"/>
                </a:cubicBezTo>
                <a:cubicBezTo>
                  <a:pt x="134" y="90"/>
                  <a:pt x="134" y="90"/>
                  <a:pt x="134" y="90"/>
                </a:cubicBezTo>
                <a:cubicBezTo>
                  <a:pt x="134" y="448"/>
                  <a:pt x="134" y="448"/>
                  <a:pt x="134" y="448"/>
                </a:cubicBezTo>
                <a:cubicBezTo>
                  <a:pt x="134" y="466"/>
                  <a:pt x="143" y="484"/>
                  <a:pt x="161" y="484"/>
                </a:cubicBezTo>
                <a:lnTo>
                  <a:pt x="161" y="484"/>
                </a:lnTo>
                <a:cubicBezTo>
                  <a:pt x="179" y="484"/>
                  <a:pt x="188" y="466"/>
                  <a:pt x="188" y="457"/>
                </a:cubicBezTo>
                <a:cubicBezTo>
                  <a:pt x="188" y="90"/>
                  <a:pt x="188" y="90"/>
                  <a:pt x="188" y="90"/>
                </a:cubicBezTo>
                <a:cubicBezTo>
                  <a:pt x="278" y="179"/>
                  <a:pt x="278" y="179"/>
                  <a:pt x="278" y="179"/>
                </a:cubicBezTo>
                <a:cubicBezTo>
                  <a:pt x="278" y="179"/>
                  <a:pt x="287" y="188"/>
                  <a:pt x="295" y="188"/>
                </a:cubicBezTo>
                <a:cubicBezTo>
                  <a:pt x="305" y="188"/>
                  <a:pt x="305" y="179"/>
                  <a:pt x="314" y="179"/>
                </a:cubicBezTo>
                <a:cubicBezTo>
                  <a:pt x="322" y="170"/>
                  <a:pt x="322" y="152"/>
                  <a:pt x="314" y="134"/>
                </a:cubicBezTo>
                <a:cubicBezTo>
                  <a:pt x="179" y="9"/>
                  <a:pt x="179" y="9"/>
                  <a:pt x="179" y="9"/>
                </a:cubicBezTo>
                <a:lnTo>
                  <a:pt x="179" y="9"/>
                </a:lnTo>
                <a:lnTo>
                  <a:pt x="179" y="0"/>
                </a:lnTo>
                <a:lnTo>
                  <a:pt x="179" y="0"/>
                </a:lnTo>
                <a:lnTo>
                  <a:pt x="179" y="0"/>
                </a:lnTo>
                <a:lnTo>
                  <a:pt x="179" y="0"/>
                </a:lnTo>
                <a:lnTo>
                  <a:pt x="179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lnTo>
                  <a:pt x="170" y="0"/>
                </a:lnTo>
                <a:cubicBezTo>
                  <a:pt x="161" y="0"/>
                  <a:pt x="161" y="0"/>
                  <a:pt x="161" y="0"/>
                </a:cubicBezTo>
                <a:cubicBezTo>
                  <a:pt x="152" y="0"/>
                  <a:pt x="152" y="0"/>
                  <a:pt x="143" y="0"/>
                </a:cubicBezTo>
                <a:lnTo>
                  <a:pt x="143" y="9"/>
                </a:lnTo>
                <a:cubicBezTo>
                  <a:pt x="9" y="134"/>
                  <a:pt x="9" y="134"/>
                  <a:pt x="9" y="134"/>
                </a:cubicBezTo>
                <a:cubicBezTo>
                  <a:pt x="0" y="152"/>
                  <a:pt x="0" y="170"/>
                  <a:pt x="9" y="179"/>
                </a:cubicBezTo>
                <a:cubicBezTo>
                  <a:pt x="18" y="179"/>
                  <a:pt x="18" y="188"/>
                  <a:pt x="27" y="18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7536101" y="8210631"/>
            <a:ext cx="684248" cy="892694"/>
          </a:xfrm>
          <a:custGeom>
            <a:avLst/>
            <a:gdLst/>
            <a:ahLst/>
            <a:cxnLst/>
            <a:rect l="l" t="t" r="r" b="b"/>
            <a:pathLst>
              <a:path w="665" h="870" extrusionOk="0">
                <a:moveTo>
                  <a:pt x="619" y="403"/>
                </a:moveTo>
                <a:lnTo>
                  <a:pt x="619" y="403"/>
                </a:lnTo>
                <a:cubicBezTo>
                  <a:pt x="601" y="403"/>
                  <a:pt x="601" y="403"/>
                  <a:pt x="601" y="403"/>
                </a:cubicBezTo>
                <a:cubicBezTo>
                  <a:pt x="601" y="278"/>
                  <a:pt x="601" y="278"/>
                  <a:pt x="601" y="278"/>
                </a:cubicBezTo>
                <a:cubicBezTo>
                  <a:pt x="601" y="125"/>
                  <a:pt x="485" y="0"/>
                  <a:pt x="332" y="0"/>
                </a:cubicBezTo>
                <a:cubicBezTo>
                  <a:pt x="180" y="0"/>
                  <a:pt x="54" y="125"/>
                  <a:pt x="54" y="278"/>
                </a:cubicBezTo>
                <a:cubicBezTo>
                  <a:pt x="54" y="403"/>
                  <a:pt x="54" y="403"/>
                  <a:pt x="54" y="403"/>
                </a:cubicBezTo>
                <a:cubicBezTo>
                  <a:pt x="36" y="403"/>
                  <a:pt x="36" y="403"/>
                  <a:pt x="36" y="403"/>
                </a:cubicBezTo>
                <a:cubicBezTo>
                  <a:pt x="18" y="403"/>
                  <a:pt x="0" y="421"/>
                  <a:pt x="0" y="448"/>
                </a:cubicBezTo>
                <a:cubicBezTo>
                  <a:pt x="0" y="825"/>
                  <a:pt x="0" y="825"/>
                  <a:pt x="0" y="825"/>
                </a:cubicBezTo>
                <a:cubicBezTo>
                  <a:pt x="0" y="851"/>
                  <a:pt x="18" y="869"/>
                  <a:pt x="36" y="869"/>
                </a:cubicBezTo>
                <a:cubicBezTo>
                  <a:pt x="619" y="869"/>
                  <a:pt x="619" y="869"/>
                  <a:pt x="619" y="869"/>
                </a:cubicBezTo>
                <a:cubicBezTo>
                  <a:pt x="646" y="869"/>
                  <a:pt x="664" y="851"/>
                  <a:pt x="664" y="825"/>
                </a:cubicBezTo>
                <a:cubicBezTo>
                  <a:pt x="664" y="448"/>
                  <a:pt x="664" y="448"/>
                  <a:pt x="664" y="448"/>
                </a:cubicBezTo>
                <a:cubicBezTo>
                  <a:pt x="664" y="421"/>
                  <a:pt x="646" y="403"/>
                  <a:pt x="619" y="403"/>
                </a:cubicBezTo>
                <a:close/>
                <a:moveTo>
                  <a:pt x="117" y="278"/>
                </a:moveTo>
                <a:lnTo>
                  <a:pt x="117" y="278"/>
                </a:lnTo>
                <a:cubicBezTo>
                  <a:pt x="117" y="152"/>
                  <a:pt x="207" y="62"/>
                  <a:pt x="332" y="62"/>
                </a:cubicBezTo>
                <a:cubicBezTo>
                  <a:pt x="449" y="62"/>
                  <a:pt x="547" y="152"/>
                  <a:pt x="547" y="278"/>
                </a:cubicBezTo>
                <a:cubicBezTo>
                  <a:pt x="547" y="403"/>
                  <a:pt x="547" y="403"/>
                  <a:pt x="547" y="403"/>
                </a:cubicBezTo>
                <a:cubicBezTo>
                  <a:pt x="117" y="403"/>
                  <a:pt x="117" y="403"/>
                  <a:pt x="117" y="403"/>
                </a:cubicBezTo>
                <a:lnTo>
                  <a:pt x="117" y="278"/>
                </a:lnTo>
                <a:close/>
                <a:moveTo>
                  <a:pt x="601" y="815"/>
                </a:moveTo>
                <a:lnTo>
                  <a:pt x="601" y="815"/>
                </a:lnTo>
                <a:cubicBezTo>
                  <a:pt x="54" y="815"/>
                  <a:pt x="54" y="815"/>
                  <a:pt x="54" y="815"/>
                </a:cubicBezTo>
                <a:cubicBezTo>
                  <a:pt x="54" y="466"/>
                  <a:pt x="54" y="466"/>
                  <a:pt x="54" y="466"/>
                </a:cubicBezTo>
                <a:cubicBezTo>
                  <a:pt x="601" y="466"/>
                  <a:pt x="601" y="466"/>
                  <a:pt x="601" y="466"/>
                </a:cubicBezTo>
                <a:lnTo>
                  <a:pt x="601" y="8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8016435" y="8781594"/>
            <a:ext cx="54377" cy="167663"/>
          </a:xfrm>
          <a:custGeom>
            <a:avLst/>
            <a:gdLst/>
            <a:ahLst/>
            <a:cxnLst/>
            <a:rect l="l" t="t" r="r" b="b"/>
            <a:pathLst>
              <a:path w="55" h="162" extrusionOk="0">
                <a:moveTo>
                  <a:pt x="27" y="161"/>
                </a:moveTo>
                <a:lnTo>
                  <a:pt x="27" y="161"/>
                </a:lnTo>
                <a:cubicBezTo>
                  <a:pt x="46" y="161"/>
                  <a:pt x="54" y="152"/>
                  <a:pt x="54" y="134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18"/>
                  <a:pt x="46" y="0"/>
                  <a:pt x="27" y="0"/>
                </a:cubicBezTo>
                <a:cubicBezTo>
                  <a:pt x="10" y="0"/>
                  <a:pt x="0" y="18"/>
                  <a:pt x="0" y="35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52"/>
                  <a:pt x="10" y="161"/>
                  <a:pt x="27" y="1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4"/>
          <p:cNvGrpSpPr/>
          <p:nvPr/>
        </p:nvGrpSpPr>
        <p:grpSpPr>
          <a:xfrm>
            <a:off x="6313998" y="3428311"/>
            <a:ext cx="3119385" cy="1476107"/>
            <a:chOff x="2985788" y="10396931"/>
            <a:chExt cx="3634800" cy="1476107"/>
          </a:xfrm>
        </p:grpSpPr>
        <p:sp>
          <p:nvSpPr>
            <p:cNvPr id="94" name="Google Shape;94;p4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9215523" y="6433449"/>
            <a:ext cx="3119385" cy="1476107"/>
            <a:chOff x="2985788" y="10396931"/>
            <a:chExt cx="3634800" cy="1476107"/>
          </a:xfrm>
        </p:grpSpPr>
        <p:sp>
          <p:nvSpPr>
            <p:cNvPr id="97" name="Google Shape;97;p4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4"/>
          <p:cNvGrpSpPr/>
          <p:nvPr/>
        </p:nvGrpSpPr>
        <p:grpSpPr>
          <a:xfrm>
            <a:off x="6313998" y="9438574"/>
            <a:ext cx="3119385" cy="1476107"/>
            <a:chOff x="2985788" y="10396931"/>
            <a:chExt cx="3634800" cy="1476107"/>
          </a:xfrm>
        </p:grpSpPr>
        <p:sp>
          <p:nvSpPr>
            <p:cNvPr id="100" name="Google Shape;100;p4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3427461" y="6357249"/>
            <a:ext cx="3119385" cy="1476107"/>
            <a:chOff x="2985788" y="10396931"/>
            <a:chExt cx="3634800" cy="1476107"/>
          </a:xfrm>
        </p:grpSpPr>
        <p:sp>
          <p:nvSpPr>
            <p:cNvPr id="103" name="Google Shape;103;p4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4"/>
          <p:cNvSpPr txBox="1"/>
          <p:nvPr/>
        </p:nvSpPr>
        <p:spPr>
          <a:xfrm>
            <a:off x="15678450" y="5373225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5678450" y="3973725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11127454" y="1118302"/>
            <a:ext cx="5633127" cy="5172028"/>
          </a:xfrm>
          <a:custGeom>
            <a:avLst/>
            <a:gdLst/>
            <a:ahLst/>
            <a:cxnLst/>
            <a:rect l="l" t="t" r="r" b="b"/>
            <a:pathLst>
              <a:path w="5709" h="5243" extrusionOk="0">
                <a:moveTo>
                  <a:pt x="5424" y="1848"/>
                </a:moveTo>
                <a:lnTo>
                  <a:pt x="5424" y="1848"/>
                </a:lnTo>
                <a:cubicBezTo>
                  <a:pt x="5333" y="1848"/>
                  <a:pt x="5260" y="1921"/>
                  <a:pt x="5205" y="2021"/>
                </a:cubicBezTo>
                <a:cubicBezTo>
                  <a:pt x="5187" y="2031"/>
                  <a:pt x="5168" y="2031"/>
                  <a:pt x="5141" y="2031"/>
                </a:cubicBezTo>
                <a:cubicBezTo>
                  <a:pt x="5095" y="2031"/>
                  <a:pt x="5058" y="2021"/>
                  <a:pt x="5031" y="2012"/>
                </a:cubicBezTo>
                <a:cubicBezTo>
                  <a:pt x="5031" y="0"/>
                  <a:pt x="5031" y="0"/>
                  <a:pt x="5031" y="0"/>
                </a:cubicBezTo>
                <a:cubicBezTo>
                  <a:pt x="2881" y="0"/>
                  <a:pt x="997" y="1171"/>
                  <a:pt x="0" y="2909"/>
                </a:cubicBezTo>
                <a:cubicBezTo>
                  <a:pt x="1737" y="3915"/>
                  <a:pt x="1737" y="3915"/>
                  <a:pt x="1737" y="3915"/>
                </a:cubicBezTo>
                <a:cubicBezTo>
                  <a:pt x="1755" y="3906"/>
                  <a:pt x="1792" y="3879"/>
                  <a:pt x="1820" y="3833"/>
                </a:cubicBezTo>
                <a:cubicBezTo>
                  <a:pt x="1838" y="3806"/>
                  <a:pt x="1847" y="3787"/>
                  <a:pt x="1847" y="3769"/>
                </a:cubicBezTo>
                <a:cubicBezTo>
                  <a:pt x="1783" y="3668"/>
                  <a:pt x="1764" y="3568"/>
                  <a:pt x="1810" y="3495"/>
                </a:cubicBezTo>
                <a:cubicBezTo>
                  <a:pt x="1883" y="3357"/>
                  <a:pt x="2140" y="3366"/>
                  <a:pt x="2387" y="3504"/>
                </a:cubicBezTo>
                <a:cubicBezTo>
                  <a:pt x="2625" y="3641"/>
                  <a:pt x="2753" y="3870"/>
                  <a:pt x="2679" y="4007"/>
                </a:cubicBezTo>
                <a:cubicBezTo>
                  <a:pt x="2634" y="4080"/>
                  <a:pt x="2542" y="4107"/>
                  <a:pt x="2423" y="4098"/>
                </a:cubicBezTo>
                <a:cubicBezTo>
                  <a:pt x="2405" y="4117"/>
                  <a:pt x="2396" y="4135"/>
                  <a:pt x="2378" y="4153"/>
                </a:cubicBezTo>
                <a:cubicBezTo>
                  <a:pt x="2350" y="4199"/>
                  <a:pt x="2350" y="4245"/>
                  <a:pt x="2341" y="4272"/>
                </a:cubicBezTo>
                <a:cubicBezTo>
                  <a:pt x="4034" y="5242"/>
                  <a:pt x="4034" y="5242"/>
                  <a:pt x="4034" y="5242"/>
                </a:cubicBezTo>
                <a:cubicBezTo>
                  <a:pt x="4235" y="4894"/>
                  <a:pt x="4601" y="4666"/>
                  <a:pt x="5031" y="4666"/>
                </a:cubicBezTo>
                <a:cubicBezTo>
                  <a:pt x="5031" y="2699"/>
                  <a:pt x="5031" y="2699"/>
                  <a:pt x="5031" y="2699"/>
                </a:cubicBezTo>
                <a:cubicBezTo>
                  <a:pt x="5058" y="2690"/>
                  <a:pt x="5095" y="2680"/>
                  <a:pt x="5141" y="2680"/>
                </a:cubicBezTo>
                <a:cubicBezTo>
                  <a:pt x="5159" y="2680"/>
                  <a:pt x="5187" y="2680"/>
                  <a:pt x="5205" y="2680"/>
                </a:cubicBezTo>
                <a:cubicBezTo>
                  <a:pt x="5260" y="2790"/>
                  <a:pt x="5333" y="2863"/>
                  <a:pt x="5424" y="2863"/>
                </a:cubicBezTo>
                <a:cubicBezTo>
                  <a:pt x="5580" y="2863"/>
                  <a:pt x="5708" y="2634"/>
                  <a:pt x="5708" y="2351"/>
                </a:cubicBezTo>
                <a:cubicBezTo>
                  <a:pt x="5708" y="2076"/>
                  <a:pt x="5580" y="1848"/>
                  <a:pt x="5424" y="184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5425164" y="7434369"/>
            <a:ext cx="5641826" cy="5163329"/>
          </a:xfrm>
          <a:custGeom>
            <a:avLst/>
            <a:gdLst/>
            <a:ahLst/>
            <a:cxnLst/>
            <a:rect l="l" t="t" r="r" b="b"/>
            <a:pathLst>
              <a:path w="5720" h="5234" extrusionOk="0">
                <a:moveTo>
                  <a:pt x="3962" y="1308"/>
                </a:moveTo>
                <a:lnTo>
                  <a:pt x="3962" y="1308"/>
                </a:lnTo>
                <a:cubicBezTo>
                  <a:pt x="3934" y="1326"/>
                  <a:pt x="3907" y="1354"/>
                  <a:pt x="3879" y="1400"/>
                </a:cubicBezTo>
                <a:cubicBezTo>
                  <a:pt x="3870" y="1418"/>
                  <a:pt x="3861" y="1436"/>
                  <a:pt x="3852" y="1455"/>
                </a:cubicBezTo>
                <a:cubicBezTo>
                  <a:pt x="3916" y="1555"/>
                  <a:pt x="3934" y="1656"/>
                  <a:pt x="3898" y="1729"/>
                </a:cubicBezTo>
                <a:cubicBezTo>
                  <a:pt x="3815" y="1866"/>
                  <a:pt x="3559" y="1857"/>
                  <a:pt x="3312" y="1720"/>
                </a:cubicBezTo>
                <a:cubicBezTo>
                  <a:pt x="3074" y="1583"/>
                  <a:pt x="2946" y="1354"/>
                  <a:pt x="3019" y="1217"/>
                </a:cubicBezTo>
                <a:cubicBezTo>
                  <a:pt x="3065" y="1143"/>
                  <a:pt x="3166" y="1116"/>
                  <a:pt x="3285" y="1125"/>
                </a:cubicBezTo>
                <a:cubicBezTo>
                  <a:pt x="3294" y="1107"/>
                  <a:pt x="3312" y="1089"/>
                  <a:pt x="3321" y="1070"/>
                </a:cubicBezTo>
                <a:cubicBezTo>
                  <a:pt x="3349" y="1025"/>
                  <a:pt x="3358" y="988"/>
                  <a:pt x="3358" y="960"/>
                </a:cubicBezTo>
                <a:cubicBezTo>
                  <a:pt x="1684" y="0"/>
                  <a:pt x="1684" y="0"/>
                  <a:pt x="1684" y="0"/>
                </a:cubicBezTo>
                <a:cubicBezTo>
                  <a:pt x="1482" y="338"/>
                  <a:pt x="1107" y="576"/>
                  <a:pt x="677" y="576"/>
                </a:cubicBezTo>
                <a:cubicBezTo>
                  <a:pt x="677" y="2479"/>
                  <a:pt x="677" y="2479"/>
                  <a:pt x="677" y="2479"/>
                </a:cubicBezTo>
                <a:cubicBezTo>
                  <a:pt x="659" y="2498"/>
                  <a:pt x="613" y="2507"/>
                  <a:pt x="567" y="2507"/>
                </a:cubicBezTo>
                <a:cubicBezTo>
                  <a:pt x="540" y="2507"/>
                  <a:pt x="521" y="2507"/>
                  <a:pt x="503" y="2498"/>
                </a:cubicBezTo>
                <a:cubicBezTo>
                  <a:pt x="448" y="2397"/>
                  <a:pt x="375" y="2324"/>
                  <a:pt x="284" y="2324"/>
                </a:cubicBezTo>
                <a:cubicBezTo>
                  <a:pt x="128" y="2324"/>
                  <a:pt x="0" y="2553"/>
                  <a:pt x="0" y="2827"/>
                </a:cubicBezTo>
                <a:cubicBezTo>
                  <a:pt x="0" y="3111"/>
                  <a:pt x="128" y="3339"/>
                  <a:pt x="284" y="3339"/>
                </a:cubicBezTo>
                <a:cubicBezTo>
                  <a:pt x="375" y="3339"/>
                  <a:pt x="448" y="3266"/>
                  <a:pt x="503" y="3156"/>
                </a:cubicBezTo>
                <a:cubicBezTo>
                  <a:pt x="521" y="3156"/>
                  <a:pt x="549" y="3156"/>
                  <a:pt x="576" y="3156"/>
                </a:cubicBezTo>
                <a:cubicBezTo>
                  <a:pt x="622" y="3156"/>
                  <a:pt x="659" y="3166"/>
                  <a:pt x="677" y="3175"/>
                </a:cubicBezTo>
                <a:cubicBezTo>
                  <a:pt x="677" y="5233"/>
                  <a:pt x="677" y="5233"/>
                  <a:pt x="677" y="5233"/>
                </a:cubicBezTo>
                <a:cubicBezTo>
                  <a:pt x="2836" y="5233"/>
                  <a:pt x="4712" y="4062"/>
                  <a:pt x="5719" y="2324"/>
                </a:cubicBezTo>
                <a:lnTo>
                  <a:pt x="3962" y="130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7086830" y="3989242"/>
            <a:ext cx="4745738" cy="5741865"/>
          </a:xfrm>
          <a:custGeom>
            <a:avLst/>
            <a:gdLst/>
            <a:ahLst/>
            <a:cxnLst/>
            <a:rect l="l" t="t" r="r" b="b"/>
            <a:pathLst>
              <a:path w="4813" h="5819" extrusionOk="0">
                <a:moveTo>
                  <a:pt x="4035" y="0"/>
                </a:moveTo>
                <a:lnTo>
                  <a:pt x="4035" y="0"/>
                </a:lnTo>
                <a:cubicBezTo>
                  <a:pt x="2260" y="1025"/>
                  <a:pt x="2260" y="1025"/>
                  <a:pt x="2260" y="1025"/>
                </a:cubicBezTo>
                <a:cubicBezTo>
                  <a:pt x="2269" y="1052"/>
                  <a:pt x="2278" y="1080"/>
                  <a:pt x="2296" y="1116"/>
                </a:cubicBezTo>
                <a:cubicBezTo>
                  <a:pt x="2305" y="1135"/>
                  <a:pt x="2323" y="1153"/>
                  <a:pt x="2333" y="1171"/>
                </a:cubicBezTo>
                <a:cubicBezTo>
                  <a:pt x="2452" y="1162"/>
                  <a:pt x="2552" y="1189"/>
                  <a:pt x="2589" y="1263"/>
                </a:cubicBezTo>
                <a:cubicBezTo>
                  <a:pt x="2671" y="1400"/>
                  <a:pt x="2534" y="1628"/>
                  <a:pt x="2296" y="1766"/>
                </a:cubicBezTo>
                <a:cubicBezTo>
                  <a:pt x="2049" y="1903"/>
                  <a:pt x="1793" y="1903"/>
                  <a:pt x="1720" y="1766"/>
                </a:cubicBezTo>
                <a:cubicBezTo>
                  <a:pt x="1674" y="1693"/>
                  <a:pt x="1692" y="1592"/>
                  <a:pt x="1765" y="1501"/>
                </a:cubicBezTo>
                <a:cubicBezTo>
                  <a:pt x="1756" y="1473"/>
                  <a:pt x="1747" y="1455"/>
                  <a:pt x="1729" y="1436"/>
                </a:cubicBezTo>
                <a:cubicBezTo>
                  <a:pt x="1711" y="1400"/>
                  <a:pt x="1692" y="1381"/>
                  <a:pt x="1674" y="1363"/>
                </a:cubicBezTo>
                <a:cubicBezTo>
                  <a:pt x="0" y="2333"/>
                  <a:pt x="0" y="2333"/>
                  <a:pt x="0" y="2333"/>
                </a:cubicBezTo>
                <a:cubicBezTo>
                  <a:pt x="100" y="2507"/>
                  <a:pt x="155" y="2699"/>
                  <a:pt x="155" y="2909"/>
                </a:cubicBezTo>
                <a:cubicBezTo>
                  <a:pt x="155" y="3119"/>
                  <a:pt x="100" y="3320"/>
                  <a:pt x="0" y="3494"/>
                </a:cubicBezTo>
                <a:cubicBezTo>
                  <a:pt x="1674" y="4454"/>
                  <a:pt x="1674" y="4454"/>
                  <a:pt x="1674" y="4454"/>
                </a:cubicBezTo>
                <a:cubicBezTo>
                  <a:pt x="1674" y="4482"/>
                  <a:pt x="1665" y="4519"/>
                  <a:pt x="1637" y="4564"/>
                </a:cubicBezTo>
                <a:cubicBezTo>
                  <a:pt x="1628" y="4583"/>
                  <a:pt x="1610" y="4601"/>
                  <a:pt x="1601" y="4619"/>
                </a:cubicBezTo>
                <a:cubicBezTo>
                  <a:pt x="1482" y="4610"/>
                  <a:pt x="1381" y="4637"/>
                  <a:pt x="1335" y="4711"/>
                </a:cubicBezTo>
                <a:cubicBezTo>
                  <a:pt x="1262" y="4848"/>
                  <a:pt x="1390" y="5077"/>
                  <a:pt x="1628" y="5214"/>
                </a:cubicBezTo>
                <a:cubicBezTo>
                  <a:pt x="1875" y="5351"/>
                  <a:pt x="2131" y="5360"/>
                  <a:pt x="2214" y="5223"/>
                </a:cubicBezTo>
                <a:cubicBezTo>
                  <a:pt x="2250" y="5150"/>
                  <a:pt x="2232" y="5049"/>
                  <a:pt x="2168" y="4949"/>
                </a:cubicBezTo>
                <a:cubicBezTo>
                  <a:pt x="2177" y="4930"/>
                  <a:pt x="2186" y="4912"/>
                  <a:pt x="2195" y="4894"/>
                </a:cubicBezTo>
                <a:cubicBezTo>
                  <a:pt x="2223" y="4848"/>
                  <a:pt x="2250" y="4820"/>
                  <a:pt x="2278" y="4802"/>
                </a:cubicBezTo>
                <a:cubicBezTo>
                  <a:pt x="4035" y="5818"/>
                  <a:pt x="4035" y="5818"/>
                  <a:pt x="4035" y="5818"/>
                </a:cubicBezTo>
                <a:cubicBezTo>
                  <a:pt x="4529" y="4967"/>
                  <a:pt x="4812" y="3970"/>
                  <a:pt x="4812" y="2909"/>
                </a:cubicBezTo>
                <a:cubicBezTo>
                  <a:pt x="4812" y="1848"/>
                  <a:pt x="4529" y="860"/>
                  <a:pt x="4035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0353170" y="3989242"/>
            <a:ext cx="4754447" cy="5741865"/>
          </a:xfrm>
          <a:custGeom>
            <a:avLst/>
            <a:gdLst/>
            <a:ahLst/>
            <a:cxnLst/>
            <a:rect l="l" t="t" r="r" b="b"/>
            <a:pathLst>
              <a:path w="4822" h="5819" extrusionOk="0">
                <a:moveTo>
                  <a:pt x="4821" y="2333"/>
                </a:moveTo>
                <a:lnTo>
                  <a:pt x="4821" y="2333"/>
                </a:lnTo>
                <a:cubicBezTo>
                  <a:pt x="3128" y="1363"/>
                  <a:pt x="3128" y="1363"/>
                  <a:pt x="3128" y="1363"/>
                </a:cubicBezTo>
                <a:cubicBezTo>
                  <a:pt x="3137" y="1336"/>
                  <a:pt x="3137" y="1290"/>
                  <a:pt x="3165" y="1244"/>
                </a:cubicBezTo>
                <a:cubicBezTo>
                  <a:pt x="3183" y="1226"/>
                  <a:pt x="3192" y="1208"/>
                  <a:pt x="3210" y="1189"/>
                </a:cubicBezTo>
                <a:cubicBezTo>
                  <a:pt x="3329" y="1198"/>
                  <a:pt x="3421" y="1171"/>
                  <a:pt x="3466" y="1098"/>
                </a:cubicBezTo>
                <a:cubicBezTo>
                  <a:pt x="3540" y="961"/>
                  <a:pt x="3412" y="732"/>
                  <a:pt x="3174" y="595"/>
                </a:cubicBezTo>
                <a:cubicBezTo>
                  <a:pt x="2927" y="457"/>
                  <a:pt x="2670" y="448"/>
                  <a:pt x="2597" y="586"/>
                </a:cubicBezTo>
                <a:cubicBezTo>
                  <a:pt x="2551" y="659"/>
                  <a:pt x="2570" y="759"/>
                  <a:pt x="2634" y="860"/>
                </a:cubicBezTo>
                <a:cubicBezTo>
                  <a:pt x="2634" y="878"/>
                  <a:pt x="2625" y="897"/>
                  <a:pt x="2607" y="924"/>
                </a:cubicBezTo>
                <a:cubicBezTo>
                  <a:pt x="2579" y="970"/>
                  <a:pt x="2542" y="997"/>
                  <a:pt x="2524" y="1006"/>
                </a:cubicBezTo>
                <a:cubicBezTo>
                  <a:pt x="787" y="0"/>
                  <a:pt x="787" y="0"/>
                  <a:pt x="787" y="0"/>
                </a:cubicBezTo>
                <a:cubicBezTo>
                  <a:pt x="283" y="860"/>
                  <a:pt x="0" y="1848"/>
                  <a:pt x="0" y="2909"/>
                </a:cubicBezTo>
                <a:cubicBezTo>
                  <a:pt x="0" y="3970"/>
                  <a:pt x="283" y="4967"/>
                  <a:pt x="787" y="5818"/>
                </a:cubicBezTo>
                <a:cubicBezTo>
                  <a:pt x="2533" y="4811"/>
                  <a:pt x="2533" y="4811"/>
                  <a:pt x="2533" y="4811"/>
                </a:cubicBezTo>
                <a:cubicBezTo>
                  <a:pt x="2533" y="4784"/>
                  <a:pt x="2524" y="4747"/>
                  <a:pt x="2497" y="4702"/>
                </a:cubicBezTo>
                <a:cubicBezTo>
                  <a:pt x="2487" y="4674"/>
                  <a:pt x="2469" y="4656"/>
                  <a:pt x="2460" y="4637"/>
                </a:cubicBezTo>
                <a:cubicBezTo>
                  <a:pt x="2341" y="4647"/>
                  <a:pt x="2241" y="4619"/>
                  <a:pt x="2195" y="4546"/>
                </a:cubicBezTo>
                <a:cubicBezTo>
                  <a:pt x="2121" y="4409"/>
                  <a:pt x="2250" y="4189"/>
                  <a:pt x="2497" y="4043"/>
                </a:cubicBezTo>
                <a:cubicBezTo>
                  <a:pt x="2734" y="3906"/>
                  <a:pt x="2991" y="3906"/>
                  <a:pt x="3073" y="4043"/>
                </a:cubicBezTo>
                <a:cubicBezTo>
                  <a:pt x="3119" y="4116"/>
                  <a:pt x="3091" y="4217"/>
                  <a:pt x="3027" y="4308"/>
                </a:cubicBezTo>
                <a:cubicBezTo>
                  <a:pt x="3036" y="4327"/>
                  <a:pt x="3046" y="4354"/>
                  <a:pt x="3055" y="4372"/>
                </a:cubicBezTo>
                <a:cubicBezTo>
                  <a:pt x="3082" y="4418"/>
                  <a:pt x="3119" y="4445"/>
                  <a:pt x="3137" y="4464"/>
                </a:cubicBezTo>
                <a:cubicBezTo>
                  <a:pt x="4821" y="3494"/>
                  <a:pt x="4821" y="3494"/>
                  <a:pt x="4821" y="3494"/>
                </a:cubicBezTo>
                <a:cubicBezTo>
                  <a:pt x="4720" y="3320"/>
                  <a:pt x="4665" y="3119"/>
                  <a:pt x="4665" y="2909"/>
                </a:cubicBezTo>
                <a:cubicBezTo>
                  <a:pt x="4665" y="2699"/>
                  <a:pt x="4720" y="2507"/>
                  <a:pt x="4821" y="233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6090698" y="1118302"/>
            <a:ext cx="4976289" cy="5172028"/>
          </a:xfrm>
          <a:custGeom>
            <a:avLst/>
            <a:gdLst/>
            <a:ahLst/>
            <a:cxnLst/>
            <a:rect l="l" t="t" r="r" b="b"/>
            <a:pathLst>
              <a:path w="5043" h="5243" extrusionOk="0">
                <a:moveTo>
                  <a:pt x="3340" y="4080"/>
                </a:moveTo>
                <a:lnTo>
                  <a:pt x="3340" y="4080"/>
                </a:lnTo>
                <a:cubicBezTo>
                  <a:pt x="3330" y="4062"/>
                  <a:pt x="3312" y="4044"/>
                  <a:pt x="3303" y="4025"/>
                </a:cubicBezTo>
                <a:cubicBezTo>
                  <a:pt x="3285" y="3989"/>
                  <a:pt x="3276" y="3961"/>
                  <a:pt x="3267" y="3934"/>
                </a:cubicBezTo>
                <a:cubicBezTo>
                  <a:pt x="5042" y="2909"/>
                  <a:pt x="5042" y="2909"/>
                  <a:pt x="5042" y="2909"/>
                </a:cubicBezTo>
                <a:cubicBezTo>
                  <a:pt x="4035" y="1171"/>
                  <a:pt x="2159" y="0"/>
                  <a:pt x="0" y="0"/>
                </a:cubicBezTo>
                <a:cubicBezTo>
                  <a:pt x="0" y="2012"/>
                  <a:pt x="0" y="2012"/>
                  <a:pt x="0" y="2012"/>
                </a:cubicBezTo>
                <a:cubicBezTo>
                  <a:pt x="27" y="2021"/>
                  <a:pt x="64" y="2031"/>
                  <a:pt x="110" y="2031"/>
                </a:cubicBezTo>
                <a:cubicBezTo>
                  <a:pt x="137" y="2031"/>
                  <a:pt x="156" y="2031"/>
                  <a:pt x="174" y="2021"/>
                </a:cubicBezTo>
                <a:cubicBezTo>
                  <a:pt x="229" y="1921"/>
                  <a:pt x="302" y="1848"/>
                  <a:pt x="393" y="1848"/>
                </a:cubicBezTo>
                <a:cubicBezTo>
                  <a:pt x="549" y="1848"/>
                  <a:pt x="677" y="2076"/>
                  <a:pt x="677" y="2351"/>
                </a:cubicBezTo>
                <a:cubicBezTo>
                  <a:pt x="677" y="2634"/>
                  <a:pt x="549" y="2863"/>
                  <a:pt x="393" y="2863"/>
                </a:cubicBezTo>
                <a:cubicBezTo>
                  <a:pt x="302" y="2863"/>
                  <a:pt x="229" y="2790"/>
                  <a:pt x="174" y="2680"/>
                </a:cubicBezTo>
                <a:cubicBezTo>
                  <a:pt x="156" y="2680"/>
                  <a:pt x="128" y="2680"/>
                  <a:pt x="110" y="2680"/>
                </a:cubicBezTo>
                <a:cubicBezTo>
                  <a:pt x="64" y="2680"/>
                  <a:pt x="27" y="2690"/>
                  <a:pt x="0" y="2699"/>
                </a:cubicBezTo>
                <a:cubicBezTo>
                  <a:pt x="0" y="4666"/>
                  <a:pt x="0" y="4666"/>
                  <a:pt x="0" y="4666"/>
                </a:cubicBezTo>
                <a:cubicBezTo>
                  <a:pt x="430" y="4666"/>
                  <a:pt x="805" y="4894"/>
                  <a:pt x="1007" y="5242"/>
                </a:cubicBezTo>
                <a:cubicBezTo>
                  <a:pt x="2681" y="4272"/>
                  <a:pt x="2681" y="4272"/>
                  <a:pt x="2681" y="4272"/>
                </a:cubicBezTo>
                <a:cubicBezTo>
                  <a:pt x="2699" y="4290"/>
                  <a:pt x="2718" y="4309"/>
                  <a:pt x="2736" y="4345"/>
                </a:cubicBezTo>
                <a:cubicBezTo>
                  <a:pt x="2754" y="4364"/>
                  <a:pt x="2763" y="4382"/>
                  <a:pt x="2772" y="4410"/>
                </a:cubicBezTo>
                <a:cubicBezTo>
                  <a:pt x="2699" y="4501"/>
                  <a:pt x="2681" y="4602"/>
                  <a:pt x="2727" y="4675"/>
                </a:cubicBezTo>
                <a:cubicBezTo>
                  <a:pt x="2800" y="4812"/>
                  <a:pt x="3056" y="4812"/>
                  <a:pt x="3303" y="4675"/>
                </a:cubicBezTo>
                <a:cubicBezTo>
                  <a:pt x="3541" y="4537"/>
                  <a:pt x="3678" y="4309"/>
                  <a:pt x="3596" y="4172"/>
                </a:cubicBezTo>
                <a:cubicBezTo>
                  <a:pt x="3559" y="4098"/>
                  <a:pt x="3459" y="4071"/>
                  <a:pt x="3340" y="408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1127454" y="7434369"/>
            <a:ext cx="4963229" cy="5163329"/>
          </a:xfrm>
          <a:custGeom>
            <a:avLst/>
            <a:gdLst/>
            <a:ahLst/>
            <a:cxnLst/>
            <a:rect l="l" t="t" r="r" b="b"/>
            <a:pathLst>
              <a:path w="5032" h="5234" extrusionOk="0">
                <a:moveTo>
                  <a:pt x="4638" y="2324"/>
                </a:moveTo>
                <a:lnTo>
                  <a:pt x="4638" y="2324"/>
                </a:lnTo>
                <a:cubicBezTo>
                  <a:pt x="4729" y="2324"/>
                  <a:pt x="4802" y="2397"/>
                  <a:pt x="4857" y="2498"/>
                </a:cubicBezTo>
                <a:cubicBezTo>
                  <a:pt x="4875" y="2507"/>
                  <a:pt x="4894" y="2507"/>
                  <a:pt x="4921" y="2507"/>
                </a:cubicBezTo>
                <a:cubicBezTo>
                  <a:pt x="4967" y="2507"/>
                  <a:pt x="5013" y="2498"/>
                  <a:pt x="5031" y="2479"/>
                </a:cubicBezTo>
                <a:cubicBezTo>
                  <a:pt x="5031" y="576"/>
                  <a:pt x="5031" y="576"/>
                  <a:pt x="5031" y="576"/>
                </a:cubicBezTo>
                <a:cubicBezTo>
                  <a:pt x="4601" y="576"/>
                  <a:pt x="4235" y="338"/>
                  <a:pt x="4034" y="0"/>
                </a:cubicBezTo>
                <a:cubicBezTo>
                  <a:pt x="2350" y="970"/>
                  <a:pt x="2350" y="970"/>
                  <a:pt x="2350" y="970"/>
                </a:cubicBezTo>
                <a:cubicBezTo>
                  <a:pt x="2332" y="951"/>
                  <a:pt x="2295" y="924"/>
                  <a:pt x="2268" y="878"/>
                </a:cubicBezTo>
                <a:cubicBezTo>
                  <a:pt x="2259" y="860"/>
                  <a:pt x="2249" y="833"/>
                  <a:pt x="2240" y="814"/>
                </a:cubicBezTo>
                <a:cubicBezTo>
                  <a:pt x="2304" y="723"/>
                  <a:pt x="2332" y="622"/>
                  <a:pt x="2286" y="549"/>
                </a:cubicBezTo>
                <a:cubicBezTo>
                  <a:pt x="2204" y="412"/>
                  <a:pt x="1947" y="412"/>
                  <a:pt x="1710" y="549"/>
                </a:cubicBezTo>
                <a:cubicBezTo>
                  <a:pt x="1463" y="695"/>
                  <a:pt x="1334" y="915"/>
                  <a:pt x="1408" y="1052"/>
                </a:cubicBezTo>
                <a:cubicBezTo>
                  <a:pt x="1454" y="1125"/>
                  <a:pt x="1554" y="1153"/>
                  <a:pt x="1673" y="1143"/>
                </a:cubicBezTo>
                <a:cubicBezTo>
                  <a:pt x="1682" y="1162"/>
                  <a:pt x="1700" y="1180"/>
                  <a:pt x="1710" y="1208"/>
                </a:cubicBezTo>
                <a:cubicBezTo>
                  <a:pt x="1737" y="1253"/>
                  <a:pt x="1746" y="1290"/>
                  <a:pt x="1746" y="1317"/>
                </a:cubicBezTo>
                <a:cubicBezTo>
                  <a:pt x="0" y="2324"/>
                  <a:pt x="0" y="2324"/>
                  <a:pt x="0" y="2324"/>
                </a:cubicBezTo>
                <a:cubicBezTo>
                  <a:pt x="997" y="4062"/>
                  <a:pt x="2881" y="5233"/>
                  <a:pt x="5031" y="5233"/>
                </a:cubicBezTo>
                <a:cubicBezTo>
                  <a:pt x="5031" y="3175"/>
                  <a:pt x="5031" y="3175"/>
                  <a:pt x="5031" y="3175"/>
                </a:cubicBezTo>
                <a:cubicBezTo>
                  <a:pt x="5013" y="3166"/>
                  <a:pt x="4976" y="3156"/>
                  <a:pt x="4930" y="3156"/>
                </a:cubicBezTo>
                <a:cubicBezTo>
                  <a:pt x="4903" y="3156"/>
                  <a:pt x="4875" y="3156"/>
                  <a:pt x="4857" y="3156"/>
                </a:cubicBezTo>
                <a:cubicBezTo>
                  <a:pt x="4802" y="3266"/>
                  <a:pt x="4729" y="3339"/>
                  <a:pt x="4638" y="3339"/>
                </a:cubicBezTo>
                <a:cubicBezTo>
                  <a:pt x="4482" y="3339"/>
                  <a:pt x="4354" y="3111"/>
                  <a:pt x="4354" y="2827"/>
                </a:cubicBezTo>
                <a:cubicBezTo>
                  <a:pt x="4354" y="2553"/>
                  <a:pt x="4482" y="2324"/>
                  <a:pt x="4638" y="232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4024494" y="7569216"/>
            <a:ext cx="26099" cy="30448"/>
          </a:xfrm>
          <a:custGeom>
            <a:avLst/>
            <a:gdLst/>
            <a:ahLst/>
            <a:cxnLst/>
            <a:rect l="l" t="t" r="r" b="b"/>
            <a:pathLst>
              <a:path w="28" h="29" extrusionOk="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9"/>
                </a:cubicBezTo>
                <a:cubicBezTo>
                  <a:pt x="0" y="18"/>
                  <a:pt x="0" y="28"/>
                  <a:pt x="9" y="28"/>
                </a:cubicBezTo>
                <a:cubicBezTo>
                  <a:pt x="18" y="28"/>
                  <a:pt x="27" y="18"/>
                  <a:pt x="27" y="9"/>
                </a:cubicBezTo>
                <a:cubicBezTo>
                  <a:pt x="27" y="0"/>
                  <a:pt x="18" y="0"/>
                  <a:pt x="9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17608819" y="9291779"/>
            <a:ext cx="1022230" cy="648134"/>
          </a:xfrm>
          <a:custGeom>
            <a:avLst/>
            <a:gdLst/>
            <a:ahLst/>
            <a:cxnLst/>
            <a:rect l="l" t="t" r="r" b="b"/>
            <a:pathLst>
              <a:path w="1035" h="659" extrusionOk="0">
                <a:moveTo>
                  <a:pt x="1034" y="45"/>
                </a:moveTo>
                <a:lnTo>
                  <a:pt x="1034" y="45"/>
                </a:lnTo>
                <a:cubicBezTo>
                  <a:pt x="1034" y="45"/>
                  <a:pt x="1034" y="36"/>
                  <a:pt x="1025" y="27"/>
                </a:cubicBezTo>
                <a:lnTo>
                  <a:pt x="1025" y="27"/>
                </a:lnTo>
                <a:cubicBezTo>
                  <a:pt x="1016" y="9"/>
                  <a:pt x="998" y="0"/>
                  <a:pt x="979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37" y="0"/>
                  <a:pt x="28" y="9"/>
                  <a:pt x="1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36"/>
                  <a:pt x="0" y="45"/>
                  <a:pt x="9" y="45"/>
                </a:cubicBezTo>
                <a:lnTo>
                  <a:pt x="9" y="55"/>
                </a:lnTo>
                <a:cubicBezTo>
                  <a:pt x="9" y="613"/>
                  <a:pt x="9" y="613"/>
                  <a:pt x="9" y="613"/>
                </a:cubicBezTo>
                <a:cubicBezTo>
                  <a:pt x="9" y="640"/>
                  <a:pt x="28" y="658"/>
                  <a:pt x="55" y="658"/>
                </a:cubicBezTo>
                <a:cubicBezTo>
                  <a:pt x="979" y="658"/>
                  <a:pt x="979" y="658"/>
                  <a:pt x="979" y="658"/>
                </a:cubicBezTo>
                <a:cubicBezTo>
                  <a:pt x="1007" y="658"/>
                  <a:pt x="1034" y="640"/>
                  <a:pt x="1034" y="613"/>
                </a:cubicBezTo>
                <a:cubicBezTo>
                  <a:pt x="1034" y="55"/>
                  <a:pt x="1034" y="55"/>
                  <a:pt x="1034" y="55"/>
                </a:cubicBezTo>
                <a:lnTo>
                  <a:pt x="1034" y="45"/>
                </a:lnTo>
                <a:close/>
                <a:moveTo>
                  <a:pt x="522" y="256"/>
                </a:moveTo>
                <a:lnTo>
                  <a:pt x="522" y="256"/>
                </a:lnTo>
                <a:cubicBezTo>
                  <a:pt x="156" y="64"/>
                  <a:pt x="156" y="64"/>
                  <a:pt x="156" y="64"/>
                </a:cubicBezTo>
                <a:cubicBezTo>
                  <a:pt x="878" y="64"/>
                  <a:pt x="878" y="64"/>
                  <a:pt x="878" y="64"/>
                </a:cubicBezTo>
                <a:lnTo>
                  <a:pt x="522" y="256"/>
                </a:lnTo>
                <a:close/>
                <a:moveTo>
                  <a:pt x="73" y="594"/>
                </a:moveTo>
                <a:lnTo>
                  <a:pt x="73" y="594"/>
                </a:lnTo>
                <a:cubicBezTo>
                  <a:pt x="73" y="100"/>
                  <a:pt x="73" y="100"/>
                  <a:pt x="73" y="100"/>
                </a:cubicBezTo>
                <a:cubicBezTo>
                  <a:pt x="503" y="320"/>
                  <a:pt x="503" y="320"/>
                  <a:pt x="503" y="320"/>
                </a:cubicBezTo>
                <a:lnTo>
                  <a:pt x="503" y="320"/>
                </a:lnTo>
                <a:lnTo>
                  <a:pt x="503" y="320"/>
                </a:lnTo>
                <a:lnTo>
                  <a:pt x="503" y="320"/>
                </a:lnTo>
                <a:lnTo>
                  <a:pt x="503" y="320"/>
                </a:lnTo>
                <a:lnTo>
                  <a:pt x="503" y="320"/>
                </a:lnTo>
                <a:lnTo>
                  <a:pt x="503" y="320"/>
                </a:lnTo>
                <a:cubicBezTo>
                  <a:pt x="503" y="320"/>
                  <a:pt x="503" y="320"/>
                  <a:pt x="512" y="320"/>
                </a:cubicBez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lnTo>
                  <a:pt x="512" y="320"/>
                </a:lnTo>
                <a:cubicBezTo>
                  <a:pt x="512" y="320"/>
                  <a:pt x="512" y="320"/>
                  <a:pt x="522" y="320"/>
                </a:cubicBez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lnTo>
                  <a:pt x="522" y="320"/>
                </a:lnTo>
                <a:cubicBezTo>
                  <a:pt x="522" y="320"/>
                  <a:pt x="522" y="320"/>
                  <a:pt x="531" y="320"/>
                </a:cubicBez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lnTo>
                  <a:pt x="531" y="320"/>
                </a:lnTo>
                <a:cubicBezTo>
                  <a:pt x="961" y="100"/>
                  <a:pt x="961" y="100"/>
                  <a:pt x="961" y="100"/>
                </a:cubicBezTo>
                <a:cubicBezTo>
                  <a:pt x="961" y="594"/>
                  <a:pt x="961" y="594"/>
                  <a:pt x="961" y="594"/>
                </a:cubicBezTo>
                <a:lnTo>
                  <a:pt x="73" y="59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3358956" y="8669743"/>
            <a:ext cx="774282" cy="1013524"/>
          </a:xfrm>
          <a:custGeom>
            <a:avLst/>
            <a:gdLst/>
            <a:ahLst/>
            <a:cxnLst/>
            <a:rect l="l" t="t" r="r" b="b"/>
            <a:pathLst>
              <a:path w="787" h="1026" extrusionOk="0">
                <a:moveTo>
                  <a:pt x="36" y="1025"/>
                </a:moveTo>
                <a:lnTo>
                  <a:pt x="36" y="1025"/>
                </a:lnTo>
                <a:cubicBezTo>
                  <a:pt x="27" y="1025"/>
                  <a:pt x="27" y="1025"/>
                  <a:pt x="18" y="1016"/>
                </a:cubicBezTo>
                <a:cubicBezTo>
                  <a:pt x="9" y="1016"/>
                  <a:pt x="0" y="1007"/>
                  <a:pt x="0" y="98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54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68" y="0"/>
                  <a:pt x="786" y="28"/>
                  <a:pt x="786" y="64"/>
                </a:cubicBezTo>
                <a:cubicBezTo>
                  <a:pt x="786" y="988"/>
                  <a:pt x="786" y="988"/>
                  <a:pt x="786" y="988"/>
                </a:cubicBezTo>
                <a:cubicBezTo>
                  <a:pt x="786" y="1007"/>
                  <a:pt x="777" y="1016"/>
                  <a:pt x="768" y="1016"/>
                </a:cubicBezTo>
                <a:cubicBezTo>
                  <a:pt x="759" y="1025"/>
                  <a:pt x="750" y="1025"/>
                  <a:pt x="741" y="1025"/>
                </a:cubicBezTo>
                <a:cubicBezTo>
                  <a:pt x="393" y="851"/>
                  <a:pt x="393" y="851"/>
                  <a:pt x="393" y="851"/>
                </a:cubicBezTo>
                <a:cubicBezTo>
                  <a:pt x="54" y="1025"/>
                  <a:pt x="54" y="1025"/>
                  <a:pt x="54" y="1025"/>
                </a:cubicBezTo>
                <a:cubicBezTo>
                  <a:pt x="45" y="1025"/>
                  <a:pt x="45" y="1025"/>
                  <a:pt x="36" y="1025"/>
                </a:cubicBezTo>
                <a:close/>
                <a:moveTo>
                  <a:pt x="393" y="787"/>
                </a:moveTo>
                <a:lnTo>
                  <a:pt x="393" y="787"/>
                </a:lnTo>
                <a:cubicBezTo>
                  <a:pt x="402" y="787"/>
                  <a:pt x="402" y="787"/>
                  <a:pt x="411" y="787"/>
                </a:cubicBezTo>
                <a:cubicBezTo>
                  <a:pt x="722" y="943"/>
                  <a:pt x="722" y="943"/>
                  <a:pt x="722" y="943"/>
                </a:cubicBezTo>
                <a:cubicBezTo>
                  <a:pt x="722" y="64"/>
                  <a:pt x="722" y="64"/>
                  <a:pt x="722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3" y="943"/>
                  <a:pt x="73" y="943"/>
                  <a:pt x="73" y="943"/>
                </a:cubicBezTo>
                <a:cubicBezTo>
                  <a:pt x="384" y="787"/>
                  <a:pt x="384" y="787"/>
                  <a:pt x="384" y="787"/>
                </a:cubicBezTo>
                <a:lnTo>
                  <a:pt x="393" y="78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2132282" y="5646555"/>
            <a:ext cx="774282" cy="774282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749" y="365"/>
                </a:moveTo>
                <a:lnTo>
                  <a:pt x="749" y="365"/>
                </a:lnTo>
                <a:cubicBezTo>
                  <a:pt x="731" y="365"/>
                  <a:pt x="713" y="375"/>
                  <a:pt x="713" y="393"/>
                </a:cubicBezTo>
                <a:cubicBezTo>
                  <a:pt x="713" y="722"/>
                  <a:pt x="713" y="722"/>
                  <a:pt x="713" y="722"/>
                </a:cubicBezTo>
                <a:cubicBezTo>
                  <a:pt x="64" y="722"/>
                  <a:pt x="64" y="722"/>
                  <a:pt x="64" y="722"/>
                </a:cubicBezTo>
                <a:cubicBezTo>
                  <a:pt x="64" y="73"/>
                  <a:pt x="64" y="73"/>
                  <a:pt x="64" y="73"/>
                </a:cubicBezTo>
                <a:cubicBezTo>
                  <a:pt x="393" y="73"/>
                  <a:pt x="393" y="73"/>
                  <a:pt x="393" y="73"/>
                </a:cubicBezTo>
                <a:cubicBezTo>
                  <a:pt x="411" y="73"/>
                  <a:pt x="429" y="54"/>
                  <a:pt x="429" y="36"/>
                </a:cubicBezTo>
                <a:cubicBezTo>
                  <a:pt x="429" y="18"/>
                  <a:pt x="411" y="0"/>
                  <a:pt x="393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741"/>
                  <a:pt x="0" y="741"/>
                  <a:pt x="0" y="741"/>
                </a:cubicBezTo>
                <a:cubicBezTo>
                  <a:pt x="0" y="768"/>
                  <a:pt x="18" y="786"/>
                  <a:pt x="46" y="786"/>
                </a:cubicBezTo>
                <a:cubicBezTo>
                  <a:pt x="740" y="786"/>
                  <a:pt x="740" y="786"/>
                  <a:pt x="740" y="786"/>
                </a:cubicBezTo>
                <a:cubicBezTo>
                  <a:pt x="759" y="786"/>
                  <a:pt x="786" y="768"/>
                  <a:pt x="786" y="741"/>
                </a:cubicBezTo>
                <a:cubicBezTo>
                  <a:pt x="786" y="393"/>
                  <a:pt x="786" y="393"/>
                  <a:pt x="786" y="393"/>
                </a:cubicBezTo>
                <a:cubicBezTo>
                  <a:pt x="786" y="375"/>
                  <a:pt x="768" y="365"/>
                  <a:pt x="749" y="36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12480275" y="5646555"/>
            <a:ext cx="426291" cy="426291"/>
          </a:xfrm>
          <a:custGeom>
            <a:avLst/>
            <a:gdLst/>
            <a:ahLst/>
            <a:cxnLst/>
            <a:rect l="l" t="t" r="r" b="b"/>
            <a:pathLst>
              <a:path w="431" h="430" extrusionOk="0">
                <a:moveTo>
                  <a:pt x="174" y="73"/>
                </a:moveTo>
                <a:lnTo>
                  <a:pt x="174" y="73"/>
                </a:lnTo>
                <a:cubicBezTo>
                  <a:pt x="311" y="73"/>
                  <a:pt x="311" y="73"/>
                  <a:pt x="311" y="73"/>
                </a:cubicBezTo>
                <a:cubicBezTo>
                  <a:pt x="9" y="375"/>
                  <a:pt x="9" y="375"/>
                  <a:pt x="9" y="375"/>
                </a:cubicBezTo>
                <a:cubicBezTo>
                  <a:pt x="0" y="384"/>
                  <a:pt x="0" y="402"/>
                  <a:pt x="9" y="420"/>
                </a:cubicBezTo>
                <a:cubicBezTo>
                  <a:pt x="18" y="420"/>
                  <a:pt x="27" y="429"/>
                  <a:pt x="37" y="429"/>
                </a:cubicBezTo>
                <a:cubicBezTo>
                  <a:pt x="46" y="429"/>
                  <a:pt x="55" y="420"/>
                  <a:pt x="55" y="420"/>
                </a:cubicBezTo>
                <a:cubicBezTo>
                  <a:pt x="357" y="118"/>
                  <a:pt x="357" y="118"/>
                  <a:pt x="357" y="118"/>
                </a:cubicBezTo>
                <a:cubicBezTo>
                  <a:pt x="357" y="256"/>
                  <a:pt x="357" y="256"/>
                  <a:pt x="357" y="256"/>
                </a:cubicBezTo>
                <a:cubicBezTo>
                  <a:pt x="357" y="274"/>
                  <a:pt x="375" y="292"/>
                  <a:pt x="393" y="292"/>
                </a:cubicBezTo>
                <a:cubicBezTo>
                  <a:pt x="412" y="292"/>
                  <a:pt x="430" y="274"/>
                  <a:pt x="430" y="256"/>
                </a:cubicBezTo>
                <a:cubicBezTo>
                  <a:pt x="430" y="36"/>
                  <a:pt x="430" y="36"/>
                  <a:pt x="430" y="36"/>
                </a:cubicBezTo>
                <a:lnTo>
                  <a:pt x="430" y="36"/>
                </a:lnTo>
                <a:lnTo>
                  <a:pt x="430" y="36"/>
                </a:lnTo>
                <a:cubicBezTo>
                  <a:pt x="430" y="36"/>
                  <a:pt x="430" y="36"/>
                  <a:pt x="430" y="27"/>
                </a:cubicBezTo>
                <a:lnTo>
                  <a:pt x="430" y="27"/>
                </a:lnTo>
                <a:lnTo>
                  <a:pt x="430" y="27"/>
                </a:lnTo>
                <a:lnTo>
                  <a:pt x="430" y="27"/>
                </a:lnTo>
                <a:cubicBezTo>
                  <a:pt x="430" y="27"/>
                  <a:pt x="430" y="27"/>
                  <a:pt x="421" y="27"/>
                </a:cubicBezTo>
                <a:lnTo>
                  <a:pt x="421" y="27"/>
                </a:lnTo>
                <a:cubicBezTo>
                  <a:pt x="421" y="27"/>
                  <a:pt x="421" y="27"/>
                  <a:pt x="421" y="18"/>
                </a:cubicBezTo>
                <a:lnTo>
                  <a:pt x="421" y="18"/>
                </a:lnTo>
                <a:cubicBezTo>
                  <a:pt x="421" y="9"/>
                  <a:pt x="403" y="0"/>
                  <a:pt x="393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56" y="0"/>
                  <a:pt x="137" y="18"/>
                  <a:pt x="137" y="36"/>
                </a:cubicBezTo>
                <a:cubicBezTo>
                  <a:pt x="137" y="54"/>
                  <a:pt x="156" y="73"/>
                  <a:pt x="174" y="7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9348781" y="5837951"/>
            <a:ext cx="778634" cy="730787"/>
          </a:xfrm>
          <a:custGeom>
            <a:avLst/>
            <a:gdLst/>
            <a:ahLst/>
            <a:cxnLst/>
            <a:rect l="l" t="t" r="r" b="b"/>
            <a:pathLst>
              <a:path w="788" h="742" extrusionOk="0">
                <a:moveTo>
                  <a:pt x="393" y="741"/>
                </a:moveTo>
                <a:lnTo>
                  <a:pt x="393" y="741"/>
                </a:lnTo>
                <a:cubicBezTo>
                  <a:pt x="293" y="741"/>
                  <a:pt x="192" y="704"/>
                  <a:pt x="119" y="631"/>
                </a:cubicBezTo>
                <a:cubicBezTo>
                  <a:pt x="46" y="558"/>
                  <a:pt x="0" y="457"/>
                  <a:pt x="0" y="347"/>
                </a:cubicBezTo>
                <a:cubicBezTo>
                  <a:pt x="0" y="283"/>
                  <a:pt x="18" y="210"/>
                  <a:pt x="55" y="155"/>
                </a:cubicBezTo>
                <a:cubicBezTo>
                  <a:pt x="92" y="91"/>
                  <a:pt x="137" y="45"/>
                  <a:pt x="201" y="9"/>
                </a:cubicBezTo>
                <a:cubicBezTo>
                  <a:pt x="210" y="0"/>
                  <a:pt x="238" y="9"/>
                  <a:pt x="247" y="27"/>
                </a:cubicBezTo>
                <a:cubicBezTo>
                  <a:pt x="256" y="36"/>
                  <a:pt x="247" y="64"/>
                  <a:pt x="229" y="73"/>
                </a:cubicBezTo>
                <a:cubicBezTo>
                  <a:pt x="183" y="100"/>
                  <a:pt x="147" y="137"/>
                  <a:pt x="119" y="183"/>
                </a:cubicBezTo>
                <a:cubicBezTo>
                  <a:pt x="82" y="237"/>
                  <a:pt x="73" y="292"/>
                  <a:pt x="73" y="347"/>
                </a:cubicBezTo>
                <a:cubicBezTo>
                  <a:pt x="73" y="530"/>
                  <a:pt x="220" y="676"/>
                  <a:pt x="393" y="676"/>
                </a:cubicBezTo>
                <a:cubicBezTo>
                  <a:pt x="576" y="676"/>
                  <a:pt x="723" y="530"/>
                  <a:pt x="723" y="347"/>
                </a:cubicBezTo>
                <a:cubicBezTo>
                  <a:pt x="723" y="292"/>
                  <a:pt x="705" y="237"/>
                  <a:pt x="677" y="183"/>
                </a:cubicBezTo>
                <a:cubicBezTo>
                  <a:pt x="650" y="137"/>
                  <a:pt x="604" y="100"/>
                  <a:pt x="558" y="73"/>
                </a:cubicBezTo>
                <a:cubicBezTo>
                  <a:pt x="540" y="64"/>
                  <a:pt x="531" y="36"/>
                  <a:pt x="540" y="27"/>
                </a:cubicBezTo>
                <a:cubicBezTo>
                  <a:pt x="549" y="9"/>
                  <a:pt x="576" y="0"/>
                  <a:pt x="586" y="9"/>
                </a:cubicBezTo>
                <a:cubicBezTo>
                  <a:pt x="650" y="45"/>
                  <a:pt x="696" y="91"/>
                  <a:pt x="732" y="155"/>
                </a:cubicBezTo>
                <a:cubicBezTo>
                  <a:pt x="769" y="210"/>
                  <a:pt x="787" y="283"/>
                  <a:pt x="787" y="347"/>
                </a:cubicBezTo>
                <a:cubicBezTo>
                  <a:pt x="787" y="457"/>
                  <a:pt x="750" y="558"/>
                  <a:pt x="677" y="631"/>
                </a:cubicBezTo>
                <a:cubicBezTo>
                  <a:pt x="595" y="704"/>
                  <a:pt x="503" y="741"/>
                  <a:pt x="393" y="74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9709822" y="5803152"/>
            <a:ext cx="65247" cy="361042"/>
          </a:xfrm>
          <a:custGeom>
            <a:avLst/>
            <a:gdLst/>
            <a:ahLst/>
            <a:cxnLst/>
            <a:rect l="l" t="t" r="r" b="b"/>
            <a:pathLst>
              <a:path w="65" h="367" extrusionOk="0">
                <a:moveTo>
                  <a:pt x="27" y="366"/>
                </a:moveTo>
                <a:lnTo>
                  <a:pt x="27" y="366"/>
                </a:lnTo>
                <a:lnTo>
                  <a:pt x="27" y="366"/>
                </a:lnTo>
                <a:cubicBezTo>
                  <a:pt x="9" y="366"/>
                  <a:pt x="0" y="348"/>
                  <a:pt x="0" y="32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46" y="0"/>
                  <a:pt x="64" y="9"/>
                  <a:pt x="64" y="28"/>
                </a:cubicBezTo>
                <a:cubicBezTo>
                  <a:pt x="64" y="329"/>
                  <a:pt x="64" y="329"/>
                  <a:pt x="64" y="329"/>
                </a:cubicBezTo>
                <a:cubicBezTo>
                  <a:pt x="64" y="348"/>
                  <a:pt x="46" y="366"/>
                  <a:pt x="27" y="366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8248253" y="2471122"/>
            <a:ext cx="108746" cy="535037"/>
          </a:xfrm>
          <a:custGeom>
            <a:avLst/>
            <a:gdLst/>
            <a:ahLst/>
            <a:cxnLst/>
            <a:rect l="l" t="t" r="r" b="b"/>
            <a:pathLst>
              <a:path w="111" h="541" extrusionOk="0">
                <a:moveTo>
                  <a:pt x="82" y="110"/>
                </a:moveTo>
                <a:lnTo>
                  <a:pt x="82" y="110"/>
                </a:lnTo>
                <a:cubicBezTo>
                  <a:pt x="82" y="27"/>
                  <a:pt x="82" y="27"/>
                  <a:pt x="82" y="27"/>
                </a:cubicBezTo>
                <a:cubicBezTo>
                  <a:pt x="82" y="9"/>
                  <a:pt x="73" y="0"/>
                  <a:pt x="55" y="0"/>
                </a:cubicBezTo>
                <a:lnTo>
                  <a:pt x="55" y="0"/>
                </a:lnTo>
                <a:cubicBezTo>
                  <a:pt x="36" y="0"/>
                  <a:pt x="18" y="9"/>
                  <a:pt x="18" y="27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9" y="119"/>
                  <a:pt x="0" y="128"/>
                  <a:pt x="0" y="146"/>
                </a:cubicBezTo>
                <a:cubicBezTo>
                  <a:pt x="0" y="165"/>
                  <a:pt x="9" y="183"/>
                  <a:pt x="18" y="192"/>
                </a:cubicBezTo>
                <a:cubicBezTo>
                  <a:pt x="18" y="503"/>
                  <a:pt x="18" y="503"/>
                  <a:pt x="18" y="503"/>
                </a:cubicBezTo>
                <a:cubicBezTo>
                  <a:pt x="18" y="521"/>
                  <a:pt x="27" y="540"/>
                  <a:pt x="45" y="540"/>
                </a:cubicBezTo>
                <a:lnTo>
                  <a:pt x="45" y="540"/>
                </a:lnTo>
                <a:cubicBezTo>
                  <a:pt x="64" y="540"/>
                  <a:pt x="82" y="531"/>
                  <a:pt x="82" y="512"/>
                </a:cubicBezTo>
                <a:cubicBezTo>
                  <a:pt x="82" y="192"/>
                  <a:pt x="82" y="192"/>
                  <a:pt x="82" y="192"/>
                </a:cubicBezTo>
                <a:cubicBezTo>
                  <a:pt x="100" y="183"/>
                  <a:pt x="110" y="165"/>
                  <a:pt x="110" y="146"/>
                </a:cubicBezTo>
                <a:cubicBezTo>
                  <a:pt x="110" y="128"/>
                  <a:pt x="100" y="119"/>
                  <a:pt x="82" y="11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8013356" y="2471122"/>
            <a:ext cx="108746" cy="535037"/>
          </a:xfrm>
          <a:custGeom>
            <a:avLst/>
            <a:gdLst/>
            <a:ahLst/>
            <a:cxnLst/>
            <a:rect l="l" t="t" r="r" b="b"/>
            <a:pathLst>
              <a:path w="111" h="541" extrusionOk="0">
                <a:moveTo>
                  <a:pt x="82" y="348"/>
                </a:moveTo>
                <a:lnTo>
                  <a:pt x="82" y="348"/>
                </a:lnTo>
                <a:cubicBezTo>
                  <a:pt x="82" y="27"/>
                  <a:pt x="82" y="27"/>
                  <a:pt x="82" y="27"/>
                </a:cubicBezTo>
                <a:cubicBezTo>
                  <a:pt x="82" y="9"/>
                  <a:pt x="73" y="0"/>
                  <a:pt x="55" y="0"/>
                </a:cubicBezTo>
                <a:lnTo>
                  <a:pt x="55" y="0"/>
                </a:lnTo>
                <a:cubicBezTo>
                  <a:pt x="37" y="0"/>
                  <a:pt x="18" y="9"/>
                  <a:pt x="18" y="27"/>
                </a:cubicBezTo>
                <a:cubicBezTo>
                  <a:pt x="18" y="348"/>
                  <a:pt x="18" y="348"/>
                  <a:pt x="18" y="348"/>
                </a:cubicBezTo>
                <a:cubicBezTo>
                  <a:pt x="9" y="357"/>
                  <a:pt x="0" y="375"/>
                  <a:pt x="0" y="393"/>
                </a:cubicBezTo>
                <a:cubicBezTo>
                  <a:pt x="0" y="412"/>
                  <a:pt x="0" y="421"/>
                  <a:pt x="18" y="430"/>
                </a:cubicBezTo>
                <a:cubicBezTo>
                  <a:pt x="18" y="503"/>
                  <a:pt x="18" y="503"/>
                  <a:pt x="18" y="503"/>
                </a:cubicBezTo>
                <a:cubicBezTo>
                  <a:pt x="18" y="521"/>
                  <a:pt x="27" y="540"/>
                  <a:pt x="46" y="540"/>
                </a:cubicBezTo>
                <a:lnTo>
                  <a:pt x="46" y="540"/>
                </a:lnTo>
                <a:cubicBezTo>
                  <a:pt x="64" y="540"/>
                  <a:pt x="82" y="531"/>
                  <a:pt x="82" y="512"/>
                </a:cubicBezTo>
                <a:cubicBezTo>
                  <a:pt x="82" y="439"/>
                  <a:pt x="82" y="439"/>
                  <a:pt x="82" y="439"/>
                </a:cubicBezTo>
                <a:cubicBezTo>
                  <a:pt x="100" y="421"/>
                  <a:pt x="110" y="412"/>
                  <a:pt x="110" y="393"/>
                </a:cubicBezTo>
                <a:cubicBezTo>
                  <a:pt x="110" y="375"/>
                  <a:pt x="100" y="357"/>
                  <a:pt x="82" y="34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8483148" y="2471122"/>
            <a:ext cx="108746" cy="535037"/>
          </a:xfrm>
          <a:custGeom>
            <a:avLst/>
            <a:gdLst/>
            <a:ahLst/>
            <a:cxnLst/>
            <a:rect l="l" t="t" r="r" b="b"/>
            <a:pathLst>
              <a:path w="111" h="541" extrusionOk="0">
                <a:moveTo>
                  <a:pt x="110" y="393"/>
                </a:moveTo>
                <a:lnTo>
                  <a:pt x="110" y="393"/>
                </a:lnTo>
                <a:cubicBezTo>
                  <a:pt x="110" y="375"/>
                  <a:pt x="100" y="357"/>
                  <a:pt x="91" y="348"/>
                </a:cubicBezTo>
                <a:cubicBezTo>
                  <a:pt x="91" y="27"/>
                  <a:pt x="91" y="27"/>
                  <a:pt x="91" y="27"/>
                </a:cubicBezTo>
                <a:cubicBezTo>
                  <a:pt x="91" y="9"/>
                  <a:pt x="73" y="0"/>
                  <a:pt x="55" y="0"/>
                </a:cubicBezTo>
                <a:lnTo>
                  <a:pt x="55" y="0"/>
                </a:lnTo>
                <a:cubicBezTo>
                  <a:pt x="36" y="0"/>
                  <a:pt x="27" y="9"/>
                  <a:pt x="27" y="27"/>
                </a:cubicBezTo>
                <a:cubicBezTo>
                  <a:pt x="18" y="348"/>
                  <a:pt x="18" y="348"/>
                  <a:pt x="18" y="348"/>
                </a:cubicBezTo>
                <a:cubicBezTo>
                  <a:pt x="9" y="357"/>
                  <a:pt x="0" y="375"/>
                  <a:pt x="0" y="393"/>
                </a:cubicBezTo>
                <a:cubicBezTo>
                  <a:pt x="0" y="412"/>
                  <a:pt x="9" y="421"/>
                  <a:pt x="18" y="430"/>
                </a:cubicBezTo>
                <a:cubicBezTo>
                  <a:pt x="18" y="512"/>
                  <a:pt x="18" y="512"/>
                  <a:pt x="18" y="512"/>
                </a:cubicBezTo>
                <a:cubicBezTo>
                  <a:pt x="18" y="531"/>
                  <a:pt x="36" y="540"/>
                  <a:pt x="55" y="540"/>
                </a:cubicBezTo>
                <a:lnTo>
                  <a:pt x="55" y="540"/>
                </a:lnTo>
                <a:cubicBezTo>
                  <a:pt x="73" y="540"/>
                  <a:pt x="91" y="531"/>
                  <a:pt x="91" y="512"/>
                </a:cubicBezTo>
                <a:cubicBezTo>
                  <a:pt x="91" y="439"/>
                  <a:pt x="91" y="439"/>
                  <a:pt x="91" y="439"/>
                </a:cubicBezTo>
                <a:cubicBezTo>
                  <a:pt x="100" y="421"/>
                  <a:pt x="110" y="412"/>
                  <a:pt x="110" y="39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3720000" y="2092681"/>
            <a:ext cx="822129" cy="1009180"/>
          </a:xfrm>
          <a:custGeom>
            <a:avLst/>
            <a:gdLst/>
            <a:ahLst/>
            <a:cxnLst/>
            <a:rect l="l" t="t" r="r" b="b"/>
            <a:pathLst>
              <a:path w="833" h="1025" extrusionOk="0">
                <a:moveTo>
                  <a:pt x="832" y="301"/>
                </a:moveTo>
                <a:lnTo>
                  <a:pt x="832" y="301"/>
                </a:lnTo>
                <a:cubicBezTo>
                  <a:pt x="823" y="292"/>
                  <a:pt x="805" y="283"/>
                  <a:pt x="786" y="283"/>
                </a:cubicBezTo>
                <a:cubicBezTo>
                  <a:pt x="622" y="283"/>
                  <a:pt x="622" y="283"/>
                  <a:pt x="622" y="283"/>
                </a:cubicBezTo>
                <a:cubicBezTo>
                  <a:pt x="622" y="201"/>
                  <a:pt x="622" y="201"/>
                  <a:pt x="622" y="201"/>
                </a:cubicBezTo>
                <a:cubicBezTo>
                  <a:pt x="622" y="91"/>
                  <a:pt x="530" y="0"/>
                  <a:pt x="420" y="0"/>
                </a:cubicBezTo>
                <a:cubicBezTo>
                  <a:pt x="302" y="0"/>
                  <a:pt x="219" y="91"/>
                  <a:pt x="219" y="201"/>
                </a:cubicBezTo>
                <a:cubicBezTo>
                  <a:pt x="219" y="283"/>
                  <a:pt x="219" y="283"/>
                  <a:pt x="219" y="283"/>
                </a:cubicBezTo>
                <a:cubicBezTo>
                  <a:pt x="45" y="283"/>
                  <a:pt x="45" y="283"/>
                  <a:pt x="45" y="283"/>
                </a:cubicBezTo>
                <a:lnTo>
                  <a:pt x="45" y="283"/>
                </a:lnTo>
                <a:cubicBezTo>
                  <a:pt x="27" y="283"/>
                  <a:pt x="9" y="292"/>
                  <a:pt x="0" y="301"/>
                </a:cubicBezTo>
                <a:cubicBezTo>
                  <a:pt x="0" y="320"/>
                  <a:pt x="0" y="338"/>
                  <a:pt x="9" y="357"/>
                </a:cubicBezTo>
                <a:cubicBezTo>
                  <a:pt x="45" y="402"/>
                  <a:pt x="73" y="475"/>
                  <a:pt x="91" y="567"/>
                </a:cubicBezTo>
                <a:cubicBezTo>
                  <a:pt x="100" y="649"/>
                  <a:pt x="100" y="732"/>
                  <a:pt x="100" y="787"/>
                </a:cubicBezTo>
                <a:cubicBezTo>
                  <a:pt x="100" y="805"/>
                  <a:pt x="100" y="832"/>
                  <a:pt x="100" y="850"/>
                </a:cubicBezTo>
                <a:cubicBezTo>
                  <a:pt x="100" y="869"/>
                  <a:pt x="100" y="887"/>
                  <a:pt x="100" y="896"/>
                </a:cubicBezTo>
                <a:cubicBezTo>
                  <a:pt x="110" y="942"/>
                  <a:pt x="146" y="979"/>
                  <a:pt x="219" y="997"/>
                </a:cubicBezTo>
                <a:cubicBezTo>
                  <a:pt x="274" y="1015"/>
                  <a:pt x="338" y="1024"/>
                  <a:pt x="411" y="1024"/>
                </a:cubicBezTo>
                <a:cubicBezTo>
                  <a:pt x="420" y="1024"/>
                  <a:pt x="420" y="1024"/>
                  <a:pt x="430" y="1024"/>
                </a:cubicBezTo>
                <a:cubicBezTo>
                  <a:pt x="494" y="1024"/>
                  <a:pt x="567" y="1024"/>
                  <a:pt x="613" y="1006"/>
                </a:cubicBezTo>
                <a:cubicBezTo>
                  <a:pt x="686" y="988"/>
                  <a:pt x="732" y="951"/>
                  <a:pt x="741" y="915"/>
                </a:cubicBezTo>
                <a:cubicBezTo>
                  <a:pt x="741" y="887"/>
                  <a:pt x="741" y="869"/>
                  <a:pt x="741" y="841"/>
                </a:cubicBezTo>
                <a:cubicBezTo>
                  <a:pt x="741" y="832"/>
                  <a:pt x="741" y="805"/>
                  <a:pt x="741" y="777"/>
                </a:cubicBezTo>
                <a:cubicBezTo>
                  <a:pt x="741" y="768"/>
                  <a:pt x="741" y="768"/>
                  <a:pt x="741" y="768"/>
                </a:cubicBezTo>
                <a:lnTo>
                  <a:pt x="741" y="768"/>
                </a:lnTo>
                <a:cubicBezTo>
                  <a:pt x="732" y="713"/>
                  <a:pt x="732" y="631"/>
                  <a:pt x="750" y="558"/>
                </a:cubicBezTo>
                <a:cubicBezTo>
                  <a:pt x="759" y="466"/>
                  <a:pt x="786" y="402"/>
                  <a:pt x="823" y="357"/>
                </a:cubicBezTo>
                <a:cubicBezTo>
                  <a:pt x="832" y="338"/>
                  <a:pt x="832" y="320"/>
                  <a:pt x="832" y="301"/>
                </a:cubicBezTo>
                <a:close/>
                <a:moveTo>
                  <a:pt x="283" y="201"/>
                </a:moveTo>
                <a:lnTo>
                  <a:pt x="283" y="201"/>
                </a:lnTo>
                <a:cubicBezTo>
                  <a:pt x="283" y="128"/>
                  <a:pt x="338" y="73"/>
                  <a:pt x="420" y="73"/>
                </a:cubicBezTo>
                <a:cubicBezTo>
                  <a:pt x="494" y="73"/>
                  <a:pt x="548" y="128"/>
                  <a:pt x="548" y="201"/>
                </a:cubicBezTo>
                <a:cubicBezTo>
                  <a:pt x="548" y="283"/>
                  <a:pt x="548" y="283"/>
                  <a:pt x="548" y="283"/>
                </a:cubicBezTo>
                <a:cubicBezTo>
                  <a:pt x="283" y="283"/>
                  <a:pt x="283" y="283"/>
                  <a:pt x="283" y="283"/>
                </a:cubicBezTo>
                <a:lnTo>
                  <a:pt x="283" y="201"/>
                </a:lnTo>
                <a:close/>
                <a:moveTo>
                  <a:pt x="677" y="549"/>
                </a:moveTo>
                <a:lnTo>
                  <a:pt x="677" y="549"/>
                </a:lnTo>
                <a:cubicBezTo>
                  <a:pt x="668" y="640"/>
                  <a:pt x="668" y="722"/>
                  <a:pt x="668" y="777"/>
                </a:cubicBezTo>
                <a:cubicBezTo>
                  <a:pt x="668" y="796"/>
                  <a:pt x="668" y="796"/>
                  <a:pt x="668" y="796"/>
                </a:cubicBezTo>
                <a:lnTo>
                  <a:pt x="668" y="796"/>
                </a:lnTo>
                <a:cubicBezTo>
                  <a:pt x="677" y="814"/>
                  <a:pt x="677" y="841"/>
                  <a:pt x="677" y="850"/>
                </a:cubicBezTo>
                <a:cubicBezTo>
                  <a:pt x="677" y="869"/>
                  <a:pt x="677" y="878"/>
                  <a:pt x="668" y="896"/>
                </a:cubicBezTo>
                <a:cubicBezTo>
                  <a:pt x="668" y="905"/>
                  <a:pt x="649" y="924"/>
                  <a:pt x="594" y="942"/>
                </a:cubicBezTo>
                <a:cubicBezTo>
                  <a:pt x="548" y="960"/>
                  <a:pt x="485" y="960"/>
                  <a:pt x="411" y="960"/>
                </a:cubicBezTo>
                <a:cubicBezTo>
                  <a:pt x="347" y="960"/>
                  <a:pt x="283" y="951"/>
                  <a:pt x="237" y="933"/>
                </a:cubicBezTo>
                <a:cubicBezTo>
                  <a:pt x="173" y="915"/>
                  <a:pt x="164" y="896"/>
                  <a:pt x="164" y="887"/>
                </a:cubicBezTo>
                <a:cubicBezTo>
                  <a:pt x="164" y="878"/>
                  <a:pt x="164" y="860"/>
                  <a:pt x="164" y="850"/>
                </a:cubicBezTo>
                <a:cubicBezTo>
                  <a:pt x="164" y="832"/>
                  <a:pt x="164" y="805"/>
                  <a:pt x="164" y="787"/>
                </a:cubicBezTo>
                <a:cubicBezTo>
                  <a:pt x="173" y="732"/>
                  <a:pt x="173" y="640"/>
                  <a:pt x="155" y="558"/>
                </a:cubicBezTo>
                <a:cubicBezTo>
                  <a:pt x="146" y="466"/>
                  <a:pt x="119" y="402"/>
                  <a:pt x="82" y="347"/>
                </a:cubicBezTo>
                <a:cubicBezTo>
                  <a:pt x="750" y="347"/>
                  <a:pt x="750" y="347"/>
                  <a:pt x="750" y="347"/>
                </a:cubicBezTo>
                <a:cubicBezTo>
                  <a:pt x="713" y="393"/>
                  <a:pt x="695" y="466"/>
                  <a:pt x="677" y="54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5"/>
          <p:cNvGrpSpPr/>
          <p:nvPr/>
        </p:nvGrpSpPr>
        <p:grpSpPr>
          <a:xfrm>
            <a:off x="12914300" y="3280475"/>
            <a:ext cx="2433530" cy="1209650"/>
            <a:chOff x="2985797" y="10483685"/>
            <a:chExt cx="1932600" cy="1209650"/>
          </a:xfrm>
        </p:grpSpPr>
        <p:sp>
          <p:nvSpPr>
            <p:cNvPr id="130" name="Google Shape;130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7085863" y="3280475"/>
            <a:ext cx="2433530" cy="1209650"/>
            <a:chOff x="2985797" y="10483685"/>
            <a:chExt cx="1932600" cy="1209650"/>
          </a:xfrm>
        </p:grpSpPr>
        <p:sp>
          <p:nvSpPr>
            <p:cNvPr id="133" name="Google Shape;133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18524413" y="6764300"/>
            <a:ext cx="2433530" cy="1209650"/>
            <a:chOff x="2985797" y="10483685"/>
            <a:chExt cx="1932600" cy="1209650"/>
          </a:xfrm>
        </p:grpSpPr>
        <p:sp>
          <p:nvSpPr>
            <p:cNvPr id="136" name="Google Shape;136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5"/>
          <p:cNvGrpSpPr/>
          <p:nvPr/>
        </p:nvGrpSpPr>
        <p:grpSpPr>
          <a:xfrm>
            <a:off x="16903175" y="10171925"/>
            <a:ext cx="2433530" cy="1209650"/>
            <a:chOff x="2985797" y="10483685"/>
            <a:chExt cx="1932600" cy="1209650"/>
          </a:xfrm>
        </p:grpSpPr>
        <p:sp>
          <p:nvSpPr>
            <p:cNvPr id="139" name="Google Shape;139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12529337" y="9939925"/>
            <a:ext cx="2433530" cy="1209650"/>
            <a:chOff x="2985797" y="10483685"/>
            <a:chExt cx="1932600" cy="1209650"/>
          </a:xfrm>
        </p:grpSpPr>
        <p:sp>
          <p:nvSpPr>
            <p:cNvPr id="142" name="Google Shape;142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11298312" y="6610200"/>
            <a:ext cx="2433530" cy="1209650"/>
            <a:chOff x="2985797" y="10483685"/>
            <a:chExt cx="1932600" cy="1209650"/>
          </a:xfrm>
        </p:grpSpPr>
        <p:sp>
          <p:nvSpPr>
            <p:cNvPr id="145" name="Google Shape;145;p5"/>
            <p:cNvSpPr txBox="1"/>
            <p:nvPr/>
          </p:nvSpPr>
          <p:spPr>
            <a:xfrm>
              <a:off x="3358413" y="10483685"/>
              <a:ext cx="12450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24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985797" y="10919035"/>
              <a:ext cx="1932600" cy="77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service being offered</a:t>
              </a: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5"/>
          <p:cNvSpPr txBox="1"/>
          <p:nvPr/>
        </p:nvSpPr>
        <p:spPr>
          <a:xfrm>
            <a:off x="1758625" y="5798250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758625" y="4398750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7896378" y="6204746"/>
            <a:ext cx="6033660" cy="5881634"/>
          </a:xfrm>
          <a:custGeom>
            <a:avLst/>
            <a:gdLst/>
            <a:ahLst/>
            <a:cxnLst/>
            <a:rect l="l" t="t" r="r" b="b"/>
            <a:pathLst>
              <a:path w="5600" h="5460" extrusionOk="0">
                <a:moveTo>
                  <a:pt x="5460" y="4903"/>
                </a:moveTo>
                <a:lnTo>
                  <a:pt x="5460" y="4903"/>
                </a:lnTo>
                <a:cubicBezTo>
                  <a:pt x="2624" y="0"/>
                  <a:pt x="2624" y="0"/>
                  <a:pt x="2624" y="0"/>
                </a:cubicBezTo>
                <a:cubicBezTo>
                  <a:pt x="1539" y="630"/>
                  <a:pt x="1539" y="630"/>
                  <a:pt x="1539" y="630"/>
                </a:cubicBezTo>
                <a:cubicBezTo>
                  <a:pt x="1539" y="648"/>
                  <a:pt x="1548" y="685"/>
                  <a:pt x="1567" y="722"/>
                </a:cubicBezTo>
                <a:cubicBezTo>
                  <a:pt x="1585" y="750"/>
                  <a:pt x="1595" y="759"/>
                  <a:pt x="1613" y="777"/>
                </a:cubicBezTo>
                <a:cubicBezTo>
                  <a:pt x="1734" y="768"/>
                  <a:pt x="1827" y="805"/>
                  <a:pt x="1873" y="880"/>
                </a:cubicBezTo>
                <a:cubicBezTo>
                  <a:pt x="1947" y="1009"/>
                  <a:pt x="1817" y="1232"/>
                  <a:pt x="1576" y="1380"/>
                </a:cubicBezTo>
                <a:cubicBezTo>
                  <a:pt x="1335" y="1519"/>
                  <a:pt x="1076" y="1519"/>
                  <a:pt x="992" y="1389"/>
                </a:cubicBezTo>
                <a:cubicBezTo>
                  <a:pt x="946" y="1315"/>
                  <a:pt x="974" y="1213"/>
                  <a:pt x="1039" y="1111"/>
                </a:cubicBezTo>
                <a:cubicBezTo>
                  <a:pt x="1029" y="1093"/>
                  <a:pt x="1020" y="1065"/>
                  <a:pt x="1011" y="1046"/>
                </a:cubicBezTo>
                <a:cubicBezTo>
                  <a:pt x="983" y="1009"/>
                  <a:pt x="955" y="981"/>
                  <a:pt x="937" y="972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0" y="3114"/>
                  <a:pt x="0" y="3114"/>
                  <a:pt x="0" y="3114"/>
                </a:cubicBezTo>
                <a:cubicBezTo>
                  <a:pt x="28" y="3123"/>
                  <a:pt x="65" y="3141"/>
                  <a:pt x="112" y="3141"/>
                </a:cubicBezTo>
                <a:cubicBezTo>
                  <a:pt x="130" y="3141"/>
                  <a:pt x="158" y="3141"/>
                  <a:pt x="176" y="3132"/>
                </a:cubicBezTo>
                <a:cubicBezTo>
                  <a:pt x="232" y="3021"/>
                  <a:pt x="306" y="2956"/>
                  <a:pt x="389" y="2956"/>
                </a:cubicBezTo>
                <a:cubicBezTo>
                  <a:pt x="547" y="2956"/>
                  <a:pt x="677" y="3188"/>
                  <a:pt x="677" y="3466"/>
                </a:cubicBezTo>
                <a:cubicBezTo>
                  <a:pt x="677" y="3744"/>
                  <a:pt x="547" y="3976"/>
                  <a:pt x="389" y="3976"/>
                </a:cubicBezTo>
                <a:cubicBezTo>
                  <a:pt x="306" y="3976"/>
                  <a:pt x="232" y="3901"/>
                  <a:pt x="176" y="3799"/>
                </a:cubicBezTo>
                <a:cubicBezTo>
                  <a:pt x="158" y="3790"/>
                  <a:pt x="130" y="3790"/>
                  <a:pt x="102" y="3790"/>
                </a:cubicBezTo>
                <a:cubicBezTo>
                  <a:pt x="56" y="3790"/>
                  <a:pt x="19" y="3799"/>
                  <a:pt x="0" y="3809"/>
                </a:cubicBezTo>
                <a:cubicBezTo>
                  <a:pt x="0" y="5459"/>
                  <a:pt x="0" y="5459"/>
                  <a:pt x="0" y="5459"/>
                </a:cubicBezTo>
                <a:cubicBezTo>
                  <a:pt x="5135" y="5459"/>
                  <a:pt x="5135" y="5459"/>
                  <a:pt x="5135" y="5459"/>
                </a:cubicBezTo>
                <a:cubicBezTo>
                  <a:pt x="5423" y="5459"/>
                  <a:pt x="5599" y="5153"/>
                  <a:pt x="5460" y="490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1862720" y="6204746"/>
            <a:ext cx="6765291" cy="5881634"/>
          </a:xfrm>
          <a:custGeom>
            <a:avLst/>
            <a:gdLst/>
            <a:ahLst/>
            <a:cxnLst/>
            <a:rect l="l" t="t" r="r" b="b"/>
            <a:pathLst>
              <a:path w="6278" h="5460" extrusionOk="0">
                <a:moveTo>
                  <a:pt x="5989" y="2956"/>
                </a:moveTo>
                <a:lnTo>
                  <a:pt x="5989" y="2956"/>
                </a:lnTo>
                <a:cubicBezTo>
                  <a:pt x="5906" y="2956"/>
                  <a:pt x="5832" y="3021"/>
                  <a:pt x="5776" y="3132"/>
                </a:cubicBezTo>
                <a:cubicBezTo>
                  <a:pt x="5758" y="3141"/>
                  <a:pt x="5730" y="3141"/>
                  <a:pt x="5712" y="3141"/>
                </a:cubicBezTo>
                <a:cubicBezTo>
                  <a:pt x="5665" y="3141"/>
                  <a:pt x="5628" y="3123"/>
                  <a:pt x="5600" y="3114"/>
                </a:cubicBezTo>
                <a:cubicBezTo>
                  <a:pt x="5600" y="1510"/>
                  <a:pt x="5600" y="1510"/>
                  <a:pt x="5600" y="1510"/>
                </a:cubicBezTo>
                <a:cubicBezTo>
                  <a:pt x="4692" y="991"/>
                  <a:pt x="4692" y="991"/>
                  <a:pt x="4692" y="991"/>
                </a:cubicBezTo>
                <a:cubicBezTo>
                  <a:pt x="4673" y="1000"/>
                  <a:pt x="4645" y="1028"/>
                  <a:pt x="4627" y="1055"/>
                </a:cubicBezTo>
                <a:cubicBezTo>
                  <a:pt x="4608" y="1083"/>
                  <a:pt x="4599" y="1102"/>
                  <a:pt x="4599" y="1120"/>
                </a:cubicBezTo>
                <a:cubicBezTo>
                  <a:pt x="4664" y="1222"/>
                  <a:pt x="4682" y="1324"/>
                  <a:pt x="4636" y="1399"/>
                </a:cubicBezTo>
                <a:cubicBezTo>
                  <a:pt x="4562" y="1537"/>
                  <a:pt x="4302" y="1528"/>
                  <a:pt x="4061" y="1389"/>
                </a:cubicBezTo>
                <a:cubicBezTo>
                  <a:pt x="3820" y="1250"/>
                  <a:pt x="3681" y="1028"/>
                  <a:pt x="3764" y="889"/>
                </a:cubicBezTo>
                <a:cubicBezTo>
                  <a:pt x="3802" y="815"/>
                  <a:pt x="3904" y="787"/>
                  <a:pt x="4024" y="796"/>
                </a:cubicBezTo>
                <a:cubicBezTo>
                  <a:pt x="4033" y="777"/>
                  <a:pt x="4052" y="759"/>
                  <a:pt x="4061" y="740"/>
                </a:cubicBezTo>
                <a:cubicBezTo>
                  <a:pt x="4080" y="703"/>
                  <a:pt x="4089" y="666"/>
                  <a:pt x="4098" y="648"/>
                </a:cubicBezTo>
                <a:cubicBezTo>
                  <a:pt x="2976" y="0"/>
                  <a:pt x="2976" y="0"/>
                  <a:pt x="2976" y="0"/>
                </a:cubicBezTo>
                <a:cubicBezTo>
                  <a:pt x="139" y="4903"/>
                  <a:pt x="139" y="4903"/>
                  <a:pt x="139" y="4903"/>
                </a:cubicBezTo>
                <a:cubicBezTo>
                  <a:pt x="0" y="5153"/>
                  <a:pt x="176" y="5459"/>
                  <a:pt x="464" y="5459"/>
                </a:cubicBezTo>
                <a:cubicBezTo>
                  <a:pt x="5600" y="5459"/>
                  <a:pt x="5600" y="5459"/>
                  <a:pt x="5600" y="5459"/>
                </a:cubicBezTo>
                <a:cubicBezTo>
                  <a:pt x="5600" y="3809"/>
                  <a:pt x="5600" y="3809"/>
                  <a:pt x="5600" y="3809"/>
                </a:cubicBezTo>
                <a:cubicBezTo>
                  <a:pt x="5619" y="3799"/>
                  <a:pt x="5656" y="3790"/>
                  <a:pt x="5702" y="3790"/>
                </a:cubicBezTo>
                <a:cubicBezTo>
                  <a:pt x="5730" y="3790"/>
                  <a:pt x="5758" y="3790"/>
                  <a:pt x="5776" y="3799"/>
                </a:cubicBezTo>
                <a:cubicBezTo>
                  <a:pt x="5832" y="3901"/>
                  <a:pt x="5906" y="3976"/>
                  <a:pt x="5989" y="3976"/>
                </a:cubicBezTo>
                <a:cubicBezTo>
                  <a:pt x="6147" y="3976"/>
                  <a:pt x="6277" y="3744"/>
                  <a:pt x="6277" y="3466"/>
                </a:cubicBezTo>
                <a:cubicBezTo>
                  <a:pt x="6277" y="3188"/>
                  <a:pt x="6147" y="2956"/>
                  <a:pt x="5989" y="2956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5069584" y="1629620"/>
            <a:ext cx="5653594" cy="6233207"/>
          </a:xfrm>
          <a:custGeom>
            <a:avLst/>
            <a:gdLst/>
            <a:ahLst/>
            <a:cxnLst/>
            <a:rect l="l" t="t" r="r" b="b"/>
            <a:pathLst>
              <a:path w="5249" h="5784" extrusionOk="0">
                <a:moveTo>
                  <a:pt x="4237" y="5023"/>
                </a:moveTo>
                <a:lnTo>
                  <a:pt x="4237" y="5023"/>
                </a:lnTo>
                <a:cubicBezTo>
                  <a:pt x="4219" y="5005"/>
                  <a:pt x="4209" y="4996"/>
                  <a:pt x="4191" y="4968"/>
                </a:cubicBezTo>
                <a:cubicBezTo>
                  <a:pt x="4172" y="4931"/>
                  <a:pt x="4163" y="4894"/>
                  <a:pt x="4163" y="4876"/>
                </a:cubicBezTo>
                <a:cubicBezTo>
                  <a:pt x="5248" y="4246"/>
                  <a:pt x="5248" y="4246"/>
                  <a:pt x="5248" y="4246"/>
                </a:cubicBezTo>
                <a:cubicBezTo>
                  <a:pt x="2949" y="250"/>
                  <a:pt x="2949" y="250"/>
                  <a:pt x="2949" y="250"/>
                </a:cubicBezTo>
                <a:cubicBezTo>
                  <a:pt x="2800" y="0"/>
                  <a:pt x="2448" y="0"/>
                  <a:pt x="2300" y="250"/>
                </a:cubicBezTo>
                <a:cubicBezTo>
                  <a:pt x="0" y="4246"/>
                  <a:pt x="0" y="4246"/>
                  <a:pt x="0" y="4246"/>
                </a:cubicBezTo>
                <a:cubicBezTo>
                  <a:pt x="1122" y="4894"/>
                  <a:pt x="1122" y="4894"/>
                  <a:pt x="1122" y="4894"/>
                </a:cubicBezTo>
                <a:cubicBezTo>
                  <a:pt x="1113" y="4912"/>
                  <a:pt x="1104" y="4949"/>
                  <a:pt x="1085" y="4986"/>
                </a:cubicBezTo>
                <a:cubicBezTo>
                  <a:pt x="1076" y="5005"/>
                  <a:pt x="1057" y="5023"/>
                  <a:pt x="1048" y="5042"/>
                </a:cubicBezTo>
                <a:cubicBezTo>
                  <a:pt x="928" y="5033"/>
                  <a:pt x="826" y="5061"/>
                  <a:pt x="788" y="5135"/>
                </a:cubicBezTo>
                <a:cubicBezTo>
                  <a:pt x="705" y="5274"/>
                  <a:pt x="844" y="5496"/>
                  <a:pt x="1085" y="5635"/>
                </a:cubicBezTo>
                <a:cubicBezTo>
                  <a:pt x="1326" y="5774"/>
                  <a:pt x="1586" y="5783"/>
                  <a:pt x="1660" y="5645"/>
                </a:cubicBezTo>
                <a:cubicBezTo>
                  <a:pt x="1706" y="5570"/>
                  <a:pt x="1688" y="5468"/>
                  <a:pt x="1623" y="5366"/>
                </a:cubicBezTo>
                <a:cubicBezTo>
                  <a:pt x="1623" y="5348"/>
                  <a:pt x="1632" y="5329"/>
                  <a:pt x="1651" y="5301"/>
                </a:cubicBezTo>
                <a:cubicBezTo>
                  <a:pt x="1669" y="5274"/>
                  <a:pt x="1697" y="5246"/>
                  <a:pt x="1716" y="5237"/>
                </a:cubicBezTo>
                <a:cubicBezTo>
                  <a:pt x="2624" y="5756"/>
                  <a:pt x="2624" y="5756"/>
                  <a:pt x="2624" y="5756"/>
                </a:cubicBezTo>
                <a:cubicBezTo>
                  <a:pt x="3561" y="5218"/>
                  <a:pt x="3561" y="5218"/>
                  <a:pt x="3561" y="5218"/>
                </a:cubicBezTo>
                <a:cubicBezTo>
                  <a:pt x="3579" y="5227"/>
                  <a:pt x="3607" y="5255"/>
                  <a:pt x="3635" y="5292"/>
                </a:cubicBezTo>
                <a:cubicBezTo>
                  <a:pt x="3644" y="5311"/>
                  <a:pt x="3653" y="5339"/>
                  <a:pt x="3663" y="5357"/>
                </a:cubicBezTo>
                <a:cubicBezTo>
                  <a:pt x="3598" y="5459"/>
                  <a:pt x="3570" y="5561"/>
                  <a:pt x="3616" y="5635"/>
                </a:cubicBezTo>
                <a:cubicBezTo>
                  <a:pt x="3700" y="5765"/>
                  <a:pt x="3959" y="5765"/>
                  <a:pt x="4200" y="5626"/>
                </a:cubicBezTo>
                <a:cubicBezTo>
                  <a:pt x="4441" y="5478"/>
                  <a:pt x="4571" y="5255"/>
                  <a:pt x="4497" y="5126"/>
                </a:cubicBezTo>
                <a:cubicBezTo>
                  <a:pt x="4451" y="5051"/>
                  <a:pt x="4358" y="5014"/>
                  <a:pt x="4237" y="50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7274007" y="3967068"/>
            <a:ext cx="1059449" cy="741141"/>
          </a:xfrm>
          <a:custGeom>
            <a:avLst/>
            <a:gdLst/>
            <a:ahLst/>
            <a:cxnLst/>
            <a:rect l="l" t="t" r="r" b="b"/>
            <a:pathLst>
              <a:path w="984" h="687" extrusionOk="0">
                <a:moveTo>
                  <a:pt x="918" y="0"/>
                </a:moveTo>
                <a:lnTo>
                  <a:pt x="918" y="0"/>
                </a:lnTo>
                <a:cubicBezTo>
                  <a:pt x="640" y="0"/>
                  <a:pt x="640" y="0"/>
                  <a:pt x="640" y="0"/>
                </a:cubicBezTo>
                <a:cubicBezTo>
                  <a:pt x="612" y="0"/>
                  <a:pt x="594" y="19"/>
                  <a:pt x="594" y="37"/>
                </a:cubicBezTo>
                <a:cubicBezTo>
                  <a:pt x="594" y="65"/>
                  <a:pt x="612" y="84"/>
                  <a:pt x="640" y="84"/>
                </a:cubicBezTo>
                <a:cubicBezTo>
                  <a:pt x="900" y="84"/>
                  <a:pt x="900" y="84"/>
                  <a:pt x="900" y="84"/>
                </a:cubicBezTo>
                <a:cubicBezTo>
                  <a:pt x="900" y="603"/>
                  <a:pt x="900" y="603"/>
                  <a:pt x="900" y="603"/>
                </a:cubicBezTo>
                <a:cubicBezTo>
                  <a:pt x="84" y="603"/>
                  <a:pt x="84" y="603"/>
                  <a:pt x="84" y="603"/>
                </a:cubicBezTo>
                <a:cubicBezTo>
                  <a:pt x="84" y="84"/>
                  <a:pt x="84" y="84"/>
                  <a:pt x="84" y="84"/>
                </a:cubicBezTo>
                <a:cubicBezTo>
                  <a:pt x="334" y="84"/>
                  <a:pt x="334" y="84"/>
                  <a:pt x="334" y="84"/>
                </a:cubicBezTo>
                <a:cubicBezTo>
                  <a:pt x="362" y="84"/>
                  <a:pt x="380" y="65"/>
                  <a:pt x="380" y="37"/>
                </a:cubicBezTo>
                <a:cubicBezTo>
                  <a:pt x="380" y="19"/>
                  <a:pt x="362" y="0"/>
                  <a:pt x="33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19" y="0"/>
                  <a:pt x="0" y="19"/>
                  <a:pt x="0" y="56"/>
                </a:cubicBezTo>
                <a:cubicBezTo>
                  <a:pt x="0" y="621"/>
                  <a:pt x="0" y="621"/>
                  <a:pt x="0" y="621"/>
                </a:cubicBezTo>
                <a:cubicBezTo>
                  <a:pt x="0" y="659"/>
                  <a:pt x="19" y="686"/>
                  <a:pt x="56" y="686"/>
                </a:cubicBezTo>
                <a:cubicBezTo>
                  <a:pt x="918" y="686"/>
                  <a:pt x="918" y="686"/>
                  <a:pt x="918" y="686"/>
                </a:cubicBezTo>
                <a:cubicBezTo>
                  <a:pt x="955" y="686"/>
                  <a:pt x="983" y="659"/>
                  <a:pt x="983" y="621"/>
                </a:cubicBezTo>
                <a:cubicBezTo>
                  <a:pt x="983" y="56"/>
                  <a:pt x="983" y="56"/>
                  <a:pt x="983" y="56"/>
                </a:cubicBezTo>
                <a:cubicBezTo>
                  <a:pt x="983" y="19"/>
                  <a:pt x="955" y="0"/>
                  <a:pt x="918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7544810" y="3686763"/>
            <a:ext cx="522600" cy="779151"/>
          </a:xfrm>
          <a:custGeom>
            <a:avLst/>
            <a:gdLst/>
            <a:ahLst/>
            <a:cxnLst/>
            <a:rect l="l" t="t" r="r" b="b"/>
            <a:pathLst>
              <a:path w="483" h="724" extrusionOk="0">
                <a:moveTo>
                  <a:pt x="74" y="454"/>
                </a:moveTo>
                <a:lnTo>
                  <a:pt x="74" y="454"/>
                </a:lnTo>
                <a:cubicBezTo>
                  <a:pt x="55" y="435"/>
                  <a:pt x="28" y="435"/>
                  <a:pt x="9" y="454"/>
                </a:cubicBezTo>
                <a:cubicBezTo>
                  <a:pt x="0" y="463"/>
                  <a:pt x="0" y="491"/>
                  <a:pt x="9" y="510"/>
                </a:cubicBezTo>
                <a:cubicBezTo>
                  <a:pt x="213" y="704"/>
                  <a:pt x="213" y="704"/>
                  <a:pt x="213" y="704"/>
                </a:cubicBezTo>
                <a:lnTo>
                  <a:pt x="213" y="704"/>
                </a:lnTo>
                <a:cubicBezTo>
                  <a:pt x="213" y="713"/>
                  <a:pt x="213" y="713"/>
                  <a:pt x="213" y="713"/>
                </a:cubicBezTo>
                <a:lnTo>
                  <a:pt x="213" y="713"/>
                </a:lnTo>
                <a:lnTo>
                  <a:pt x="213" y="713"/>
                </a:lnTo>
                <a:cubicBezTo>
                  <a:pt x="222" y="713"/>
                  <a:pt x="222" y="713"/>
                  <a:pt x="222" y="713"/>
                </a:cubicBezTo>
                <a:lnTo>
                  <a:pt x="222" y="713"/>
                </a:lnTo>
                <a:lnTo>
                  <a:pt x="222" y="713"/>
                </a:lnTo>
                <a:lnTo>
                  <a:pt x="222" y="713"/>
                </a:lnTo>
                <a:cubicBezTo>
                  <a:pt x="222" y="713"/>
                  <a:pt x="222" y="713"/>
                  <a:pt x="231" y="713"/>
                </a:cubicBezTo>
                <a:lnTo>
                  <a:pt x="231" y="713"/>
                </a:lnTo>
                <a:lnTo>
                  <a:pt x="231" y="723"/>
                </a:lnTo>
                <a:lnTo>
                  <a:pt x="231" y="723"/>
                </a:lnTo>
                <a:lnTo>
                  <a:pt x="241" y="723"/>
                </a:lnTo>
                <a:cubicBezTo>
                  <a:pt x="250" y="723"/>
                  <a:pt x="259" y="713"/>
                  <a:pt x="268" y="704"/>
                </a:cubicBezTo>
                <a:cubicBezTo>
                  <a:pt x="463" y="510"/>
                  <a:pt x="463" y="510"/>
                  <a:pt x="463" y="510"/>
                </a:cubicBezTo>
                <a:cubicBezTo>
                  <a:pt x="482" y="491"/>
                  <a:pt x="482" y="463"/>
                  <a:pt x="463" y="454"/>
                </a:cubicBezTo>
                <a:cubicBezTo>
                  <a:pt x="454" y="435"/>
                  <a:pt x="426" y="435"/>
                  <a:pt x="408" y="454"/>
                </a:cubicBezTo>
                <a:cubicBezTo>
                  <a:pt x="278" y="574"/>
                  <a:pt x="278" y="574"/>
                  <a:pt x="278" y="574"/>
                </a:cubicBezTo>
                <a:cubicBezTo>
                  <a:pt x="287" y="46"/>
                  <a:pt x="287" y="46"/>
                  <a:pt x="287" y="46"/>
                </a:cubicBezTo>
                <a:cubicBezTo>
                  <a:pt x="287" y="18"/>
                  <a:pt x="268" y="0"/>
                  <a:pt x="241" y="0"/>
                </a:cubicBezTo>
                <a:lnTo>
                  <a:pt x="241" y="0"/>
                </a:lnTo>
                <a:cubicBezTo>
                  <a:pt x="222" y="0"/>
                  <a:pt x="204" y="18"/>
                  <a:pt x="204" y="46"/>
                </a:cubicBezTo>
                <a:cubicBezTo>
                  <a:pt x="194" y="574"/>
                  <a:pt x="194" y="574"/>
                  <a:pt x="194" y="574"/>
                </a:cubicBezTo>
                <a:lnTo>
                  <a:pt x="74" y="454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4708515" y="8456678"/>
            <a:ext cx="1059454" cy="1059454"/>
          </a:xfrm>
          <a:custGeom>
            <a:avLst/>
            <a:gdLst/>
            <a:ahLst/>
            <a:cxnLst/>
            <a:rect l="l" t="t" r="r" b="b"/>
            <a:pathLst>
              <a:path w="983" h="983" extrusionOk="0">
                <a:moveTo>
                  <a:pt x="936" y="445"/>
                </a:moveTo>
                <a:lnTo>
                  <a:pt x="936" y="445"/>
                </a:lnTo>
                <a:cubicBezTo>
                  <a:pt x="918" y="445"/>
                  <a:pt x="899" y="463"/>
                  <a:pt x="899" y="491"/>
                </a:cubicBezTo>
                <a:cubicBezTo>
                  <a:pt x="899" y="899"/>
                  <a:pt x="899" y="899"/>
                  <a:pt x="899" y="899"/>
                </a:cubicBezTo>
                <a:cubicBezTo>
                  <a:pt x="83" y="899"/>
                  <a:pt x="83" y="899"/>
                  <a:pt x="83" y="899"/>
                </a:cubicBezTo>
                <a:cubicBezTo>
                  <a:pt x="83" y="83"/>
                  <a:pt x="83" y="83"/>
                  <a:pt x="83" y="83"/>
                </a:cubicBezTo>
                <a:cubicBezTo>
                  <a:pt x="491" y="83"/>
                  <a:pt x="491" y="83"/>
                  <a:pt x="491" y="83"/>
                </a:cubicBezTo>
                <a:cubicBezTo>
                  <a:pt x="510" y="83"/>
                  <a:pt x="528" y="65"/>
                  <a:pt x="528" y="37"/>
                </a:cubicBezTo>
                <a:cubicBezTo>
                  <a:pt x="528" y="18"/>
                  <a:pt x="510" y="0"/>
                  <a:pt x="491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18" y="0"/>
                  <a:pt x="0" y="28"/>
                  <a:pt x="0" y="55"/>
                </a:cubicBezTo>
                <a:cubicBezTo>
                  <a:pt x="0" y="918"/>
                  <a:pt x="0" y="918"/>
                  <a:pt x="0" y="918"/>
                </a:cubicBezTo>
                <a:cubicBezTo>
                  <a:pt x="0" y="955"/>
                  <a:pt x="18" y="982"/>
                  <a:pt x="55" y="982"/>
                </a:cubicBezTo>
                <a:cubicBezTo>
                  <a:pt x="918" y="982"/>
                  <a:pt x="918" y="982"/>
                  <a:pt x="918" y="982"/>
                </a:cubicBezTo>
                <a:cubicBezTo>
                  <a:pt x="955" y="982"/>
                  <a:pt x="982" y="955"/>
                  <a:pt x="982" y="918"/>
                </a:cubicBezTo>
                <a:cubicBezTo>
                  <a:pt x="982" y="491"/>
                  <a:pt x="982" y="491"/>
                  <a:pt x="982" y="491"/>
                </a:cubicBezTo>
                <a:cubicBezTo>
                  <a:pt x="982" y="463"/>
                  <a:pt x="964" y="445"/>
                  <a:pt x="936" y="44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5288126" y="8337907"/>
            <a:ext cx="603365" cy="579611"/>
          </a:xfrm>
          <a:custGeom>
            <a:avLst/>
            <a:gdLst/>
            <a:ahLst/>
            <a:cxnLst/>
            <a:rect l="l" t="t" r="r" b="b"/>
            <a:pathLst>
              <a:path w="558" h="539" extrusionOk="0">
                <a:moveTo>
                  <a:pt x="538" y="130"/>
                </a:moveTo>
                <a:lnTo>
                  <a:pt x="538" y="130"/>
                </a:lnTo>
                <a:cubicBezTo>
                  <a:pt x="427" y="10"/>
                  <a:pt x="427" y="10"/>
                  <a:pt x="427" y="10"/>
                </a:cubicBezTo>
                <a:cubicBezTo>
                  <a:pt x="418" y="0"/>
                  <a:pt x="408" y="0"/>
                  <a:pt x="390" y="0"/>
                </a:cubicBezTo>
                <a:cubicBezTo>
                  <a:pt x="381" y="0"/>
                  <a:pt x="371" y="0"/>
                  <a:pt x="362" y="10"/>
                </a:cubicBezTo>
                <a:cubicBezTo>
                  <a:pt x="56" y="316"/>
                  <a:pt x="56" y="316"/>
                  <a:pt x="56" y="316"/>
                </a:cubicBezTo>
                <a:cubicBezTo>
                  <a:pt x="56" y="316"/>
                  <a:pt x="47" y="325"/>
                  <a:pt x="47" y="334"/>
                </a:cubicBezTo>
                <a:cubicBezTo>
                  <a:pt x="10" y="492"/>
                  <a:pt x="10" y="492"/>
                  <a:pt x="10" y="492"/>
                </a:cubicBezTo>
                <a:cubicBezTo>
                  <a:pt x="0" y="501"/>
                  <a:pt x="10" y="520"/>
                  <a:pt x="19" y="529"/>
                </a:cubicBezTo>
                <a:cubicBezTo>
                  <a:pt x="28" y="538"/>
                  <a:pt x="37" y="538"/>
                  <a:pt x="47" y="538"/>
                </a:cubicBezTo>
                <a:lnTo>
                  <a:pt x="56" y="538"/>
                </a:lnTo>
                <a:cubicBezTo>
                  <a:pt x="223" y="510"/>
                  <a:pt x="223" y="510"/>
                  <a:pt x="223" y="510"/>
                </a:cubicBezTo>
                <a:cubicBezTo>
                  <a:pt x="232" y="501"/>
                  <a:pt x="232" y="501"/>
                  <a:pt x="241" y="492"/>
                </a:cubicBezTo>
                <a:cubicBezTo>
                  <a:pt x="538" y="195"/>
                  <a:pt x="538" y="195"/>
                  <a:pt x="538" y="195"/>
                </a:cubicBezTo>
                <a:cubicBezTo>
                  <a:pt x="557" y="177"/>
                  <a:pt x="557" y="149"/>
                  <a:pt x="538" y="130"/>
                </a:cubicBezTo>
                <a:close/>
                <a:moveTo>
                  <a:pt x="186" y="427"/>
                </a:moveTo>
                <a:lnTo>
                  <a:pt x="186" y="427"/>
                </a:lnTo>
                <a:cubicBezTo>
                  <a:pt x="102" y="445"/>
                  <a:pt x="102" y="445"/>
                  <a:pt x="102" y="445"/>
                </a:cubicBezTo>
                <a:cubicBezTo>
                  <a:pt x="130" y="362"/>
                  <a:pt x="130" y="362"/>
                  <a:pt x="130" y="362"/>
                </a:cubicBezTo>
                <a:cubicBezTo>
                  <a:pt x="279" y="214"/>
                  <a:pt x="279" y="214"/>
                  <a:pt x="279" y="214"/>
                </a:cubicBezTo>
                <a:cubicBezTo>
                  <a:pt x="344" y="270"/>
                  <a:pt x="344" y="270"/>
                  <a:pt x="344" y="270"/>
                </a:cubicBezTo>
                <a:lnTo>
                  <a:pt x="186" y="427"/>
                </a:lnTo>
                <a:close/>
                <a:moveTo>
                  <a:pt x="399" y="214"/>
                </a:moveTo>
                <a:lnTo>
                  <a:pt x="399" y="214"/>
                </a:lnTo>
                <a:cubicBezTo>
                  <a:pt x="344" y="149"/>
                  <a:pt x="344" y="149"/>
                  <a:pt x="344" y="149"/>
                </a:cubicBezTo>
                <a:cubicBezTo>
                  <a:pt x="390" y="102"/>
                  <a:pt x="390" y="102"/>
                  <a:pt x="390" y="102"/>
                </a:cubicBezTo>
                <a:cubicBezTo>
                  <a:pt x="455" y="158"/>
                  <a:pt x="455" y="158"/>
                  <a:pt x="455" y="158"/>
                </a:cubicBezTo>
                <a:lnTo>
                  <a:pt x="399" y="21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10780180" y="8447177"/>
            <a:ext cx="479841" cy="479841"/>
          </a:xfrm>
          <a:custGeom>
            <a:avLst/>
            <a:gdLst/>
            <a:ahLst/>
            <a:cxnLst/>
            <a:rect l="l" t="t" r="r" b="b"/>
            <a:pathLst>
              <a:path w="446" h="446" extrusionOk="0">
                <a:moveTo>
                  <a:pt x="37" y="445"/>
                </a:moveTo>
                <a:lnTo>
                  <a:pt x="37" y="445"/>
                </a:lnTo>
                <a:cubicBezTo>
                  <a:pt x="46" y="445"/>
                  <a:pt x="55" y="436"/>
                  <a:pt x="55" y="427"/>
                </a:cubicBezTo>
                <a:cubicBezTo>
                  <a:pt x="370" y="121"/>
                  <a:pt x="370" y="121"/>
                  <a:pt x="370" y="121"/>
                </a:cubicBezTo>
                <a:cubicBezTo>
                  <a:pt x="370" y="269"/>
                  <a:pt x="370" y="269"/>
                  <a:pt x="370" y="269"/>
                </a:cubicBezTo>
                <a:cubicBezTo>
                  <a:pt x="370" y="288"/>
                  <a:pt x="389" y="297"/>
                  <a:pt x="407" y="297"/>
                </a:cubicBezTo>
                <a:cubicBezTo>
                  <a:pt x="426" y="297"/>
                  <a:pt x="445" y="288"/>
                  <a:pt x="445" y="269"/>
                </a:cubicBezTo>
                <a:cubicBezTo>
                  <a:pt x="445" y="38"/>
                  <a:pt x="445" y="38"/>
                  <a:pt x="445" y="38"/>
                </a:cubicBez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lnTo>
                  <a:pt x="445" y="28"/>
                </a:lnTo>
                <a:cubicBezTo>
                  <a:pt x="445" y="19"/>
                  <a:pt x="445" y="19"/>
                  <a:pt x="435" y="19"/>
                </a:cubicBezTo>
                <a:lnTo>
                  <a:pt x="435" y="19"/>
                </a:lnTo>
                <a:lnTo>
                  <a:pt x="435" y="19"/>
                </a:lnTo>
                <a:lnTo>
                  <a:pt x="435" y="19"/>
                </a:lnTo>
                <a:lnTo>
                  <a:pt x="435" y="19"/>
                </a:lnTo>
                <a:lnTo>
                  <a:pt x="435" y="19"/>
                </a:lnTo>
                <a:cubicBezTo>
                  <a:pt x="426" y="10"/>
                  <a:pt x="417" y="0"/>
                  <a:pt x="40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57" y="0"/>
                  <a:pt x="139" y="19"/>
                  <a:pt x="139" y="38"/>
                </a:cubicBezTo>
                <a:cubicBezTo>
                  <a:pt x="139" y="56"/>
                  <a:pt x="157" y="65"/>
                  <a:pt x="176" y="65"/>
                </a:cubicBezTo>
                <a:cubicBezTo>
                  <a:pt x="324" y="65"/>
                  <a:pt x="324" y="65"/>
                  <a:pt x="324" y="65"/>
                </a:cubicBezTo>
                <a:cubicBezTo>
                  <a:pt x="9" y="380"/>
                  <a:pt x="9" y="380"/>
                  <a:pt x="9" y="380"/>
                </a:cubicBezTo>
                <a:cubicBezTo>
                  <a:pt x="0" y="399"/>
                  <a:pt x="0" y="418"/>
                  <a:pt x="9" y="427"/>
                </a:cubicBezTo>
                <a:cubicBezTo>
                  <a:pt x="18" y="436"/>
                  <a:pt x="27" y="445"/>
                  <a:pt x="37" y="445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10181565" y="8447177"/>
            <a:ext cx="479841" cy="479841"/>
          </a:xfrm>
          <a:custGeom>
            <a:avLst/>
            <a:gdLst/>
            <a:ahLst/>
            <a:cxnLst/>
            <a:rect l="l" t="t" r="r" b="b"/>
            <a:pathLst>
              <a:path w="446" h="446" extrusionOk="0">
                <a:moveTo>
                  <a:pt x="121" y="65"/>
                </a:moveTo>
                <a:lnTo>
                  <a:pt x="121" y="65"/>
                </a:lnTo>
                <a:cubicBezTo>
                  <a:pt x="269" y="65"/>
                  <a:pt x="269" y="65"/>
                  <a:pt x="269" y="65"/>
                </a:cubicBezTo>
                <a:cubicBezTo>
                  <a:pt x="288" y="65"/>
                  <a:pt x="306" y="56"/>
                  <a:pt x="306" y="38"/>
                </a:cubicBezTo>
                <a:cubicBezTo>
                  <a:pt x="306" y="10"/>
                  <a:pt x="288" y="0"/>
                  <a:pt x="269" y="0"/>
                </a:cubicBezTo>
                <a:cubicBezTo>
                  <a:pt x="37" y="0"/>
                  <a:pt x="37" y="0"/>
                  <a:pt x="37" y="0"/>
                </a:cubicBez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cubicBezTo>
                  <a:pt x="37" y="0"/>
                  <a:pt x="37" y="0"/>
                  <a:pt x="28" y="0"/>
                </a:cubicBez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cubicBezTo>
                  <a:pt x="28" y="0"/>
                  <a:pt x="28" y="0"/>
                  <a:pt x="19" y="0"/>
                </a:cubicBezTo>
                <a:lnTo>
                  <a:pt x="19" y="0"/>
                </a:lnTo>
                <a:lnTo>
                  <a:pt x="19" y="0"/>
                </a:lnTo>
                <a:lnTo>
                  <a:pt x="19" y="0"/>
                </a:lnTo>
                <a:cubicBezTo>
                  <a:pt x="9" y="10"/>
                  <a:pt x="0" y="19"/>
                  <a:pt x="0" y="38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88"/>
                  <a:pt x="19" y="297"/>
                  <a:pt x="37" y="297"/>
                </a:cubicBezTo>
                <a:cubicBezTo>
                  <a:pt x="56" y="297"/>
                  <a:pt x="74" y="288"/>
                  <a:pt x="74" y="269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389" y="427"/>
                  <a:pt x="389" y="427"/>
                  <a:pt x="389" y="427"/>
                </a:cubicBezTo>
                <a:cubicBezTo>
                  <a:pt x="389" y="436"/>
                  <a:pt x="399" y="445"/>
                  <a:pt x="408" y="445"/>
                </a:cubicBezTo>
                <a:cubicBezTo>
                  <a:pt x="417" y="445"/>
                  <a:pt x="427" y="436"/>
                  <a:pt x="436" y="427"/>
                </a:cubicBezTo>
                <a:cubicBezTo>
                  <a:pt x="445" y="418"/>
                  <a:pt x="445" y="399"/>
                  <a:pt x="436" y="380"/>
                </a:cubicBezTo>
                <a:lnTo>
                  <a:pt x="121" y="6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0181565" y="9036290"/>
            <a:ext cx="479841" cy="479840"/>
          </a:xfrm>
          <a:custGeom>
            <a:avLst/>
            <a:gdLst/>
            <a:ahLst/>
            <a:cxnLst/>
            <a:rect l="l" t="t" r="r" b="b"/>
            <a:pathLst>
              <a:path w="446" h="445" extrusionOk="0">
                <a:moveTo>
                  <a:pt x="389" y="18"/>
                </a:moveTo>
                <a:lnTo>
                  <a:pt x="389" y="18"/>
                </a:lnTo>
                <a:cubicBezTo>
                  <a:pt x="74" y="324"/>
                  <a:pt x="74" y="324"/>
                  <a:pt x="74" y="324"/>
                </a:cubicBezTo>
                <a:cubicBezTo>
                  <a:pt x="74" y="175"/>
                  <a:pt x="74" y="175"/>
                  <a:pt x="74" y="175"/>
                </a:cubicBezTo>
                <a:cubicBezTo>
                  <a:pt x="74" y="157"/>
                  <a:pt x="56" y="148"/>
                  <a:pt x="37" y="148"/>
                </a:cubicBezTo>
                <a:cubicBezTo>
                  <a:pt x="19" y="148"/>
                  <a:pt x="0" y="157"/>
                  <a:pt x="0" y="175"/>
                </a:cubicBezTo>
                <a:cubicBezTo>
                  <a:pt x="0" y="407"/>
                  <a:pt x="0" y="407"/>
                  <a:pt x="0" y="407"/>
                </a:cubicBez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lnTo>
                  <a:pt x="0" y="417"/>
                </a:lnTo>
                <a:cubicBezTo>
                  <a:pt x="0" y="426"/>
                  <a:pt x="0" y="426"/>
                  <a:pt x="0" y="426"/>
                </a:cubicBezTo>
                <a:lnTo>
                  <a:pt x="0" y="426"/>
                </a:lnTo>
                <a:lnTo>
                  <a:pt x="9" y="426"/>
                </a:lnTo>
                <a:lnTo>
                  <a:pt x="9" y="426"/>
                </a:lnTo>
                <a:lnTo>
                  <a:pt x="9" y="426"/>
                </a:lnTo>
                <a:lnTo>
                  <a:pt x="9" y="426"/>
                </a:lnTo>
                <a:cubicBezTo>
                  <a:pt x="9" y="435"/>
                  <a:pt x="28" y="444"/>
                  <a:pt x="37" y="444"/>
                </a:cubicBezTo>
                <a:cubicBezTo>
                  <a:pt x="269" y="444"/>
                  <a:pt x="269" y="444"/>
                  <a:pt x="269" y="444"/>
                </a:cubicBezTo>
                <a:cubicBezTo>
                  <a:pt x="288" y="444"/>
                  <a:pt x="306" y="426"/>
                  <a:pt x="306" y="407"/>
                </a:cubicBezTo>
                <a:cubicBezTo>
                  <a:pt x="306" y="389"/>
                  <a:pt x="288" y="380"/>
                  <a:pt x="269" y="380"/>
                </a:cubicBezTo>
                <a:cubicBezTo>
                  <a:pt x="121" y="380"/>
                  <a:pt x="121" y="380"/>
                  <a:pt x="121" y="380"/>
                </a:cubicBezTo>
                <a:cubicBezTo>
                  <a:pt x="436" y="64"/>
                  <a:pt x="436" y="64"/>
                  <a:pt x="436" y="64"/>
                </a:cubicBezTo>
                <a:cubicBezTo>
                  <a:pt x="445" y="46"/>
                  <a:pt x="445" y="27"/>
                  <a:pt x="436" y="18"/>
                </a:cubicBezTo>
                <a:cubicBezTo>
                  <a:pt x="417" y="0"/>
                  <a:pt x="399" y="0"/>
                  <a:pt x="389" y="1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0780180" y="9045791"/>
            <a:ext cx="479841" cy="479841"/>
          </a:xfrm>
          <a:custGeom>
            <a:avLst/>
            <a:gdLst/>
            <a:ahLst/>
            <a:cxnLst/>
            <a:rect l="l" t="t" r="r" b="b"/>
            <a:pathLst>
              <a:path w="446" h="446" extrusionOk="0">
                <a:moveTo>
                  <a:pt x="426" y="435"/>
                </a:moveTo>
                <a:lnTo>
                  <a:pt x="426" y="435"/>
                </a:lnTo>
                <a:lnTo>
                  <a:pt x="426" y="435"/>
                </a:lnTo>
                <a:lnTo>
                  <a:pt x="426" y="435"/>
                </a:lnTo>
                <a:lnTo>
                  <a:pt x="426" y="435"/>
                </a:lnTo>
                <a:cubicBezTo>
                  <a:pt x="435" y="435"/>
                  <a:pt x="445" y="417"/>
                  <a:pt x="445" y="408"/>
                </a:cubicBezTo>
                <a:cubicBezTo>
                  <a:pt x="445" y="176"/>
                  <a:pt x="445" y="176"/>
                  <a:pt x="445" y="176"/>
                </a:cubicBezTo>
                <a:cubicBezTo>
                  <a:pt x="445" y="157"/>
                  <a:pt x="426" y="139"/>
                  <a:pt x="407" y="139"/>
                </a:cubicBezTo>
                <a:cubicBezTo>
                  <a:pt x="389" y="139"/>
                  <a:pt x="380" y="157"/>
                  <a:pt x="380" y="176"/>
                </a:cubicBezTo>
                <a:cubicBezTo>
                  <a:pt x="380" y="324"/>
                  <a:pt x="380" y="324"/>
                  <a:pt x="380" y="324"/>
                </a:cubicBezTo>
                <a:cubicBezTo>
                  <a:pt x="64" y="9"/>
                  <a:pt x="64" y="9"/>
                  <a:pt x="64" y="9"/>
                </a:cubicBezTo>
                <a:cubicBezTo>
                  <a:pt x="46" y="0"/>
                  <a:pt x="27" y="0"/>
                  <a:pt x="9" y="9"/>
                </a:cubicBezTo>
                <a:cubicBezTo>
                  <a:pt x="0" y="18"/>
                  <a:pt x="0" y="46"/>
                  <a:pt x="9" y="55"/>
                </a:cubicBezTo>
                <a:cubicBezTo>
                  <a:pt x="324" y="371"/>
                  <a:pt x="324" y="371"/>
                  <a:pt x="324" y="371"/>
                </a:cubicBezTo>
                <a:cubicBezTo>
                  <a:pt x="176" y="371"/>
                  <a:pt x="176" y="371"/>
                  <a:pt x="176" y="371"/>
                </a:cubicBezTo>
                <a:cubicBezTo>
                  <a:pt x="157" y="371"/>
                  <a:pt x="148" y="389"/>
                  <a:pt x="148" y="408"/>
                </a:cubicBezTo>
                <a:cubicBezTo>
                  <a:pt x="148" y="426"/>
                  <a:pt x="157" y="445"/>
                  <a:pt x="176" y="445"/>
                </a:cubicBezTo>
                <a:cubicBezTo>
                  <a:pt x="407" y="445"/>
                  <a:pt x="407" y="445"/>
                  <a:pt x="407" y="445"/>
                </a:cubicBezTo>
                <a:cubicBezTo>
                  <a:pt x="407" y="445"/>
                  <a:pt x="407" y="445"/>
                  <a:pt x="417" y="445"/>
                </a:cubicBezTo>
                <a:lnTo>
                  <a:pt x="417" y="445"/>
                </a:lnTo>
                <a:lnTo>
                  <a:pt x="417" y="445"/>
                </a:lnTo>
                <a:lnTo>
                  <a:pt x="417" y="445"/>
                </a:lnTo>
                <a:lnTo>
                  <a:pt x="417" y="445"/>
                </a:lnTo>
                <a:cubicBezTo>
                  <a:pt x="417" y="445"/>
                  <a:pt x="417" y="445"/>
                  <a:pt x="417" y="435"/>
                </a:cubicBezTo>
                <a:lnTo>
                  <a:pt x="417" y="435"/>
                </a:lnTo>
                <a:lnTo>
                  <a:pt x="426" y="435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5502600" y="5574300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5502600" y="4174800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6246411" y="5052111"/>
            <a:ext cx="3119385" cy="1476107"/>
            <a:chOff x="2985788" y="10396931"/>
            <a:chExt cx="3634800" cy="1476107"/>
          </a:xfrm>
        </p:grpSpPr>
        <p:sp>
          <p:nvSpPr>
            <p:cNvPr id="168" name="Google Shape;168;p6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9124923" y="9899236"/>
            <a:ext cx="3119385" cy="1476107"/>
            <a:chOff x="2985788" y="10396931"/>
            <a:chExt cx="3634800" cy="1476107"/>
          </a:xfrm>
        </p:grpSpPr>
        <p:sp>
          <p:nvSpPr>
            <p:cNvPr id="171" name="Google Shape;171;p6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6"/>
          <p:cNvGrpSpPr/>
          <p:nvPr/>
        </p:nvGrpSpPr>
        <p:grpSpPr>
          <a:xfrm>
            <a:off x="3678561" y="9957586"/>
            <a:ext cx="3119385" cy="1476107"/>
            <a:chOff x="2985788" y="10396931"/>
            <a:chExt cx="3634800" cy="1476107"/>
          </a:xfrm>
        </p:grpSpPr>
        <p:sp>
          <p:nvSpPr>
            <p:cNvPr id="174" name="Google Shape;174;p6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7580888" y="6333542"/>
            <a:ext cx="4532305" cy="4527451"/>
          </a:xfrm>
          <a:custGeom>
            <a:avLst/>
            <a:gdLst/>
            <a:ahLst/>
            <a:cxnLst/>
            <a:rect l="l" t="t" r="r" b="b"/>
            <a:pathLst>
              <a:path w="4095" h="4093" extrusionOk="0">
                <a:moveTo>
                  <a:pt x="4094" y="4092"/>
                </a:moveTo>
                <a:lnTo>
                  <a:pt x="0" y="4092"/>
                </a:lnTo>
                <a:lnTo>
                  <a:pt x="0" y="0"/>
                </a:lnTo>
                <a:lnTo>
                  <a:pt x="4094" y="0"/>
                </a:lnTo>
                <a:lnTo>
                  <a:pt x="4094" y="409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1561914" y="6333542"/>
            <a:ext cx="5068980" cy="5068968"/>
          </a:xfrm>
          <a:custGeom>
            <a:avLst/>
            <a:gdLst/>
            <a:ahLst/>
            <a:cxnLst/>
            <a:rect l="l" t="t" r="r" b="b"/>
            <a:pathLst>
              <a:path w="4581" h="4581" extrusionOk="0">
                <a:moveTo>
                  <a:pt x="2782" y="4092"/>
                </a:moveTo>
                <a:lnTo>
                  <a:pt x="2782" y="4092"/>
                </a:lnTo>
                <a:cubicBezTo>
                  <a:pt x="4580" y="4092"/>
                  <a:pt x="4580" y="4092"/>
                  <a:pt x="4580" y="4092"/>
                </a:cubicBezTo>
                <a:cubicBezTo>
                  <a:pt x="4580" y="0"/>
                  <a:pt x="4580" y="0"/>
                  <a:pt x="4580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497" y="1697"/>
                  <a:pt x="497" y="1697"/>
                  <a:pt x="497" y="1697"/>
                </a:cubicBezTo>
                <a:cubicBezTo>
                  <a:pt x="479" y="1706"/>
                  <a:pt x="451" y="1715"/>
                  <a:pt x="406" y="1715"/>
                </a:cubicBezTo>
                <a:cubicBezTo>
                  <a:pt x="388" y="1715"/>
                  <a:pt x="370" y="1715"/>
                  <a:pt x="361" y="1706"/>
                </a:cubicBezTo>
                <a:cubicBezTo>
                  <a:pt x="325" y="1634"/>
                  <a:pt x="262" y="1580"/>
                  <a:pt x="207" y="1580"/>
                </a:cubicBezTo>
                <a:cubicBezTo>
                  <a:pt x="90" y="1580"/>
                  <a:pt x="0" y="1743"/>
                  <a:pt x="0" y="1950"/>
                </a:cubicBezTo>
                <a:cubicBezTo>
                  <a:pt x="0" y="2149"/>
                  <a:pt x="90" y="2312"/>
                  <a:pt x="207" y="2312"/>
                </a:cubicBezTo>
                <a:cubicBezTo>
                  <a:pt x="262" y="2312"/>
                  <a:pt x="325" y="2267"/>
                  <a:pt x="361" y="2185"/>
                </a:cubicBezTo>
                <a:cubicBezTo>
                  <a:pt x="370" y="2185"/>
                  <a:pt x="388" y="2185"/>
                  <a:pt x="406" y="2185"/>
                </a:cubicBezTo>
                <a:cubicBezTo>
                  <a:pt x="442" y="2185"/>
                  <a:pt x="479" y="2194"/>
                  <a:pt x="497" y="2203"/>
                </a:cubicBezTo>
                <a:cubicBezTo>
                  <a:pt x="497" y="4092"/>
                  <a:pt x="497" y="4092"/>
                  <a:pt x="497" y="4092"/>
                </a:cubicBezTo>
                <a:cubicBezTo>
                  <a:pt x="2285" y="4092"/>
                  <a:pt x="2285" y="4092"/>
                  <a:pt x="2285" y="4092"/>
                </a:cubicBezTo>
                <a:cubicBezTo>
                  <a:pt x="2294" y="4101"/>
                  <a:pt x="2303" y="4128"/>
                  <a:pt x="2303" y="4164"/>
                </a:cubicBezTo>
                <a:cubicBezTo>
                  <a:pt x="2303" y="4182"/>
                  <a:pt x="2303" y="4200"/>
                  <a:pt x="2294" y="4218"/>
                </a:cubicBezTo>
                <a:cubicBezTo>
                  <a:pt x="2221" y="4255"/>
                  <a:pt x="2167" y="4309"/>
                  <a:pt x="2167" y="4372"/>
                </a:cubicBezTo>
                <a:cubicBezTo>
                  <a:pt x="2167" y="4489"/>
                  <a:pt x="2330" y="4580"/>
                  <a:pt x="2538" y="4580"/>
                </a:cubicBezTo>
                <a:cubicBezTo>
                  <a:pt x="2736" y="4580"/>
                  <a:pt x="2899" y="4489"/>
                  <a:pt x="2899" y="4372"/>
                </a:cubicBezTo>
                <a:cubicBezTo>
                  <a:pt x="2899" y="4309"/>
                  <a:pt x="2854" y="4255"/>
                  <a:pt x="2773" y="4218"/>
                </a:cubicBezTo>
                <a:cubicBezTo>
                  <a:pt x="2773" y="4200"/>
                  <a:pt x="2773" y="4191"/>
                  <a:pt x="2773" y="4173"/>
                </a:cubicBezTo>
                <a:cubicBezTo>
                  <a:pt x="2773" y="4137"/>
                  <a:pt x="2782" y="4110"/>
                  <a:pt x="2782" y="409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2531423" y="5796885"/>
            <a:ext cx="5600768" cy="5068968"/>
          </a:xfrm>
          <a:custGeom>
            <a:avLst/>
            <a:gdLst/>
            <a:ahLst/>
            <a:cxnLst/>
            <a:rect l="l" t="t" r="r" b="b"/>
            <a:pathLst>
              <a:path w="5061" h="4581" extrusionOk="0">
                <a:moveTo>
                  <a:pt x="4853" y="2167"/>
                </a:moveTo>
                <a:lnTo>
                  <a:pt x="4853" y="2167"/>
                </a:lnTo>
                <a:cubicBezTo>
                  <a:pt x="4789" y="2167"/>
                  <a:pt x="4735" y="2222"/>
                  <a:pt x="4699" y="2294"/>
                </a:cubicBezTo>
                <a:cubicBezTo>
                  <a:pt x="4681" y="2303"/>
                  <a:pt x="4672" y="2303"/>
                  <a:pt x="4654" y="2303"/>
                </a:cubicBezTo>
                <a:cubicBezTo>
                  <a:pt x="4618" y="2303"/>
                  <a:pt x="4591" y="2294"/>
                  <a:pt x="4572" y="2285"/>
                </a:cubicBezTo>
                <a:cubicBezTo>
                  <a:pt x="4572" y="497"/>
                  <a:pt x="4572" y="497"/>
                  <a:pt x="4572" y="497"/>
                </a:cubicBezTo>
                <a:cubicBezTo>
                  <a:pt x="2783" y="497"/>
                  <a:pt x="2783" y="497"/>
                  <a:pt x="2783" y="497"/>
                </a:cubicBezTo>
                <a:cubicBezTo>
                  <a:pt x="2774" y="479"/>
                  <a:pt x="2765" y="443"/>
                  <a:pt x="2756" y="407"/>
                </a:cubicBezTo>
                <a:cubicBezTo>
                  <a:pt x="2756" y="388"/>
                  <a:pt x="2765" y="370"/>
                  <a:pt x="2765" y="361"/>
                </a:cubicBezTo>
                <a:cubicBezTo>
                  <a:pt x="2847" y="325"/>
                  <a:pt x="2892" y="262"/>
                  <a:pt x="2892" y="208"/>
                </a:cubicBezTo>
                <a:cubicBezTo>
                  <a:pt x="2892" y="90"/>
                  <a:pt x="2729" y="0"/>
                  <a:pt x="2530" y="0"/>
                </a:cubicBezTo>
                <a:cubicBezTo>
                  <a:pt x="2322" y="0"/>
                  <a:pt x="2160" y="90"/>
                  <a:pt x="2160" y="208"/>
                </a:cubicBezTo>
                <a:cubicBezTo>
                  <a:pt x="2160" y="262"/>
                  <a:pt x="2214" y="325"/>
                  <a:pt x="2286" y="361"/>
                </a:cubicBezTo>
                <a:cubicBezTo>
                  <a:pt x="2295" y="370"/>
                  <a:pt x="2295" y="388"/>
                  <a:pt x="2295" y="407"/>
                </a:cubicBezTo>
                <a:cubicBezTo>
                  <a:pt x="2295" y="452"/>
                  <a:pt x="2277" y="479"/>
                  <a:pt x="2277" y="497"/>
                </a:cubicBezTo>
                <a:cubicBezTo>
                  <a:pt x="479" y="497"/>
                  <a:pt x="479" y="497"/>
                  <a:pt x="479" y="497"/>
                </a:cubicBezTo>
                <a:cubicBezTo>
                  <a:pt x="479" y="2285"/>
                  <a:pt x="479" y="2285"/>
                  <a:pt x="479" y="2285"/>
                </a:cubicBezTo>
                <a:cubicBezTo>
                  <a:pt x="470" y="2294"/>
                  <a:pt x="443" y="2303"/>
                  <a:pt x="407" y="2303"/>
                </a:cubicBezTo>
                <a:cubicBezTo>
                  <a:pt x="389" y="2303"/>
                  <a:pt x="371" y="2303"/>
                  <a:pt x="353" y="2294"/>
                </a:cubicBezTo>
                <a:cubicBezTo>
                  <a:pt x="317" y="2222"/>
                  <a:pt x="262" y="2167"/>
                  <a:pt x="199" y="2167"/>
                </a:cubicBezTo>
                <a:cubicBezTo>
                  <a:pt x="91" y="2167"/>
                  <a:pt x="0" y="2330"/>
                  <a:pt x="0" y="2538"/>
                </a:cubicBezTo>
                <a:cubicBezTo>
                  <a:pt x="0" y="2737"/>
                  <a:pt x="91" y="2899"/>
                  <a:pt x="199" y="2899"/>
                </a:cubicBezTo>
                <a:cubicBezTo>
                  <a:pt x="262" y="2899"/>
                  <a:pt x="317" y="2854"/>
                  <a:pt x="353" y="2773"/>
                </a:cubicBezTo>
                <a:cubicBezTo>
                  <a:pt x="371" y="2773"/>
                  <a:pt x="389" y="2764"/>
                  <a:pt x="407" y="2764"/>
                </a:cubicBezTo>
                <a:cubicBezTo>
                  <a:pt x="443" y="2773"/>
                  <a:pt x="470" y="2782"/>
                  <a:pt x="479" y="2782"/>
                </a:cubicBezTo>
                <a:cubicBezTo>
                  <a:pt x="479" y="4580"/>
                  <a:pt x="479" y="4580"/>
                  <a:pt x="479" y="4580"/>
                </a:cubicBezTo>
                <a:cubicBezTo>
                  <a:pt x="4572" y="4580"/>
                  <a:pt x="4572" y="4580"/>
                  <a:pt x="4572" y="4580"/>
                </a:cubicBezTo>
                <a:cubicBezTo>
                  <a:pt x="4572" y="2782"/>
                  <a:pt x="4572" y="2782"/>
                  <a:pt x="4572" y="2782"/>
                </a:cubicBezTo>
                <a:cubicBezTo>
                  <a:pt x="4591" y="2782"/>
                  <a:pt x="4618" y="2773"/>
                  <a:pt x="4645" y="2764"/>
                </a:cubicBezTo>
                <a:cubicBezTo>
                  <a:pt x="4663" y="2764"/>
                  <a:pt x="4681" y="2773"/>
                  <a:pt x="4699" y="2773"/>
                </a:cubicBezTo>
                <a:cubicBezTo>
                  <a:pt x="4735" y="2854"/>
                  <a:pt x="4789" y="2899"/>
                  <a:pt x="4853" y="2899"/>
                </a:cubicBezTo>
                <a:cubicBezTo>
                  <a:pt x="4970" y="2899"/>
                  <a:pt x="5060" y="2737"/>
                  <a:pt x="5060" y="2538"/>
                </a:cubicBezTo>
                <a:cubicBezTo>
                  <a:pt x="5060" y="2330"/>
                  <a:pt x="4970" y="2167"/>
                  <a:pt x="4853" y="216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16069841" y="6333542"/>
            <a:ext cx="5068986" cy="4527451"/>
          </a:xfrm>
          <a:custGeom>
            <a:avLst/>
            <a:gdLst/>
            <a:ahLst/>
            <a:cxnLst/>
            <a:rect l="l" t="t" r="r" b="b"/>
            <a:pathLst>
              <a:path w="4582" h="4093" extrusionOk="0">
                <a:moveTo>
                  <a:pt x="208" y="1679"/>
                </a:moveTo>
                <a:lnTo>
                  <a:pt x="208" y="1679"/>
                </a:lnTo>
                <a:cubicBezTo>
                  <a:pt x="271" y="1679"/>
                  <a:pt x="325" y="1725"/>
                  <a:pt x="361" y="1806"/>
                </a:cubicBezTo>
                <a:cubicBezTo>
                  <a:pt x="370" y="1806"/>
                  <a:pt x="388" y="1815"/>
                  <a:pt x="407" y="1815"/>
                </a:cubicBezTo>
                <a:cubicBezTo>
                  <a:pt x="452" y="1815"/>
                  <a:pt x="479" y="1797"/>
                  <a:pt x="497" y="1788"/>
                </a:cubicBezTo>
                <a:cubicBezTo>
                  <a:pt x="497" y="0"/>
                  <a:pt x="497" y="0"/>
                  <a:pt x="497" y="0"/>
                </a:cubicBezTo>
                <a:cubicBezTo>
                  <a:pt x="2286" y="0"/>
                  <a:pt x="2286" y="0"/>
                  <a:pt x="2286" y="0"/>
                </a:cubicBezTo>
                <a:cubicBezTo>
                  <a:pt x="2295" y="18"/>
                  <a:pt x="2304" y="45"/>
                  <a:pt x="2304" y="81"/>
                </a:cubicBezTo>
                <a:cubicBezTo>
                  <a:pt x="2304" y="99"/>
                  <a:pt x="2304" y="117"/>
                  <a:pt x="2304" y="135"/>
                </a:cubicBezTo>
                <a:cubicBezTo>
                  <a:pt x="2223" y="172"/>
                  <a:pt x="2178" y="226"/>
                  <a:pt x="2178" y="289"/>
                </a:cubicBezTo>
                <a:cubicBezTo>
                  <a:pt x="2178" y="397"/>
                  <a:pt x="2340" y="496"/>
                  <a:pt x="2539" y="496"/>
                </a:cubicBezTo>
                <a:cubicBezTo>
                  <a:pt x="2738" y="496"/>
                  <a:pt x="2900" y="397"/>
                  <a:pt x="2900" y="289"/>
                </a:cubicBezTo>
                <a:cubicBezTo>
                  <a:pt x="2900" y="226"/>
                  <a:pt x="2855" y="172"/>
                  <a:pt x="2774" y="135"/>
                </a:cubicBezTo>
                <a:cubicBezTo>
                  <a:pt x="2774" y="117"/>
                  <a:pt x="2774" y="99"/>
                  <a:pt x="2774" y="81"/>
                </a:cubicBezTo>
                <a:cubicBezTo>
                  <a:pt x="2774" y="45"/>
                  <a:pt x="2783" y="18"/>
                  <a:pt x="2792" y="0"/>
                </a:cubicBezTo>
                <a:cubicBezTo>
                  <a:pt x="4581" y="0"/>
                  <a:pt x="4581" y="0"/>
                  <a:pt x="4581" y="0"/>
                </a:cubicBezTo>
                <a:cubicBezTo>
                  <a:pt x="4581" y="4092"/>
                  <a:pt x="4581" y="4092"/>
                  <a:pt x="4581" y="4092"/>
                </a:cubicBezTo>
                <a:cubicBezTo>
                  <a:pt x="497" y="4092"/>
                  <a:pt x="497" y="4092"/>
                  <a:pt x="497" y="4092"/>
                </a:cubicBezTo>
                <a:cubicBezTo>
                  <a:pt x="497" y="2303"/>
                  <a:pt x="497" y="2303"/>
                  <a:pt x="497" y="2303"/>
                </a:cubicBezTo>
                <a:cubicBezTo>
                  <a:pt x="479" y="2294"/>
                  <a:pt x="452" y="2276"/>
                  <a:pt x="416" y="2276"/>
                </a:cubicBezTo>
                <a:cubicBezTo>
                  <a:pt x="388" y="2276"/>
                  <a:pt x="379" y="2276"/>
                  <a:pt x="361" y="2285"/>
                </a:cubicBezTo>
                <a:cubicBezTo>
                  <a:pt x="325" y="2357"/>
                  <a:pt x="271" y="2411"/>
                  <a:pt x="208" y="2411"/>
                </a:cubicBezTo>
                <a:cubicBezTo>
                  <a:pt x="90" y="2411"/>
                  <a:pt x="0" y="2249"/>
                  <a:pt x="0" y="2041"/>
                </a:cubicBezTo>
                <a:cubicBezTo>
                  <a:pt x="0" y="1842"/>
                  <a:pt x="90" y="1679"/>
                  <a:pt x="208" y="167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4931747" y="7494674"/>
            <a:ext cx="639110" cy="912316"/>
          </a:xfrm>
          <a:custGeom>
            <a:avLst/>
            <a:gdLst/>
            <a:ahLst/>
            <a:cxnLst/>
            <a:rect l="l" t="t" r="r" b="b"/>
            <a:pathLst>
              <a:path w="579" h="823" extrusionOk="0">
                <a:moveTo>
                  <a:pt x="533" y="822"/>
                </a:moveTo>
                <a:lnTo>
                  <a:pt x="533" y="822"/>
                </a:lnTo>
                <a:cubicBezTo>
                  <a:pt x="54" y="822"/>
                  <a:pt x="54" y="822"/>
                  <a:pt x="54" y="822"/>
                </a:cubicBezTo>
                <a:cubicBezTo>
                  <a:pt x="27" y="822"/>
                  <a:pt x="0" y="804"/>
                  <a:pt x="0" y="77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7" y="0"/>
                  <a:pt x="54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0" y="0"/>
                  <a:pt x="578" y="18"/>
                  <a:pt x="578" y="45"/>
                </a:cubicBezTo>
                <a:cubicBezTo>
                  <a:pt x="578" y="777"/>
                  <a:pt x="578" y="777"/>
                  <a:pt x="578" y="777"/>
                </a:cubicBezTo>
                <a:cubicBezTo>
                  <a:pt x="578" y="804"/>
                  <a:pt x="560" y="822"/>
                  <a:pt x="533" y="822"/>
                </a:cubicBezTo>
                <a:close/>
                <a:moveTo>
                  <a:pt x="72" y="759"/>
                </a:moveTo>
                <a:lnTo>
                  <a:pt x="72" y="759"/>
                </a:lnTo>
                <a:cubicBezTo>
                  <a:pt x="515" y="759"/>
                  <a:pt x="515" y="759"/>
                  <a:pt x="515" y="759"/>
                </a:cubicBezTo>
                <a:cubicBezTo>
                  <a:pt x="515" y="63"/>
                  <a:pt x="515" y="63"/>
                  <a:pt x="515" y="63"/>
                </a:cubicBezTo>
                <a:cubicBezTo>
                  <a:pt x="72" y="63"/>
                  <a:pt x="72" y="63"/>
                  <a:pt x="72" y="63"/>
                </a:cubicBezTo>
                <a:lnTo>
                  <a:pt x="72" y="75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5092746" y="7343433"/>
            <a:ext cx="619595" cy="902560"/>
          </a:xfrm>
          <a:custGeom>
            <a:avLst/>
            <a:gdLst/>
            <a:ahLst/>
            <a:cxnLst/>
            <a:rect l="l" t="t" r="r" b="b"/>
            <a:pathLst>
              <a:path w="561" h="815" extrusionOk="0">
                <a:moveTo>
                  <a:pt x="533" y="814"/>
                </a:moveTo>
                <a:lnTo>
                  <a:pt x="533" y="814"/>
                </a:lnTo>
                <a:cubicBezTo>
                  <a:pt x="514" y="814"/>
                  <a:pt x="497" y="804"/>
                  <a:pt x="497" y="786"/>
                </a:cubicBezTo>
                <a:cubicBezTo>
                  <a:pt x="497" y="73"/>
                  <a:pt x="497" y="73"/>
                  <a:pt x="497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17" y="73"/>
                  <a:pt x="0" y="55"/>
                  <a:pt x="0" y="36"/>
                </a:cubicBezTo>
                <a:cubicBezTo>
                  <a:pt x="0" y="18"/>
                  <a:pt x="17" y="0"/>
                  <a:pt x="36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42" y="0"/>
                  <a:pt x="560" y="27"/>
                  <a:pt x="560" y="45"/>
                </a:cubicBezTo>
                <a:cubicBezTo>
                  <a:pt x="560" y="786"/>
                  <a:pt x="560" y="786"/>
                  <a:pt x="560" y="786"/>
                </a:cubicBezTo>
                <a:cubicBezTo>
                  <a:pt x="560" y="804"/>
                  <a:pt x="551" y="814"/>
                  <a:pt x="533" y="814"/>
                </a:cubicBezTo>
                <a:close/>
                <a:moveTo>
                  <a:pt x="514" y="73"/>
                </a:moveTo>
                <a:lnTo>
                  <a:pt x="514" y="7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9751912" y="7714214"/>
            <a:ext cx="331753" cy="331752"/>
          </a:xfrm>
          <a:custGeom>
            <a:avLst/>
            <a:gdLst/>
            <a:ahLst/>
            <a:cxnLst/>
            <a:rect l="l" t="t" r="r" b="b"/>
            <a:pathLst>
              <a:path w="299" h="299" extrusionOk="0">
                <a:moveTo>
                  <a:pt x="154" y="298"/>
                </a:moveTo>
                <a:lnTo>
                  <a:pt x="154" y="298"/>
                </a:lnTo>
                <a:cubicBezTo>
                  <a:pt x="72" y="298"/>
                  <a:pt x="0" y="235"/>
                  <a:pt x="0" y="144"/>
                </a:cubicBezTo>
                <a:cubicBezTo>
                  <a:pt x="0" y="63"/>
                  <a:pt x="72" y="0"/>
                  <a:pt x="154" y="0"/>
                </a:cubicBezTo>
                <a:cubicBezTo>
                  <a:pt x="235" y="0"/>
                  <a:pt x="298" y="63"/>
                  <a:pt x="298" y="144"/>
                </a:cubicBezTo>
                <a:cubicBezTo>
                  <a:pt x="298" y="235"/>
                  <a:pt x="235" y="298"/>
                  <a:pt x="154" y="298"/>
                </a:cubicBezTo>
                <a:close/>
                <a:moveTo>
                  <a:pt x="154" y="63"/>
                </a:moveTo>
                <a:lnTo>
                  <a:pt x="154" y="63"/>
                </a:lnTo>
                <a:cubicBezTo>
                  <a:pt x="109" y="63"/>
                  <a:pt x="63" y="99"/>
                  <a:pt x="63" y="144"/>
                </a:cubicBezTo>
                <a:cubicBezTo>
                  <a:pt x="63" y="198"/>
                  <a:pt x="109" y="235"/>
                  <a:pt x="154" y="235"/>
                </a:cubicBezTo>
                <a:cubicBezTo>
                  <a:pt x="199" y="235"/>
                  <a:pt x="235" y="198"/>
                  <a:pt x="235" y="144"/>
                </a:cubicBezTo>
                <a:cubicBezTo>
                  <a:pt x="235" y="99"/>
                  <a:pt x="199" y="63"/>
                  <a:pt x="154" y="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9351858" y="7314161"/>
            <a:ext cx="1131862" cy="1131862"/>
          </a:xfrm>
          <a:custGeom>
            <a:avLst/>
            <a:gdLst/>
            <a:ahLst/>
            <a:cxnLst/>
            <a:rect l="l" t="t" r="r" b="b"/>
            <a:pathLst>
              <a:path w="1022" h="1022" extrusionOk="0">
                <a:moveTo>
                  <a:pt x="596" y="1021"/>
                </a:moveTo>
                <a:lnTo>
                  <a:pt x="596" y="1021"/>
                </a:lnTo>
                <a:cubicBezTo>
                  <a:pt x="433" y="1021"/>
                  <a:pt x="433" y="1021"/>
                  <a:pt x="433" y="1021"/>
                </a:cubicBezTo>
                <a:cubicBezTo>
                  <a:pt x="415" y="1021"/>
                  <a:pt x="397" y="1003"/>
                  <a:pt x="397" y="985"/>
                </a:cubicBezTo>
                <a:cubicBezTo>
                  <a:pt x="397" y="841"/>
                  <a:pt x="397" y="841"/>
                  <a:pt x="397" y="841"/>
                </a:cubicBezTo>
                <a:cubicBezTo>
                  <a:pt x="388" y="841"/>
                  <a:pt x="370" y="831"/>
                  <a:pt x="361" y="831"/>
                </a:cubicBezTo>
                <a:cubicBezTo>
                  <a:pt x="253" y="931"/>
                  <a:pt x="253" y="931"/>
                  <a:pt x="253" y="931"/>
                </a:cubicBezTo>
                <a:cubicBezTo>
                  <a:pt x="244" y="940"/>
                  <a:pt x="226" y="940"/>
                  <a:pt x="208" y="931"/>
                </a:cubicBezTo>
                <a:cubicBezTo>
                  <a:pt x="90" y="813"/>
                  <a:pt x="90" y="813"/>
                  <a:pt x="90" y="813"/>
                </a:cubicBezTo>
                <a:cubicBezTo>
                  <a:pt x="81" y="804"/>
                  <a:pt x="81" y="777"/>
                  <a:pt x="90" y="768"/>
                </a:cubicBezTo>
                <a:cubicBezTo>
                  <a:pt x="190" y="669"/>
                  <a:pt x="190" y="669"/>
                  <a:pt x="190" y="669"/>
                </a:cubicBezTo>
                <a:cubicBezTo>
                  <a:pt x="180" y="651"/>
                  <a:pt x="180" y="642"/>
                  <a:pt x="171" y="624"/>
                </a:cubicBezTo>
                <a:cubicBezTo>
                  <a:pt x="36" y="624"/>
                  <a:pt x="36" y="624"/>
                  <a:pt x="36" y="624"/>
                </a:cubicBezTo>
                <a:cubicBezTo>
                  <a:pt x="18" y="624"/>
                  <a:pt x="0" y="615"/>
                  <a:pt x="0" y="597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07"/>
                  <a:pt x="18" y="398"/>
                  <a:pt x="36" y="398"/>
                </a:cubicBezTo>
                <a:cubicBezTo>
                  <a:pt x="162" y="398"/>
                  <a:pt x="162" y="398"/>
                  <a:pt x="162" y="398"/>
                </a:cubicBezTo>
                <a:cubicBezTo>
                  <a:pt x="171" y="380"/>
                  <a:pt x="180" y="362"/>
                  <a:pt x="180" y="344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81" y="244"/>
                  <a:pt x="81" y="217"/>
                  <a:pt x="90" y="208"/>
                </a:cubicBezTo>
                <a:cubicBezTo>
                  <a:pt x="208" y="91"/>
                  <a:pt x="208" y="91"/>
                  <a:pt x="208" y="91"/>
                </a:cubicBezTo>
                <a:cubicBezTo>
                  <a:pt x="226" y="82"/>
                  <a:pt x="244" y="82"/>
                  <a:pt x="253" y="91"/>
                </a:cubicBezTo>
                <a:cubicBezTo>
                  <a:pt x="343" y="181"/>
                  <a:pt x="343" y="181"/>
                  <a:pt x="343" y="181"/>
                </a:cubicBezTo>
                <a:cubicBezTo>
                  <a:pt x="361" y="172"/>
                  <a:pt x="379" y="163"/>
                  <a:pt x="397" y="154"/>
                </a:cubicBezTo>
                <a:cubicBezTo>
                  <a:pt x="397" y="36"/>
                  <a:pt x="397" y="36"/>
                  <a:pt x="397" y="36"/>
                </a:cubicBezTo>
                <a:cubicBezTo>
                  <a:pt x="397" y="9"/>
                  <a:pt x="415" y="0"/>
                  <a:pt x="433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614" y="0"/>
                  <a:pt x="623" y="9"/>
                  <a:pt x="623" y="36"/>
                </a:cubicBezTo>
                <a:cubicBezTo>
                  <a:pt x="632" y="154"/>
                  <a:pt x="632" y="154"/>
                  <a:pt x="632" y="154"/>
                </a:cubicBezTo>
                <a:cubicBezTo>
                  <a:pt x="650" y="163"/>
                  <a:pt x="659" y="172"/>
                  <a:pt x="677" y="181"/>
                </a:cubicBezTo>
                <a:cubicBezTo>
                  <a:pt x="768" y="91"/>
                  <a:pt x="768" y="91"/>
                  <a:pt x="768" y="91"/>
                </a:cubicBezTo>
                <a:cubicBezTo>
                  <a:pt x="786" y="72"/>
                  <a:pt x="804" y="72"/>
                  <a:pt x="813" y="91"/>
                </a:cubicBezTo>
                <a:cubicBezTo>
                  <a:pt x="930" y="208"/>
                  <a:pt x="930" y="208"/>
                  <a:pt x="930" y="208"/>
                </a:cubicBezTo>
                <a:cubicBezTo>
                  <a:pt x="949" y="217"/>
                  <a:pt x="949" y="244"/>
                  <a:pt x="930" y="253"/>
                </a:cubicBezTo>
                <a:cubicBezTo>
                  <a:pt x="840" y="344"/>
                  <a:pt x="840" y="344"/>
                  <a:pt x="840" y="344"/>
                </a:cubicBezTo>
                <a:cubicBezTo>
                  <a:pt x="849" y="362"/>
                  <a:pt x="858" y="380"/>
                  <a:pt x="858" y="398"/>
                </a:cubicBezTo>
                <a:cubicBezTo>
                  <a:pt x="994" y="398"/>
                  <a:pt x="994" y="398"/>
                  <a:pt x="994" y="398"/>
                </a:cubicBezTo>
                <a:cubicBezTo>
                  <a:pt x="1012" y="398"/>
                  <a:pt x="1021" y="407"/>
                  <a:pt x="1021" y="425"/>
                </a:cubicBezTo>
                <a:cubicBezTo>
                  <a:pt x="1021" y="588"/>
                  <a:pt x="1021" y="588"/>
                  <a:pt x="1021" y="588"/>
                </a:cubicBezTo>
                <a:cubicBezTo>
                  <a:pt x="1021" y="606"/>
                  <a:pt x="1012" y="624"/>
                  <a:pt x="994" y="624"/>
                </a:cubicBezTo>
                <a:cubicBezTo>
                  <a:pt x="849" y="624"/>
                  <a:pt x="849" y="624"/>
                  <a:pt x="849" y="624"/>
                </a:cubicBezTo>
                <a:cubicBezTo>
                  <a:pt x="849" y="642"/>
                  <a:pt x="840" y="651"/>
                  <a:pt x="831" y="669"/>
                </a:cubicBezTo>
                <a:cubicBezTo>
                  <a:pt x="930" y="768"/>
                  <a:pt x="930" y="768"/>
                  <a:pt x="930" y="768"/>
                </a:cubicBezTo>
                <a:cubicBezTo>
                  <a:pt x="949" y="777"/>
                  <a:pt x="949" y="795"/>
                  <a:pt x="930" y="813"/>
                </a:cubicBezTo>
                <a:cubicBezTo>
                  <a:pt x="813" y="931"/>
                  <a:pt x="813" y="931"/>
                  <a:pt x="813" y="931"/>
                </a:cubicBezTo>
                <a:cubicBezTo>
                  <a:pt x="804" y="940"/>
                  <a:pt x="786" y="940"/>
                  <a:pt x="768" y="931"/>
                </a:cubicBezTo>
                <a:cubicBezTo>
                  <a:pt x="668" y="831"/>
                  <a:pt x="668" y="831"/>
                  <a:pt x="668" y="831"/>
                </a:cubicBezTo>
                <a:cubicBezTo>
                  <a:pt x="659" y="831"/>
                  <a:pt x="641" y="841"/>
                  <a:pt x="632" y="841"/>
                </a:cubicBezTo>
                <a:cubicBezTo>
                  <a:pt x="632" y="985"/>
                  <a:pt x="632" y="985"/>
                  <a:pt x="632" y="985"/>
                </a:cubicBezTo>
                <a:cubicBezTo>
                  <a:pt x="632" y="1003"/>
                  <a:pt x="614" y="1021"/>
                  <a:pt x="596" y="1021"/>
                </a:cubicBezTo>
                <a:close/>
                <a:moveTo>
                  <a:pt x="461" y="958"/>
                </a:moveTo>
                <a:lnTo>
                  <a:pt x="461" y="958"/>
                </a:lnTo>
                <a:cubicBezTo>
                  <a:pt x="560" y="958"/>
                  <a:pt x="560" y="958"/>
                  <a:pt x="560" y="958"/>
                </a:cubicBezTo>
                <a:cubicBezTo>
                  <a:pt x="560" y="822"/>
                  <a:pt x="560" y="822"/>
                  <a:pt x="560" y="822"/>
                </a:cubicBezTo>
                <a:cubicBezTo>
                  <a:pt x="560" y="804"/>
                  <a:pt x="569" y="786"/>
                  <a:pt x="587" y="786"/>
                </a:cubicBezTo>
                <a:cubicBezTo>
                  <a:pt x="614" y="777"/>
                  <a:pt x="632" y="768"/>
                  <a:pt x="659" y="759"/>
                </a:cubicBezTo>
                <a:cubicBezTo>
                  <a:pt x="668" y="750"/>
                  <a:pt x="686" y="750"/>
                  <a:pt x="696" y="768"/>
                </a:cubicBezTo>
                <a:cubicBezTo>
                  <a:pt x="795" y="859"/>
                  <a:pt x="795" y="859"/>
                  <a:pt x="795" y="859"/>
                </a:cubicBezTo>
                <a:cubicBezTo>
                  <a:pt x="867" y="786"/>
                  <a:pt x="867" y="786"/>
                  <a:pt x="867" y="78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759" y="687"/>
                  <a:pt x="759" y="669"/>
                  <a:pt x="768" y="660"/>
                </a:cubicBezTo>
                <a:cubicBezTo>
                  <a:pt x="777" y="633"/>
                  <a:pt x="786" y="606"/>
                  <a:pt x="795" y="588"/>
                </a:cubicBezTo>
                <a:cubicBezTo>
                  <a:pt x="804" y="569"/>
                  <a:pt x="813" y="560"/>
                  <a:pt x="831" y="560"/>
                </a:cubicBezTo>
                <a:cubicBezTo>
                  <a:pt x="958" y="560"/>
                  <a:pt x="958" y="560"/>
                  <a:pt x="958" y="560"/>
                </a:cubicBezTo>
                <a:cubicBezTo>
                  <a:pt x="958" y="461"/>
                  <a:pt x="958" y="461"/>
                  <a:pt x="958" y="461"/>
                </a:cubicBezTo>
                <a:cubicBezTo>
                  <a:pt x="831" y="461"/>
                  <a:pt x="831" y="461"/>
                  <a:pt x="831" y="461"/>
                </a:cubicBezTo>
                <a:cubicBezTo>
                  <a:pt x="822" y="461"/>
                  <a:pt x="804" y="452"/>
                  <a:pt x="804" y="434"/>
                </a:cubicBezTo>
                <a:cubicBezTo>
                  <a:pt x="795" y="407"/>
                  <a:pt x="786" y="380"/>
                  <a:pt x="768" y="353"/>
                </a:cubicBezTo>
                <a:cubicBezTo>
                  <a:pt x="768" y="344"/>
                  <a:pt x="768" y="325"/>
                  <a:pt x="777" y="316"/>
                </a:cubicBezTo>
                <a:cubicBezTo>
                  <a:pt x="858" y="226"/>
                  <a:pt x="858" y="226"/>
                  <a:pt x="858" y="226"/>
                </a:cubicBezTo>
                <a:cubicBezTo>
                  <a:pt x="795" y="163"/>
                  <a:pt x="795" y="163"/>
                  <a:pt x="795" y="163"/>
                </a:cubicBezTo>
                <a:cubicBezTo>
                  <a:pt x="705" y="244"/>
                  <a:pt x="705" y="244"/>
                  <a:pt x="705" y="244"/>
                </a:cubicBezTo>
                <a:cubicBezTo>
                  <a:pt x="696" y="253"/>
                  <a:pt x="677" y="253"/>
                  <a:pt x="668" y="244"/>
                </a:cubicBezTo>
                <a:cubicBezTo>
                  <a:pt x="641" y="235"/>
                  <a:pt x="614" y="217"/>
                  <a:pt x="587" y="217"/>
                </a:cubicBezTo>
                <a:cubicBezTo>
                  <a:pt x="569" y="208"/>
                  <a:pt x="560" y="199"/>
                  <a:pt x="560" y="181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461" y="63"/>
                  <a:pt x="461" y="63"/>
                  <a:pt x="461" y="63"/>
                </a:cubicBezTo>
                <a:cubicBezTo>
                  <a:pt x="461" y="181"/>
                  <a:pt x="461" y="181"/>
                  <a:pt x="461" y="181"/>
                </a:cubicBezTo>
                <a:cubicBezTo>
                  <a:pt x="461" y="199"/>
                  <a:pt x="452" y="208"/>
                  <a:pt x="433" y="217"/>
                </a:cubicBezTo>
                <a:cubicBezTo>
                  <a:pt x="406" y="217"/>
                  <a:pt x="379" y="235"/>
                  <a:pt x="361" y="244"/>
                </a:cubicBezTo>
                <a:cubicBezTo>
                  <a:pt x="343" y="253"/>
                  <a:pt x="325" y="253"/>
                  <a:pt x="316" y="244"/>
                </a:cubicBezTo>
                <a:cubicBezTo>
                  <a:pt x="235" y="163"/>
                  <a:pt x="235" y="163"/>
                  <a:pt x="235" y="163"/>
                </a:cubicBezTo>
                <a:cubicBezTo>
                  <a:pt x="162" y="235"/>
                  <a:pt x="162" y="235"/>
                  <a:pt x="162" y="235"/>
                </a:cubicBezTo>
                <a:cubicBezTo>
                  <a:pt x="253" y="316"/>
                  <a:pt x="253" y="316"/>
                  <a:pt x="253" y="316"/>
                </a:cubicBezTo>
                <a:cubicBezTo>
                  <a:pt x="262" y="325"/>
                  <a:pt x="262" y="344"/>
                  <a:pt x="253" y="353"/>
                </a:cubicBezTo>
                <a:cubicBezTo>
                  <a:pt x="244" y="380"/>
                  <a:pt x="226" y="407"/>
                  <a:pt x="226" y="434"/>
                </a:cubicBezTo>
                <a:cubicBezTo>
                  <a:pt x="216" y="452"/>
                  <a:pt x="208" y="461"/>
                  <a:pt x="190" y="461"/>
                </a:cubicBezTo>
                <a:cubicBezTo>
                  <a:pt x="72" y="461"/>
                  <a:pt x="72" y="461"/>
                  <a:pt x="72" y="461"/>
                </a:cubicBezTo>
                <a:cubicBezTo>
                  <a:pt x="72" y="560"/>
                  <a:pt x="72" y="560"/>
                  <a:pt x="72" y="560"/>
                </a:cubicBezTo>
                <a:cubicBezTo>
                  <a:pt x="199" y="560"/>
                  <a:pt x="199" y="560"/>
                  <a:pt x="199" y="560"/>
                </a:cubicBezTo>
                <a:cubicBezTo>
                  <a:pt x="208" y="560"/>
                  <a:pt x="226" y="569"/>
                  <a:pt x="226" y="588"/>
                </a:cubicBezTo>
                <a:cubicBezTo>
                  <a:pt x="235" y="606"/>
                  <a:pt x="244" y="633"/>
                  <a:pt x="262" y="660"/>
                </a:cubicBezTo>
                <a:cubicBezTo>
                  <a:pt x="271" y="669"/>
                  <a:pt x="271" y="687"/>
                  <a:pt x="253" y="696"/>
                </a:cubicBezTo>
                <a:cubicBezTo>
                  <a:pt x="162" y="786"/>
                  <a:pt x="162" y="786"/>
                  <a:pt x="162" y="786"/>
                </a:cubicBezTo>
                <a:cubicBezTo>
                  <a:pt x="235" y="859"/>
                  <a:pt x="235" y="859"/>
                  <a:pt x="235" y="859"/>
                </a:cubicBezTo>
                <a:cubicBezTo>
                  <a:pt x="325" y="768"/>
                  <a:pt x="325" y="768"/>
                  <a:pt x="325" y="768"/>
                </a:cubicBezTo>
                <a:cubicBezTo>
                  <a:pt x="343" y="750"/>
                  <a:pt x="352" y="750"/>
                  <a:pt x="370" y="759"/>
                </a:cubicBezTo>
                <a:cubicBezTo>
                  <a:pt x="388" y="768"/>
                  <a:pt x="415" y="777"/>
                  <a:pt x="443" y="786"/>
                </a:cubicBezTo>
                <a:cubicBezTo>
                  <a:pt x="452" y="795"/>
                  <a:pt x="461" y="804"/>
                  <a:pt x="461" y="822"/>
                </a:cubicBezTo>
                <a:lnTo>
                  <a:pt x="461" y="9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18499438" y="7245859"/>
            <a:ext cx="922076" cy="1258709"/>
          </a:xfrm>
          <a:custGeom>
            <a:avLst/>
            <a:gdLst/>
            <a:ahLst/>
            <a:cxnLst/>
            <a:rect l="l" t="t" r="r" b="b"/>
            <a:pathLst>
              <a:path w="832" h="1139" extrusionOk="0">
                <a:moveTo>
                  <a:pt x="786" y="117"/>
                </a:moveTo>
                <a:lnTo>
                  <a:pt x="786" y="117"/>
                </a:lnTo>
                <a:cubicBezTo>
                  <a:pt x="614" y="117"/>
                  <a:pt x="614" y="117"/>
                  <a:pt x="614" y="117"/>
                </a:cubicBezTo>
                <a:cubicBezTo>
                  <a:pt x="605" y="90"/>
                  <a:pt x="578" y="63"/>
                  <a:pt x="542" y="45"/>
                </a:cubicBezTo>
                <a:cubicBezTo>
                  <a:pt x="506" y="18"/>
                  <a:pt x="460" y="0"/>
                  <a:pt x="415" y="0"/>
                </a:cubicBezTo>
                <a:cubicBezTo>
                  <a:pt x="370" y="0"/>
                  <a:pt x="325" y="18"/>
                  <a:pt x="289" y="45"/>
                </a:cubicBezTo>
                <a:cubicBezTo>
                  <a:pt x="261" y="63"/>
                  <a:pt x="235" y="90"/>
                  <a:pt x="216" y="117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27" y="117"/>
                  <a:pt x="0" y="145"/>
                  <a:pt x="0" y="181"/>
                </a:cubicBezTo>
                <a:cubicBezTo>
                  <a:pt x="0" y="1111"/>
                  <a:pt x="0" y="1111"/>
                  <a:pt x="0" y="1111"/>
                </a:cubicBezTo>
                <a:cubicBezTo>
                  <a:pt x="0" y="1129"/>
                  <a:pt x="18" y="1138"/>
                  <a:pt x="36" y="1138"/>
                </a:cubicBezTo>
                <a:cubicBezTo>
                  <a:pt x="804" y="1138"/>
                  <a:pt x="804" y="1138"/>
                  <a:pt x="804" y="1138"/>
                </a:cubicBezTo>
                <a:cubicBezTo>
                  <a:pt x="822" y="1138"/>
                  <a:pt x="831" y="1129"/>
                  <a:pt x="831" y="1111"/>
                </a:cubicBezTo>
                <a:cubicBezTo>
                  <a:pt x="831" y="181"/>
                  <a:pt x="831" y="181"/>
                  <a:pt x="831" y="181"/>
                </a:cubicBezTo>
                <a:cubicBezTo>
                  <a:pt x="831" y="145"/>
                  <a:pt x="813" y="117"/>
                  <a:pt x="786" y="117"/>
                </a:cubicBezTo>
                <a:close/>
                <a:moveTo>
                  <a:pt x="271" y="163"/>
                </a:moveTo>
                <a:lnTo>
                  <a:pt x="271" y="163"/>
                </a:lnTo>
                <a:cubicBezTo>
                  <a:pt x="289" y="135"/>
                  <a:pt x="307" y="117"/>
                  <a:pt x="325" y="99"/>
                </a:cubicBezTo>
                <a:cubicBezTo>
                  <a:pt x="352" y="81"/>
                  <a:pt x="388" y="72"/>
                  <a:pt x="415" y="72"/>
                </a:cubicBezTo>
                <a:cubicBezTo>
                  <a:pt x="451" y="72"/>
                  <a:pt x="478" y="81"/>
                  <a:pt x="506" y="99"/>
                </a:cubicBezTo>
                <a:cubicBezTo>
                  <a:pt x="533" y="117"/>
                  <a:pt x="551" y="135"/>
                  <a:pt x="560" y="163"/>
                </a:cubicBezTo>
                <a:cubicBezTo>
                  <a:pt x="560" y="217"/>
                  <a:pt x="560" y="217"/>
                  <a:pt x="560" y="217"/>
                </a:cubicBezTo>
                <a:cubicBezTo>
                  <a:pt x="271" y="217"/>
                  <a:pt x="271" y="217"/>
                  <a:pt x="271" y="217"/>
                </a:cubicBezTo>
                <a:lnTo>
                  <a:pt x="271" y="163"/>
                </a:lnTo>
                <a:close/>
                <a:moveTo>
                  <a:pt x="171" y="190"/>
                </a:moveTo>
                <a:lnTo>
                  <a:pt x="171" y="190"/>
                </a:lnTo>
                <a:cubicBezTo>
                  <a:pt x="207" y="190"/>
                  <a:pt x="207" y="190"/>
                  <a:pt x="207" y="190"/>
                </a:cubicBezTo>
                <a:cubicBezTo>
                  <a:pt x="207" y="253"/>
                  <a:pt x="207" y="253"/>
                  <a:pt x="207" y="253"/>
                </a:cubicBezTo>
                <a:cubicBezTo>
                  <a:pt x="207" y="271"/>
                  <a:pt x="225" y="289"/>
                  <a:pt x="244" y="289"/>
                </a:cubicBezTo>
                <a:cubicBezTo>
                  <a:pt x="587" y="289"/>
                  <a:pt x="587" y="289"/>
                  <a:pt x="587" y="289"/>
                </a:cubicBezTo>
                <a:cubicBezTo>
                  <a:pt x="614" y="289"/>
                  <a:pt x="632" y="271"/>
                  <a:pt x="632" y="253"/>
                </a:cubicBezTo>
                <a:cubicBezTo>
                  <a:pt x="632" y="190"/>
                  <a:pt x="632" y="190"/>
                  <a:pt x="632" y="190"/>
                </a:cubicBezTo>
                <a:cubicBezTo>
                  <a:pt x="668" y="190"/>
                  <a:pt x="668" y="190"/>
                  <a:pt x="668" y="190"/>
                </a:cubicBezTo>
                <a:cubicBezTo>
                  <a:pt x="668" y="967"/>
                  <a:pt x="668" y="967"/>
                  <a:pt x="668" y="967"/>
                </a:cubicBezTo>
                <a:cubicBezTo>
                  <a:pt x="171" y="967"/>
                  <a:pt x="171" y="967"/>
                  <a:pt x="171" y="967"/>
                </a:cubicBezTo>
                <a:lnTo>
                  <a:pt x="171" y="190"/>
                </a:lnTo>
                <a:close/>
                <a:moveTo>
                  <a:pt x="767" y="1075"/>
                </a:moveTo>
                <a:lnTo>
                  <a:pt x="767" y="1075"/>
                </a:lnTo>
                <a:cubicBezTo>
                  <a:pt x="72" y="1075"/>
                  <a:pt x="72" y="1075"/>
                  <a:pt x="72" y="1075"/>
                </a:cubicBezTo>
                <a:cubicBezTo>
                  <a:pt x="72" y="190"/>
                  <a:pt x="72" y="190"/>
                  <a:pt x="72" y="190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8" y="994"/>
                  <a:pt x="108" y="994"/>
                  <a:pt x="108" y="994"/>
                </a:cubicBezTo>
                <a:cubicBezTo>
                  <a:pt x="108" y="1012"/>
                  <a:pt x="126" y="1030"/>
                  <a:pt x="144" y="1030"/>
                </a:cubicBezTo>
                <a:cubicBezTo>
                  <a:pt x="695" y="1030"/>
                  <a:pt x="695" y="1030"/>
                  <a:pt x="695" y="1030"/>
                </a:cubicBezTo>
                <a:cubicBezTo>
                  <a:pt x="713" y="1030"/>
                  <a:pt x="731" y="1012"/>
                  <a:pt x="731" y="994"/>
                </a:cubicBezTo>
                <a:cubicBezTo>
                  <a:pt x="731" y="190"/>
                  <a:pt x="731" y="190"/>
                  <a:pt x="731" y="190"/>
                </a:cubicBezTo>
                <a:cubicBezTo>
                  <a:pt x="767" y="190"/>
                  <a:pt x="767" y="190"/>
                  <a:pt x="767" y="190"/>
                </a:cubicBezTo>
                <a:lnTo>
                  <a:pt x="767" y="107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18787280" y="7650792"/>
            <a:ext cx="341509" cy="73179"/>
          </a:xfrm>
          <a:custGeom>
            <a:avLst/>
            <a:gdLst/>
            <a:ahLst/>
            <a:cxnLst/>
            <a:rect l="l" t="t" r="r" b="b"/>
            <a:pathLst>
              <a:path w="309" h="65" extrusionOk="0">
                <a:moveTo>
                  <a:pt x="37" y="64"/>
                </a:moveTo>
                <a:lnTo>
                  <a:pt x="37" y="64"/>
                </a:lnTo>
                <a:cubicBezTo>
                  <a:pt x="281" y="64"/>
                  <a:pt x="281" y="64"/>
                  <a:pt x="281" y="64"/>
                </a:cubicBezTo>
                <a:cubicBezTo>
                  <a:pt x="299" y="64"/>
                  <a:pt x="308" y="46"/>
                  <a:pt x="308" y="28"/>
                </a:cubicBezTo>
                <a:cubicBezTo>
                  <a:pt x="308" y="9"/>
                  <a:pt x="299" y="0"/>
                  <a:pt x="28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9"/>
                  <a:pt x="0" y="28"/>
                </a:cubicBezTo>
                <a:cubicBezTo>
                  <a:pt x="0" y="46"/>
                  <a:pt x="19" y="64"/>
                  <a:pt x="37" y="6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18787280" y="7850818"/>
            <a:ext cx="341509" cy="73179"/>
          </a:xfrm>
          <a:custGeom>
            <a:avLst/>
            <a:gdLst/>
            <a:ahLst/>
            <a:cxnLst/>
            <a:rect l="l" t="t" r="r" b="b"/>
            <a:pathLst>
              <a:path w="309" h="64" extrusionOk="0">
                <a:moveTo>
                  <a:pt x="37" y="63"/>
                </a:moveTo>
                <a:lnTo>
                  <a:pt x="37" y="63"/>
                </a:lnTo>
                <a:cubicBezTo>
                  <a:pt x="281" y="63"/>
                  <a:pt x="281" y="63"/>
                  <a:pt x="281" y="63"/>
                </a:cubicBezTo>
                <a:cubicBezTo>
                  <a:pt x="299" y="63"/>
                  <a:pt x="308" y="45"/>
                  <a:pt x="308" y="27"/>
                </a:cubicBezTo>
                <a:cubicBezTo>
                  <a:pt x="308" y="9"/>
                  <a:pt x="299" y="0"/>
                  <a:pt x="28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9"/>
                  <a:pt x="0" y="27"/>
                </a:cubicBezTo>
                <a:cubicBezTo>
                  <a:pt x="0" y="45"/>
                  <a:pt x="19" y="63"/>
                  <a:pt x="37" y="6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18787280" y="8055724"/>
            <a:ext cx="341509" cy="73179"/>
          </a:xfrm>
          <a:custGeom>
            <a:avLst/>
            <a:gdLst/>
            <a:ahLst/>
            <a:cxnLst/>
            <a:rect l="l" t="t" r="r" b="b"/>
            <a:pathLst>
              <a:path w="309" h="64" extrusionOk="0">
                <a:moveTo>
                  <a:pt x="37" y="63"/>
                </a:moveTo>
                <a:lnTo>
                  <a:pt x="37" y="63"/>
                </a:lnTo>
                <a:cubicBezTo>
                  <a:pt x="281" y="63"/>
                  <a:pt x="281" y="63"/>
                  <a:pt x="281" y="63"/>
                </a:cubicBezTo>
                <a:cubicBezTo>
                  <a:pt x="299" y="63"/>
                  <a:pt x="308" y="45"/>
                  <a:pt x="308" y="27"/>
                </a:cubicBezTo>
                <a:cubicBezTo>
                  <a:pt x="308" y="9"/>
                  <a:pt x="299" y="0"/>
                  <a:pt x="28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9"/>
                  <a:pt x="0" y="27"/>
                </a:cubicBezTo>
                <a:cubicBezTo>
                  <a:pt x="0" y="45"/>
                  <a:pt x="19" y="63"/>
                  <a:pt x="37" y="6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14006145" y="7382463"/>
            <a:ext cx="1000136" cy="990376"/>
          </a:xfrm>
          <a:custGeom>
            <a:avLst/>
            <a:gdLst/>
            <a:ahLst/>
            <a:cxnLst/>
            <a:rect l="l" t="t" r="r" b="b"/>
            <a:pathLst>
              <a:path w="905" h="896" extrusionOk="0">
                <a:moveTo>
                  <a:pt x="850" y="0"/>
                </a:moveTo>
                <a:lnTo>
                  <a:pt x="850" y="0"/>
                </a:lnTo>
                <a:cubicBezTo>
                  <a:pt x="55" y="0"/>
                  <a:pt x="55" y="0"/>
                  <a:pt x="55" y="0"/>
                </a:cubicBezTo>
                <a:cubicBezTo>
                  <a:pt x="28" y="0"/>
                  <a:pt x="0" y="19"/>
                  <a:pt x="0" y="46"/>
                </a:cubicBezTo>
                <a:cubicBezTo>
                  <a:pt x="0" y="850"/>
                  <a:pt x="0" y="850"/>
                  <a:pt x="0" y="850"/>
                </a:cubicBezTo>
                <a:cubicBezTo>
                  <a:pt x="0" y="877"/>
                  <a:pt x="28" y="895"/>
                  <a:pt x="55" y="895"/>
                </a:cubicBezTo>
                <a:cubicBezTo>
                  <a:pt x="850" y="895"/>
                  <a:pt x="850" y="895"/>
                  <a:pt x="850" y="895"/>
                </a:cubicBezTo>
                <a:cubicBezTo>
                  <a:pt x="877" y="895"/>
                  <a:pt x="904" y="877"/>
                  <a:pt x="904" y="850"/>
                </a:cubicBezTo>
                <a:cubicBezTo>
                  <a:pt x="904" y="46"/>
                  <a:pt x="904" y="46"/>
                  <a:pt x="904" y="46"/>
                </a:cubicBezTo>
                <a:cubicBezTo>
                  <a:pt x="904" y="19"/>
                  <a:pt x="877" y="0"/>
                  <a:pt x="850" y="0"/>
                </a:cubicBezTo>
                <a:close/>
                <a:moveTo>
                  <a:pt x="832" y="64"/>
                </a:moveTo>
                <a:lnTo>
                  <a:pt x="832" y="64"/>
                </a:lnTo>
                <a:cubicBezTo>
                  <a:pt x="832" y="615"/>
                  <a:pt x="832" y="615"/>
                  <a:pt x="832" y="615"/>
                </a:cubicBezTo>
                <a:cubicBezTo>
                  <a:pt x="696" y="434"/>
                  <a:pt x="696" y="434"/>
                  <a:pt x="696" y="434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78" y="416"/>
                  <a:pt x="669" y="416"/>
                  <a:pt x="660" y="416"/>
                </a:cubicBezTo>
                <a:lnTo>
                  <a:pt x="660" y="416"/>
                </a:lnTo>
                <a:lnTo>
                  <a:pt x="660" y="416"/>
                </a:lnTo>
                <a:cubicBezTo>
                  <a:pt x="651" y="416"/>
                  <a:pt x="651" y="416"/>
                  <a:pt x="642" y="425"/>
                </a:cubicBezTo>
                <a:cubicBezTo>
                  <a:pt x="642" y="425"/>
                  <a:pt x="633" y="425"/>
                  <a:pt x="633" y="434"/>
                </a:cubicBezTo>
                <a:cubicBezTo>
                  <a:pt x="488" y="615"/>
                  <a:pt x="488" y="615"/>
                  <a:pt x="488" y="615"/>
                </a:cubicBezTo>
                <a:cubicBezTo>
                  <a:pt x="271" y="226"/>
                  <a:pt x="271" y="226"/>
                  <a:pt x="271" y="226"/>
                </a:cubicBezTo>
                <a:lnTo>
                  <a:pt x="271" y="226"/>
                </a:lnTo>
                <a:cubicBezTo>
                  <a:pt x="271" y="217"/>
                  <a:pt x="271" y="217"/>
                  <a:pt x="271" y="217"/>
                </a:cubicBezTo>
                <a:lnTo>
                  <a:pt x="271" y="217"/>
                </a:lnTo>
                <a:lnTo>
                  <a:pt x="271" y="217"/>
                </a:lnTo>
                <a:lnTo>
                  <a:pt x="271" y="217"/>
                </a:lnTo>
                <a:cubicBezTo>
                  <a:pt x="262" y="217"/>
                  <a:pt x="262" y="217"/>
                  <a:pt x="262" y="217"/>
                </a:cubicBezTo>
                <a:lnTo>
                  <a:pt x="262" y="217"/>
                </a:lnTo>
                <a:lnTo>
                  <a:pt x="262" y="217"/>
                </a:lnTo>
                <a:cubicBezTo>
                  <a:pt x="262" y="217"/>
                  <a:pt x="262" y="217"/>
                  <a:pt x="262" y="208"/>
                </a:cubicBezTo>
                <a:lnTo>
                  <a:pt x="262" y="208"/>
                </a:lnTo>
                <a:lnTo>
                  <a:pt x="262" y="208"/>
                </a:lnTo>
                <a:lnTo>
                  <a:pt x="262" y="208"/>
                </a:lnTo>
                <a:lnTo>
                  <a:pt x="262" y="208"/>
                </a:lnTo>
                <a:cubicBezTo>
                  <a:pt x="253" y="208"/>
                  <a:pt x="253" y="208"/>
                  <a:pt x="253" y="208"/>
                </a:cubicBezTo>
                <a:lnTo>
                  <a:pt x="253" y="208"/>
                </a:lnTo>
                <a:lnTo>
                  <a:pt x="253" y="208"/>
                </a:lnTo>
                <a:lnTo>
                  <a:pt x="253" y="208"/>
                </a:lnTo>
                <a:lnTo>
                  <a:pt x="253" y="208"/>
                </a:lnTo>
                <a:cubicBezTo>
                  <a:pt x="253" y="208"/>
                  <a:pt x="253" y="208"/>
                  <a:pt x="245" y="208"/>
                </a:cubicBezTo>
                <a:lnTo>
                  <a:pt x="245" y="208"/>
                </a:lnTo>
                <a:lnTo>
                  <a:pt x="245" y="208"/>
                </a:lnTo>
                <a:lnTo>
                  <a:pt x="245" y="208"/>
                </a:lnTo>
                <a:lnTo>
                  <a:pt x="245" y="208"/>
                </a:lnTo>
                <a:lnTo>
                  <a:pt x="245" y="208"/>
                </a:lnTo>
                <a:cubicBezTo>
                  <a:pt x="245" y="208"/>
                  <a:pt x="245" y="208"/>
                  <a:pt x="235" y="208"/>
                </a:cubicBez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lnTo>
                  <a:pt x="235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lnTo>
                  <a:pt x="226" y="208"/>
                </a:lnTo>
                <a:cubicBezTo>
                  <a:pt x="226" y="217"/>
                  <a:pt x="226" y="217"/>
                  <a:pt x="217" y="217"/>
                </a:cubicBezTo>
                <a:lnTo>
                  <a:pt x="217" y="217"/>
                </a:lnTo>
                <a:lnTo>
                  <a:pt x="217" y="217"/>
                </a:lnTo>
                <a:lnTo>
                  <a:pt x="217" y="217"/>
                </a:lnTo>
                <a:lnTo>
                  <a:pt x="217" y="217"/>
                </a:lnTo>
                <a:lnTo>
                  <a:pt x="217" y="217"/>
                </a:lnTo>
                <a:lnTo>
                  <a:pt x="217" y="217"/>
                </a:lnTo>
                <a:cubicBezTo>
                  <a:pt x="217" y="217"/>
                  <a:pt x="217" y="217"/>
                  <a:pt x="217" y="226"/>
                </a:cubicBezTo>
                <a:lnTo>
                  <a:pt x="217" y="226"/>
                </a:lnTo>
                <a:cubicBezTo>
                  <a:pt x="64" y="479"/>
                  <a:pt x="64" y="479"/>
                  <a:pt x="64" y="479"/>
                </a:cubicBezTo>
                <a:cubicBezTo>
                  <a:pt x="64" y="64"/>
                  <a:pt x="64" y="64"/>
                  <a:pt x="64" y="64"/>
                </a:cubicBezTo>
                <a:lnTo>
                  <a:pt x="832" y="64"/>
                </a:lnTo>
                <a:close/>
                <a:moveTo>
                  <a:pt x="64" y="615"/>
                </a:moveTo>
                <a:lnTo>
                  <a:pt x="64" y="615"/>
                </a:lnTo>
                <a:cubicBezTo>
                  <a:pt x="64" y="615"/>
                  <a:pt x="64" y="615"/>
                  <a:pt x="73" y="615"/>
                </a:cubicBezTo>
                <a:cubicBezTo>
                  <a:pt x="245" y="308"/>
                  <a:pt x="245" y="308"/>
                  <a:pt x="245" y="308"/>
                </a:cubicBezTo>
                <a:cubicBezTo>
                  <a:pt x="543" y="832"/>
                  <a:pt x="543" y="832"/>
                  <a:pt x="543" y="832"/>
                </a:cubicBezTo>
                <a:cubicBezTo>
                  <a:pt x="64" y="832"/>
                  <a:pt x="64" y="832"/>
                  <a:pt x="64" y="832"/>
                </a:cubicBezTo>
                <a:lnTo>
                  <a:pt x="64" y="615"/>
                </a:lnTo>
                <a:close/>
                <a:moveTo>
                  <a:pt x="615" y="832"/>
                </a:moveTo>
                <a:lnTo>
                  <a:pt x="615" y="832"/>
                </a:lnTo>
                <a:lnTo>
                  <a:pt x="615" y="832"/>
                </a:lnTo>
                <a:cubicBezTo>
                  <a:pt x="524" y="669"/>
                  <a:pt x="524" y="669"/>
                  <a:pt x="524" y="669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832" y="714"/>
                  <a:pt x="832" y="714"/>
                  <a:pt x="832" y="714"/>
                </a:cubicBezTo>
                <a:cubicBezTo>
                  <a:pt x="832" y="832"/>
                  <a:pt x="832" y="832"/>
                  <a:pt x="832" y="832"/>
                </a:cubicBezTo>
                <a:lnTo>
                  <a:pt x="615" y="8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14586713" y="7494674"/>
            <a:ext cx="302479" cy="302480"/>
          </a:xfrm>
          <a:custGeom>
            <a:avLst/>
            <a:gdLst/>
            <a:ahLst/>
            <a:cxnLst/>
            <a:rect l="l" t="t" r="r" b="b"/>
            <a:pathLst>
              <a:path w="273" h="272" extrusionOk="0">
                <a:moveTo>
                  <a:pt x="136" y="271"/>
                </a:moveTo>
                <a:lnTo>
                  <a:pt x="136" y="271"/>
                </a:lnTo>
                <a:cubicBezTo>
                  <a:pt x="208" y="271"/>
                  <a:pt x="272" y="208"/>
                  <a:pt x="272" y="135"/>
                </a:cubicBezTo>
                <a:cubicBezTo>
                  <a:pt x="272" y="63"/>
                  <a:pt x="208" y="0"/>
                  <a:pt x="136" y="0"/>
                </a:cubicBezTo>
                <a:cubicBezTo>
                  <a:pt x="64" y="0"/>
                  <a:pt x="0" y="63"/>
                  <a:pt x="0" y="135"/>
                </a:cubicBezTo>
                <a:cubicBezTo>
                  <a:pt x="0" y="208"/>
                  <a:pt x="64" y="271"/>
                  <a:pt x="136" y="271"/>
                </a:cubicBezTo>
                <a:close/>
                <a:moveTo>
                  <a:pt x="136" y="63"/>
                </a:moveTo>
                <a:lnTo>
                  <a:pt x="136" y="63"/>
                </a:lnTo>
                <a:cubicBezTo>
                  <a:pt x="172" y="63"/>
                  <a:pt x="208" y="99"/>
                  <a:pt x="208" y="135"/>
                </a:cubicBezTo>
                <a:cubicBezTo>
                  <a:pt x="208" y="172"/>
                  <a:pt x="172" y="199"/>
                  <a:pt x="136" y="199"/>
                </a:cubicBezTo>
                <a:cubicBezTo>
                  <a:pt x="100" y="199"/>
                  <a:pt x="73" y="172"/>
                  <a:pt x="73" y="135"/>
                </a:cubicBezTo>
                <a:cubicBezTo>
                  <a:pt x="73" y="99"/>
                  <a:pt x="100" y="63"/>
                  <a:pt x="136" y="6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3691623" y="8749286"/>
            <a:ext cx="3119385" cy="1476107"/>
            <a:chOff x="2985788" y="10396931"/>
            <a:chExt cx="3634800" cy="1476107"/>
          </a:xfrm>
        </p:grpSpPr>
        <p:sp>
          <p:nvSpPr>
            <p:cNvPr id="196" name="Google Shape;196;p7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7"/>
          <p:cNvGrpSpPr/>
          <p:nvPr/>
        </p:nvGrpSpPr>
        <p:grpSpPr>
          <a:xfrm>
            <a:off x="8342886" y="8715636"/>
            <a:ext cx="3119385" cy="1476107"/>
            <a:chOff x="2985788" y="10396931"/>
            <a:chExt cx="3634800" cy="1476107"/>
          </a:xfrm>
        </p:grpSpPr>
        <p:sp>
          <p:nvSpPr>
            <p:cNvPr id="199" name="Google Shape;199;p7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7"/>
          <p:cNvGrpSpPr/>
          <p:nvPr/>
        </p:nvGrpSpPr>
        <p:grpSpPr>
          <a:xfrm>
            <a:off x="12931186" y="8715636"/>
            <a:ext cx="3119385" cy="1476107"/>
            <a:chOff x="2985788" y="10396931"/>
            <a:chExt cx="3634800" cy="1476107"/>
          </a:xfrm>
        </p:grpSpPr>
        <p:sp>
          <p:nvSpPr>
            <p:cNvPr id="202" name="Google Shape;202;p7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17391023" y="8715636"/>
            <a:ext cx="3119385" cy="1476107"/>
            <a:chOff x="2985788" y="10396931"/>
            <a:chExt cx="3634800" cy="1476107"/>
          </a:xfrm>
        </p:grpSpPr>
        <p:sp>
          <p:nvSpPr>
            <p:cNvPr id="205" name="Google Shape;205;p7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7"/>
          <p:cNvSpPr txBox="1"/>
          <p:nvPr/>
        </p:nvSpPr>
        <p:spPr>
          <a:xfrm>
            <a:off x="10408325" y="2191425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451398" y="35549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>
            <a:off x="15960919" y="5055147"/>
            <a:ext cx="7231308" cy="7226331"/>
          </a:xfrm>
          <a:custGeom>
            <a:avLst/>
            <a:gdLst/>
            <a:ahLst/>
            <a:cxnLst/>
            <a:rect l="l" t="t" r="r" b="b"/>
            <a:pathLst>
              <a:path w="6419" h="6418" extrusionOk="0">
                <a:moveTo>
                  <a:pt x="812" y="1702"/>
                </a:moveTo>
                <a:lnTo>
                  <a:pt x="812" y="1702"/>
                </a:lnTo>
                <a:cubicBezTo>
                  <a:pt x="891" y="1782"/>
                  <a:pt x="1015" y="1791"/>
                  <a:pt x="1156" y="1738"/>
                </a:cubicBezTo>
                <a:cubicBezTo>
                  <a:pt x="1174" y="1756"/>
                  <a:pt x="1200" y="1773"/>
                  <a:pt x="1227" y="1791"/>
                </a:cubicBezTo>
                <a:cubicBezTo>
                  <a:pt x="1262" y="1835"/>
                  <a:pt x="1288" y="1879"/>
                  <a:pt x="1297" y="1906"/>
                </a:cubicBezTo>
                <a:cubicBezTo>
                  <a:pt x="0" y="3203"/>
                  <a:pt x="0" y="3203"/>
                  <a:pt x="0" y="3203"/>
                </a:cubicBezTo>
                <a:cubicBezTo>
                  <a:pt x="1297" y="4501"/>
                  <a:pt x="1297" y="4501"/>
                  <a:pt x="1297" y="4501"/>
                </a:cubicBezTo>
                <a:cubicBezTo>
                  <a:pt x="1333" y="4492"/>
                  <a:pt x="1368" y="4475"/>
                  <a:pt x="1412" y="4430"/>
                </a:cubicBezTo>
                <a:cubicBezTo>
                  <a:pt x="1439" y="4413"/>
                  <a:pt x="1456" y="4386"/>
                  <a:pt x="1465" y="4360"/>
                </a:cubicBezTo>
                <a:cubicBezTo>
                  <a:pt x="1421" y="4218"/>
                  <a:pt x="1430" y="4095"/>
                  <a:pt x="1500" y="4015"/>
                </a:cubicBezTo>
                <a:cubicBezTo>
                  <a:pt x="1641" y="3874"/>
                  <a:pt x="1959" y="3962"/>
                  <a:pt x="2206" y="4210"/>
                </a:cubicBezTo>
                <a:cubicBezTo>
                  <a:pt x="2454" y="4457"/>
                  <a:pt x="2542" y="4775"/>
                  <a:pt x="2401" y="4916"/>
                </a:cubicBezTo>
                <a:cubicBezTo>
                  <a:pt x="2321" y="4986"/>
                  <a:pt x="2198" y="4995"/>
                  <a:pt x="2056" y="4951"/>
                </a:cubicBezTo>
                <a:cubicBezTo>
                  <a:pt x="2030" y="4960"/>
                  <a:pt x="2012" y="4978"/>
                  <a:pt x="1986" y="5004"/>
                </a:cubicBezTo>
                <a:cubicBezTo>
                  <a:pt x="1950" y="5039"/>
                  <a:pt x="1924" y="5084"/>
                  <a:pt x="1915" y="5119"/>
                </a:cubicBezTo>
                <a:cubicBezTo>
                  <a:pt x="3213" y="6417"/>
                  <a:pt x="3213" y="6417"/>
                  <a:pt x="3213" y="6417"/>
                </a:cubicBezTo>
                <a:cubicBezTo>
                  <a:pt x="4511" y="5119"/>
                  <a:pt x="4511" y="5119"/>
                  <a:pt x="4511" y="5119"/>
                </a:cubicBezTo>
                <a:cubicBezTo>
                  <a:pt x="4537" y="5128"/>
                  <a:pt x="4581" y="5154"/>
                  <a:pt x="4625" y="5189"/>
                </a:cubicBezTo>
                <a:cubicBezTo>
                  <a:pt x="4643" y="5216"/>
                  <a:pt x="4661" y="5242"/>
                  <a:pt x="4678" y="5260"/>
                </a:cubicBezTo>
                <a:cubicBezTo>
                  <a:pt x="4625" y="5401"/>
                  <a:pt x="4634" y="5525"/>
                  <a:pt x="4714" y="5604"/>
                </a:cubicBezTo>
                <a:cubicBezTo>
                  <a:pt x="4855" y="5746"/>
                  <a:pt x="5164" y="5657"/>
                  <a:pt x="5411" y="5410"/>
                </a:cubicBezTo>
                <a:cubicBezTo>
                  <a:pt x="5658" y="5163"/>
                  <a:pt x="5747" y="4845"/>
                  <a:pt x="5605" y="4704"/>
                </a:cubicBezTo>
                <a:cubicBezTo>
                  <a:pt x="5535" y="4633"/>
                  <a:pt x="5402" y="4625"/>
                  <a:pt x="5261" y="4677"/>
                </a:cubicBezTo>
                <a:cubicBezTo>
                  <a:pt x="5243" y="4660"/>
                  <a:pt x="5217" y="4642"/>
                  <a:pt x="5190" y="4616"/>
                </a:cubicBezTo>
                <a:cubicBezTo>
                  <a:pt x="5155" y="4580"/>
                  <a:pt x="5129" y="4536"/>
                  <a:pt x="5120" y="4501"/>
                </a:cubicBezTo>
                <a:cubicBezTo>
                  <a:pt x="6418" y="3203"/>
                  <a:pt x="6418" y="3203"/>
                  <a:pt x="6418" y="3203"/>
                </a:cubicBezTo>
                <a:cubicBezTo>
                  <a:pt x="5120" y="1906"/>
                  <a:pt x="5120" y="1906"/>
                  <a:pt x="5120" y="1906"/>
                </a:cubicBezTo>
                <a:cubicBezTo>
                  <a:pt x="5137" y="1879"/>
                  <a:pt x="5155" y="1835"/>
                  <a:pt x="5199" y="1791"/>
                </a:cubicBezTo>
                <a:cubicBezTo>
                  <a:pt x="5217" y="1773"/>
                  <a:pt x="5243" y="1756"/>
                  <a:pt x="5261" y="1738"/>
                </a:cubicBezTo>
                <a:cubicBezTo>
                  <a:pt x="5402" y="1791"/>
                  <a:pt x="5535" y="1782"/>
                  <a:pt x="5605" y="1702"/>
                </a:cubicBezTo>
                <a:cubicBezTo>
                  <a:pt x="5747" y="1562"/>
                  <a:pt x="5658" y="1253"/>
                  <a:pt x="5411" y="1006"/>
                </a:cubicBezTo>
                <a:cubicBezTo>
                  <a:pt x="5164" y="759"/>
                  <a:pt x="4855" y="671"/>
                  <a:pt x="4714" y="812"/>
                </a:cubicBezTo>
                <a:cubicBezTo>
                  <a:pt x="4634" y="882"/>
                  <a:pt x="4625" y="1015"/>
                  <a:pt x="4678" y="1156"/>
                </a:cubicBezTo>
                <a:cubicBezTo>
                  <a:pt x="4661" y="1174"/>
                  <a:pt x="4643" y="1200"/>
                  <a:pt x="4625" y="1227"/>
                </a:cubicBezTo>
                <a:cubicBezTo>
                  <a:pt x="4581" y="1262"/>
                  <a:pt x="4537" y="1288"/>
                  <a:pt x="4511" y="1297"/>
                </a:cubicBezTo>
                <a:cubicBezTo>
                  <a:pt x="3213" y="0"/>
                  <a:pt x="3213" y="0"/>
                  <a:pt x="3213" y="0"/>
                </a:cubicBezTo>
                <a:cubicBezTo>
                  <a:pt x="1915" y="1297"/>
                  <a:pt x="1915" y="1297"/>
                  <a:pt x="1915" y="1297"/>
                </a:cubicBezTo>
                <a:cubicBezTo>
                  <a:pt x="1880" y="1288"/>
                  <a:pt x="1836" y="1262"/>
                  <a:pt x="1800" y="1227"/>
                </a:cubicBezTo>
                <a:cubicBezTo>
                  <a:pt x="1774" y="1200"/>
                  <a:pt x="1756" y="1174"/>
                  <a:pt x="1739" y="1156"/>
                </a:cubicBezTo>
                <a:cubicBezTo>
                  <a:pt x="1792" y="1015"/>
                  <a:pt x="1783" y="882"/>
                  <a:pt x="1712" y="812"/>
                </a:cubicBezTo>
                <a:cubicBezTo>
                  <a:pt x="1571" y="671"/>
                  <a:pt x="1253" y="759"/>
                  <a:pt x="1006" y="1006"/>
                </a:cubicBezTo>
                <a:cubicBezTo>
                  <a:pt x="759" y="1253"/>
                  <a:pt x="670" y="1562"/>
                  <a:pt x="812" y="1702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8734584" y="5055147"/>
            <a:ext cx="7231308" cy="7226331"/>
          </a:xfrm>
          <a:custGeom>
            <a:avLst/>
            <a:gdLst/>
            <a:ahLst/>
            <a:cxnLst/>
            <a:rect l="l" t="t" r="r" b="b"/>
            <a:pathLst>
              <a:path w="6419" h="6418" extrusionOk="0">
                <a:moveTo>
                  <a:pt x="5120" y="1906"/>
                </a:moveTo>
                <a:lnTo>
                  <a:pt x="5120" y="1906"/>
                </a:lnTo>
                <a:cubicBezTo>
                  <a:pt x="5093" y="1923"/>
                  <a:pt x="5049" y="1941"/>
                  <a:pt x="5014" y="1976"/>
                </a:cubicBezTo>
                <a:cubicBezTo>
                  <a:pt x="4987" y="2003"/>
                  <a:pt x="4970" y="2029"/>
                  <a:pt x="4961" y="2047"/>
                </a:cubicBezTo>
                <a:cubicBezTo>
                  <a:pt x="5005" y="2188"/>
                  <a:pt x="4996" y="2311"/>
                  <a:pt x="4926" y="2391"/>
                </a:cubicBezTo>
                <a:cubicBezTo>
                  <a:pt x="4784" y="2532"/>
                  <a:pt x="4467" y="2444"/>
                  <a:pt x="4219" y="2197"/>
                </a:cubicBezTo>
                <a:cubicBezTo>
                  <a:pt x="3972" y="1950"/>
                  <a:pt x="3884" y="1632"/>
                  <a:pt x="4025" y="1492"/>
                </a:cubicBezTo>
                <a:cubicBezTo>
                  <a:pt x="4104" y="1421"/>
                  <a:pt x="4228" y="1412"/>
                  <a:pt x="4369" y="1465"/>
                </a:cubicBezTo>
                <a:cubicBezTo>
                  <a:pt x="4396" y="1447"/>
                  <a:pt x="4413" y="1430"/>
                  <a:pt x="4440" y="1403"/>
                </a:cubicBezTo>
                <a:cubicBezTo>
                  <a:pt x="4475" y="1368"/>
                  <a:pt x="4502" y="1324"/>
                  <a:pt x="4511" y="1297"/>
                </a:cubicBezTo>
                <a:cubicBezTo>
                  <a:pt x="3213" y="0"/>
                  <a:pt x="3213" y="0"/>
                  <a:pt x="3213" y="0"/>
                </a:cubicBezTo>
                <a:cubicBezTo>
                  <a:pt x="1916" y="1297"/>
                  <a:pt x="1916" y="1297"/>
                  <a:pt x="1916" y="1297"/>
                </a:cubicBezTo>
                <a:cubicBezTo>
                  <a:pt x="1925" y="1324"/>
                  <a:pt x="1943" y="1368"/>
                  <a:pt x="1987" y="1412"/>
                </a:cubicBezTo>
                <a:cubicBezTo>
                  <a:pt x="2004" y="1439"/>
                  <a:pt x="2031" y="1456"/>
                  <a:pt x="2057" y="1465"/>
                </a:cubicBezTo>
                <a:cubicBezTo>
                  <a:pt x="2199" y="1412"/>
                  <a:pt x="2322" y="1421"/>
                  <a:pt x="2402" y="1500"/>
                </a:cubicBezTo>
                <a:cubicBezTo>
                  <a:pt x="2543" y="1641"/>
                  <a:pt x="2455" y="1950"/>
                  <a:pt x="2208" y="2197"/>
                </a:cubicBezTo>
                <a:cubicBezTo>
                  <a:pt x="1960" y="2444"/>
                  <a:pt x="1643" y="2532"/>
                  <a:pt x="1501" y="2391"/>
                </a:cubicBezTo>
                <a:cubicBezTo>
                  <a:pt x="1431" y="2320"/>
                  <a:pt x="1422" y="2188"/>
                  <a:pt x="1466" y="2047"/>
                </a:cubicBezTo>
                <a:cubicBezTo>
                  <a:pt x="1457" y="2029"/>
                  <a:pt x="1439" y="2003"/>
                  <a:pt x="1413" y="1985"/>
                </a:cubicBezTo>
                <a:cubicBezTo>
                  <a:pt x="1378" y="1941"/>
                  <a:pt x="1334" y="1923"/>
                  <a:pt x="1298" y="1906"/>
                </a:cubicBezTo>
                <a:cubicBezTo>
                  <a:pt x="0" y="3203"/>
                  <a:pt x="0" y="3203"/>
                  <a:pt x="0" y="3203"/>
                </a:cubicBezTo>
                <a:cubicBezTo>
                  <a:pt x="1298" y="4501"/>
                  <a:pt x="1298" y="4501"/>
                  <a:pt x="1298" y="4501"/>
                </a:cubicBezTo>
                <a:cubicBezTo>
                  <a:pt x="1289" y="4536"/>
                  <a:pt x="1272" y="4580"/>
                  <a:pt x="1228" y="4616"/>
                </a:cubicBezTo>
                <a:cubicBezTo>
                  <a:pt x="1201" y="4642"/>
                  <a:pt x="1184" y="4660"/>
                  <a:pt x="1157" y="4677"/>
                </a:cubicBezTo>
                <a:cubicBezTo>
                  <a:pt x="1016" y="4625"/>
                  <a:pt x="892" y="4633"/>
                  <a:pt x="813" y="4704"/>
                </a:cubicBezTo>
                <a:cubicBezTo>
                  <a:pt x="671" y="4845"/>
                  <a:pt x="760" y="5163"/>
                  <a:pt x="1007" y="5410"/>
                </a:cubicBezTo>
                <a:cubicBezTo>
                  <a:pt x="1254" y="5657"/>
                  <a:pt x="1572" y="5746"/>
                  <a:pt x="1713" y="5604"/>
                </a:cubicBezTo>
                <a:cubicBezTo>
                  <a:pt x="1784" y="5525"/>
                  <a:pt x="1793" y="5401"/>
                  <a:pt x="1749" y="5260"/>
                </a:cubicBezTo>
                <a:cubicBezTo>
                  <a:pt x="1757" y="5242"/>
                  <a:pt x="1775" y="5216"/>
                  <a:pt x="1801" y="5189"/>
                </a:cubicBezTo>
                <a:cubicBezTo>
                  <a:pt x="1837" y="5154"/>
                  <a:pt x="1881" y="5128"/>
                  <a:pt x="1916" y="5119"/>
                </a:cubicBezTo>
                <a:cubicBezTo>
                  <a:pt x="3213" y="6417"/>
                  <a:pt x="3213" y="6417"/>
                  <a:pt x="3213" y="6417"/>
                </a:cubicBezTo>
                <a:cubicBezTo>
                  <a:pt x="4511" y="5119"/>
                  <a:pt x="4511" y="5119"/>
                  <a:pt x="4511" y="5119"/>
                </a:cubicBezTo>
                <a:cubicBezTo>
                  <a:pt x="4493" y="5084"/>
                  <a:pt x="4475" y="5039"/>
                  <a:pt x="4431" y="5004"/>
                </a:cubicBezTo>
                <a:cubicBezTo>
                  <a:pt x="4413" y="4978"/>
                  <a:pt x="4387" y="4960"/>
                  <a:pt x="4369" y="4951"/>
                </a:cubicBezTo>
                <a:cubicBezTo>
                  <a:pt x="4228" y="4995"/>
                  <a:pt x="4096" y="4986"/>
                  <a:pt x="4025" y="4916"/>
                </a:cubicBezTo>
                <a:cubicBezTo>
                  <a:pt x="3884" y="4775"/>
                  <a:pt x="3972" y="4457"/>
                  <a:pt x="4219" y="4210"/>
                </a:cubicBezTo>
                <a:cubicBezTo>
                  <a:pt x="4467" y="3962"/>
                  <a:pt x="4775" y="3874"/>
                  <a:pt x="4917" y="4015"/>
                </a:cubicBezTo>
                <a:cubicBezTo>
                  <a:pt x="4996" y="4095"/>
                  <a:pt x="5005" y="4218"/>
                  <a:pt x="4952" y="4360"/>
                </a:cubicBezTo>
                <a:cubicBezTo>
                  <a:pt x="4970" y="4386"/>
                  <a:pt x="4987" y="4413"/>
                  <a:pt x="5005" y="4430"/>
                </a:cubicBezTo>
                <a:cubicBezTo>
                  <a:pt x="5049" y="4475"/>
                  <a:pt x="5093" y="4492"/>
                  <a:pt x="5120" y="4501"/>
                </a:cubicBezTo>
                <a:cubicBezTo>
                  <a:pt x="6418" y="3203"/>
                  <a:pt x="6418" y="3203"/>
                  <a:pt x="6418" y="3203"/>
                </a:cubicBezTo>
                <a:lnTo>
                  <a:pt x="5120" y="1906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12350235" y="1434522"/>
            <a:ext cx="7231308" cy="7226331"/>
          </a:xfrm>
          <a:custGeom>
            <a:avLst/>
            <a:gdLst/>
            <a:ahLst/>
            <a:cxnLst/>
            <a:rect l="l" t="t" r="r" b="b"/>
            <a:pathLst>
              <a:path w="6419" h="6418" extrusionOk="0">
                <a:moveTo>
                  <a:pt x="812" y="1713"/>
                </a:moveTo>
                <a:lnTo>
                  <a:pt x="812" y="1713"/>
                </a:lnTo>
                <a:cubicBezTo>
                  <a:pt x="883" y="1783"/>
                  <a:pt x="1015" y="1792"/>
                  <a:pt x="1156" y="1748"/>
                </a:cubicBezTo>
                <a:cubicBezTo>
                  <a:pt x="1174" y="1757"/>
                  <a:pt x="1200" y="1775"/>
                  <a:pt x="1218" y="1801"/>
                </a:cubicBezTo>
                <a:cubicBezTo>
                  <a:pt x="1262" y="1837"/>
                  <a:pt x="1280" y="1881"/>
                  <a:pt x="1298" y="1916"/>
                </a:cubicBezTo>
                <a:cubicBezTo>
                  <a:pt x="0" y="3214"/>
                  <a:pt x="0" y="3214"/>
                  <a:pt x="0" y="3214"/>
                </a:cubicBezTo>
                <a:cubicBezTo>
                  <a:pt x="1298" y="4511"/>
                  <a:pt x="1298" y="4511"/>
                  <a:pt x="1298" y="4511"/>
                </a:cubicBezTo>
                <a:cubicBezTo>
                  <a:pt x="1289" y="4538"/>
                  <a:pt x="1262" y="4582"/>
                  <a:pt x="1227" y="4617"/>
                </a:cubicBezTo>
                <a:cubicBezTo>
                  <a:pt x="1200" y="4644"/>
                  <a:pt x="1183" y="4661"/>
                  <a:pt x="1156" y="4679"/>
                </a:cubicBezTo>
                <a:cubicBezTo>
                  <a:pt x="1015" y="4626"/>
                  <a:pt x="891" y="4635"/>
                  <a:pt x="812" y="4706"/>
                </a:cubicBezTo>
                <a:cubicBezTo>
                  <a:pt x="671" y="4846"/>
                  <a:pt x="759" y="5164"/>
                  <a:pt x="1006" y="5411"/>
                </a:cubicBezTo>
                <a:cubicBezTo>
                  <a:pt x="1254" y="5658"/>
                  <a:pt x="1571" y="5746"/>
                  <a:pt x="1713" y="5605"/>
                </a:cubicBezTo>
                <a:cubicBezTo>
                  <a:pt x="1783" y="5525"/>
                  <a:pt x="1792" y="5402"/>
                  <a:pt x="1748" y="5261"/>
                </a:cubicBezTo>
                <a:cubicBezTo>
                  <a:pt x="1757" y="5243"/>
                  <a:pt x="1774" y="5217"/>
                  <a:pt x="1801" y="5190"/>
                </a:cubicBezTo>
                <a:cubicBezTo>
                  <a:pt x="1836" y="5155"/>
                  <a:pt x="1880" y="5137"/>
                  <a:pt x="1907" y="5120"/>
                </a:cubicBezTo>
                <a:cubicBezTo>
                  <a:pt x="3205" y="6417"/>
                  <a:pt x="3205" y="6417"/>
                  <a:pt x="3205" y="6417"/>
                </a:cubicBezTo>
                <a:cubicBezTo>
                  <a:pt x="4502" y="5120"/>
                  <a:pt x="4502" y="5120"/>
                  <a:pt x="4502" y="5120"/>
                </a:cubicBezTo>
                <a:cubicBezTo>
                  <a:pt x="4493" y="5093"/>
                  <a:pt x="4467" y="5049"/>
                  <a:pt x="4432" y="5005"/>
                </a:cubicBezTo>
                <a:cubicBezTo>
                  <a:pt x="4405" y="4987"/>
                  <a:pt x="4379" y="4970"/>
                  <a:pt x="4361" y="4952"/>
                </a:cubicBezTo>
                <a:cubicBezTo>
                  <a:pt x="4220" y="5005"/>
                  <a:pt x="4096" y="4996"/>
                  <a:pt x="4017" y="4916"/>
                </a:cubicBezTo>
                <a:cubicBezTo>
                  <a:pt x="3875" y="4776"/>
                  <a:pt x="3964" y="4467"/>
                  <a:pt x="4211" y="4220"/>
                </a:cubicBezTo>
                <a:cubicBezTo>
                  <a:pt x="4458" y="3973"/>
                  <a:pt x="4776" y="3885"/>
                  <a:pt x="4917" y="4026"/>
                </a:cubicBezTo>
                <a:cubicBezTo>
                  <a:pt x="4988" y="4096"/>
                  <a:pt x="4997" y="4229"/>
                  <a:pt x="4944" y="4370"/>
                </a:cubicBezTo>
                <a:cubicBezTo>
                  <a:pt x="4961" y="4388"/>
                  <a:pt x="4979" y="4414"/>
                  <a:pt x="5005" y="4441"/>
                </a:cubicBezTo>
                <a:cubicBezTo>
                  <a:pt x="5041" y="4476"/>
                  <a:pt x="5085" y="4502"/>
                  <a:pt x="5120" y="4511"/>
                </a:cubicBezTo>
                <a:cubicBezTo>
                  <a:pt x="6418" y="3214"/>
                  <a:pt x="6418" y="3214"/>
                  <a:pt x="6418" y="3214"/>
                </a:cubicBezTo>
                <a:cubicBezTo>
                  <a:pt x="5120" y="1916"/>
                  <a:pt x="5120" y="1916"/>
                  <a:pt x="5120" y="1916"/>
                </a:cubicBezTo>
                <a:cubicBezTo>
                  <a:pt x="5085" y="1925"/>
                  <a:pt x="5041" y="1951"/>
                  <a:pt x="5005" y="1987"/>
                </a:cubicBezTo>
                <a:cubicBezTo>
                  <a:pt x="4979" y="2013"/>
                  <a:pt x="4961" y="2040"/>
                  <a:pt x="4952" y="2057"/>
                </a:cubicBezTo>
                <a:cubicBezTo>
                  <a:pt x="4997" y="2198"/>
                  <a:pt x="4988" y="2322"/>
                  <a:pt x="4917" y="2402"/>
                </a:cubicBezTo>
                <a:cubicBezTo>
                  <a:pt x="4776" y="2543"/>
                  <a:pt x="4458" y="2454"/>
                  <a:pt x="4211" y="2207"/>
                </a:cubicBezTo>
                <a:cubicBezTo>
                  <a:pt x="3964" y="1960"/>
                  <a:pt x="3875" y="1642"/>
                  <a:pt x="4017" y="1510"/>
                </a:cubicBezTo>
                <a:cubicBezTo>
                  <a:pt x="4096" y="1430"/>
                  <a:pt x="4220" y="1422"/>
                  <a:pt x="4361" y="1475"/>
                </a:cubicBezTo>
                <a:cubicBezTo>
                  <a:pt x="4387" y="1457"/>
                  <a:pt x="4405" y="1439"/>
                  <a:pt x="4432" y="1413"/>
                </a:cubicBezTo>
                <a:cubicBezTo>
                  <a:pt x="4476" y="1377"/>
                  <a:pt x="4493" y="1333"/>
                  <a:pt x="4502" y="1298"/>
                </a:cubicBezTo>
                <a:cubicBezTo>
                  <a:pt x="3205" y="0"/>
                  <a:pt x="3205" y="0"/>
                  <a:pt x="3205" y="0"/>
                </a:cubicBezTo>
                <a:cubicBezTo>
                  <a:pt x="1907" y="1298"/>
                  <a:pt x="1907" y="1298"/>
                  <a:pt x="1907" y="1298"/>
                </a:cubicBezTo>
                <a:cubicBezTo>
                  <a:pt x="1880" y="1289"/>
                  <a:pt x="1836" y="1272"/>
                  <a:pt x="1792" y="1227"/>
                </a:cubicBezTo>
                <a:cubicBezTo>
                  <a:pt x="1774" y="1210"/>
                  <a:pt x="1757" y="1183"/>
                  <a:pt x="1739" y="1157"/>
                </a:cubicBezTo>
                <a:cubicBezTo>
                  <a:pt x="1792" y="1016"/>
                  <a:pt x="1783" y="892"/>
                  <a:pt x="1704" y="812"/>
                </a:cubicBezTo>
                <a:cubicBezTo>
                  <a:pt x="1562" y="671"/>
                  <a:pt x="1254" y="759"/>
                  <a:pt x="1006" y="1007"/>
                </a:cubicBezTo>
                <a:cubicBezTo>
                  <a:pt x="759" y="1254"/>
                  <a:pt x="671" y="1572"/>
                  <a:pt x="812" y="171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15394731" y="2974156"/>
            <a:ext cx="1137342" cy="1251577"/>
          </a:xfrm>
          <a:custGeom>
            <a:avLst/>
            <a:gdLst/>
            <a:ahLst/>
            <a:cxnLst/>
            <a:rect l="l" t="t" r="r" b="b"/>
            <a:pathLst>
              <a:path w="1008" h="1113" extrusionOk="0">
                <a:moveTo>
                  <a:pt x="998" y="308"/>
                </a:moveTo>
                <a:lnTo>
                  <a:pt x="998" y="308"/>
                </a:lnTo>
                <a:cubicBezTo>
                  <a:pt x="989" y="300"/>
                  <a:pt x="971" y="291"/>
                  <a:pt x="963" y="291"/>
                </a:cubicBezTo>
                <a:cubicBezTo>
                  <a:pt x="919" y="291"/>
                  <a:pt x="919" y="291"/>
                  <a:pt x="919" y="291"/>
                </a:cubicBezTo>
                <a:cubicBezTo>
                  <a:pt x="680" y="17"/>
                  <a:pt x="680" y="17"/>
                  <a:pt x="680" y="17"/>
                </a:cubicBezTo>
                <a:cubicBezTo>
                  <a:pt x="662" y="0"/>
                  <a:pt x="636" y="0"/>
                  <a:pt x="618" y="8"/>
                </a:cubicBezTo>
                <a:cubicBezTo>
                  <a:pt x="609" y="26"/>
                  <a:pt x="601" y="53"/>
                  <a:pt x="618" y="70"/>
                </a:cubicBezTo>
                <a:cubicBezTo>
                  <a:pt x="813" y="291"/>
                  <a:pt x="813" y="291"/>
                  <a:pt x="813" y="291"/>
                </a:cubicBezTo>
                <a:cubicBezTo>
                  <a:pt x="186" y="291"/>
                  <a:pt x="186" y="291"/>
                  <a:pt x="186" y="291"/>
                </a:cubicBezTo>
                <a:cubicBezTo>
                  <a:pt x="380" y="70"/>
                  <a:pt x="380" y="70"/>
                  <a:pt x="380" y="70"/>
                </a:cubicBezTo>
                <a:cubicBezTo>
                  <a:pt x="398" y="53"/>
                  <a:pt x="389" y="26"/>
                  <a:pt x="380" y="8"/>
                </a:cubicBezTo>
                <a:cubicBezTo>
                  <a:pt x="362" y="0"/>
                  <a:pt x="336" y="0"/>
                  <a:pt x="318" y="17"/>
                </a:cubicBezTo>
                <a:cubicBezTo>
                  <a:pt x="80" y="291"/>
                  <a:pt x="80" y="291"/>
                  <a:pt x="80" y="291"/>
                </a:cubicBezTo>
                <a:cubicBezTo>
                  <a:pt x="53" y="291"/>
                  <a:pt x="53" y="291"/>
                  <a:pt x="53" y="291"/>
                </a:cubicBezTo>
                <a:lnTo>
                  <a:pt x="53" y="291"/>
                </a:lnTo>
                <a:cubicBezTo>
                  <a:pt x="36" y="291"/>
                  <a:pt x="27" y="300"/>
                  <a:pt x="18" y="308"/>
                </a:cubicBezTo>
                <a:cubicBezTo>
                  <a:pt x="0" y="326"/>
                  <a:pt x="9" y="344"/>
                  <a:pt x="9" y="362"/>
                </a:cubicBezTo>
                <a:cubicBezTo>
                  <a:pt x="9" y="379"/>
                  <a:pt x="18" y="397"/>
                  <a:pt x="18" y="423"/>
                </a:cubicBezTo>
                <a:cubicBezTo>
                  <a:pt x="27" y="468"/>
                  <a:pt x="36" y="529"/>
                  <a:pt x="53" y="609"/>
                </a:cubicBezTo>
                <a:cubicBezTo>
                  <a:pt x="71" y="741"/>
                  <a:pt x="106" y="891"/>
                  <a:pt x="115" y="935"/>
                </a:cubicBezTo>
                <a:cubicBezTo>
                  <a:pt x="115" y="944"/>
                  <a:pt x="115" y="953"/>
                  <a:pt x="115" y="953"/>
                </a:cubicBezTo>
                <a:cubicBezTo>
                  <a:pt x="124" y="1006"/>
                  <a:pt x="177" y="1050"/>
                  <a:pt x="256" y="1077"/>
                </a:cubicBezTo>
                <a:cubicBezTo>
                  <a:pt x="327" y="1094"/>
                  <a:pt x="406" y="1112"/>
                  <a:pt x="504" y="1112"/>
                </a:cubicBezTo>
                <a:cubicBezTo>
                  <a:pt x="504" y="1112"/>
                  <a:pt x="512" y="1112"/>
                  <a:pt x="521" y="1112"/>
                </a:cubicBezTo>
                <a:cubicBezTo>
                  <a:pt x="609" y="1112"/>
                  <a:pt x="689" y="1103"/>
                  <a:pt x="751" y="1085"/>
                </a:cubicBezTo>
                <a:cubicBezTo>
                  <a:pt x="839" y="1059"/>
                  <a:pt x="892" y="1024"/>
                  <a:pt x="901" y="971"/>
                </a:cubicBezTo>
                <a:cubicBezTo>
                  <a:pt x="901" y="953"/>
                  <a:pt x="927" y="803"/>
                  <a:pt x="954" y="653"/>
                </a:cubicBezTo>
                <a:cubicBezTo>
                  <a:pt x="971" y="565"/>
                  <a:pt x="980" y="494"/>
                  <a:pt x="989" y="441"/>
                </a:cubicBezTo>
                <a:cubicBezTo>
                  <a:pt x="998" y="414"/>
                  <a:pt x="998" y="388"/>
                  <a:pt x="998" y="370"/>
                </a:cubicBezTo>
                <a:cubicBezTo>
                  <a:pt x="1007" y="344"/>
                  <a:pt x="1007" y="326"/>
                  <a:pt x="998" y="308"/>
                </a:cubicBezTo>
                <a:close/>
                <a:moveTo>
                  <a:pt x="874" y="653"/>
                </a:moveTo>
                <a:lnTo>
                  <a:pt x="874" y="653"/>
                </a:lnTo>
                <a:cubicBezTo>
                  <a:pt x="848" y="803"/>
                  <a:pt x="821" y="935"/>
                  <a:pt x="821" y="953"/>
                </a:cubicBezTo>
                <a:cubicBezTo>
                  <a:pt x="813" y="962"/>
                  <a:pt x="786" y="988"/>
                  <a:pt x="724" y="1006"/>
                </a:cubicBezTo>
                <a:cubicBezTo>
                  <a:pt x="662" y="1024"/>
                  <a:pt x="583" y="1033"/>
                  <a:pt x="504" y="1033"/>
                </a:cubicBezTo>
                <a:cubicBezTo>
                  <a:pt x="424" y="1033"/>
                  <a:pt x="344" y="1015"/>
                  <a:pt x="283" y="997"/>
                </a:cubicBezTo>
                <a:cubicBezTo>
                  <a:pt x="212" y="971"/>
                  <a:pt x="194" y="944"/>
                  <a:pt x="194" y="935"/>
                </a:cubicBezTo>
                <a:cubicBezTo>
                  <a:pt x="194" y="935"/>
                  <a:pt x="194" y="927"/>
                  <a:pt x="194" y="918"/>
                </a:cubicBezTo>
                <a:cubicBezTo>
                  <a:pt x="124" y="573"/>
                  <a:pt x="97" y="432"/>
                  <a:pt x="97" y="379"/>
                </a:cubicBezTo>
                <a:lnTo>
                  <a:pt x="97" y="379"/>
                </a:lnTo>
                <a:lnTo>
                  <a:pt x="97" y="379"/>
                </a:lnTo>
                <a:lnTo>
                  <a:pt x="97" y="379"/>
                </a:lnTo>
                <a:cubicBezTo>
                  <a:pt x="901" y="379"/>
                  <a:pt x="901" y="379"/>
                  <a:pt x="901" y="379"/>
                </a:cubicBezTo>
                <a:lnTo>
                  <a:pt x="901" y="379"/>
                </a:lnTo>
                <a:lnTo>
                  <a:pt x="901" y="379"/>
                </a:lnTo>
                <a:cubicBezTo>
                  <a:pt x="919" y="379"/>
                  <a:pt x="919" y="379"/>
                  <a:pt x="919" y="379"/>
                </a:cubicBezTo>
                <a:cubicBezTo>
                  <a:pt x="909" y="414"/>
                  <a:pt x="901" y="494"/>
                  <a:pt x="874" y="65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15692723" y="3500611"/>
            <a:ext cx="99331" cy="427126"/>
          </a:xfrm>
          <a:custGeom>
            <a:avLst/>
            <a:gdLst/>
            <a:ahLst/>
            <a:cxnLst/>
            <a:rect l="l" t="t" r="r" b="b"/>
            <a:pathLst>
              <a:path w="90" h="380" extrusionOk="0">
                <a:moveTo>
                  <a:pt x="44" y="0"/>
                </a:moveTo>
                <a:lnTo>
                  <a:pt x="44" y="0"/>
                </a:lnTo>
                <a:cubicBezTo>
                  <a:pt x="18" y="0"/>
                  <a:pt x="0" y="17"/>
                  <a:pt x="0" y="4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61"/>
                  <a:pt x="18" y="379"/>
                  <a:pt x="44" y="379"/>
                </a:cubicBezTo>
                <a:cubicBezTo>
                  <a:pt x="71" y="379"/>
                  <a:pt x="89" y="361"/>
                  <a:pt x="89" y="335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17"/>
                  <a:pt x="71" y="0"/>
                  <a:pt x="44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15911252" y="3550277"/>
            <a:ext cx="89398" cy="427126"/>
          </a:xfrm>
          <a:custGeom>
            <a:avLst/>
            <a:gdLst/>
            <a:ahLst/>
            <a:cxnLst/>
            <a:rect l="l" t="t" r="r" b="b"/>
            <a:pathLst>
              <a:path w="81" h="380" extrusionOk="0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7"/>
                  <a:pt x="0" y="4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61"/>
                  <a:pt x="18" y="379"/>
                  <a:pt x="45" y="379"/>
                </a:cubicBezTo>
                <a:cubicBezTo>
                  <a:pt x="62" y="379"/>
                  <a:pt x="80" y="361"/>
                  <a:pt x="80" y="335"/>
                </a:cubicBezTo>
                <a:cubicBezTo>
                  <a:pt x="80" y="44"/>
                  <a:pt x="80" y="44"/>
                  <a:pt x="80" y="44"/>
                </a:cubicBezTo>
                <a:cubicBezTo>
                  <a:pt x="80" y="17"/>
                  <a:pt x="62" y="0"/>
                  <a:pt x="45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16129780" y="3500611"/>
            <a:ext cx="89398" cy="427126"/>
          </a:xfrm>
          <a:custGeom>
            <a:avLst/>
            <a:gdLst/>
            <a:ahLst/>
            <a:cxnLst/>
            <a:rect l="l" t="t" r="r" b="b"/>
            <a:pathLst>
              <a:path w="80" h="380" extrusionOk="0">
                <a:moveTo>
                  <a:pt x="35" y="0"/>
                </a:moveTo>
                <a:lnTo>
                  <a:pt x="35" y="0"/>
                </a:lnTo>
                <a:cubicBezTo>
                  <a:pt x="17" y="0"/>
                  <a:pt x="0" y="17"/>
                  <a:pt x="0" y="44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61"/>
                  <a:pt x="17" y="379"/>
                  <a:pt x="35" y="379"/>
                </a:cubicBezTo>
                <a:cubicBezTo>
                  <a:pt x="61" y="379"/>
                  <a:pt x="79" y="361"/>
                  <a:pt x="79" y="335"/>
                </a:cubicBezTo>
                <a:cubicBezTo>
                  <a:pt x="79" y="44"/>
                  <a:pt x="79" y="44"/>
                  <a:pt x="79" y="44"/>
                </a:cubicBezTo>
                <a:cubicBezTo>
                  <a:pt x="79" y="17"/>
                  <a:pt x="61" y="0"/>
                  <a:pt x="35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12136672" y="6992105"/>
            <a:ext cx="79465" cy="516521"/>
          </a:xfrm>
          <a:custGeom>
            <a:avLst/>
            <a:gdLst/>
            <a:ahLst/>
            <a:cxnLst/>
            <a:rect l="l" t="t" r="r" b="b"/>
            <a:pathLst>
              <a:path w="70" h="460" extrusionOk="0">
                <a:moveTo>
                  <a:pt x="35" y="459"/>
                </a:moveTo>
                <a:lnTo>
                  <a:pt x="35" y="459"/>
                </a:lnTo>
                <a:cubicBezTo>
                  <a:pt x="53" y="459"/>
                  <a:pt x="69" y="441"/>
                  <a:pt x="69" y="424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18"/>
                  <a:pt x="53" y="0"/>
                  <a:pt x="35" y="0"/>
                </a:cubicBezTo>
                <a:cubicBezTo>
                  <a:pt x="17" y="0"/>
                  <a:pt x="0" y="18"/>
                  <a:pt x="0" y="36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441"/>
                  <a:pt x="17" y="459"/>
                  <a:pt x="35" y="45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12300569" y="7051704"/>
            <a:ext cx="79465" cy="516521"/>
          </a:xfrm>
          <a:custGeom>
            <a:avLst/>
            <a:gdLst/>
            <a:ahLst/>
            <a:cxnLst/>
            <a:rect l="l" t="t" r="r" b="b"/>
            <a:pathLst>
              <a:path w="71" h="460" extrusionOk="0">
                <a:moveTo>
                  <a:pt x="35" y="459"/>
                </a:moveTo>
                <a:lnTo>
                  <a:pt x="35" y="459"/>
                </a:lnTo>
                <a:cubicBezTo>
                  <a:pt x="53" y="459"/>
                  <a:pt x="70" y="442"/>
                  <a:pt x="70" y="424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18"/>
                  <a:pt x="53" y="0"/>
                  <a:pt x="35" y="0"/>
                </a:cubicBezTo>
                <a:cubicBezTo>
                  <a:pt x="17" y="0"/>
                  <a:pt x="0" y="18"/>
                  <a:pt x="0" y="35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442"/>
                  <a:pt x="17" y="459"/>
                  <a:pt x="35" y="45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12479365" y="6992105"/>
            <a:ext cx="79465" cy="516521"/>
          </a:xfrm>
          <a:custGeom>
            <a:avLst/>
            <a:gdLst/>
            <a:ahLst/>
            <a:cxnLst/>
            <a:rect l="l" t="t" r="r" b="b"/>
            <a:pathLst>
              <a:path w="71" h="460" extrusionOk="0">
                <a:moveTo>
                  <a:pt x="35" y="459"/>
                </a:moveTo>
                <a:lnTo>
                  <a:pt x="35" y="459"/>
                </a:lnTo>
                <a:cubicBezTo>
                  <a:pt x="53" y="459"/>
                  <a:pt x="70" y="441"/>
                  <a:pt x="70" y="424"/>
                </a:cubicBezTo>
                <a:cubicBezTo>
                  <a:pt x="70" y="36"/>
                  <a:pt x="70" y="36"/>
                  <a:pt x="70" y="36"/>
                </a:cubicBezTo>
                <a:cubicBezTo>
                  <a:pt x="70" y="18"/>
                  <a:pt x="53" y="0"/>
                  <a:pt x="35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441"/>
                  <a:pt x="9" y="459"/>
                  <a:pt x="35" y="45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12106873" y="6555048"/>
            <a:ext cx="486721" cy="178796"/>
          </a:xfrm>
          <a:custGeom>
            <a:avLst/>
            <a:gdLst/>
            <a:ahLst/>
            <a:cxnLst/>
            <a:rect l="l" t="t" r="r" b="b"/>
            <a:pathLst>
              <a:path w="433" h="160" extrusionOk="0">
                <a:moveTo>
                  <a:pt x="36" y="159"/>
                </a:moveTo>
                <a:lnTo>
                  <a:pt x="36" y="159"/>
                </a:lnTo>
                <a:cubicBezTo>
                  <a:pt x="53" y="159"/>
                  <a:pt x="71" y="150"/>
                  <a:pt x="71" y="132"/>
                </a:cubicBezTo>
                <a:cubicBezTo>
                  <a:pt x="71" y="70"/>
                  <a:pt x="71" y="70"/>
                  <a:pt x="71" y="70"/>
                </a:cubicBezTo>
                <a:cubicBezTo>
                  <a:pt x="361" y="70"/>
                  <a:pt x="361" y="70"/>
                  <a:pt x="361" y="70"/>
                </a:cubicBezTo>
                <a:cubicBezTo>
                  <a:pt x="361" y="132"/>
                  <a:pt x="361" y="132"/>
                  <a:pt x="361" y="132"/>
                </a:cubicBezTo>
                <a:cubicBezTo>
                  <a:pt x="361" y="150"/>
                  <a:pt x="379" y="159"/>
                  <a:pt x="396" y="159"/>
                </a:cubicBezTo>
                <a:cubicBezTo>
                  <a:pt x="414" y="159"/>
                  <a:pt x="432" y="150"/>
                  <a:pt x="432" y="132"/>
                </a:cubicBezTo>
                <a:cubicBezTo>
                  <a:pt x="432" y="44"/>
                  <a:pt x="432" y="44"/>
                  <a:pt x="432" y="44"/>
                </a:cubicBezTo>
                <a:cubicBezTo>
                  <a:pt x="432" y="17"/>
                  <a:pt x="414" y="0"/>
                  <a:pt x="39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7"/>
                  <a:pt x="0" y="4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50"/>
                  <a:pt x="18" y="159"/>
                  <a:pt x="36" y="15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11779080" y="6763643"/>
            <a:ext cx="1142309" cy="1003241"/>
          </a:xfrm>
          <a:custGeom>
            <a:avLst/>
            <a:gdLst/>
            <a:ahLst/>
            <a:cxnLst/>
            <a:rect l="l" t="t" r="r" b="b"/>
            <a:pathLst>
              <a:path w="1015" h="892" extrusionOk="0">
                <a:moveTo>
                  <a:pt x="979" y="0"/>
                </a:moveTo>
                <a:lnTo>
                  <a:pt x="979" y="0"/>
                </a:lnTo>
                <a:cubicBezTo>
                  <a:pt x="141" y="0"/>
                  <a:pt x="141" y="0"/>
                  <a:pt x="141" y="0"/>
                </a:cubicBezTo>
                <a:lnTo>
                  <a:pt x="141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18"/>
                  <a:pt x="0" y="35"/>
                </a:cubicBezTo>
                <a:cubicBezTo>
                  <a:pt x="0" y="53"/>
                  <a:pt x="17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lnTo>
                  <a:pt x="115" y="71"/>
                </a:lnTo>
                <a:cubicBezTo>
                  <a:pt x="115" y="88"/>
                  <a:pt x="115" y="123"/>
                  <a:pt x="115" y="158"/>
                </a:cubicBezTo>
                <a:cubicBezTo>
                  <a:pt x="123" y="211"/>
                  <a:pt x="132" y="299"/>
                  <a:pt x="150" y="396"/>
                </a:cubicBezTo>
                <a:cubicBezTo>
                  <a:pt x="167" y="564"/>
                  <a:pt x="194" y="749"/>
                  <a:pt x="194" y="767"/>
                </a:cubicBezTo>
                <a:cubicBezTo>
                  <a:pt x="203" y="811"/>
                  <a:pt x="247" y="838"/>
                  <a:pt x="309" y="864"/>
                </a:cubicBezTo>
                <a:cubicBezTo>
                  <a:pt x="362" y="882"/>
                  <a:pt x="431" y="891"/>
                  <a:pt x="502" y="891"/>
                </a:cubicBezTo>
                <a:cubicBezTo>
                  <a:pt x="511" y="891"/>
                  <a:pt x="520" y="891"/>
                  <a:pt x="520" y="891"/>
                </a:cubicBezTo>
                <a:cubicBezTo>
                  <a:pt x="590" y="891"/>
                  <a:pt x="652" y="882"/>
                  <a:pt x="705" y="873"/>
                </a:cubicBezTo>
                <a:cubicBezTo>
                  <a:pt x="776" y="847"/>
                  <a:pt x="820" y="820"/>
                  <a:pt x="829" y="776"/>
                </a:cubicBezTo>
                <a:cubicBezTo>
                  <a:pt x="829" y="758"/>
                  <a:pt x="855" y="555"/>
                  <a:pt x="873" y="405"/>
                </a:cubicBezTo>
                <a:cubicBezTo>
                  <a:pt x="882" y="299"/>
                  <a:pt x="899" y="220"/>
                  <a:pt x="899" y="158"/>
                </a:cubicBezTo>
                <a:cubicBezTo>
                  <a:pt x="908" y="123"/>
                  <a:pt x="908" y="96"/>
                  <a:pt x="908" y="71"/>
                </a:cubicBezTo>
                <a:lnTo>
                  <a:pt x="908" y="71"/>
                </a:lnTo>
                <a:cubicBezTo>
                  <a:pt x="979" y="71"/>
                  <a:pt x="979" y="71"/>
                  <a:pt x="979" y="71"/>
                </a:cubicBezTo>
                <a:cubicBezTo>
                  <a:pt x="1005" y="71"/>
                  <a:pt x="1014" y="53"/>
                  <a:pt x="1014" y="35"/>
                </a:cubicBezTo>
                <a:cubicBezTo>
                  <a:pt x="1014" y="18"/>
                  <a:pt x="1005" y="0"/>
                  <a:pt x="979" y="0"/>
                </a:cubicBezTo>
                <a:close/>
                <a:moveTo>
                  <a:pt x="758" y="758"/>
                </a:moveTo>
                <a:lnTo>
                  <a:pt x="758" y="758"/>
                </a:lnTo>
                <a:cubicBezTo>
                  <a:pt x="758" y="767"/>
                  <a:pt x="731" y="793"/>
                  <a:pt x="687" y="802"/>
                </a:cubicBezTo>
                <a:cubicBezTo>
                  <a:pt x="635" y="820"/>
                  <a:pt x="573" y="820"/>
                  <a:pt x="502" y="820"/>
                </a:cubicBezTo>
                <a:cubicBezTo>
                  <a:pt x="440" y="820"/>
                  <a:pt x="379" y="811"/>
                  <a:pt x="335" y="793"/>
                </a:cubicBezTo>
                <a:cubicBezTo>
                  <a:pt x="282" y="785"/>
                  <a:pt x="265" y="767"/>
                  <a:pt x="265" y="749"/>
                </a:cubicBezTo>
                <a:cubicBezTo>
                  <a:pt x="256" y="714"/>
                  <a:pt x="194" y="202"/>
                  <a:pt x="177" y="71"/>
                </a:cubicBezTo>
                <a:cubicBezTo>
                  <a:pt x="837" y="71"/>
                  <a:pt x="837" y="71"/>
                  <a:pt x="837" y="71"/>
                </a:cubicBezTo>
                <a:cubicBezTo>
                  <a:pt x="829" y="202"/>
                  <a:pt x="767" y="723"/>
                  <a:pt x="758" y="75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18916019" y="6336519"/>
            <a:ext cx="1256534" cy="1350900"/>
          </a:xfrm>
          <a:custGeom>
            <a:avLst/>
            <a:gdLst/>
            <a:ahLst/>
            <a:cxnLst/>
            <a:rect l="l" t="t" r="r" b="b"/>
            <a:pathLst>
              <a:path w="1114" h="1201" extrusionOk="0">
                <a:moveTo>
                  <a:pt x="1078" y="873"/>
                </a:moveTo>
                <a:lnTo>
                  <a:pt x="1078" y="873"/>
                </a:lnTo>
                <a:cubicBezTo>
                  <a:pt x="177" y="873"/>
                  <a:pt x="177" y="873"/>
                  <a:pt x="177" y="873"/>
                </a:cubicBezTo>
                <a:cubicBezTo>
                  <a:pt x="230" y="785"/>
                  <a:pt x="230" y="785"/>
                  <a:pt x="230" y="785"/>
                </a:cubicBezTo>
                <a:cubicBezTo>
                  <a:pt x="292" y="785"/>
                  <a:pt x="292" y="785"/>
                  <a:pt x="292" y="785"/>
                </a:cubicBezTo>
                <a:lnTo>
                  <a:pt x="292" y="785"/>
                </a:lnTo>
                <a:lnTo>
                  <a:pt x="300" y="785"/>
                </a:lnTo>
                <a:cubicBezTo>
                  <a:pt x="927" y="785"/>
                  <a:pt x="927" y="785"/>
                  <a:pt x="927" y="785"/>
                </a:cubicBezTo>
                <a:lnTo>
                  <a:pt x="927" y="785"/>
                </a:lnTo>
                <a:lnTo>
                  <a:pt x="936" y="785"/>
                </a:lnTo>
                <a:lnTo>
                  <a:pt x="936" y="785"/>
                </a:lnTo>
                <a:lnTo>
                  <a:pt x="936" y="785"/>
                </a:lnTo>
                <a:lnTo>
                  <a:pt x="936" y="785"/>
                </a:lnTo>
                <a:cubicBezTo>
                  <a:pt x="936" y="785"/>
                  <a:pt x="936" y="785"/>
                  <a:pt x="945" y="785"/>
                </a:cubicBezTo>
                <a:lnTo>
                  <a:pt x="945" y="785"/>
                </a:lnTo>
                <a:lnTo>
                  <a:pt x="945" y="785"/>
                </a:lnTo>
                <a:lnTo>
                  <a:pt x="945" y="785"/>
                </a:lnTo>
                <a:lnTo>
                  <a:pt x="945" y="785"/>
                </a:lnTo>
                <a:lnTo>
                  <a:pt x="945" y="785"/>
                </a:lnTo>
                <a:cubicBezTo>
                  <a:pt x="954" y="785"/>
                  <a:pt x="954" y="785"/>
                  <a:pt x="954" y="785"/>
                </a:cubicBezTo>
                <a:cubicBezTo>
                  <a:pt x="954" y="785"/>
                  <a:pt x="954" y="785"/>
                  <a:pt x="954" y="776"/>
                </a:cubicBezTo>
                <a:lnTo>
                  <a:pt x="954" y="776"/>
                </a:lnTo>
                <a:lnTo>
                  <a:pt x="954" y="776"/>
                </a:lnTo>
                <a:cubicBezTo>
                  <a:pt x="954" y="776"/>
                  <a:pt x="954" y="776"/>
                  <a:pt x="963" y="776"/>
                </a:cubicBezTo>
                <a:lnTo>
                  <a:pt x="963" y="776"/>
                </a:lnTo>
                <a:lnTo>
                  <a:pt x="963" y="776"/>
                </a:lnTo>
                <a:lnTo>
                  <a:pt x="963" y="776"/>
                </a:lnTo>
                <a:lnTo>
                  <a:pt x="963" y="768"/>
                </a:lnTo>
                <a:lnTo>
                  <a:pt x="963" y="768"/>
                </a:lnTo>
                <a:lnTo>
                  <a:pt x="963" y="768"/>
                </a:lnTo>
                <a:lnTo>
                  <a:pt x="963" y="768"/>
                </a:lnTo>
                <a:cubicBezTo>
                  <a:pt x="963" y="768"/>
                  <a:pt x="963" y="768"/>
                  <a:pt x="972" y="768"/>
                </a:cubicBezTo>
                <a:lnTo>
                  <a:pt x="972" y="759"/>
                </a:lnTo>
                <a:lnTo>
                  <a:pt x="972" y="759"/>
                </a:lnTo>
                <a:lnTo>
                  <a:pt x="972" y="759"/>
                </a:lnTo>
                <a:lnTo>
                  <a:pt x="972" y="759"/>
                </a:lnTo>
                <a:cubicBezTo>
                  <a:pt x="1095" y="212"/>
                  <a:pt x="1095" y="212"/>
                  <a:pt x="1095" y="212"/>
                </a:cubicBezTo>
                <a:lnTo>
                  <a:pt x="1095" y="212"/>
                </a:lnTo>
                <a:lnTo>
                  <a:pt x="1095" y="212"/>
                </a:lnTo>
                <a:cubicBezTo>
                  <a:pt x="1095" y="204"/>
                  <a:pt x="1095" y="204"/>
                  <a:pt x="1095" y="204"/>
                </a:cubicBezTo>
                <a:lnTo>
                  <a:pt x="1095" y="204"/>
                </a:lnTo>
                <a:lnTo>
                  <a:pt x="1095" y="204"/>
                </a:lnTo>
                <a:lnTo>
                  <a:pt x="1095" y="204"/>
                </a:lnTo>
                <a:lnTo>
                  <a:pt x="1095" y="204"/>
                </a:lnTo>
                <a:lnTo>
                  <a:pt x="1095" y="195"/>
                </a:lnTo>
                <a:lnTo>
                  <a:pt x="1095" y="195"/>
                </a:lnTo>
                <a:lnTo>
                  <a:pt x="1095" y="195"/>
                </a:lnTo>
                <a:lnTo>
                  <a:pt x="1095" y="195"/>
                </a:lnTo>
                <a:lnTo>
                  <a:pt x="1095" y="195"/>
                </a:lnTo>
                <a:cubicBezTo>
                  <a:pt x="1095" y="186"/>
                  <a:pt x="1095" y="186"/>
                  <a:pt x="1095" y="186"/>
                </a:cubicBezTo>
                <a:lnTo>
                  <a:pt x="1095" y="186"/>
                </a:lnTo>
                <a:lnTo>
                  <a:pt x="1095" y="186"/>
                </a:lnTo>
                <a:cubicBezTo>
                  <a:pt x="1095" y="186"/>
                  <a:pt x="1095" y="186"/>
                  <a:pt x="1086" y="186"/>
                </a:cubicBezTo>
                <a:cubicBezTo>
                  <a:pt x="1086" y="186"/>
                  <a:pt x="1086" y="186"/>
                  <a:pt x="1086" y="177"/>
                </a:cubicBezTo>
                <a:lnTo>
                  <a:pt x="1086" y="177"/>
                </a:lnTo>
                <a:lnTo>
                  <a:pt x="1086" y="177"/>
                </a:lnTo>
                <a:lnTo>
                  <a:pt x="1086" y="177"/>
                </a:lnTo>
                <a:lnTo>
                  <a:pt x="1086" y="177"/>
                </a:lnTo>
                <a:lnTo>
                  <a:pt x="1086" y="177"/>
                </a:lnTo>
                <a:lnTo>
                  <a:pt x="1086" y="168"/>
                </a:lnTo>
                <a:cubicBezTo>
                  <a:pt x="1078" y="168"/>
                  <a:pt x="1078" y="168"/>
                  <a:pt x="1078" y="168"/>
                </a:cubicBezTo>
                <a:lnTo>
                  <a:pt x="1078" y="168"/>
                </a:lnTo>
                <a:lnTo>
                  <a:pt x="1078" y="168"/>
                </a:lnTo>
                <a:lnTo>
                  <a:pt x="1078" y="168"/>
                </a:lnTo>
                <a:lnTo>
                  <a:pt x="1078" y="168"/>
                </a:lnTo>
                <a:lnTo>
                  <a:pt x="1069" y="168"/>
                </a:lnTo>
                <a:lnTo>
                  <a:pt x="1069" y="168"/>
                </a:lnTo>
                <a:cubicBezTo>
                  <a:pt x="1069" y="168"/>
                  <a:pt x="1069" y="168"/>
                  <a:pt x="1069" y="159"/>
                </a:cubicBezTo>
                <a:lnTo>
                  <a:pt x="1069" y="159"/>
                </a:lnTo>
                <a:lnTo>
                  <a:pt x="1069" y="159"/>
                </a:lnTo>
                <a:cubicBezTo>
                  <a:pt x="1060" y="159"/>
                  <a:pt x="1060" y="159"/>
                  <a:pt x="1060" y="159"/>
                </a:cubicBezTo>
                <a:lnTo>
                  <a:pt x="1060" y="159"/>
                </a:lnTo>
                <a:lnTo>
                  <a:pt x="1060" y="159"/>
                </a:lnTo>
                <a:lnTo>
                  <a:pt x="1060" y="159"/>
                </a:lnTo>
                <a:lnTo>
                  <a:pt x="1060" y="159"/>
                </a:lnTo>
                <a:lnTo>
                  <a:pt x="1051" y="159"/>
                </a:lnTo>
                <a:lnTo>
                  <a:pt x="1051" y="159"/>
                </a:lnTo>
                <a:cubicBezTo>
                  <a:pt x="292" y="159"/>
                  <a:pt x="292" y="159"/>
                  <a:pt x="292" y="159"/>
                </a:cubicBezTo>
                <a:cubicBezTo>
                  <a:pt x="274" y="159"/>
                  <a:pt x="256" y="177"/>
                  <a:pt x="256" y="204"/>
                </a:cubicBezTo>
                <a:cubicBezTo>
                  <a:pt x="256" y="221"/>
                  <a:pt x="274" y="239"/>
                  <a:pt x="292" y="239"/>
                </a:cubicBezTo>
                <a:cubicBezTo>
                  <a:pt x="1007" y="239"/>
                  <a:pt x="1007" y="239"/>
                  <a:pt x="1007" y="239"/>
                </a:cubicBezTo>
                <a:cubicBezTo>
                  <a:pt x="901" y="706"/>
                  <a:pt x="901" y="706"/>
                  <a:pt x="901" y="706"/>
                </a:cubicBezTo>
                <a:cubicBezTo>
                  <a:pt x="327" y="706"/>
                  <a:pt x="327" y="706"/>
                  <a:pt x="327" y="706"/>
                </a:cubicBezTo>
                <a:cubicBezTo>
                  <a:pt x="204" y="36"/>
                  <a:pt x="204" y="36"/>
                  <a:pt x="204" y="36"/>
                </a:cubicBezTo>
                <a:lnTo>
                  <a:pt x="204" y="36"/>
                </a:lnTo>
                <a:lnTo>
                  <a:pt x="204" y="36"/>
                </a:lnTo>
                <a:cubicBezTo>
                  <a:pt x="204" y="36"/>
                  <a:pt x="204" y="36"/>
                  <a:pt x="204" y="27"/>
                </a:cubicBezTo>
                <a:lnTo>
                  <a:pt x="204" y="27"/>
                </a:lnTo>
                <a:lnTo>
                  <a:pt x="204" y="27"/>
                </a:lnTo>
                <a:lnTo>
                  <a:pt x="204" y="27"/>
                </a:lnTo>
                <a:cubicBezTo>
                  <a:pt x="195" y="27"/>
                  <a:pt x="195" y="27"/>
                  <a:pt x="195" y="27"/>
                </a:cubicBezTo>
                <a:cubicBezTo>
                  <a:pt x="195" y="27"/>
                  <a:pt x="195" y="27"/>
                  <a:pt x="195" y="18"/>
                </a:cubicBezTo>
                <a:lnTo>
                  <a:pt x="195" y="18"/>
                </a:lnTo>
                <a:lnTo>
                  <a:pt x="195" y="18"/>
                </a:lnTo>
                <a:lnTo>
                  <a:pt x="195" y="18"/>
                </a:lnTo>
                <a:lnTo>
                  <a:pt x="195" y="18"/>
                </a:lnTo>
                <a:lnTo>
                  <a:pt x="195" y="18"/>
                </a:lnTo>
                <a:cubicBezTo>
                  <a:pt x="195" y="18"/>
                  <a:pt x="195" y="9"/>
                  <a:pt x="186" y="9"/>
                </a:cubicBezTo>
                <a:lnTo>
                  <a:pt x="186" y="9"/>
                </a:lnTo>
                <a:lnTo>
                  <a:pt x="186" y="9"/>
                </a:lnTo>
                <a:lnTo>
                  <a:pt x="186" y="9"/>
                </a:lnTo>
                <a:lnTo>
                  <a:pt x="186" y="9"/>
                </a:lnTo>
                <a:lnTo>
                  <a:pt x="186" y="9"/>
                </a:lnTo>
                <a:cubicBezTo>
                  <a:pt x="177" y="9"/>
                  <a:pt x="177" y="9"/>
                  <a:pt x="177" y="9"/>
                </a:cubicBezTo>
                <a:lnTo>
                  <a:pt x="177" y="9"/>
                </a:lnTo>
                <a:lnTo>
                  <a:pt x="177" y="0"/>
                </a:lnTo>
                <a:lnTo>
                  <a:pt x="177" y="0"/>
                </a:lnTo>
                <a:lnTo>
                  <a:pt x="177" y="0"/>
                </a:lnTo>
                <a:cubicBezTo>
                  <a:pt x="168" y="0"/>
                  <a:pt x="168" y="0"/>
                  <a:pt x="168" y="0"/>
                </a:cubicBezTo>
                <a:lnTo>
                  <a:pt x="168" y="0"/>
                </a:lnTo>
                <a:lnTo>
                  <a:pt x="168" y="0"/>
                </a:lnTo>
                <a:lnTo>
                  <a:pt x="168" y="0"/>
                </a:lnTo>
                <a:lnTo>
                  <a:pt x="159" y="0"/>
                </a:lnTo>
                <a:lnTo>
                  <a:pt x="159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8"/>
                  <a:pt x="0" y="44"/>
                </a:cubicBezTo>
                <a:cubicBezTo>
                  <a:pt x="0" y="62"/>
                  <a:pt x="18" y="80"/>
                  <a:pt x="4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248" y="706"/>
                  <a:pt x="248" y="706"/>
                  <a:pt x="248" y="706"/>
                </a:cubicBezTo>
                <a:cubicBezTo>
                  <a:pt x="212" y="706"/>
                  <a:pt x="212" y="706"/>
                  <a:pt x="212" y="706"/>
                </a:cubicBezTo>
                <a:lnTo>
                  <a:pt x="212" y="706"/>
                </a:lnTo>
                <a:lnTo>
                  <a:pt x="212" y="706"/>
                </a:lnTo>
                <a:cubicBezTo>
                  <a:pt x="204" y="706"/>
                  <a:pt x="204" y="706"/>
                  <a:pt x="204" y="706"/>
                </a:cubicBezTo>
                <a:lnTo>
                  <a:pt x="204" y="706"/>
                </a:lnTo>
                <a:lnTo>
                  <a:pt x="204" y="706"/>
                </a:lnTo>
                <a:lnTo>
                  <a:pt x="204" y="706"/>
                </a:lnTo>
                <a:cubicBezTo>
                  <a:pt x="204" y="706"/>
                  <a:pt x="204" y="706"/>
                  <a:pt x="195" y="706"/>
                </a:cubicBezTo>
                <a:lnTo>
                  <a:pt x="195" y="706"/>
                </a:lnTo>
                <a:lnTo>
                  <a:pt x="195" y="706"/>
                </a:lnTo>
                <a:lnTo>
                  <a:pt x="195" y="714"/>
                </a:lnTo>
                <a:lnTo>
                  <a:pt x="195" y="714"/>
                </a:lnTo>
                <a:lnTo>
                  <a:pt x="186" y="714"/>
                </a:lnTo>
                <a:lnTo>
                  <a:pt x="186" y="714"/>
                </a:lnTo>
                <a:lnTo>
                  <a:pt x="186" y="714"/>
                </a:lnTo>
                <a:lnTo>
                  <a:pt x="186" y="714"/>
                </a:lnTo>
                <a:lnTo>
                  <a:pt x="186" y="714"/>
                </a:lnTo>
                <a:lnTo>
                  <a:pt x="186" y="714"/>
                </a:lnTo>
                <a:cubicBezTo>
                  <a:pt x="186" y="723"/>
                  <a:pt x="177" y="723"/>
                  <a:pt x="177" y="723"/>
                </a:cubicBezTo>
                <a:lnTo>
                  <a:pt x="177" y="723"/>
                </a:lnTo>
                <a:lnTo>
                  <a:pt x="177" y="723"/>
                </a:lnTo>
                <a:lnTo>
                  <a:pt x="177" y="723"/>
                </a:lnTo>
                <a:lnTo>
                  <a:pt x="177" y="723"/>
                </a:lnTo>
                <a:cubicBezTo>
                  <a:pt x="71" y="891"/>
                  <a:pt x="71" y="891"/>
                  <a:pt x="71" y="891"/>
                </a:cubicBezTo>
                <a:lnTo>
                  <a:pt x="71" y="891"/>
                </a:lnTo>
                <a:cubicBezTo>
                  <a:pt x="71" y="891"/>
                  <a:pt x="71" y="891"/>
                  <a:pt x="71" y="900"/>
                </a:cubicBezTo>
                <a:lnTo>
                  <a:pt x="71" y="900"/>
                </a:lnTo>
                <a:cubicBezTo>
                  <a:pt x="71" y="900"/>
                  <a:pt x="71" y="900"/>
                  <a:pt x="62" y="900"/>
                </a:cubicBezTo>
                <a:lnTo>
                  <a:pt x="62" y="900"/>
                </a:lnTo>
                <a:lnTo>
                  <a:pt x="62" y="900"/>
                </a:lnTo>
                <a:cubicBezTo>
                  <a:pt x="62" y="900"/>
                  <a:pt x="62" y="900"/>
                  <a:pt x="62" y="909"/>
                </a:cubicBezTo>
                <a:lnTo>
                  <a:pt x="62" y="909"/>
                </a:lnTo>
                <a:lnTo>
                  <a:pt x="62" y="909"/>
                </a:lnTo>
                <a:lnTo>
                  <a:pt x="62" y="909"/>
                </a:lnTo>
                <a:cubicBezTo>
                  <a:pt x="62" y="909"/>
                  <a:pt x="62" y="909"/>
                  <a:pt x="62" y="918"/>
                </a:cubicBezTo>
                <a:lnTo>
                  <a:pt x="62" y="918"/>
                </a:lnTo>
                <a:lnTo>
                  <a:pt x="62" y="918"/>
                </a:lnTo>
                <a:lnTo>
                  <a:pt x="62" y="918"/>
                </a:lnTo>
                <a:lnTo>
                  <a:pt x="62" y="918"/>
                </a:lnTo>
                <a:lnTo>
                  <a:pt x="62" y="918"/>
                </a:lnTo>
                <a:lnTo>
                  <a:pt x="62" y="926"/>
                </a:lnTo>
                <a:lnTo>
                  <a:pt x="62" y="926"/>
                </a:lnTo>
                <a:lnTo>
                  <a:pt x="62" y="926"/>
                </a:lnTo>
                <a:lnTo>
                  <a:pt x="62" y="926"/>
                </a:lnTo>
                <a:cubicBezTo>
                  <a:pt x="62" y="926"/>
                  <a:pt x="62" y="926"/>
                  <a:pt x="71" y="926"/>
                </a:cubicBezTo>
                <a:cubicBezTo>
                  <a:pt x="71" y="935"/>
                  <a:pt x="71" y="935"/>
                  <a:pt x="71" y="935"/>
                </a:cubicBezTo>
                <a:lnTo>
                  <a:pt x="71" y="935"/>
                </a:lnTo>
                <a:lnTo>
                  <a:pt x="71" y="935"/>
                </a:lnTo>
                <a:lnTo>
                  <a:pt x="71" y="935"/>
                </a:lnTo>
                <a:lnTo>
                  <a:pt x="71" y="935"/>
                </a:lnTo>
                <a:cubicBezTo>
                  <a:pt x="71" y="944"/>
                  <a:pt x="71" y="944"/>
                  <a:pt x="71" y="944"/>
                </a:cubicBezTo>
                <a:lnTo>
                  <a:pt x="71" y="944"/>
                </a:lnTo>
                <a:cubicBezTo>
                  <a:pt x="71" y="944"/>
                  <a:pt x="71" y="944"/>
                  <a:pt x="80" y="944"/>
                </a:cubicBezTo>
                <a:lnTo>
                  <a:pt x="80" y="944"/>
                </a:lnTo>
                <a:lnTo>
                  <a:pt x="80" y="944"/>
                </a:lnTo>
                <a:lnTo>
                  <a:pt x="80" y="944"/>
                </a:lnTo>
                <a:cubicBezTo>
                  <a:pt x="80" y="944"/>
                  <a:pt x="80" y="944"/>
                  <a:pt x="80" y="953"/>
                </a:cubicBezTo>
                <a:lnTo>
                  <a:pt x="80" y="953"/>
                </a:lnTo>
                <a:lnTo>
                  <a:pt x="80" y="953"/>
                </a:lnTo>
                <a:cubicBezTo>
                  <a:pt x="89" y="953"/>
                  <a:pt x="89" y="953"/>
                  <a:pt x="89" y="953"/>
                </a:cubicBezTo>
                <a:lnTo>
                  <a:pt x="89" y="953"/>
                </a:lnTo>
                <a:lnTo>
                  <a:pt x="89" y="953"/>
                </a:lnTo>
                <a:lnTo>
                  <a:pt x="89" y="953"/>
                </a:lnTo>
                <a:lnTo>
                  <a:pt x="89" y="953"/>
                </a:lnTo>
                <a:cubicBezTo>
                  <a:pt x="98" y="953"/>
                  <a:pt x="98" y="953"/>
                  <a:pt x="98" y="953"/>
                </a:cubicBezTo>
                <a:lnTo>
                  <a:pt x="98" y="953"/>
                </a:lnTo>
                <a:lnTo>
                  <a:pt x="98" y="953"/>
                </a:lnTo>
                <a:lnTo>
                  <a:pt x="98" y="953"/>
                </a:lnTo>
                <a:lnTo>
                  <a:pt x="106" y="953"/>
                </a:lnTo>
                <a:lnTo>
                  <a:pt x="106" y="953"/>
                </a:lnTo>
                <a:cubicBezTo>
                  <a:pt x="274" y="953"/>
                  <a:pt x="274" y="953"/>
                  <a:pt x="274" y="953"/>
                </a:cubicBezTo>
                <a:cubicBezTo>
                  <a:pt x="265" y="979"/>
                  <a:pt x="256" y="1006"/>
                  <a:pt x="256" y="1032"/>
                </a:cubicBezTo>
                <a:cubicBezTo>
                  <a:pt x="256" y="1129"/>
                  <a:pt x="327" y="1200"/>
                  <a:pt x="415" y="1200"/>
                </a:cubicBezTo>
                <a:cubicBezTo>
                  <a:pt x="513" y="1200"/>
                  <a:pt x="583" y="1129"/>
                  <a:pt x="583" y="1032"/>
                </a:cubicBezTo>
                <a:cubicBezTo>
                  <a:pt x="583" y="1006"/>
                  <a:pt x="574" y="979"/>
                  <a:pt x="557" y="953"/>
                </a:cubicBezTo>
                <a:cubicBezTo>
                  <a:pt x="769" y="953"/>
                  <a:pt x="769" y="953"/>
                  <a:pt x="769" y="953"/>
                </a:cubicBezTo>
                <a:cubicBezTo>
                  <a:pt x="751" y="979"/>
                  <a:pt x="751" y="1006"/>
                  <a:pt x="751" y="1032"/>
                </a:cubicBezTo>
                <a:cubicBezTo>
                  <a:pt x="751" y="1129"/>
                  <a:pt x="821" y="1200"/>
                  <a:pt x="910" y="1200"/>
                </a:cubicBezTo>
                <a:cubicBezTo>
                  <a:pt x="998" y="1200"/>
                  <a:pt x="1078" y="1129"/>
                  <a:pt x="1078" y="1032"/>
                </a:cubicBezTo>
                <a:cubicBezTo>
                  <a:pt x="1078" y="1006"/>
                  <a:pt x="1069" y="979"/>
                  <a:pt x="1051" y="953"/>
                </a:cubicBezTo>
                <a:cubicBezTo>
                  <a:pt x="1078" y="953"/>
                  <a:pt x="1078" y="953"/>
                  <a:pt x="1078" y="953"/>
                </a:cubicBezTo>
                <a:cubicBezTo>
                  <a:pt x="1095" y="953"/>
                  <a:pt x="1113" y="935"/>
                  <a:pt x="1113" y="918"/>
                </a:cubicBezTo>
                <a:cubicBezTo>
                  <a:pt x="1113" y="891"/>
                  <a:pt x="1095" y="873"/>
                  <a:pt x="1078" y="873"/>
                </a:cubicBezTo>
                <a:close/>
                <a:moveTo>
                  <a:pt x="504" y="1032"/>
                </a:moveTo>
                <a:lnTo>
                  <a:pt x="504" y="1032"/>
                </a:lnTo>
                <a:cubicBezTo>
                  <a:pt x="504" y="1085"/>
                  <a:pt x="459" y="1121"/>
                  <a:pt x="415" y="1121"/>
                </a:cubicBezTo>
                <a:cubicBezTo>
                  <a:pt x="371" y="1121"/>
                  <a:pt x="336" y="1085"/>
                  <a:pt x="336" y="1032"/>
                </a:cubicBezTo>
                <a:cubicBezTo>
                  <a:pt x="336" y="988"/>
                  <a:pt x="371" y="953"/>
                  <a:pt x="415" y="953"/>
                </a:cubicBezTo>
                <a:cubicBezTo>
                  <a:pt x="459" y="953"/>
                  <a:pt x="504" y="988"/>
                  <a:pt x="504" y="1032"/>
                </a:cubicBezTo>
                <a:close/>
                <a:moveTo>
                  <a:pt x="989" y="1032"/>
                </a:moveTo>
                <a:lnTo>
                  <a:pt x="989" y="1032"/>
                </a:lnTo>
                <a:cubicBezTo>
                  <a:pt x="989" y="1085"/>
                  <a:pt x="954" y="1121"/>
                  <a:pt x="910" y="1121"/>
                </a:cubicBezTo>
                <a:cubicBezTo>
                  <a:pt x="866" y="1121"/>
                  <a:pt x="830" y="1085"/>
                  <a:pt x="830" y="1032"/>
                </a:cubicBezTo>
                <a:cubicBezTo>
                  <a:pt x="830" y="988"/>
                  <a:pt x="866" y="953"/>
                  <a:pt x="910" y="953"/>
                </a:cubicBezTo>
                <a:cubicBezTo>
                  <a:pt x="954" y="953"/>
                  <a:pt x="989" y="988"/>
                  <a:pt x="989" y="10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1444425" y="3749300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444425" y="2349800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29" name="Google Shape;229;p8"/>
          <p:cNvGrpSpPr/>
          <p:nvPr/>
        </p:nvGrpSpPr>
        <p:grpSpPr>
          <a:xfrm>
            <a:off x="10780611" y="8129973"/>
            <a:ext cx="3119385" cy="1476107"/>
            <a:chOff x="2985788" y="10396931"/>
            <a:chExt cx="3634800" cy="1476107"/>
          </a:xfrm>
        </p:grpSpPr>
        <p:sp>
          <p:nvSpPr>
            <p:cNvPr id="230" name="Google Shape;230;p8"/>
            <p:cNvSpPr txBox="1"/>
            <p:nvPr/>
          </p:nvSpPr>
          <p:spPr>
            <a:xfrm>
              <a:off x="3567228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8"/>
          <p:cNvGrpSpPr/>
          <p:nvPr/>
        </p:nvGrpSpPr>
        <p:grpSpPr>
          <a:xfrm>
            <a:off x="14482398" y="4479973"/>
            <a:ext cx="3119385" cy="1476107"/>
            <a:chOff x="2985788" y="10396931"/>
            <a:chExt cx="3634800" cy="1476107"/>
          </a:xfrm>
        </p:grpSpPr>
        <p:sp>
          <p:nvSpPr>
            <p:cNvPr id="233" name="Google Shape;233;p8"/>
            <p:cNvSpPr txBox="1"/>
            <p:nvPr/>
          </p:nvSpPr>
          <p:spPr>
            <a:xfrm>
              <a:off x="3567228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8"/>
          <p:cNvGrpSpPr/>
          <p:nvPr/>
        </p:nvGrpSpPr>
        <p:grpSpPr>
          <a:xfrm>
            <a:off x="18169286" y="7854061"/>
            <a:ext cx="3119385" cy="1476107"/>
            <a:chOff x="2985788" y="10396931"/>
            <a:chExt cx="3634800" cy="1476107"/>
          </a:xfrm>
        </p:grpSpPr>
        <p:sp>
          <p:nvSpPr>
            <p:cNvPr id="236" name="Google Shape;236;p8"/>
            <p:cNvSpPr txBox="1"/>
            <p:nvPr/>
          </p:nvSpPr>
          <p:spPr>
            <a:xfrm>
              <a:off x="3567228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593331" y="4469237"/>
            <a:ext cx="4332576" cy="3280889"/>
          </a:xfrm>
          <a:custGeom>
            <a:avLst/>
            <a:gdLst/>
            <a:ahLst/>
            <a:cxnLst/>
            <a:rect l="l" t="t" r="r" b="b"/>
            <a:pathLst>
              <a:path w="4250" h="3218" extrusionOk="0">
                <a:moveTo>
                  <a:pt x="3888" y="3217"/>
                </a:moveTo>
                <a:lnTo>
                  <a:pt x="3888" y="3217"/>
                </a:lnTo>
                <a:cubicBezTo>
                  <a:pt x="0" y="3217"/>
                  <a:pt x="0" y="3217"/>
                  <a:pt x="0" y="3217"/>
                </a:cubicBezTo>
                <a:cubicBezTo>
                  <a:pt x="0" y="0"/>
                  <a:pt x="0" y="0"/>
                  <a:pt x="0" y="0"/>
                </a:cubicBezTo>
                <a:cubicBezTo>
                  <a:pt x="3888" y="0"/>
                  <a:pt x="3888" y="0"/>
                  <a:pt x="3888" y="0"/>
                </a:cubicBezTo>
                <a:cubicBezTo>
                  <a:pt x="4086" y="0"/>
                  <a:pt x="4249" y="162"/>
                  <a:pt x="4249" y="361"/>
                </a:cubicBezTo>
                <a:cubicBezTo>
                  <a:pt x="4249" y="2855"/>
                  <a:pt x="4249" y="2855"/>
                  <a:pt x="4249" y="2855"/>
                </a:cubicBezTo>
                <a:cubicBezTo>
                  <a:pt x="4249" y="3054"/>
                  <a:pt x="4086" y="3217"/>
                  <a:pt x="3888" y="32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7584343" y="8887203"/>
            <a:ext cx="4332576" cy="3262922"/>
          </a:xfrm>
          <a:custGeom>
            <a:avLst/>
            <a:gdLst/>
            <a:ahLst/>
            <a:cxnLst/>
            <a:rect l="l" t="t" r="r" b="b"/>
            <a:pathLst>
              <a:path w="4250" h="3201" extrusionOk="0">
                <a:moveTo>
                  <a:pt x="3887" y="3200"/>
                </a:moveTo>
                <a:lnTo>
                  <a:pt x="3887" y="3200"/>
                </a:lnTo>
                <a:cubicBezTo>
                  <a:pt x="0" y="3200"/>
                  <a:pt x="0" y="3200"/>
                  <a:pt x="0" y="3200"/>
                </a:cubicBezTo>
                <a:cubicBezTo>
                  <a:pt x="0" y="0"/>
                  <a:pt x="0" y="0"/>
                  <a:pt x="0" y="0"/>
                </a:cubicBezTo>
                <a:cubicBezTo>
                  <a:pt x="3887" y="0"/>
                  <a:pt x="3887" y="0"/>
                  <a:pt x="3887" y="0"/>
                </a:cubicBezTo>
                <a:cubicBezTo>
                  <a:pt x="4086" y="0"/>
                  <a:pt x="4249" y="163"/>
                  <a:pt x="4249" y="361"/>
                </a:cubicBezTo>
                <a:cubicBezTo>
                  <a:pt x="4249" y="2838"/>
                  <a:pt x="4249" y="2838"/>
                  <a:pt x="4249" y="2838"/>
                </a:cubicBezTo>
                <a:cubicBezTo>
                  <a:pt x="4249" y="3037"/>
                  <a:pt x="4086" y="3200"/>
                  <a:pt x="3887" y="320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12298940" y="4523170"/>
            <a:ext cx="4332579" cy="3262922"/>
          </a:xfrm>
          <a:custGeom>
            <a:avLst/>
            <a:gdLst/>
            <a:ahLst/>
            <a:cxnLst/>
            <a:rect l="l" t="t" r="r" b="b"/>
            <a:pathLst>
              <a:path w="4249" h="3200" extrusionOk="0">
                <a:moveTo>
                  <a:pt x="4248" y="3199"/>
                </a:moveTo>
                <a:lnTo>
                  <a:pt x="4248" y="3199"/>
                </a:lnTo>
                <a:cubicBezTo>
                  <a:pt x="361" y="3199"/>
                  <a:pt x="361" y="3199"/>
                  <a:pt x="361" y="3199"/>
                </a:cubicBezTo>
                <a:cubicBezTo>
                  <a:pt x="162" y="3199"/>
                  <a:pt x="0" y="3036"/>
                  <a:pt x="0" y="283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163"/>
                  <a:pt x="162" y="0"/>
                  <a:pt x="361" y="0"/>
                </a:cubicBezTo>
                <a:cubicBezTo>
                  <a:pt x="4248" y="0"/>
                  <a:pt x="4248" y="0"/>
                  <a:pt x="4248" y="0"/>
                </a:cubicBezTo>
                <a:lnTo>
                  <a:pt x="4248" y="3199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12447253" y="8887203"/>
            <a:ext cx="4332576" cy="3262922"/>
          </a:xfrm>
          <a:custGeom>
            <a:avLst/>
            <a:gdLst/>
            <a:ahLst/>
            <a:cxnLst/>
            <a:rect l="l" t="t" r="r" b="b"/>
            <a:pathLst>
              <a:path w="4250" h="3201" extrusionOk="0">
                <a:moveTo>
                  <a:pt x="4249" y="3200"/>
                </a:moveTo>
                <a:lnTo>
                  <a:pt x="4249" y="3200"/>
                </a:lnTo>
                <a:cubicBezTo>
                  <a:pt x="362" y="3200"/>
                  <a:pt x="362" y="3200"/>
                  <a:pt x="362" y="3200"/>
                </a:cubicBezTo>
                <a:cubicBezTo>
                  <a:pt x="163" y="3200"/>
                  <a:pt x="0" y="3037"/>
                  <a:pt x="0" y="2838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163"/>
                  <a:pt x="163" y="0"/>
                  <a:pt x="362" y="0"/>
                </a:cubicBezTo>
                <a:cubicBezTo>
                  <a:pt x="4249" y="0"/>
                  <a:pt x="4249" y="0"/>
                  <a:pt x="4249" y="0"/>
                </a:cubicBezTo>
                <a:lnTo>
                  <a:pt x="4249" y="320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4330418" y="4469237"/>
            <a:ext cx="3649437" cy="3649425"/>
          </a:xfrm>
          <a:custGeom>
            <a:avLst/>
            <a:gdLst/>
            <a:ahLst/>
            <a:cxnLst/>
            <a:rect l="l" t="t" r="r" b="b"/>
            <a:pathLst>
              <a:path w="3581" h="3579" extrusionOk="0">
                <a:moveTo>
                  <a:pt x="3417" y="1238"/>
                </a:moveTo>
                <a:lnTo>
                  <a:pt x="3417" y="1238"/>
                </a:lnTo>
                <a:cubicBezTo>
                  <a:pt x="3372" y="1238"/>
                  <a:pt x="3327" y="1274"/>
                  <a:pt x="3300" y="1337"/>
                </a:cubicBezTo>
                <a:cubicBezTo>
                  <a:pt x="3282" y="1337"/>
                  <a:pt x="3273" y="1337"/>
                  <a:pt x="3255" y="1337"/>
                </a:cubicBezTo>
                <a:cubicBezTo>
                  <a:pt x="3236" y="1337"/>
                  <a:pt x="3219" y="1329"/>
                  <a:pt x="3200" y="1329"/>
                </a:cubicBezTo>
                <a:cubicBezTo>
                  <a:pt x="3200" y="0"/>
                  <a:pt x="3200" y="0"/>
                  <a:pt x="3200" y="0"/>
                </a:cubicBezTo>
                <a:cubicBezTo>
                  <a:pt x="271" y="0"/>
                  <a:pt x="271" y="0"/>
                  <a:pt x="271" y="0"/>
                </a:cubicBezTo>
                <a:cubicBezTo>
                  <a:pt x="127" y="0"/>
                  <a:pt x="0" y="117"/>
                  <a:pt x="0" y="271"/>
                </a:cubicBezTo>
                <a:cubicBezTo>
                  <a:pt x="0" y="2964"/>
                  <a:pt x="0" y="2964"/>
                  <a:pt x="0" y="2964"/>
                </a:cubicBezTo>
                <a:cubicBezTo>
                  <a:pt x="0" y="3090"/>
                  <a:pt x="100" y="3199"/>
                  <a:pt x="226" y="3199"/>
                </a:cubicBezTo>
                <a:cubicBezTo>
                  <a:pt x="1401" y="3199"/>
                  <a:pt x="1401" y="3199"/>
                  <a:pt x="1401" y="3199"/>
                </a:cubicBezTo>
                <a:cubicBezTo>
                  <a:pt x="1411" y="3208"/>
                  <a:pt x="1420" y="3235"/>
                  <a:pt x="1420" y="3253"/>
                </a:cubicBezTo>
                <a:cubicBezTo>
                  <a:pt x="1420" y="3271"/>
                  <a:pt x="1420" y="3289"/>
                  <a:pt x="1411" y="3298"/>
                </a:cubicBezTo>
                <a:cubicBezTo>
                  <a:pt x="1356" y="3325"/>
                  <a:pt x="1311" y="3371"/>
                  <a:pt x="1311" y="3416"/>
                </a:cubicBezTo>
                <a:cubicBezTo>
                  <a:pt x="1311" y="3506"/>
                  <a:pt x="1437" y="3578"/>
                  <a:pt x="1600" y="3578"/>
                </a:cubicBezTo>
                <a:cubicBezTo>
                  <a:pt x="1754" y="3578"/>
                  <a:pt x="1890" y="3506"/>
                  <a:pt x="1890" y="3416"/>
                </a:cubicBezTo>
                <a:cubicBezTo>
                  <a:pt x="1890" y="3371"/>
                  <a:pt x="1844" y="3325"/>
                  <a:pt x="1790" y="3298"/>
                </a:cubicBezTo>
                <a:cubicBezTo>
                  <a:pt x="1781" y="3289"/>
                  <a:pt x="1781" y="3271"/>
                  <a:pt x="1781" y="3262"/>
                </a:cubicBezTo>
                <a:cubicBezTo>
                  <a:pt x="1781" y="3235"/>
                  <a:pt x="1790" y="3208"/>
                  <a:pt x="1799" y="3199"/>
                </a:cubicBezTo>
                <a:cubicBezTo>
                  <a:pt x="3200" y="3199"/>
                  <a:pt x="3200" y="3199"/>
                  <a:pt x="3200" y="3199"/>
                </a:cubicBezTo>
                <a:cubicBezTo>
                  <a:pt x="3200" y="1717"/>
                  <a:pt x="3200" y="1717"/>
                  <a:pt x="3200" y="1717"/>
                </a:cubicBezTo>
                <a:cubicBezTo>
                  <a:pt x="3219" y="1708"/>
                  <a:pt x="3236" y="1699"/>
                  <a:pt x="3255" y="1699"/>
                </a:cubicBezTo>
                <a:cubicBezTo>
                  <a:pt x="3273" y="1699"/>
                  <a:pt x="3282" y="1708"/>
                  <a:pt x="3300" y="1708"/>
                </a:cubicBezTo>
                <a:cubicBezTo>
                  <a:pt x="3327" y="1771"/>
                  <a:pt x="3372" y="1808"/>
                  <a:pt x="3417" y="1808"/>
                </a:cubicBezTo>
                <a:cubicBezTo>
                  <a:pt x="3508" y="1808"/>
                  <a:pt x="3580" y="1681"/>
                  <a:pt x="3580" y="1518"/>
                </a:cubicBezTo>
                <a:cubicBezTo>
                  <a:pt x="3580" y="1365"/>
                  <a:pt x="3508" y="1238"/>
                  <a:pt x="3417" y="123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16244998" y="4523170"/>
            <a:ext cx="3658431" cy="3649431"/>
          </a:xfrm>
          <a:custGeom>
            <a:avLst/>
            <a:gdLst/>
            <a:ahLst/>
            <a:cxnLst/>
            <a:rect l="l" t="t" r="r" b="b"/>
            <a:pathLst>
              <a:path w="3590" h="3580" extrusionOk="0">
                <a:moveTo>
                  <a:pt x="2187" y="3199"/>
                </a:moveTo>
                <a:lnTo>
                  <a:pt x="2187" y="3199"/>
                </a:lnTo>
                <a:cubicBezTo>
                  <a:pt x="3282" y="3199"/>
                  <a:pt x="3282" y="3199"/>
                  <a:pt x="3282" y="3199"/>
                </a:cubicBezTo>
                <a:cubicBezTo>
                  <a:pt x="3453" y="3199"/>
                  <a:pt x="3589" y="3064"/>
                  <a:pt x="3589" y="2892"/>
                </a:cubicBezTo>
                <a:cubicBezTo>
                  <a:pt x="3589" y="307"/>
                  <a:pt x="3589" y="307"/>
                  <a:pt x="3589" y="307"/>
                </a:cubicBezTo>
                <a:cubicBezTo>
                  <a:pt x="3589" y="136"/>
                  <a:pt x="3453" y="0"/>
                  <a:pt x="3282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389" y="1329"/>
                  <a:pt x="389" y="1329"/>
                  <a:pt x="389" y="1329"/>
                </a:cubicBezTo>
                <a:cubicBezTo>
                  <a:pt x="370" y="1329"/>
                  <a:pt x="353" y="1338"/>
                  <a:pt x="316" y="1338"/>
                </a:cubicBezTo>
                <a:cubicBezTo>
                  <a:pt x="307" y="1338"/>
                  <a:pt x="289" y="1338"/>
                  <a:pt x="280" y="1338"/>
                </a:cubicBezTo>
                <a:cubicBezTo>
                  <a:pt x="253" y="1275"/>
                  <a:pt x="208" y="1238"/>
                  <a:pt x="163" y="1238"/>
                </a:cubicBezTo>
                <a:cubicBezTo>
                  <a:pt x="72" y="1238"/>
                  <a:pt x="0" y="1365"/>
                  <a:pt x="0" y="1519"/>
                </a:cubicBezTo>
                <a:cubicBezTo>
                  <a:pt x="0" y="1681"/>
                  <a:pt x="72" y="1808"/>
                  <a:pt x="163" y="1808"/>
                </a:cubicBezTo>
                <a:cubicBezTo>
                  <a:pt x="208" y="1808"/>
                  <a:pt x="253" y="1772"/>
                  <a:pt x="280" y="1708"/>
                </a:cubicBezTo>
                <a:cubicBezTo>
                  <a:pt x="289" y="1708"/>
                  <a:pt x="307" y="1708"/>
                  <a:pt x="316" y="1708"/>
                </a:cubicBezTo>
                <a:cubicBezTo>
                  <a:pt x="353" y="1708"/>
                  <a:pt x="370" y="1717"/>
                  <a:pt x="389" y="1717"/>
                </a:cubicBezTo>
                <a:cubicBezTo>
                  <a:pt x="389" y="3199"/>
                  <a:pt x="389" y="3199"/>
                  <a:pt x="389" y="3199"/>
                </a:cubicBezTo>
                <a:cubicBezTo>
                  <a:pt x="1790" y="3199"/>
                  <a:pt x="1790" y="3199"/>
                  <a:pt x="1790" y="3199"/>
                </a:cubicBezTo>
                <a:cubicBezTo>
                  <a:pt x="1799" y="3208"/>
                  <a:pt x="1808" y="3235"/>
                  <a:pt x="1808" y="3262"/>
                </a:cubicBezTo>
                <a:cubicBezTo>
                  <a:pt x="1808" y="3271"/>
                  <a:pt x="1799" y="3290"/>
                  <a:pt x="1799" y="3298"/>
                </a:cubicBezTo>
                <a:cubicBezTo>
                  <a:pt x="1736" y="3326"/>
                  <a:pt x="1699" y="3371"/>
                  <a:pt x="1699" y="3425"/>
                </a:cubicBezTo>
                <a:cubicBezTo>
                  <a:pt x="1699" y="3506"/>
                  <a:pt x="1826" y="3579"/>
                  <a:pt x="1989" y="3579"/>
                </a:cubicBezTo>
                <a:cubicBezTo>
                  <a:pt x="2142" y="3579"/>
                  <a:pt x="2269" y="3506"/>
                  <a:pt x="2269" y="3425"/>
                </a:cubicBezTo>
                <a:cubicBezTo>
                  <a:pt x="2269" y="3371"/>
                  <a:pt x="2233" y="3335"/>
                  <a:pt x="2178" y="3298"/>
                </a:cubicBezTo>
                <a:cubicBezTo>
                  <a:pt x="2170" y="3290"/>
                  <a:pt x="2170" y="3281"/>
                  <a:pt x="2170" y="3262"/>
                </a:cubicBezTo>
                <a:cubicBezTo>
                  <a:pt x="2170" y="3235"/>
                  <a:pt x="2178" y="3217"/>
                  <a:pt x="2187" y="319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16379830" y="8887203"/>
            <a:ext cx="3658428" cy="3262922"/>
          </a:xfrm>
          <a:custGeom>
            <a:avLst/>
            <a:gdLst/>
            <a:ahLst/>
            <a:cxnLst/>
            <a:rect l="l" t="t" r="r" b="b"/>
            <a:pathLst>
              <a:path w="3589" h="3201" extrusionOk="0">
                <a:moveTo>
                  <a:pt x="162" y="1320"/>
                </a:moveTo>
                <a:lnTo>
                  <a:pt x="162" y="1320"/>
                </a:lnTo>
                <a:cubicBezTo>
                  <a:pt x="207" y="1320"/>
                  <a:pt x="253" y="1356"/>
                  <a:pt x="280" y="1419"/>
                </a:cubicBezTo>
                <a:cubicBezTo>
                  <a:pt x="289" y="1419"/>
                  <a:pt x="307" y="1419"/>
                  <a:pt x="316" y="1419"/>
                </a:cubicBezTo>
                <a:cubicBezTo>
                  <a:pt x="352" y="1419"/>
                  <a:pt x="379" y="1410"/>
                  <a:pt x="388" y="1401"/>
                </a:cubicBezTo>
                <a:cubicBezTo>
                  <a:pt x="388" y="0"/>
                  <a:pt x="388" y="0"/>
                  <a:pt x="388" y="0"/>
                </a:cubicBezTo>
                <a:cubicBezTo>
                  <a:pt x="3281" y="0"/>
                  <a:pt x="3281" y="0"/>
                  <a:pt x="3281" y="0"/>
                </a:cubicBezTo>
                <a:cubicBezTo>
                  <a:pt x="3453" y="0"/>
                  <a:pt x="3588" y="135"/>
                  <a:pt x="3588" y="307"/>
                </a:cubicBezTo>
                <a:cubicBezTo>
                  <a:pt x="3588" y="2902"/>
                  <a:pt x="3588" y="2902"/>
                  <a:pt x="3588" y="2902"/>
                </a:cubicBezTo>
                <a:cubicBezTo>
                  <a:pt x="3588" y="3064"/>
                  <a:pt x="3453" y="3200"/>
                  <a:pt x="3281" y="3200"/>
                </a:cubicBezTo>
                <a:cubicBezTo>
                  <a:pt x="388" y="3200"/>
                  <a:pt x="388" y="3200"/>
                  <a:pt x="388" y="3200"/>
                </a:cubicBezTo>
                <a:cubicBezTo>
                  <a:pt x="388" y="1799"/>
                  <a:pt x="388" y="1799"/>
                  <a:pt x="388" y="1799"/>
                </a:cubicBezTo>
                <a:cubicBezTo>
                  <a:pt x="379" y="1799"/>
                  <a:pt x="352" y="1790"/>
                  <a:pt x="325" y="1790"/>
                </a:cubicBezTo>
                <a:cubicBezTo>
                  <a:pt x="307" y="1781"/>
                  <a:pt x="298" y="1790"/>
                  <a:pt x="280" y="1790"/>
                </a:cubicBezTo>
                <a:cubicBezTo>
                  <a:pt x="253" y="1853"/>
                  <a:pt x="207" y="1889"/>
                  <a:pt x="162" y="1889"/>
                </a:cubicBezTo>
                <a:cubicBezTo>
                  <a:pt x="72" y="1889"/>
                  <a:pt x="0" y="1763"/>
                  <a:pt x="0" y="1600"/>
                </a:cubicBezTo>
                <a:cubicBezTo>
                  <a:pt x="0" y="1446"/>
                  <a:pt x="72" y="1320"/>
                  <a:pt x="162" y="132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4321429" y="8500687"/>
            <a:ext cx="3658431" cy="4044944"/>
          </a:xfrm>
          <a:custGeom>
            <a:avLst/>
            <a:gdLst/>
            <a:ahLst/>
            <a:cxnLst/>
            <a:rect l="l" t="t" r="r" b="b"/>
            <a:pathLst>
              <a:path w="3590" h="3970" extrusionOk="0">
                <a:moveTo>
                  <a:pt x="1890" y="3806"/>
                </a:moveTo>
                <a:lnTo>
                  <a:pt x="1890" y="3806"/>
                </a:lnTo>
                <a:cubicBezTo>
                  <a:pt x="1890" y="3761"/>
                  <a:pt x="1844" y="3716"/>
                  <a:pt x="1790" y="3688"/>
                </a:cubicBezTo>
                <a:cubicBezTo>
                  <a:pt x="1781" y="3670"/>
                  <a:pt x="1781" y="3661"/>
                  <a:pt x="1781" y="3643"/>
                </a:cubicBezTo>
                <a:cubicBezTo>
                  <a:pt x="1781" y="3616"/>
                  <a:pt x="1790" y="3598"/>
                  <a:pt x="1799" y="3580"/>
                </a:cubicBezTo>
                <a:cubicBezTo>
                  <a:pt x="3200" y="3580"/>
                  <a:pt x="3200" y="3580"/>
                  <a:pt x="3200" y="3580"/>
                </a:cubicBezTo>
                <a:cubicBezTo>
                  <a:pt x="3200" y="2179"/>
                  <a:pt x="3200" y="2179"/>
                  <a:pt x="3200" y="2179"/>
                </a:cubicBezTo>
                <a:cubicBezTo>
                  <a:pt x="3209" y="2179"/>
                  <a:pt x="3237" y="2170"/>
                  <a:pt x="3264" y="2170"/>
                </a:cubicBezTo>
                <a:cubicBezTo>
                  <a:pt x="3282" y="2170"/>
                  <a:pt x="3291" y="2170"/>
                  <a:pt x="3309" y="2170"/>
                </a:cubicBezTo>
                <a:cubicBezTo>
                  <a:pt x="3336" y="2233"/>
                  <a:pt x="3381" y="2269"/>
                  <a:pt x="3426" y="2269"/>
                </a:cubicBezTo>
                <a:cubicBezTo>
                  <a:pt x="3517" y="2269"/>
                  <a:pt x="3589" y="2143"/>
                  <a:pt x="3589" y="1980"/>
                </a:cubicBezTo>
                <a:cubicBezTo>
                  <a:pt x="3589" y="1826"/>
                  <a:pt x="3517" y="1700"/>
                  <a:pt x="3426" y="1700"/>
                </a:cubicBezTo>
                <a:cubicBezTo>
                  <a:pt x="3381" y="1700"/>
                  <a:pt x="3336" y="1736"/>
                  <a:pt x="3309" y="1799"/>
                </a:cubicBezTo>
                <a:cubicBezTo>
                  <a:pt x="3291" y="1799"/>
                  <a:pt x="3282" y="1799"/>
                  <a:pt x="3264" y="1799"/>
                </a:cubicBezTo>
                <a:cubicBezTo>
                  <a:pt x="3237" y="1799"/>
                  <a:pt x="3209" y="1790"/>
                  <a:pt x="3200" y="1781"/>
                </a:cubicBezTo>
                <a:cubicBezTo>
                  <a:pt x="3200" y="380"/>
                  <a:pt x="3200" y="380"/>
                  <a:pt x="3200" y="380"/>
                </a:cubicBezTo>
                <a:cubicBezTo>
                  <a:pt x="1799" y="380"/>
                  <a:pt x="1799" y="380"/>
                  <a:pt x="1799" y="380"/>
                </a:cubicBezTo>
                <a:cubicBezTo>
                  <a:pt x="1790" y="371"/>
                  <a:pt x="1781" y="344"/>
                  <a:pt x="1781" y="317"/>
                </a:cubicBezTo>
                <a:cubicBezTo>
                  <a:pt x="1781" y="307"/>
                  <a:pt x="1781" y="289"/>
                  <a:pt x="1790" y="281"/>
                </a:cubicBezTo>
                <a:cubicBezTo>
                  <a:pt x="1844" y="253"/>
                  <a:pt x="1890" y="208"/>
                  <a:pt x="1890" y="163"/>
                </a:cubicBezTo>
                <a:cubicBezTo>
                  <a:pt x="1890" y="73"/>
                  <a:pt x="1754" y="0"/>
                  <a:pt x="1600" y="0"/>
                </a:cubicBezTo>
                <a:cubicBezTo>
                  <a:pt x="1437" y="0"/>
                  <a:pt x="1311" y="73"/>
                  <a:pt x="1311" y="163"/>
                </a:cubicBezTo>
                <a:cubicBezTo>
                  <a:pt x="1311" y="208"/>
                  <a:pt x="1356" y="253"/>
                  <a:pt x="1410" y="281"/>
                </a:cubicBezTo>
                <a:cubicBezTo>
                  <a:pt x="1420" y="289"/>
                  <a:pt x="1420" y="307"/>
                  <a:pt x="1420" y="326"/>
                </a:cubicBezTo>
                <a:cubicBezTo>
                  <a:pt x="1420" y="344"/>
                  <a:pt x="1410" y="371"/>
                  <a:pt x="1401" y="380"/>
                </a:cubicBezTo>
                <a:cubicBezTo>
                  <a:pt x="226" y="380"/>
                  <a:pt x="226" y="380"/>
                  <a:pt x="226" y="380"/>
                </a:cubicBezTo>
                <a:cubicBezTo>
                  <a:pt x="100" y="380"/>
                  <a:pt x="0" y="488"/>
                  <a:pt x="0" y="615"/>
                </a:cubicBezTo>
                <a:cubicBezTo>
                  <a:pt x="0" y="3354"/>
                  <a:pt x="0" y="3354"/>
                  <a:pt x="0" y="3354"/>
                </a:cubicBezTo>
                <a:cubicBezTo>
                  <a:pt x="0" y="3481"/>
                  <a:pt x="100" y="3580"/>
                  <a:pt x="226" y="3580"/>
                </a:cubicBezTo>
                <a:cubicBezTo>
                  <a:pt x="1401" y="3580"/>
                  <a:pt x="1401" y="3580"/>
                  <a:pt x="1401" y="3580"/>
                </a:cubicBezTo>
                <a:cubicBezTo>
                  <a:pt x="1410" y="3598"/>
                  <a:pt x="1420" y="3616"/>
                  <a:pt x="1420" y="3643"/>
                </a:cubicBezTo>
                <a:cubicBezTo>
                  <a:pt x="1420" y="3661"/>
                  <a:pt x="1420" y="3670"/>
                  <a:pt x="1410" y="3680"/>
                </a:cubicBezTo>
                <a:cubicBezTo>
                  <a:pt x="1356" y="3716"/>
                  <a:pt x="1311" y="3761"/>
                  <a:pt x="1311" y="3806"/>
                </a:cubicBezTo>
                <a:cubicBezTo>
                  <a:pt x="1311" y="3896"/>
                  <a:pt x="1437" y="3969"/>
                  <a:pt x="1600" y="3969"/>
                </a:cubicBezTo>
                <a:cubicBezTo>
                  <a:pt x="1754" y="3969"/>
                  <a:pt x="1890" y="3896"/>
                  <a:pt x="1890" y="380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7746119" y="5516424"/>
            <a:ext cx="1141568" cy="1411232"/>
          </a:xfrm>
          <a:custGeom>
            <a:avLst/>
            <a:gdLst/>
            <a:ahLst/>
            <a:cxnLst/>
            <a:rect l="l" t="t" r="r" b="b"/>
            <a:pathLst>
              <a:path w="1122" h="1383" extrusionOk="0">
                <a:moveTo>
                  <a:pt x="1121" y="389"/>
                </a:moveTo>
                <a:lnTo>
                  <a:pt x="1121" y="389"/>
                </a:lnTo>
                <a:cubicBezTo>
                  <a:pt x="1121" y="380"/>
                  <a:pt x="1121" y="371"/>
                  <a:pt x="1112" y="353"/>
                </a:cubicBezTo>
                <a:cubicBezTo>
                  <a:pt x="760" y="18"/>
                  <a:pt x="760" y="18"/>
                  <a:pt x="760" y="18"/>
                </a:cubicBezTo>
                <a:cubicBezTo>
                  <a:pt x="751" y="9"/>
                  <a:pt x="733" y="0"/>
                  <a:pt x="724" y="0"/>
                </a:cubicBezTo>
                <a:lnTo>
                  <a:pt x="724" y="0"/>
                </a:lnTo>
                <a:cubicBezTo>
                  <a:pt x="64" y="0"/>
                  <a:pt x="64" y="0"/>
                  <a:pt x="64" y="0"/>
                </a:cubicBezTo>
                <a:cubicBezTo>
                  <a:pt x="27" y="0"/>
                  <a:pt x="0" y="45"/>
                  <a:pt x="0" y="91"/>
                </a:cubicBezTo>
                <a:cubicBezTo>
                  <a:pt x="0" y="1337"/>
                  <a:pt x="0" y="1337"/>
                  <a:pt x="0" y="1337"/>
                </a:cubicBezTo>
                <a:cubicBezTo>
                  <a:pt x="0" y="1364"/>
                  <a:pt x="18" y="1382"/>
                  <a:pt x="46" y="1382"/>
                </a:cubicBezTo>
                <a:cubicBezTo>
                  <a:pt x="1076" y="1382"/>
                  <a:pt x="1076" y="1382"/>
                  <a:pt x="1076" y="1382"/>
                </a:cubicBezTo>
                <a:cubicBezTo>
                  <a:pt x="1103" y="1382"/>
                  <a:pt x="1121" y="1364"/>
                  <a:pt x="1121" y="1337"/>
                </a:cubicBezTo>
                <a:cubicBezTo>
                  <a:pt x="1121" y="398"/>
                  <a:pt x="1121" y="398"/>
                  <a:pt x="1121" y="398"/>
                </a:cubicBezTo>
                <a:lnTo>
                  <a:pt x="1121" y="389"/>
                </a:lnTo>
                <a:close/>
                <a:moveTo>
                  <a:pt x="769" y="335"/>
                </a:moveTo>
                <a:lnTo>
                  <a:pt x="769" y="335"/>
                </a:lnTo>
                <a:cubicBezTo>
                  <a:pt x="769" y="163"/>
                  <a:pt x="769" y="163"/>
                  <a:pt x="769" y="163"/>
                </a:cubicBezTo>
                <a:cubicBezTo>
                  <a:pt x="950" y="335"/>
                  <a:pt x="950" y="335"/>
                  <a:pt x="950" y="335"/>
                </a:cubicBezTo>
                <a:lnTo>
                  <a:pt x="769" y="335"/>
                </a:lnTo>
                <a:close/>
                <a:moveTo>
                  <a:pt x="91" y="1292"/>
                </a:moveTo>
                <a:lnTo>
                  <a:pt x="91" y="1292"/>
                </a:lnTo>
                <a:cubicBezTo>
                  <a:pt x="91" y="100"/>
                  <a:pt x="91" y="100"/>
                  <a:pt x="91" y="100"/>
                </a:cubicBezTo>
                <a:cubicBezTo>
                  <a:pt x="678" y="100"/>
                  <a:pt x="678" y="100"/>
                  <a:pt x="678" y="100"/>
                </a:cubicBezTo>
                <a:cubicBezTo>
                  <a:pt x="678" y="380"/>
                  <a:pt x="678" y="380"/>
                  <a:pt x="678" y="380"/>
                </a:cubicBezTo>
                <a:cubicBezTo>
                  <a:pt x="678" y="407"/>
                  <a:pt x="697" y="425"/>
                  <a:pt x="724" y="425"/>
                </a:cubicBezTo>
                <a:cubicBezTo>
                  <a:pt x="1022" y="425"/>
                  <a:pt x="1022" y="425"/>
                  <a:pt x="1022" y="425"/>
                </a:cubicBezTo>
                <a:lnTo>
                  <a:pt x="1031" y="425"/>
                </a:lnTo>
                <a:cubicBezTo>
                  <a:pt x="1031" y="1292"/>
                  <a:pt x="1031" y="1292"/>
                  <a:pt x="1031" y="1292"/>
                </a:cubicBezTo>
                <a:lnTo>
                  <a:pt x="91" y="12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8020272" y="6087211"/>
            <a:ext cx="588762" cy="94380"/>
          </a:xfrm>
          <a:custGeom>
            <a:avLst/>
            <a:gdLst/>
            <a:ahLst/>
            <a:cxnLst/>
            <a:rect l="l" t="t" r="r" b="b"/>
            <a:pathLst>
              <a:path w="579" h="91" extrusionOk="0">
                <a:moveTo>
                  <a:pt x="533" y="0"/>
                </a:moveTo>
                <a:lnTo>
                  <a:pt x="533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60" y="90"/>
                  <a:pt x="578" y="72"/>
                  <a:pt x="578" y="45"/>
                </a:cubicBezTo>
                <a:cubicBezTo>
                  <a:pt x="578" y="18"/>
                  <a:pt x="560" y="0"/>
                  <a:pt x="533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18020272" y="6338896"/>
            <a:ext cx="588762" cy="94380"/>
          </a:xfrm>
          <a:custGeom>
            <a:avLst/>
            <a:gdLst/>
            <a:ahLst/>
            <a:cxnLst/>
            <a:rect l="l" t="t" r="r" b="b"/>
            <a:pathLst>
              <a:path w="579" h="91" extrusionOk="0">
                <a:moveTo>
                  <a:pt x="533" y="0"/>
                </a:moveTo>
                <a:lnTo>
                  <a:pt x="533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533" y="90"/>
                  <a:pt x="533" y="90"/>
                  <a:pt x="533" y="90"/>
                </a:cubicBezTo>
                <a:cubicBezTo>
                  <a:pt x="560" y="90"/>
                  <a:pt x="578" y="72"/>
                  <a:pt x="578" y="45"/>
                </a:cubicBezTo>
                <a:cubicBezTo>
                  <a:pt x="578" y="18"/>
                  <a:pt x="560" y="0"/>
                  <a:pt x="533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18020272" y="6577096"/>
            <a:ext cx="588762" cy="103369"/>
          </a:xfrm>
          <a:custGeom>
            <a:avLst/>
            <a:gdLst/>
            <a:ahLst/>
            <a:cxnLst/>
            <a:rect l="l" t="t" r="r" b="b"/>
            <a:pathLst>
              <a:path w="579" h="100" extrusionOk="0">
                <a:moveTo>
                  <a:pt x="533" y="0"/>
                </a:moveTo>
                <a:lnTo>
                  <a:pt x="533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81"/>
                  <a:pt x="18" y="99"/>
                  <a:pt x="45" y="99"/>
                </a:cubicBezTo>
                <a:cubicBezTo>
                  <a:pt x="533" y="99"/>
                  <a:pt x="533" y="99"/>
                  <a:pt x="533" y="99"/>
                </a:cubicBezTo>
                <a:cubicBezTo>
                  <a:pt x="560" y="99"/>
                  <a:pt x="578" y="81"/>
                  <a:pt x="578" y="54"/>
                </a:cubicBezTo>
                <a:cubicBezTo>
                  <a:pt x="578" y="27"/>
                  <a:pt x="560" y="0"/>
                  <a:pt x="533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5296709" y="5507436"/>
            <a:ext cx="1253925" cy="1370779"/>
          </a:xfrm>
          <a:custGeom>
            <a:avLst/>
            <a:gdLst/>
            <a:ahLst/>
            <a:cxnLst/>
            <a:rect l="l" t="t" r="r" b="b"/>
            <a:pathLst>
              <a:path w="1231" h="1347" extrusionOk="0">
                <a:moveTo>
                  <a:pt x="1230" y="615"/>
                </a:moveTo>
                <a:lnTo>
                  <a:pt x="1230" y="615"/>
                </a:lnTo>
                <a:cubicBezTo>
                  <a:pt x="1230" y="452"/>
                  <a:pt x="1167" y="299"/>
                  <a:pt x="1049" y="181"/>
                </a:cubicBezTo>
                <a:cubicBezTo>
                  <a:pt x="932" y="63"/>
                  <a:pt x="778" y="0"/>
                  <a:pt x="615" y="0"/>
                </a:cubicBezTo>
                <a:cubicBezTo>
                  <a:pt x="452" y="0"/>
                  <a:pt x="299" y="63"/>
                  <a:pt x="181" y="181"/>
                </a:cubicBezTo>
                <a:cubicBezTo>
                  <a:pt x="73" y="299"/>
                  <a:pt x="0" y="452"/>
                  <a:pt x="0" y="615"/>
                </a:cubicBezTo>
                <a:cubicBezTo>
                  <a:pt x="0" y="778"/>
                  <a:pt x="73" y="931"/>
                  <a:pt x="181" y="1040"/>
                </a:cubicBezTo>
                <a:cubicBezTo>
                  <a:pt x="199" y="1058"/>
                  <a:pt x="208" y="1067"/>
                  <a:pt x="217" y="1076"/>
                </a:cubicBezTo>
                <a:cubicBezTo>
                  <a:pt x="136" y="1283"/>
                  <a:pt x="136" y="1283"/>
                  <a:pt x="136" y="1283"/>
                </a:cubicBezTo>
                <a:cubicBezTo>
                  <a:pt x="127" y="1310"/>
                  <a:pt x="145" y="1337"/>
                  <a:pt x="163" y="1346"/>
                </a:cubicBezTo>
                <a:cubicBezTo>
                  <a:pt x="172" y="1346"/>
                  <a:pt x="181" y="1346"/>
                  <a:pt x="181" y="1346"/>
                </a:cubicBezTo>
                <a:cubicBezTo>
                  <a:pt x="199" y="1346"/>
                  <a:pt x="217" y="1337"/>
                  <a:pt x="226" y="1319"/>
                </a:cubicBezTo>
                <a:cubicBezTo>
                  <a:pt x="299" y="1130"/>
                  <a:pt x="299" y="1130"/>
                  <a:pt x="299" y="1130"/>
                </a:cubicBezTo>
                <a:cubicBezTo>
                  <a:pt x="389" y="1194"/>
                  <a:pt x="498" y="1220"/>
                  <a:pt x="615" y="1220"/>
                </a:cubicBezTo>
                <a:cubicBezTo>
                  <a:pt x="733" y="1220"/>
                  <a:pt x="841" y="1194"/>
                  <a:pt x="932" y="1139"/>
                </a:cubicBezTo>
                <a:cubicBezTo>
                  <a:pt x="1004" y="1319"/>
                  <a:pt x="1004" y="1319"/>
                  <a:pt x="1004" y="1319"/>
                </a:cubicBezTo>
                <a:cubicBezTo>
                  <a:pt x="1004" y="1337"/>
                  <a:pt x="1022" y="1346"/>
                  <a:pt x="1049" y="1346"/>
                </a:cubicBezTo>
                <a:lnTo>
                  <a:pt x="1058" y="1346"/>
                </a:lnTo>
                <a:cubicBezTo>
                  <a:pt x="1085" y="1337"/>
                  <a:pt x="1094" y="1310"/>
                  <a:pt x="1085" y="1283"/>
                </a:cubicBezTo>
                <a:cubicBezTo>
                  <a:pt x="1013" y="1076"/>
                  <a:pt x="1013" y="1076"/>
                  <a:pt x="1013" y="1076"/>
                </a:cubicBezTo>
                <a:cubicBezTo>
                  <a:pt x="1022" y="1067"/>
                  <a:pt x="1040" y="1058"/>
                  <a:pt x="1049" y="1040"/>
                </a:cubicBezTo>
                <a:cubicBezTo>
                  <a:pt x="1167" y="931"/>
                  <a:pt x="1230" y="778"/>
                  <a:pt x="1230" y="615"/>
                </a:cubicBezTo>
                <a:close/>
                <a:moveTo>
                  <a:pt x="254" y="976"/>
                </a:moveTo>
                <a:lnTo>
                  <a:pt x="254" y="976"/>
                </a:lnTo>
                <a:cubicBezTo>
                  <a:pt x="154" y="877"/>
                  <a:pt x="100" y="750"/>
                  <a:pt x="100" y="615"/>
                </a:cubicBezTo>
                <a:cubicBezTo>
                  <a:pt x="100" y="470"/>
                  <a:pt x="154" y="344"/>
                  <a:pt x="254" y="244"/>
                </a:cubicBezTo>
                <a:cubicBezTo>
                  <a:pt x="344" y="145"/>
                  <a:pt x="479" y="91"/>
                  <a:pt x="615" y="91"/>
                </a:cubicBezTo>
                <a:cubicBezTo>
                  <a:pt x="751" y="91"/>
                  <a:pt x="886" y="145"/>
                  <a:pt x="986" y="244"/>
                </a:cubicBezTo>
                <a:cubicBezTo>
                  <a:pt x="1076" y="344"/>
                  <a:pt x="1130" y="470"/>
                  <a:pt x="1130" y="615"/>
                </a:cubicBezTo>
                <a:cubicBezTo>
                  <a:pt x="1130" y="750"/>
                  <a:pt x="1076" y="877"/>
                  <a:pt x="986" y="976"/>
                </a:cubicBezTo>
                <a:cubicBezTo>
                  <a:pt x="886" y="1076"/>
                  <a:pt x="751" y="1130"/>
                  <a:pt x="615" y="1130"/>
                </a:cubicBezTo>
                <a:cubicBezTo>
                  <a:pt x="479" y="1130"/>
                  <a:pt x="344" y="1076"/>
                  <a:pt x="254" y="9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5638281" y="5768109"/>
            <a:ext cx="647189" cy="404493"/>
          </a:xfrm>
          <a:custGeom>
            <a:avLst/>
            <a:gdLst/>
            <a:ahLst/>
            <a:cxnLst/>
            <a:rect l="l" t="t" r="r" b="b"/>
            <a:pathLst>
              <a:path w="634" h="399" extrusionOk="0">
                <a:moveTo>
                  <a:pt x="551" y="18"/>
                </a:moveTo>
                <a:lnTo>
                  <a:pt x="551" y="18"/>
                </a:lnTo>
                <a:cubicBezTo>
                  <a:pt x="253" y="308"/>
                  <a:pt x="253" y="308"/>
                  <a:pt x="253" y="308"/>
                </a:cubicBezTo>
                <a:cubicBezTo>
                  <a:pt x="45" y="308"/>
                  <a:pt x="45" y="308"/>
                  <a:pt x="45" y="308"/>
                </a:cubicBezTo>
                <a:cubicBezTo>
                  <a:pt x="27" y="308"/>
                  <a:pt x="0" y="326"/>
                  <a:pt x="0" y="353"/>
                </a:cubicBezTo>
                <a:cubicBezTo>
                  <a:pt x="0" y="380"/>
                  <a:pt x="27" y="398"/>
                  <a:pt x="45" y="398"/>
                </a:cubicBezTo>
                <a:cubicBezTo>
                  <a:pt x="271" y="398"/>
                  <a:pt x="271" y="398"/>
                  <a:pt x="271" y="398"/>
                </a:cubicBezTo>
                <a:cubicBezTo>
                  <a:pt x="289" y="398"/>
                  <a:pt x="307" y="398"/>
                  <a:pt x="316" y="380"/>
                </a:cubicBezTo>
                <a:cubicBezTo>
                  <a:pt x="615" y="82"/>
                  <a:pt x="615" y="82"/>
                  <a:pt x="615" y="82"/>
                </a:cubicBezTo>
                <a:cubicBezTo>
                  <a:pt x="633" y="63"/>
                  <a:pt x="633" y="37"/>
                  <a:pt x="615" y="18"/>
                </a:cubicBezTo>
                <a:cubicBezTo>
                  <a:pt x="597" y="0"/>
                  <a:pt x="569" y="0"/>
                  <a:pt x="551" y="1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6348392" y="5444514"/>
            <a:ext cx="260674" cy="260674"/>
          </a:xfrm>
          <a:custGeom>
            <a:avLst/>
            <a:gdLst/>
            <a:ahLst/>
            <a:cxnLst/>
            <a:rect l="l" t="t" r="r" b="b"/>
            <a:pathLst>
              <a:path w="254" h="254" extrusionOk="0">
                <a:moveTo>
                  <a:pt x="226" y="208"/>
                </a:moveTo>
                <a:lnTo>
                  <a:pt x="226" y="208"/>
                </a:lnTo>
                <a:lnTo>
                  <a:pt x="226" y="208"/>
                </a:lnTo>
                <a:cubicBezTo>
                  <a:pt x="217" y="235"/>
                  <a:pt x="190" y="253"/>
                  <a:pt x="163" y="253"/>
                </a:cubicBezTo>
                <a:cubicBezTo>
                  <a:pt x="154" y="253"/>
                  <a:pt x="154" y="253"/>
                  <a:pt x="144" y="253"/>
                </a:cubicBezTo>
                <a:cubicBezTo>
                  <a:pt x="127" y="253"/>
                  <a:pt x="108" y="253"/>
                  <a:pt x="90" y="244"/>
                </a:cubicBezTo>
                <a:lnTo>
                  <a:pt x="90" y="244"/>
                </a:lnTo>
                <a:cubicBezTo>
                  <a:pt x="81" y="235"/>
                  <a:pt x="81" y="235"/>
                  <a:pt x="72" y="235"/>
                </a:cubicBezTo>
                <a:cubicBezTo>
                  <a:pt x="72" y="226"/>
                  <a:pt x="72" y="226"/>
                  <a:pt x="72" y="226"/>
                </a:cubicBezTo>
                <a:cubicBezTo>
                  <a:pt x="27" y="181"/>
                  <a:pt x="27" y="181"/>
                  <a:pt x="27" y="181"/>
                </a:cubicBezTo>
                <a:cubicBezTo>
                  <a:pt x="9" y="163"/>
                  <a:pt x="0" y="136"/>
                  <a:pt x="0" y="108"/>
                </a:cubicBezTo>
                <a:cubicBezTo>
                  <a:pt x="0" y="90"/>
                  <a:pt x="9" y="63"/>
                  <a:pt x="27" y="45"/>
                </a:cubicBezTo>
                <a:cubicBezTo>
                  <a:pt x="36" y="36"/>
                  <a:pt x="36" y="36"/>
                  <a:pt x="36" y="36"/>
                </a:cubicBezTo>
                <a:cubicBezTo>
                  <a:pt x="72" y="0"/>
                  <a:pt x="127" y="0"/>
                  <a:pt x="163" y="36"/>
                </a:cubicBezTo>
                <a:cubicBezTo>
                  <a:pt x="217" y="81"/>
                  <a:pt x="217" y="81"/>
                  <a:pt x="217" y="81"/>
                </a:cubicBezTo>
                <a:cubicBezTo>
                  <a:pt x="253" y="117"/>
                  <a:pt x="253" y="172"/>
                  <a:pt x="226" y="20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5233788" y="5453503"/>
            <a:ext cx="260674" cy="251685"/>
          </a:xfrm>
          <a:custGeom>
            <a:avLst/>
            <a:gdLst/>
            <a:ahLst/>
            <a:cxnLst/>
            <a:rect l="l" t="t" r="r" b="b"/>
            <a:pathLst>
              <a:path w="254" h="245" extrusionOk="0">
                <a:moveTo>
                  <a:pt x="253" y="99"/>
                </a:moveTo>
                <a:lnTo>
                  <a:pt x="253" y="99"/>
                </a:lnTo>
                <a:cubicBezTo>
                  <a:pt x="253" y="127"/>
                  <a:pt x="244" y="154"/>
                  <a:pt x="226" y="172"/>
                </a:cubicBezTo>
                <a:cubicBezTo>
                  <a:pt x="181" y="217"/>
                  <a:pt x="181" y="217"/>
                  <a:pt x="181" y="217"/>
                </a:cubicBezTo>
                <a:cubicBezTo>
                  <a:pt x="181" y="226"/>
                  <a:pt x="172" y="226"/>
                  <a:pt x="163" y="235"/>
                </a:cubicBezTo>
                <a:lnTo>
                  <a:pt x="163" y="235"/>
                </a:lnTo>
                <a:cubicBezTo>
                  <a:pt x="145" y="244"/>
                  <a:pt x="127" y="244"/>
                  <a:pt x="109" y="244"/>
                </a:cubicBezTo>
                <a:cubicBezTo>
                  <a:pt x="100" y="244"/>
                  <a:pt x="100" y="244"/>
                  <a:pt x="91" y="244"/>
                </a:cubicBezTo>
                <a:cubicBezTo>
                  <a:pt x="63" y="244"/>
                  <a:pt x="36" y="226"/>
                  <a:pt x="27" y="199"/>
                </a:cubicBezTo>
                <a:cubicBezTo>
                  <a:pt x="0" y="163"/>
                  <a:pt x="9" y="108"/>
                  <a:pt x="36" y="72"/>
                </a:cubicBezTo>
                <a:lnTo>
                  <a:pt x="36" y="72"/>
                </a:lnTo>
                <a:cubicBezTo>
                  <a:pt x="91" y="27"/>
                  <a:pt x="91" y="27"/>
                  <a:pt x="91" y="27"/>
                </a:cubicBezTo>
                <a:cubicBezTo>
                  <a:pt x="100" y="18"/>
                  <a:pt x="109" y="9"/>
                  <a:pt x="118" y="9"/>
                </a:cubicBezTo>
                <a:cubicBezTo>
                  <a:pt x="127" y="0"/>
                  <a:pt x="145" y="0"/>
                  <a:pt x="154" y="0"/>
                </a:cubicBezTo>
                <a:cubicBezTo>
                  <a:pt x="181" y="0"/>
                  <a:pt x="199" y="9"/>
                  <a:pt x="217" y="27"/>
                </a:cubicBezTo>
                <a:cubicBezTo>
                  <a:pt x="226" y="36"/>
                  <a:pt x="226" y="36"/>
                  <a:pt x="226" y="36"/>
                </a:cubicBezTo>
                <a:cubicBezTo>
                  <a:pt x="244" y="54"/>
                  <a:pt x="253" y="81"/>
                  <a:pt x="253" y="9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5161878" y="9938886"/>
            <a:ext cx="1483146" cy="1173028"/>
          </a:xfrm>
          <a:custGeom>
            <a:avLst/>
            <a:gdLst/>
            <a:ahLst/>
            <a:cxnLst/>
            <a:rect l="l" t="t" r="r" b="b"/>
            <a:pathLst>
              <a:path w="1456" h="1150" extrusionOk="0">
                <a:moveTo>
                  <a:pt x="1383" y="208"/>
                </a:moveTo>
                <a:lnTo>
                  <a:pt x="1383" y="208"/>
                </a:lnTo>
                <a:cubicBezTo>
                  <a:pt x="1076" y="208"/>
                  <a:pt x="1076" y="208"/>
                  <a:pt x="1076" y="208"/>
                </a:cubicBezTo>
                <a:cubicBezTo>
                  <a:pt x="1048" y="145"/>
                  <a:pt x="1003" y="100"/>
                  <a:pt x="949" y="64"/>
                </a:cubicBezTo>
                <a:cubicBezTo>
                  <a:pt x="886" y="18"/>
                  <a:pt x="804" y="0"/>
                  <a:pt x="732" y="0"/>
                </a:cubicBezTo>
                <a:cubicBezTo>
                  <a:pt x="651" y="0"/>
                  <a:pt x="569" y="18"/>
                  <a:pt x="506" y="64"/>
                </a:cubicBezTo>
                <a:cubicBezTo>
                  <a:pt x="452" y="100"/>
                  <a:pt x="416" y="145"/>
                  <a:pt x="380" y="208"/>
                </a:cubicBezTo>
                <a:cubicBezTo>
                  <a:pt x="72" y="208"/>
                  <a:pt x="72" y="208"/>
                  <a:pt x="72" y="208"/>
                </a:cubicBezTo>
                <a:cubicBezTo>
                  <a:pt x="36" y="208"/>
                  <a:pt x="0" y="245"/>
                  <a:pt x="0" y="281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606"/>
                  <a:pt x="0" y="606"/>
                  <a:pt x="0" y="606"/>
                </a:cubicBezTo>
                <a:cubicBezTo>
                  <a:pt x="0" y="1076"/>
                  <a:pt x="0" y="1076"/>
                  <a:pt x="0" y="1076"/>
                </a:cubicBezTo>
                <a:cubicBezTo>
                  <a:pt x="0" y="1121"/>
                  <a:pt x="36" y="1149"/>
                  <a:pt x="72" y="1149"/>
                </a:cubicBezTo>
                <a:cubicBezTo>
                  <a:pt x="1383" y="1149"/>
                  <a:pt x="1383" y="1149"/>
                  <a:pt x="1383" y="1149"/>
                </a:cubicBezTo>
                <a:cubicBezTo>
                  <a:pt x="1428" y="1149"/>
                  <a:pt x="1455" y="1121"/>
                  <a:pt x="1455" y="1076"/>
                </a:cubicBezTo>
                <a:cubicBezTo>
                  <a:pt x="1455" y="606"/>
                  <a:pt x="1455" y="606"/>
                  <a:pt x="1455" y="606"/>
                </a:cubicBezTo>
                <a:cubicBezTo>
                  <a:pt x="1455" y="389"/>
                  <a:pt x="1455" y="389"/>
                  <a:pt x="1455" y="389"/>
                </a:cubicBezTo>
                <a:cubicBezTo>
                  <a:pt x="1455" y="281"/>
                  <a:pt x="1455" y="281"/>
                  <a:pt x="1455" y="281"/>
                </a:cubicBezTo>
                <a:cubicBezTo>
                  <a:pt x="1455" y="235"/>
                  <a:pt x="1428" y="208"/>
                  <a:pt x="1383" y="208"/>
                </a:cubicBezTo>
                <a:close/>
                <a:moveTo>
                  <a:pt x="560" y="145"/>
                </a:moveTo>
                <a:lnTo>
                  <a:pt x="560" y="145"/>
                </a:lnTo>
                <a:cubicBezTo>
                  <a:pt x="614" y="109"/>
                  <a:pt x="669" y="91"/>
                  <a:pt x="732" y="91"/>
                </a:cubicBezTo>
                <a:cubicBezTo>
                  <a:pt x="786" y="91"/>
                  <a:pt x="850" y="109"/>
                  <a:pt x="895" y="145"/>
                </a:cubicBezTo>
                <a:cubicBezTo>
                  <a:pt x="922" y="163"/>
                  <a:pt x="949" y="181"/>
                  <a:pt x="967" y="208"/>
                </a:cubicBezTo>
                <a:cubicBezTo>
                  <a:pt x="732" y="208"/>
                  <a:pt x="732" y="208"/>
                  <a:pt x="732" y="208"/>
                </a:cubicBezTo>
                <a:cubicBezTo>
                  <a:pt x="497" y="208"/>
                  <a:pt x="497" y="208"/>
                  <a:pt x="497" y="208"/>
                </a:cubicBezTo>
                <a:cubicBezTo>
                  <a:pt x="515" y="181"/>
                  <a:pt x="533" y="163"/>
                  <a:pt x="560" y="145"/>
                </a:cubicBezTo>
                <a:close/>
                <a:moveTo>
                  <a:pt x="99" y="299"/>
                </a:moveTo>
                <a:lnTo>
                  <a:pt x="99" y="299"/>
                </a:lnTo>
                <a:cubicBezTo>
                  <a:pt x="343" y="299"/>
                  <a:pt x="343" y="299"/>
                  <a:pt x="343" y="299"/>
                </a:cubicBezTo>
                <a:lnTo>
                  <a:pt x="343" y="299"/>
                </a:lnTo>
                <a:cubicBezTo>
                  <a:pt x="1112" y="299"/>
                  <a:pt x="1112" y="299"/>
                  <a:pt x="1112" y="299"/>
                </a:cubicBezTo>
                <a:lnTo>
                  <a:pt x="1112" y="299"/>
                </a:lnTo>
                <a:cubicBezTo>
                  <a:pt x="1365" y="299"/>
                  <a:pt x="1365" y="299"/>
                  <a:pt x="1365" y="299"/>
                </a:cubicBezTo>
                <a:cubicBezTo>
                  <a:pt x="1365" y="389"/>
                  <a:pt x="1365" y="389"/>
                  <a:pt x="1365" y="389"/>
                </a:cubicBezTo>
                <a:cubicBezTo>
                  <a:pt x="1365" y="606"/>
                  <a:pt x="1365" y="606"/>
                  <a:pt x="1365" y="606"/>
                </a:cubicBezTo>
                <a:cubicBezTo>
                  <a:pt x="1365" y="651"/>
                  <a:pt x="1320" y="696"/>
                  <a:pt x="1274" y="696"/>
                </a:cubicBezTo>
                <a:cubicBezTo>
                  <a:pt x="181" y="696"/>
                  <a:pt x="181" y="696"/>
                  <a:pt x="181" y="696"/>
                </a:cubicBezTo>
                <a:cubicBezTo>
                  <a:pt x="135" y="696"/>
                  <a:pt x="99" y="651"/>
                  <a:pt x="99" y="606"/>
                </a:cubicBezTo>
                <a:cubicBezTo>
                  <a:pt x="99" y="389"/>
                  <a:pt x="99" y="389"/>
                  <a:pt x="99" y="389"/>
                </a:cubicBezTo>
                <a:lnTo>
                  <a:pt x="99" y="299"/>
                </a:lnTo>
                <a:close/>
                <a:moveTo>
                  <a:pt x="99" y="1058"/>
                </a:moveTo>
                <a:lnTo>
                  <a:pt x="99" y="1058"/>
                </a:lnTo>
                <a:cubicBezTo>
                  <a:pt x="99" y="769"/>
                  <a:pt x="99" y="769"/>
                  <a:pt x="99" y="769"/>
                </a:cubicBezTo>
                <a:cubicBezTo>
                  <a:pt x="117" y="778"/>
                  <a:pt x="153" y="787"/>
                  <a:pt x="181" y="787"/>
                </a:cubicBezTo>
                <a:cubicBezTo>
                  <a:pt x="1274" y="787"/>
                  <a:pt x="1274" y="787"/>
                  <a:pt x="1274" y="787"/>
                </a:cubicBezTo>
                <a:cubicBezTo>
                  <a:pt x="1310" y="787"/>
                  <a:pt x="1338" y="778"/>
                  <a:pt x="1365" y="769"/>
                </a:cubicBezTo>
                <a:cubicBezTo>
                  <a:pt x="1365" y="1058"/>
                  <a:pt x="1365" y="1058"/>
                  <a:pt x="1365" y="1058"/>
                </a:cubicBezTo>
                <a:lnTo>
                  <a:pt x="99" y="105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17714655" y="9884954"/>
            <a:ext cx="1483143" cy="1271906"/>
          </a:xfrm>
          <a:custGeom>
            <a:avLst/>
            <a:gdLst/>
            <a:ahLst/>
            <a:cxnLst/>
            <a:rect l="l" t="t" r="r" b="b"/>
            <a:pathLst>
              <a:path w="1457" h="1249" extrusionOk="0">
                <a:moveTo>
                  <a:pt x="1383" y="190"/>
                </a:moveTo>
                <a:lnTo>
                  <a:pt x="1383" y="190"/>
                </a:lnTo>
                <a:cubicBezTo>
                  <a:pt x="1067" y="190"/>
                  <a:pt x="1067" y="190"/>
                  <a:pt x="1067" y="190"/>
                </a:cubicBezTo>
                <a:cubicBezTo>
                  <a:pt x="1067" y="181"/>
                  <a:pt x="1067" y="181"/>
                  <a:pt x="1067" y="172"/>
                </a:cubicBezTo>
                <a:cubicBezTo>
                  <a:pt x="1067" y="54"/>
                  <a:pt x="1067" y="54"/>
                  <a:pt x="1067" y="54"/>
                </a:cubicBezTo>
                <a:cubicBezTo>
                  <a:pt x="1067" y="18"/>
                  <a:pt x="1040" y="0"/>
                  <a:pt x="1004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16" y="0"/>
                  <a:pt x="389" y="18"/>
                  <a:pt x="389" y="54"/>
                </a:cubicBezTo>
                <a:cubicBezTo>
                  <a:pt x="389" y="172"/>
                  <a:pt x="389" y="172"/>
                  <a:pt x="389" y="172"/>
                </a:cubicBezTo>
                <a:cubicBezTo>
                  <a:pt x="389" y="181"/>
                  <a:pt x="389" y="181"/>
                  <a:pt x="389" y="190"/>
                </a:cubicBezTo>
                <a:cubicBezTo>
                  <a:pt x="73" y="190"/>
                  <a:pt x="73" y="190"/>
                  <a:pt x="73" y="190"/>
                </a:cubicBezTo>
                <a:cubicBezTo>
                  <a:pt x="36" y="190"/>
                  <a:pt x="0" y="226"/>
                  <a:pt x="0" y="271"/>
                </a:cubicBezTo>
                <a:cubicBezTo>
                  <a:pt x="0" y="1175"/>
                  <a:pt x="0" y="1175"/>
                  <a:pt x="0" y="1175"/>
                </a:cubicBezTo>
                <a:cubicBezTo>
                  <a:pt x="0" y="1221"/>
                  <a:pt x="27" y="1248"/>
                  <a:pt x="73" y="1248"/>
                </a:cubicBezTo>
                <a:cubicBezTo>
                  <a:pt x="1383" y="1248"/>
                  <a:pt x="1383" y="1248"/>
                  <a:pt x="1383" y="1248"/>
                </a:cubicBezTo>
                <a:cubicBezTo>
                  <a:pt x="1420" y="1248"/>
                  <a:pt x="1456" y="1221"/>
                  <a:pt x="1456" y="1175"/>
                </a:cubicBezTo>
                <a:cubicBezTo>
                  <a:pt x="1456" y="262"/>
                  <a:pt x="1456" y="262"/>
                  <a:pt x="1456" y="262"/>
                </a:cubicBezTo>
                <a:cubicBezTo>
                  <a:pt x="1456" y="217"/>
                  <a:pt x="1420" y="190"/>
                  <a:pt x="1383" y="190"/>
                </a:cubicBezTo>
                <a:close/>
                <a:moveTo>
                  <a:pt x="479" y="172"/>
                </a:moveTo>
                <a:lnTo>
                  <a:pt x="479" y="172"/>
                </a:lnTo>
                <a:cubicBezTo>
                  <a:pt x="479" y="100"/>
                  <a:pt x="479" y="100"/>
                  <a:pt x="479" y="100"/>
                </a:cubicBezTo>
                <a:cubicBezTo>
                  <a:pt x="968" y="100"/>
                  <a:pt x="968" y="100"/>
                  <a:pt x="968" y="100"/>
                </a:cubicBezTo>
                <a:cubicBezTo>
                  <a:pt x="968" y="172"/>
                  <a:pt x="968" y="172"/>
                  <a:pt x="968" y="172"/>
                </a:cubicBezTo>
                <a:cubicBezTo>
                  <a:pt x="968" y="181"/>
                  <a:pt x="968" y="181"/>
                  <a:pt x="977" y="190"/>
                </a:cubicBezTo>
                <a:cubicBezTo>
                  <a:pt x="724" y="190"/>
                  <a:pt x="724" y="190"/>
                  <a:pt x="724" y="190"/>
                </a:cubicBezTo>
                <a:cubicBezTo>
                  <a:pt x="479" y="190"/>
                  <a:pt x="479" y="190"/>
                  <a:pt x="479" y="190"/>
                </a:cubicBezTo>
                <a:cubicBezTo>
                  <a:pt x="479" y="181"/>
                  <a:pt x="479" y="181"/>
                  <a:pt x="479" y="172"/>
                </a:cubicBezTo>
                <a:close/>
                <a:moveTo>
                  <a:pt x="724" y="280"/>
                </a:moveTo>
                <a:lnTo>
                  <a:pt x="724" y="280"/>
                </a:lnTo>
                <a:cubicBezTo>
                  <a:pt x="1356" y="280"/>
                  <a:pt x="1356" y="280"/>
                  <a:pt x="1356" y="280"/>
                </a:cubicBezTo>
                <a:cubicBezTo>
                  <a:pt x="1356" y="669"/>
                  <a:pt x="1356" y="669"/>
                  <a:pt x="1356" y="669"/>
                </a:cubicBezTo>
                <a:cubicBezTo>
                  <a:pt x="1194" y="669"/>
                  <a:pt x="1194" y="669"/>
                  <a:pt x="1194" y="669"/>
                </a:cubicBezTo>
                <a:cubicBezTo>
                  <a:pt x="1194" y="642"/>
                  <a:pt x="1194" y="642"/>
                  <a:pt x="1194" y="642"/>
                </a:cubicBezTo>
                <a:cubicBezTo>
                  <a:pt x="1194" y="615"/>
                  <a:pt x="1175" y="597"/>
                  <a:pt x="1148" y="597"/>
                </a:cubicBezTo>
                <a:cubicBezTo>
                  <a:pt x="1121" y="597"/>
                  <a:pt x="1103" y="615"/>
                  <a:pt x="1103" y="642"/>
                </a:cubicBezTo>
                <a:cubicBezTo>
                  <a:pt x="1103" y="669"/>
                  <a:pt x="1103" y="669"/>
                  <a:pt x="1103" y="669"/>
                </a:cubicBezTo>
                <a:cubicBezTo>
                  <a:pt x="353" y="669"/>
                  <a:pt x="353" y="669"/>
                  <a:pt x="353" y="669"/>
                </a:cubicBezTo>
                <a:cubicBezTo>
                  <a:pt x="353" y="642"/>
                  <a:pt x="353" y="642"/>
                  <a:pt x="353" y="642"/>
                </a:cubicBezTo>
                <a:cubicBezTo>
                  <a:pt x="353" y="615"/>
                  <a:pt x="326" y="597"/>
                  <a:pt x="299" y="597"/>
                </a:cubicBezTo>
                <a:cubicBezTo>
                  <a:pt x="281" y="597"/>
                  <a:pt x="253" y="615"/>
                  <a:pt x="253" y="642"/>
                </a:cubicBezTo>
                <a:cubicBezTo>
                  <a:pt x="253" y="669"/>
                  <a:pt x="253" y="669"/>
                  <a:pt x="253" y="669"/>
                </a:cubicBezTo>
                <a:cubicBezTo>
                  <a:pt x="91" y="669"/>
                  <a:pt x="91" y="669"/>
                  <a:pt x="91" y="669"/>
                </a:cubicBezTo>
                <a:cubicBezTo>
                  <a:pt x="91" y="280"/>
                  <a:pt x="91" y="280"/>
                  <a:pt x="91" y="280"/>
                </a:cubicBezTo>
                <a:lnTo>
                  <a:pt x="724" y="280"/>
                </a:lnTo>
                <a:close/>
                <a:moveTo>
                  <a:pt x="91" y="1157"/>
                </a:moveTo>
                <a:lnTo>
                  <a:pt x="91" y="1157"/>
                </a:lnTo>
                <a:cubicBezTo>
                  <a:pt x="91" y="769"/>
                  <a:pt x="91" y="769"/>
                  <a:pt x="91" y="769"/>
                </a:cubicBezTo>
                <a:cubicBezTo>
                  <a:pt x="253" y="769"/>
                  <a:pt x="253" y="769"/>
                  <a:pt x="253" y="769"/>
                </a:cubicBezTo>
                <a:cubicBezTo>
                  <a:pt x="253" y="850"/>
                  <a:pt x="253" y="850"/>
                  <a:pt x="253" y="850"/>
                </a:cubicBezTo>
                <a:cubicBezTo>
                  <a:pt x="253" y="877"/>
                  <a:pt x="281" y="895"/>
                  <a:pt x="299" y="895"/>
                </a:cubicBezTo>
                <a:cubicBezTo>
                  <a:pt x="326" y="895"/>
                  <a:pt x="353" y="877"/>
                  <a:pt x="353" y="850"/>
                </a:cubicBezTo>
                <a:cubicBezTo>
                  <a:pt x="353" y="769"/>
                  <a:pt x="353" y="769"/>
                  <a:pt x="353" y="769"/>
                </a:cubicBezTo>
                <a:cubicBezTo>
                  <a:pt x="1103" y="769"/>
                  <a:pt x="1103" y="769"/>
                  <a:pt x="1103" y="769"/>
                </a:cubicBezTo>
                <a:cubicBezTo>
                  <a:pt x="1103" y="850"/>
                  <a:pt x="1103" y="850"/>
                  <a:pt x="1103" y="850"/>
                </a:cubicBezTo>
                <a:cubicBezTo>
                  <a:pt x="1103" y="877"/>
                  <a:pt x="1121" y="895"/>
                  <a:pt x="1148" y="895"/>
                </a:cubicBezTo>
                <a:cubicBezTo>
                  <a:pt x="1175" y="895"/>
                  <a:pt x="1194" y="877"/>
                  <a:pt x="1194" y="850"/>
                </a:cubicBezTo>
                <a:cubicBezTo>
                  <a:pt x="1194" y="769"/>
                  <a:pt x="1194" y="769"/>
                  <a:pt x="1194" y="769"/>
                </a:cubicBezTo>
                <a:cubicBezTo>
                  <a:pt x="1356" y="769"/>
                  <a:pt x="1356" y="769"/>
                  <a:pt x="1356" y="769"/>
                </a:cubicBezTo>
                <a:cubicBezTo>
                  <a:pt x="1356" y="1157"/>
                  <a:pt x="1356" y="1157"/>
                  <a:pt x="1356" y="1157"/>
                </a:cubicBezTo>
                <a:lnTo>
                  <a:pt x="91" y="11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10408325" y="1200825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2451398" y="2564347"/>
            <a:ext cx="19474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9"/>
          <p:cNvGrpSpPr/>
          <p:nvPr/>
        </p:nvGrpSpPr>
        <p:grpSpPr>
          <a:xfrm>
            <a:off x="8434298" y="5387573"/>
            <a:ext cx="3119385" cy="1470344"/>
            <a:chOff x="2858924" y="10474806"/>
            <a:chExt cx="3634800" cy="1470344"/>
          </a:xfrm>
        </p:grpSpPr>
        <p:sp>
          <p:nvSpPr>
            <p:cNvPr id="264" name="Google Shape;264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9"/>
          <p:cNvGrpSpPr/>
          <p:nvPr/>
        </p:nvGrpSpPr>
        <p:grpSpPr>
          <a:xfrm>
            <a:off x="8425261" y="9847623"/>
            <a:ext cx="3119385" cy="1470344"/>
            <a:chOff x="2858924" y="10474806"/>
            <a:chExt cx="3634800" cy="1470344"/>
          </a:xfrm>
        </p:grpSpPr>
        <p:sp>
          <p:nvSpPr>
            <p:cNvPr id="267" name="Google Shape;267;p9"/>
            <p:cNvSpPr txBox="1"/>
            <p:nvPr/>
          </p:nvSpPr>
          <p:spPr>
            <a:xfrm>
              <a:off x="2863401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12678161" y="5450698"/>
            <a:ext cx="3119385" cy="1470344"/>
            <a:chOff x="2858924" y="10474806"/>
            <a:chExt cx="3634800" cy="1470344"/>
          </a:xfrm>
        </p:grpSpPr>
        <p:sp>
          <p:nvSpPr>
            <p:cNvPr id="270" name="Google Shape;270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9"/>
          <p:cNvGrpSpPr/>
          <p:nvPr/>
        </p:nvGrpSpPr>
        <p:grpSpPr>
          <a:xfrm>
            <a:off x="12664886" y="9861348"/>
            <a:ext cx="3119385" cy="1470344"/>
            <a:chOff x="2858924" y="10474806"/>
            <a:chExt cx="3634800" cy="1470344"/>
          </a:xfrm>
        </p:grpSpPr>
        <p:sp>
          <p:nvSpPr>
            <p:cNvPr id="273" name="Google Shape;273;p9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"/>
          <p:cNvSpPr/>
          <p:nvPr/>
        </p:nvSpPr>
        <p:spPr>
          <a:xfrm>
            <a:off x="2473250" y="1058390"/>
            <a:ext cx="4731597" cy="7953574"/>
          </a:xfrm>
          <a:custGeom>
            <a:avLst/>
            <a:gdLst/>
            <a:ahLst/>
            <a:cxnLst/>
            <a:rect l="l" t="t" r="r" b="b"/>
            <a:pathLst>
              <a:path w="4631" h="7784" extrusionOk="0">
                <a:moveTo>
                  <a:pt x="4630" y="6722"/>
                </a:moveTo>
                <a:lnTo>
                  <a:pt x="4630" y="6722"/>
                </a:lnTo>
                <a:cubicBezTo>
                  <a:pt x="4630" y="0"/>
                  <a:pt x="4630" y="0"/>
                  <a:pt x="46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722"/>
                  <a:pt x="0" y="6722"/>
                  <a:pt x="0" y="6722"/>
                </a:cubicBezTo>
                <a:cubicBezTo>
                  <a:pt x="1759" y="6722"/>
                  <a:pt x="1759" y="6722"/>
                  <a:pt x="1759" y="6722"/>
                </a:cubicBezTo>
                <a:cubicBezTo>
                  <a:pt x="1779" y="6761"/>
                  <a:pt x="1799" y="6810"/>
                  <a:pt x="1799" y="6889"/>
                </a:cubicBezTo>
                <a:cubicBezTo>
                  <a:pt x="1799" y="6928"/>
                  <a:pt x="1799" y="6967"/>
                  <a:pt x="1789" y="6997"/>
                </a:cubicBezTo>
                <a:cubicBezTo>
                  <a:pt x="1622" y="7076"/>
                  <a:pt x="1513" y="7203"/>
                  <a:pt x="1513" y="7341"/>
                </a:cubicBezTo>
                <a:cubicBezTo>
                  <a:pt x="1513" y="7587"/>
                  <a:pt x="1867" y="7783"/>
                  <a:pt x="2310" y="7783"/>
                </a:cubicBezTo>
                <a:cubicBezTo>
                  <a:pt x="2752" y="7783"/>
                  <a:pt x="3116" y="7587"/>
                  <a:pt x="3116" y="7341"/>
                </a:cubicBezTo>
                <a:cubicBezTo>
                  <a:pt x="3116" y="7203"/>
                  <a:pt x="3007" y="7085"/>
                  <a:pt x="2831" y="6997"/>
                </a:cubicBezTo>
                <a:cubicBezTo>
                  <a:pt x="2831" y="6967"/>
                  <a:pt x="2821" y="6928"/>
                  <a:pt x="2821" y="6889"/>
                </a:cubicBezTo>
                <a:cubicBezTo>
                  <a:pt x="2821" y="6820"/>
                  <a:pt x="2840" y="6761"/>
                  <a:pt x="2860" y="6722"/>
                </a:cubicBezTo>
                <a:lnTo>
                  <a:pt x="4630" y="6722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6109833" y="1058390"/>
            <a:ext cx="7994172" cy="4731594"/>
          </a:xfrm>
          <a:custGeom>
            <a:avLst/>
            <a:gdLst/>
            <a:ahLst/>
            <a:cxnLst/>
            <a:rect l="l" t="t" r="r" b="b"/>
            <a:pathLst>
              <a:path w="7824" h="4630" extrusionOk="0">
                <a:moveTo>
                  <a:pt x="1072" y="0"/>
                </a:moveTo>
                <a:lnTo>
                  <a:pt x="1072" y="0"/>
                </a:lnTo>
                <a:cubicBezTo>
                  <a:pt x="1072" y="1346"/>
                  <a:pt x="1072" y="1346"/>
                  <a:pt x="1072" y="1346"/>
                </a:cubicBezTo>
                <a:cubicBezTo>
                  <a:pt x="1032" y="1366"/>
                  <a:pt x="973" y="1386"/>
                  <a:pt x="904" y="1386"/>
                </a:cubicBezTo>
                <a:cubicBezTo>
                  <a:pt x="855" y="1386"/>
                  <a:pt x="826" y="1386"/>
                  <a:pt x="786" y="1376"/>
                </a:cubicBezTo>
                <a:cubicBezTo>
                  <a:pt x="708" y="1209"/>
                  <a:pt x="590" y="1101"/>
                  <a:pt x="452" y="1101"/>
                </a:cubicBezTo>
                <a:cubicBezTo>
                  <a:pt x="197" y="1101"/>
                  <a:pt x="0" y="1455"/>
                  <a:pt x="0" y="1897"/>
                </a:cubicBezTo>
                <a:cubicBezTo>
                  <a:pt x="0" y="2339"/>
                  <a:pt x="197" y="2703"/>
                  <a:pt x="452" y="2703"/>
                </a:cubicBezTo>
                <a:cubicBezTo>
                  <a:pt x="580" y="2703"/>
                  <a:pt x="708" y="2595"/>
                  <a:pt x="786" y="2427"/>
                </a:cubicBezTo>
                <a:cubicBezTo>
                  <a:pt x="816" y="2418"/>
                  <a:pt x="855" y="2408"/>
                  <a:pt x="894" y="2408"/>
                </a:cubicBezTo>
                <a:cubicBezTo>
                  <a:pt x="973" y="2418"/>
                  <a:pt x="1032" y="2437"/>
                  <a:pt x="1072" y="2447"/>
                </a:cubicBezTo>
                <a:cubicBezTo>
                  <a:pt x="1072" y="4629"/>
                  <a:pt x="1072" y="4629"/>
                  <a:pt x="1072" y="4629"/>
                </a:cubicBezTo>
                <a:cubicBezTo>
                  <a:pt x="7823" y="4629"/>
                  <a:pt x="7823" y="4629"/>
                  <a:pt x="7823" y="4629"/>
                </a:cubicBezTo>
                <a:cubicBezTo>
                  <a:pt x="7823" y="0"/>
                  <a:pt x="7823" y="0"/>
                  <a:pt x="7823" y="0"/>
                </a:cubicBezTo>
                <a:lnTo>
                  <a:pt x="1072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9340846" y="4694967"/>
            <a:ext cx="4740630" cy="7962643"/>
          </a:xfrm>
          <a:custGeom>
            <a:avLst/>
            <a:gdLst/>
            <a:ahLst/>
            <a:cxnLst/>
            <a:rect l="l" t="t" r="r" b="b"/>
            <a:pathLst>
              <a:path w="4640" h="7794" extrusionOk="0">
                <a:moveTo>
                  <a:pt x="3056" y="1071"/>
                </a:moveTo>
                <a:lnTo>
                  <a:pt x="3056" y="1071"/>
                </a:lnTo>
                <a:cubicBezTo>
                  <a:pt x="3046" y="1032"/>
                  <a:pt x="3027" y="983"/>
                  <a:pt x="3017" y="904"/>
                </a:cubicBezTo>
                <a:cubicBezTo>
                  <a:pt x="3017" y="865"/>
                  <a:pt x="3027" y="825"/>
                  <a:pt x="3036" y="796"/>
                </a:cubicBezTo>
                <a:cubicBezTo>
                  <a:pt x="3203" y="707"/>
                  <a:pt x="3312" y="589"/>
                  <a:pt x="3312" y="452"/>
                </a:cubicBezTo>
                <a:cubicBezTo>
                  <a:pt x="3312" y="206"/>
                  <a:pt x="2959" y="0"/>
                  <a:pt x="2516" y="0"/>
                </a:cubicBezTo>
                <a:cubicBezTo>
                  <a:pt x="2074" y="0"/>
                  <a:pt x="1710" y="206"/>
                  <a:pt x="1710" y="452"/>
                </a:cubicBezTo>
                <a:cubicBezTo>
                  <a:pt x="1710" y="589"/>
                  <a:pt x="1818" y="707"/>
                  <a:pt x="1985" y="796"/>
                </a:cubicBezTo>
                <a:cubicBezTo>
                  <a:pt x="1996" y="825"/>
                  <a:pt x="1996" y="865"/>
                  <a:pt x="1996" y="904"/>
                </a:cubicBezTo>
                <a:cubicBezTo>
                  <a:pt x="1996" y="973"/>
                  <a:pt x="1976" y="1032"/>
                  <a:pt x="1966" y="1071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7793"/>
                  <a:pt x="0" y="7793"/>
                  <a:pt x="0" y="7793"/>
                </a:cubicBezTo>
                <a:cubicBezTo>
                  <a:pt x="4639" y="7793"/>
                  <a:pt x="4639" y="7793"/>
                  <a:pt x="4639" y="7793"/>
                </a:cubicBezTo>
                <a:cubicBezTo>
                  <a:pt x="4639" y="1071"/>
                  <a:pt x="4639" y="1071"/>
                  <a:pt x="4639" y="1071"/>
                </a:cubicBezTo>
                <a:lnTo>
                  <a:pt x="3056" y="1071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2473250" y="7925981"/>
            <a:ext cx="7967153" cy="4731594"/>
          </a:xfrm>
          <a:custGeom>
            <a:avLst/>
            <a:gdLst/>
            <a:ahLst/>
            <a:cxnLst/>
            <a:rect l="l" t="t" r="r" b="b"/>
            <a:pathLst>
              <a:path w="7795" h="4630" extrusionOk="0">
                <a:moveTo>
                  <a:pt x="7342" y="1661"/>
                </a:moveTo>
                <a:lnTo>
                  <a:pt x="7342" y="1661"/>
                </a:lnTo>
                <a:cubicBezTo>
                  <a:pt x="7214" y="1661"/>
                  <a:pt x="7087" y="1769"/>
                  <a:pt x="7008" y="1936"/>
                </a:cubicBezTo>
                <a:cubicBezTo>
                  <a:pt x="6979" y="1946"/>
                  <a:pt x="6939" y="1956"/>
                  <a:pt x="6900" y="1946"/>
                </a:cubicBezTo>
                <a:cubicBezTo>
                  <a:pt x="6821" y="1946"/>
                  <a:pt x="6762" y="1926"/>
                  <a:pt x="6723" y="1916"/>
                </a:cubicBezTo>
                <a:cubicBezTo>
                  <a:pt x="6723" y="0"/>
                  <a:pt x="6723" y="0"/>
                  <a:pt x="67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29"/>
                  <a:pt x="0" y="4629"/>
                  <a:pt x="0" y="4629"/>
                </a:cubicBezTo>
                <a:cubicBezTo>
                  <a:pt x="6723" y="4629"/>
                  <a:pt x="6723" y="4629"/>
                  <a:pt x="6723" y="4629"/>
                </a:cubicBezTo>
                <a:cubicBezTo>
                  <a:pt x="6723" y="3007"/>
                  <a:pt x="6723" y="3007"/>
                  <a:pt x="6723" y="3007"/>
                </a:cubicBezTo>
                <a:cubicBezTo>
                  <a:pt x="6762" y="2997"/>
                  <a:pt x="6821" y="2978"/>
                  <a:pt x="6890" y="2978"/>
                </a:cubicBezTo>
                <a:cubicBezTo>
                  <a:pt x="6939" y="2968"/>
                  <a:pt x="6969" y="2978"/>
                  <a:pt x="7008" y="2988"/>
                </a:cubicBezTo>
                <a:cubicBezTo>
                  <a:pt x="7087" y="3155"/>
                  <a:pt x="7214" y="3263"/>
                  <a:pt x="7342" y="3263"/>
                </a:cubicBezTo>
                <a:cubicBezTo>
                  <a:pt x="7598" y="3263"/>
                  <a:pt x="7794" y="2909"/>
                  <a:pt x="7794" y="2467"/>
                </a:cubicBezTo>
                <a:cubicBezTo>
                  <a:pt x="7794" y="2024"/>
                  <a:pt x="7598" y="1661"/>
                  <a:pt x="7342" y="166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4018911" y="7925981"/>
            <a:ext cx="1640290" cy="1086017"/>
          </a:xfrm>
          <a:custGeom>
            <a:avLst/>
            <a:gdLst/>
            <a:ahLst/>
            <a:cxnLst/>
            <a:rect l="l" t="t" r="r" b="b"/>
            <a:pathLst>
              <a:path w="1604" h="1062" extrusionOk="0">
                <a:moveTo>
                  <a:pt x="286" y="167"/>
                </a:moveTo>
                <a:lnTo>
                  <a:pt x="286" y="167"/>
                </a:lnTo>
                <a:cubicBezTo>
                  <a:pt x="286" y="206"/>
                  <a:pt x="286" y="245"/>
                  <a:pt x="276" y="275"/>
                </a:cubicBezTo>
                <a:cubicBezTo>
                  <a:pt x="109" y="354"/>
                  <a:pt x="0" y="481"/>
                  <a:pt x="0" y="619"/>
                </a:cubicBezTo>
                <a:cubicBezTo>
                  <a:pt x="0" y="865"/>
                  <a:pt x="354" y="1061"/>
                  <a:pt x="797" y="1061"/>
                </a:cubicBezTo>
                <a:cubicBezTo>
                  <a:pt x="1239" y="1061"/>
                  <a:pt x="1603" y="865"/>
                  <a:pt x="1603" y="619"/>
                </a:cubicBezTo>
                <a:cubicBezTo>
                  <a:pt x="1603" y="481"/>
                  <a:pt x="1494" y="363"/>
                  <a:pt x="1318" y="275"/>
                </a:cubicBezTo>
                <a:cubicBezTo>
                  <a:pt x="1318" y="245"/>
                  <a:pt x="1308" y="206"/>
                  <a:pt x="1308" y="167"/>
                </a:cubicBezTo>
                <a:cubicBezTo>
                  <a:pt x="1308" y="98"/>
                  <a:pt x="1327" y="39"/>
                  <a:pt x="1347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66" y="39"/>
                  <a:pt x="286" y="88"/>
                  <a:pt x="286" y="16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4329844" y="7705172"/>
            <a:ext cx="995891" cy="464146"/>
          </a:xfrm>
          <a:custGeom>
            <a:avLst/>
            <a:gdLst/>
            <a:ahLst/>
            <a:cxnLst/>
            <a:rect l="l" t="t" r="r" b="b"/>
            <a:pathLst>
              <a:path w="974" h="454" extrusionOk="0">
                <a:moveTo>
                  <a:pt x="69" y="325"/>
                </a:moveTo>
                <a:lnTo>
                  <a:pt x="0" y="0"/>
                </a:lnTo>
                <a:lnTo>
                  <a:pt x="973" y="0"/>
                </a:lnTo>
                <a:lnTo>
                  <a:pt x="905" y="453"/>
                </a:lnTo>
                <a:lnTo>
                  <a:pt x="69" y="325"/>
                </a:lnTo>
              </a:path>
            </a:pathLst>
          </a:custGeom>
          <a:solidFill>
            <a:srgbClr val="4F87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11179415" y="6691257"/>
            <a:ext cx="1275278" cy="851685"/>
          </a:xfrm>
          <a:custGeom>
            <a:avLst/>
            <a:gdLst/>
            <a:ahLst/>
            <a:cxnLst/>
            <a:rect l="l" t="t" r="r" b="b"/>
            <a:pathLst>
              <a:path w="1248" h="835" extrusionOk="0">
                <a:moveTo>
                  <a:pt x="1179" y="834"/>
                </a:moveTo>
                <a:lnTo>
                  <a:pt x="1179" y="834"/>
                </a:lnTo>
                <a:cubicBezTo>
                  <a:pt x="69" y="834"/>
                  <a:pt x="69" y="834"/>
                  <a:pt x="69" y="834"/>
                </a:cubicBezTo>
                <a:cubicBezTo>
                  <a:pt x="29" y="834"/>
                  <a:pt x="0" y="805"/>
                  <a:pt x="0" y="77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18"/>
                  <a:pt x="29" y="88"/>
                  <a:pt x="69" y="88"/>
                </a:cubicBezTo>
                <a:cubicBezTo>
                  <a:pt x="708" y="88"/>
                  <a:pt x="708" y="88"/>
                  <a:pt x="708" y="88"/>
                </a:cubicBezTo>
                <a:cubicBezTo>
                  <a:pt x="737" y="39"/>
                  <a:pt x="737" y="39"/>
                  <a:pt x="737" y="39"/>
                </a:cubicBezTo>
                <a:cubicBezTo>
                  <a:pt x="737" y="20"/>
                  <a:pt x="766" y="0"/>
                  <a:pt x="786" y="0"/>
                </a:cubicBezTo>
                <a:cubicBezTo>
                  <a:pt x="1179" y="0"/>
                  <a:pt x="1179" y="0"/>
                  <a:pt x="1179" y="0"/>
                </a:cubicBezTo>
                <a:cubicBezTo>
                  <a:pt x="1218" y="0"/>
                  <a:pt x="1247" y="29"/>
                  <a:pt x="1247" y="59"/>
                </a:cubicBezTo>
                <a:cubicBezTo>
                  <a:pt x="1247" y="775"/>
                  <a:pt x="1247" y="775"/>
                  <a:pt x="1247" y="775"/>
                </a:cubicBezTo>
                <a:cubicBezTo>
                  <a:pt x="1247" y="805"/>
                  <a:pt x="1218" y="834"/>
                  <a:pt x="1179" y="834"/>
                </a:cubicBezTo>
                <a:close/>
                <a:moveTo>
                  <a:pt x="88" y="755"/>
                </a:moveTo>
                <a:lnTo>
                  <a:pt x="88" y="755"/>
                </a:lnTo>
                <a:cubicBezTo>
                  <a:pt x="1160" y="755"/>
                  <a:pt x="1160" y="755"/>
                  <a:pt x="1160" y="755"/>
                </a:cubicBezTo>
                <a:cubicBezTo>
                  <a:pt x="1160" y="78"/>
                  <a:pt x="1160" y="78"/>
                  <a:pt x="1160" y="78"/>
                </a:cubicBezTo>
                <a:cubicBezTo>
                  <a:pt x="796" y="78"/>
                  <a:pt x="796" y="78"/>
                  <a:pt x="796" y="78"/>
                </a:cubicBezTo>
                <a:cubicBezTo>
                  <a:pt x="776" y="137"/>
                  <a:pt x="776" y="137"/>
                  <a:pt x="776" y="137"/>
                </a:cubicBezTo>
                <a:cubicBezTo>
                  <a:pt x="766" y="157"/>
                  <a:pt x="747" y="176"/>
                  <a:pt x="727" y="176"/>
                </a:cubicBezTo>
                <a:cubicBezTo>
                  <a:pt x="88" y="176"/>
                  <a:pt x="88" y="176"/>
                  <a:pt x="88" y="176"/>
                </a:cubicBezTo>
                <a:lnTo>
                  <a:pt x="88" y="755"/>
                </a:lnTo>
                <a:close/>
                <a:moveTo>
                  <a:pt x="698" y="108"/>
                </a:moveTo>
                <a:lnTo>
                  <a:pt x="698" y="10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11341642" y="6691257"/>
            <a:ext cx="243341" cy="81114"/>
          </a:xfrm>
          <a:custGeom>
            <a:avLst/>
            <a:gdLst/>
            <a:ahLst/>
            <a:cxnLst/>
            <a:rect l="l" t="t" r="r" b="b"/>
            <a:pathLst>
              <a:path w="237" h="79" extrusionOk="0">
                <a:moveTo>
                  <a:pt x="187" y="78"/>
                </a:moveTo>
                <a:lnTo>
                  <a:pt x="187" y="78"/>
                </a:lnTo>
                <a:cubicBezTo>
                  <a:pt x="40" y="78"/>
                  <a:pt x="40" y="78"/>
                  <a:pt x="40" y="78"/>
                </a:cubicBezTo>
                <a:cubicBezTo>
                  <a:pt x="20" y="78"/>
                  <a:pt x="0" y="69"/>
                  <a:pt x="0" y="39"/>
                </a:cubicBezTo>
                <a:cubicBezTo>
                  <a:pt x="0" y="20"/>
                  <a:pt x="20" y="0"/>
                  <a:pt x="40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216" y="0"/>
                  <a:pt x="236" y="20"/>
                  <a:pt x="236" y="39"/>
                </a:cubicBezTo>
                <a:cubicBezTo>
                  <a:pt x="236" y="69"/>
                  <a:pt x="216" y="78"/>
                  <a:pt x="187" y="78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12026599" y="6844471"/>
            <a:ext cx="261365" cy="211795"/>
          </a:xfrm>
          <a:custGeom>
            <a:avLst/>
            <a:gdLst/>
            <a:ahLst/>
            <a:cxnLst/>
            <a:rect l="l" t="t" r="r" b="b"/>
            <a:pathLst>
              <a:path w="256" h="207" extrusionOk="0">
                <a:moveTo>
                  <a:pt x="206" y="206"/>
                </a:moveTo>
                <a:lnTo>
                  <a:pt x="206" y="206"/>
                </a:lnTo>
                <a:cubicBezTo>
                  <a:pt x="49" y="206"/>
                  <a:pt x="49" y="206"/>
                  <a:pt x="49" y="206"/>
                </a:cubicBezTo>
                <a:cubicBezTo>
                  <a:pt x="19" y="206"/>
                  <a:pt x="0" y="196"/>
                  <a:pt x="0" y="16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9"/>
                  <a:pt x="19" y="0"/>
                  <a:pt x="49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36" y="0"/>
                  <a:pt x="255" y="19"/>
                  <a:pt x="255" y="39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55" y="196"/>
                  <a:pt x="236" y="206"/>
                  <a:pt x="206" y="206"/>
                </a:cubicBezTo>
                <a:close/>
                <a:moveTo>
                  <a:pt x="88" y="127"/>
                </a:moveTo>
                <a:lnTo>
                  <a:pt x="88" y="127"/>
                </a:lnTo>
                <a:cubicBezTo>
                  <a:pt x="176" y="127"/>
                  <a:pt x="176" y="127"/>
                  <a:pt x="176" y="127"/>
                </a:cubicBezTo>
                <a:cubicBezTo>
                  <a:pt x="176" y="78"/>
                  <a:pt x="176" y="78"/>
                  <a:pt x="176" y="78"/>
                </a:cubicBezTo>
                <a:cubicBezTo>
                  <a:pt x="88" y="78"/>
                  <a:pt x="88" y="78"/>
                  <a:pt x="88" y="78"/>
                </a:cubicBezTo>
                <a:lnTo>
                  <a:pt x="88" y="1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11530906" y="6934597"/>
            <a:ext cx="482174" cy="482172"/>
          </a:xfrm>
          <a:custGeom>
            <a:avLst/>
            <a:gdLst/>
            <a:ahLst/>
            <a:cxnLst/>
            <a:rect l="l" t="t" r="r" b="b"/>
            <a:pathLst>
              <a:path w="473" h="472" extrusionOk="0">
                <a:moveTo>
                  <a:pt x="236" y="471"/>
                </a:moveTo>
                <a:lnTo>
                  <a:pt x="236" y="471"/>
                </a:lnTo>
                <a:cubicBezTo>
                  <a:pt x="98" y="471"/>
                  <a:pt x="0" y="373"/>
                  <a:pt x="0" y="235"/>
                </a:cubicBezTo>
                <a:cubicBezTo>
                  <a:pt x="0" y="108"/>
                  <a:pt x="98" y="0"/>
                  <a:pt x="236" y="0"/>
                </a:cubicBezTo>
                <a:cubicBezTo>
                  <a:pt x="364" y="0"/>
                  <a:pt x="472" y="108"/>
                  <a:pt x="472" y="235"/>
                </a:cubicBezTo>
                <a:cubicBezTo>
                  <a:pt x="472" y="373"/>
                  <a:pt x="364" y="471"/>
                  <a:pt x="236" y="471"/>
                </a:cubicBezTo>
                <a:close/>
                <a:moveTo>
                  <a:pt x="236" y="78"/>
                </a:moveTo>
                <a:lnTo>
                  <a:pt x="236" y="78"/>
                </a:lnTo>
                <a:cubicBezTo>
                  <a:pt x="147" y="78"/>
                  <a:pt x="78" y="147"/>
                  <a:pt x="78" y="235"/>
                </a:cubicBezTo>
                <a:cubicBezTo>
                  <a:pt x="78" y="324"/>
                  <a:pt x="147" y="393"/>
                  <a:pt x="236" y="393"/>
                </a:cubicBezTo>
                <a:cubicBezTo>
                  <a:pt x="324" y="393"/>
                  <a:pt x="393" y="324"/>
                  <a:pt x="393" y="235"/>
                </a:cubicBezTo>
                <a:cubicBezTo>
                  <a:pt x="393" y="147"/>
                  <a:pt x="324" y="78"/>
                  <a:pt x="236" y="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12026599" y="2644605"/>
            <a:ext cx="1333862" cy="1045460"/>
          </a:xfrm>
          <a:custGeom>
            <a:avLst/>
            <a:gdLst/>
            <a:ahLst/>
            <a:cxnLst/>
            <a:rect l="l" t="t" r="r" b="b"/>
            <a:pathLst>
              <a:path w="1307" h="1023" extrusionOk="0">
                <a:moveTo>
                  <a:pt x="1267" y="265"/>
                </a:moveTo>
                <a:lnTo>
                  <a:pt x="1267" y="265"/>
                </a:lnTo>
                <a:cubicBezTo>
                  <a:pt x="1129" y="265"/>
                  <a:pt x="1129" y="265"/>
                  <a:pt x="1129" y="265"/>
                </a:cubicBezTo>
                <a:lnTo>
                  <a:pt x="1129" y="265"/>
                </a:lnTo>
                <a:lnTo>
                  <a:pt x="1129" y="265"/>
                </a:lnTo>
                <a:cubicBezTo>
                  <a:pt x="1129" y="265"/>
                  <a:pt x="1129" y="265"/>
                  <a:pt x="1119" y="265"/>
                </a:cubicBezTo>
                <a:lnTo>
                  <a:pt x="1119" y="265"/>
                </a:lnTo>
                <a:cubicBezTo>
                  <a:pt x="746" y="334"/>
                  <a:pt x="746" y="334"/>
                  <a:pt x="746" y="334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7" y="255"/>
                  <a:pt x="637" y="255"/>
                  <a:pt x="637" y="255"/>
                </a:cubicBezTo>
                <a:cubicBezTo>
                  <a:pt x="637" y="226"/>
                  <a:pt x="618" y="196"/>
                  <a:pt x="588" y="196"/>
                </a:cubicBezTo>
                <a:cubicBezTo>
                  <a:pt x="460" y="196"/>
                  <a:pt x="460" y="196"/>
                  <a:pt x="460" y="196"/>
                </a:cubicBezTo>
                <a:cubicBezTo>
                  <a:pt x="460" y="59"/>
                  <a:pt x="460" y="59"/>
                  <a:pt x="460" y="59"/>
                </a:cubicBezTo>
                <a:cubicBezTo>
                  <a:pt x="460" y="49"/>
                  <a:pt x="451" y="39"/>
                  <a:pt x="451" y="29"/>
                </a:cubicBezTo>
                <a:cubicBezTo>
                  <a:pt x="441" y="10"/>
                  <a:pt x="431" y="0"/>
                  <a:pt x="411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47" y="0"/>
                  <a:pt x="137" y="10"/>
                  <a:pt x="127" y="29"/>
                </a:cubicBezTo>
                <a:cubicBezTo>
                  <a:pt x="118" y="39"/>
                  <a:pt x="118" y="49"/>
                  <a:pt x="118" y="49"/>
                </a:cubicBezTo>
                <a:cubicBezTo>
                  <a:pt x="0" y="953"/>
                  <a:pt x="0" y="953"/>
                  <a:pt x="0" y="953"/>
                </a:cubicBezTo>
                <a:cubicBezTo>
                  <a:pt x="0" y="973"/>
                  <a:pt x="9" y="983"/>
                  <a:pt x="19" y="1002"/>
                </a:cubicBezTo>
                <a:cubicBezTo>
                  <a:pt x="29" y="1012"/>
                  <a:pt x="49" y="1022"/>
                  <a:pt x="58" y="1022"/>
                </a:cubicBezTo>
                <a:cubicBezTo>
                  <a:pt x="411" y="1022"/>
                  <a:pt x="411" y="1022"/>
                  <a:pt x="411" y="1022"/>
                </a:cubicBezTo>
                <a:cubicBezTo>
                  <a:pt x="431" y="1022"/>
                  <a:pt x="441" y="1002"/>
                  <a:pt x="451" y="983"/>
                </a:cubicBezTo>
                <a:cubicBezTo>
                  <a:pt x="451" y="983"/>
                  <a:pt x="460" y="973"/>
                  <a:pt x="460" y="963"/>
                </a:cubicBezTo>
                <a:cubicBezTo>
                  <a:pt x="460" y="816"/>
                  <a:pt x="460" y="816"/>
                  <a:pt x="460" y="816"/>
                </a:cubicBezTo>
                <a:cubicBezTo>
                  <a:pt x="588" y="816"/>
                  <a:pt x="588" y="816"/>
                  <a:pt x="588" y="816"/>
                </a:cubicBezTo>
                <a:cubicBezTo>
                  <a:pt x="618" y="816"/>
                  <a:pt x="637" y="796"/>
                  <a:pt x="637" y="766"/>
                </a:cubicBezTo>
                <a:cubicBezTo>
                  <a:pt x="637" y="717"/>
                  <a:pt x="637" y="717"/>
                  <a:pt x="637" y="717"/>
                </a:cubicBezTo>
                <a:cubicBezTo>
                  <a:pt x="746" y="717"/>
                  <a:pt x="746" y="717"/>
                  <a:pt x="746" y="717"/>
                </a:cubicBezTo>
                <a:cubicBezTo>
                  <a:pt x="1119" y="806"/>
                  <a:pt x="1119" y="806"/>
                  <a:pt x="1119" y="806"/>
                </a:cubicBezTo>
                <a:lnTo>
                  <a:pt x="1119" y="806"/>
                </a:lnTo>
                <a:lnTo>
                  <a:pt x="1119" y="806"/>
                </a:lnTo>
                <a:cubicBezTo>
                  <a:pt x="1119" y="806"/>
                  <a:pt x="1119" y="806"/>
                  <a:pt x="1129" y="806"/>
                </a:cubicBezTo>
                <a:lnTo>
                  <a:pt x="1129" y="806"/>
                </a:lnTo>
                <a:lnTo>
                  <a:pt x="1129" y="806"/>
                </a:lnTo>
                <a:lnTo>
                  <a:pt x="1129" y="806"/>
                </a:lnTo>
                <a:cubicBezTo>
                  <a:pt x="1267" y="806"/>
                  <a:pt x="1267" y="806"/>
                  <a:pt x="1267" y="806"/>
                </a:cubicBezTo>
                <a:cubicBezTo>
                  <a:pt x="1296" y="806"/>
                  <a:pt x="1306" y="796"/>
                  <a:pt x="1306" y="766"/>
                </a:cubicBezTo>
                <a:cubicBezTo>
                  <a:pt x="1306" y="304"/>
                  <a:pt x="1306" y="304"/>
                  <a:pt x="1306" y="304"/>
                </a:cubicBezTo>
                <a:cubicBezTo>
                  <a:pt x="1306" y="275"/>
                  <a:pt x="1296" y="265"/>
                  <a:pt x="1267" y="265"/>
                </a:cubicBezTo>
                <a:close/>
                <a:moveTo>
                  <a:pt x="795" y="413"/>
                </a:moveTo>
                <a:lnTo>
                  <a:pt x="795" y="413"/>
                </a:lnTo>
                <a:cubicBezTo>
                  <a:pt x="1089" y="353"/>
                  <a:pt x="1089" y="353"/>
                  <a:pt x="1089" y="353"/>
                </a:cubicBezTo>
                <a:cubicBezTo>
                  <a:pt x="1089" y="717"/>
                  <a:pt x="1089" y="717"/>
                  <a:pt x="1089" y="717"/>
                </a:cubicBezTo>
                <a:cubicBezTo>
                  <a:pt x="795" y="649"/>
                  <a:pt x="795" y="649"/>
                  <a:pt x="795" y="649"/>
                </a:cubicBezTo>
                <a:lnTo>
                  <a:pt x="795" y="413"/>
                </a:lnTo>
                <a:close/>
                <a:moveTo>
                  <a:pt x="1168" y="344"/>
                </a:moveTo>
                <a:lnTo>
                  <a:pt x="1168" y="344"/>
                </a:lnTo>
                <a:cubicBezTo>
                  <a:pt x="1227" y="344"/>
                  <a:pt x="1227" y="344"/>
                  <a:pt x="1227" y="344"/>
                </a:cubicBezTo>
                <a:cubicBezTo>
                  <a:pt x="1227" y="727"/>
                  <a:pt x="1227" y="727"/>
                  <a:pt x="1227" y="727"/>
                </a:cubicBezTo>
                <a:cubicBezTo>
                  <a:pt x="1168" y="727"/>
                  <a:pt x="1168" y="727"/>
                  <a:pt x="1168" y="727"/>
                </a:cubicBezTo>
                <a:lnTo>
                  <a:pt x="1168" y="344"/>
                </a:lnTo>
                <a:close/>
                <a:moveTo>
                  <a:pt x="88" y="933"/>
                </a:moveTo>
                <a:lnTo>
                  <a:pt x="88" y="933"/>
                </a:lnTo>
                <a:cubicBezTo>
                  <a:pt x="196" y="78"/>
                  <a:pt x="196" y="78"/>
                  <a:pt x="196" y="78"/>
                </a:cubicBezTo>
                <a:cubicBezTo>
                  <a:pt x="373" y="78"/>
                  <a:pt x="373" y="78"/>
                  <a:pt x="373" y="78"/>
                </a:cubicBezTo>
                <a:cubicBezTo>
                  <a:pt x="373" y="933"/>
                  <a:pt x="373" y="933"/>
                  <a:pt x="373" y="933"/>
                </a:cubicBezTo>
                <a:lnTo>
                  <a:pt x="88" y="933"/>
                </a:lnTo>
                <a:close/>
                <a:moveTo>
                  <a:pt x="549" y="737"/>
                </a:moveTo>
                <a:lnTo>
                  <a:pt x="549" y="737"/>
                </a:lnTo>
                <a:cubicBezTo>
                  <a:pt x="460" y="737"/>
                  <a:pt x="460" y="737"/>
                  <a:pt x="460" y="737"/>
                </a:cubicBezTo>
                <a:cubicBezTo>
                  <a:pt x="460" y="285"/>
                  <a:pt x="460" y="285"/>
                  <a:pt x="460" y="285"/>
                </a:cubicBezTo>
                <a:cubicBezTo>
                  <a:pt x="549" y="285"/>
                  <a:pt x="549" y="285"/>
                  <a:pt x="549" y="285"/>
                </a:cubicBezTo>
                <a:lnTo>
                  <a:pt x="549" y="737"/>
                </a:lnTo>
                <a:close/>
                <a:moveTo>
                  <a:pt x="637" y="422"/>
                </a:moveTo>
                <a:lnTo>
                  <a:pt x="637" y="422"/>
                </a:lnTo>
                <a:cubicBezTo>
                  <a:pt x="716" y="422"/>
                  <a:pt x="716" y="422"/>
                  <a:pt x="716" y="422"/>
                </a:cubicBezTo>
                <a:cubicBezTo>
                  <a:pt x="716" y="639"/>
                  <a:pt x="716" y="639"/>
                  <a:pt x="716" y="639"/>
                </a:cubicBezTo>
                <a:cubicBezTo>
                  <a:pt x="637" y="639"/>
                  <a:pt x="637" y="639"/>
                  <a:pt x="637" y="639"/>
                </a:cubicBezTo>
                <a:lnTo>
                  <a:pt x="637" y="4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7294987" y="9994369"/>
            <a:ext cx="986876" cy="1266266"/>
          </a:xfrm>
          <a:custGeom>
            <a:avLst/>
            <a:gdLst/>
            <a:ahLst/>
            <a:cxnLst/>
            <a:rect l="l" t="t" r="r" b="b"/>
            <a:pathLst>
              <a:path w="964" h="1240" extrusionOk="0">
                <a:moveTo>
                  <a:pt x="953" y="875"/>
                </a:moveTo>
                <a:lnTo>
                  <a:pt x="953" y="875"/>
                </a:lnTo>
                <a:cubicBezTo>
                  <a:pt x="944" y="797"/>
                  <a:pt x="924" y="718"/>
                  <a:pt x="944" y="639"/>
                </a:cubicBezTo>
                <a:cubicBezTo>
                  <a:pt x="963" y="561"/>
                  <a:pt x="963" y="472"/>
                  <a:pt x="953" y="393"/>
                </a:cubicBezTo>
                <a:cubicBezTo>
                  <a:pt x="934" y="315"/>
                  <a:pt x="904" y="236"/>
                  <a:pt x="855" y="177"/>
                </a:cubicBezTo>
                <a:cubicBezTo>
                  <a:pt x="816" y="128"/>
                  <a:pt x="766" y="79"/>
                  <a:pt x="708" y="50"/>
                </a:cubicBezTo>
                <a:cubicBezTo>
                  <a:pt x="639" y="20"/>
                  <a:pt x="570" y="10"/>
                  <a:pt x="491" y="10"/>
                </a:cubicBezTo>
                <a:cubicBezTo>
                  <a:pt x="491" y="0"/>
                  <a:pt x="491" y="0"/>
                  <a:pt x="481" y="0"/>
                </a:cubicBezTo>
                <a:cubicBezTo>
                  <a:pt x="423" y="0"/>
                  <a:pt x="364" y="10"/>
                  <a:pt x="314" y="30"/>
                </a:cubicBezTo>
                <a:cubicBezTo>
                  <a:pt x="187" y="69"/>
                  <a:pt x="98" y="158"/>
                  <a:pt x="49" y="266"/>
                </a:cubicBezTo>
                <a:cubicBezTo>
                  <a:pt x="10" y="374"/>
                  <a:pt x="0" y="492"/>
                  <a:pt x="30" y="629"/>
                </a:cubicBezTo>
                <a:cubicBezTo>
                  <a:pt x="39" y="708"/>
                  <a:pt x="30" y="806"/>
                  <a:pt x="30" y="885"/>
                </a:cubicBezTo>
                <a:cubicBezTo>
                  <a:pt x="19" y="905"/>
                  <a:pt x="19" y="924"/>
                  <a:pt x="19" y="944"/>
                </a:cubicBezTo>
                <a:cubicBezTo>
                  <a:pt x="19" y="964"/>
                  <a:pt x="19" y="983"/>
                  <a:pt x="19" y="993"/>
                </a:cubicBezTo>
                <a:lnTo>
                  <a:pt x="19" y="993"/>
                </a:lnTo>
                <a:cubicBezTo>
                  <a:pt x="19" y="1003"/>
                  <a:pt x="19" y="1003"/>
                  <a:pt x="19" y="1003"/>
                </a:cubicBezTo>
                <a:cubicBezTo>
                  <a:pt x="19" y="1022"/>
                  <a:pt x="19" y="1033"/>
                  <a:pt x="30" y="1052"/>
                </a:cubicBezTo>
                <a:cubicBezTo>
                  <a:pt x="49" y="1140"/>
                  <a:pt x="118" y="1219"/>
                  <a:pt x="206" y="1239"/>
                </a:cubicBezTo>
                <a:cubicBezTo>
                  <a:pt x="216" y="1239"/>
                  <a:pt x="216" y="1239"/>
                  <a:pt x="216" y="1239"/>
                </a:cubicBezTo>
                <a:cubicBezTo>
                  <a:pt x="236" y="1239"/>
                  <a:pt x="255" y="1239"/>
                  <a:pt x="295" y="1219"/>
                </a:cubicBezTo>
                <a:cubicBezTo>
                  <a:pt x="334" y="1200"/>
                  <a:pt x="364" y="1180"/>
                  <a:pt x="373" y="1170"/>
                </a:cubicBezTo>
                <a:cubicBezTo>
                  <a:pt x="393" y="1150"/>
                  <a:pt x="383" y="1131"/>
                  <a:pt x="383" y="1131"/>
                </a:cubicBezTo>
                <a:lnTo>
                  <a:pt x="383" y="1131"/>
                </a:lnTo>
                <a:cubicBezTo>
                  <a:pt x="255" y="787"/>
                  <a:pt x="255" y="787"/>
                  <a:pt x="255" y="787"/>
                </a:cubicBezTo>
                <a:cubicBezTo>
                  <a:pt x="255" y="767"/>
                  <a:pt x="246" y="757"/>
                  <a:pt x="226" y="757"/>
                </a:cubicBezTo>
                <a:cubicBezTo>
                  <a:pt x="216" y="757"/>
                  <a:pt x="197" y="747"/>
                  <a:pt x="147" y="767"/>
                </a:cubicBezTo>
                <a:cubicBezTo>
                  <a:pt x="137" y="777"/>
                  <a:pt x="128" y="777"/>
                  <a:pt x="118" y="787"/>
                </a:cubicBezTo>
                <a:cubicBezTo>
                  <a:pt x="118" y="728"/>
                  <a:pt x="118" y="669"/>
                  <a:pt x="108" y="610"/>
                </a:cubicBezTo>
                <a:cubicBezTo>
                  <a:pt x="79" y="492"/>
                  <a:pt x="88" y="384"/>
                  <a:pt x="118" y="295"/>
                </a:cubicBezTo>
                <a:cubicBezTo>
                  <a:pt x="157" y="207"/>
                  <a:pt x="236" y="138"/>
                  <a:pt x="334" y="108"/>
                </a:cubicBezTo>
                <a:cubicBezTo>
                  <a:pt x="383" y="89"/>
                  <a:pt x="432" y="89"/>
                  <a:pt x="481" y="89"/>
                </a:cubicBezTo>
                <a:cubicBezTo>
                  <a:pt x="491" y="89"/>
                  <a:pt x="491" y="89"/>
                  <a:pt x="491" y="89"/>
                </a:cubicBezTo>
                <a:cubicBezTo>
                  <a:pt x="619" y="89"/>
                  <a:pt x="727" y="138"/>
                  <a:pt x="796" y="226"/>
                </a:cubicBezTo>
                <a:cubicBezTo>
                  <a:pt x="835" y="275"/>
                  <a:pt x="865" y="335"/>
                  <a:pt x="875" y="403"/>
                </a:cubicBezTo>
                <a:cubicBezTo>
                  <a:pt x="884" y="472"/>
                  <a:pt x="884" y="551"/>
                  <a:pt x="865" y="620"/>
                </a:cubicBezTo>
                <a:cubicBezTo>
                  <a:pt x="855" y="679"/>
                  <a:pt x="855" y="728"/>
                  <a:pt x="855" y="787"/>
                </a:cubicBezTo>
                <a:cubicBezTo>
                  <a:pt x="845" y="777"/>
                  <a:pt x="835" y="777"/>
                  <a:pt x="826" y="767"/>
                </a:cubicBezTo>
                <a:cubicBezTo>
                  <a:pt x="777" y="747"/>
                  <a:pt x="757" y="757"/>
                  <a:pt x="747" y="757"/>
                </a:cubicBezTo>
                <a:cubicBezTo>
                  <a:pt x="737" y="757"/>
                  <a:pt x="727" y="767"/>
                  <a:pt x="717" y="787"/>
                </a:cubicBezTo>
                <a:cubicBezTo>
                  <a:pt x="590" y="1121"/>
                  <a:pt x="590" y="1121"/>
                  <a:pt x="590" y="1121"/>
                </a:cubicBezTo>
                <a:cubicBezTo>
                  <a:pt x="590" y="1131"/>
                  <a:pt x="590" y="1131"/>
                  <a:pt x="590" y="1131"/>
                </a:cubicBezTo>
                <a:lnTo>
                  <a:pt x="590" y="1131"/>
                </a:lnTo>
                <a:cubicBezTo>
                  <a:pt x="590" y="1131"/>
                  <a:pt x="590" y="1150"/>
                  <a:pt x="599" y="1170"/>
                </a:cubicBezTo>
                <a:cubicBezTo>
                  <a:pt x="609" y="1180"/>
                  <a:pt x="639" y="1200"/>
                  <a:pt x="678" y="1219"/>
                </a:cubicBezTo>
                <a:cubicBezTo>
                  <a:pt x="727" y="1239"/>
                  <a:pt x="747" y="1239"/>
                  <a:pt x="757" y="1239"/>
                </a:cubicBezTo>
                <a:cubicBezTo>
                  <a:pt x="757" y="1239"/>
                  <a:pt x="757" y="1239"/>
                  <a:pt x="766" y="1239"/>
                </a:cubicBezTo>
                <a:cubicBezTo>
                  <a:pt x="855" y="1219"/>
                  <a:pt x="924" y="1140"/>
                  <a:pt x="953" y="1052"/>
                </a:cubicBezTo>
                <a:cubicBezTo>
                  <a:pt x="953" y="1033"/>
                  <a:pt x="963" y="1003"/>
                  <a:pt x="963" y="983"/>
                </a:cubicBezTo>
                <a:lnTo>
                  <a:pt x="963" y="983"/>
                </a:lnTo>
                <a:cubicBezTo>
                  <a:pt x="963" y="954"/>
                  <a:pt x="953" y="915"/>
                  <a:pt x="953" y="875"/>
                </a:cubicBezTo>
                <a:close/>
                <a:moveTo>
                  <a:pt x="197" y="846"/>
                </a:moveTo>
                <a:lnTo>
                  <a:pt x="197" y="846"/>
                </a:lnTo>
                <a:cubicBezTo>
                  <a:pt x="295" y="1121"/>
                  <a:pt x="295" y="1121"/>
                  <a:pt x="295" y="1121"/>
                </a:cubicBezTo>
                <a:cubicBezTo>
                  <a:pt x="275" y="1140"/>
                  <a:pt x="236" y="1150"/>
                  <a:pt x="226" y="1160"/>
                </a:cubicBezTo>
                <a:cubicBezTo>
                  <a:pt x="167" y="1140"/>
                  <a:pt x="118" y="1091"/>
                  <a:pt x="98" y="1033"/>
                </a:cubicBezTo>
                <a:cubicBezTo>
                  <a:pt x="98" y="1022"/>
                  <a:pt x="98" y="1013"/>
                  <a:pt x="98" y="993"/>
                </a:cubicBezTo>
                <a:cubicBezTo>
                  <a:pt x="98" y="983"/>
                  <a:pt x="98" y="973"/>
                  <a:pt x="98" y="954"/>
                </a:cubicBezTo>
                <a:cubicBezTo>
                  <a:pt x="108" y="924"/>
                  <a:pt x="118" y="885"/>
                  <a:pt x="147" y="855"/>
                </a:cubicBezTo>
                <a:cubicBezTo>
                  <a:pt x="157" y="855"/>
                  <a:pt x="177" y="846"/>
                  <a:pt x="197" y="846"/>
                </a:cubicBezTo>
                <a:close/>
                <a:moveTo>
                  <a:pt x="875" y="1033"/>
                </a:moveTo>
                <a:lnTo>
                  <a:pt x="875" y="1033"/>
                </a:lnTo>
                <a:cubicBezTo>
                  <a:pt x="855" y="1091"/>
                  <a:pt x="806" y="1140"/>
                  <a:pt x="757" y="1160"/>
                </a:cubicBezTo>
                <a:cubicBezTo>
                  <a:pt x="737" y="1150"/>
                  <a:pt x="698" y="1140"/>
                  <a:pt x="678" y="1121"/>
                </a:cubicBezTo>
                <a:cubicBezTo>
                  <a:pt x="786" y="846"/>
                  <a:pt x="786" y="846"/>
                  <a:pt x="786" y="846"/>
                </a:cubicBezTo>
                <a:cubicBezTo>
                  <a:pt x="796" y="846"/>
                  <a:pt x="816" y="855"/>
                  <a:pt x="826" y="855"/>
                </a:cubicBezTo>
                <a:cubicBezTo>
                  <a:pt x="875" y="905"/>
                  <a:pt x="884" y="973"/>
                  <a:pt x="875" y="10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4510096" y="3982973"/>
            <a:ext cx="702985" cy="1234720"/>
          </a:xfrm>
          <a:custGeom>
            <a:avLst/>
            <a:gdLst/>
            <a:ahLst/>
            <a:cxnLst/>
            <a:rect l="l" t="t" r="r" b="b"/>
            <a:pathLst>
              <a:path w="689" h="1210" extrusionOk="0">
                <a:moveTo>
                  <a:pt x="570" y="1209"/>
                </a:moveTo>
                <a:lnTo>
                  <a:pt x="570" y="1209"/>
                </a:lnTo>
                <a:cubicBezTo>
                  <a:pt x="118" y="1209"/>
                  <a:pt x="118" y="1209"/>
                  <a:pt x="118" y="1209"/>
                </a:cubicBezTo>
                <a:cubicBezTo>
                  <a:pt x="59" y="1209"/>
                  <a:pt x="0" y="1160"/>
                  <a:pt x="0" y="1091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59"/>
                  <a:pt x="59" y="0"/>
                  <a:pt x="118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39" y="0"/>
                  <a:pt x="688" y="59"/>
                  <a:pt x="688" y="128"/>
                </a:cubicBezTo>
                <a:cubicBezTo>
                  <a:pt x="688" y="1091"/>
                  <a:pt x="688" y="1091"/>
                  <a:pt x="688" y="1091"/>
                </a:cubicBezTo>
                <a:cubicBezTo>
                  <a:pt x="688" y="1160"/>
                  <a:pt x="639" y="1209"/>
                  <a:pt x="570" y="1209"/>
                </a:cubicBezTo>
                <a:close/>
                <a:moveTo>
                  <a:pt x="118" y="79"/>
                </a:moveTo>
                <a:lnTo>
                  <a:pt x="118" y="79"/>
                </a:lnTo>
                <a:cubicBezTo>
                  <a:pt x="98" y="79"/>
                  <a:pt x="79" y="98"/>
                  <a:pt x="79" y="128"/>
                </a:cubicBezTo>
                <a:cubicBezTo>
                  <a:pt x="79" y="1091"/>
                  <a:pt x="79" y="1091"/>
                  <a:pt x="79" y="1091"/>
                </a:cubicBezTo>
                <a:cubicBezTo>
                  <a:pt x="79" y="1111"/>
                  <a:pt x="98" y="1130"/>
                  <a:pt x="118" y="1130"/>
                </a:cubicBezTo>
                <a:cubicBezTo>
                  <a:pt x="570" y="1130"/>
                  <a:pt x="570" y="1130"/>
                  <a:pt x="570" y="1130"/>
                </a:cubicBezTo>
                <a:cubicBezTo>
                  <a:pt x="590" y="1130"/>
                  <a:pt x="610" y="1111"/>
                  <a:pt x="610" y="1091"/>
                </a:cubicBezTo>
                <a:cubicBezTo>
                  <a:pt x="610" y="128"/>
                  <a:pt x="610" y="128"/>
                  <a:pt x="610" y="128"/>
                </a:cubicBezTo>
                <a:cubicBezTo>
                  <a:pt x="610" y="98"/>
                  <a:pt x="590" y="79"/>
                  <a:pt x="570" y="79"/>
                </a:cubicBezTo>
                <a:lnTo>
                  <a:pt x="118" y="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4812019" y="4965345"/>
            <a:ext cx="99138" cy="90126"/>
          </a:xfrm>
          <a:custGeom>
            <a:avLst/>
            <a:gdLst/>
            <a:ahLst/>
            <a:cxnLst/>
            <a:rect l="l" t="t" r="r" b="b"/>
            <a:pathLst>
              <a:path w="99" h="90" extrusionOk="0">
                <a:moveTo>
                  <a:pt x="49" y="89"/>
                </a:moveTo>
                <a:lnTo>
                  <a:pt x="49" y="89"/>
                </a:lnTo>
                <a:cubicBezTo>
                  <a:pt x="20" y="89"/>
                  <a:pt x="0" y="69"/>
                  <a:pt x="0" y="49"/>
                </a:cubicBezTo>
                <a:cubicBezTo>
                  <a:pt x="0" y="20"/>
                  <a:pt x="20" y="0"/>
                  <a:pt x="49" y="0"/>
                </a:cubicBezTo>
                <a:cubicBezTo>
                  <a:pt x="79" y="0"/>
                  <a:pt x="98" y="20"/>
                  <a:pt x="98" y="49"/>
                </a:cubicBezTo>
                <a:cubicBezTo>
                  <a:pt x="98" y="69"/>
                  <a:pt x="79" y="89"/>
                  <a:pt x="49" y="89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4771461" y="4140695"/>
            <a:ext cx="193769" cy="40555"/>
          </a:xfrm>
          <a:custGeom>
            <a:avLst/>
            <a:gdLst/>
            <a:ahLst/>
            <a:cxnLst/>
            <a:rect l="l" t="t" r="r" b="b"/>
            <a:pathLst>
              <a:path w="188" h="41" extrusionOk="0">
                <a:moveTo>
                  <a:pt x="157" y="40"/>
                </a:moveTo>
                <a:lnTo>
                  <a:pt x="157" y="40"/>
                </a:lnTo>
                <a:cubicBezTo>
                  <a:pt x="20" y="40"/>
                  <a:pt x="20" y="40"/>
                  <a:pt x="20" y="40"/>
                </a:cubicBezTo>
                <a:cubicBezTo>
                  <a:pt x="9" y="40"/>
                  <a:pt x="0" y="30"/>
                  <a:pt x="0" y="20"/>
                </a:cubicBezTo>
                <a:cubicBezTo>
                  <a:pt x="0" y="10"/>
                  <a:pt x="9" y="0"/>
                  <a:pt x="20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77" y="0"/>
                  <a:pt x="187" y="10"/>
                  <a:pt x="187" y="20"/>
                </a:cubicBezTo>
                <a:cubicBezTo>
                  <a:pt x="187" y="30"/>
                  <a:pt x="177" y="40"/>
                  <a:pt x="157" y="4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15730850" y="6115938"/>
            <a:ext cx="6131700" cy="3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Marketers must link the price to the real and perceived value of the product, but they also must take into account supply costs, seasonal discounts, and prices used by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15730850" y="4716438"/>
            <a:ext cx="356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rPr>
              <a:t>Puzzle</a:t>
            </a:r>
            <a:endParaRPr sz="8000" b="1" i="0" u="none" strike="noStrike" cap="none">
              <a:solidFill>
                <a:schemeClr val="dk2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pSp>
        <p:nvGrpSpPr>
          <p:cNvPr id="297" name="Google Shape;297;p10"/>
          <p:cNvGrpSpPr/>
          <p:nvPr/>
        </p:nvGrpSpPr>
        <p:grpSpPr>
          <a:xfrm>
            <a:off x="3308648" y="5610886"/>
            <a:ext cx="3119385" cy="1476107"/>
            <a:chOff x="2985788" y="10396931"/>
            <a:chExt cx="3634800" cy="1476107"/>
          </a:xfrm>
        </p:grpSpPr>
        <p:sp>
          <p:nvSpPr>
            <p:cNvPr id="298" name="Google Shape;298;p10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0"/>
          <p:cNvGrpSpPr/>
          <p:nvPr/>
        </p:nvGrpSpPr>
        <p:grpSpPr>
          <a:xfrm>
            <a:off x="10212298" y="7882186"/>
            <a:ext cx="3119385" cy="1476107"/>
            <a:chOff x="2985788" y="10396931"/>
            <a:chExt cx="3634800" cy="1476107"/>
          </a:xfrm>
        </p:grpSpPr>
        <p:sp>
          <p:nvSpPr>
            <p:cNvPr id="301" name="Google Shape;301;p10"/>
            <p:cNvSpPr txBox="1"/>
            <p:nvPr/>
          </p:nvSpPr>
          <p:spPr>
            <a:xfrm>
              <a:off x="3656019" y="10396931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2985788" y="10919038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0"/>
          <p:cNvGrpSpPr/>
          <p:nvPr/>
        </p:nvGrpSpPr>
        <p:grpSpPr>
          <a:xfrm>
            <a:off x="8411511" y="2508361"/>
            <a:ext cx="3119385" cy="1470344"/>
            <a:chOff x="2858924" y="10474806"/>
            <a:chExt cx="3634800" cy="1470344"/>
          </a:xfrm>
        </p:grpSpPr>
        <p:sp>
          <p:nvSpPr>
            <p:cNvPr id="304" name="Google Shape;304;p10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10"/>
          <p:cNvGrpSpPr/>
          <p:nvPr/>
        </p:nvGrpSpPr>
        <p:grpSpPr>
          <a:xfrm>
            <a:off x="3640236" y="9892336"/>
            <a:ext cx="3119385" cy="1470344"/>
            <a:chOff x="2858924" y="10474806"/>
            <a:chExt cx="3634800" cy="1470344"/>
          </a:xfrm>
        </p:grpSpPr>
        <p:sp>
          <p:nvSpPr>
            <p:cNvPr id="307" name="Google Shape;307;p10"/>
            <p:cNvSpPr txBox="1"/>
            <p:nvPr/>
          </p:nvSpPr>
          <p:spPr>
            <a:xfrm>
              <a:off x="4106467" y="10474806"/>
              <a:ext cx="23826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000" b="1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Your Title</a:t>
              </a:r>
              <a:endParaRPr sz="30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2858924" y="10991150"/>
              <a:ext cx="36348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Refers to a good or 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service being offered</a:t>
              </a: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r 20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80E468"/>
      </a:accent1>
      <a:accent2>
        <a:srgbClr val="00C6B8"/>
      </a:accent2>
      <a:accent3>
        <a:srgbClr val="EDC500"/>
      </a:accent3>
      <a:accent4>
        <a:srgbClr val="4F87D9"/>
      </a:accent4>
      <a:accent5>
        <a:srgbClr val="593972"/>
      </a:accent5>
      <a:accent6>
        <a:srgbClr val="606060"/>
      </a:accent6>
      <a:hlink>
        <a:srgbClr val="919191"/>
      </a:hlink>
      <a:folHlink>
        <a:srgbClr val="5E5E5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Macintosh PowerPoint</Application>
  <PresentationFormat>Personalizado</PresentationFormat>
  <Paragraphs>126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Black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Microsoft Office User</cp:lastModifiedBy>
  <cp:revision>2</cp:revision>
  <dcterms:modified xsi:type="dcterms:W3CDTF">2019-07-09T21:23:02Z</dcterms:modified>
</cp:coreProperties>
</file>