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2" r:id="rId5"/>
    <p:sldId id="263" r:id="rId6"/>
    <p:sldId id="264" r:id="rId7"/>
    <p:sldId id="265" r:id="rId8"/>
    <p:sldId id="26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 autoAdjust="0"/>
    <p:restoredTop sz="95673" autoAdjust="0"/>
  </p:normalViewPr>
  <p:slideViewPr>
    <p:cSldViewPr snapToGrid="0" snapToObjects="1">
      <p:cViewPr varScale="1">
        <p:scale>
          <a:sx n="48" d="100"/>
          <a:sy n="48" d="100"/>
        </p:scale>
        <p:origin x="752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9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162"/>
          <p:cNvSpPr>
            <a:spLocks noChangeArrowheads="1"/>
          </p:cNvSpPr>
          <p:nvPr/>
        </p:nvSpPr>
        <p:spPr bwMode="auto">
          <a:xfrm>
            <a:off x="4584979" y="7347430"/>
            <a:ext cx="3543774" cy="3233512"/>
          </a:xfrm>
          <a:custGeom>
            <a:avLst/>
            <a:gdLst>
              <a:gd name="T0" fmla="*/ 3139 w 3225"/>
              <a:gd name="T1" fmla="*/ 984 h 2940"/>
              <a:gd name="T2" fmla="*/ 1681 w 3225"/>
              <a:gd name="T3" fmla="*/ 26 h 2940"/>
              <a:gd name="T4" fmla="*/ 1681 w 3225"/>
              <a:gd name="T5" fmla="*/ 26 h 2940"/>
              <a:gd name="T6" fmla="*/ 1543 w 3225"/>
              <a:gd name="T7" fmla="*/ 26 h 2940"/>
              <a:gd name="T8" fmla="*/ 85 w 3225"/>
              <a:gd name="T9" fmla="*/ 984 h 2940"/>
              <a:gd name="T10" fmla="*/ 85 w 3225"/>
              <a:gd name="T11" fmla="*/ 984 h 2940"/>
              <a:gd name="T12" fmla="*/ 154 w 3225"/>
              <a:gd name="T13" fmla="*/ 1156 h 2940"/>
              <a:gd name="T14" fmla="*/ 348 w 3225"/>
              <a:gd name="T15" fmla="*/ 1156 h 2940"/>
              <a:gd name="T16" fmla="*/ 348 w 3225"/>
              <a:gd name="T17" fmla="*/ 1156 h 2940"/>
              <a:gd name="T18" fmla="*/ 346 w 3225"/>
              <a:gd name="T19" fmla="*/ 1186 h 2940"/>
              <a:gd name="T20" fmla="*/ 346 w 3225"/>
              <a:gd name="T21" fmla="*/ 2685 h 2940"/>
              <a:gd name="T22" fmla="*/ 346 w 3225"/>
              <a:gd name="T23" fmla="*/ 2685 h 2940"/>
              <a:gd name="T24" fmla="*/ 600 w 3225"/>
              <a:gd name="T25" fmla="*/ 2939 h 2940"/>
              <a:gd name="T26" fmla="*/ 2625 w 3225"/>
              <a:gd name="T27" fmla="*/ 2939 h 2940"/>
              <a:gd name="T28" fmla="*/ 2625 w 3225"/>
              <a:gd name="T29" fmla="*/ 2939 h 2940"/>
              <a:gd name="T30" fmla="*/ 2878 w 3225"/>
              <a:gd name="T31" fmla="*/ 2685 h 2940"/>
              <a:gd name="T32" fmla="*/ 2878 w 3225"/>
              <a:gd name="T33" fmla="*/ 1186 h 2940"/>
              <a:gd name="T34" fmla="*/ 2878 w 3225"/>
              <a:gd name="T35" fmla="*/ 1186 h 2940"/>
              <a:gd name="T36" fmla="*/ 2877 w 3225"/>
              <a:gd name="T37" fmla="*/ 1156 h 2940"/>
              <a:gd name="T38" fmla="*/ 3069 w 3225"/>
              <a:gd name="T39" fmla="*/ 1156 h 2940"/>
              <a:gd name="T40" fmla="*/ 3069 w 3225"/>
              <a:gd name="T41" fmla="*/ 1156 h 2940"/>
              <a:gd name="T42" fmla="*/ 3139 w 3225"/>
              <a:gd name="T43" fmla="*/ 984 h 2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25" h="2940">
                <a:moveTo>
                  <a:pt x="3139" y="984"/>
                </a:moveTo>
                <a:lnTo>
                  <a:pt x="1681" y="26"/>
                </a:lnTo>
                <a:lnTo>
                  <a:pt x="1681" y="26"/>
                </a:lnTo>
                <a:cubicBezTo>
                  <a:pt x="1640" y="0"/>
                  <a:pt x="1584" y="0"/>
                  <a:pt x="1543" y="26"/>
                </a:cubicBezTo>
                <a:lnTo>
                  <a:pt x="85" y="984"/>
                </a:lnTo>
                <a:lnTo>
                  <a:pt x="85" y="984"/>
                </a:lnTo>
                <a:cubicBezTo>
                  <a:pt x="0" y="1041"/>
                  <a:pt x="47" y="1156"/>
                  <a:pt x="154" y="1156"/>
                </a:cubicBezTo>
                <a:lnTo>
                  <a:pt x="348" y="1156"/>
                </a:lnTo>
                <a:lnTo>
                  <a:pt x="348" y="1156"/>
                </a:lnTo>
                <a:cubicBezTo>
                  <a:pt x="346" y="1166"/>
                  <a:pt x="346" y="1176"/>
                  <a:pt x="346" y="1186"/>
                </a:cubicBezTo>
                <a:lnTo>
                  <a:pt x="346" y="2685"/>
                </a:lnTo>
                <a:lnTo>
                  <a:pt x="346" y="2685"/>
                </a:lnTo>
                <a:cubicBezTo>
                  <a:pt x="346" y="2825"/>
                  <a:pt x="460" y="2939"/>
                  <a:pt x="600" y="2939"/>
                </a:cubicBezTo>
                <a:lnTo>
                  <a:pt x="2625" y="2939"/>
                </a:lnTo>
                <a:lnTo>
                  <a:pt x="2625" y="2939"/>
                </a:lnTo>
                <a:cubicBezTo>
                  <a:pt x="2765" y="2939"/>
                  <a:pt x="2878" y="2825"/>
                  <a:pt x="2878" y="2685"/>
                </a:cubicBezTo>
                <a:lnTo>
                  <a:pt x="2878" y="1186"/>
                </a:lnTo>
                <a:lnTo>
                  <a:pt x="2878" y="1186"/>
                </a:lnTo>
                <a:cubicBezTo>
                  <a:pt x="2878" y="1176"/>
                  <a:pt x="2878" y="1166"/>
                  <a:pt x="2877" y="1156"/>
                </a:cubicBezTo>
                <a:lnTo>
                  <a:pt x="3069" y="1156"/>
                </a:lnTo>
                <a:lnTo>
                  <a:pt x="3069" y="1156"/>
                </a:lnTo>
                <a:cubicBezTo>
                  <a:pt x="3177" y="1156"/>
                  <a:pt x="3224" y="1041"/>
                  <a:pt x="3139" y="9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3"/>
          <p:cNvSpPr>
            <a:spLocks noChangeArrowheads="1"/>
          </p:cNvSpPr>
          <p:nvPr/>
        </p:nvSpPr>
        <p:spPr bwMode="auto">
          <a:xfrm>
            <a:off x="6000550" y="9776200"/>
            <a:ext cx="712632" cy="707785"/>
          </a:xfrm>
          <a:custGeom>
            <a:avLst/>
            <a:gdLst>
              <a:gd name="T0" fmla="*/ 646 w 647"/>
              <a:gd name="T1" fmla="*/ 645 h 646"/>
              <a:gd name="T2" fmla="*/ 0 w 647"/>
              <a:gd name="T3" fmla="*/ 645 h 646"/>
              <a:gd name="T4" fmla="*/ 0 w 647"/>
              <a:gd name="T5" fmla="*/ 73 h 646"/>
              <a:gd name="T6" fmla="*/ 0 w 647"/>
              <a:gd name="T7" fmla="*/ 73 h 646"/>
              <a:gd name="T8" fmla="*/ 73 w 647"/>
              <a:gd name="T9" fmla="*/ 0 h 646"/>
              <a:gd name="T10" fmla="*/ 572 w 647"/>
              <a:gd name="T11" fmla="*/ 0 h 646"/>
              <a:gd name="T12" fmla="*/ 572 w 647"/>
              <a:gd name="T13" fmla="*/ 0 h 646"/>
              <a:gd name="T14" fmla="*/ 646 w 647"/>
              <a:gd name="T15" fmla="*/ 73 h 646"/>
              <a:gd name="T16" fmla="*/ 646 w 647"/>
              <a:gd name="T17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7" h="646">
                <a:moveTo>
                  <a:pt x="646" y="645"/>
                </a:moveTo>
                <a:lnTo>
                  <a:pt x="0" y="645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3" y="0"/>
                  <a:pt x="73" y="0"/>
                </a:cubicBezTo>
                <a:lnTo>
                  <a:pt x="572" y="0"/>
                </a:lnTo>
                <a:lnTo>
                  <a:pt x="572" y="0"/>
                </a:lnTo>
                <a:cubicBezTo>
                  <a:pt x="613" y="0"/>
                  <a:pt x="646" y="33"/>
                  <a:pt x="646" y="73"/>
                </a:cubicBezTo>
                <a:lnTo>
                  <a:pt x="646" y="6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4"/>
          <p:cNvSpPr>
            <a:spLocks noChangeArrowheads="1"/>
          </p:cNvSpPr>
          <p:nvPr/>
        </p:nvSpPr>
        <p:spPr bwMode="auto">
          <a:xfrm>
            <a:off x="12457881" y="7827366"/>
            <a:ext cx="3015360" cy="2753576"/>
          </a:xfrm>
          <a:custGeom>
            <a:avLst/>
            <a:gdLst>
              <a:gd name="T0" fmla="*/ 2671 w 2745"/>
              <a:gd name="T1" fmla="*/ 839 h 2504"/>
              <a:gd name="T2" fmla="*/ 1431 w 2745"/>
              <a:gd name="T3" fmla="*/ 23 h 2504"/>
              <a:gd name="T4" fmla="*/ 1431 w 2745"/>
              <a:gd name="T5" fmla="*/ 23 h 2504"/>
              <a:gd name="T6" fmla="*/ 1312 w 2745"/>
              <a:gd name="T7" fmla="*/ 23 h 2504"/>
              <a:gd name="T8" fmla="*/ 73 w 2745"/>
              <a:gd name="T9" fmla="*/ 839 h 2504"/>
              <a:gd name="T10" fmla="*/ 73 w 2745"/>
              <a:gd name="T11" fmla="*/ 839 h 2504"/>
              <a:gd name="T12" fmla="*/ 132 w 2745"/>
              <a:gd name="T13" fmla="*/ 986 h 2504"/>
              <a:gd name="T14" fmla="*/ 295 w 2745"/>
              <a:gd name="T15" fmla="*/ 986 h 2504"/>
              <a:gd name="T16" fmla="*/ 295 w 2745"/>
              <a:gd name="T17" fmla="*/ 986 h 2504"/>
              <a:gd name="T18" fmla="*/ 294 w 2745"/>
              <a:gd name="T19" fmla="*/ 1011 h 2504"/>
              <a:gd name="T20" fmla="*/ 294 w 2745"/>
              <a:gd name="T21" fmla="*/ 2287 h 2504"/>
              <a:gd name="T22" fmla="*/ 294 w 2745"/>
              <a:gd name="T23" fmla="*/ 2287 h 2504"/>
              <a:gd name="T24" fmla="*/ 510 w 2745"/>
              <a:gd name="T25" fmla="*/ 2503 h 2504"/>
              <a:gd name="T26" fmla="*/ 2233 w 2745"/>
              <a:gd name="T27" fmla="*/ 2503 h 2504"/>
              <a:gd name="T28" fmla="*/ 2233 w 2745"/>
              <a:gd name="T29" fmla="*/ 2503 h 2504"/>
              <a:gd name="T30" fmla="*/ 2449 w 2745"/>
              <a:gd name="T31" fmla="*/ 2287 h 2504"/>
              <a:gd name="T32" fmla="*/ 2449 w 2745"/>
              <a:gd name="T33" fmla="*/ 1011 h 2504"/>
              <a:gd name="T34" fmla="*/ 2449 w 2745"/>
              <a:gd name="T35" fmla="*/ 1011 h 2504"/>
              <a:gd name="T36" fmla="*/ 2448 w 2745"/>
              <a:gd name="T37" fmla="*/ 986 h 2504"/>
              <a:gd name="T38" fmla="*/ 2612 w 2745"/>
              <a:gd name="T39" fmla="*/ 986 h 2504"/>
              <a:gd name="T40" fmla="*/ 2612 w 2745"/>
              <a:gd name="T41" fmla="*/ 986 h 2504"/>
              <a:gd name="T42" fmla="*/ 2671 w 2745"/>
              <a:gd name="T43" fmla="*/ 839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5" h="2504">
                <a:moveTo>
                  <a:pt x="2671" y="839"/>
                </a:moveTo>
                <a:lnTo>
                  <a:pt x="1431" y="23"/>
                </a:lnTo>
                <a:lnTo>
                  <a:pt x="1431" y="23"/>
                </a:lnTo>
                <a:cubicBezTo>
                  <a:pt x="1396" y="0"/>
                  <a:pt x="1347" y="0"/>
                  <a:pt x="1312" y="23"/>
                </a:cubicBezTo>
                <a:lnTo>
                  <a:pt x="73" y="839"/>
                </a:lnTo>
                <a:lnTo>
                  <a:pt x="73" y="839"/>
                </a:lnTo>
                <a:cubicBezTo>
                  <a:pt x="0" y="887"/>
                  <a:pt x="40" y="986"/>
                  <a:pt x="132" y="986"/>
                </a:cubicBezTo>
                <a:lnTo>
                  <a:pt x="295" y="986"/>
                </a:lnTo>
                <a:lnTo>
                  <a:pt x="295" y="986"/>
                </a:lnTo>
                <a:cubicBezTo>
                  <a:pt x="295" y="994"/>
                  <a:pt x="294" y="1003"/>
                  <a:pt x="294" y="1011"/>
                </a:cubicBezTo>
                <a:lnTo>
                  <a:pt x="294" y="2287"/>
                </a:lnTo>
                <a:lnTo>
                  <a:pt x="294" y="2287"/>
                </a:lnTo>
                <a:cubicBezTo>
                  <a:pt x="294" y="2406"/>
                  <a:pt x="391" y="2503"/>
                  <a:pt x="510" y="2503"/>
                </a:cubicBezTo>
                <a:lnTo>
                  <a:pt x="2233" y="2503"/>
                </a:lnTo>
                <a:lnTo>
                  <a:pt x="2233" y="2503"/>
                </a:lnTo>
                <a:cubicBezTo>
                  <a:pt x="2352" y="2503"/>
                  <a:pt x="2449" y="2406"/>
                  <a:pt x="2449" y="2287"/>
                </a:cubicBezTo>
                <a:lnTo>
                  <a:pt x="2449" y="1011"/>
                </a:lnTo>
                <a:lnTo>
                  <a:pt x="2449" y="1011"/>
                </a:lnTo>
                <a:cubicBezTo>
                  <a:pt x="2449" y="1003"/>
                  <a:pt x="2448" y="994"/>
                  <a:pt x="2448" y="986"/>
                </a:cubicBezTo>
                <a:lnTo>
                  <a:pt x="2612" y="986"/>
                </a:lnTo>
                <a:lnTo>
                  <a:pt x="2612" y="986"/>
                </a:lnTo>
                <a:cubicBezTo>
                  <a:pt x="2704" y="986"/>
                  <a:pt x="2744" y="887"/>
                  <a:pt x="2671" y="8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5"/>
          <p:cNvSpPr>
            <a:spLocks noChangeArrowheads="1"/>
          </p:cNvSpPr>
          <p:nvPr/>
        </p:nvSpPr>
        <p:spPr bwMode="auto">
          <a:xfrm>
            <a:off x="13664993" y="9897397"/>
            <a:ext cx="605982" cy="605979"/>
          </a:xfrm>
          <a:custGeom>
            <a:avLst/>
            <a:gdLst>
              <a:gd name="T0" fmla="*/ 549 w 550"/>
              <a:gd name="T1" fmla="*/ 550 h 551"/>
              <a:gd name="T2" fmla="*/ 0 w 550"/>
              <a:gd name="T3" fmla="*/ 550 h 551"/>
              <a:gd name="T4" fmla="*/ 0 w 550"/>
              <a:gd name="T5" fmla="*/ 73 h 551"/>
              <a:gd name="T6" fmla="*/ 0 w 550"/>
              <a:gd name="T7" fmla="*/ 73 h 551"/>
              <a:gd name="T8" fmla="*/ 73 w 550"/>
              <a:gd name="T9" fmla="*/ 0 h 551"/>
              <a:gd name="T10" fmla="*/ 476 w 550"/>
              <a:gd name="T11" fmla="*/ 0 h 551"/>
              <a:gd name="T12" fmla="*/ 476 w 550"/>
              <a:gd name="T13" fmla="*/ 0 h 551"/>
              <a:gd name="T14" fmla="*/ 549 w 550"/>
              <a:gd name="T15" fmla="*/ 73 h 551"/>
              <a:gd name="T16" fmla="*/ 549 w 550"/>
              <a:gd name="T17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0" h="551">
                <a:moveTo>
                  <a:pt x="549" y="550"/>
                </a:moveTo>
                <a:lnTo>
                  <a:pt x="0" y="550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2" y="0"/>
                  <a:pt x="73" y="0"/>
                </a:cubicBezTo>
                <a:lnTo>
                  <a:pt x="476" y="0"/>
                </a:lnTo>
                <a:lnTo>
                  <a:pt x="476" y="0"/>
                </a:lnTo>
                <a:cubicBezTo>
                  <a:pt x="517" y="0"/>
                  <a:pt x="549" y="33"/>
                  <a:pt x="549" y="73"/>
                </a:cubicBezTo>
                <a:lnTo>
                  <a:pt x="549" y="5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6"/>
          <p:cNvSpPr>
            <a:spLocks noChangeArrowheads="1"/>
          </p:cNvSpPr>
          <p:nvPr/>
        </p:nvSpPr>
        <p:spPr bwMode="auto">
          <a:xfrm>
            <a:off x="8046341" y="6499056"/>
            <a:ext cx="4474560" cy="4081886"/>
          </a:xfrm>
          <a:custGeom>
            <a:avLst/>
            <a:gdLst>
              <a:gd name="T0" fmla="*/ 3962 w 4071"/>
              <a:gd name="T1" fmla="*/ 1243 h 3711"/>
              <a:gd name="T2" fmla="*/ 2122 w 4071"/>
              <a:gd name="T3" fmla="*/ 34 h 3711"/>
              <a:gd name="T4" fmla="*/ 2122 w 4071"/>
              <a:gd name="T5" fmla="*/ 34 h 3711"/>
              <a:gd name="T6" fmla="*/ 1947 w 4071"/>
              <a:gd name="T7" fmla="*/ 34 h 3711"/>
              <a:gd name="T8" fmla="*/ 108 w 4071"/>
              <a:gd name="T9" fmla="*/ 1243 h 3711"/>
              <a:gd name="T10" fmla="*/ 108 w 4071"/>
              <a:gd name="T11" fmla="*/ 1243 h 3711"/>
              <a:gd name="T12" fmla="*/ 195 w 4071"/>
              <a:gd name="T13" fmla="*/ 1460 h 3711"/>
              <a:gd name="T14" fmla="*/ 439 w 4071"/>
              <a:gd name="T15" fmla="*/ 1460 h 3711"/>
              <a:gd name="T16" fmla="*/ 439 w 4071"/>
              <a:gd name="T17" fmla="*/ 1460 h 3711"/>
              <a:gd name="T18" fmla="*/ 437 w 4071"/>
              <a:gd name="T19" fmla="*/ 1498 h 3711"/>
              <a:gd name="T20" fmla="*/ 437 w 4071"/>
              <a:gd name="T21" fmla="*/ 3390 h 3711"/>
              <a:gd name="T22" fmla="*/ 437 w 4071"/>
              <a:gd name="T23" fmla="*/ 3390 h 3711"/>
              <a:gd name="T24" fmla="*/ 757 w 4071"/>
              <a:gd name="T25" fmla="*/ 3710 h 3711"/>
              <a:gd name="T26" fmla="*/ 3313 w 4071"/>
              <a:gd name="T27" fmla="*/ 3710 h 3711"/>
              <a:gd name="T28" fmla="*/ 3313 w 4071"/>
              <a:gd name="T29" fmla="*/ 3710 h 3711"/>
              <a:gd name="T30" fmla="*/ 3633 w 4071"/>
              <a:gd name="T31" fmla="*/ 3390 h 3711"/>
              <a:gd name="T32" fmla="*/ 3633 w 4071"/>
              <a:gd name="T33" fmla="*/ 1498 h 3711"/>
              <a:gd name="T34" fmla="*/ 3633 w 4071"/>
              <a:gd name="T35" fmla="*/ 1498 h 3711"/>
              <a:gd name="T36" fmla="*/ 3631 w 4071"/>
              <a:gd name="T37" fmla="*/ 1460 h 3711"/>
              <a:gd name="T38" fmla="*/ 3875 w 4071"/>
              <a:gd name="T39" fmla="*/ 1460 h 3711"/>
              <a:gd name="T40" fmla="*/ 3875 w 4071"/>
              <a:gd name="T41" fmla="*/ 1460 h 3711"/>
              <a:gd name="T42" fmla="*/ 3962 w 4071"/>
              <a:gd name="T43" fmla="*/ 1243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1" h="3711">
                <a:moveTo>
                  <a:pt x="3962" y="1243"/>
                </a:moveTo>
                <a:lnTo>
                  <a:pt x="2122" y="34"/>
                </a:lnTo>
                <a:lnTo>
                  <a:pt x="2122" y="34"/>
                </a:lnTo>
                <a:cubicBezTo>
                  <a:pt x="2071" y="0"/>
                  <a:pt x="1999" y="0"/>
                  <a:pt x="1947" y="34"/>
                </a:cubicBezTo>
                <a:lnTo>
                  <a:pt x="108" y="1243"/>
                </a:lnTo>
                <a:lnTo>
                  <a:pt x="108" y="1243"/>
                </a:lnTo>
                <a:cubicBezTo>
                  <a:pt x="0" y="1314"/>
                  <a:pt x="60" y="1460"/>
                  <a:pt x="195" y="1460"/>
                </a:cubicBezTo>
                <a:lnTo>
                  <a:pt x="439" y="1460"/>
                </a:lnTo>
                <a:lnTo>
                  <a:pt x="439" y="1460"/>
                </a:lnTo>
                <a:cubicBezTo>
                  <a:pt x="437" y="1472"/>
                  <a:pt x="437" y="1485"/>
                  <a:pt x="437" y="1498"/>
                </a:cubicBezTo>
                <a:lnTo>
                  <a:pt x="437" y="3390"/>
                </a:lnTo>
                <a:lnTo>
                  <a:pt x="437" y="3390"/>
                </a:lnTo>
                <a:cubicBezTo>
                  <a:pt x="437" y="3566"/>
                  <a:pt x="580" y="3710"/>
                  <a:pt x="757" y="3710"/>
                </a:cubicBezTo>
                <a:lnTo>
                  <a:pt x="3313" y="3710"/>
                </a:lnTo>
                <a:lnTo>
                  <a:pt x="3313" y="3710"/>
                </a:lnTo>
                <a:cubicBezTo>
                  <a:pt x="3490" y="3710"/>
                  <a:pt x="3633" y="3566"/>
                  <a:pt x="3633" y="3390"/>
                </a:cubicBezTo>
                <a:lnTo>
                  <a:pt x="3633" y="1498"/>
                </a:lnTo>
                <a:lnTo>
                  <a:pt x="3633" y="1498"/>
                </a:lnTo>
                <a:cubicBezTo>
                  <a:pt x="3633" y="1485"/>
                  <a:pt x="3632" y="1472"/>
                  <a:pt x="3631" y="1460"/>
                </a:cubicBezTo>
                <a:lnTo>
                  <a:pt x="3875" y="1460"/>
                </a:lnTo>
                <a:lnTo>
                  <a:pt x="3875" y="1460"/>
                </a:lnTo>
                <a:cubicBezTo>
                  <a:pt x="4010" y="1460"/>
                  <a:pt x="4070" y="1314"/>
                  <a:pt x="3962" y="12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7"/>
          <p:cNvSpPr>
            <a:spLocks noChangeArrowheads="1"/>
          </p:cNvSpPr>
          <p:nvPr/>
        </p:nvSpPr>
        <p:spPr bwMode="auto">
          <a:xfrm>
            <a:off x="9835195" y="9567744"/>
            <a:ext cx="896853" cy="896850"/>
          </a:xfrm>
          <a:custGeom>
            <a:avLst/>
            <a:gdLst>
              <a:gd name="T0" fmla="*/ 814 w 815"/>
              <a:gd name="T1" fmla="*/ 814 h 815"/>
              <a:gd name="T2" fmla="*/ 0 w 815"/>
              <a:gd name="T3" fmla="*/ 814 h 815"/>
              <a:gd name="T4" fmla="*/ 0 w 815"/>
              <a:gd name="T5" fmla="*/ 73 h 815"/>
              <a:gd name="T6" fmla="*/ 0 w 815"/>
              <a:gd name="T7" fmla="*/ 73 h 815"/>
              <a:gd name="T8" fmla="*/ 73 w 815"/>
              <a:gd name="T9" fmla="*/ 0 h 815"/>
              <a:gd name="T10" fmla="*/ 741 w 815"/>
              <a:gd name="T11" fmla="*/ 0 h 815"/>
              <a:gd name="T12" fmla="*/ 741 w 815"/>
              <a:gd name="T13" fmla="*/ 0 h 815"/>
              <a:gd name="T14" fmla="*/ 814 w 815"/>
              <a:gd name="T15" fmla="*/ 73 h 815"/>
              <a:gd name="T16" fmla="*/ 814 w 815"/>
              <a:gd name="T17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5" h="815">
                <a:moveTo>
                  <a:pt x="814" y="814"/>
                </a:moveTo>
                <a:lnTo>
                  <a:pt x="0" y="814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2" y="0"/>
                  <a:pt x="73" y="0"/>
                </a:cubicBezTo>
                <a:lnTo>
                  <a:pt x="741" y="0"/>
                </a:lnTo>
                <a:lnTo>
                  <a:pt x="741" y="0"/>
                </a:lnTo>
                <a:cubicBezTo>
                  <a:pt x="781" y="0"/>
                  <a:pt x="814" y="33"/>
                  <a:pt x="814" y="73"/>
                </a:cubicBezTo>
                <a:lnTo>
                  <a:pt x="814" y="8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8"/>
          <p:cNvSpPr>
            <a:spLocks noChangeArrowheads="1"/>
          </p:cNvSpPr>
          <p:nvPr/>
        </p:nvSpPr>
        <p:spPr bwMode="auto">
          <a:xfrm>
            <a:off x="15269632" y="5287094"/>
            <a:ext cx="5802870" cy="5289001"/>
          </a:xfrm>
          <a:custGeom>
            <a:avLst/>
            <a:gdLst>
              <a:gd name="T0" fmla="*/ 5139 w 5279"/>
              <a:gd name="T1" fmla="*/ 1614 h 4813"/>
              <a:gd name="T2" fmla="*/ 2753 w 5279"/>
              <a:gd name="T3" fmla="*/ 44 h 4813"/>
              <a:gd name="T4" fmla="*/ 2753 w 5279"/>
              <a:gd name="T5" fmla="*/ 44 h 4813"/>
              <a:gd name="T6" fmla="*/ 2526 w 5279"/>
              <a:gd name="T7" fmla="*/ 44 h 4813"/>
              <a:gd name="T8" fmla="*/ 140 w 5279"/>
              <a:gd name="T9" fmla="*/ 1614 h 4813"/>
              <a:gd name="T10" fmla="*/ 140 w 5279"/>
              <a:gd name="T11" fmla="*/ 1614 h 4813"/>
              <a:gd name="T12" fmla="*/ 253 w 5279"/>
              <a:gd name="T13" fmla="*/ 1895 h 4813"/>
              <a:gd name="T14" fmla="*/ 570 w 5279"/>
              <a:gd name="T15" fmla="*/ 1895 h 4813"/>
              <a:gd name="T16" fmla="*/ 570 w 5279"/>
              <a:gd name="T17" fmla="*/ 1895 h 4813"/>
              <a:gd name="T18" fmla="*/ 567 w 5279"/>
              <a:gd name="T19" fmla="*/ 1943 h 4813"/>
              <a:gd name="T20" fmla="*/ 567 w 5279"/>
              <a:gd name="T21" fmla="*/ 4396 h 4813"/>
              <a:gd name="T22" fmla="*/ 567 w 5279"/>
              <a:gd name="T23" fmla="*/ 4396 h 4813"/>
              <a:gd name="T24" fmla="*/ 982 w 5279"/>
              <a:gd name="T25" fmla="*/ 4812 h 4813"/>
              <a:gd name="T26" fmla="*/ 4297 w 5279"/>
              <a:gd name="T27" fmla="*/ 4812 h 4813"/>
              <a:gd name="T28" fmla="*/ 4297 w 5279"/>
              <a:gd name="T29" fmla="*/ 4812 h 4813"/>
              <a:gd name="T30" fmla="*/ 4712 w 5279"/>
              <a:gd name="T31" fmla="*/ 4396 h 4813"/>
              <a:gd name="T32" fmla="*/ 4712 w 5279"/>
              <a:gd name="T33" fmla="*/ 1943 h 4813"/>
              <a:gd name="T34" fmla="*/ 4712 w 5279"/>
              <a:gd name="T35" fmla="*/ 1943 h 4813"/>
              <a:gd name="T36" fmla="*/ 4709 w 5279"/>
              <a:gd name="T37" fmla="*/ 1895 h 4813"/>
              <a:gd name="T38" fmla="*/ 5025 w 5279"/>
              <a:gd name="T39" fmla="*/ 1895 h 4813"/>
              <a:gd name="T40" fmla="*/ 5025 w 5279"/>
              <a:gd name="T41" fmla="*/ 1895 h 4813"/>
              <a:gd name="T42" fmla="*/ 5139 w 5279"/>
              <a:gd name="T43" fmla="*/ 1614 h 4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79" h="4813">
                <a:moveTo>
                  <a:pt x="5139" y="1614"/>
                </a:moveTo>
                <a:lnTo>
                  <a:pt x="2753" y="44"/>
                </a:lnTo>
                <a:lnTo>
                  <a:pt x="2753" y="44"/>
                </a:lnTo>
                <a:cubicBezTo>
                  <a:pt x="2686" y="0"/>
                  <a:pt x="2593" y="0"/>
                  <a:pt x="2526" y="44"/>
                </a:cubicBezTo>
                <a:lnTo>
                  <a:pt x="140" y="1614"/>
                </a:lnTo>
                <a:lnTo>
                  <a:pt x="140" y="1614"/>
                </a:lnTo>
                <a:cubicBezTo>
                  <a:pt x="0" y="1706"/>
                  <a:pt x="77" y="1895"/>
                  <a:pt x="253" y="1895"/>
                </a:cubicBezTo>
                <a:lnTo>
                  <a:pt x="570" y="1895"/>
                </a:lnTo>
                <a:lnTo>
                  <a:pt x="570" y="1895"/>
                </a:lnTo>
                <a:cubicBezTo>
                  <a:pt x="568" y="1911"/>
                  <a:pt x="567" y="1926"/>
                  <a:pt x="567" y="1943"/>
                </a:cubicBezTo>
                <a:lnTo>
                  <a:pt x="567" y="4396"/>
                </a:lnTo>
                <a:lnTo>
                  <a:pt x="567" y="4396"/>
                </a:lnTo>
                <a:cubicBezTo>
                  <a:pt x="567" y="4626"/>
                  <a:pt x="753" y="4812"/>
                  <a:pt x="982" y="4812"/>
                </a:cubicBezTo>
                <a:lnTo>
                  <a:pt x="4297" y="4812"/>
                </a:lnTo>
                <a:lnTo>
                  <a:pt x="4297" y="4812"/>
                </a:lnTo>
                <a:cubicBezTo>
                  <a:pt x="4527" y="4812"/>
                  <a:pt x="4712" y="4626"/>
                  <a:pt x="4712" y="4396"/>
                </a:cubicBezTo>
                <a:lnTo>
                  <a:pt x="4712" y="1943"/>
                </a:lnTo>
                <a:lnTo>
                  <a:pt x="4712" y="1943"/>
                </a:lnTo>
                <a:cubicBezTo>
                  <a:pt x="4712" y="1926"/>
                  <a:pt x="4711" y="1911"/>
                  <a:pt x="4709" y="1895"/>
                </a:cubicBezTo>
                <a:lnTo>
                  <a:pt x="5025" y="1895"/>
                </a:lnTo>
                <a:lnTo>
                  <a:pt x="5025" y="1895"/>
                </a:lnTo>
                <a:cubicBezTo>
                  <a:pt x="5202" y="1895"/>
                  <a:pt x="5278" y="1706"/>
                  <a:pt x="5139" y="16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9"/>
          <p:cNvSpPr>
            <a:spLocks noChangeArrowheads="1"/>
          </p:cNvSpPr>
          <p:nvPr/>
        </p:nvSpPr>
        <p:spPr bwMode="auto">
          <a:xfrm>
            <a:off x="17591748" y="9267177"/>
            <a:ext cx="1163483" cy="1163483"/>
          </a:xfrm>
          <a:custGeom>
            <a:avLst/>
            <a:gdLst>
              <a:gd name="T0" fmla="*/ 1057 w 1058"/>
              <a:gd name="T1" fmla="*/ 1057 h 1058"/>
              <a:gd name="T2" fmla="*/ 0 w 1058"/>
              <a:gd name="T3" fmla="*/ 1057 h 1058"/>
              <a:gd name="T4" fmla="*/ 0 w 1058"/>
              <a:gd name="T5" fmla="*/ 74 h 1058"/>
              <a:gd name="T6" fmla="*/ 0 w 1058"/>
              <a:gd name="T7" fmla="*/ 74 h 1058"/>
              <a:gd name="T8" fmla="*/ 73 w 1058"/>
              <a:gd name="T9" fmla="*/ 0 h 1058"/>
              <a:gd name="T10" fmla="*/ 984 w 1058"/>
              <a:gd name="T11" fmla="*/ 0 h 1058"/>
              <a:gd name="T12" fmla="*/ 984 w 1058"/>
              <a:gd name="T13" fmla="*/ 0 h 1058"/>
              <a:gd name="T14" fmla="*/ 1057 w 1058"/>
              <a:gd name="T15" fmla="*/ 74 h 1058"/>
              <a:gd name="T16" fmla="*/ 1057 w 1058"/>
              <a:gd name="T17" fmla="*/ 1057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8" h="1058">
                <a:moveTo>
                  <a:pt x="1057" y="1057"/>
                </a:moveTo>
                <a:lnTo>
                  <a:pt x="0" y="1057"/>
                </a:lnTo>
                <a:lnTo>
                  <a:pt x="0" y="74"/>
                </a:lnTo>
                <a:lnTo>
                  <a:pt x="0" y="74"/>
                </a:lnTo>
                <a:cubicBezTo>
                  <a:pt x="0" y="33"/>
                  <a:pt x="33" y="0"/>
                  <a:pt x="73" y="0"/>
                </a:cubicBezTo>
                <a:lnTo>
                  <a:pt x="984" y="0"/>
                </a:lnTo>
                <a:lnTo>
                  <a:pt x="984" y="0"/>
                </a:lnTo>
                <a:cubicBezTo>
                  <a:pt x="1024" y="0"/>
                  <a:pt x="1057" y="33"/>
                  <a:pt x="1057" y="74"/>
                </a:cubicBezTo>
                <a:lnTo>
                  <a:pt x="1057" y="10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0"/>
          <p:cNvSpPr>
            <a:spLocks noChangeArrowheads="1"/>
          </p:cNvSpPr>
          <p:nvPr/>
        </p:nvSpPr>
        <p:spPr bwMode="auto">
          <a:xfrm>
            <a:off x="1845945" y="4647179"/>
            <a:ext cx="20176735" cy="4532737"/>
          </a:xfrm>
          <a:custGeom>
            <a:avLst/>
            <a:gdLst>
              <a:gd name="T0" fmla="*/ 0 w 18355"/>
              <a:gd name="T1" fmla="*/ 4123 h 4124"/>
              <a:gd name="T2" fmla="*/ 4102 w 18355"/>
              <a:gd name="T3" fmla="*/ 1694 h 4124"/>
              <a:gd name="T4" fmla="*/ 5309 w 18355"/>
              <a:gd name="T5" fmla="*/ 2464 h 4124"/>
              <a:gd name="T6" fmla="*/ 7674 w 18355"/>
              <a:gd name="T7" fmla="*/ 1032 h 4124"/>
              <a:gd name="T8" fmla="*/ 10082 w 18355"/>
              <a:gd name="T9" fmla="*/ 2825 h 4124"/>
              <a:gd name="T10" fmla="*/ 10804 w 18355"/>
              <a:gd name="T11" fmla="*/ 2293 h 4124"/>
              <a:gd name="T12" fmla="*/ 11079 w 18355"/>
              <a:gd name="T13" fmla="*/ 2475 h 4124"/>
              <a:gd name="T14" fmla="*/ 14850 w 18355"/>
              <a:gd name="T15" fmla="*/ 0 h 4124"/>
              <a:gd name="T16" fmla="*/ 17525 w 18355"/>
              <a:gd name="T17" fmla="*/ 1717 h 4124"/>
              <a:gd name="T18" fmla="*/ 18354 w 18355"/>
              <a:gd name="T19" fmla="*/ 995 h 4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55" h="4124">
                <a:moveTo>
                  <a:pt x="0" y="4123"/>
                </a:moveTo>
                <a:lnTo>
                  <a:pt x="4102" y="1694"/>
                </a:lnTo>
                <a:lnTo>
                  <a:pt x="5309" y="2464"/>
                </a:lnTo>
                <a:lnTo>
                  <a:pt x="7674" y="1032"/>
                </a:lnTo>
                <a:lnTo>
                  <a:pt x="10082" y="2825"/>
                </a:lnTo>
                <a:lnTo>
                  <a:pt x="10804" y="2293"/>
                </a:lnTo>
                <a:lnTo>
                  <a:pt x="11079" y="2475"/>
                </a:lnTo>
                <a:lnTo>
                  <a:pt x="14850" y="0"/>
                </a:lnTo>
                <a:lnTo>
                  <a:pt x="17525" y="1717"/>
                </a:lnTo>
                <a:lnTo>
                  <a:pt x="18354" y="995"/>
                </a:lnTo>
              </a:path>
            </a:pathLst>
          </a:custGeom>
          <a:noFill/>
          <a:ln w="734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1"/>
          <p:cNvSpPr>
            <a:spLocks noChangeArrowheads="1"/>
          </p:cNvSpPr>
          <p:nvPr/>
        </p:nvSpPr>
        <p:spPr bwMode="auto">
          <a:xfrm>
            <a:off x="21513657" y="5301639"/>
            <a:ext cx="1018048" cy="959873"/>
          </a:xfrm>
          <a:custGeom>
            <a:avLst/>
            <a:gdLst>
              <a:gd name="T0" fmla="*/ 496 w 924"/>
              <a:gd name="T1" fmla="*/ 873 h 874"/>
              <a:gd name="T2" fmla="*/ 369 w 924"/>
              <a:gd name="T3" fmla="*/ 483 h 874"/>
              <a:gd name="T4" fmla="*/ 0 w 924"/>
              <a:gd name="T5" fmla="*/ 303 h 874"/>
              <a:gd name="T6" fmla="*/ 923 w 924"/>
              <a:gd name="T7" fmla="*/ 0 h 874"/>
              <a:gd name="T8" fmla="*/ 496 w 92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874">
                <a:moveTo>
                  <a:pt x="496" y="873"/>
                </a:moveTo>
                <a:lnTo>
                  <a:pt x="369" y="483"/>
                </a:lnTo>
                <a:lnTo>
                  <a:pt x="0" y="303"/>
                </a:lnTo>
                <a:lnTo>
                  <a:pt x="923" y="0"/>
                </a:lnTo>
                <a:lnTo>
                  <a:pt x="496" y="873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5845419" y="8249130"/>
            <a:ext cx="1022894" cy="1100459"/>
          </a:xfrm>
          <a:custGeom>
            <a:avLst/>
            <a:gdLst>
              <a:gd name="T0" fmla="*/ 865 w 931"/>
              <a:gd name="T1" fmla="*/ 934 h 999"/>
              <a:gd name="T2" fmla="*/ 65 w 931"/>
              <a:gd name="T3" fmla="*/ 934 h 999"/>
              <a:gd name="T4" fmla="*/ 65 w 931"/>
              <a:gd name="T5" fmla="*/ 393 h 999"/>
              <a:gd name="T6" fmla="*/ 865 w 931"/>
              <a:gd name="T7" fmla="*/ 393 h 999"/>
              <a:gd name="T8" fmla="*/ 865 w 931"/>
              <a:gd name="T9" fmla="*/ 934 h 999"/>
              <a:gd name="T10" fmla="*/ 65 w 931"/>
              <a:gd name="T11" fmla="*/ 136 h 999"/>
              <a:gd name="T12" fmla="*/ 141 w 931"/>
              <a:gd name="T13" fmla="*/ 136 h 999"/>
              <a:gd name="T14" fmla="*/ 141 w 931"/>
              <a:gd name="T15" fmla="*/ 175 h 999"/>
              <a:gd name="T16" fmla="*/ 141 w 931"/>
              <a:gd name="T17" fmla="*/ 175 h 999"/>
              <a:gd name="T18" fmla="*/ 173 w 931"/>
              <a:gd name="T19" fmla="*/ 207 h 999"/>
              <a:gd name="T20" fmla="*/ 173 w 931"/>
              <a:gd name="T21" fmla="*/ 207 h 999"/>
              <a:gd name="T22" fmla="*/ 205 w 931"/>
              <a:gd name="T23" fmla="*/ 175 h 999"/>
              <a:gd name="T24" fmla="*/ 205 w 931"/>
              <a:gd name="T25" fmla="*/ 136 h 999"/>
              <a:gd name="T26" fmla="*/ 721 w 931"/>
              <a:gd name="T27" fmla="*/ 136 h 999"/>
              <a:gd name="T28" fmla="*/ 721 w 931"/>
              <a:gd name="T29" fmla="*/ 175 h 999"/>
              <a:gd name="T30" fmla="*/ 721 w 931"/>
              <a:gd name="T31" fmla="*/ 175 h 999"/>
              <a:gd name="T32" fmla="*/ 754 w 931"/>
              <a:gd name="T33" fmla="*/ 207 h 999"/>
              <a:gd name="T34" fmla="*/ 754 w 931"/>
              <a:gd name="T35" fmla="*/ 207 h 999"/>
              <a:gd name="T36" fmla="*/ 786 w 931"/>
              <a:gd name="T37" fmla="*/ 175 h 999"/>
              <a:gd name="T38" fmla="*/ 786 w 931"/>
              <a:gd name="T39" fmla="*/ 136 h 999"/>
              <a:gd name="T40" fmla="*/ 865 w 931"/>
              <a:gd name="T41" fmla="*/ 136 h 999"/>
              <a:gd name="T42" fmla="*/ 865 w 931"/>
              <a:gd name="T43" fmla="*/ 329 h 999"/>
              <a:gd name="T44" fmla="*/ 65 w 931"/>
              <a:gd name="T45" fmla="*/ 329 h 999"/>
              <a:gd name="T46" fmla="*/ 65 w 931"/>
              <a:gd name="T47" fmla="*/ 136 h 999"/>
              <a:gd name="T48" fmla="*/ 930 w 931"/>
              <a:gd name="T49" fmla="*/ 111 h 999"/>
              <a:gd name="T50" fmla="*/ 930 w 931"/>
              <a:gd name="T51" fmla="*/ 111 h 999"/>
              <a:gd name="T52" fmla="*/ 881 w 931"/>
              <a:gd name="T53" fmla="*/ 71 h 999"/>
              <a:gd name="T54" fmla="*/ 786 w 931"/>
              <a:gd name="T55" fmla="*/ 71 h 999"/>
              <a:gd name="T56" fmla="*/ 786 w 931"/>
              <a:gd name="T57" fmla="*/ 33 h 999"/>
              <a:gd name="T58" fmla="*/ 786 w 931"/>
              <a:gd name="T59" fmla="*/ 33 h 999"/>
              <a:gd name="T60" fmla="*/ 754 w 931"/>
              <a:gd name="T61" fmla="*/ 0 h 999"/>
              <a:gd name="T62" fmla="*/ 754 w 931"/>
              <a:gd name="T63" fmla="*/ 0 h 999"/>
              <a:gd name="T64" fmla="*/ 721 w 931"/>
              <a:gd name="T65" fmla="*/ 33 h 999"/>
              <a:gd name="T66" fmla="*/ 721 w 931"/>
              <a:gd name="T67" fmla="*/ 71 h 999"/>
              <a:gd name="T68" fmla="*/ 205 w 931"/>
              <a:gd name="T69" fmla="*/ 71 h 999"/>
              <a:gd name="T70" fmla="*/ 205 w 931"/>
              <a:gd name="T71" fmla="*/ 33 h 999"/>
              <a:gd name="T72" fmla="*/ 205 w 931"/>
              <a:gd name="T73" fmla="*/ 33 h 999"/>
              <a:gd name="T74" fmla="*/ 173 w 931"/>
              <a:gd name="T75" fmla="*/ 0 h 999"/>
              <a:gd name="T76" fmla="*/ 173 w 931"/>
              <a:gd name="T77" fmla="*/ 0 h 999"/>
              <a:gd name="T78" fmla="*/ 141 w 931"/>
              <a:gd name="T79" fmla="*/ 33 h 999"/>
              <a:gd name="T80" fmla="*/ 141 w 931"/>
              <a:gd name="T81" fmla="*/ 71 h 999"/>
              <a:gd name="T82" fmla="*/ 48 w 931"/>
              <a:gd name="T83" fmla="*/ 71 h 999"/>
              <a:gd name="T84" fmla="*/ 48 w 931"/>
              <a:gd name="T85" fmla="*/ 71 h 999"/>
              <a:gd name="T86" fmla="*/ 0 w 931"/>
              <a:gd name="T87" fmla="*/ 111 h 999"/>
              <a:gd name="T88" fmla="*/ 0 w 931"/>
              <a:gd name="T89" fmla="*/ 354 h 999"/>
              <a:gd name="T90" fmla="*/ 0 w 931"/>
              <a:gd name="T91" fmla="*/ 354 h 999"/>
              <a:gd name="T92" fmla="*/ 2 w 931"/>
              <a:gd name="T93" fmla="*/ 365 h 999"/>
              <a:gd name="T94" fmla="*/ 2 w 931"/>
              <a:gd name="T95" fmla="*/ 365 h 999"/>
              <a:gd name="T96" fmla="*/ 0 w 931"/>
              <a:gd name="T97" fmla="*/ 378 h 999"/>
              <a:gd name="T98" fmla="*/ 0 w 931"/>
              <a:gd name="T99" fmla="*/ 949 h 999"/>
              <a:gd name="T100" fmla="*/ 0 w 931"/>
              <a:gd name="T101" fmla="*/ 949 h 999"/>
              <a:gd name="T102" fmla="*/ 48 w 931"/>
              <a:gd name="T103" fmla="*/ 998 h 999"/>
              <a:gd name="T104" fmla="*/ 881 w 931"/>
              <a:gd name="T105" fmla="*/ 998 h 999"/>
              <a:gd name="T106" fmla="*/ 881 w 931"/>
              <a:gd name="T107" fmla="*/ 998 h 999"/>
              <a:gd name="T108" fmla="*/ 930 w 931"/>
              <a:gd name="T109" fmla="*/ 949 h 999"/>
              <a:gd name="T110" fmla="*/ 930 w 931"/>
              <a:gd name="T111" fmla="*/ 378 h 999"/>
              <a:gd name="T112" fmla="*/ 930 w 931"/>
              <a:gd name="T113" fmla="*/ 378 h 999"/>
              <a:gd name="T114" fmla="*/ 928 w 931"/>
              <a:gd name="T115" fmla="*/ 365 h 999"/>
              <a:gd name="T116" fmla="*/ 928 w 931"/>
              <a:gd name="T117" fmla="*/ 365 h 999"/>
              <a:gd name="T118" fmla="*/ 930 w 931"/>
              <a:gd name="T119" fmla="*/ 354 h 999"/>
              <a:gd name="T120" fmla="*/ 930 w 931"/>
              <a:gd name="T121" fmla="*/ 111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31" h="999">
                <a:moveTo>
                  <a:pt x="865" y="934"/>
                </a:moveTo>
                <a:lnTo>
                  <a:pt x="65" y="934"/>
                </a:lnTo>
                <a:lnTo>
                  <a:pt x="65" y="393"/>
                </a:lnTo>
                <a:lnTo>
                  <a:pt x="865" y="393"/>
                </a:lnTo>
                <a:lnTo>
                  <a:pt x="865" y="934"/>
                </a:lnTo>
                <a:close/>
                <a:moveTo>
                  <a:pt x="65" y="136"/>
                </a:moveTo>
                <a:lnTo>
                  <a:pt x="141" y="136"/>
                </a:lnTo>
                <a:lnTo>
                  <a:pt x="141" y="175"/>
                </a:lnTo>
                <a:lnTo>
                  <a:pt x="141" y="175"/>
                </a:lnTo>
                <a:cubicBezTo>
                  <a:pt x="141" y="193"/>
                  <a:pt x="155" y="207"/>
                  <a:pt x="173" y="207"/>
                </a:cubicBezTo>
                <a:lnTo>
                  <a:pt x="173" y="207"/>
                </a:lnTo>
                <a:cubicBezTo>
                  <a:pt x="192" y="207"/>
                  <a:pt x="205" y="193"/>
                  <a:pt x="205" y="175"/>
                </a:cubicBezTo>
                <a:lnTo>
                  <a:pt x="205" y="136"/>
                </a:lnTo>
                <a:lnTo>
                  <a:pt x="721" y="136"/>
                </a:lnTo>
                <a:lnTo>
                  <a:pt x="721" y="175"/>
                </a:lnTo>
                <a:lnTo>
                  <a:pt x="721" y="175"/>
                </a:lnTo>
                <a:cubicBezTo>
                  <a:pt x="721" y="193"/>
                  <a:pt x="736" y="207"/>
                  <a:pt x="754" y="207"/>
                </a:cubicBezTo>
                <a:lnTo>
                  <a:pt x="754" y="207"/>
                </a:lnTo>
                <a:cubicBezTo>
                  <a:pt x="771" y="207"/>
                  <a:pt x="786" y="193"/>
                  <a:pt x="786" y="175"/>
                </a:cubicBezTo>
                <a:lnTo>
                  <a:pt x="786" y="136"/>
                </a:lnTo>
                <a:lnTo>
                  <a:pt x="865" y="136"/>
                </a:lnTo>
                <a:lnTo>
                  <a:pt x="865" y="329"/>
                </a:lnTo>
                <a:lnTo>
                  <a:pt x="65" y="329"/>
                </a:lnTo>
                <a:lnTo>
                  <a:pt x="65" y="136"/>
                </a:lnTo>
                <a:close/>
                <a:moveTo>
                  <a:pt x="930" y="111"/>
                </a:moveTo>
                <a:lnTo>
                  <a:pt x="930" y="111"/>
                </a:lnTo>
                <a:cubicBezTo>
                  <a:pt x="930" y="85"/>
                  <a:pt x="906" y="71"/>
                  <a:pt x="881" y="71"/>
                </a:cubicBezTo>
                <a:lnTo>
                  <a:pt x="786" y="71"/>
                </a:lnTo>
                <a:lnTo>
                  <a:pt x="786" y="33"/>
                </a:lnTo>
                <a:lnTo>
                  <a:pt x="786" y="33"/>
                </a:lnTo>
                <a:cubicBezTo>
                  <a:pt x="786" y="15"/>
                  <a:pt x="771" y="0"/>
                  <a:pt x="754" y="0"/>
                </a:cubicBezTo>
                <a:lnTo>
                  <a:pt x="754" y="0"/>
                </a:lnTo>
                <a:cubicBezTo>
                  <a:pt x="736" y="0"/>
                  <a:pt x="721" y="15"/>
                  <a:pt x="721" y="33"/>
                </a:cubicBezTo>
                <a:lnTo>
                  <a:pt x="721" y="71"/>
                </a:lnTo>
                <a:lnTo>
                  <a:pt x="205" y="71"/>
                </a:lnTo>
                <a:lnTo>
                  <a:pt x="205" y="33"/>
                </a:lnTo>
                <a:lnTo>
                  <a:pt x="205" y="33"/>
                </a:lnTo>
                <a:cubicBezTo>
                  <a:pt x="205" y="15"/>
                  <a:pt x="192" y="0"/>
                  <a:pt x="173" y="0"/>
                </a:cubicBezTo>
                <a:lnTo>
                  <a:pt x="173" y="0"/>
                </a:lnTo>
                <a:cubicBezTo>
                  <a:pt x="155" y="0"/>
                  <a:pt x="141" y="15"/>
                  <a:pt x="141" y="33"/>
                </a:cubicBezTo>
                <a:lnTo>
                  <a:pt x="141" y="71"/>
                </a:lnTo>
                <a:lnTo>
                  <a:pt x="48" y="71"/>
                </a:lnTo>
                <a:lnTo>
                  <a:pt x="48" y="71"/>
                </a:lnTo>
                <a:cubicBezTo>
                  <a:pt x="16" y="71"/>
                  <a:pt x="0" y="91"/>
                  <a:pt x="0" y="111"/>
                </a:cubicBezTo>
                <a:lnTo>
                  <a:pt x="0" y="354"/>
                </a:lnTo>
                <a:lnTo>
                  <a:pt x="0" y="354"/>
                </a:lnTo>
                <a:cubicBezTo>
                  <a:pt x="0" y="357"/>
                  <a:pt x="1" y="362"/>
                  <a:pt x="2" y="365"/>
                </a:cubicBezTo>
                <a:lnTo>
                  <a:pt x="2" y="365"/>
                </a:lnTo>
                <a:cubicBezTo>
                  <a:pt x="1" y="369"/>
                  <a:pt x="0" y="373"/>
                  <a:pt x="0" y="378"/>
                </a:cubicBezTo>
                <a:lnTo>
                  <a:pt x="0" y="949"/>
                </a:lnTo>
                <a:lnTo>
                  <a:pt x="0" y="949"/>
                </a:lnTo>
                <a:cubicBezTo>
                  <a:pt x="0" y="976"/>
                  <a:pt x="22" y="998"/>
                  <a:pt x="48" y="998"/>
                </a:cubicBezTo>
                <a:lnTo>
                  <a:pt x="881" y="998"/>
                </a:lnTo>
                <a:lnTo>
                  <a:pt x="881" y="998"/>
                </a:lnTo>
                <a:cubicBezTo>
                  <a:pt x="908" y="998"/>
                  <a:pt x="930" y="976"/>
                  <a:pt x="930" y="949"/>
                </a:cubicBezTo>
                <a:lnTo>
                  <a:pt x="930" y="378"/>
                </a:lnTo>
                <a:lnTo>
                  <a:pt x="930" y="378"/>
                </a:lnTo>
                <a:cubicBezTo>
                  <a:pt x="930" y="373"/>
                  <a:pt x="929" y="368"/>
                  <a:pt x="928" y="365"/>
                </a:cubicBezTo>
                <a:lnTo>
                  <a:pt x="928" y="365"/>
                </a:lnTo>
                <a:cubicBezTo>
                  <a:pt x="929" y="361"/>
                  <a:pt x="930" y="357"/>
                  <a:pt x="930" y="354"/>
                </a:cubicBezTo>
                <a:lnTo>
                  <a:pt x="930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6165377" y="8472131"/>
            <a:ext cx="382978" cy="72716"/>
          </a:xfrm>
          <a:custGeom>
            <a:avLst/>
            <a:gdLst>
              <a:gd name="T0" fmla="*/ 316 w 349"/>
              <a:gd name="T1" fmla="*/ 0 h 65"/>
              <a:gd name="T2" fmla="*/ 32 w 349"/>
              <a:gd name="T3" fmla="*/ 0 h 65"/>
              <a:gd name="T4" fmla="*/ 32 w 349"/>
              <a:gd name="T5" fmla="*/ 0 h 65"/>
              <a:gd name="T6" fmla="*/ 0 w 349"/>
              <a:gd name="T7" fmla="*/ 32 h 65"/>
              <a:gd name="T8" fmla="*/ 0 w 349"/>
              <a:gd name="T9" fmla="*/ 32 h 65"/>
              <a:gd name="T10" fmla="*/ 32 w 349"/>
              <a:gd name="T11" fmla="*/ 64 h 65"/>
              <a:gd name="T12" fmla="*/ 316 w 349"/>
              <a:gd name="T13" fmla="*/ 64 h 65"/>
              <a:gd name="T14" fmla="*/ 316 w 349"/>
              <a:gd name="T15" fmla="*/ 64 h 65"/>
              <a:gd name="T16" fmla="*/ 348 w 349"/>
              <a:gd name="T17" fmla="*/ 32 h 65"/>
              <a:gd name="T18" fmla="*/ 348 w 349"/>
              <a:gd name="T19" fmla="*/ 32 h 65"/>
              <a:gd name="T20" fmla="*/ 316 w 349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65">
                <a:moveTo>
                  <a:pt x="316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1"/>
                  <a:pt x="15" y="64"/>
                  <a:pt x="32" y="64"/>
                </a:cubicBezTo>
                <a:lnTo>
                  <a:pt x="316" y="64"/>
                </a:lnTo>
                <a:lnTo>
                  <a:pt x="316" y="64"/>
                </a:lnTo>
                <a:cubicBezTo>
                  <a:pt x="335" y="64"/>
                  <a:pt x="348" y="51"/>
                  <a:pt x="348" y="32"/>
                </a:cubicBezTo>
                <a:lnTo>
                  <a:pt x="348" y="32"/>
                </a:lnTo>
                <a:cubicBezTo>
                  <a:pt x="348" y="14"/>
                  <a:pt x="335" y="0"/>
                  <a:pt x="3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6102354" y="8840567"/>
            <a:ext cx="237546" cy="315108"/>
          </a:xfrm>
          <a:custGeom>
            <a:avLst/>
            <a:gdLst>
              <a:gd name="T0" fmla="*/ 96 w 215"/>
              <a:gd name="T1" fmla="*/ 161 h 288"/>
              <a:gd name="T2" fmla="*/ 16 w 215"/>
              <a:gd name="T3" fmla="*/ 227 h 288"/>
              <a:gd name="T4" fmla="*/ 16 w 215"/>
              <a:gd name="T5" fmla="*/ 227 h 288"/>
              <a:gd name="T6" fmla="*/ 0 w 215"/>
              <a:gd name="T7" fmla="*/ 258 h 288"/>
              <a:gd name="T8" fmla="*/ 0 w 215"/>
              <a:gd name="T9" fmla="*/ 258 h 288"/>
              <a:gd name="T10" fmla="*/ 33 w 215"/>
              <a:gd name="T11" fmla="*/ 287 h 288"/>
              <a:gd name="T12" fmla="*/ 187 w 215"/>
              <a:gd name="T13" fmla="*/ 287 h 288"/>
              <a:gd name="T14" fmla="*/ 187 w 215"/>
              <a:gd name="T15" fmla="*/ 287 h 288"/>
              <a:gd name="T16" fmla="*/ 214 w 215"/>
              <a:gd name="T17" fmla="*/ 261 h 288"/>
              <a:gd name="T18" fmla="*/ 214 w 215"/>
              <a:gd name="T19" fmla="*/ 261 h 288"/>
              <a:gd name="T20" fmla="*/ 187 w 215"/>
              <a:gd name="T21" fmla="*/ 234 h 288"/>
              <a:gd name="T22" fmla="*/ 88 w 215"/>
              <a:gd name="T23" fmla="*/ 234 h 288"/>
              <a:gd name="T24" fmla="*/ 134 w 215"/>
              <a:gd name="T25" fmla="*/ 198 h 288"/>
              <a:gd name="T26" fmla="*/ 134 w 215"/>
              <a:gd name="T27" fmla="*/ 198 h 288"/>
              <a:gd name="T28" fmla="*/ 209 w 215"/>
              <a:gd name="T29" fmla="*/ 88 h 288"/>
              <a:gd name="T30" fmla="*/ 209 w 215"/>
              <a:gd name="T31" fmla="*/ 88 h 288"/>
              <a:gd name="T32" fmla="*/ 209 w 215"/>
              <a:gd name="T33" fmla="*/ 88 h 288"/>
              <a:gd name="T34" fmla="*/ 111 w 215"/>
              <a:gd name="T35" fmla="*/ 0 h 288"/>
              <a:gd name="T36" fmla="*/ 111 w 215"/>
              <a:gd name="T37" fmla="*/ 0 h 288"/>
              <a:gd name="T38" fmla="*/ 19 w 215"/>
              <a:gd name="T39" fmla="*/ 42 h 288"/>
              <a:gd name="T40" fmla="*/ 19 w 215"/>
              <a:gd name="T41" fmla="*/ 42 h 288"/>
              <a:gd name="T42" fmla="*/ 11 w 215"/>
              <a:gd name="T43" fmla="*/ 61 h 288"/>
              <a:gd name="T44" fmla="*/ 11 w 215"/>
              <a:gd name="T45" fmla="*/ 61 h 288"/>
              <a:gd name="T46" fmla="*/ 40 w 215"/>
              <a:gd name="T47" fmla="*/ 89 h 288"/>
              <a:gd name="T48" fmla="*/ 40 w 215"/>
              <a:gd name="T49" fmla="*/ 89 h 288"/>
              <a:gd name="T50" fmla="*/ 61 w 215"/>
              <a:gd name="T51" fmla="*/ 81 h 288"/>
              <a:gd name="T52" fmla="*/ 61 w 215"/>
              <a:gd name="T53" fmla="*/ 81 h 288"/>
              <a:gd name="T54" fmla="*/ 107 w 215"/>
              <a:gd name="T55" fmla="*/ 56 h 288"/>
              <a:gd name="T56" fmla="*/ 107 w 215"/>
              <a:gd name="T57" fmla="*/ 56 h 288"/>
              <a:gd name="T58" fmla="*/ 145 w 215"/>
              <a:gd name="T59" fmla="*/ 93 h 288"/>
              <a:gd name="T60" fmla="*/ 145 w 215"/>
              <a:gd name="T61" fmla="*/ 93 h 288"/>
              <a:gd name="T62" fmla="*/ 96 w 215"/>
              <a:gd name="T63" fmla="*/ 1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5" h="288">
                <a:moveTo>
                  <a:pt x="96" y="161"/>
                </a:moveTo>
                <a:lnTo>
                  <a:pt x="16" y="227"/>
                </a:lnTo>
                <a:lnTo>
                  <a:pt x="16" y="227"/>
                </a:lnTo>
                <a:cubicBezTo>
                  <a:pt x="5" y="235"/>
                  <a:pt x="0" y="246"/>
                  <a:pt x="0" y="258"/>
                </a:cubicBezTo>
                <a:lnTo>
                  <a:pt x="0" y="258"/>
                </a:lnTo>
                <a:cubicBezTo>
                  <a:pt x="0" y="276"/>
                  <a:pt x="14" y="287"/>
                  <a:pt x="33" y="287"/>
                </a:cubicBezTo>
                <a:lnTo>
                  <a:pt x="187" y="287"/>
                </a:lnTo>
                <a:lnTo>
                  <a:pt x="187" y="287"/>
                </a:lnTo>
                <a:cubicBezTo>
                  <a:pt x="202" y="287"/>
                  <a:pt x="214" y="276"/>
                  <a:pt x="214" y="261"/>
                </a:cubicBezTo>
                <a:lnTo>
                  <a:pt x="214" y="261"/>
                </a:lnTo>
                <a:cubicBezTo>
                  <a:pt x="214" y="246"/>
                  <a:pt x="202" y="234"/>
                  <a:pt x="187" y="234"/>
                </a:cubicBezTo>
                <a:lnTo>
                  <a:pt x="88" y="234"/>
                </a:lnTo>
                <a:lnTo>
                  <a:pt x="134" y="198"/>
                </a:lnTo>
                <a:lnTo>
                  <a:pt x="134" y="198"/>
                </a:lnTo>
                <a:cubicBezTo>
                  <a:pt x="184" y="159"/>
                  <a:pt x="209" y="136"/>
                  <a:pt x="209" y="88"/>
                </a:cubicBezTo>
                <a:lnTo>
                  <a:pt x="209" y="88"/>
                </a:lnTo>
                <a:lnTo>
                  <a:pt x="209" y="88"/>
                </a:lnTo>
                <a:cubicBezTo>
                  <a:pt x="209" y="34"/>
                  <a:pt x="170" y="0"/>
                  <a:pt x="111" y="0"/>
                </a:cubicBezTo>
                <a:lnTo>
                  <a:pt x="111" y="0"/>
                </a:lnTo>
                <a:cubicBezTo>
                  <a:pt x="68" y="0"/>
                  <a:pt x="41" y="15"/>
                  <a:pt x="19" y="42"/>
                </a:cubicBezTo>
                <a:lnTo>
                  <a:pt x="19" y="42"/>
                </a:lnTo>
                <a:cubicBezTo>
                  <a:pt x="14" y="47"/>
                  <a:pt x="11" y="54"/>
                  <a:pt x="11" y="61"/>
                </a:cubicBezTo>
                <a:lnTo>
                  <a:pt x="11" y="61"/>
                </a:lnTo>
                <a:cubicBezTo>
                  <a:pt x="11" y="77"/>
                  <a:pt x="24" y="89"/>
                  <a:pt x="40" y="89"/>
                </a:cubicBezTo>
                <a:lnTo>
                  <a:pt x="40" y="89"/>
                </a:lnTo>
                <a:cubicBezTo>
                  <a:pt x="50" y="89"/>
                  <a:pt x="57" y="85"/>
                  <a:pt x="61" y="81"/>
                </a:cubicBezTo>
                <a:lnTo>
                  <a:pt x="61" y="81"/>
                </a:lnTo>
                <a:cubicBezTo>
                  <a:pt x="77" y="64"/>
                  <a:pt x="89" y="56"/>
                  <a:pt x="107" y="56"/>
                </a:cubicBezTo>
                <a:lnTo>
                  <a:pt x="107" y="56"/>
                </a:lnTo>
                <a:cubicBezTo>
                  <a:pt x="129" y="56"/>
                  <a:pt x="145" y="69"/>
                  <a:pt x="145" y="93"/>
                </a:cubicBezTo>
                <a:lnTo>
                  <a:pt x="145" y="93"/>
                </a:lnTo>
                <a:cubicBezTo>
                  <a:pt x="145" y="116"/>
                  <a:pt x="131" y="132"/>
                  <a:pt x="96" y="1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6383529" y="8845413"/>
            <a:ext cx="232697" cy="315112"/>
          </a:xfrm>
          <a:custGeom>
            <a:avLst/>
            <a:gdLst>
              <a:gd name="T0" fmla="*/ 27 w 210"/>
              <a:gd name="T1" fmla="*/ 54 h 287"/>
              <a:gd name="T2" fmla="*/ 136 w 210"/>
              <a:gd name="T3" fmla="*/ 54 h 287"/>
              <a:gd name="T4" fmla="*/ 31 w 210"/>
              <a:gd name="T5" fmla="*/ 238 h 287"/>
              <a:gd name="T6" fmla="*/ 31 w 210"/>
              <a:gd name="T7" fmla="*/ 238 h 287"/>
              <a:gd name="T8" fmla="*/ 25 w 210"/>
              <a:gd name="T9" fmla="*/ 258 h 287"/>
              <a:gd name="T10" fmla="*/ 25 w 210"/>
              <a:gd name="T11" fmla="*/ 258 h 287"/>
              <a:gd name="T12" fmla="*/ 57 w 210"/>
              <a:gd name="T13" fmla="*/ 286 h 287"/>
              <a:gd name="T14" fmla="*/ 57 w 210"/>
              <a:gd name="T15" fmla="*/ 286 h 287"/>
              <a:gd name="T16" fmla="*/ 87 w 210"/>
              <a:gd name="T17" fmla="*/ 264 h 287"/>
              <a:gd name="T18" fmla="*/ 201 w 210"/>
              <a:gd name="T19" fmla="*/ 58 h 287"/>
              <a:gd name="T20" fmla="*/ 201 w 210"/>
              <a:gd name="T21" fmla="*/ 58 h 287"/>
              <a:gd name="T22" fmla="*/ 209 w 210"/>
              <a:gd name="T23" fmla="*/ 28 h 287"/>
              <a:gd name="T24" fmla="*/ 209 w 210"/>
              <a:gd name="T25" fmla="*/ 28 h 287"/>
              <a:gd name="T26" fmla="*/ 181 w 210"/>
              <a:gd name="T27" fmla="*/ 0 h 287"/>
              <a:gd name="T28" fmla="*/ 27 w 210"/>
              <a:gd name="T29" fmla="*/ 0 h 287"/>
              <a:gd name="T30" fmla="*/ 27 w 210"/>
              <a:gd name="T31" fmla="*/ 0 h 287"/>
              <a:gd name="T32" fmla="*/ 0 w 210"/>
              <a:gd name="T33" fmla="*/ 27 h 287"/>
              <a:gd name="T34" fmla="*/ 0 w 210"/>
              <a:gd name="T35" fmla="*/ 27 h 287"/>
              <a:gd name="T36" fmla="*/ 27 w 210"/>
              <a:gd name="T37" fmla="*/ 5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0" h="287">
                <a:moveTo>
                  <a:pt x="27" y="54"/>
                </a:moveTo>
                <a:lnTo>
                  <a:pt x="136" y="54"/>
                </a:lnTo>
                <a:lnTo>
                  <a:pt x="31" y="238"/>
                </a:lnTo>
                <a:lnTo>
                  <a:pt x="31" y="238"/>
                </a:lnTo>
                <a:cubicBezTo>
                  <a:pt x="27" y="244"/>
                  <a:pt x="25" y="253"/>
                  <a:pt x="25" y="258"/>
                </a:cubicBezTo>
                <a:lnTo>
                  <a:pt x="25" y="258"/>
                </a:lnTo>
                <a:cubicBezTo>
                  <a:pt x="25" y="275"/>
                  <a:pt x="41" y="286"/>
                  <a:pt x="57" y="286"/>
                </a:cubicBezTo>
                <a:lnTo>
                  <a:pt x="57" y="286"/>
                </a:lnTo>
                <a:cubicBezTo>
                  <a:pt x="69" y="286"/>
                  <a:pt x="78" y="280"/>
                  <a:pt x="87" y="264"/>
                </a:cubicBezTo>
                <a:lnTo>
                  <a:pt x="201" y="58"/>
                </a:lnTo>
                <a:lnTo>
                  <a:pt x="201" y="58"/>
                </a:lnTo>
                <a:cubicBezTo>
                  <a:pt x="206" y="49"/>
                  <a:pt x="209" y="38"/>
                  <a:pt x="209" y="28"/>
                </a:cubicBezTo>
                <a:lnTo>
                  <a:pt x="209" y="28"/>
                </a:lnTo>
                <a:cubicBezTo>
                  <a:pt x="209" y="10"/>
                  <a:pt x="198" y="0"/>
                  <a:pt x="181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3" y="0"/>
                  <a:pt x="0" y="12"/>
                  <a:pt x="0" y="27"/>
                </a:cubicBezTo>
                <a:lnTo>
                  <a:pt x="0" y="27"/>
                </a:lnTo>
                <a:cubicBezTo>
                  <a:pt x="0" y="42"/>
                  <a:pt x="13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6"/>
          <p:cNvSpPr>
            <a:spLocks noChangeArrowheads="1"/>
          </p:cNvSpPr>
          <p:nvPr/>
        </p:nvSpPr>
        <p:spPr bwMode="auto">
          <a:xfrm>
            <a:off x="9854586" y="8001888"/>
            <a:ext cx="872612" cy="935636"/>
          </a:xfrm>
          <a:custGeom>
            <a:avLst/>
            <a:gdLst>
              <a:gd name="T0" fmla="*/ 788 w 794"/>
              <a:gd name="T1" fmla="*/ 659 h 849"/>
              <a:gd name="T2" fmla="*/ 788 w 794"/>
              <a:gd name="T3" fmla="*/ 657 h 849"/>
              <a:gd name="T4" fmla="*/ 789 w 794"/>
              <a:gd name="T5" fmla="*/ 656 h 849"/>
              <a:gd name="T6" fmla="*/ 789 w 794"/>
              <a:gd name="T7" fmla="*/ 655 h 849"/>
              <a:gd name="T8" fmla="*/ 790 w 794"/>
              <a:gd name="T9" fmla="*/ 653 h 849"/>
              <a:gd name="T10" fmla="*/ 791 w 794"/>
              <a:gd name="T11" fmla="*/ 652 h 849"/>
              <a:gd name="T12" fmla="*/ 791 w 794"/>
              <a:gd name="T13" fmla="*/ 650 h 849"/>
              <a:gd name="T14" fmla="*/ 792 w 794"/>
              <a:gd name="T15" fmla="*/ 649 h 849"/>
              <a:gd name="T16" fmla="*/ 792 w 794"/>
              <a:gd name="T17" fmla="*/ 648 h 849"/>
              <a:gd name="T18" fmla="*/ 793 w 794"/>
              <a:gd name="T19" fmla="*/ 646 h 849"/>
              <a:gd name="T20" fmla="*/ 793 w 794"/>
              <a:gd name="T21" fmla="*/ 644 h 849"/>
              <a:gd name="T22" fmla="*/ 793 w 794"/>
              <a:gd name="T23" fmla="*/ 641 h 849"/>
              <a:gd name="T24" fmla="*/ 793 w 794"/>
              <a:gd name="T25" fmla="*/ 638 h 849"/>
              <a:gd name="T26" fmla="*/ 793 w 794"/>
              <a:gd name="T27" fmla="*/ 637 h 849"/>
              <a:gd name="T28" fmla="*/ 792 w 794"/>
              <a:gd name="T29" fmla="*/ 635 h 849"/>
              <a:gd name="T30" fmla="*/ 792 w 794"/>
              <a:gd name="T31" fmla="*/ 633 h 849"/>
              <a:gd name="T32" fmla="*/ 791 w 794"/>
              <a:gd name="T33" fmla="*/ 632 h 849"/>
              <a:gd name="T34" fmla="*/ 791 w 794"/>
              <a:gd name="T35" fmla="*/ 630 h 849"/>
              <a:gd name="T36" fmla="*/ 790 w 794"/>
              <a:gd name="T37" fmla="*/ 629 h 849"/>
              <a:gd name="T38" fmla="*/ 789 w 794"/>
              <a:gd name="T39" fmla="*/ 627 h 849"/>
              <a:gd name="T40" fmla="*/ 789 w 794"/>
              <a:gd name="T41" fmla="*/ 625 h 849"/>
              <a:gd name="T42" fmla="*/ 788 w 794"/>
              <a:gd name="T43" fmla="*/ 624 h 849"/>
              <a:gd name="T44" fmla="*/ 788 w 794"/>
              <a:gd name="T45" fmla="*/ 623 h 849"/>
              <a:gd name="T46" fmla="*/ 787 w 794"/>
              <a:gd name="T47" fmla="*/ 622 h 849"/>
              <a:gd name="T48" fmla="*/ 785 w 794"/>
              <a:gd name="T49" fmla="*/ 620 h 849"/>
              <a:gd name="T50" fmla="*/ 783 w 794"/>
              <a:gd name="T51" fmla="*/ 618 h 849"/>
              <a:gd name="T52" fmla="*/ 783 w 794"/>
              <a:gd name="T53" fmla="*/ 618 h 849"/>
              <a:gd name="T54" fmla="*/ 609 w 794"/>
              <a:gd name="T55" fmla="*/ 443 h 849"/>
              <a:gd name="T56" fmla="*/ 563 w 794"/>
              <a:gd name="T57" fmla="*/ 443 h 849"/>
              <a:gd name="T58" fmla="*/ 683 w 794"/>
              <a:gd name="T59" fmla="*/ 608 h 849"/>
              <a:gd name="T60" fmla="*/ 368 w 794"/>
              <a:gd name="T61" fmla="*/ 608 h 849"/>
              <a:gd name="T62" fmla="*/ 64 w 794"/>
              <a:gd name="T63" fmla="*/ 337 h 849"/>
              <a:gd name="T64" fmla="*/ 586 w 794"/>
              <a:gd name="T65" fmla="*/ 65 h 849"/>
              <a:gd name="T66" fmla="*/ 618 w 794"/>
              <a:gd name="T67" fmla="*/ 32 h 849"/>
              <a:gd name="T68" fmla="*/ 586 w 794"/>
              <a:gd name="T69" fmla="*/ 0 h 849"/>
              <a:gd name="T70" fmla="*/ 368 w 794"/>
              <a:gd name="T71" fmla="*/ 0 h 849"/>
              <a:gd name="T72" fmla="*/ 108 w 794"/>
              <a:gd name="T73" fmla="*/ 98 h 849"/>
              <a:gd name="T74" fmla="*/ 0 w 794"/>
              <a:gd name="T75" fmla="*/ 337 h 849"/>
              <a:gd name="T76" fmla="*/ 108 w 794"/>
              <a:gd name="T77" fmla="*/ 576 h 849"/>
              <a:gd name="T78" fmla="*/ 368 w 794"/>
              <a:gd name="T79" fmla="*/ 673 h 849"/>
              <a:gd name="T80" fmla="*/ 563 w 794"/>
              <a:gd name="T81" fmla="*/ 793 h 849"/>
              <a:gd name="T82" fmla="*/ 563 w 794"/>
              <a:gd name="T83" fmla="*/ 839 h 849"/>
              <a:gd name="T84" fmla="*/ 586 w 794"/>
              <a:gd name="T85" fmla="*/ 848 h 849"/>
              <a:gd name="T86" fmla="*/ 609 w 794"/>
              <a:gd name="T87" fmla="*/ 839 h 849"/>
              <a:gd name="T88" fmla="*/ 783 w 794"/>
              <a:gd name="T89" fmla="*/ 664 h 849"/>
              <a:gd name="T90" fmla="*/ 785 w 794"/>
              <a:gd name="T91" fmla="*/ 661 h 849"/>
              <a:gd name="T92" fmla="*/ 787 w 794"/>
              <a:gd name="T93" fmla="*/ 66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4" h="849">
                <a:moveTo>
                  <a:pt x="788" y="659"/>
                </a:moveTo>
                <a:lnTo>
                  <a:pt x="788" y="659"/>
                </a:lnTo>
                <a:cubicBezTo>
                  <a:pt x="788" y="659"/>
                  <a:pt x="788" y="658"/>
                  <a:pt x="788" y="657"/>
                </a:cubicBezTo>
                <a:lnTo>
                  <a:pt x="788" y="657"/>
                </a:lnTo>
                <a:cubicBezTo>
                  <a:pt x="788" y="657"/>
                  <a:pt x="789" y="657"/>
                  <a:pt x="789" y="656"/>
                </a:cubicBezTo>
                <a:lnTo>
                  <a:pt x="789" y="656"/>
                </a:lnTo>
                <a:cubicBezTo>
                  <a:pt x="789" y="655"/>
                  <a:pt x="789" y="655"/>
                  <a:pt x="789" y="655"/>
                </a:cubicBezTo>
                <a:lnTo>
                  <a:pt x="789" y="655"/>
                </a:lnTo>
                <a:cubicBezTo>
                  <a:pt x="790" y="654"/>
                  <a:pt x="790" y="654"/>
                  <a:pt x="790" y="653"/>
                </a:cubicBezTo>
                <a:lnTo>
                  <a:pt x="790" y="653"/>
                </a:lnTo>
                <a:cubicBezTo>
                  <a:pt x="791" y="653"/>
                  <a:pt x="791" y="653"/>
                  <a:pt x="791" y="652"/>
                </a:cubicBezTo>
                <a:lnTo>
                  <a:pt x="791" y="652"/>
                </a:lnTo>
                <a:cubicBezTo>
                  <a:pt x="791" y="651"/>
                  <a:pt x="791" y="650"/>
                  <a:pt x="791" y="650"/>
                </a:cubicBezTo>
                <a:lnTo>
                  <a:pt x="791" y="650"/>
                </a:lnTo>
                <a:lnTo>
                  <a:pt x="792" y="649"/>
                </a:lnTo>
                <a:lnTo>
                  <a:pt x="792" y="649"/>
                </a:lnTo>
                <a:cubicBezTo>
                  <a:pt x="792" y="648"/>
                  <a:pt x="792" y="648"/>
                  <a:pt x="792" y="648"/>
                </a:cubicBezTo>
                <a:lnTo>
                  <a:pt x="792" y="648"/>
                </a:lnTo>
                <a:cubicBezTo>
                  <a:pt x="793" y="647"/>
                  <a:pt x="793" y="646"/>
                  <a:pt x="793" y="646"/>
                </a:cubicBezTo>
                <a:lnTo>
                  <a:pt x="793" y="646"/>
                </a:lnTo>
                <a:cubicBezTo>
                  <a:pt x="793" y="645"/>
                  <a:pt x="793" y="644"/>
                  <a:pt x="793" y="644"/>
                </a:cubicBezTo>
                <a:lnTo>
                  <a:pt x="793" y="644"/>
                </a:lnTo>
                <a:cubicBezTo>
                  <a:pt x="793" y="643"/>
                  <a:pt x="793" y="642"/>
                  <a:pt x="793" y="641"/>
                </a:cubicBezTo>
                <a:lnTo>
                  <a:pt x="793" y="641"/>
                </a:lnTo>
                <a:lnTo>
                  <a:pt x="793" y="641"/>
                </a:lnTo>
                <a:cubicBezTo>
                  <a:pt x="793" y="639"/>
                  <a:pt x="793" y="639"/>
                  <a:pt x="793" y="638"/>
                </a:cubicBezTo>
                <a:lnTo>
                  <a:pt x="793" y="638"/>
                </a:lnTo>
                <a:cubicBezTo>
                  <a:pt x="793" y="637"/>
                  <a:pt x="793" y="637"/>
                  <a:pt x="793" y="637"/>
                </a:cubicBezTo>
                <a:lnTo>
                  <a:pt x="793" y="637"/>
                </a:lnTo>
                <a:cubicBezTo>
                  <a:pt x="793" y="636"/>
                  <a:pt x="793" y="635"/>
                  <a:pt x="792" y="635"/>
                </a:cubicBezTo>
                <a:lnTo>
                  <a:pt x="792" y="635"/>
                </a:lnTo>
                <a:cubicBezTo>
                  <a:pt x="792" y="634"/>
                  <a:pt x="792" y="633"/>
                  <a:pt x="792" y="633"/>
                </a:cubicBezTo>
                <a:lnTo>
                  <a:pt x="792" y="633"/>
                </a:lnTo>
                <a:cubicBezTo>
                  <a:pt x="792" y="632"/>
                  <a:pt x="791" y="632"/>
                  <a:pt x="791" y="632"/>
                </a:cubicBezTo>
                <a:lnTo>
                  <a:pt x="791" y="632"/>
                </a:lnTo>
                <a:cubicBezTo>
                  <a:pt x="791" y="631"/>
                  <a:pt x="791" y="630"/>
                  <a:pt x="791" y="630"/>
                </a:cubicBezTo>
                <a:lnTo>
                  <a:pt x="791" y="630"/>
                </a:lnTo>
                <a:cubicBezTo>
                  <a:pt x="791" y="630"/>
                  <a:pt x="791" y="629"/>
                  <a:pt x="790" y="629"/>
                </a:cubicBezTo>
                <a:lnTo>
                  <a:pt x="790" y="629"/>
                </a:lnTo>
                <a:cubicBezTo>
                  <a:pt x="790" y="628"/>
                  <a:pt x="790" y="627"/>
                  <a:pt x="789" y="627"/>
                </a:cubicBezTo>
                <a:lnTo>
                  <a:pt x="789" y="627"/>
                </a:lnTo>
                <a:cubicBezTo>
                  <a:pt x="789" y="627"/>
                  <a:pt x="789" y="626"/>
                  <a:pt x="789" y="625"/>
                </a:cubicBezTo>
                <a:lnTo>
                  <a:pt x="789" y="625"/>
                </a:lnTo>
                <a:cubicBezTo>
                  <a:pt x="789" y="625"/>
                  <a:pt x="788" y="625"/>
                  <a:pt x="788" y="624"/>
                </a:cubicBezTo>
                <a:lnTo>
                  <a:pt x="788" y="624"/>
                </a:lnTo>
                <a:cubicBezTo>
                  <a:pt x="788" y="624"/>
                  <a:pt x="788" y="624"/>
                  <a:pt x="788" y="623"/>
                </a:cubicBezTo>
                <a:lnTo>
                  <a:pt x="788" y="623"/>
                </a:lnTo>
                <a:cubicBezTo>
                  <a:pt x="787" y="622"/>
                  <a:pt x="787" y="622"/>
                  <a:pt x="787" y="622"/>
                </a:cubicBezTo>
                <a:lnTo>
                  <a:pt x="787" y="622"/>
                </a:lnTo>
                <a:cubicBezTo>
                  <a:pt x="786" y="621"/>
                  <a:pt x="786" y="620"/>
                  <a:pt x="785" y="620"/>
                </a:cubicBezTo>
                <a:lnTo>
                  <a:pt x="785" y="620"/>
                </a:lnTo>
                <a:cubicBezTo>
                  <a:pt x="785" y="619"/>
                  <a:pt x="784" y="619"/>
                  <a:pt x="783" y="618"/>
                </a:cubicBezTo>
                <a:lnTo>
                  <a:pt x="783" y="618"/>
                </a:lnTo>
                <a:lnTo>
                  <a:pt x="783" y="618"/>
                </a:lnTo>
                <a:lnTo>
                  <a:pt x="609" y="443"/>
                </a:lnTo>
                <a:lnTo>
                  <a:pt x="609" y="443"/>
                </a:lnTo>
                <a:cubicBezTo>
                  <a:pt x="596" y="430"/>
                  <a:pt x="575" y="430"/>
                  <a:pt x="563" y="443"/>
                </a:cubicBezTo>
                <a:lnTo>
                  <a:pt x="563" y="443"/>
                </a:lnTo>
                <a:cubicBezTo>
                  <a:pt x="550" y="455"/>
                  <a:pt x="550" y="476"/>
                  <a:pt x="563" y="489"/>
                </a:cubicBezTo>
                <a:lnTo>
                  <a:pt x="683" y="608"/>
                </a:lnTo>
                <a:lnTo>
                  <a:pt x="368" y="608"/>
                </a:lnTo>
                <a:lnTo>
                  <a:pt x="368" y="608"/>
                </a:lnTo>
                <a:cubicBezTo>
                  <a:pt x="201" y="608"/>
                  <a:pt x="64" y="487"/>
                  <a:pt x="64" y="337"/>
                </a:cubicBezTo>
                <a:lnTo>
                  <a:pt x="64" y="337"/>
                </a:lnTo>
                <a:cubicBezTo>
                  <a:pt x="64" y="187"/>
                  <a:pt x="201" y="65"/>
                  <a:pt x="368" y="65"/>
                </a:cubicBezTo>
                <a:lnTo>
                  <a:pt x="586" y="65"/>
                </a:lnTo>
                <a:lnTo>
                  <a:pt x="586" y="65"/>
                </a:lnTo>
                <a:cubicBezTo>
                  <a:pt x="604" y="64"/>
                  <a:pt x="618" y="50"/>
                  <a:pt x="618" y="32"/>
                </a:cubicBezTo>
                <a:lnTo>
                  <a:pt x="618" y="32"/>
                </a:lnTo>
                <a:cubicBezTo>
                  <a:pt x="618" y="14"/>
                  <a:pt x="604" y="0"/>
                  <a:pt x="586" y="0"/>
                </a:cubicBezTo>
                <a:lnTo>
                  <a:pt x="585" y="0"/>
                </a:lnTo>
                <a:lnTo>
                  <a:pt x="368" y="0"/>
                </a:lnTo>
                <a:lnTo>
                  <a:pt x="368" y="0"/>
                </a:lnTo>
                <a:cubicBezTo>
                  <a:pt x="270" y="0"/>
                  <a:pt x="178" y="35"/>
                  <a:pt x="108" y="98"/>
                </a:cubicBezTo>
                <a:lnTo>
                  <a:pt x="108" y="98"/>
                </a:lnTo>
                <a:cubicBezTo>
                  <a:pt x="38" y="162"/>
                  <a:pt x="0" y="246"/>
                  <a:pt x="0" y="337"/>
                </a:cubicBezTo>
                <a:lnTo>
                  <a:pt x="0" y="337"/>
                </a:lnTo>
                <a:cubicBezTo>
                  <a:pt x="0" y="427"/>
                  <a:pt x="38" y="512"/>
                  <a:pt x="108" y="576"/>
                </a:cubicBezTo>
                <a:lnTo>
                  <a:pt x="108" y="576"/>
                </a:lnTo>
                <a:cubicBezTo>
                  <a:pt x="178" y="639"/>
                  <a:pt x="270" y="673"/>
                  <a:pt x="368" y="673"/>
                </a:cubicBezTo>
                <a:lnTo>
                  <a:pt x="683" y="673"/>
                </a:lnTo>
                <a:lnTo>
                  <a:pt x="563" y="793"/>
                </a:lnTo>
                <a:lnTo>
                  <a:pt x="563" y="793"/>
                </a:lnTo>
                <a:cubicBezTo>
                  <a:pt x="550" y="806"/>
                  <a:pt x="550" y="826"/>
                  <a:pt x="563" y="839"/>
                </a:cubicBezTo>
                <a:lnTo>
                  <a:pt x="563" y="839"/>
                </a:lnTo>
                <a:cubicBezTo>
                  <a:pt x="569" y="845"/>
                  <a:pt x="577" y="848"/>
                  <a:pt x="586" y="848"/>
                </a:cubicBezTo>
                <a:lnTo>
                  <a:pt x="586" y="848"/>
                </a:lnTo>
                <a:cubicBezTo>
                  <a:pt x="594" y="848"/>
                  <a:pt x="603" y="845"/>
                  <a:pt x="609" y="839"/>
                </a:cubicBezTo>
                <a:lnTo>
                  <a:pt x="783" y="664"/>
                </a:lnTo>
                <a:lnTo>
                  <a:pt x="783" y="664"/>
                </a:lnTo>
                <a:cubicBezTo>
                  <a:pt x="784" y="663"/>
                  <a:pt x="785" y="662"/>
                  <a:pt x="785" y="661"/>
                </a:cubicBezTo>
                <a:lnTo>
                  <a:pt x="785" y="661"/>
                </a:lnTo>
                <a:cubicBezTo>
                  <a:pt x="786" y="661"/>
                  <a:pt x="786" y="661"/>
                  <a:pt x="787" y="660"/>
                </a:cubicBezTo>
                <a:lnTo>
                  <a:pt x="787" y="660"/>
                </a:lnTo>
                <a:cubicBezTo>
                  <a:pt x="787" y="660"/>
                  <a:pt x="787" y="659"/>
                  <a:pt x="788" y="6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7"/>
          <p:cNvSpPr>
            <a:spLocks noChangeArrowheads="1"/>
          </p:cNvSpPr>
          <p:nvPr/>
        </p:nvSpPr>
        <p:spPr bwMode="auto">
          <a:xfrm>
            <a:off x="17664468" y="7153517"/>
            <a:ext cx="979265" cy="1095613"/>
          </a:xfrm>
          <a:custGeom>
            <a:avLst/>
            <a:gdLst>
              <a:gd name="T0" fmla="*/ 733 w 890"/>
              <a:gd name="T1" fmla="*/ 932 h 997"/>
              <a:gd name="T2" fmla="*/ 733 w 890"/>
              <a:gd name="T3" fmla="*/ 580 h 997"/>
              <a:gd name="T4" fmla="*/ 190 w 890"/>
              <a:gd name="T5" fmla="*/ 540 h 997"/>
              <a:gd name="T6" fmla="*/ 143 w 890"/>
              <a:gd name="T7" fmla="*/ 580 h 997"/>
              <a:gd name="T8" fmla="*/ 65 w 890"/>
              <a:gd name="T9" fmla="*/ 932 h 997"/>
              <a:gd name="T10" fmla="*/ 235 w 890"/>
              <a:gd name="T11" fmla="*/ 64 h 997"/>
              <a:gd name="T12" fmla="*/ 235 w 890"/>
              <a:gd name="T13" fmla="*/ 273 h 997"/>
              <a:gd name="T14" fmla="*/ 570 w 890"/>
              <a:gd name="T15" fmla="*/ 310 h 997"/>
              <a:gd name="T16" fmla="*/ 611 w 890"/>
              <a:gd name="T17" fmla="*/ 273 h 997"/>
              <a:gd name="T18" fmla="*/ 823 w 890"/>
              <a:gd name="T19" fmla="*/ 277 h 997"/>
              <a:gd name="T20" fmla="*/ 822 w 890"/>
              <a:gd name="T21" fmla="*/ 279 h 997"/>
              <a:gd name="T22" fmla="*/ 208 w 890"/>
              <a:gd name="T23" fmla="*/ 605 h 997"/>
              <a:gd name="T24" fmla="*/ 667 w 890"/>
              <a:gd name="T25" fmla="*/ 932 h 997"/>
              <a:gd name="T26" fmla="*/ 208 w 890"/>
              <a:gd name="T27" fmla="*/ 605 h 997"/>
              <a:gd name="T28" fmla="*/ 299 w 890"/>
              <a:gd name="T29" fmla="*/ 245 h 997"/>
              <a:gd name="T30" fmla="*/ 546 w 890"/>
              <a:gd name="T31" fmla="*/ 66 h 997"/>
              <a:gd name="T32" fmla="*/ 886 w 890"/>
              <a:gd name="T33" fmla="*/ 272 h 997"/>
              <a:gd name="T34" fmla="*/ 877 w 890"/>
              <a:gd name="T35" fmla="*/ 240 h 997"/>
              <a:gd name="T36" fmla="*/ 636 w 890"/>
              <a:gd name="T37" fmla="*/ 8 h 997"/>
              <a:gd name="T38" fmla="*/ 635 w 890"/>
              <a:gd name="T39" fmla="*/ 8 h 997"/>
              <a:gd name="T40" fmla="*/ 634 w 890"/>
              <a:gd name="T41" fmla="*/ 7 h 997"/>
              <a:gd name="T42" fmla="*/ 633 w 890"/>
              <a:gd name="T43" fmla="*/ 6 h 997"/>
              <a:gd name="T44" fmla="*/ 631 w 890"/>
              <a:gd name="T45" fmla="*/ 5 h 997"/>
              <a:gd name="T46" fmla="*/ 630 w 890"/>
              <a:gd name="T47" fmla="*/ 4 h 997"/>
              <a:gd name="T48" fmla="*/ 628 w 890"/>
              <a:gd name="T49" fmla="*/ 3 h 997"/>
              <a:gd name="T50" fmla="*/ 627 w 890"/>
              <a:gd name="T51" fmla="*/ 2 h 997"/>
              <a:gd name="T52" fmla="*/ 626 w 890"/>
              <a:gd name="T53" fmla="*/ 2 h 997"/>
              <a:gd name="T54" fmla="*/ 624 w 890"/>
              <a:gd name="T55" fmla="*/ 1 h 997"/>
              <a:gd name="T56" fmla="*/ 623 w 890"/>
              <a:gd name="T57" fmla="*/ 1 h 997"/>
              <a:gd name="T58" fmla="*/ 621 w 890"/>
              <a:gd name="T59" fmla="*/ 1 h 997"/>
              <a:gd name="T60" fmla="*/ 620 w 890"/>
              <a:gd name="T61" fmla="*/ 0 h 997"/>
              <a:gd name="T62" fmla="*/ 618 w 890"/>
              <a:gd name="T63" fmla="*/ 0 h 997"/>
              <a:gd name="T64" fmla="*/ 617 w 890"/>
              <a:gd name="T65" fmla="*/ 0 h 997"/>
              <a:gd name="T66" fmla="*/ 615 w 890"/>
              <a:gd name="T67" fmla="*/ 0 h 997"/>
              <a:gd name="T68" fmla="*/ 57 w 890"/>
              <a:gd name="T69" fmla="*/ 0 h 997"/>
              <a:gd name="T70" fmla="*/ 0 w 890"/>
              <a:gd name="T71" fmla="*/ 61 h 997"/>
              <a:gd name="T72" fmla="*/ 0 w 890"/>
              <a:gd name="T73" fmla="*/ 964 h 997"/>
              <a:gd name="T74" fmla="*/ 190 w 890"/>
              <a:gd name="T75" fmla="*/ 996 h 997"/>
              <a:gd name="T76" fmla="*/ 855 w 890"/>
              <a:gd name="T77" fmla="*/ 996 h 997"/>
              <a:gd name="T78" fmla="*/ 887 w 890"/>
              <a:gd name="T79" fmla="*/ 964 h 997"/>
              <a:gd name="T80" fmla="*/ 887 w 890"/>
              <a:gd name="T81" fmla="*/ 279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0" h="997">
                <a:moveTo>
                  <a:pt x="822" y="932"/>
                </a:moveTo>
                <a:lnTo>
                  <a:pt x="733" y="932"/>
                </a:lnTo>
                <a:lnTo>
                  <a:pt x="733" y="580"/>
                </a:lnTo>
                <a:lnTo>
                  <a:pt x="733" y="580"/>
                </a:lnTo>
                <a:cubicBezTo>
                  <a:pt x="733" y="557"/>
                  <a:pt x="712" y="540"/>
                  <a:pt x="685" y="540"/>
                </a:cubicBezTo>
                <a:lnTo>
                  <a:pt x="190" y="540"/>
                </a:lnTo>
                <a:lnTo>
                  <a:pt x="190" y="540"/>
                </a:lnTo>
                <a:cubicBezTo>
                  <a:pt x="163" y="540"/>
                  <a:pt x="143" y="557"/>
                  <a:pt x="143" y="580"/>
                </a:cubicBezTo>
                <a:lnTo>
                  <a:pt x="143" y="932"/>
                </a:lnTo>
                <a:lnTo>
                  <a:pt x="65" y="932"/>
                </a:lnTo>
                <a:lnTo>
                  <a:pt x="65" y="64"/>
                </a:lnTo>
                <a:lnTo>
                  <a:pt x="235" y="64"/>
                </a:lnTo>
                <a:lnTo>
                  <a:pt x="235" y="273"/>
                </a:lnTo>
                <a:lnTo>
                  <a:pt x="235" y="273"/>
                </a:lnTo>
                <a:cubicBezTo>
                  <a:pt x="235" y="293"/>
                  <a:pt x="252" y="310"/>
                  <a:pt x="276" y="310"/>
                </a:cubicBezTo>
                <a:lnTo>
                  <a:pt x="570" y="310"/>
                </a:lnTo>
                <a:lnTo>
                  <a:pt x="570" y="310"/>
                </a:lnTo>
                <a:cubicBezTo>
                  <a:pt x="592" y="310"/>
                  <a:pt x="611" y="293"/>
                  <a:pt x="611" y="273"/>
                </a:cubicBezTo>
                <a:lnTo>
                  <a:pt x="611" y="74"/>
                </a:lnTo>
                <a:lnTo>
                  <a:pt x="823" y="277"/>
                </a:lnTo>
                <a:lnTo>
                  <a:pt x="823" y="277"/>
                </a:lnTo>
                <a:cubicBezTo>
                  <a:pt x="823" y="278"/>
                  <a:pt x="822" y="279"/>
                  <a:pt x="822" y="279"/>
                </a:cubicBezTo>
                <a:lnTo>
                  <a:pt x="822" y="932"/>
                </a:lnTo>
                <a:close/>
                <a:moveTo>
                  <a:pt x="208" y="605"/>
                </a:moveTo>
                <a:lnTo>
                  <a:pt x="667" y="605"/>
                </a:lnTo>
                <a:lnTo>
                  <a:pt x="667" y="932"/>
                </a:lnTo>
                <a:lnTo>
                  <a:pt x="208" y="932"/>
                </a:lnTo>
                <a:lnTo>
                  <a:pt x="208" y="605"/>
                </a:lnTo>
                <a:close/>
                <a:moveTo>
                  <a:pt x="546" y="245"/>
                </a:moveTo>
                <a:lnTo>
                  <a:pt x="299" y="245"/>
                </a:lnTo>
                <a:lnTo>
                  <a:pt x="299" y="66"/>
                </a:lnTo>
                <a:lnTo>
                  <a:pt x="546" y="66"/>
                </a:lnTo>
                <a:lnTo>
                  <a:pt x="546" y="245"/>
                </a:lnTo>
                <a:close/>
                <a:moveTo>
                  <a:pt x="886" y="272"/>
                </a:moveTo>
                <a:lnTo>
                  <a:pt x="886" y="272"/>
                </a:lnTo>
                <a:cubicBezTo>
                  <a:pt x="889" y="260"/>
                  <a:pt x="886" y="248"/>
                  <a:pt x="877" y="240"/>
                </a:cubicBezTo>
                <a:lnTo>
                  <a:pt x="636" y="8"/>
                </a:lnTo>
                <a:lnTo>
                  <a:pt x="636" y="8"/>
                </a:lnTo>
                <a:cubicBezTo>
                  <a:pt x="636" y="8"/>
                  <a:pt x="636" y="8"/>
                  <a:pt x="635" y="8"/>
                </a:cubicBezTo>
                <a:lnTo>
                  <a:pt x="635" y="8"/>
                </a:lnTo>
                <a:cubicBezTo>
                  <a:pt x="635" y="8"/>
                  <a:pt x="635" y="7"/>
                  <a:pt x="634" y="7"/>
                </a:cubicBezTo>
                <a:lnTo>
                  <a:pt x="634" y="7"/>
                </a:lnTo>
                <a:cubicBezTo>
                  <a:pt x="633" y="7"/>
                  <a:pt x="633" y="6"/>
                  <a:pt x="633" y="6"/>
                </a:cubicBezTo>
                <a:lnTo>
                  <a:pt x="633" y="6"/>
                </a:lnTo>
                <a:cubicBezTo>
                  <a:pt x="632" y="5"/>
                  <a:pt x="632" y="5"/>
                  <a:pt x="631" y="5"/>
                </a:cubicBezTo>
                <a:lnTo>
                  <a:pt x="631" y="5"/>
                </a:lnTo>
                <a:lnTo>
                  <a:pt x="630" y="4"/>
                </a:lnTo>
                <a:lnTo>
                  <a:pt x="630" y="4"/>
                </a:lnTo>
                <a:cubicBezTo>
                  <a:pt x="630" y="3"/>
                  <a:pt x="629" y="3"/>
                  <a:pt x="628" y="3"/>
                </a:cubicBezTo>
                <a:lnTo>
                  <a:pt x="628" y="3"/>
                </a:lnTo>
                <a:cubicBezTo>
                  <a:pt x="628" y="3"/>
                  <a:pt x="628" y="3"/>
                  <a:pt x="627" y="2"/>
                </a:cubicBezTo>
                <a:lnTo>
                  <a:pt x="627" y="2"/>
                </a:lnTo>
                <a:cubicBezTo>
                  <a:pt x="626" y="2"/>
                  <a:pt x="626" y="2"/>
                  <a:pt x="626" y="2"/>
                </a:cubicBezTo>
                <a:lnTo>
                  <a:pt x="626" y="2"/>
                </a:lnTo>
                <a:cubicBezTo>
                  <a:pt x="625" y="2"/>
                  <a:pt x="625" y="2"/>
                  <a:pt x="624" y="1"/>
                </a:cubicBezTo>
                <a:lnTo>
                  <a:pt x="624" y="1"/>
                </a:lnTo>
                <a:cubicBezTo>
                  <a:pt x="624" y="1"/>
                  <a:pt x="624" y="1"/>
                  <a:pt x="623" y="1"/>
                </a:cubicBezTo>
                <a:lnTo>
                  <a:pt x="623" y="1"/>
                </a:lnTo>
                <a:cubicBezTo>
                  <a:pt x="622" y="1"/>
                  <a:pt x="622" y="1"/>
                  <a:pt x="621" y="1"/>
                </a:cubicBezTo>
                <a:lnTo>
                  <a:pt x="621" y="1"/>
                </a:lnTo>
                <a:cubicBezTo>
                  <a:pt x="621" y="1"/>
                  <a:pt x="620" y="1"/>
                  <a:pt x="620" y="0"/>
                </a:cubicBezTo>
                <a:lnTo>
                  <a:pt x="620" y="0"/>
                </a:lnTo>
                <a:cubicBezTo>
                  <a:pt x="619" y="0"/>
                  <a:pt x="619" y="0"/>
                  <a:pt x="618" y="0"/>
                </a:cubicBezTo>
                <a:lnTo>
                  <a:pt x="618" y="0"/>
                </a:lnTo>
                <a:cubicBezTo>
                  <a:pt x="618" y="0"/>
                  <a:pt x="618" y="0"/>
                  <a:pt x="617" y="0"/>
                </a:cubicBezTo>
                <a:lnTo>
                  <a:pt x="617" y="0"/>
                </a:lnTo>
                <a:cubicBezTo>
                  <a:pt x="616" y="0"/>
                  <a:pt x="615" y="0"/>
                  <a:pt x="615" y="0"/>
                </a:cubicBezTo>
                <a:lnTo>
                  <a:pt x="615" y="0"/>
                </a:lnTo>
                <a:cubicBezTo>
                  <a:pt x="614" y="0"/>
                  <a:pt x="614" y="0"/>
                  <a:pt x="614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30" y="0"/>
                  <a:pt x="0" y="26"/>
                  <a:pt x="0" y="61"/>
                </a:cubicBezTo>
                <a:lnTo>
                  <a:pt x="0" y="964"/>
                </a:lnTo>
                <a:lnTo>
                  <a:pt x="0" y="964"/>
                </a:lnTo>
                <a:cubicBezTo>
                  <a:pt x="0" y="982"/>
                  <a:pt x="15" y="996"/>
                  <a:pt x="33" y="996"/>
                </a:cubicBezTo>
                <a:lnTo>
                  <a:pt x="190" y="996"/>
                </a:lnTo>
                <a:lnTo>
                  <a:pt x="685" y="996"/>
                </a:lnTo>
                <a:lnTo>
                  <a:pt x="855" y="996"/>
                </a:lnTo>
                <a:lnTo>
                  <a:pt x="855" y="996"/>
                </a:lnTo>
                <a:cubicBezTo>
                  <a:pt x="873" y="996"/>
                  <a:pt x="887" y="982"/>
                  <a:pt x="887" y="964"/>
                </a:cubicBezTo>
                <a:lnTo>
                  <a:pt x="887" y="279"/>
                </a:lnTo>
                <a:lnTo>
                  <a:pt x="887" y="279"/>
                </a:lnTo>
                <a:cubicBezTo>
                  <a:pt x="887" y="277"/>
                  <a:pt x="887" y="274"/>
                  <a:pt x="886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3509862" y="8515760"/>
            <a:ext cx="921091" cy="1018048"/>
          </a:xfrm>
          <a:custGeom>
            <a:avLst/>
            <a:gdLst>
              <a:gd name="T0" fmla="*/ 169 w 839"/>
              <a:gd name="T1" fmla="*/ 669 h 925"/>
              <a:gd name="T2" fmla="*/ 169 w 839"/>
              <a:gd name="T3" fmla="*/ 669 h 925"/>
              <a:gd name="T4" fmla="*/ 65 w 839"/>
              <a:gd name="T5" fmla="*/ 419 h 925"/>
              <a:gd name="T6" fmla="*/ 65 w 839"/>
              <a:gd name="T7" fmla="*/ 419 h 925"/>
              <a:gd name="T8" fmla="*/ 169 w 839"/>
              <a:gd name="T9" fmla="*/ 168 h 925"/>
              <a:gd name="T10" fmla="*/ 169 w 839"/>
              <a:gd name="T11" fmla="*/ 168 h 925"/>
              <a:gd name="T12" fmla="*/ 419 w 839"/>
              <a:gd name="T13" fmla="*/ 65 h 925"/>
              <a:gd name="T14" fmla="*/ 419 w 839"/>
              <a:gd name="T15" fmla="*/ 65 h 925"/>
              <a:gd name="T16" fmla="*/ 669 w 839"/>
              <a:gd name="T17" fmla="*/ 168 h 925"/>
              <a:gd name="T18" fmla="*/ 669 w 839"/>
              <a:gd name="T19" fmla="*/ 168 h 925"/>
              <a:gd name="T20" fmla="*/ 773 w 839"/>
              <a:gd name="T21" fmla="*/ 419 h 925"/>
              <a:gd name="T22" fmla="*/ 773 w 839"/>
              <a:gd name="T23" fmla="*/ 419 h 925"/>
              <a:gd name="T24" fmla="*/ 669 w 839"/>
              <a:gd name="T25" fmla="*/ 669 h 925"/>
              <a:gd name="T26" fmla="*/ 669 w 839"/>
              <a:gd name="T27" fmla="*/ 669 h 925"/>
              <a:gd name="T28" fmla="*/ 419 w 839"/>
              <a:gd name="T29" fmla="*/ 773 h 925"/>
              <a:gd name="T30" fmla="*/ 419 w 839"/>
              <a:gd name="T31" fmla="*/ 773 h 925"/>
              <a:gd name="T32" fmla="*/ 169 w 839"/>
              <a:gd name="T33" fmla="*/ 669 h 925"/>
              <a:gd name="T34" fmla="*/ 838 w 839"/>
              <a:gd name="T35" fmla="*/ 419 h 925"/>
              <a:gd name="T36" fmla="*/ 838 w 839"/>
              <a:gd name="T37" fmla="*/ 419 h 925"/>
              <a:gd name="T38" fmla="*/ 715 w 839"/>
              <a:gd name="T39" fmla="*/ 123 h 925"/>
              <a:gd name="T40" fmla="*/ 715 w 839"/>
              <a:gd name="T41" fmla="*/ 123 h 925"/>
              <a:gd name="T42" fmla="*/ 419 w 839"/>
              <a:gd name="T43" fmla="*/ 0 h 925"/>
              <a:gd name="T44" fmla="*/ 419 w 839"/>
              <a:gd name="T45" fmla="*/ 0 h 925"/>
              <a:gd name="T46" fmla="*/ 123 w 839"/>
              <a:gd name="T47" fmla="*/ 123 h 925"/>
              <a:gd name="T48" fmla="*/ 123 w 839"/>
              <a:gd name="T49" fmla="*/ 123 h 925"/>
              <a:gd name="T50" fmla="*/ 0 w 839"/>
              <a:gd name="T51" fmla="*/ 419 h 925"/>
              <a:gd name="T52" fmla="*/ 0 w 839"/>
              <a:gd name="T53" fmla="*/ 419 h 925"/>
              <a:gd name="T54" fmla="*/ 123 w 839"/>
              <a:gd name="T55" fmla="*/ 715 h 925"/>
              <a:gd name="T56" fmla="*/ 123 w 839"/>
              <a:gd name="T57" fmla="*/ 715 h 925"/>
              <a:gd name="T58" fmla="*/ 147 w 839"/>
              <a:gd name="T59" fmla="*/ 737 h 925"/>
              <a:gd name="T60" fmla="*/ 92 w 839"/>
              <a:gd name="T61" fmla="*/ 879 h 925"/>
              <a:gd name="T62" fmla="*/ 92 w 839"/>
              <a:gd name="T63" fmla="*/ 879 h 925"/>
              <a:gd name="T64" fmla="*/ 110 w 839"/>
              <a:gd name="T65" fmla="*/ 921 h 925"/>
              <a:gd name="T66" fmla="*/ 110 w 839"/>
              <a:gd name="T67" fmla="*/ 921 h 925"/>
              <a:gd name="T68" fmla="*/ 122 w 839"/>
              <a:gd name="T69" fmla="*/ 924 h 925"/>
              <a:gd name="T70" fmla="*/ 122 w 839"/>
              <a:gd name="T71" fmla="*/ 924 h 925"/>
              <a:gd name="T72" fmla="*/ 153 w 839"/>
              <a:gd name="T73" fmla="*/ 903 h 925"/>
              <a:gd name="T74" fmla="*/ 201 w 839"/>
              <a:gd name="T75" fmla="*/ 776 h 925"/>
              <a:gd name="T76" fmla="*/ 201 w 839"/>
              <a:gd name="T77" fmla="*/ 776 h 925"/>
              <a:gd name="T78" fmla="*/ 419 w 839"/>
              <a:gd name="T79" fmla="*/ 837 h 925"/>
              <a:gd name="T80" fmla="*/ 419 w 839"/>
              <a:gd name="T81" fmla="*/ 837 h 925"/>
              <a:gd name="T82" fmla="*/ 635 w 839"/>
              <a:gd name="T83" fmla="*/ 778 h 925"/>
              <a:gd name="T84" fmla="*/ 683 w 839"/>
              <a:gd name="T85" fmla="*/ 903 h 925"/>
              <a:gd name="T86" fmla="*/ 683 w 839"/>
              <a:gd name="T87" fmla="*/ 903 h 925"/>
              <a:gd name="T88" fmla="*/ 713 w 839"/>
              <a:gd name="T89" fmla="*/ 924 h 925"/>
              <a:gd name="T90" fmla="*/ 713 w 839"/>
              <a:gd name="T91" fmla="*/ 924 h 925"/>
              <a:gd name="T92" fmla="*/ 725 w 839"/>
              <a:gd name="T93" fmla="*/ 921 h 925"/>
              <a:gd name="T94" fmla="*/ 725 w 839"/>
              <a:gd name="T95" fmla="*/ 921 h 925"/>
              <a:gd name="T96" fmla="*/ 743 w 839"/>
              <a:gd name="T97" fmla="*/ 879 h 925"/>
              <a:gd name="T98" fmla="*/ 689 w 839"/>
              <a:gd name="T99" fmla="*/ 739 h 925"/>
              <a:gd name="T100" fmla="*/ 689 w 839"/>
              <a:gd name="T101" fmla="*/ 739 h 925"/>
              <a:gd name="T102" fmla="*/ 715 w 839"/>
              <a:gd name="T103" fmla="*/ 715 h 925"/>
              <a:gd name="T104" fmla="*/ 715 w 839"/>
              <a:gd name="T105" fmla="*/ 715 h 925"/>
              <a:gd name="T106" fmla="*/ 838 w 839"/>
              <a:gd name="T107" fmla="*/ 419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9" h="925">
                <a:moveTo>
                  <a:pt x="169" y="669"/>
                </a:moveTo>
                <a:lnTo>
                  <a:pt x="169" y="669"/>
                </a:lnTo>
                <a:cubicBezTo>
                  <a:pt x="102" y="603"/>
                  <a:pt x="65" y="513"/>
                  <a:pt x="65" y="419"/>
                </a:cubicBezTo>
                <a:lnTo>
                  <a:pt x="65" y="419"/>
                </a:lnTo>
                <a:cubicBezTo>
                  <a:pt x="65" y="324"/>
                  <a:pt x="102" y="236"/>
                  <a:pt x="169" y="168"/>
                </a:cubicBezTo>
                <a:lnTo>
                  <a:pt x="169" y="168"/>
                </a:lnTo>
                <a:cubicBezTo>
                  <a:pt x="236" y="102"/>
                  <a:pt x="325" y="65"/>
                  <a:pt x="419" y="65"/>
                </a:cubicBezTo>
                <a:lnTo>
                  <a:pt x="419" y="65"/>
                </a:lnTo>
                <a:cubicBezTo>
                  <a:pt x="513" y="65"/>
                  <a:pt x="603" y="102"/>
                  <a:pt x="669" y="168"/>
                </a:cubicBezTo>
                <a:lnTo>
                  <a:pt x="669" y="168"/>
                </a:lnTo>
                <a:cubicBezTo>
                  <a:pt x="736" y="236"/>
                  <a:pt x="773" y="324"/>
                  <a:pt x="773" y="419"/>
                </a:cubicBezTo>
                <a:lnTo>
                  <a:pt x="773" y="419"/>
                </a:lnTo>
                <a:cubicBezTo>
                  <a:pt x="773" y="513"/>
                  <a:pt x="736" y="603"/>
                  <a:pt x="669" y="669"/>
                </a:cubicBezTo>
                <a:lnTo>
                  <a:pt x="669" y="669"/>
                </a:lnTo>
                <a:cubicBezTo>
                  <a:pt x="603" y="736"/>
                  <a:pt x="513" y="773"/>
                  <a:pt x="419" y="773"/>
                </a:cubicBezTo>
                <a:lnTo>
                  <a:pt x="419" y="773"/>
                </a:lnTo>
                <a:cubicBezTo>
                  <a:pt x="325" y="773"/>
                  <a:pt x="236" y="736"/>
                  <a:pt x="169" y="669"/>
                </a:cubicBezTo>
                <a:close/>
                <a:moveTo>
                  <a:pt x="838" y="419"/>
                </a:moveTo>
                <a:lnTo>
                  <a:pt x="838" y="419"/>
                </a:lnTo>
                <a:cubicBezTo>
                  <a:pt x="838" y="307"/>
                  <a:pt x="794" y="202"/>
                  <a:pt x="715" y="123"/>
                </a:cubicBezTo>
                <a:lnTo>
                  <a:pt x="715" y="123"/>
                </a:lnTo>
                <a:cubicBezTo>
                  <a:pt x="636" y="43"/>
                  <a:pt x="531" y="0"/>
                  <a:pt x="419" y="0"/>
                </a:cubicBezTo>
                <a:lnTo>
                  <a:pt x="419" y="0"/>
                </a:lnTo>
                <a:cubicBezTo>
                  <a:pt x="307" y="0"/>
                  <a:pt x="202" y="43"/>
                  <a:pt x="123" y="123"/>
                </a:cubicBezTo>
                <a:lnTo>
                  <a:pt x="123" y="123"/>
                </a:lnTo>
                <a:cubicBezTo>
                  <a:pt x="44" y="202"/>
                  <a:pt x="0" y="307"/>
                  <a:pt x="0" y="419"/>
                </a:cubicBezTo>
                <a:lnTo>
                  <a:pt x="0" y="419"/>
                </a:lnTo>
                <a:cubicBezTo>
                  <a:pt x="0" y="531"/>
                  <a:pt x="44" y="635"/>
                  <a:pt x="123" y="715"/>
                </a:cubicBezTo>
                <a:lnTo>
                  <a:pt x="123" y="715"/>
                </a:lnTo>
                <a:cubicBezTo>
                  <a:pt x="131" y="722"/>
                  <a:pt x="138" y="730"/>
                  <a:pt x="147" y="737"/>
                </a:cubicBezTo>
                <a:lnTo>
                  <a:pt x="92" y="879"/>
                </a:lnTo>
                <a:lnTo>
                  <a:pt x="92" y="879"/>
                </a:lnTo>
                <a:cubicBezTo>
                  <a:pt x="85" y="896"/>
                  <a:pt x="94" y="915"/>
                  <a:pt x="110" y="921"/>
                </a:cubicBezTo>
                <a:lnTo>
                  <a:pt x="110" y="921"/>
                </a:lnTo>
                <a:cubicBezTo>
                  <a:pt x="115" y="923"/>
                  <a:pt x="118" y="924"/>
                  <a:pt x="122" y="924"/>
                </a:cubicBezTo>
                <a:lnTo>
                  <a:pt x="122" y="924"/>
                </a:lnTo>
                <a:cubicBezTo>
                  <a:pt x="135" y="924"/>
                  <a:pt x="148" y="915"/>
                  <a:pt x="153" y="903"/>
                </a:cubicBezTo>
                <a:lnTo>
                  <a:pt x="201" y="776"/>
                </a:lnTo>
                <a:lnTo>
                  <a:pt x="201" y="776"/>
                </a:lnTo>
                <a:cubicBezTo>
                  <a:pt x="266" y="816"/>
                  <a:pt x="341" y="837"/>
                  <a:pt x="419" y="837"/>
                </a:cubicBezTo>
                <a:lnTo>
                  <a:pt x="419" y="837"/>
                </a:lnTo>
                <a:cubicBezTo>
                  <a:pt x="496" y="837"/>
                  <a:pt x="570" y="816"/>
                  <a:pt x="635" y="778"/>
                </a:cubicBezTo>
                <a:lnTo>
                  <a:pt x="683" y="903"/>
                </a:lnTo>
                <a:lnTo>
                  <a:pt x="683" y="903"/>
                </a:lnTo>
                <a:cubicBezTo>
                  <a:pt x="688" y="915"/>
                  <a:pt x="700" y="924"/>
                  <a:pt x="713" y="924"/>
                </a:cubicBezTo>
                <a:lnTo>
                  <a:pt x="713" y="924"/>
                </a:lnTo>
                <a:cubicBezTo>
                  <a:pt x="717" y="924"/>
                  <a:pt x="721" y="923"/>
                  <a:pt x="725" y="921"/>
                </a:cubicBezTo>
                <a:lnTo>
                  <a:pt x="725" y="921"/>
                </a:lnTo>
                <a:cubicBezTo>
                  <a:pt x="741" y="915"/>
                  <a:pt x="750" y="896"/>
                  <a:pt x="743" y="879"/>
                </a:cubicBezTo>
                <a:lnTo>
                  <a:pt x="689" y="739"/>
                </a:lnTo>
                <a:lnTo>
                  <a:pt x="689" y="739"/>
                </a:lnTo>
                <a:cubicBezTo>
                  <a:pt x="698" y="731"/>
                  <a:pt x="707" y="723"/>
                  <a:pt x="715" y="715"/>
                </a:cubicBezTo>
                <a:lnTo>
                  <a:pt x="715" y="715"/>
                </a:lnTo>
                <a:cubicBezTo>
                  <a:pt x="794" y="635"/>
                  <a:pt x="838" y="531"/>
                  <a:pt x="838" y="4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9"/>
          <p:cNvSpPr>
            <a:spLocks noChangeArrowheads="1"/>
          </p:cNvSpPr>
          <p:nvPr/>
        </p:nvSpPr>
        <p:spPr bwMode="auto">
          <a:xfrm>
            <a:off x="13761950" y="8699978"/>
            <a:ext cx="479938" cy="305416"/>
          </a:xfrm>
          <a:custGeom>
            <a:avLst/>
            <a:gdLst>
              <a:gd name="T0" fmla="*/ 375 w 435"/>
              <a:gd name="T1" fmla="*/ 12 h 279"/>
              <a:gd name="T2" fmla="*/ 173 w 435"/>
              <a:gd name="T3" fmla="*/ 213 h 279"/>
              <a:gd name="T4" fmla="*/ 32 w 435"/>
              <a:gd name="T5" fmla="*/ 213 h 279"/>
              <a:gd name="T6" fmla="*/ 32 w 435"/>
              <a:gd name="T7" fmla="*/ 213 h 279"/>
              <a:gd name="T8" fmla="*/ 0 w 435"/>
              <a:gd name="T9" fmla="*/ 245 h 279"/>
              <a:gd name="T10" fmla="*/ 0 w 435"/>
              <a:gd name="T11" fmla="*/ 245 h 279"/>
              <a:gd name="T12" fmla="*/ 32 w 435"/>
              <a:gd name="T13" fmla="*/ 278 h 279"/>
              <a:gd name="T14" fmla="*/ 188 w 435"/>
              <a:gd name="T15" fmla="*/ 278 h 279"/>
              <a:gd name="T16" fmla="*/ 188 w 435"/>
              <a:gd name="T17" fmla="*/ 278 h 279"/>
              <a:gd name="T18" fmla="*/ 214 w 435"/>
              <a:gd name="T19" fmla="*/ 263 h 279"/>
              <a:gd name="T20" fmla="*/ 421 w 435"/>
              <a:gd name="T21" fmla="*/ 58 h 279"/>
              <a:gd name="T22" fmla="*/ 421 w 435"/>
              <a:gd name="T23" fmla="*/ 58 h 279"/>
              <a:gd name="T24" fmla="*/ 421 w 435"/>
              <a:gd name="T25" fmla="*/ 13 h 279"/>
              <a:gd name="T26" fmla="*/ 421 w 435"/>
              <a:gd name="T27" fmla="*/ 13 h 279"/>
              <a:gd name="T28" fmla="*/ 375 w 435"/>
              <a:gd name="T29" fmla="*/ 1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279">
                <a:moveTo>
                  <a:pt x="375" y="12"/>
                </a:moveTo>
                <a:lnTo>
                  <a:pt x="173" y="213"/>
                </a:lnTo>
                <a:lnTo>
                  <a:pt x="32" y="213"/>
                </a:lnTo>
                <a:lnTo>
                  <a:pt x="32" y="213"/>
                </a:lnTo>
                <a:cubicBezTo>
                  <a:pt x="14" y="213"/>
                  <a:pt x="0" y="228"/>
                  <a:pt x="0" y="245"/>
                </a:cubicBezTo>
                <a:lnTo>
                  <a:pt x="0" y="245"/>
                </a:lnTo>
                <a:cubicBezTo>
                  <a:pt x="0" y="263"/>
                  <a:pt x="14" y="278"/>
                  <a:pt x="32" y="278"/>
                </a:cubicBezTo>
                <a:lnTo>
                  <a:pt x="188" y="278"/>
                </a:lnTo>
                <a:lnTo>
                  <a:pt x="188" y="278"/>
                </a:lnTo>
                <a:cubicBezTo>
                  <a:pt x="199" y="278"/>
                  <a:pt x="208" y="272"/>
                  <a:pt x="214" y="263"/>
                </a:cubicBezTo>
                <a:lnTo>
                  <a:pt x="421" y="58"/>
                </a:lnTo>
                <a:lnTo>
                  <a:pt x="421" y="58"/>
                </a:lnTo>
                <a:cubicBezTo>
                  <a:pt x="434" y="46"/>
                  <a:pt x="434" y="25"/>
                  <a:pt x="421" y="13"/>
                </a:cubicBezTo>
                <a:lnTo>
                  <a:pt x="421" y="13"/>
                </a:lnTo>
                <a:cubicBezTo>
                  <a:pt x="408" y="0"/>
                  <a:pt x="388" y="0"/>
                  <a:pt x="375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14280671" y="8467281"/>
            <a:ext cx="198760" cy="193914"/>
          </a:xfrm>
          <a:custGeom>
            <a:avLst/>
            <a:gdLst>
              <a:gd name="T0" fmla="*/ 160 w 179"/>
              <a:gd name="T1" fmla="*/ 146 h 178"/>
              <a:gd name="T2" fmla="*/ 160 w 179"/>
              <a:gd name="T3" fmla="*/ 146 h 178"/>
              <a:gd name="T4" fmla="*/ 160 w 179"/>
              <a:gd name="T5" fmla="*/ 146 h 178"/>
              <a:gd name="T6" fmla="*/ 116 w 179"/>
              <a:gd name="T7" fmla="*/ 176 h 178"/>
              <a:gd name="T8" fmla="*/ 116 w 179"/>
              <a:gd name="T9" fmla="*/ 176 h 178"/>
              <a:gd name="T10" fmla="*/ 102 w 179"/>
              <a:gd name="T11" fmla="*/ 177 h 178"/>
              <a:gd name="T12" fmla="*/ 102 w 179"/>
              <a:gd name="T13" fmla="*/ 177 h 178"/>
              <a:gd name="T14" fmla="*/ 63 w 179"/>
              <a:gd name="T15" fmla="*/ 165 h 178"/>
              <a:gd name="T16" fmla="*/ 63 w 179"/>
              <a:gd name="T17" fmla="*/ 165 h 178"/>
              <a:gd name="T18" fmla="*/ 63 w 179"/>
              <a:gd name="T19" fmla="*/ 165 h 178"/>
              <a:gd name="T20" fmla="*/ 63 w 179"/>
              <a:gd name="T21" fmla="*/ 165 h 178"/>
              <a:gd name="T22" fmla="*/ 56 w 179"/>
              <a:gd name="T23" fmla="*/ 159 h 178"/>
              <a:gd name="T24" fmla="*/ 56 w 179"/>
              <a:gd name="T25" fmla="*/ 159 h 178"/>
              <a:gd name="T26" fmla="*/ 52 w 179"/>
              <a:gd name="T27" fmla="*/ 157 h 178"/>
              <a:gd name="T28" fmla="*/ 20 w 179"/>
              <a:gd name="T29" fmla="*/ 124 h 178"/>
              <a:gd name="T30" fmla="*/ 20 w 179"/>
              <a:gd name="T31" fmla="*/ 124 h 178"/>
              <a:gd name="T32" fmla="*/ 0 w 179"/>
              <a:gd name="T33" fmla="*/ 78 h 178"/>
              <a:gd name="T34" fmla="*/ 0 w 179"/>
              <a:gd name="T35" fmla="*/ 78 h 178"/>
              <a:gd name="T36" fmla="*/ 20 w 179"/>
              <a:gd name="T37" fmla="*/ 32 h 178"/>
              <a:gd name="T38" fmla="*/ 26 w 179"/>
              <a:gd name="T39" fmla="*/ 26 h 178"/>
              <a:gd name="T40" fmla="*/ 26 w 179"/>
              <a:gd name="T41" fmla="*/ 26 h 178"/>
              <a:gd name="T42" fmla="*/ 118 w 179"/>
              <a:gd name="T43" fmla="*/ 26 h 178"/>
              <a:gd name="T44" fmla="*/ 150 w 179"/>
              <a:gd name="T45" fmla="*/ 59 h 178"/>
              <a:gd name="T46" fmla="*/ 150 w 179"/>
              <a:gd name="T47" fmla="*/ 59 h 178"/>
              <a:gd name="T48" fmla="*/ 160 w 179"/>
              <a:gd name="T49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" h="178">
                <a:moveTo>
                  <a:pt x="160" y="146"/>
                </a:moveTo>
                <a:lnTo>
                  <a:pt x="160" y="146"/>
                </a:lnTo>
                <a:lnTo>
                  <a:pt x="160" y="146"/>
                </a:lnTo>
                <a:cubicBezTo>
                  <a:pt x="150" y="161"/>
                  <a:pt x="134" y="171"/>
                  <a:pt x="116" y="176"/>
                </a:cubicBezTo>
                <a:lnTo>
                  <a:pt x="116" y="176"/>
                </a:lnTo>
                <a:cubicBezTo>
                  <a:pt x="111" y="176"/>
                  <a:pt x="106" y="177"/>
                  <a:pt x="102" y="177"/>
                </a:cubicBezTo>
                <a:lnTo>
                  <a:pt x="102" y="177"/>
                </a:lnTo>
                <a:cubicBezTo>
                  <a:pt x="88" y="177"/>
                  <a:pt x="75" y="173"/>
                  <a:pt x="63" y="165"/>
                </a:cubicBezTo>
                <a:lnTo>
                  <a:pt x="63" y="165"/>
                </a:lnTo>
                <a:lnTo>
                  <a:pt x="63" y="165"/>
                </a:lnTo>
                <a:lnTo>
                  <a:pt x="63" y="165"/>
                </a:lnTo>
                <a:cubicBezTo>
                  <a:pt x="61" y="163"/>
                  <a:pt x="58" y="161"/>
                  <a:pt x="56" y="159"/>
                </a:cubicBezTo>
                <a:lnTo>
                  <a:pt x="56" y="159"/>
                </a:lnTo>
                <a:cubicBezTo>
                  <a:pt x="55" y="158"/>
                  <a:pt x="54" y="157"/>
                  <a:pt x="52" y="157"/>
                </a:cubicBezTo>
                <a:lnTo>
                  <a:pt x="20" y="124"/>
                </a:lnTo>
                <a:lnTo>
                  <a:pt x="20" y="124"/>
                </a:lnTo>
                <a:cubicBezTo>
                  <a:pt x="8" y="111"/>
                  <a:pt x="0" y="95"/>
                  <a:pt x="0" y="78"/>
                </a:cubicBezTo>
                <a:lnTo>
                  <a:pt x="0" y="78"/>
                </a:lnTo>
                <a:cubicBezTo>
                  <a:pt x="0" y="61"/>
                  <a:pt x="8" y="44"/>
                  <a:pt x="20" y="32"/>
                </a:cubicBezTo>
                <a:lnTo>
                  <a:pt x="26" y="26"/>
                </a:lnTo>
                <a:lnTo>
                  <a:pt x="26" y="26"/>
                </a:lnTo>
                <a:cubicBezTo>
                  <a:pt x="51" y="0"/>
                  <a:pt x="92" y="0"/>
                  <a:pt x="118" y="26"/>
                </a:cubicBezTo>
                <a:lnTo>
                  <a:pt x="150" y="59"/>
                </a:lnTo>
                <a:lnTo>
                  <a:pt x="150" y="59"/>
                </a:lnTo>
                <a:cubicBezTo>
                  <a:pt x="174" y="81"/>
                  <a:pt x="178" y="118"/>
                  <a:pt x="160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1"/>
          <p:cNvSpPr>
            <a:spLocks noChangeArrowheads="1"/>
          </p:cNvSpPr>
          <p:nvPr/>
        </p:nvSpPr>
        <p:spPr bwMode="auto">
          <a:xfrm>
            <a:off x="13461384" y="8472131"/>
            <a:ext cx="193914" cy="189064"/>
          </a:xfrm>
          <a:custGeom>
            <a:avLst/>
            <a:gdLst>
              <a:gd name="T0" fmla="*/ 177 w 178"/>
              <a:gd name="T1" fmla="*/ 71 h 171"/>
              <a:gd name="T2" fmla="*/ 177 w 178"/>
              <a:gd name="T3" fmla="*/ 71 h 171"/>
              <a:gd name="T4" fmla="*/ 158 w 178"/>
              <a:gd name="T5" fmla="*/ 117 h 171"/>
              <a:gd name="T6" fmla="*/ 126 w 178"/>
              <a:gd name="T7" fmla="*/ 149 h 171"/>
              <a:gd name="T8" fmla="*/ 126 w 178"/>
              <a:gd name="T9" fmla="*/ 149 h 171"/>
              <a:gd name="T10" fmla="*/ 115 w 178"/>
              <a:gd name="T11" fmla="*/ 158 h 171"/>
              <a:gd name="T12" fmla="*/ 115 w 178"/>
              <a:gd name="T13" fmla="*/ 158 h 171"/>
              <a:gd name="T14" fmla="*/ 115 w 178"/>
              <a:gd name="T15" fmla="*/ 158 h 171"/>
              <a:gd name="T16" fmla="*/ 115 w 178"/>
              <a:gd name="T17" fmla="*/ 158 h 171"/>
              <a:gd name="T18" fmla="*/ 77 w 178"/>
              <a:gd name="T19" fmla="*/ 170 h 171"/>
              <a:gd name="T20" fmla="*/ 77 w 178"/>
              <a:gd name="T21" fmla="*/ 170 h 171"/>
              <a:gd name="T22" fmla="*/ 62 w 178"/>
              <a:gd name="T23" fmla="*/ 169 h 171"/>
              <a:gd name="T24" fmla="*/ 62 w 178"/>
              <a:gd name="T25" fmla="*/ 169 h 171"/>
              <a:gd name="T26" fmla="*/ 18 w 178"/>
              <a:gd name="T27" fmla="*/ 139 h 171"/>
              <a:gd name="T28" fmla="*/ 18 w 178"/>
              <a:gd name="T29" fmla="*/ 139 h 171"/>
              <a:gd name="T30" fmla="*/ 28 w 178"/>
              <a:gd name="T31" fmla="*/ 51 h 171"/>
              <a:gd name="T32" fmla="*/ 28 w 178"/>
              <a:gd name="T33" fmla="*/ 51 h 171"/>
              <a:gd name="T34" fmla="*/ 60 w 178"/>
              <a:gd name="T35" fmla="*/ 19 h 171"/>
              <a:gd name="T36" fmla="*/ 60 w 178"/>
              <a:gd name="T37" fmla="*/ 19 h 171"/>
              <a:gd name="T38" fmla="*/ 81 w 178"/>
              <a:gd name="T39" fmla="*/ 4 h 171"/>
              <a:gd name="T40" fmla="*/ 81 w 178"/>
              <a:gd name="T41" fmla="*/ 4 h 171"/>
              <a:gd name="T42" fmla="*/ 106 w 178"/>
              <a:gd name="T43" fmla="*/ 0 h 171"/>
              <a:gd name="T44" fmla="*/ 106 w 178"/>
              <a:gd name="T45" fmla="*/ 0 h 171"/>
              <a:gd name="T46" fmla="*/ 152 w 178"/>
              <a:gd name="T47" fmla="*/ 19 h 171"/>
              <a:gd name="T48" fmla="*/ 158 w 178"/>
              <a:gd name="T49" fmla="*/ 25 h 171"/>
              <a:gd name="T50" fmla="*/ 158 w 178"/>
              <a:gd name="T51" fmla="*/ 25 h 171"/>
              <a:gd name="T52" fmla="*/ 177 w 178"/>
              <a:gd name="T53" fmla="*/ 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8" h="171">
                <a:moveTo>
                  <a:pt x="177" y="71"/>
                </a:moveTo>
                <a:lnTo>
                  <a:pt x="177" y="71"/>
                </a:lnTo>
                <a:cubicBezTo>
                  <a:pt x="177" y="88"/>
                  <a:pt x="170" y="104"/>
                  <a:pt x="158" y="117"/>
                </a:cubicBezTo>
                <a:lnTo>
                  <a:pt x="126" y="149"/>
                </a:lnTo>
                <a:lnTo>
                  <a:pt x="126" y="149"/>
                </a:lnTo>
                <a:cubicBezTo>
                  <a:pt x="122" y="153"/>
                  <a:pt x="119" y="156"/>
                  <a:pt x="115" y="158"/>
                </a:cubicBezTo>
                <a:lnTo>
                  <a:pt x="115" y="158"/>
                </a:lnTo>
                <a:lnTo>
                  <a:pt x="115" y="158"/>
                </a:lnTo>
                <a:lnTo>
                  <a:pt x="115" y="158"/>
                </a:lnTo>
                <a:cubicBezTo>
                  <a:pt x="103" y="166"/>
                  <a:pt x="90" y="170"/>
                  <a:pt x="77" y="170"/>
                </a:cubicBezTo>
                <a:lnTo>
                  <a:pt x="77" y="170"/>
                </a:lnTo>
                <a:cubicBezTo>
                  <a:pt x="72" y="170"/>
                  <a:pt x="67" y="169"/>
                  <a:pt x="62" y="169"/>
                </a:cubicBezTo>
                <a:lnTo>
                  <a:pt x="62" y="169"/>
                </a:lnTo>
                <a:cubicBezTo>
                  <a:pt x="44" y="164"/>
                  <a:pt x="28" y="154"/>
                  <a:pt x="18" y="139"/>
                </a:cubicBezTo>
                <a:lnTo>
                  <a:pt x="18" y="139"/>
                </a:lnTo>
                <a:cubicBezTo>
                  <a:pt x="0" y="111"/>
                  <a:pt x="5" y="74"/>
                  <a:pt x="28" y="51"/>
                </a:cubicBezTo>
                <a:lnTo>
                  <a:pt x="28" y="51"/>
                </a:lnTo>
                <a:lnTo>
                  <a:pt x="60" y="19"/>
                </a:lnTo>
                <a:lnTo>
                  <a:pt x="60" y="19"/>
                </a:lnTo>
                <a:cubicBezTo>
                  <a:pt x="66" y="13"/>
                  <a:pt x="74" y="8"/>
                  <a:pt x="81" y="4"/>
                </a:cubicBezTo>
                <a:lnTo>
                  <a:pt x="81" y="4"/>
                </a:lnTo>
                <a:cubicBezTo>
                  <a:pt x="89" y="2"/>
                  <a:pt x="97" y="0"/>
                  <a:pt x="106" y="0"/>
                </a:cubicBezTo>
                <a:lnTo>
                  <a:pt x="106" y="0"/>
                </a:lnTo>
                <a:cubicBezTo>
                  <a:pt x="123" y="0"/>
                  <a:pt x="140" y="6"/>
                  <a:pt x="152" y="19"/>
                </a:cubicBezTo>
                <a:lnTo>
                  <a:pt x="158" y="25"/>
                </a:lnTo>
                <a:lnTo>
                  <a:pt x="158" y="25"/>
                </a:lnTo>
                <a:cubicBezTo>
                  <a:pt x="170" y="37"/>
                  <a:pt x="177" y="54"/>
                  <a:pt x="17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9526077" y="1148182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451398" y="26636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5332631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5118401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9242981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9028751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2902807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4" name="Rectángulo 403"/>
          <p:cNvSpPr/>
          <p:nvPr/>
        </p:nvSpPr>
        <p:spPr>
          <a:xfrm>
            <a:off x="12688577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7131907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6917677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8312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Freeform 711"/>
          <p:cNvSpPr>
            <a:spLocks noChangeArrowheads="1"/>
          </p:cNvSpPr>
          <p:nvPr/>
        </p:nvSpPr>
        <p:spPr bwMode="auto">
          <a:xfrm>
            <a:off x="5992641" y="9615471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2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3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4"/>
          <p:cNvSpPr>
            <a:spLocks noChangeArrowheads="1"/>
          </p:cNvSpPr>
          <p:nvPr/>
        </p:nvSpPr>
        <p:spPr bwMode="auto">
          <a:xfrm>
            <a:off x="2074368" y="11597214"/>
            <a:ext cx="2394170" cy="315429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5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6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7"/>
          <p:cNvSpPr>
            <a:spLocks noChangeArrowheads="1"/>
          </p:cNvSpPr>
          <p:nvPr/>
        </p:nvSpPr>
        <p:spPr bwMode="auto">
          <a:xfrm>
            <a:off x="2167446" y="1175751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Line 338"/>
          <p:cNvSpPr>
            <a:spLocks noChangeShapeType="1"/>
          </p:cNvSpPr>
          <p:nvPr/>
        </p:nvSpPr>
        <p:spPr bwMode="auto">
          <a:xfrm>
            <a:off x="2167446" y="1175751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Freeform 339"/>
          <p:cNvSpPr>
            <a:spLocks noChangeArrowheads="1"/>
          </p:cNvSpPr>
          <p:nvPr/>
        </p:nvSpPr>
        <p:spPr bwMode="auto">
          <a:xfrm>
            <a:off x="2363944" y="1184024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340"/>
          <p:cNvSpPr>
            <a:spLocks noChangeShapeType="1"/>
          </p:cNvSpPr>
          <p:nvPr/>
        </p:nvSpPr>
        <p:spPr bwMode="auto">
          <a:xfrm>
            <a:off x="2363944" y="1184024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Freeform 341"/>
          <p:cNvSpPr>
            <a:spLocks noChangeArrowheads="1"/>
          </p:cNvSpPr>
          <p:nvPr/>
        </p:nvSpPr>
        <p:spPr bwMode="auto">
          <a:xfrm>
            <a:off x="2560441" y="1188679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42"/>
          <p:cNvSpPr>
            <a:spLocks noChangeShapeType="1"/>
          </p:cNvSpPr>
          <p:nvPr/>
        </p:nvSpPr>
        <p:spPr bwMode="auto">
          <a:xfrm>
            <a:off x="2560441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2756939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Line 344"/>
          <p:cNvSpPr>
            <a:spLocks noChangeShapeType="1"/>
          </p:cNvSpPr>
          <p:nvPr/>
        </p:nvSpPr>
        <p:spPr bwMode="auto">
          <a:xfrm>
            <a:off x="2756939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2953437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Line 346"/>
          <p:cNvSpPr>
            <a:spLocks noChangeShapeType="1"/>
          </p:cNvSpPr>
          <p:nvPr/>
        </p:nvSpPr>
        <p:spPr bwMode="auto">
          <a:xfrm>
            <a:off x="2953437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3149934" y="1194884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8"/>
          <p:cNvSpPr>
            <a:spLocks noChangeShapeType="1"/>
          </p:cNvSpPr>
          <p:nvPr/>
        </p:nvSpPr>
        <p:spPr bwMode="auto">
          <a:xfrm>
            <a:off x="3149934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3346432" y="1195401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Line 350"/>
          <p:cNvSpPr>
            <a:spLocks noChangeShapeType="1"/>
          </p:cNvSpPr>
          <p:nvPr/>
        </p:nvSpPr>
        <p:spPr bwMode="auto">
          <a:xfrm>
            <a:off x="3346432" y="1195401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3537760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352"/>
          <p:cNvSpPr>
            <a:spLocks noChangeShapeType="1"/>
          </p:cNvSpPr>
          <p:nvPr/>
        </p:nvSpPr>
        <p:spPr bwMode="auto">
          <a:xfrm>
            <a:off x="3537760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3739427" y="1192815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Line 354"/>
          <p:cNvSpPr>
            <a:spLocks noChangeShapeType="1"/>
          </p:cNvSpPr>
          <p:nvPr/>
        </p:nvSpPr>
        <p:spPr bwMode="auto">
          <a:xfrm>
            <a:off x="3739427" y="1192815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355"/>
          <p:cNvSpPr>
            <a:spLocks noChangeArrowheads="1"/>
          </p:cNvSpPr>
          <p:nvPr/>
        </p:nvSpPr>
        <p:spPr bwMode="auto">
          <a:xfrm>
            <a:off x="393075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Line 356"/>
          <p:cNvSpPr>
            <a:spLocks noChangeShapeType="1"/>
          </p:cNvSpPr>
          <p:nvPr/>
        </p:nvSpPr>
        <p:spPr bwMode="auto">
          <a:xfrm>
            <a:off x="393075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Freeform 357"/>
          <p:cNvSpPr>
            <a:spLocks noChangeArrowheads="1"/>
          </p:cNvSpPr>
          <p:nvPr/>
        </p:nvSpPr>
        <p:spPr bwMode="auto">
          <a:xfrm>
            <a:off x="4127253" y="1185059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Line 358"/>
          <p:cNvSpPr>
            <a:spLocks noChangeShapeType="1"/>
          </p:cNvSpPr>
          <p:nvPr/>
        </p:nvSpPr>
        <p:spPr bwMode="auto">
          <a:xfrm>
            <a:off x="4127253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359"/>
          <p:cNvSpPr>
            <a:spLocks noChangeArrowheads="1"/>
          </p:cNvSpPr>
          <p:nvPr/>
        </p:nvSpPr>
        <p:spPr bwMode="auto">
          <a:xfrm>
            <a:off x="432375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Line 360"/>
          <p:cNvSpPr>
            <a:spLocks noChangeShapeType="1"/>
          </p:cNvSpPr>
          <p:nvPr/>
        </p:nvSpPr>
        <p:spPr bwMode="auto">
          <a:xfrm>
            <a:off x="432375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Freeform 361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2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3"/>
          <p:cNvSpPr>
            <a:spLocks noChangeArrowheads="1"/>
          </p:cNvSpPr>
          <p:nvPr/>
        </p:nvSpPr>
        <p:spPr bwMode="auto">
          <a:xfrm>
            <a:off x="2198472" y="11043916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4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5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6"/>
          <p:cNvSpPr>
            <a:spLocks noChangeArrowheads="1"/>
          </p:cNvSpPr>
          <p:nvPr/>
        </p:nvSpPr>
        <p:spPr bwMode="auto">
          <a:xfrm>
            <a:off x="2296723" y="1120421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Line 367"/>
          <p:cNvSpPr>
            <a:spLocks noChangeShapeType="1"/>
          </p:cNvSpPr>
          <p:nvPr/>
        </p:nvSpPr>
        <p:spPr bwMode="auto">
          <a:xfrm>
            <a:off x="2296723" y="1120421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368"/>
          <p:cNvSpPr>
            <a:spLocks noChangeArrowheads="1"/>
          </p:cNvSpPr>
          <p:nvPr/>
        </p:nvSpPr>
        <p:spPr bwMode="auto">
          <a:xfrm>
            <a:off x="2493220" y="11286955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Line 369"/>
          <p:cNvSpPr>
            <a:spLocks noChangeShapeType="1"/>
          </p:cNvSpPr>
          <p:nvPr/>
        </p:nvSpPr>
        <p:spPr bwMode="auto">
          <a:xfrm>
            <a:off x="2493220" y="1128695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370"/>
          <p:cNvSpPr>
            <a:spLocks noChangeArrowheads="1"/>
          </p:cNvSpPr>
          <p:nvPr/>
        </p:nvSpPr>
        <p:spPr bwMode="auto">
          <a:xfrm>
            <a:off x="2689718" y="113386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Line 371"/>
          <p:cNvSpPr>
            <a:spLocks noChangeShapeType="1"/>
          </p:cNvSpPr>
          <p:nvPr/>
        </p:nvSpPr>
        <p:spPr bwMode="auto">
          <a:xfrm>
            <a:off x="2689718" y="113386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Freeform 372"/>
          <p:cNvSpPr>
            <a:spLocks noChangeArrowheads="1"/>
          </p:cNvSpPr>
          <p:nvPr/>
        </p:nvSpPr>
        <p:spPr bwMode="auto">
          <a:xfrm>
            <a:off x="2881043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Line 373"/>
          <p:cNvSpPr>
            <a:spLocks noChangeShapeType="1"/>
          </p:cNvSpPr>
          <p:nvPr/>
        </p:nvSpPr>
        <p:spPr bwMode="auto">
          <a:xfrm>
            <a:off x="2881043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Freeform 374"/>
          <p:cNvSpPr>
            <a:spLocks noChangeArrowheads="1"/>
          </p:cNvSpPr>
          <p:nvPr/>
        </p:nvSpPr>
        <p:spPr bwMode="auto">
          <a:xfrm>
            <a:off x="3077540" y="1139037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Line 375"/>
          <p:cNvSpPr>
            <a:spLocks noChangeShapeType="1"/>
          </p:cNvSpPr>
          <p:nvPr/>
        </p:nvSpPr>
        <p:spPr bwMode="auto">
          <a:xfrm>
            <a:off x="3077540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376"/>
          <p:cNvSpPr>
            <a:spLocks noChangeArrowheads="1"/>
          </p:cNvSpPr>
          <p:nvPr/>
        </p:nvSpPr>
        <p:spPr bwMode="auto">
          <a:xfrm>
            <a:off x="3274038" y="114007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Line 377"/>
          <p:cNvSpPr>
            <a:spLocks noChangeShapeType="1"/>
          </p:cNvSpPr>
          <p:nvPr/>
        </p:nvSpPr>
        <p:spPr bwMode="auto">
          <a:xfrm>
            <a:off x="3274038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378"/>
          <p:cNvSpPr>
            <a:spLocks noChangeArrowheads="1"/>
          </p:cNvSpPr>
          <p:nvPr/>
        </p:nvSpPr>
        <p:spPr bwMode="auto">
          <a:xfrm>
            <a:off x="3470536" y="1140071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Line 379"/>
          <p:cNvSpPr>
            <a:spLocks noChangeShapeType="1"/>
          </p:cNvSpPr>
          <p:nvPr/>
        </p:nvSpPr>
        <p:spPr bwMode="auto">
          <a:xfrm>
            <a:off x="3470536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Freeform 380"/>
          <p:cNvSpPr>
            <a:spLocks noChangeArrowheads="1"/>
          </p:cNvSpPr>
          <p:nvPr/>
        </p:nvSpPr>
        <p:spPr bwMode="auto">
          <a:xfrm>
            <a:off x="3667033" y="113903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Line 381"/>
          <p:cNvSpPr>
            <a:spLocks noChangeShapeType="1"/>
          </p:cNvSpPr>
          <p:nvPr/>
        </p:nvSpPr>
        <p:spPr bwMode="auto">
          <a:xfrm>
            <a:off x="3667033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82"/>
          <p:cNvSpPr>
            <a:spLocks noChangeArrowheads="1"/>
          </p:cNvSpPr>
          <p:nvPr/>
        </p:nvSpPr>
        <p:spPr bwMode="auto">
          <a:xfrm>
            <a:off x="3863531" y="1138003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Line 383"/>
          <p:cNvSpPr>
            <a:spLocks noChangeShapeType="1"/>
          </p:cNvSpPr>
          <p:nvPr/>
        </p:nvSpPr>
        <p:spPr bwMode="auto">
          <a:xfrm>
            <a:off x="3863531" y="1138003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84"/>
          <p:cNvSpPr>
            <a:spLocks noChangeArrowheads="1"/>
          </p:cNvSpPr>
          <p:nvPr/>
        </p:nvSpPr>
        <p:spPr bwMode="auto">
          <a:xfrm>
            <a:off x="4060029" y="113438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Line 385"/>
          <p:cNvSpPr>
            <a:spLocks noChangeShapeType="1"/>
          </p:cNvSpPr>
          <p:nvPr/>
        </p:nvSpPr>
        <p:spPr bwMode="auto">
          <a:xfrm>
            <a:off x="4060029" y="113438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86"/>
          <p:cNvSpPr>
            <a:spLocks noChangeArrowheads="1"/>
          </p:cNvSpPr>
          <p:nvPr/>
        </p:nvSpPr>
        <p:spPr bwMode="auto">
          <a:xfrm>
            <a:off x="4256526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Line 387"/>
          <p:cNvSpPr>
            <a:spLocks noChangeShapeType="1"/>
          </p:cNvSpPr>
          <p:nvPr/>
        </p:nvSpPr>
        <p:spPr bwMode="auto">
          <a:xfrm>
            <a:off x="4256526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Freeform 388"/>
          <p:cNvSpPr>
            <a:spLocks noChangeArrowheads="1"/>
          </p:cNvSpPr>
          <p:nvPr/>
        </p:nvSpPr>
        <p:spPr bwMode="auto">
          <a:xfrm>
            <a:off x="4453024" y="112249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Line 389"/>
          <p:cNvSpPr>
            <a:spLocks noChangeShapeType="1"/>
          </p:cNvSpPr>
          <p:nvPr/>
        </p:nvSpPr>
        <p:spPr bwMode="auto">
          <a:xfrm>
            <a:off x="4453024" y="112249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Freeform 390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1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2"/>
          <p:cNvSpPr>
            <a:spLocks noChangeArrowheads="1"/>
          </p:cNvSpPr>
          <p:nvPr/>
        </p:nvSpPr>
        <p:spPr bwMode="auto">
          <a:xfrm>
            <a:off x="2074368" y="10568185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3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4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5"/>
          <p:cNvSpPr>
            <a:spLocks noChangeArrowheads="1"/>
          </p:cNvSpPr>
          <p:nvPr/>
        </p:nvSpPr>
        <p:spPr bwMode="auto">
          <a:xfrm>
            <a:off x="2167446" y="1072848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Line 396"/>
          <p:cNvSpPr>
            <a:spLocks noChangeShapeType="1"/>
          </p:cNvSpPr>
          <p:nvPr/>
        </p:nvSpPr>
        <p:spPr bwMode="auto">
          <a:xfrm>
            <a:off x="2167446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Freeform 397"/>
          <p:cNvSpPr>
            <a:spLocks noChangeArrowheads="1"/>
          </p:cNvSpPr>
          <p:nvPr/>
        </p:nvSpPr>
        <p:spPr bwMode="auto">
          <a:xfrm>
            <a:off x="2363944" y="108112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Line 398"/>
          <p:cNvSpPr>
            <a:spLocks noChangeShapeType="1"/>
          </p:cNvSpPr>
          <p:nvPr/>
        </p:nvSpPr>
        <p:spPr bwMode="auto">
          <a:xfrm>
            <a:off x="2363944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Freeform 399"/>
          <p:cNvSpPr>
            <a:spLocks noChangeArrowheads="1"/>
          </p:cNvSpPr>
          <p:nvPr/>
        </p:nvSpPr>
        <p:spPr bwMode="auto">
          <a:xfrm>
            <a:off x="2560441" y="108629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Line 400"/>
          <p:cNvSpPr>
            <a:spLocks noChangeShapeType="1"/>
          </p:cNvSpPr>
          <p:nvPr/>
        </p:nvSpPr>
        <p:spPr bwMode="auto">
          <a:xfrm>
            <a:off x="2560441" y="108629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Freeform 401"/>
          <p:cNvSpPr>
            <a:spLocks noChangeArrowheads="1"/>
          </p:cNvSpPr>
          <p:nvPr/>
        </p:nvSpPr>
        <p:spPr bwMode="auto">
          <a:xfrm>
            <a:off x="2756939" y="1089395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Line 402"/>
          <p:cNvSpPr>
            <a:spLocks noChangeShapeType="1"/>
          </p:cNvSpPr>
          <p:nvPr/>
        </p:nvSpPr>
        <p:spPr bwMode="auto">
          <a:xfrm>
            <a:off x="2756939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Freeform 403"/>
          <p:cNvSpPr>
            <a:spLocks noChangeArrowheads="1"/>
          </p:cNvSpPr>
          <p:nvPr/>
        </p:nvSpPr>
        <p:spPr bwMode="auto">
          <a:xfrm>
            <a:off x="2953437" y="1091464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Line 404"/>
          <p:cNvSpPr>
            <a:spLocks noChangeShapeType="1"/>
          </p:cNvSpPr>
          <p:nvPr/>
        </p:nvSpPr>
        <p:spPr bwMode="auto">
          <a:xfrm>
            <a:off x="2953437" y="1091464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Freeform 405"/>
          <p:cNvSpPr>
            <a:spLocks noChangeArrowheads="1"/>
          </p:cNvSpPr>
          <p:nvPr/>
        </p:nvSpPr>
        <p:spPr bwMode="auto">
          <a:xfrm>
            <a:off x="3149934" y="1092498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406"/>
          <p:cNvSpPr>
            <a:spLocks noChangeShapeType="1"/>
          </p:cNvSpPr>
          <p:nvPr/>
        </p:nvSpPr>
        <p:spPr bwMode="auto">
          <a:xfrm>
            <a:off x="3149934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Freeform 407"/>
          <p:cNvSpPr>
            <a:spLocks noChangeArrowheads="1"/>
          </p:cNvSpPr>
          <p:nvPr/>
        </p:nvSpPr>
        <p:spPr bwMode="auto">
          <a:xfrm>
            <a:off x="3346432" y="1092498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Line 408"/>
          <p:cNvSpPr>
            <a:spLocks noChangeShapeType="1"/>
          </p:cNvSpPr>
          <p:nvPr/>
        </p:nvSpPr>
        <p:spPr bwMode="auto">
          <a:xfrm>
            <a:off x="3346432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Freeform 409"/>
          <p:cNvSpPr>
            <a:spLocks noChangeArrowheads="1"/>
          </p:cNvSpPr>
          <p:nvPr/>
        </p:nvSpPr>
        <p:spPr bwMode="auto">
          <a:xfrm>
            <a:off x="3537760" y="1091981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Line 410"/>
          <p:cNvSpPr>
            <a:spLocks noChangeShapeType="1"/>
          </p:cNvSpPr>
          <p:nvPr/>
        </p:nvSpPr>
        <p:spPr bwMode="auto">
          <a:xfrm>
            <a:off x="3537760" y="1091981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11"/>
          <p:cNvSpPr>
            <a:spLocks noChangeArrowheads="1"/>
          </p:cNvSpPr>
          <p:nvPr/>
        </p:nvSpPr>
        <p:spPr bwMode="auto">
          <a:xfrm>
            <a:off x="3739427" y="10904301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Line 412"/>
          <p:cNvSpPr>
            <a:spLocks noChangeShapeType="1"/>
          </p:cNvSpPr>
          <p:nvPr/>
        </p:nvSpPr>
        <p:spPr bwMode="auto">
          <a:xfrm>
            <a:off x="3739427" y="10904301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13"/>
          <p:cNvSpPr>
            <a:spLocks noChangeArrowheads="1"/>
          </p:cNvSpPr>
          <p:nvPr/>
        </p:nvSpPr>
        <p:spPr bwMode="auto">
          <a:xfrm>
            <a:off x="393075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Line 414"/>
          <p:cNvSpPr>
            <a:spLocks noChangeShapeType="1"/>
          </p:cNvSpPr>
          <p:nvPr/>
        </p:nvSpPr>
        <p:spPr bwMode="auto">
          <a:xfrm>
            <a:off x="393075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415"/>
          <p:cNvSpPr>
            <a:spLocks noChangeArrowheads="1"/>
          </p:cNvSpPr>
          <p:nvPr/>
        </p:nvSpPr>
        <p:spPr bwMode="auto">
          <a:xfrm>
            <a:off x="4127253" y="10821566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Line 416"/>
          <p:cNvSpPr>
            <a:spLocks noChangeShapeType="1"/>
          </p:cNvSpPr>
          <p:nvPr/>
        </p:nvSpPr>
        <p:spPr bwMode="auto">
          <a:xfrm>
            <a:off x="4127253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 417"/>
          <p:cNvSpPr>
            <a:spLocks noChangeArrowheads="1"/>
          </p:cNvSpPr>
          <p:nvPr/>
        </p:nvSpPr>
        <p:spPr bwMode="auto">
          <a:xfrm>
            <a:off x="4323751" y="1075434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Line 418"/>
          <p:cNvSpPr>
            <a:spLocks noChangeShapeType="1"/>
          </p:cNvSpPr>
          <p:nvPr/>
        </p:nvSpPr>
        <p:spPr bwMode="auto">
          <a:xfrm>
            <a:off x="4323751" y="107543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19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0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1"/>
          <p:cNvSpPr>
            <a:spLocks noChangeArrowheads="1"/>
          </p:cNvSpPr>
          <p:nvPr/>
        </p:nvSpPr>
        <p:spPr bwMode="auto">
          <a:xfrm>
            <a:off x="2198472" y="1002006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2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3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4"/>
          <p:cNvSpPr>
            <a:spLocks noChangeArrowheads="1"/>
          </p:cNvSpPr>
          <p:nvPr/>
        </p:nvSpPr>
        <p:spPr bwMode="auto">
          <a:xfrm>
            <a:off x="2296723" y="10175190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Line 425"/>
          <p:cNvSpPr>
            <a:spLocks noChangeShapeType="1"/>
          </p:cNvSpPr>
          <p:nvPr/>
        </p:nvSpPr>
        <p:spPr bwMode="auto">
          <a:xfrm>
            <a:off x="2296723" y="1017519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Freeform 426"/>
          <p:cNvSpPr>
            <a:spLocks noChangeArrowheads="1"/>
          </p:cNvSpPr>
          <p:nvPr/>
        </p:nvSpPr>
        <p:spPr bwMode="auto">
          <a:xfrm>
            <a:off x="2493220" y="1025792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Line 427"/>
          <p:cNvSpPr>
            <a:spLocks noChangeShapeType="1"/>
          </p:cNvSpPr>
          <p:nvPr/>
        </p:nvSpPr>
        <p:spPr bwMode="auto">
          <a:xfrm>
            <a:off x="2493220" y="102579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Freeform 428"/>
          <p:cNvSpPr>
            <a:spLocks noChangeArrowheads="1"/>
          </p:cNvSpPr>
          <p:nvPr/>
        </p:nvSpPr>
        <p:spPr bwMode="auto">
          <a:xfrm>
            <a:off x="2689718" y="1030963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Line 429"/>
          <p:cNvSpPr>
            <a:spLocks noChangeShapeType="1"/>
          </p:cNvSpPr>
          <p:nvPr/>
        </p:nvSpPr>
        <p:spPr bwMode="auto">
          <a:xfrm>
            <a:off x="2689718" y="1030963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Freeform 430"/>
          <p:cNvSpPr>
            <a:spLocks noChangeArrowheads="1"/>
          </p:cNvSpPr>
          <p:nvPr/>
        </p:nvSpPr>
        <p:spPr bwMode="auto">
          <a:xfrm>
            <a:off x="2881043" y="103406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Line 431"/>
          <p:cNvSpPr>
            <a:spLocks noChangeShapeType="1"/>
          </p:cNvSpPr>
          <p:nvPr/>
        </p:nvSpPr>
        <p:spPr bwMode="auto">
          <a:xfrm>
            <a:off x="2881043" y="103406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Freeform 432"/>
          <p:cNvSpPr>
            <a:spLocks noChangeArrowheads="1"/>
          </p:cNvSpPr>
          <p:nvPr/>
        </p:nvSpPr>
        <p:spPr bwMode="auto">
          <a:xfrm>
            <a:off x="3077540" y="1036134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Line 433"/>
          <p:cNvSpPr>
            <a:spLocks noChangeShapeType="1"/>
          </p:cNvSpPr>
          <p:nvPr/>
        </p:nvSpPr>
        <p:spPr bwMode="auto">
          <a:xfrm>
            <a:off x="3077540" y="1036134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Freeform 434"/>
          <p:cNvSpPr>
            <a:spLocks noChangeArrowheads="1"/>
          </p:cNvSpPr>
          <p:nvPr/>
        </p:nvSpPr>
        <p:spPr bwMode="auto">
          <a:xfrm>
            <a:off x="3274038" y="10371688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Line 435"/>
          <p:cNvSpPr>
            <a:spLocks noChangeShapeType="1"/>
          </p:cNvSpPr>
          <p:nvPr/>
        </p:nvSpPr>
        <p:spPr bwMode="auto">
          <a:xfrm>
            <a:off x="3274038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Freeform 436"/>
          <p:cNvSpPr>
            <a:spLocks noChangeArrowheads="1"/>
          </p:cNvSpPr>
          <p:nvPr/>
        </p:nvSpPr>
        <p:spPr bwMode="auto">
          <a:xfrm>
            <a:off x="3470536" y="1037168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Line 437"/>
          <p:cNvSpPr>
            <a:spLocks noChangeShapeType="1"/>
          </p:cNvSpPr>
          <p:nvPr/>
        </p:nvSpPr>
        <p:spPr bwMode="auto">
          <a:xfrm>
            <a:off x="3470536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Freeform 438"/>
          <p:cNvSpPr>
            <a:spLocks noChangeArrowheads="1"/>
          </p:cNvSpPr>
          <p:nvPr/>
        </p:nvSpPr>
        <p:spPr bwMode="auto">
          <a:xfrm>
            <a:off x="3667033" y="1036651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Line 439"/>
          <p:cNvSpPr>
            <a:spLocks noChangeShapeType="1"/>
          </p:cNvSpPr>
          <p:nvPr/>
        </p:nvSpPr>
        <p:spPr bwMode="auto">
          <a:xfrm>
            <a:off x="3667033" y="1036651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Freeform 440"/>
          <p:cNvSpPr>
            <a:spLocks noChangeArrowheads="1"/>
          </p:cNvSpPr>
          <p:nvPr/>
        </p:nvSpPr>
        <p:spPr bwMode="auto">
          <a:xfrm>
            <a:off x="3863531" y="10351004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Line 441"/>
          <p:cNvSpPr>
            <a:spLocks noChangeShapeType="1"/>
          </p:cNvSpPr>
          <p:nvPr/>
        </p:nvSpPr>
        <p:spPr bwMode="auto">
          <a:xfrm>
            <a:off x="3863531" y="1035100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Freeform 442"/>
          <p:cNvSpPr>
            <a:spLocks noChangeArrowheads="1"/>
          </p:cNvSpPr>
          <p:nvPr/>
        </p:nvSpPr>
        <p:spPr bwMode="auto">
          <a:xfrm>
            <a:off x="4060029" y="103148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43"/>
          <p:cNvSpPr>
            <a:spLocks noChangeShapeType="1"/>
          </p:cNvSpPr>
          <p:nvPr/>
        </p:nvSpPr>
        <p:spPr bwMode="auto">
          <a:xfrm>
            <a:off x="4060029" y="103148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Freeform 444"/>
          <p:cNvSpPr>
            <a:spLocks noChangeArrowheads="1"/>
          </p:cNvSpPr>
          <p:nvPr/>
        </p:nvSpPr>
        <p:spPr bwMode="auto">
          <a:xfrm>
            <a:off x="4256526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Line 445"/>
          <p:cNvSpPr>
            <a:spLocks noChangeShapeType="1"/>
          </p:cNvSpPr>
          <p:nvPr/>
        </p:nvSpPr>
        <p:spPr bwMode="auto">
          <a:xfrm>
            <a:off x="4256526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46"/>
          <p:cNvSpPr>
            <a:spLocks noChangeArrowheads="1"/>
          </p:cNvSpPr>
          <p:nvPr/>
        </p:nvSpPr>
        <p:spPr bwMode="auto">
          <a:xfrm>
            <a:off x="4453024" y="1020104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Line 447"/>
          <p:cNvSpPr>
            <a:spLocks noChangeShapeType="1"/>
          </p:cNvSpPr>
          <p:nvPr/>
        </p:nvSpPr>
        <p:spPr bwMode="auto">
          <a:xfrm>
            <a:off x="4453024" y="102010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Freeform 448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9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50"/>
          <p:cNvSpPr>
            <a:spLocks noChangeArrowheads="1"/>
          </p:cNvSpPr>
          <p:nvPr/>
        </p:nvSpPr>
        <p:spPr bwMode="auto">
          <a:xfrm>
            <a:off x="2074368" y="9544329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1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2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3"/>
          <p:cNvSpPr>
            <a:spLocks noChangeArrowheads="1"/>
          </p:cNvSpPr>
          <p:nvPr/>
        </p:nvSpPr>
        <p:spPr bwMode="auto">
          <a:xfrm>
            <a:off x="2167446" y="969945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Line 454"/>
          <p:cNvSpPr>
            <a:spLocks noChangeShapeType="1"/>
          </p:cNvSpPr>
          <p:nvPr/>
        </p:nvSpPr>
        <p:spPr bwMode="auto">
          <a:xfrm>
            <a:off x="2167446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455"/>
          <p:cNvSpPr>
            <a:spLocks noChangeArrowheads="1"/>
          </p:cNvSpPr>
          <p:nvPr/>
        </p:nvSpPr>
        <p:spPr bwMode="auto">
          <a:xfrm>
            <a:off x="2363944" y="97821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Line 456"/>
          <p:cNvSpPr>
            <a:spLocks noChangeShapeType="1"/>
          </p:cNvSpPr>
          <p:nvPr/>
        </p:nvSpPr>
        <p:spPr bwMode="auto">
          <a:xfrm>
            <a:off x="2363944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457"/>
          <p:cNvSpPr>
            <a:spLocks noChangeArrowheads="1"/>
          </p:cNvSpPr>
          <p:nvPr/>
        </p:nvSpPr>
        <p:spPr bwMode="auto">
          <a:xfrm>
            <a:off x="2560441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Line 458"/>
          <p:cNvSpPr>
            <a:spLocks noChangeShapeType="1"/>
          </p:cNvSpPr>
          <p:nvPr/>
        </p:nvSpPr>
        <p:spPr bwMode="auto">
          <a:xfrm>
            <a:off x="2560441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Freeform 459"/>
          <p:cNvSpPr>
            <a:spLocks noChangeArrowheads="1"/>
          </p:cNvSpPr>
          <p:nvPr/>
        </p:nvSpPr>
        <p:spPr bwMode="auto">
          <a:xfrm>
            <a:off x="2756939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Line 460"/>
          <p:cNvSpPr>
            <a:spLocks noChangeShapeType="1"/>
          </p:cNvSpPr>
          <p:nvPr/>
        </p:nvSpPr>
        <p:spPr bwMode="auto">
          <a:xfrm>
            <a:off x="2756939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461"/>
          <p:cNvSpPr>
            <a:spLocks noChangeArrowheads="1"/>
          </p:cNvSpPr>
          <p:nvPr/>
        </p:nvSpPr>
        <p:spPr bwMode="auto">
          <a:xfrm>
            <a:off x="2953437" y="988561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Line 462"/>
          <p:cNvSpPr>
            <a:spLocks noChangeShapeType="1"/>
          </p:cNvSpPr>
          <p:nvPr/>
        </p:nvSpPr>
        <p:spPr bwMode="auto">
          <a:xfrm>
            <a:off x="295343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Freeform 463"/>
          <p:cNvSpPr>
            <a:spLocks noChangeArrowheads="1"/>
          </p:cNvSpPr>
          <p:nvPr/>
        </p:nvSpPr>
        <p:spPr bwMode="auto">
          <a:xfrm>
            <a:off x="3149934" y="989595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Line 464"/>
          <p:cNvSpPr>
            <a:spLocks noChangeShapeType="1"/>
          </p:cNvSpPr>
          <p:nvPr/>
        </p:nvSpPr>
        <p:spPr bwMode="auto">
          <a:xfrm>
            <a:off x="3149934" y="989595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Freeform 465"/>
          <p:cNvSpPr>
            <a:spLocks noChangeArrowheads="1"/>
          </p:cNvSpPr>
          <p:nvPr/>
        </p:nvSpPr>
        <p:spPr bwMode="auto">
          <a:xfrm>
            <a:off x="3346432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Line 466"/>
          <p:cNvSpPr>
            <a:spLocks noChangeShapeType="1"/>
          </p:cNvSpPr>
          <p:nvPr/>
        </p:nvSpPr>
        <p:spPr bwMode="auto">
          <a:xfrm>
            <a:off x="3346432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Freeform 467"/>
          <p:cNvSpPr>
            <a:spLocks noChangeArrowheads="1"/>
          </p:cNvSpPr>
          <p:nvPr/>
        </p:nvSpPr>
        <p:spPr bwMode="auto">
          <a:xfrm>
            <a:off x="3537760" y="989078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Line 468"/>
          <p:cNvSpPr>
            <a:spLocks noChangeShapeType="1"/>
          </p:cNvSpPr>
          <p:nvPr/>
        </p:nvSpPr>
        <p:spPr bwMode="auto">
          <a:xfrm>
            <a:off x="3537760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Freeform 469"/>
          <p:cNvSpPr>
            <a:spLocks noChangeArrowheads="1"/>
          </p:cNvSpPr>
          <p:nvPr/>
        </p:nvSpPr>
        <p:spPr bwMode="auto">
          <a:xfrm>
            <a:off x="3739427" y="9875273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Line 470"/>
          <p:cNvSpPr>
            <a:spLocks noChangeShapeType="1"/>
          </p:cNvSpPr>
          <p:nvPr/>
        </p:nvSpPr>
        <p:spPr bwMode="auto">
          <a:xfrm>
            <a:off x="3739427" y="98752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Freeform 471"/>
          <p:cNvSpPr>
            <a:spLocks noChangeArrowheads="1"/>
          </p:cNvSpPr>
          <p:nvPr/>
        </p:nvSpPr>
        <p:spPr bwMode="auto">
          <a:xfrm>
            <a:off x="3930756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Line 472"/>
          <p:cNvSpPr>
            <a:spLocks noChangeShapeType="1"/>
          </p:cNvSpPr>
          <p:nvPr/>
        </p:nvSpPr>
        <p:spPr bwMode="auto">
          <a:xfrm>
            <a:off x="3930756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Freeform 473"/>
          <p:cNvSpPr>
            <a:spLocks noChangeArrowheads="1"/>
          </p:cNvSpPr>
          <p:nvPr/>
        </p:nvSpPr>
        <p:spPr bwMode="auto">
          <a:xfrm>
            <a:off x="4127253" y="979770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Line 474"/>
          <p:cNvSpPr>
            <a:spLocks noChangeShapeType="1"/>
          </p:cNvSpPr>
          <p:nvPr/>
        </p:nvSpPr>
        <p:spPr bwMode="auto">
          <a:xfrm>
            <a:off x="4127253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475"/>
          <p:cNvSpPr>
            <a:spLocks noChangeArrowheads="1"/>
          </p:cNvSpPr>
          <p:nvPr/>
        </p:nvSpPr>
        <p:spPr bwMode="auto">
          <a:xfrm>
            <a:off x="432375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Line 476"/>
          <p:cNvSpPr>
            <a:spLocks noChangeShapeType="1"/>
          </p:cNvSpPr>
          <p:nvPr/>
        </p:nvSpPr>
        <p:spPr bwMode="auto">
          <a:xfrm>
            <a:off x="432375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Freeform 477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8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9"/>
          <p:cNvSpPr>
            <a:spLocks noChangeArrowheads="1"/>
          </p:cNvSpPr>
          <p:nvPr/>
        </p:nvSpPr>
        <p:spPr bwMode="auto">
          <a:xfrm>
            <a:off x="2198472" y="8991035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0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1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2"/>
          <p:cNvSpPr>
            <a:spLocks noChangeArrowheads="1"/>
          </p:cNvSpPr>
          <p:nvPr/>
        </p:nvSpPr>
        <p:spPr bwMode="auto">
          <a:xfrm>
            <a:off x="2296723" y="9151334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Line 483"/>
          <p:cNvSpPr>
            <a:spLocks noChangeShapeType="1"/>
          </p:cNvSpPr>
          <p:nvPr/>
        </p:nvSpPr>
        <p:spPr bwMode="auto">
          <a:xfrm>
            <a:off x="2296723" y="9151334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Freeform 484"/>
          <p:cNvSpPr>
            <a:spLocks noChangeArrowheads="1"/>
          </p:cNvSpPr>
          <p:nvPr/>
        </p:nvSpPr>
        <p:spPr bwMode="auto">
          <a:xfrm>
            <a:off x="2493220" y="923407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Line 485"/>
          <p:cNvSpPr>
            <a:spLocks noChangeShapeType="1"/>
          </p:cNvSpPr>
          <p:nvPr/>
        </p:nvSpPr>
        <p:spPr bwMode="auto">
          <a:xfrm>
            <a:off x="2493220" y="923407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Freeform 486"/>
          <p:cNvSpPr>
            <a:spLocks noChangeArrowheads="1"/>
          </p:cNvSpPr>
          <p:nvPr/>
        </p:nvSpPr>
        <p:spPr bwMode="auto">
          <a:xfrm>
            <a:off x="2689718" y="928061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Line 487"/>
          <p:cNvSpPr>
            <a:spLocks noChangeShapeType="1"/>
          </p:cNvSpPr>
          <p:nvPr/>
        </p:nvSpPr>
        <p:spPr bwMode="auto">
          <a:xfrm>
            <a:off x="2689718" y="92806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Freeform 488"/>
          <p:cNvSpPr>
            <a:spLocks noChangeArrowheads="1"/>
          </p:cNvSpPr>
          <p:nvPr/>
        </p:nvSpPr>
        <p:spPr bwMode="auto">
          <a:xfrm>
            <a:off x="2881043" y="931680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Line 489"/>
          <p:cNvSpPr>
            <a:spLocks noChangeShapeType="1"/>
          </p:cNvSpPr>
          <p:nvPr/>
        </p:nvSpPr>
        <p:spPr bwMode="auto">
          <a:xfrm>
            <a:off x="2881043" y="931680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Freeform 490"/>
          <p:cNvSpPr>
            <a:spLocks noChangeArrowheads="1"/>
          </p:cNvSpPr>
          <p:nvPr/>
        </p:nvSpPr>
        <p:spPr bwMode="auto">
          <a:xfrm>
            <a:off x="3077540" y="933232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Line 491"/>
          <p:cNvSpPr>
            <a:spLocks noChangeShapeType="1"/>
          </p:cNvSpPr>
          <p:nvPr/>
        </p:nvSpPr>
        <p:spPr bwMode="auto">
          <a:xfrm>
            <a:off x="3077540" y="933232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Freeform 492"/>
          <p:cNvSpPr>
            <a:spLocks noChangeArrowheads="1"/>
          </p:cNvSpPr>
          <p:nvPr/>
        </p:nvSpPr>
        <p:spPr bwMode="auto">
          <a:xfrm>
            <a:off x="3274038" y="9347832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493"/>
          <p:cNvSpPr>
            <a:spLocks noChangeShapeType="1"/>
          </p:cNvSpPr>
          <p:nvPr/>
        </p:nvSpPr>
        <p:spPr bwMode="auto">
          <a:xfrm>
            <a:off x="3274038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Freeform 494"/>
          <p:cNvSpPr>
            <a:spLocks noChangeArrowheads="1"/>
          </p:cNvSpPr>
          <p:nvPr/>
        </p:nvSpPr>
        <p:spPr bwMode="auto">
          <a:xfrm>
            <a:off x="3470536" y="934783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Line 495"/>
          <p:cNvSpPr>
            <a:spLocks noChangeShapeType="1"/>
          </p:cNvSpPr>
          <p:nvPr/>
        </p:nvSpPr>
        <p:spPr bwMode="auto">
          <a:xfrm>
            <a:off x="3470536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Freeform 496"/>
          <p:cNvSpPr>
            <a:spLocks noChangeArrowheads="1"/>
          </p:cNvSpPr>
          <p:nvPr/>
        </p:nvSpPr>
        <p:spPr bwMode="auto">
          <a:xfrm>
            <a:off x="3667033" y="93374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Line 497"/>
          <p:cNvSpPr>
            <a:spLocks noChangeShapeType="1"/>
          </p:cNvSpPr>
          <p:nvPr/>
        </p:nvSpPr>
        <p:spPr bwMode="auto">
          <a:xfrm>
            <a:off x="3667033" y="93374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Freeform 498"/>
          <p:cNvSpPr>
            <a:spLocks noChangeArrowheads="1"/>
          </p:cNvSpPr>
          <p:nvPr/>
        </p:nvSpPr>
        <p:spPr bwMode="auto">
          <a:xfrm>
            <a:off x="3863531" y="9321978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Line 499"/>
          <p:cNvSpPr>
            <a:spLocks noChangeShapeType="1"/>
          </p:cNvSpPr>
          <p:nvPr/>
        </p:nvSpPr>
        <p:spPr bwMode="auto">
          <a:xfrm>
            <a:off x="3863531" y="932197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Freeform 500"/>
          <p:cNvSpPr>
            <a:spLocks noChangeArrowheads="1"/>
          </p:cNvSpPr>
          <p:nvPr/>
        </p:nvSpPr>
        <p:spPr bwMode="auto">
          <a:xfrm>
            <a:off x="4060029" y="929095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Line 501"/>
          <p:cNvSpPr>
            <a:spLocks noChangeShapeType="1"/>
          </p:cNvSpPr>
          <p:nvPr/>
        </p:nvSpPr>
        <p:spPr bwMode="auto">
          <a:xfrm>
            <a:off x="4060029" y="929095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502"/>
          <p:cNvSpPr>
            <a:spLocks noChangeArrowheads="1"/>
          </p:cNvSpPr>
          <p:nvPr/>
        </p:nvSpPr>
        <p:spPr bwMode="auto">
          <a:xfrm>
            <a:off x="4256526" y="924441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Line 503"/>
          <p:cNvSpPr>
            <a:spLocks noChangeShapeType="1"/>
          </p:cNvSpPr>
          <p:nvPr/>
        </p:nvSpPr>
        <p:spPr bwMode="auto">
          <a:xfrm>
            <a:off x="4256526" y="924441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504"/>
          <p:cNvSpPr>
            <a:spLocks noChangeArrowheads="1"/>
          </p:cNvSpPr>
          <p:nvPr/>
        </p:nvSpPr>
        <p:spPr bwMode="auto">
          <a:xfrm>
            <a:off x="4453024" y="91720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Line 505"/>
          <p:cNvSpPr>
            <a:spLocks noChangeShapeType="1"/>
          </p:cNvSpPr>
          <p:nvPr/>
        </p:nvSpPr>
        <p:spPr bwMode="auto">
          <a:xfrm>
            <a:off x="4453024" y="91720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506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7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8"/>
          <p:cNvSpPr>
            <a:spLocks noChangeArrowheads="1"/>
          </p:cNvSpPr>
          <p:nvPr/>
        </p:nvSpPr>
        <p:spPr bwMode="auto">
          <a:xfrm>
            <a:off x="2074368" y="8515304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9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10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11"/>
          <p:cNvSpPr>
            <a:spLocks noChangeArrowheads="1"/>
          </p:cNvSpPr>
          <p:nvPr/>
        </p:nvSpPr>
        <p:spPr bwMode="auto">
          <a:xfrm>
            <a:off x="2167446" y="867560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Line 512"/>
          <p:cNvSpPr>
            <a:spLocks noChangeShapeType="1"/>
          </p:cNvSpPr>
          <p:nvPr/>
        </p:nvSpPr>
        <p:spPr bwMode="auto">
          <a:xfrm>
            <a:off x="2167446" y="867560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513"/>
          <p:cNvSpPr>
            <a:spLocks noChangeArrowheads="1"/>
          </p:cNvSpPr>
          <p:nvPr/>
        </p:nvSpPr>
        <p:spPr bwMode="auto">
          <a:xfrm>
            <a:off x="2363944" y="875833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Line 514"/>
          <p:cNvSpPr>
            <a:spLocks noChangeShapeType="1"/>
          </p:cNvSpPr>
          <p:nvPr/>
        </p:nvSpPr>
        <p:spPr bwMode="auto">
          <a:xfrm>
            <a:off x="2363944" y="875833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515"/>
          <p:cNvSpPr>
            <a:spLocks noChangeArrowheads="1"/>
          </p:cNvSpPr>
          <p:nvPr/>
        </p:nvSpPr>
        <p:spPr bwMode="auto">
          <a:xfrm>
            <a:off x="2560441" y="880487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Line 516"/>
          <p:cNvSpPr>
            <a:spLocks noChangeShapeType="1"/>
          </p:cNvSpPr>
          <p:nvPr/>
        </p:nvSpPr>
        <p:spPr bwMode="auto">
          <a:xfrm>
            <a:off x="2560441" y="880487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517"/>
          <p:cNvSpPr>
            <a:spLocks noChangeArrowheads="1"/>
          </p:cNvSpPr>
          <p:nvPr/>
        </p:nvSpPr>
        <p:spPr bwMode="auto">
          <a:xfrm>
            <a:off x="2756939" y="88410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Line 518"/>
          <p:cNvSpPr>
            <a:spLocks noChangeShapeType="1"/>
          </p:cNvSpPr>
          <p:nvPr/>
        </p:nvSpPr>
        <p:spPr bwMode="auto">
          <a:xfrm>
            <a:off x="2756939" y="88410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519"/>
          <p:cNvSpPr>
            <a:spLocks noChangeArrowheads="1"/>
          </p:cNvSpPr>
          <p:nvPr/>
        </p:nvSpPr>
        <p:spPr bwMode="auto">
          <a:xfrm>
            <a:off x="2953437" y="886175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Line 520"/>
          <p:cNvSpPr>
            <a:spLocks noChangeShapeType="1"/>
          </p:cNvSpPr>
          <p:nvPr/>
        </p:nvSpPr>
        <p:spPr bwMode="auto">
          <a:xfrm>
            <a:off x="2953437" y="886175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521"/>
          <p:cNvSpPr>
            <a:spLocks noChangeArrowheads="1"/>
          </p:cNvSpPr>
          <p:nvPr/>
        </p:nvSpPr>
        <p:spPr bwMode="auto">
          <a:xfrm>
            <a:off x="3149934" y="88721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Line 522"/>
          <p:cNvSpPr>
            <a:spLocks noChangeShapeType="1"/>
          </p:cNvSpPr>
          <p:nvPr/>
        </p:nvSpPr>
        <p:spPr bwMode="auto">
          <a:xfrm>
            <a:off x="3149934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523"/>
          <p:cNvSpPr>
            <a:spLocks noChangeArrowheads="1"/>
          </p:cNvSpPr>
          <p:nvPr/>
        </p:nvSpPr>
        <p:spPr bwMode="auto">
          <a:xfrm>
            <a:off x="3346432" y="887210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Line 524"/>
          <p:cNvSpPr>
            <a:spLocks noChangeShapeType="1"/>
          </p:cNvSpPr>
          <p:nvPr/>
        </p:nvSpPr>
        <p:spPr bwMode="auto">
          <a:xfrm>
            <a:off x="3346432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525"/>
          <p:cNvSpPr>
            <a:spLocks noChangeArrowheads="1"/>
          </p:cNvSpPr>
          <p:nvPr/>
        </p:nvSpPr>
        <p:spPr bwMode="auto">
          <a:xfrm>
            <a:off x="3537760" y="8861758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526"/>
          <p:cNvSpPr>
            <a:spLocks noChangeShapeType="1"/>
          </p:cNvSpPr>
          <p:nvPr/>
        </p:nvSpPr>
        <p:spPr bwMode="auto">
          <a:xfrm>
            <a:off x="3537760" y="88617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527"/>
          <p:cNvSpPr>
            <a:spLocks noChangeArrowheads="1"/>
          </p:cNvSpPr>
          <p:nvPr/>
        </p:nvSpPr>
        <p:spPr bwMode="auto">
          <a:xfrm>
            <a:off x="3739427" y="884624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528"/>
          <p:cNvSpPr>
            <a:spLocks noChangeShapeType="1"/>
          </p:cNvSpPr>
          <p:nvPr/>
        </p:nvSpPr>
        <p:spPr bwMode="auto">
          <a:xfrm>
            <a:off x="3739427" y="88462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529"/>
          <p:cNvSpPr>
            <a:spLocks noChangeArrowheads="1"/>
          </p:cNvSpPr>
          <p:nvPr/>
        </p:nvSpPr>
        <p:spPr bwMode="auto">
          <a:xfrm>
            <a:off x="3930756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Line 530"/>
          <p:cNvSpPr>
            <a:spLocks noChangeShapeType="1"/>
          </p:cNvSpPr>
          <p:nvPr/>
        </p:nvSpPr>
        <p:spPr bwMode="auto">
          <a:xfrm>
            <a:off x="3930756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531"/>
          <p:cNvSpPr>
            <a:spLocks noChangeArrowheads="1"/>
          </p:cNvSpPr>
          <p:nvPr/>
        </p:nvSpPr>
        <p:spPr bwMode="auto">
          <a:xfrm>
            <a:off x="4127253" y="876868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Line 532"/>
          <p:cNvSpPr>
            <a:spLocks noChangeShapeType="1"/>
          </p:cNvSpPr>
          <p:nvPr/>
        </p:nvSpPr>
        <p:spPr bwMode="auto">
          <a:xfrm>
            <a:off x="4127253" y="876868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533"/>
          <p:cNvSpPr>
            <a:spLocks noChangeArrowheads="1"/>
          </p:cNvSpPr>
          <p:nvPr/>
        </p:nvSpPr>
        <p:spPr bwMode="auto">
          <a:xfrm>
            <a:off x="4323751" y="86962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Line 534"/>
          <p:cNvSpPr>
            <a:spLocks noChangeShapeType="1"/>
          </p:cNvSpPr>
          <p:nvPr/>
        </p:nvSpPr>
        <p:spPr bwMode="auto">
          <a:xfrm>
            <a:off x="4323751" y="86962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535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36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537"/>
          <p:cNvSpPr>
            <a:spLocks noChangeArrowheads="1"/>
          </p:cNvSpPr>
          <p:nvPr/>
        </p:nvSpPr>
        <p:spPr bwMode="auto">
          <a:xfrm>
            <a:off x="2198472" y="7967179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538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539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540"/>
          <p:cNvSpPr>
            <a:spLocks noChangeArrowheads="1"/>
          </p:cNvSpPr>
          <p:nvPr/>
        </p:nvSpPr>
        <p:spPr bwMode="auto">
          <a:xfrm>
            <a:off x="2296723" y="812230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Line 541"/>
          <p:cNvSpPr>
            <a:spLocks noChangeShapeType="1"/>
          </p:cNvSpPr>
          <p:nvPr/>
        </p:nvSpPr>
        <p:spPr bwMode="auto">
          <a:xfrm>
            <a:off x="2296723" y="812230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542"/>
          <p:cNvSpPr>
            <a:spLocks noChangeArrowheads="1"/>
          </p:cNvSpPr>
          <p:nvPr/>
        </p:nvSpPr>
        <p:spPr bwMode="auto">
          <a:xfrm>
            <a:off x="2493220" y="820504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543"/>
          <p:cNvSpPr>
            <a:spLocks noChangeShapeType="1"/>
          </p:cNvSpPr>
          <p:nvPr/>
        </p:nvSpPr>
        <p:spPr bwMode="auto">
          <a:xfrm>
            <a:off x="2493220" y="820504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544"/>
          <p:cNvSpPr>
            <a:spLocks noChangeArrowheads="1"/>
          </p:cNvSpPr>
          <p:nvPr/>
        </p:nvSpPr>
        <p:spPr bwMode="auto">
          <a:xfrm>
            <a:off x="2689718" y="82567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Line 545"/>
          <p:cNvSpPr>
            <a:spLocks noChangeShapeType="1"/>
          </p:cNvSpPr>
          <p:nvPr/>
        </p:nvSpPr>
        <p:spPr bwMode="auto">
          <a:xfrm>
            <a:off x="2689718" y="82567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546"/>
          <p:cNvSpPr>
            <a:spLocks noChangeArrowheads="1"/>
          </p:cNvSpPr>
          <p:nvPr/>
        </p:nvSpPr>
        <p:spPr bwMode="auto">
          <a:xfrm>
            <a:off x="2881043" y="828778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Line 547"/>
          <p:cNvSpPr>
            <a:spLocks noChangeShapeType="1"/>
          </p:cNvSpPr>
          <p:nvPr/>
        </p:nvSpPr>
        <p:spPr bwMode="auto">
          <a:xfrm>
            <a:off x="2881043" y="82877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548"/>
          <p:cNvSpPr>
            <a:spLocks noChangeArrowheads="1"/>
          </p:cNvSpPr>
          <p:nvPr/>
        </p:nvSpPr>
        <p:spPr bwMode="auto">
          <a:xfrm>
            <a:off x="3077540" y="830846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Line 549"/>
          <p:cNvSpPr>
            <a:spLocks noChangeShapeType="1"/>
          </p:cNvSpPr>
          <p:nvPr/>
        </p:nvSpPr>
        <p:spPr bwMode="auto">
          <a:xfrm>
            <a:off x="3077540" y="830846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Freeform 550"/>
          <p:cNvSpPr>
            <a:spLocks noChangeArrowheads="1"/>
          </p:cNvSpPr>
          <p:nvPr/>
        </p:nvSpPr>
        <p:spPr bwMode="auto">
          <a:xfrm>
            <a:off x="3274038" y="831880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Line 551"/>
          <p:cNvSpPr>
            <a:spLocks noChangeShapeType="1"/>
          </p:cNvSpPr>
          <p:nvPr/>
        </p:nvSpPr>
        <p:spPr bwMode="auto">
          <a:xfrm>
            <a:off x="3274038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Freeform 552"/>
          <p:cNvSpPr>
            <a:spLocks noChangeArrowheads="1"/>
          </p:cNvSpPr>
          <p:nvPr/>
        </p:nvSpPr>
        <p:spPr bwMode="auto">
          <a:xfrm>
            <a:off x="3470536" y="831880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Line 553"/>
          <p:cNvSpPr>
            <a:spLocks noChangeShapeType="1"/>
          </p:cNvSpPr>
          <p:nvPr/>
        </p:nvSpPr>
        <p:spPr bwMode="auto">
          <a:xfrm>
            <a:off x="3470536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Freeform 554"/>
          <p:cNvSpPr>
            <a:spLocks noChangeArrowheads="1"/>
          </p:cNvSpPr>
          <p:nvPr/>
        </p:nvSpPr>
        <p:spPr bwMode="auto">
          <a:xfrm>
            <a:off x="3667033" y="83136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Line 555"/>
          <p:cNvSpPr>
            <a:spLocks noChangeShapeType="1"/>
          </p:cNvSpPr>
          <p:nvPr/>
        </p:nvSpPr>
        <p:spPr bwMode="auto">
          <a:xfrm>
            <a:off x="3667033" y="83136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Freeform 556"/>
          <p:cNvSpPr>
            <a:spLocks noChangeArrowheads="1"/>
          </p:cNvSpPr>
          <p:nvPr/>
        </p:nvSpPr>
        <p:spPr bwMode="auto">
          <a:xfrm>
            <a:off x="3863531" y="829812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557"/>
          <p:cNvSpPr>
            <a:spLocks noChangeShapeType="1"/>
          </p:cNvSpPr>
          <p:nvPr/>
        </p:nvSpPr>
        <p:spPr bwMode="auto">
          <a:xfrm>
            <a:off x="3863531" y="829812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Freeform 558"/>
          <p:cNvSpPr>
            <a:spLocks noChangeArrowheads="1"/>
          </p:cNvSpPr>
          <p:nvPr/>
        </p:nvSpPr>
        <p:spPr bwMode="auto">
          <a:xfrm>
            <a:off x="4060029" y="826192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Line 559"/>
          <p:cNvSpPr>
            <a:spLocks noChangeShapeType="1"/>
          </p:cNvSpPr>
          <p:nvPr/>
        </p:nvSpPr>
        <p:spPr bwMode="auto">
          <a:xfrm>
            <a:off x="4060029" y="82619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Freeform 560"/>
          <p:cNvSpPr>
            <a:spLocks noChangeArrowheads="1"/>
          </p:cNvSpPr>
          <p:nvPr/>
        </p:nvSpPr>
        <p:spPr bwMode="auto">
          <a:xfrm>
            <a:off x="4256526" y="82205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Line 561"/>
          <p:cNvSpPr>
            <a:spLocks noChangeShapeType="1"/>
          </p:cNvSpPr>
          <p:nvPr/>
        </p:nvSpPr>
        <p:spPr bwMode="auto">
          <a:xfrm>
            <a:off x="4256526" y="82205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Freeform 562"/>
          <p:cNvSpPr>
            <a:spLocks noChangeArrowheads="1"/>
          </p:cNvSpPr>
          <p:nvPr/>
        </p:nvSpPr>
        <p:spPr bwMode="auto">
          <a:xfrm>
            <a:off x="4453024" y="81481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Line 563"/>
          <p:cNvSpPr>
            <a:spLocks noChangeShapeType="1"/>
          </p:cNvSpPr>
          <p:nvPr/>
        </p:nvSpPr>
        <p:spPr bwMode="auto">
          <a:xfrm>
            <a:off x="4453024" y="81481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Freeform 564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565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566"/>
          <p:cNvSpPr>
            <a:spLocks noChangeArrowheads="1"/>
          </p:cNvSpPr>
          <p:nvPr/>
        </p:nvSpPr>
        <p:spPr bwMode="auto">
          <a:xfrm>
            <a:off x="2074368" y="7491448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567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68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69"/>
          <p:cNvSpPr>
            <a:spLocks noChangeArrowheads="1"/>
          </p:cNvSpPr>
          <p:nvPr/>
        </p:nvSpPr>
        <p:spPr bwMode="auto">
          <a:xfrm>
            <a:off x="2167446" y="7646577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Line 570"/>
          <p:cNvSpPr>
            <a:spLocks noChangeShapeType="1"/>
          </p:cNvSpPr>
          <p:nvPr/>
        </p:nvSpPr>
        <p:spPr bwMode="auto">
          <a:xfrm>
            <a:off x="2167446" y="764657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Freeform 571"/>
          <p:cNvSpPr>
            <a:spLocks noChangeArrowheads="1"/>
          </p:cNvSpPr>
          <p:nvPr/>
        </p:nvSpPr>
        <p:spPr bwMode="auto">
          <a:xfrm>
            <a:off x="2363944" y="772931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Line 572"/>
          <p:cNvSpPr>
            <a:spLocks noChangeShapeType="1"/>
          </p:cNvSpPr>
          <p:nvPr/>
        </p:nvSpPr>
        <p:spPr bwMode="auto">
          <a:xfrm>
            <a:off x="2363944" y="772931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Freeform 573"/>
          <p:cNvSpPr>
            <a:spLocks noChangeArrowheads="1"/>
          </p:cNvSpPr>
          <p:nvPr/>
        </p:nvSpPr>
        <p:spPr bwMode="auto">
          <a:xfrm>
            <a:off x="2560441" y="778102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Line 574"/>
          <p:cNvSpPr>
            <a:spLocks noChangeShapeType="1"/>
          </p:cNvSpPr>
          <p:nvPr/>
        </p:nvSpPr>
        <p:spPr bwMode="auto">
          <a:xfrm>
            <a:off x="2560441" y="778102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Freeform 575"/>
          <p:cNvSpPr>
            <a:spLocks noChangeArrowheads="1"/>
          </p:cNvSpPr>
          <p:nvPr/>
        </p:nvSpPr>
        <p:spPr bwMode="auto">
          <a:xfrm>
            <a:off x="2756939" y="781204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Line 576"/>
          <p:cNvSpPr>
            <a:spLocks noChangeShapeType="1"/>
          </p:cNvSpPr>
          <p:nvPr/>
        </p:nvSpPr>
        <p:spPr bwMode="auto">
          <a:xfrm>
            <a:off x="2756939" y="78120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Freeform 577"/>
          <p:cNvSpPr>
            <a:spLocks noChangeArrowheads="1"/>
          </p:cNvSpPr>
          <p:nvPr/>
        </p:nvSpPr>
        <p:spPr bwMode="auto">
          <a:xfrm>
            <a:off x="2953437" y="78327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Line 578"/>
          <p:cNvSpPr>
            <a:spLocks noChangeShapeType="1"/>
          </p:cNvSpPr>
          <p:nvPr/>
        </p:nvSpPr>
        <p:spPr bwMode="auto">
          <a:xfrm>
            <a:off x="2953437" y="78327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Freeform 579"/>
          <p:cNvSpPr>
            <a:spLocks noChangeArrowheads="1"/>
          </p:cNvSpPr>
          <p:nvPr/>
        </p:nvSpPr>
        <p:spPr bwMode="auto">
          <a:xfrm>
            <a:off x="3149934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Line 580"/>
          <p:cNvSpPr>
            <a:spLocks noChangeShapeType="1"/>
          </p:cNvSpPr>
          <p:nvPr/>
        </p:nvSpPr>
        <p:spPr bwMode="auto">
          <a:xfrm>
            <a:off x="3149934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Freeform 581"/>
          <p:cNvSpPr>
            <a:spLocks noChangeArrowheads="1"/>
          </p:cNvSpPr>
          <p:nvPr/>
        </p:nvSpPr>
        <p:spPr bwMode="auto">
          <a:xfrm>
            <a:off x="3346432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Line 582"/>
          <p:cNvSpPr>
            <a:spLocks noChangeShapeType="1"/>
          </p:cNvSpPr>
          <p:nvPr/>
        </p:nvSpPr>
        <p:spPr bwMode="auto">
          <a:xfrm>
            <a:off x="3346432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Freeform 583"/>
          <p:cNvSpPr>
            <a:spLocks noChangeArrowheads="1"/>
          </p:cNvSpPr>
          <p:nvPr/>
        </p:nvSpPr>
        <p:spPr bwMode="auto">
          <a:xfrm>
            <a:off x="3537760" y="7837902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Line 584"/>
          <p:cNvSpPr>
            <a:spLocks noChangeShapeType="1"/>
          </p:cNvSpPr>
          <p:nvPr/>
        </p:nvSpPr>
        <p:spPr bwMode="auto">
          <a:xfrm>
            <a:off x="3537760" y="783790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" name="Freeform 585"/>
          <p:cNvSpPr>
            <a:spLocks noChangeArrowheads="1"/>
          </p:cNvSpPr>
          <p:nvPr/>
        </p:nvSpPr>
        <p:spPr bwMode="auto">
          <a:xfrm>
            <a:off x="3739427" y="7822391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Line 586"/>
          <p:cNvSpPr>
            <a:spLocks noChangeShapeType="1"/>
          </p:cNvSpPr>
          <p:nvPr/>
        </p:nvSpPr>
        <p:spPr bwMode="auto">
          <a:xfrm>
            <a:off x="3739427" y="78223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" name="Freeform 587"/>
          <p:cNvSpPr>
            <a:spLocks noChangeArrowheads="1"/>
          </p:cNvSpPr>
          <p:nvPr/>
        </p:nvSpPr>
        <p:spPr bwMode="auto">
          <a:xfrm>
            <a:off x="3930756" y="77913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Line 588"/>
          <p:cNvSpPr>
            <a:spLocks noChangeShapeType="1"/>
          </p:cNvSpPr>
          <p:nvPr/>
        </p:nvSpPr>
        <p:spPr bwMode="auto">
          <a:xfrm>
            <a:off x="3930756" y="77913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" name="Freeform 589"/>
          <p:cNvSpPr>
            <a:spLocks noChangeArrowheads="1"/>
          </p:cNvSpPr>
          <p:nvPr/>
        </p:nvSpPr>
        <p:spPr bwMode="auto">
          <a:xfrm>
            <a:off x="4127253" y="774482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Line 590"/>
          <p:cNvSpPr>
            <a:spLocks noChangeShapeType="1"/>
          </p:cNvSpPr>
          <p:nvPr/>
        </p:nvSpPr>
        <p:spPr bwMode="auto">
          <a:xfrm>
            <a:off x="4127253" y="774482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" name="Freeform 591"/>
          <p:cNvSpPr>
            <a:spLocks noChangeArrowheads="1"/>
          </p:cNvSpPr>
          <p:nvPr/>
        </p:nvSpPr>
        <p:spPr bwMode="auto">
          <a:xfrm>
            <a:off x="4323751" y="767243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Line 592"/>
          <p:cNvSpPr>
            <a:spLocks noChangeShapeType="1"/>
          </p:cNvSpPr>
          <p:nvPr/>
        </p:nvSpPr>
        <p:spPr bwMode="auto">
          <a:xfrm>
            <a:off x="4323751" y="767243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" name="Freeform 593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594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595"/>
          <p:cNvSpPr>
            <a:spLocks noChangeArrowheads="1"/>
          </p:cNvSpPr>
          <p:nvPr/>
        </p:nvSpPr>
        <p:spPr bwMode="auto">
          <a:xfrm>
            <a:off x="2198472" y="693815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596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597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598"/>
          <p:cNvSpPr>
            <a:spLocks noChangeArrowheads="1"/>
          </p:cNvSpPr>
          <p:nvPr/>
        </p:nvSpPr>
        <p:spPr bwMode="auto">
          <a:xfrm>
            <a:off x="2296723" y="709845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Line 599"/>
          <p:cNvSpPr>
            <a:spLocks noChangeShapeType="1"/>
          </p:cNvSpPr>
          <p:nvPr/>
        </p:nvSpPr>
        <p:spPr bwMode="auto">
          <a:xfrm>
            <a:off x="2296723" y="709845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" name="Freeform 600"/>
          <p:cNvSpPr>
            <a:spLocks noChangeArrowheads="1"/>
          </p:cNvSpPr>
          <p:nvPr/>
        </p:nvSpPr>
        <p:spPr bwMode="auto">
          <a:xfrm>
            <a:off x="2493220" y="717601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Line 601"/>
          <p:cNvSpPr>
            <a:spLocks noChangeShapeType="1"/>
          </p:cNvSpPr>
          <p:nvPr/>
        </p:nvSpPr>
        <p:spPr bwMode="auto">
          <a:xfrm>
            <a:off x="2493220" y="71760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" name="Freeform 602"/>
          <p:cNvSpPr>
            <a:spLocks noChangeArrowheads="1"/>
          </p:cNvSpPr>
          <p:nvPr/>
        </p:nvSpPr>
        <p:spPr bwMode="auto">
          <a:xfrm>
            <a:off x="2689718" y="722772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Line 603"/>
          <p:cNvSpPr>
            <a:spLocks noChangeShapeType="1"/>
          </p:cNvSpPr>
          <p:nvPr/>
        </p:nvSpPr>
        <p:spPr bwMode="auto">
          <a:xfrm>
            <a:off x="2689718" y="72277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604"/>
          <p:cNvSpPr>
            <a:spLocks noChangeArrowheads="1"/>
          </p:cNvSpPr>
          <p:nvPr/>
        </p:nvSpPr>
        <p:spPr bwMode="auto">
          <a:xfrm>
            <a:off x="2881043" y="72639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Line 605"/>
          <p:cNvSpPr>
            <a:spLocks noChangeShapeType="1"/>
          </p:cNvSpPr>
          <p:nvPr/>
        </p:nvSpPr>
        <p:spPr bwMode="auto">
          <a:xfrm>
            <a:off x="2881043" y="72639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Freeform 606"/>
          <p:cNvSpPr>
            <a:spLocks noChangeArrowheads="1"/>
          </p:cNvSpPr>
          <p:nvPr/>
        </p:nvSpPr>
        <p:spPr bwMode="auto">
          <a:xfrm>
            <a:off x="3077540" y="727943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Line 607"/>
          <p:cNvSpPr>
            <a:spLocks noChangeShapeType="1"/>
          </p:cNvSpPr>
          <p:nvPr/>
        </p:nvSpPr>
        <p:spPr bwMode="auto">
          <a:xfrm>
            <a:off x="3077540" y="727943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608"/>
          <p:cNvSpPr>
            <a:spLocks noChangeArrowheads="1"/>
          </p:cNvSpPr>
          <p:nvPr/>
        </p:nvSpPr>
        <p:spPr bwMode="auto">
          <a:xfrm>
            <a:off x="3274038" y="728977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Line 609"/>
          <p:cNvSpPr>
            <a:spLocks noChangeShapeType="1"/>
          </p:cNvSpPr>
          <p:nvPr/>
        </p:nvSpPr>
        <p:spPr bwMode="auto">
          <a:xfrm>
            <a:off x="3274038" y="728977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Freeform 610"/>
          <p:cNvSpPr>
            <a:spLocks noChangeArrowheads="1"/>
          </p:cNvSpPr>
          <p:nvPr/>
        </p:nvSpPr>
        <p:spPr bwMode="auto">
          <a:xfrm>
            <a:off x="3470536" y="729495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Line 611"/>
          <p:cNvSpPr>
            <a:spLocks noChangeShapeType="1"/>
          </p:cNvSpPr>
          <p:nvPr/>
        </p:nvSpPr>
        <p:spPr bwMode="auto">
          <a:xfrm>
            <a:off x="3470536" y="729495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" name="Freeform 612"/>
          <p:cNvSpPr>
            <a:spLocks noChangeArrowheads="1"/>
          </p:cNvSpPr>
          <p:nvPr/>
        </p:nvSpPr>
        <p:spPr bwMode="auto">
          <a:xfrm>
            <a:off x="3667033" y="728460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Line 613"/>
          <p:cNvSpPr>
            <a:spLocks noChangeShapeType="1"/>
          </p:cNvSpPr>
          <p:nvPr/>
        </p:nvSpPr>
        <p:spPr bwMode="auto">
          <a:xfrm>
            <a:off x="3667033" y="72846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" name="Freeform 614"/>
          <p:cNvSpPr>
            <a:spLocks noChangeArrowheads="1"/>
          </p:cNvSpPr>
          <p:nvPr/>
        </p:nvSpPr>
        <p:spPr bwMode="auto">
          <a:xfrm>
            <a:off x="3863531" y="7269093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Line 615"/>
          <p:cNvSpPr>
            <a:spLocks noChangeShapeType="1"/>
          </p:cNvSpPr>
          <p:nvPr/>
        </p:nvSpPr>
        <p:spPr bwMode="auto">
          <a:xfrm>
            <a:off x="3863531" y="726909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" name="Freeform 616"/>
          <p:cNvSpPr>
            <a:spLocks noChangeArrowheads="1"/>
          </p:cNvSpPr>
          <p:nvPr/>
        </p:nvSpPr>
        <p:spPr bwMode="auto">
          <a:xfrm>
            <a:off x="4060029" y="7238067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Line 617"/>
          <p:cNvSpPr>
            <a:spLocks noChangeShapeType="1"/>
          </p:cNvSpPr>
          <p:nvPr/>
        </p:nvSpPr>
        <p:spPr bwMode="auto">
          <a:xfrm>
            <a:off x="4060029" y="723806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" name="Freeform 618"/>
          <p:cNvSpPr>
            <a:spLocks noChangeArrowheads="1"/>
          </p:cNvSpPr>
          <p:nvPr/>
        </p:nvSpPr>
        <p:spPr bwMode="auto">
          <a:xfrm>
            <a:off x="4256526" y="719153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Line 619"/>
          <p:cNvSpPr>
            <a:spLocks noChangeShapeType="1"/>
          </p:cNvSpPr>
          <p:nvPr/>
        </p:nvSpPr>
        <p:spPr bwMode="auto">
          <a:xfrm>
            <a:off x="4256526" y="719153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" name="Freeform 620"/>
          <p:cNvSpPr>
            <a:spLocks noChangeArrowheads="1"/>
          </p:cNvSpPr>
          <p:nvPr/>
        </p:nvSpPr>
        <p:spPr bwMode="auto">
          <a:xfrm>
            <a:off x="4453024" y="711913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Line 621"/>
          <p:cNvSpPr>
            <a:spLocks noChangeShapeType="1"/>
          </p:cNvSpPr>
          <p:nvPr/>
        </p:nvSpPr>
        <p:spPr bwMode="auto">
          <a:xfrm>
            <a:off x="4453024" y="711913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" name="Freeform 622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623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624"/>
          <p:cNvSpPr>
            <a:spLocks noChangeArrowheads="1"/>
          </p:cNvSpPr>
          <p:nvPr/>
        </p:nvSpPr>
        <p:spPr bwMode="auto">
          <a:xfrm>
            <a:off x="5988810" y="11597214"/>
            <a:ext cx="2394167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625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626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627"/>
          <p:cNvSpPr>
            <a:spLocks noChangeArrowheads="1"/>
          </p:cNvSpPr>
          <p:nvPr/>
        </p:nvSpPr>
        <p:spPr bwMode="auto">
          <a:xfrm>
            <a:off x="6087057" y="1175234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Line 628"/>
          <p:cNvSpPr>
            <a:spLocks noChangeShapeType="1"/>
          </p:cNvSpPr>
          <p:nvPr/>
        </p:nvSpPr>
        <p:spPr bwMode="auto">
          <a:xfrm>
            <a:off x="6087057" y="1175234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Freeform 629"/>
          <p:cNvSpPr>
            <a:spLocks noChangeArrowheads="1"/>
          </p:cNvSpPr>
          <p:nvPr/>
        </p:nvSpPr>
        <p:spPr bwMode="auto">
          <a:xfrm>
            <a:off x="6283555" y="1183508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Line 630"/>
          <p:cNvSpPr>
            <a:spLocks noChangeShapeType="1"/>
          </p:cNvSpPr>
          <p:nvPr/>
        </p:nvSpPr>
        <p:spPr bwMode="auto">
          <a:xfrm>
            <a:off x="6283555" y="118350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Freeform 631"/>
          <p:cNvSpPr>
            <a:spLocks noChangeArrowheads="1"/>
          </p:cNvSpPr>
          <p:nvPr/>
        </p:nvSpPr>
        <p:spPr bwMode="auto">
          <a:xfrm>
            <a:off x="6480052" y="1188679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Line 632"/>
          <p:cNvSpPr>
            <a:spLocks noChangeShapeType="1"/>
          </p:cNvSpPr>
          <p:nvPr/>
        </p:nvSpPr>
        <p:spPr bwMode="auto">
          <a:xfrm>
            <a:off x="6480052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Freeform 633"/>
          <p:cNvSpPr>
            <a:spLocks noChangeArrowheads="1"/>
          </p:cNvSpPr>
          <p:nvPr/>
        </p:nvSpPr>
        <p:spPr bwMode="auto">
          <a:xfrm>
            <a:off x="6676550" y="119178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Line 634"/>
          <p:cNvSpPr>
            <a:spLocks noChangeShapeType="1"/>
          </p:cNvSpPr>
          <p:nvPr/>
        </p:nvSpPr>
        <p:spPr bwMode="auto">
          <a:xfrm>
            <a:off x="6676550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Freeform 635"/>
          <p:cNvSpPr>
            <a:spLocks noChangeArrowheads="1"/>
          </p:cNvSpPr>
          <p:nvPr/>
        </p:nvSpPr>
        <p:spPr bwMode="auto">
          <a:xfrm>
            <a:off x="6873047" y="1193849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Line 636"/>
          <p:cNvSpPr>
            <a:spLocks noChangeShapeType="1"/>
          </p:cNvSpPr>
          <p:nvPr/>
        </p:nvSpPr>
        <p:spPr bwMode="auto">
          <a:xfrm>
            <a:off x="6873047" y="1193849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Freeform 637"/>
          <p:cNvSpPr>
            <a:spLocks noChangeArrowheads="1"/>
          </p:cNvSpPr>
          <p:nvPr/>
        </p:nvSpPr>
        <p:spPr bwMode="auto">
          <a:xfrm>
            <a:off x="7064376" y="11948841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Line 638"/>
          <p:cNvSpPr>
            <a:spLocks noChangeShapeType="1"/>
          </p:cNvSpPr>
          <p:nvPr/>
        </p:nvSpPr>
        <p:spPr bwMode="auto">
          <a:xfrm>
            <a:off x="7064376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Freeform 639"/>
          <p:cNvSpPr>
            <a:spLocks noChangeArrowheads="1"/>
          </p:cNvSpPr>
          <p:nvPr/>
        </p:nvSpPr>
        <p:spPr bwMode="auto">
          <a:xfrm>
            <a:off x="7260873" y="1194884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Line 640"/>
          <p:cNvSpPr>
            <a:spLocks noChangeShapeType="1"/>
          </p:cNvSpPr>
          <p:nvPr/>
        </p:nvSpPr>
        <p:spPr bwMode="auto">
          <a:xfrm>
            <a:off x="7260873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Freeform 641"/>
          <p:cNvSpPr>
            <a:spLocks noChangeArrowheads="1"/>
          </p:cNvSpPr>
          <p:nvPr/>
        </p:nvSpPr>
        <p:spPr bwMode="auto">
          <a:xfrm>
            <a:off x="7457371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Line 642"/>
          <p:cNvSpPr>
            <a:spLocks noChangeShapeType="1"/>
          </p:cNvSpPr>
          <p:nvPr/>
        </p:nvSpPr>
        <p:spPr bwMode="auto">
          <a:xfrm>
            <a:off x="7457371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Freeform 643"/>
          <p:cNvSpPr>
            <a:spLocks noChangeArrowheads="1"/>
          </p:cNvSpPr>
          <p:nvPr/>
        </p:nvSpPr>
        <p:spPr bwMode="auto">
          <a:xfrm>
            <a:off x="7653869" y="11928157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Line 644"/>
          <p:cNvSpPr>
            <a:spLocks noChangeShapeType="1"/>
          </p:cNvSpPr>
          <p:nvPr/>
        </p:nvSpPr>
        <p:spPr bwMode="auto">
          <a:xfrm>
            <a:off x="7653869" y="119281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Freeform 645"/>
          <p:cNvSpPr>
            <a:spLocks noChangeArrowheads="1"/>
          </p:cNvSpPr>
          <p:nvPr/>
        </p:nvSpPr>
        <p:spPr bwMode="auto">
          <a:xfrm>
            <a:off x="785036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Line 646"/>
          <p:cNvSpPr>
            <a:spLocks noChangeShapeType="1"/>
          </p:cNvSpPr>
          <p:nvPr/>
        </p:nvSpPr>
        <p:spPr bwMode="auto">
          <a:xfrm>
            <a:off x="785036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Freeform 647"/>
          <p:cNvSpPr>
            <a:spLocks noChangeArrowheads="1"/>
          </p:cNvSpPr>
          <p:nvPr/>
        </p:nvSpPr>
        <p:spPr bwMode="auto">
          <a:xfrm>
            <a:off x="8046864" y="1185059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Line 648"/>
          <p:cNvSpPr>
            <a:spLocks noChangeShapeType="1"/>
          </p:cNvSpPr>
          <p:nvPr/>
        </p:nvSpPr>
        <p:spPr bwMode="auto">
          <a:xfrm>
            <a:off x="8046864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Freeform 649"/>
          <p:cNvSpPr>
            <a:spLocks noChangeArrowheads="1"/>
          </p:cNvSpPr>
          <p:nvPr/>
        </p:nvSpPr>
        <p:spPr bwMode="auto">
          <a:xfrm>
            <a:off x="824336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Line 650"/>
          <p:cNvSpPr>
            <a:spLocks noChangeShapeType="1"/>
          </p:cNvSpPr>
          <p:nvPr/>
        </p:nvSpPr>
        <p:spPr bwMode="auto">
          <a:xfrm>
            <a:off x="824336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Freeform 651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652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653"/>
          <p:cNvSpPr>
            <a:spLocks noChangeArrowheads="1"/>
          </p:cNvSpPr>
          <p:nvPr/>
        </p:nvSpPr>
        <p:spPr bwMode="auto">
          <a:xfrm>
            <a:off x="5859533" y="11121483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654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655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656"/>
          <p:cNvSpPr>
            <a:spLocks noChangeArrowheads="1"/>
          </p:cNvSpPr>
          <p:nvPr/>
        </p:nvSpPr>
        <p:spPr bwMode="auto">
          <a:xfrm>
            <a:off x="5957784" y="1127661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Line 657"/>
          <p:cNvSpPr>
            <a:spLocks noChangeShapeType="1"/>
          </p:cNvSpPr>
          <p:nvPr/>
        </p:nvSpPr>
        <p:spPr bwMode="auto">
          <a:xfrm>
            <a:off x="5957784" y="1127661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Freeform 658"/>
          <p:cNvSpPr>
            <a:spLocks noChangeArrowheads="1"/>
          </p:cNvSpPr>
          <p:nvPr/>
        </p:nvSpPr>
        <p:spPr bwMode="auto">
          <a:xfrm>
            <a:off x="6154281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Line 659"/>
          <p:cNvSpPr>
            <a:spLocks noChangeShapeType="1"/>
          </p:cNvSpPr>
          <p:nvPr/>
        </p:nvSpPr>
        <p:spPr bwMode="auto">
          <a:xfrm>
            <a:off x="6154281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Freeform 660"/>
          <p:cNvSpPr>
            <a:spLocks noChangeArrowheads="1"/>
          </p:cNvSpPr>
          <p:nvPr/>
        </p:nvSpPr>
        <p:spPr bwMode="auto">
          <a:xfrm>
            <a:off x="6350779" y="1141105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Line 661"/>
          <p:cNvSpPr>
            <a:spLocks noChangeShapeType="1"/>
          </p:cNvSpPr>
          <p:nvPr/>
        </p:nvSpPr>
        <p:spPr bwMode="auto">
          <a:xfrm>
            <a:off x="6350779" y="1141105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Freeform 662"/>
          <p:cNvSpPr>
            <a:spLocks noChangeArrowheads="1"/>
          </p:cNvSpPr>
          <p:nvPr/>
        </p:nvSpPr>
        <p:spPr bwMode="auto">
          <a:xfrm>
            <a:off x="6547277" y="1144208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Line 663"/>
          <p:cNvSpPr>
            <a:spLocks noChangeShapeType="1"/>
          </p:cNvSpPr>
          <p:nvPr/>
        </p:nvSpPr>
        <p:spPr bwMode="auto">
          <a:xfrm>
            <a:off x="6547277" y="1144208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Freeform 664"/>
          <p:cNvSpPr>
            <a:spLocks noChangeArrowheads="1"/>
          </p:cNvSpPr>
          <p:nvPr/>
        </p:nvSpPr>
        <p:spPr bwMode="auto">
          <a:xfrm>
            <a:off x="6743774" y="1146276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Line 665"/>
          <p:cNvSpPr>
            <a:spLocks noChangeShapeType="1"/>
          </p:cNvSpPr>
          <p:nvPr/>
        </p:nvSpPr>
        <p:spPr bwMode="auto">
          <a:xfrm>
            <a:off x="6743774" y="1146276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Freeform 666"/>
          <p:cNvSpPr>
            <a:spLocks noChangeArrowheads="1"/>
          </p:cNvSpPr>
          <p:nvPr/>
        </p:nvSpPr>
        <p:spPr bwMode="auto">
          <a:xfrm>
            <a:off x="6940272" y="11473110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Line 667"/>
          <p:cNvSpPr>
            <a:spLocks noChangeShapeType="1"/>
          </p:cNvSpPr>
          <p:nvPr/>
        </p:nvSpPr>
        <p:spPr bwMode="auto">
          <a:xfrm>
            <a:off x="6940272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Freeform 668"/>
          <p:cNvSpPr>
            <a:spLocks noChangeArrowheads="1"/>
          </p:cNvSpPr>
          <p:nvPr/>
        </p:nvSpPr>
        <p:spPr bwMode="auto">
          <a:xfrm>
            <a:off x="7136770" y="1147311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" name="Line 669"/>
          <p:cNvSpPr>
            <a:spLocks noChangeShapeType="1"/>
          </p:cNvSpPr>
          <p:nvPr/>
        </p:nvSpPr>
        <p:spPr bwMode="auto">
          <a:xfrm>
            <a:off x="7136770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Freeform 670"/>
          <p:cNvSpPr>
            <a:spLocks noChangeArrowheads="1"/>
          </p:cNvSpPr>
          <p:nvPr/>
        </p:nvSpPr>
        <p:spPr bwMode="auto">
          <a:xfrm>
            <a:off x="7328095" y="1146793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Line 671"/>
          <p:cNvSpPr>
            <a:spLocks noChangeShapeType="1"/>
          </p:cNvSpPr>
          <p:nvPr/>
        </p:nvSpPr>
        <p:spPr bwMode="auto">
          <a:xfrm>
            <a:off x="7328095" y="1146793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Freeform 672"/>
          <p:cNvSpPr>
            <a:spLocks noChangeArrowheads="1"/>
          </p:cNvSpPr>
          <p:nvPr/>
        </p:nvSpPr>
        <p:spPr bwMode="auto">
          <a:xfrm>
            <a:off x="7524592" y="1145242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Line 673"/>
          <p:cNvSpPr>
            <a:spLocks noChangeShapeType="1"/>
          </p:cNvSpPr>
          <p:nvPr/>
        </p:nvSpPr>
        <p:spPr bwMode="auto">
          <a:xfrm>
            <a:off x="7524592" y="1145242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Freeform 674"/>
          <p:cNvSpPr>
            <a:spLocks noChangeArrowheads="1"/>
          </p:cNvSpPr>
          <p:nvPr/>
        </p:nvSpPr>
        <p:spPr bwMode="auto">
          <a:xfrm>
            <a:off x="7721090" y="1142140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Line 675"/>
          <p:cNvSpPr>
            <a:spLocks noChangeShapeType="1"/>
          </p:cNvSpPr>
          <p:nvPr/>
        </p:nvSpPr>
        <p:spPr bwMode="auto">
          <a:xfrm>
            <a:off x="7721090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676"/>
          <p:cNvSpPr>
            <a:spLocks noChangeArrowheads="1"/>
          </p:cNvSpPr>
          <p:nvPr/>
        </p:nvSpPr>
        <p:spPr bwMode="auto">
          <a:xfrm>
            <a:off x="7917587" y="1137486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Line 677"/>
          <p:cNvSpPr>
            <a:spLocks noChangeShapeType="1"/>
          </p:cNvSpPr>
          <p:nvPr/>
        </p:nvSpPr>
        <p:spPr bwMode="auto">
          <a:xfrm>
            <a:off x="7917587" y="1137486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Freeform 678"/>
          <p:cNvSpPr>
            <a:spLocks noChangeArrowheads="1"/>
          </p:cNvSpPr>
          <p:nvPr/>
        </p:nvSpPr>
        <p:spPr bwMode="auto">
          <a:xfrm>
            <a:off x="8114085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Line 679"/>
          <p:cNvSpPr>
            <a:spLocks noChangeShapeType="1"/>
          </p:cNvSpPr>
          <p:nvPr/>
        </p:nvSpPr>
        <p:spPr bwMode="auto">
          <a:xfrm>
            <a:off x="8114085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Freeform 680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681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682"/>
          <p:cNvSpPr>
            <a:spLocks noChangeArrowheads="1"/>
          </p:cNvSpPr>
          <p:nvPr/>
        </p:nvSpPr>
        <p:spPr bwMode="auto">
          <a:xfrm>
            <a:off x="5988810" y="10568185"/>
            <a:ext cx="2394167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683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684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685"/>
          <p:cNvSpPr>
            <a:spLocks noChangeArrowheads="1"/>
          </p:cNvSpPr>
          <p:nvPr/>
        </p:nvSpPr>
        <p:spPr bwMode="auto">
          <a:xfrm>
            <a:off x="6087057" y="1072848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Line 686"/>
          <p:cNvSpPr>
            <a:spLocks noChangeShapeType="1"/>
          </p:cNvSpPr>
          <p:nvPr/>
        </p:nvSpPr>
        <p:spPr bwMode="auto">
          <a:xfrm>
            <a:off x="6087057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Freeform 687"/>
          <p:cNvSpPr>
            <a:spLocks noChangeArrowheads="1"/>
          </p:cNvSpPr>
          <p:nvPr/>
        </p:nvSpPr>
        <p:spPr bwMode="auto">
          <a:xfrm>
            <a:off x="6283555" y="1081122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Line 688"/>
          <p:cNvSpPr>
            <a:spLocks noChangeShapeType="1"/>
          </p:cNvSpPr>
          <p:nvPr/>
        </p:nvSpPr>
        <p:spPr bwMode="auto">
          <a:xfrm>
            <a:off x="6283555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Freeform 689"/>
          <p:cNvSpPr>
            <a:spLocks noChangeArrowheads="1"/>
          </p:cNvSpPr>
          <p:nvPr/>
        </p:nvSpPr>
        <p:spPr bwMode="auto">
          <a:xfrm>
            <a:off x="6480052" y="1085776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Line 690"/>
          <p:cNvSpPr>
            <a:spLocks noChangeShapeType="1"/>
          </p:cNvSpPr>
          <p:nvPr/>
        </p:nvSpPr>
        <p:spPr bwMode="auto">
          <a:xfrm>
            <a:off x="6480052" y="1085776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Freeform 691"/>
          <p:cNvSpPr>
            <a:spLocks noChangeArrowheads="1"/>
          </p:cNvSpPr>
          <p:nvPr/>
        </p:nvSpPr>
        <p:spPr bwMode="auto">
          <a:xfrm>
            <a:off x="6676550" y="1089395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Line 692"/>
          <p:cNvSpPr>
            <a:spLocks noChangeShapeType="1"/>
          </p:cNvSpPr>
          <p:nvPr/>
        </p:nvSpPr>
        <p:spPr bwMode="auto">
          <a:xfrm>
            <a:off x="6676550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Freeform 693"/>
          <p:cNvSpPr>
            <a:spLocks noChangeArrowheads="1"/>
          </p:cNvSpPr>
          <p:nvPr/>
        </p:nvSpPr>
        <p:spPr bwMode="auto">
          <a:xfrm>
            <a:off x="6873047" y="1090947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Line 694"/>
          <p:cNvSpPr>
            <a:spLocks noChangeShapeType="1"/>
          </p:cNvSpPr>
          <p:nvPr/>
        </p:nvSpPr>
        <p:spPr bwMode="auto">
          <a:xfrm>
            <a:off x="6873047" y="1090947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Freeform 695"/>
          <p:cNvSpPr>
            <a:spLocks noChangeArrowheads="1"/>
          </p:cNvSpPr>
          <p:nvPr/>
        </p:nvSpPr>
        <p:spPr bwMode="auto">
          <a:xfrm>
            <a:off x="7064376" y="10924985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Line 696"/>
          <p:cNvSpPr>
            <a:spLocks noChangeShapeType="1"/>
          </p:cNvSpPr>
          <p:nvPr/>
        </p:nvSpPr>
        <p:spPr bwMode="auto">
          <a:xfrm>
            <a:off x="7064376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Freeform 697"/>
          <p:cNvSpPr>
            <a:spLocks noChangeArrowheads="1"/>
          </p:cNvSpPr>
          <p:nvPr/>
        </p:nvSpPr>
        <p:spPr bwMode="auto">
          <a:xfrm>
            <a:off x="7260873" y="1092498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" name="Line 698"/>
          <p:cNvSpPr>
            <a:spLocks noChangeShapeType="1"/>
          </p:cNvSpPr>
          <p:nvPr/>
        </p:nvSpPr>
        <p:spPr bwMode="auto">
          <a:xfrm>
            <a:off x="7260873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Freeform 699"/>
          <p:cNvSpPr>
            <a:spLocks noChangeArrowheads="1"/>
          </p:cNvSpPr>
          <p:nvPr/>
        </p:nvSpPr>
        <p:spPr bwMode="auto">
          <a:xfrm>
            <a:off x="7457371" y="1091464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9" name="Line 700"/>
          <p:cNvSpPr>
            <a:spLocks noChangeShapeType="1"/>
          </p:cNvSpPr>
          <p:nvPr/>
        </p:nvSpPr>
        <p:spPr bwMode="auto">
          <a:xfrm>
            <a:off x="7457371" y="1091464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Freeform 701"/>
          <p:cNvSpPr>
            <a:spLocks noChangeArrowheads="1"/>
          </p:cNvSpPr>
          <p:nvPr/>
        </p:nvSpPr>
        <p:spPr bwMode="auto">
          <a:xfrm>
            <a:off x="7653869" y="10899129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" name="Line 702"/>
          <p:cNvSpPr>
            <a:spLocks noChangeShapeType="1"/>
          </p:cNvSpPr>
          <p:nvPr/>
        </p:nvSpPr>
        <p:spPr bwMode="auto">
          <a:xfrm>
            <a:off x="7653869" y="108991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Freeform 703"/>
          <p:cNvSpPr>
            <a:spLocks noChangeArrowheads="1"/>
          </p:cNvSpPr>
          <p:nvPr/>
        </p:nvSpPr>
        <p:spPr bwMode="auto">
          <a:xfrm>
            <a:off x="785036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" name="Line 704"/>
          <p:cNvSpPr>
            <a:spLocks noChangeShapeType="1"/>
          </p:cNvSpPr>
          <p:nvPr/>
        </p:nvSpPr>
        <p:spPr bwMode="auto">
          <a:xfrm>
            <a:off x="785036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Freeform 705"/>
          <p:cNvSpPr>
            <a:spLocks noChangeArrowheads="1"/>
          </p:cNvSpPr>
          <p:nvPr/>
        </p:nvSpPr>
        <p:spPr bwMode="auto">
          <a:xfrm>
            <a:off x="8046864" y="1082156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" name="Line 706"/>
          <p:cNvSpPr>
            <a:spLocks noChangeShapeType="1"/>
          </p:cNvSpPr>
          <p:nvPr/>
        </p:nvSpPr>
        <p:spPr bwMode="auto">
          <a:xfrm>
            <a:off x="8046864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Freeform 707"/>
          <p:cNvSpPr>
            <a:spLocks noChangeArrowheads="1"/>
          </p:cNvSpPr>
          <p:nvPr/>
        </p:nvSpPr>
        <p:spPr bwMode="auto">
          <a:xfrm>
            <a:off x="8243361" y="107491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7" name="Line 708"/>
          <p:cNvSpPr>
            <a:spLocks noChangeShapeType="1"/>
          </p:cNvSpPr>
          <p:nvPr/>
        </p:nvSpPr>
        <p:spPr bwMode="auto">
          <a:xfrm>
            <a:off x="8243361" y="107491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Freeform 709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710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711"/>
          <p:cNvSpPr>
            <a:spLocks noChangeArrowheads="1"/>
          </p:cNvSpPr>
          <p:nvPr/>
        </p:nvSpPr>
        <p:spPr bwMode="auto">
          <a:xfrm>
            <a:off x="5859533" y="10092454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712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" name="Freeform 713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" name="Freeform 714"/>
          <p:cNvSpPr>
            <a:spLocks noChangeArrowheads="1"/>
          </p:cNvSpPr>
          <p:nvPr/>
        </p:nvSpPr>
        <p:spPr bwMode="auto">
          <a:xfrm>
            <a:off x="5957784" y="1025275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" name="Line 715"/>
          <p:cNvSpPr>
            <a:spLocks noChangeShapeType="1"/>
          </p:cNvSpPr>
          <p:nvPr/>
        </p:nvSpPr>
        <p:spPr bwMode="auto">
          <a:xfrm>
            <a:off x="5957784" y="102527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Freeform 716"/>
          <p:cNvSpPr>
            <a:spLocks noChangeArrowheads="1"/>
          </p:cNvSpPr>
          <p:nvPr/>
        </p:nvSpPr>
        <p:spPr bwMode="auto">
          <a:xfrm>
            <a:off x="6154281" y="1033549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Line 717"/>
          <p:cNvSpPr>
            <a:spLocks noChangeShapeType="1"/>
          </p:cNvSpPr>
          <p:nvPr/>
        </p:nvSpPr>
        <p:spPr bwMode="auto">
          <a:xfrm>
            <a:off x="6154281" y="1033549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Freeform 718"/>
          <p:cNvSpPr>
            <a:spLocks noChangeArrowheads="1"/>
          </p:cNvSpPr>
          <p:nvPr/>
        </p:nvSpPr>
        <p:spPr bwMode="auto">
          <a:xfrm>
            <a:off x="6350779" y="1038203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Line 719"/>
          <p:cNvSpPr>
            <a:spLocks noChangeShapeType="1"/>
          </p:cNvSpPr>
          <p:nvPr/>
        </p:nvSpPr>
        <p:spPr bwMode="auto">
          <a:xfrm>
            <a:off x="6350779" y="1038203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Freeform 720"/>
          <p:cNvSpPr>
            <a:spLocks noChangeArrowheads="1"/>
          </p:cNvSpPr>
          <p:nvPr/>
        </p:nvSpPr>
        <p:spPr bwMode="auto">
          <a:xfrm>
            <a:off x="6547277" y="1041822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Line 721"/>
          <p:cNvSpPr>
            <a:spLocks noChangeShapeType="1"/>
          </p:cNvSpPr>
          <p:nvPr/>
        </p:nvSpPr>
        <p:spPr bwMode="auto">
          <a:xfrm>
            <a:off x="6547277" y="1041822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Freeform 722"/>
          <p:cNvSpPr>
            <a:spLocks noChangeArrowheads="1"/>
          </p:cNvSpPr>
          <p:nvPr/>
        </p:nvSpPr>
        <p:spPr bwMode="auto">
          <a:xfrm>
            <a:off x="6743774" y="10438912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Line 723"/>
          <p:cNvSpPr>
            <a:spLocks noChangeShapeType="1"/>
          </p:cNvSpPr>
          <p:nvPr/>
        </p:nvSpPr>
        <p:spPr bwMode="auto">
          <a:xfrm>
            <a:off x="6743774" y="1043891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" name="Freeform 724"/>
          <p:cNvSpPr>
            <a:spLocks noChangeArrowheads="1"/>
          </p:cNvSpPr>
          <p:nvPr/>
        </p:nvSpPr>
        <p:spPr bwMode="auto">
          <a:xfrm>
            <a:off x="6940272" y="10449254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Line 725"/>
          <p:cNvSpPr>
            <a:spLocks noChangeShapeType="1"/>
          </p:cNvSpPr>
          <p:nvPr/>
        </p:nvSpPr>
        <p:spPr bwMode="auto">
          <a:xfrm>
            <a:off x="6940272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" name="Freeform 726"/>
          <p:cNvSpPr>
            <a:spLocks noChangeArrowheads="1"/>
          </p:cNvSpPr>
          <p:nvPr/>
        </p:nvSpPr>
        <p:spPr bwMode="auto">
          <a:xfrm>
            <a:off x="7136770" y="1044925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Line 727"/>
          <p:cNvSpPr>
            <a:spLocks noChangeShapeType="1"/>
          </p:cNvSpPr>
          <p:nvPr/>
        </p:nvSpPr>
        <p:spPr bwMode="auto">
          <a:xfrm>
            <a:off x="7136770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" name="Freeform 728"/>
          <p:cNvSpPr>
            <a:spLocks noChangeArrowheads="1"/>
          </p:cNvSpPr>
          <p:nvPr/>
        </p:nvSpPr>
        <p:spPr bwMode="auto">
          <a:xfrm>
            <a:off x="7328095" y="1043891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Line 729"/>
          <p:cNvSpPr>
            <a:spLocks noChangeShapeType="1"/>
          </p:cNvSpPr>
          <p:nvPr/>
        </p:nvSpPr>
        <p:spPr bwMode="auto">
          <a:xfrm>
            <a:off x="7328095" y="1043891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" name="Freeform 730"/>
          <p:cNvSpPr>
            <a:spLocks noChangeArrowheads="1"/>
          </p:cNvSpPr>
          <p:nvPr/>
        </p:nvSpPr>
        <p:spPr bwMode="auto">
          <a:xfrm>
            <a:off x="7524592" y="1042339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Line 731"/>
          <p:cNvSpPr>
            <a:spLocks noChangeShapeType="1"/>
          </p:cNvSpPr>
          <p:nvPr/>
        </p:nvSpPr>
        <p:spPr bwMode="auto">
          <a:xfrm>
            <a:off x="7524592" y="1042339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Freeform 732"/>
          <p:cNvSpPr>
            <a:spLocks noChangeArrowheads="1"/>
          </p:cNvSpPr>
          <p:nvPr/>
        </p:nvSpPr>
        <p:spPr bwMode="auto">
          <a:xfrm>
            <a:off x="7721090" y="1039237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2" name="Line 733"/>
          <p:cNvSpPr>
            <a:spLocks noChangeShapeType="1"/>
          </p:cNvSpPr>
          <p:nvPr/>
        </p:nvSpPr>
        <p:spPr bwMode="auto">
          <a:xfrm>
            <a:off x="7721090" y="1039237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Freeform 734"/>
          <p:cNvSpPr>
            <a:spLocks noChangeArrowheads="1"/>
          </p:cNvSpPr>
          <p:nvPr/>
        </p:nvSpPr>
        <p:spPr bwMode="auto">
          <a:xfrm>
            <a:off x="7917587" y="1034583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" name="Line 735"/>
          <p:cNvSpPr>
            <a:spLocks noChangeShapeType="1"/>
          </p:cNvSpPr>
          <p:nvPr/>
        </p:nvSpPr>
        <p:spPr bwMode="auto">
          <a:xfrm>
            <a:off x="7917587" y="1034583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Freeform 736"/>
          <p:cNvSpPr>
            <a:spLocks noChangeArrowheads="1"/>
          </p:cNvSpPr>
          <p:nvPr/>
        </p:nvSpPr>
        <p:spPr bwMode="auto">
          <a:xfrm>
            <a:off x="8114085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Line 737"/>
          <p:cNvSpPr>
            <a:spLocks noChangeShapeType="1"/>
          </p:cNvSpPr>
          <p:nvPr/>
        </p:nvSpPr>
        <p:spPr bwMode="auto">
          <a:xfrm>
            <a:off x="8114085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Freeform 738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739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741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742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743"/>
          <p:cNvSpPr>
            <a:spLocks noChangeArrowheads="1"/>
          </p:cNvSpPr>
          <p:nvPr/>
        </p:nvSpPr>
        <p:spPr bwMode="auto">
          <a:xfrm>
            <a:off x="6087057" y="969945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Line 744"/>
          <p:cNvSpPr>
            <a:spLocks noChangeShapeType="1"/>
          </p:cNvSpPr>
          <p:nvPr/>
        </p:nvSpPr>
        <p:spPr bwMode="auto">
          <a:xfrm>
            <a:off x="6087057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Freeform 745"/>
          <p:cNvSpPr>
            <a:spLocks noChangeArrowheads="1"/>
          </p:cNvSpPr>
          <p:nvPr/>
        </p:nvSpPr>
        <p:spPr bwMode="auto">
          <a:xfrm>
            <a:off x="6283555" y="97821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Line 746"/>
          <p:cNvSpPr>
            <a:spLocks noChangeShapeType="1"/>
          </p:cNvSpPr>
          <p:nvPr/>
        </p:nvSpPr>
        <p:spPr bwMode="auto">
          <a:xfrm>
            <a:off x="6283555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Freeform 747"/>
          <p:cNvSpPr>
            <a:spLocks noChangeArrowheads="1"/>
          </p:cNvSpPr>
          <p:nvPr/>
        </p:nvSpPr>
        <p:spPr bwMode="auto">
          <a:xfrm>
            <a:off x="6480052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Line 748"/>
          <p:cNvSpPr>
            <a:spLocks noChangeShapeType="1"/>
          </p:cNvSpPr>
          <p:nvPr/>
        </p:nvSpPr>
        <p:spPr bwMode="auto">
          <a:xfrm>
            <a:off x="6480052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Freeform 749"/>
          <p:cNvSpPr>
            <a:spLocks noChangeArrowheads="1"/>
          </p:cNvSpPr>
          <p:nvPr/>
        </p:nvSpPr>
        <p:spPr bwMode="auto">
          <a:xfrm>
            <a:off x="6676550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Line 750"/>
          <p:cNvSpPr>
            <a:spLocks noChangeShapeType="1"/>
          </p:cNvSpPr>
          <p:nvPr/>
        </p:nvSpPr>
        <p:spPr bwMode="auto">
          <a:xfrm>
            <a:off x="6676550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Freeform 751"/>
          <p:cNvSpPr>
            <a:spLocks noChangeArrowheads="1"/>
          </p:cNvSpPr>
          <p:nvPr/>
        </p:nvSpPr>
        <p:spPr bwMode="auto">
          <a:xfrm>
            <a:off x="6873047" y="988561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Line 752"/>
          <p:cNvSpPr>
            <a:spLocks noChangeShapeType="1"/>
          </p:cNvSpPr>
          <p:nvPr/>
        </p:nvSpPr>
        <p:spPr bwMode="auto">
          <a:xfrm>
            <a:off x="687304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Freeform 753"/>
          <p:cNvSpPr>
            <a:spLocks noChangeArrowheads="1"/>
          </p:cNvSpPr>
          <p:nvPr/>
        </p:nvSpPr>
        <p:spPr bwMode="auto">
          <a:xfrm>
            <a:off x="7064376" y="9895957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Line 754"/>
          <p:cNvSpPr>
            <a:spLocks noChangeShapeType="1"/>
          </p:cNvSpPr>
          <p:nvPr/>
        </p:nvSpPr>
        <p:spPr bwMode="auto">
          <a:xfrm>
            <a:off x="7064376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Freeform 755"/>
          <p:cNvSpPr>
            <a:spLocks noChangeArrowheads="1"/>
          </p:cNvSpPr>
          <p:nvPr/>
        </p:nvSpPr>
        <p:spPr bwMode="auto">
          <a:xfrm>
            <a:off x="7260873" y="989595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Line 756"/>
          <p:cNvSpPr>
            <a:spLocks noChangeShapeType="1"/>
          </p:cNvSpPr>
          <p:nvPr/>
        </p:nvSpPr>
        <p:spPr bwMode="auto">
          <a:xfrm>
            <a:off x="7260873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Freeform 757"/>
          <p:cNvSpPr>
            <a:spLocks noChangeArrowheads="1"/>
          </p:cNvSpPr>
          <p:nvPr/>
        </p:nvSpPr>
        <p:spPr bwMode="auto">
          <a:xfrm>
            <a:off x="7457371" y="9890787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Line 758"/>
          <p:cNvSpPr>
            <a:spLocks noChangeShapeType="1"/>
          </p:cNvSpPr>
          <p:nvPr/>
        </p:nvSpPr>
        <p:spPr bwMode="auto">
          <a:xfrm>
            <a:off x="7457371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Freeform 759"/>
          <p:cNvSpPr>
            <a:spLocks noChangeArrowheads="1"/>
          </p:cNvSpPr>
          <p:nvPr/>
        </p:nvSpPr>
        <p:spPr bwMode="auto">
          <a:xfrm>
            <a:off x="7653869" y="9875273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" name="Line 760"/>
          <p:cNvSpPr>
            <a:spLocks noChangeShapeType="1"/>
          </p:cNvSpPr>
          <p:nvPr/>
        </p:nvSpPr>
        <p:spPr bwMode="auto">
          <a:xfrm>
            <a:off x="7653869" y="987527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Freeform 761"/>
          <p:cNvSpPr>
            <a:spLocks noChangeArrowheads="1"/>
          </p:cNvSpPr>
          <p:nvPr/>
        </p:nvSpPr>
        <p:spPr bwMode="auto">
          <a:xfrm>
            <a:off x="7850366" y="983907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" name="Line 762"/>
          <p:cNvSpPr>
            <a:spLocks noChangeShapeType="1"/>
          </p:cNvSpPr>
          <p:nvPr/>
        </p:nvSpPr>
        <p:spPr bwMode="auto">
          <a:xfrm>
            <a:off x="7850366" y="983907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Freeform 763"/>
          <p:cNvSpPr>
            <a:spLocks noChangeArrowheads="1"/>
          </p:cNvSpPr>
          <p:nvPr/>
        </p:nvSpPr>
        <p:spPr bwMode="auto">
          <a:xfrm>
            <a:off x="8046864" y="979770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" name="Line 764"/>
          <p:cNvSpPr>
            <a:spLocks noChangeShapeType="1"/>
          </p:cNvSpPr>
          <p:nvPr/>
        </p:nvSpPr>
        <p:spPr bwMode="auto">
          <a:xfrm>
            <a:off x="8046864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Freeform 765"/>
          <p:cNvSpPr>
            <a:spLocks noChangeArrowheads="1"/>
          </p:cNvSpPr>
          <p:nvPr/>
        </p:nvSpPr>
        <p:spPr bwMode="auto">
          <a:xfrm>
            <a:off x="824336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" name="Line 766"/>
          <p:cNvSpPr>
            <a:spLocks noChangeShapeType="1"/>
          </p:cNvSpPr>
          <p:nvPr/>
        </p:nvSpPr>
        <p:spPr bwMode="auto">
          <a:xfrm>
            <a:off x="824336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Freeform 767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" name="Freeform 768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" name="Freeform 769"/>
          <p:cNvSpPr>
            <a:spLocks noChangeArrowheads="1"/>
          </p:cNvSpPr>
          <p:nvPr/>
        </p:nvSpPr>
        <p:spPr bwMode="auto">
          <a:xfrm>
            <a:off x="9861880" y="11716145"/>
            <a:ext cx="2394170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" name="Freeform 770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" name="Freeform 771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772"/>
          <p:cNvSpPr>
            <a:spLocks noChangeArrowheads="1"/>
          </p:cNvSpPr>
          <p:nvPr/>
        </p:nvSpPr>
        <p:spPr bwMode="auto">
          <a:xfrm>
            <a:off x="9954958" y="118712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Line 773"/>
          <p:cNvSpPr>
            <a:spLocks noChangeShapeType="1"/>
          </p:cNvSpPr>
          <p:nvPr/>
        </p:nvSpPr>
        <p:spPr bwMode="auto">
          <a:xfrm>
            <a:off x="9954958" y="118712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Freeform 774"/>
          <p:cNvSpPr>
            <a:spLocks noChangeArrowheads="1"/>
          </p:cNvSpPr>
          <p:nvPr/>
        </p:nvSpPr>
        <p:spPr bwMode="auto">
          <a:xfrm>
            <a:off x="10151455" y="1195918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Line 775"/>
          <p:cNvSpPr>
            <a:spLocks noChangeShapeType="1"/>
          </p:cNvSpPr>
          <p:nvPr/>
        </p:nvSpPr>
        <p:spPr bwMode="auto">
          <a:xfrm>
            <a:off x="10151455" y="1195918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Freeform 776"/>
          <p:cNvSpPr>
            <a:spLocks noChangeArrowheads="1"/>
          </p:cNvSpPr>
          <p:nvPr/>
        </p:nvSpPr>
        <p:spPr bwMode="auto">
          <a:xfrm>
            <a:off x="10347953" y="12005721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" name="Line 777"/>
          <p:cNvSpPr>
            <a:spLocks noChangeShapeType="1"/>
          </p:cNvSpPr>
          <p:nvPr/>
        </p:nvSpPr>
        <p:spPr bwMode="auto">
          <a:xfrm>
            <a:off x="10347953" y="1200572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Freeform 778"/>
          <p:cNvSpPr>
            <a:spLocks noChangeArrowheads="1"/>
          </p:cNvSpPr>
          <p:nvPr/>
        </p:nvSpPr>
        <p:spPr bwMode="auto">
          <a:xfrm>
            <a:off x="10544451" y="1203674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" name="Line 779"/>
          <p:cNvSpPr>
            <a:spLocks noChangeShapeType="1"/>
          </p:cNvSpPr>
          <p:nvPr/>
        </p:nvSpPr>
        <p:spPr bwMode="auto">
          <a:xfrm>
            <a:off x="10544451" y="1203674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Freeform 780"/>
          <p:cNvSpPr>
            <a:spLocks noChangeArrowheads="1"/>
          </p:cNvSpPr>
          <p:nvPr/>
        </p:nvSpPr>
        <p:spPr bwMode="auto">
          <a:xfrm>
            <a:off x="10740948" y="120574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" name="Line 781"/>
          <p:cNvSpPr>
            <a:spLocks noChangeShapeType="1"/>
          </p:cNvSpPr>
          <p:nvPr/>
        </p:nvSpPr>
        <p:spPr bwMode="auto">
          <a:xfrm>
            <a:off x="10740948" y="120574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Freeform 782"/>
          <p:cNvSpPr>
            <a:spLocks noChangeArrowheads="1"/>
          </p:cNvSpPr>
          <p:nvPr/>
        </p:nvSpPr>
        <p:spPr bwMode="auto">
          <a:xfrm>
            <a:off x="10937446" y="12067773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" name="Line 783"/>
          <p:cNvSpPr>
            <a:spLocks noChangeShapeType="1"/>
          </p:cNvSpPr>
          <p:nvPr/>
        </p:nvSpPr>
        <p:spPr bwMode="auto">
          <a:xfrm>
            <a:off x="10937446" y="120677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Freeform 784"/>
          <p:cNvSpPr>
            <a:spLocks noChangeArrowheads="1"/>
          </p:cNvSpPr>
          <p:nvPr/>
        </p:nvSpPr>
        <p:spPr bwMode="auto">
          <a:xfrm>
            <a:off x="11133943" y="1207294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Line 785"/>
          <p:cNvSpPr>
            <a:spLocks noChangeShapeType="1"/>
          </p:cNvSpPr>
          <p:nvPr/>
        </p:nvSpPr>
        <p:spPr bwMode="auto">
          <a:xfrm>
            <a:off x="11133943" y="1207294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" name="Freeform 786"/>
          <p:cNvSpPr>
            <a:spLocks noChangeArrowheads="1"/>
          </p:cNvSpPr>
          <p:nvPr/>
        </p:nvSpPr>
        <p:spPr bwMode="auto">
          <a:xfrm>
            <a:off x="11330441" y="120626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Line 787"/>
          <p:cNvSpPr>
            <a:spLocks noChangeShapeType="1"/>
          </p:cNvSpPr>
          <p:nvPr/>
        </p:nvSpPr>
        <p:spPr bwMode="auto">
          <a:xfrm>
            <a:off x="11330441" y="120626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" name="Freeform 788"/>
          <p:cNvSpPr>
            <a:spLocks noChangeArrowheads="1"/>
          </p:cNvSpPr>
          <p:nvPr/>
        </p:nvSpPr>
        <p:spPr bwMode="auto">
          <a:xfrm>
            <a:off x="11526939" y="12047089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Line 789"/>
          <p:cNvSpPr>
            <a:spLocks noChangeShapeType="1"/>
          </p:cNvSpPr>
          <p:nvPr/>
        </p:nvSpPr>
        <p:spPr bwMode="auto">
          <a:xfrm>
            <a:off x="11526939" y="1204708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" name="Freeform 790"/>
          <p:cNvSpPr>
            <a:spLocks noChangeArrowheads="1"/>
          </p:cNvSpPr>
          <p:nvPr/>
        </p:nvSpPr>
        <p:spPr bwMode="auto">
          <a:xfrm>
            <a:off x="11723436" y="1201606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Line 791"/>
          <p:cNvSpPr>
            <a:spLocks noChangeShapeType="1"/>
          </p:cNvSpPr>
          <p:nvPr/>
        </p:nvSpPr>
        <p:spPr bwMode="auto">
          <a:xfrm>
            <a:off x="11723436" y="1201606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" name="Freeform 792"/>
          <p:cNvSpPr>
            <a:spLocks noChangeArrowheads="1"/>
          </p:cNvSpPr>
          <p:nvPr/>
        </p:nvSpPr>
        <p:spPr bwMode="auto">
          <a:xfrm>
            <a:off x="11919934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Line 793"/>
          <p:cNvSpPr>
            <a:spLocks noChangeShapeType="1"/>
          </p:cNvSpPr>
          <p:nvPr/>
        </p:nvSpPr>
        <p:spPr bwMode="auto">
          <a:xfrm>
            <a:off x="11919934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" name="Freeform 794"/>
          <p:cNvSpPr>
            <a:spLocks noChangeArrowheads="1"/>
          </p:cNvSpPr>
          <p:nvPr/>
        </p:nvSpPr>
        <p:spPr bwMode="auto">
          <a:xfrm>
            <a:off x="12111262" y="11897132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Line 795"/>
          <p:cNvSpPr>
            <a:spLocks noChangeShapeType="1"/>
          </p:cNvSpPr>
          <p:nvPr/>
        </p:nvSpPr>
        <p:spPr bwMode="auto">
          <a:xfrm>
            <a:off x="12111262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" name="Freeform 796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797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798"/>
          <p:cNvSpPr>
            <a:spLocks noChangeArrowheads="1"/>
          </p:cNvSpPr>
          <p:nvPr/>
        </p:nvSpPr>
        <p:spPr bwMode="auto">
          <a:xfrm>
            <a:off x="9732607" y="11240414"/>
            <a:ext cx="2394167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799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800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801"/>
          <p:cNvSpPr>
            <a:spLocks noChangeArrowheads="1"/>
          </p:cNvSpPr>
          <p:nvPr/>
        </p:nvSpPr>
        <p:spPr bwMode="auto">
          <a:xfrm>
            <a:off x="9830854" y="1140071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Line 802"/>
          <p:cNvSpPr>
            <a:spLocks noChangeShapeType="1"/>
          </p:cNvSpPr>
          <p:nvPr/>
        </p:nvSpPr>
        <p:spPr bwMode="auto">
          <a:xfrm>
            <a:off x="9830854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" name="Freeform 803"/>
          <p:cNvSpPr>
            <a:spLocks noChangeArrowheads="1"/>
          </p:cNvSpPr>
          <p:nvPr/>
        </p:nvSpPr>
        <p:spPr bwMode="auto">
          <a:xfrm>
            <a:off x="10027352" y="1147828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Line 804"/>
          <p:cNvSpPr>
            <a:spLocks noChangeShapeType="1"/>
          </p:cNvSpPr>
          <p:nvPr/>
        </p:nvSpPr>
        <p:spPr bwMode="auto">
          <a:xfrm>
            <a:off x="10027352" y="1147828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" name="Freeform 805"/>
          <p:cNvSpPr>
            <a:spLocks noChangeArrowheads="1"/>
          </p:cNvSpPr>
          <p:nvPr/>
        </p:nvSpPr>
        <p:spPr bwMode="auto">
          <a:xfrm>
            <a:off x="10223849" y="115299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Line 806"/>
          <p:cNvSpPr>
            <a:spLocks noChangeShapeType="1"/>
          </p:cNvSpPr>
          <p:nvPr/>
        </p:nvSpPr>
        <p:spPr bwMode="auto">
          <a:xfrm>
            <a:off x="10223849" y="115299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" name="Freeform 807"/>
          <p:cNvSpPr>
            <a:spLocks noChangeArrowheads="1"/>
          </p:cNvSpPr>
          <p:nvPr/>
        </p:nvSpPr>
        <p:spPr bwMode="auto">
          <a:xfrm>
            <a:off x="10415177" y="1156618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Line 808"/>
          <p:cNvSpPr>
            <a:spLocks noChangeShapeType="1"/>
          </p:cNvSpPr>
          <p:nvPr/>
        </p:nvSpPr>
        <p:spPr bwMode="auto">
          <a:xfrm>
            <a:off x="10415177" y="1156618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" name="Freeform 809"/>
          <p:cNvSpPr>
            <a:spLocks noChangeArrowheads="1"/>
          </p:cNvSpPr>
          <p:nvPr/>
        </p:nvSpPr>
        <p:spPr bwMode="auto">
          <a:xfrm>
            <a:off x="10611675" y="11581699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Line 810"/>
          <p:cNvSpPr>
            <a:spLocks noChangeShapeType="1"/>
          </p:cNvSpPr>
          <p:nvPr/>
        </p:nvSpPr>
        <p:spPr bwMode="auto">
          <a:xfrm>
            <a:off x="10611675" y="1158169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Freeform 811"/>
          <p:cNvSpPr>
            <a:spLocks noChangeArrowheads="1"/>
          </p:cNvSpPr>
          <p:nvPr/>
        </p:nvSpPr>
        <p:spPr bwMode="auto">
          <a:xfrm>
            <a:off x="10808173" y="11592041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" name="Line 812"/>
          <p:cNvSpPr>
            <a:spLocks noChangeShapeType="1"/>
          </p:cNvSpPr>
          <p:nvPr/>
        </p:nvSpPr>
        <p:spPr bwMode="auto">
          <a:xfrm>
            <a:off x="10808173" y="115920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Freeform 813"/>
          <p:cNvSpPr>
            <a:spLocks noChangeArrowheads="1"/>
          </p:cNvSpPr>
          <p:nvPr/>
        </p:nvSpPr>
        <p:spPr bwMode="auto">
          <a:xfrm>
            <a:off x="11004670" y="1159721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" name="Line 814"/>
          <p:cNvSpPr>
            <a:spLocks noChangeShapeType="1"/>
          </p:cNvSpPr>
          <p:nvPr/>
        </p:nvSpPr>
        <p:spPr bwMode="auto">
          <a:xfrm>
            <a:off x="11004670" y="1159721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Freeform 815"/>
          <p:cNvSpPr>
            <a:spLocks noChangeArrowheads="1"/>
          </p:cNvSpPr>
          <p:nvPr/>
        </p:nvSpPr>
        <p:spPr bwMode="auto">
          <a:xfrm>
            <a:off x="11201168" y="115868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" name="Line 816"/>
          <p:cNvSpPr>
            <a:spLocks noChangeShapeType="1"/>
          </p:cNvSpPr>
          <p:nvPr/>
        </p:nvSpPr>
        <p:spPr bwMode="auto">
          <a:xfrm>
            <a:off x="11201168" y="115868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Freeform 817"/>
          <p:cNvSpPr>
            <a:spLocks noChangeArrowheads="1"/>
          </p:cNvSpPr>
          <p:nvPr/>
        </p:nvSpPr>
        <p:spPr bwMode="auto">
          <a:xfrm>
            <a:off x="11397666" y="11571358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Line 818"/>
          <p:cNvSpPr>
            <a:spLocks noChangeShapeType="1"/>
          </p:cNvSpPr>
          <p:nvPr/>
        </p:nvSpPr>
        <p:spPr bwMode="auto">
          <a:xfrm>
            <a:off x="11397666" y="115713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Freeform 819"/>
          <p:cNvSpPr>
            <a:spLocks noChangeArrowheads="1"/>
          </p:cNvSpPr>
          <p:nvPr/>
        </p:nvSpPr>
        <p:spPr bwMode="auto">
          <a:xfrm>
            <a:off x="11594163" y="1154033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9" name="Line 820"/>
          <p:cNvSpPr>
            <a:spLocks noChangeShapeType="1"/>
          </p:cNvSpPr>
          <p:nvPr/>
        </p:nvSpPr>
        <p:spPr bwMode="auto">
          <a:xfrm>
            <a:off x="11594163" y="1154033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Freeform 821"/>
          <p:cNvSpPr>
            <a:spLocks noChangeArrowheads="1"/>
          </p:cNvSpPr>
          <p:nvPr/>
        </p:nvSpPr>
        <p:spPr bwMode="auto">
          <a:xfrm>
            <a:off x="11790661" y="1149379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" name="Line 822"/>
          <p:cNvSpPr>
            <a:spLocks noChangeShapeType="1"/>
          </p:cNvSpPr>
          <p:nvPr/>
        </p:nvSpPr>
        <p:spPr bwMode="auto">
          <a:xfrm>
            <a:off x="11790661" y="1149379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Freeform 823"/>
          <p:cNvSpPr>
            <a:spLocks noChangeArrowheads="1"/>
          </p:cNvSpPr>
          <p:nvPr/>
        </p:nvSpPr>
        <p:spPr bwMode="auto">
          <a:xfrm>
            <a:off x="11987159" y="1142140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" name="Line 824"/>
          <p:cNvSpPr>
            <a:spLocks noChangeShapeType="1"/>
          </p:cNvSpPr>
          <p:nvPr/>
        </p:nvSpPr>
        <p:spPr bwMode="auto">
          <a:xfrm>
            <a:off x="11987159" y="1142140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Freeform 825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" name="Freeform 826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" name="Freeform 827"/>
          <p:cNvSpPr>
            <a:spLocks noChangeArrowheads="1"/>
          </p:cNvSpPr>
          <p:nvPr/>
        </p:nvSpPr>
        <p:spPr bwMode="auto">
          <a:xfrm>
            <a:off x="9861880" y="10687120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828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829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830"/>
          <p:cNvSpPr>
            <a:spLocks noChangeArrowheads="1"/>
          </p:cNvSpPr>
          <p:nvPr/>
        </p:nvSpPr>
        <p:spPr bwMode="auto">
          <a:xfrm>
            <a:off x="9954958" y="1084741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Line 831"/>
          <p:cNvSpPr>
            <a:spLocks noChangeShapeType="1"/>
          </p:cNvSpPr>
          <p:nvPr/>
        </p:nvSpPr>
        <p:spPr bwMode="auto">
          <a:xfrm>
            <a:off x="9954958" y="1084741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Freeform 832"/>
          <p:cNvSpPr>
            <a:spLocks noChangeArrowheads="1"/>
          </p:cNvSpPr>
          <p:nvPr/>
        </p:nvSpPr>
        <p:spPr bwMode="auto">
          <a:xfrm>
            <a:off x="10151455" y="1093015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Line 833"/>
          <p:cNvSpPr>
            <a:spLocks noChangeShapeType="1"/>
          </p:cNvSpPr>
          <p:nvPr/>
        </p:nvSpPr>
        <p:spPr bwMode="auto">
          <a:xfrm>
            <a:off x="10151455" y="1093015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Freeform 834"/>
          <p:cNvSpPr>
            <a:spLocks noChangeArrowheads="1"/>
          </p:cNvSpPr>
          <p:nvPr/>
        </p:nvSpPr>
        <p:spPr bwMode="auto">
          <a:xfrm>
            <a:off x="10347953" y="1098186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Line 835"/>
          <p:cNvSpPr>
            <a:spLocks noChangeShapeType="1"/>
          </p:cNvSpPr>
          <p:nvPr/>
        </p:nvSpPr>
        <p:spPr bwMode="auto">
          <a:xfrm>
            <a:off x="10347953" y="1098186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Freeform 836"/>
          <p:cNvSpPr>
            <a:spLocks noChangeArrowheads="1"/>
          </p:cNvSpPr>
          <p:nvPr/>
        </p:nvSpPr>
        <p:spPr bwMode="auto">
          <a:xfrm>
            <a:off x="10544451" y="1101289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Line 837"/>
          <p:cNvSpPr>
            <a:spLocks noChangeShapeType="1"/>
          </p:cNvSpPr>
          <p:nvPr/>
        </p:nvSpPr>
        <p:spPr bwMode="auto">
          <a:xfrm>
            <a:off x="10544451" y="1101289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Freeform 838"/>
          <p:cNvSpPr>
            <a:spLocks noChangeArrowheads="1"/>
          </p:cNvSpPr>
          <p:nvPr/>
        </p:nvSpPr>
        <p:spPr bwMode="auto">
          <a:xfrm>
            <a:off x="10740948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Line 839"/>
          <p:cNvSpPr>
            <a:spLocks noChangeShapeType="1"/>
          </p:cNvSpPr>
          <p:nvPr/>
        </p:nvSpPr>
        <p:spPr bwMode="auto">
          <a:xfrm>
            <a:off x="10740948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" name="Freeform 840"/>
          <p:cNvSpPr>
            <a:spLocks noChangeArrowheads="1"/>
          </p:cNvSpPr>
          <p:nvPr/>
        </p:nvSpPr>
        <p:spPr bwMode="auto">
          <a:xfrm>
            <a:off x="10937446" y="110439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Line 841"/>
          <p:cNvSpPr>
            <a:spLocks noChangeShapeType="1"/>
          </p:cNvSpPr>
          <p:nvPr/>
        </p:nvSpPr>
        <p:spPr bwMode="auto">
          <a:xfrm>
            <a:off x="10937446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" name="Freeform 842"/>
          <p:cNvSpPr>
            <a:spLocks noChangeArrowheads="1"/>
          </p:cNvSpPr>
          <p:nvPr/>
        </p:nvSpPr>
        <p:spPr bwMode="auto">
          <a:xfrm>
            <a:off x="11133943" y="11043916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Line 843"/>
          <p:cNvSpPr>
            <a:spLocks noChangeShapeType="1"/>
          </p:cNvSpPr>
          <p:nvPr/>
        </p:nvSpPr>
        <p:spPr bwMode="auto">
          <a:xfrm>
            <a:off x="11133943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" name="Freeform 844"/>
          <p:cNvSpPr>
            <a:spLocks noChangeArrowheads="1"/>
          </p:cNvSpPr>
          <p:nvPr/>
        </p:nvSpPr>
        <p:spPr bwMode="auto">
          <a:xfrm>
            <a:off x="11330441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Line 845"/>
          <p:cNvSpPr>
            <a:spLocks noChangeShapeType="1"/>
          </p:cNvSpPr>
          <p:nvPr/>
        </p:nvSpPr>
        <p:spPr bwMode="auto">
          <a:xfrm>
            <a:off x="11330441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" name="Freeform 846"/>
          <p:cNvSpPr>
            <a:spLocks noChangeArrowheads="1"/>
          </p:cNvSpPr>
          <p:nvPr/>
        </p:nvSpPr>
        <p:spPr bwMode="auto">
          <a:xfrm>
            <a:off x="11526939" y="11023233"/>
            <a:ext cx="5173" cy="315432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Line 847"/>
          <p:cNvSpPr>
            <a:spLocks noChangeShapeType="1"/>
          </p:cNvSpPr>
          <p:nvPr/>
        </p:nvSpPr>
        <p:spPr bwMode="auto">
          <a:xfrm>
            <a:off x="11526939" y="11023233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" name="Freeform 848"/>
          <p:cNvSpPr>
            <a:spLocks noChangeArrowheads="1"/>
          </p:cNvSpPr>
          <p:nvPr/>
        </p:nvSpPr>
        <p:spPr bwMode="auto">
          <a:xfrm>
            <a:off x="11723436" y="109870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Line 849"/>
          <p:cNvSpPr>
            <a:spLocks noChangeShapeType="1"/>
          </p:cNvSpPr>
          <p:nvPr/>
        </p:nvSpPr>
        <p:spPr bwMode="auto">
          <a:xfrm>
            <a:off x="11723436" y="109870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9" name="Freeform 850"/>
          <p:cNvSpPr>
            <a:spLocks noChangeArrowheads="1"/>
          </p:cNvSpPr>
          <p:nvPr/>
        </p:nvSpPr>
        <p:spPr bwMode="auto">
          <a:xfrm>
            <a:off x="11919934" y="109404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0" name="Line 851"/>
          <p:cNvSpPr>
            <a:spLocks noChangeShapeType="1"/>
          </p:cNvSpPr>
          <p:nvPr/>
        </p:nvSpPr>
        <p:spPr bwMode="auto">
          <a:xfrm>
            <a:off x="11919934" y="109404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" name="Freeform 852"/>
          <p:cNvSpPr>
            <a:spLocks noChangeArrowheads="1"/>
          </p:cNvSpPr>
          <p:nvPr/>
        </p:nvSpPr>
        <p:spPr bwMode="auto">
          <a:xfrm>
            <a:off x="12111262" y="1087327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" name="Line 853"/>
          <p:cNvSpPr>
            <a:spLocks noChangeShapeType="1"/>
          </p:cNvSpPr>
          <p:nvPr/>
        </p:nvSpPr>
        <p:spPr bwMode="auto">
          <a:xfrm>
            <a:off x="12111262" y="1087327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" name="Freeform 854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4" name="Freeform 855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" name="Freeform 856"/>
          <p:cNvSpPr>
            <a:spLocks noChangeArrowheads="1"/>
          </p:cNvSpPr>
          <p:nvPr/>
        </p:nvSpPr>
        <p:spPr bwMode="auto">
          <a:xfrm>
            <a:off x="9732607" y="10216558"/>
            <a:ext cx="2394167" cy="315432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6" name="Freeform 857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7" name="Freeform 858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Freeform 859"/>
          <p:cNvSpPr>
            <a:spLocks noChangeArrowheads="1"/>
          </p:cNvSpPr>
          <p:nvPr/>
        </p:nvSpPr>
        <p:spPr bwMode="auto">
          <a:xfrm>
            <a:off x="9830854" y="1037168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" name="Line 860"/>
          <p:cNvSpPr>
            <a:spLocks noChangeShapeType="1"/>
          </p:cNvSpPr>
          <p:nvPr/>
        </p:nvSpPr>
        <p:spPr bwMode="auto">
          <a:xfrm>
            <a:off x="9830854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" name="Freeform 861"/>
          <p:cNvSpPr>
            <a:spLocks noChangeArrowheads="1"/>
          </p:cNvSpPr>
          <p:nvPr/>
        </p:nvSpPr>
        <p:spPr bwMode="auto">
          <a:xfrm>
            <a:off x="10027352" y="10454424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" name="Line 862"/>
          <p:cNvSpPr>
            <a:spLocks noChangeShapeType="1"/>
          </p:cNvSpPr>
          <p:nvPr/>
        </p:nvSpPr>
        <p:spPr bwMode="auto">
          <a:xfrm>
            <a:off x="10027352" y="104544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" name="Freeform 863"/>
          <p:cNvSpPr>
            <a:spLocks noChangeArrowheads="1"/>
          </p:cNvSpPr>
          <p:nvPr/>
        </p:nvSpPr>
        <p:spPr bwMode="auto">
          <a:xfrm>
            <a:off x="10223849" y="105061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" name="Line 864"/>
          <p:cNvSpPr>
            <a:spLocks noChangeShapeType="1"/>
          </p:cNvSpPr>
          <p:nvPr/>
        </p:nvSpPr>
        <p:spPr bwMode="auto">
          <a:xfrm>
            <a:off x="10223849" y="105061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" name="Freeform 865"/>
          <p:cNvSpPr>
            <a:spLocks noChangeArrowheads="1"/>
          </p:cNvSpPr>
          <p:nvPr/>
        </p:nvSpPr>
        <p:spPr bwMode="auto">
          <a:xfrm>
            <a:off x="10415177" y="1053715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" name="Line 866"/>
          <p:cNvSpPr>
            <a:spLocks noChangeShapeType="1"/>
          </p:cNvSpPr>
          <p:nvPr/>
        </p:nvSpPr>
        <p:spPr bwMode="auto">
          <a:xfrm>
            <a:off x="10415177" y="1053715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" name="Freeform 867"/>
          <p:cNvSpPr>
            <a:spLocks noChangeArrowheads="1"/>
          </p:cNvSpPr>
          <p:nvPr/>
        </p:nvSpPr>
        <p:spPr bwMode="auto">
          <a:xfrm>
            <a:off x="10611675" y="10557843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" name="Line 868"/>
          <p:cNvSpPr>
            <a:spLocks noChangeShapeType="1"/>
          </p:cNvSpPr>
          <p:nvPr/>
        </p:nvSpPr>
        <p:spPr bwMode="auto">
          <a:xfrm>
            <a:off x="10611675" y="1055784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" name="Freeform 869"/>
          <p:cNvSpPr>
            <a:spLocks noChangeArrowheads="1"/>
          </p:cNvSpPr>
          <p:nvPr/>
        </p:nvSpPr>
        <p:spPr bwMode="auto">
          <a:xfrm>
            <a:off x="10808173" y="1056818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9" name="Line 870"/>
          <p:cNvSpPr>
            <a:spLocks noChangeShapeType="1"/>
          </p:cNvSpPr>
          <p:nvPr/>
        </p:nvSpPr>
        <p:spPr bwMode="auto">
          <a:xfrm>
            <a:off x="10808173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" name="Freeform 871"/>
          <p:cNvSpPr>
            <a:spLocks noChangeArrowheads="1"/>
          </p:cNvSpPr>
          <p:nvPr/>
        </p:nvSpPr>
        <p:spPr bwMode="auto">
          <a:xfrm>
            <a:off x="11004670" y="10568185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" name="Line 872"/>
          <p:cNvSpPr>
            <a:spLocks noChangeShapeType="1"/>
          </p:cNvSpPr>
          <p:nvPr/>
        </p:nvSpPr>
        <p:spPr bwMode="auto">
          <a:xfrm>
            <a:off x="11004670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" name="Freeform 873"/>
          <p:cNvSpPr>
            <a:spLocks noChangeArrowheads="1"/>
          </p:cNvSpPr>
          <p:nvPr/>
        </p:nvSpPr>
        <p:spPr bwMode="auto">
          <a:xfrm>
            <a:off x="11201168" y="105630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" name="Line 874"/>
          <p:cNvSpPr>
            <a:spLocks noChangeShapeType="1"/>
          </p:cNvSpPr>
          <p:nvPr/>
        </p:nvSpPr>
        <p:spPr bwMode="auto">
          <a:xfrm>
            <a:off x="11201168" y="105630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" name="Freeform 875"/>
          <p:cNvSpPr>
            <a:spLocks noChangeArrowheads="1"/>
          </p:cNvSpPr>
          <p:nvPr/>
        </p:nvSpPr>
        <p:spPr bwMode="auto">
          <a:xfrm>
            <a:off x="11397666" y="10542332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5" name="Line 876"/>
          <p:cNvSpPr>
            <a:spLocks noChangeShapeType="1"/>
          </p:cNvSpPr>
          <p:nvPr/>
        </p:nvSpPr>
        <p:spPr bwMode="auto">
          <a:xfrm>
            <a:off x="11397666" y="105423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" name="Freeform 877"/>
          <p:cNvSpPr>
            <a:spLocks noChangeArrowheads="1"/>
          </p:cNvSpPr>
          <p:nvPr/>
        </p:nvSpPr>
        <p:spPr bwMode="auto">
          <a:xfrm>
            <a:off x="11594163" y="1051130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7" name="Line 878"/>
          <p:cNvSpPr>
            <a:spLocks noChangeShapeType="1"/>
          </p:cNvSpPr>
          <p:nvPr/>
        </p:nvSpPr>
        <p:spPr bwMode="auto">
          <a:xfrm>
            <a:off x="11594163" y="1051130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" name="Freeform 879"/>
          <p:cNvSpPr>
            <a:spLocks noChangeArrowheads="1"/>
          </p:cNvSpPr>
          <p:nvPr/>
        </p:nvSpPr>
        <p:spPr bwMode="auto">
          <a:xfrm>
            <a:off x="11790661" y="1046993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" name="Line 880"/>
          <p:cNvSpPr>
            <a:spLocks noChangeShapeType="1"/>
          </p:cNvSpPr>
          <p:nvPr/>
        </p:nvSpPr>
        <p:spPr bwMode="auto">
          <a:xfrm>
            <a:off x="11790661" y="1046993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" name="Freeform 881"/>
          <p:cNvSpPr>
            <a:spLocks noChangeArrowheads="1"/>
          </p:cNvSpPr>
          <p:nvPr/>
        </p:nvSpPr>
        <p:spPr bwMode="auto">
          <a:xfrm>
            <a:off x="11987159" y="1039237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" name="Line 882"/>
          <p:cNvSpPr>
            <a:spLocks noChangeShapeType="1"/>
          </p:cNvSpPr>
          <p:nvPr/>
        </p:nvSpPr>
        <p:spPr bwMode="auto">
          <a:xfrm>
            <a:off x="11987159" y="1039237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" name="Freeform 883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" name="Freeform 884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4" name="Freeform 885"/>
          <p:cNvSpPr>
            <a:spLocks noChangeArrowheads="1"/>
          </p:cNvSpPr>
          <p:nvPr/>
        </p:nvSpPr>
        <p:spPr bwMode="auto">
          <a:xfrm>
            <a:off x="9861880" y="9663264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5" name="Freeform 886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" name="Freeform 887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Freeform 888"/>
          <p:cNvSpPr>
            <a:spLocks noChangeArrowheads="1"/>
          </p:cNvSpPr>
          <p:nvPr/>
        </p:nvSpPr>
        <p:spPr bwMode="auto">
          <a:xfrm>
            <a:off x="9954958" y="981839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8" name="Line 889"/>
          <p:cNvSpPr>
            <a:spLocks noChangeShapeType="1"/>
          </p:cNvSpPr>
          <p:nvPr/>
        </p:nvSpPr>
        <p:spPr bwMode="auto">
          <a:xfrm>
            <a:off x="9954958" y="98183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" name="Freeform 890"/>
          <p:cNvSpPr>
            <a:spLocks noChangeArrowheads="1"/>
          </p:cNvSpPr>
          <p:nvPr/>
        </p:nvSpPr>
        <p:spPr bwMode="auto">
          <a:xfrm>
            <a:off x="10151455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0" name="Line 891"/>
          <p:cNvSpPr>
            <a:spLocks noChangeShapeType="1"/>
          </p:cNvSpPr>
          <p:nvPr/>
        </p:nvSpPr>
        <p:spPr bwMode="auto">
          <a:xfrm>
            <a:off x="10151455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1" name="Freeform 892"/>
          <p:cNvSpPr>
            <a:spLocks noChangeArrowheads="1"/>
          </p:cNvSpPr>
          <p:nvPr/>
        </p:nvSpPr>
        <p:spPr bwMode="auto">
          <a:xfrm>
            <a:off x="10347953" y="995283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" name="Line 893"/>
          <p:cNvSpPr>
            <a:spLocks noChangeShapeType="1"/>
          </p:cNvSpPr>
          <p:nvPr/>
        </p:nvSpPr>
        <p:spPr bwMode="auto">
          <a:xfrm>
            <a:off x="10347953" y="995283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" name="Freeform 894"/>
          <p:cNvSpPr>
            <a:spLocks noChangeArrowheads="1"/>
          </p:cNvSpPr>
          <p:nvPr/>
        </p:nvSpPr>
        <p:spPr bwMode="auto">
          <a:xfrm>
            <a:off x="10544451" y="998386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4" name="Line 895"/>
          <p:cNvSpPr>
            <a:spLocks noChangeShapeType="1"/>
          </p:cNvSpPr>
          <p:nvPr/>
        </p:nvSpPr>
        <p:spPr bwMode="auto">
          <a:xfrm>
            <a:off x="10544451" y="998386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" name="Freeform 896"/>
          <p:cNvSpPr>
            <a:spLocks noChangeArrowheads="1"/>
          </p:cNvSpPr>
          <p:nvPr/>
        </p:nvSpPr>
        <p:spPr bwMode="auto">
          <a:xfrm>
            <a:off x="10740948" y="1000454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" name="Line 897"/>
          <p:cNvSpPr>
            <a:spLocks noChangeShapeType="1"/>
          </p:cNvSpPr>
          <p:nvPr/>
        </p:nvSpPr>
        <p:spPr bwMode="auto">
          <a:xfrm>
            <a:off x="10740948" y="100045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7" name="Freeform 898"/>
          <p:cNvSpPr>
            <a:spLocks noChangeArrowheads="1"/>
          </p:cNvSpPr>
          <p:nvPr/>
        </p:nvSpPr>
        <p:spPr bwMode="auto">
          <a:xfrm>
            <a:off x="10937446" y="1001489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" name="Line 899"/>
          <p:cNvSpPr>
            <a:spLocks noChangeShapeType="1"/>
          </p:cNvSpPr>
          <p:nvPr/>
        </p:nvSpPr>
        <p:spPr bwMode="auto">
          <a:xfrm>
            <a:off x="10937446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9" name="Freeform 900"/>
          <p:cNvSpPr>
            <a:spLocks noChangeArrowheads="1"/>
          </p:cNvSpPr>
          <p:nvPr/>
        </p:nvSpPr>
        <p:spPr bwMode="auto">
          <a:xfrm>
            <a:off x="11133943" y="1001489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" name="Line 901"/>
          <p:cNvSpPr>
            <a:spLocks noChangeShapeType="1"/>
          </p:cNvSpPr>
          <p:nvPr/>
        </p:nvSpPr>
        <p:spPr bwMode="auto">
          <a:xfrm>
            <a:off x="11133943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1" name="Freeform 902"/>
          <p:cNvSpPr>
            <a:spLocks noChangeArrowheads="1"/>
          </p:cNvSpPr>
          <p:nvPr/>
        </p:nvSpPr>
        <p:spPr bwMode="auto">
          <a:xfrm>
            <a:off x="11330441" y="100097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" name="Line 903"/>
          <p:cNvSpPr>
            <a:spLocks noChangeShapeType="1"/>
          </p:cNvSpPr>
          <p:nvPr/>
        </p:nvSpPr>
        <p:spPr bwMode="auto">
          <a:xfrm>
            <a:off x="11330441" y="100097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" name="Freeform 904"/>
          <p:cNvSpPr>
            <a:spLocks noChangeArrowheads="1"/>
          </p:cNvSpPr>
          <p:nvPr/>
        </p:nvSpPr>
        <p:spPr bwMode="auto">
          <a:xfrm>
            <a:off x="11526939" y="9994207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4" name="Line 905"/>
          <p:cNvSpPr>
            <a:spLocks noChangeShapeType="1"/>
          </p:cNvSpPr>
          <p:nvPr/>
        </p:nvSpPr>
        <p:spPr bwMode="auto">
          <a:xfrm>
            <a:off x="11526939" y="9994207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5" name="Freeform 906"/>
          <p:cNvSpPr>
            <a:spLocks noChangeArrowheads="1"/>
          </p:cNvSpPr>
          <p:nvPr/>
        </p:nvSpPr>
        <p:spPr bwMode="auto">
          <a:xfrm>
            <a:off x="11723436" y="996318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" name="Line 907"/>
          <p:cNvSpPr>
            <a:spLocks noChangeShapeType="1"/>
          </p:cNvSpPr>
          <p:nvPr/>
        </p:nvSpPr>
        <p:spPr bwMode="auto">
          <a:xfrm>
            <a:off x="11723436" y="996318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" name="Freeform 908"/>
          <p:cNvSpPr>
            <a:spLocks noChangeArrowheads="1"/>
          </p:cNvSpPr>
          <p:nvPr/>
        </p:nvSpPr>
        <p:spPr bwMode="auto">
          <a:xfrm>
            <a:off x="11919934" y="991664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8" name="Line 909"/>
          <p:cNvSpPr>
            <a:spLocks noChangeShapeType="1"/>
          </p:cNvSpPr>
          <p:nvPr/>
        </p:nvSpPr>
        <p:spPr bwMode="auto">
          <a:xfrm>
            <a:off x="11919934" y="991664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" name="Freeform 910"/>
          <p:cNvSpPr>
            <a:spLocks noChangeArrowheads="1"/>
          </p:cNvSpPr>
          <p:nvPr/>
        </p:nvSpPr>
        <p:spPr bwMode="auto">
          <a:xfrm>
            <a:off x="12111262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0" name="Line 911"/>
          <p:cNvSpPr>
            <a:spLocks noChangeShapeType="1"/>
          </p:cNvSpPr>
          <p:nvPr/>
        </p:nvSpPr>
        <p:spPr bwMode="auto">
          <a:xfrm>
            <a:off x="12111262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" name="Freeform 912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" name="Freeform 913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" name="Freeform 914"/>
          <p:cNvSpPr>
            <a:spLocks noChangeArrowheads="1"/>
          </p:cNvSpPr>
          <p:nvPr/>
        </p:nvSpPr>
        <p:spPr bwMode="auto">
          <a:xfrm>
            <a:off x="9732607" y="9187533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4" name="Freeform 915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16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6" name="Freeform 917"/>
          <p:cNvSpPr>
            <a:spLocks noChangeArrowheads="1"/>
          </p:cNvSpPr>
          <p:nvPr/>
        </p:nvSpPr>
        <p:spPr bwMode="auto">
          <a:xfrm>
            <a:off x="9830854" y="9342662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" name="Line 918"/>
          <p:cNvSpPr>
            <a:spLocks noChangeShapeType="1"/>
          </p:cNvSpPr>
          <p:nvPr/>
        </p:nvSpPr>
        <p:spPr bwMode="auto">
          <a:xfrm>
            <a:off x="9830854" y="934266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8" name="Freeform 919"/>
          <p:cNvSpPr>
            <a:spLocks noChangeArrowheads="1"/>
          </p:cNvSpPr>
          <p:nvPr/>
        </p:nvSpPr>
        <p:spPr bwMode="auto">
          <a:xfrm>
            <a:off x="10027352" y="942539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Line 920"/>
          <p:cNvSpPr>
            <a:spLocks noChangeShapeType="1"/>
          </p:cNvSpPr>
          <p:nvPr/>
        </p:nvSpPr>
        <p:spPr bwMode="auto">
          <a:xfrm>
            <a:off x="10027352" y="942539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0" name="Freeform 921"/>
          <p:cNvSpPr>
            <a:spLocks noChangeArrowheads="1"/>
          </p:cNvSpPr>
          <p:nvPr/>
        </p:nvSpPr>
        <p:spPr bwMode="auto">
          <a:xfrm>
            <a:off x="10223849" y="94771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1" name="Line 922"/>
          <p:cNvSpPr>
            <a:spLocks noChangeShapeType="1"/>
          </p:cNvSpPr>
          <p:nvPr/>
        </p:nvSpPr>
        <p:spPr bwMode="auto">
          <a:xfrm>
            <a:off x="10223849" y="94771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" name="Freeform 923"/>
          <p:cNvSpPr>
            <a:spLocks noChangeArrowheads="1"/>
          </p:cNvSpPr>
          <p:nvPr/>
        </p:nvSpPr>
        <p:spPr bwMode="auto">
          <a:xfrm>
            <a:off x="10415177" y="950813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" name="Line 924"/>
          <p:cNvSpPr>
            <a:spLocks noChangeShapeType="1"/>
          </p:cNvSpPr>
          <p:nvPr/>
        </p:nvSpPr>
        <p:spPr bwMode="auto">
          <a:xfrm>
            <a:off x="10415177" y="950813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" name="Freeform 925"/>
          <p:cNvSpPr>
            <a:spLocks noChangeArrowheads="1"/>
          </p:cNvSpPr>
          <p:nvPr/>
        </p:nvSpPr>
        <p:spPr bwMode="auto">
          <a:xfrm>
            <a:off x="10611675" y="952881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" name="Line 926"/>
          <p:cNvSpPr>
            <a:spLocks noChangeShapeType="1"/>
          </p:cNvSpPr>
          <p:nvPr/>
        </p:nvSpPr>
        <p:spPr bwMode="auto">
          <a:xfrm>
            <a:off x="10611675" y="952881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" name="Freeform 927"/>
          <p:cNvSpPr>
            <a:spLocks noChangeArrowheads="1"/>
          </p:cNvSpPr>
          <p:nvPr/>
        </p:nvSpPr>
        <p:spPr bwMode="auto">
          <a:xfrm>
            <a:off x="10808173" y="953916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" name="Line 928"/>
          <p:cNvSpPr>
            <a:spLocks noChangeShapeType="1"/>
          </p:cNvSpPr>
          <p:nvPr/>
        </p:nvSpPr>
        <p:spPr bwMode="auto">
          <a:xfrm>
            <a:off x="10808173" y="953916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" name="Freeform 929"/>
          <p:cNvSpPr>
            <a:spLocks noChangeArrowheads="1"/>
          </p:cNvSpPr>
          <p:nvPr/>
        </p:nvSpPr>
        <p:spPr bwMode="auto">
          <a:xfrm>
            <a:off x="11004670" y="954432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9" name="Line 930"/>
          <p:cNvSpPr>
            <a:spLocks noChangeShapeType="1"/>
          </p:cNvSpPr>
          <p:nvPr/>
        </p:nvSpPr>
        <p:spPr bwMode="auto">
          <a:xfrm>
            <a:off x="11004670" y="95443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" name="Freeform 931"/>
          <p:cNvSpPr>
            <a:spLocks noChangeArrowheads="1"/>
          </p:cNvSpPr>
          <p:nvPr/>
        </p:nvSpPr>
        <p:spPr bwMode="auto">
          <a:xfrm>
            <a:off x="11201168" y="95339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1" name="Line 932"/>
          <p:cNvSpPr>
            <a:spLocks noChangeShapeType="1"/>
          </p:cNvSpPr>
          <p:nvPr/>
        </p:nvSpPr>
        <p:spPr bwMode="auto">
          <a:xfrm>
            <a:off x="11201168" y="95339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" name="Freeform 933"/>
          <p:cNvSpPr>
            <a:spLocks noChangeArrowheads="1"/>
          </p:cNvSpPr>
          <p:nvPr/>
        </p:nvSpPr>
        <p:spPr bwMode="auto">
          <a:xfrm>
            <a:off x="11397666" y="9518476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" name="Line 934"/>
          <p:cNvSpPr>
            <a:spLocks noChangeShapeType="1"/>
          </p:cNvSpPr>
          <p:nvPr/>
        </p:nvSpPr>
        <p:spPr bwMode="auto">
          <a:xfrm>
            <a:off x="11397666" y="951847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" name="Freeform 935"/>
          <p:cNvSpPr>
            <a:spLocks noChangeArrowheads="1"/>
          </p:cNvSpPr>
          <p:nvPr/>
        </p:nvSpPr>
        <p:spPr bwMode="auto">
          <a:xfrm>
            <a:off x="11594163" y="948745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5" name="Line 936"/>
          <p:cNvSpPr>
            <a:spLocks noChangeShapeType="1"/>
          </p:cNvSpPr>
          <p:nvPr/>
        </p:nvSpPr>
        <p:spPr bwMode="auto">
          <a:xfrm>
            <a:off x="11594163" y="948745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" name="Freeform 937"/>
          <p:cNvSpPr>
            <a:spLocks noChangeArrowheads="1"/>
          </p:cNvSpPr>
          <p:nvPr/>
        </p:nvSpPr>
        <p:spPr bwMode="auto">
          <a:xfrm>
            <a:off x="11790661" y="944090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7" name="Line 938"/>
          <p:cNvSpPr>
            <a:spLocks noChangeShapeType="1"/>
          </p:cNvSpPr>
          <p:nvPr/>
        </p:nvSpPr>
        <p:spPr bwMode="auto">
          <a:xfrm>
            <a:off x="11790661" y="944090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" name="Freeform 939"/>
          <p:cNvSpPr>
            <a:spLocks noChangeArrowheads="1"/>
          </p:cNvSpPr>
          <p:nvPr/>
        </p:nvSpPr>
        <p:spPr bwMode="auto">
          <a:xfrm>
            <a:off x="11987159" y="936851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9" name="Line 940"/>
          <p:cNvSpPr>
            <a:spLocks noChangeShapeType="1"/>
          </p:cNvSpPr>
          <p:nvPr/>
        </p:nvSpPr>
        <p:spPr bwMode="auto">
          <a:xfrm>
            <a:off x="11987159" y="93685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" name="Freeform 941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1" name="Freeform 942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" name="Freeform 944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" name="Freeform 945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" name="Freeform 946"/>
          <p:cNvSpPr>
            <a:spLocks noChangeArrowheads="1"/>
          </p:cNvSpPr>
          <p:nvPr/>
        </p:nvSpPr>
        <p:spPr bwMode="auto">
          <a:xfrm>
            <a:off x="9954958" y="87945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6" name="Line 947"/>
          <p:cNvSpPr>
            <a:spLocks noChangeShapeType="1"/>
          </p:cNvSpPr>
          <p:nvPr/>
        </p:nvSpPr>
        <p:spPr bwMode="auto">
          <a:xfrm>
            <a:off x="9954958" y="87945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" name="Freeform 948"/>
          <p:cNvSpPr>
            <a:spLocks noChangeArrowheads="1"/>
          </p:cNvSpPr>
          <p:nvPr/>
        </p:nvSpPr>
        <p:spPr bwMode="auto">
          <a:xfrm>
            <a:off x="10151455" y="887727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8" name="Line 949"/>
          <p:cNvSpPr>
            <a:spLocks noChangeShapeType="1"/>
          </p:cNvSpPr>
          <p:nvPr/>
        </p:nvSpPr>
        <p:spPr bwMode="auto">
          <a:xfrm>
            <a:off x="10151455" y="887727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" name="Freeform 950"/>
          <p:cNvSpPr>
            <a:spLocks noChangeArrowheads="1"/>
          </p:cNvSpPr>
          <p:nvPr/>
        </p:nvSpPr>
        <p:spPr bwMode="auto">
          <a:xfrm>
            <a:off x="10347953" y="892381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0" name="Line 951"/>
          <p:cNvSpPr>
            <a:spLocks noChangeShapeType="1"/>
          </p:cNvSpPr>
          <p:nvPr/>
        </p:nvSpPr>
        <p:spPr bwMode="auto">
          <a:xfrm>
            <a:off x="10347953" y="892381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1" name="Freeform 952"/>
          <p:cNvSpPr>
            <a:spLocks noChangeArrowheads="1"/>
          </p:cNvSpPr>
          <p:nvPr/>
        </p:nvSpPr>
        <p:spPr bwMode="auto">
          <a:xfrm>
            <a:off x="10544451" y="896000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2" name="Line 953"/>
          <p:cNvSpPr>
            <a:spLocks noChangeShapeType="1"/>
          </p:cNvSpPr>
          <p:nvPr/>
        </p:nvSpPr>
        <p:spPr bwMode="auto">
          <a:xfrm>
            <a:off x="10544451" y="896000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" name="Freeform 954"/>
          <p:cNvSpPr>
            <a:spLocks noChangeArrowheads="1"/>
          </p:cNvSpPr>
          <p:nvPr/>
        </p:nvSpPr>
        <p:spPr bwMode="auto">
          <a:xfrm>
            <a:off x="10740948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" name="Line 955"/>
          <p:cNvSpPr>
            <a:spLocks noChangeShapeType="1"/>
          </p:cNvSpPr>
          <p:nvPr/>
        </p:nvSpPr>
        <p:spPr bwMode="auto">
          <a:xfrm>
            <a:off x="10740948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" name="Freeform 956"/>
          <p:cNvSpPr>
            <a:spLocks noChangeArrowheads="1"/>
          </p:cNvSpPr>
          <p:nvPr/>
        </p:nvSpPr>
        <p:spPr bwMode="auto">
          <a:xfrm>
            <a:off x="10937446" y="899103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" name="Line 957"/>
          <p:cNvSpPr>
            <a:spLocks noChangeShapeType="1"/>
          </p:cNvSpPr>
          <p:nvPr/>
        </p:nvSpPr>
        <p:spPr bwMode="auto">
          <a:xfrm>
            <a:off x="10937446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" name="Freeform 958"/>
          <p:cNvSpPr>
            <a:spLocks noChangeArrowheads="1"/>
          </p:cNvSpPr>
          <p:nvPr/>
        </p:nvSpPr>
        <p:spPr bwMode="auto">
          <a:xfrm>
            <a:off x="11133943" y="899103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" name="Line 959"/>
          <p:cNvSpPr>
            <a:spLocks noChangeShapeType="1"/>
          </p:cNvSpPr>
          <p:nvPr/>
        </p:nvSpPr>
        <p:spPr bwMode="auto">
          <a:xfrm>
            <a:off x="11133943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" name="Freeform 960"/>
          <p:cNvSpPr>
            <a:spLocks noChangeArrowheads="1"/>
          </p:cNvSpPr>
          <p:nvPr/>
        </p:nvSpPr>
        <p:spPr bwMode="auto">
          <a:xfrm>
            <a:off x="11330441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" name="Line 961"/>
          <p:cNvSpPr>
            <a:spLocks noChangeShapeType="1"/>
          </p:cNvSpPr>
          <p:nvPr/>
        </p:nvSpPr>
        <p:spPr bwMode="auto">
          <a:xfrm>
            <a:off x="11330441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1" name="Freeform 962"/>
          <p:cNvSpPr>
            <a:spLocks noChangeArrowheads="1"/>
          </p:cNvSpPr>
          <p:nvPr/>
        </p:nvSpPr>
        <p:spPr bwMode="auto">
          <a:xfrm>
            <a:off x="11526939" y="896517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" name="Line 963"/>
          <p:cNvSpPr>
            <a:spLocks noChangeShapeType="1"/>
          </p:cNvSpPr>
          <p:nvPr/>
        </p:nvSpPr>
        <p:spPr bwMode="auto">
          <a:xfrm>
            <a:off x="11526939" y="896517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3" name="Freeform 964"/>
          <p:cNvSpPr>
            <a:spLocks noChangeArrowheads="1"/>
          </p:cNvSpPr>
          <p:nvPr/>
        </p:nvSpPr>
        <p:spPr bwMode="auto">
          <a:xfrm>
            <a:off x="11723436" y="893415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" name="Line 965"/>
          <p:cNvSpPr>
            <a:spLocks noChangeShapeType="1"/>
          </p:cNvSpPr>
          <p:nvPr/>
        </p:nvSpPr>
        <p:spPr bwMode="auto">
          <a:xfrm>
            <a:off x="11723436" y="893415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" name="Freeform 966"/>
          <p:cNvSpPr>
            <a:spLocks noChangeArrowheads="1"/>
          </p:cNvSpPr>
          <p:nvPr/>
        </p:nvSpPr>
        <p:spPr bwMode="auto">
          <a:xfrm>
            <a:off x="11919934" y="88876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Line 967"/>
          <p:cNvSpPr>
            <a:spLocks noChangeShapeType="1"/>
          </p:cNvSpPr>
          <p:nvPr/>
        </p:nvSpPr>
        <p:spPr bwMode="auto">
          <a:xfrm>
            <a:off x="11919934" y="88876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968"/>
          <p:cNvSpPr>
            <a:spLocks noChangeArrowheads="1"/>
          </p:cNvSpPr>
          <p:nvPr/>
        </p:nvSpPr>
        <p:spPr bwMode="auto">
          <a:xfrm>
            <a:off x="12111262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969"/>
          <p:cNvSpPr>
            <a:spLocks noChangeShapeType="1"/>
          </p:cNvSpPr>
          <p:nvPr/>
        </p:nvSpPr>
        <p:spPr bwMode="auto">
          <a:xfrm>
            <a:off x="12111262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Freeform 970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971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Freeform 972"/>
          <p:cNvSpPr>
            <a:spLocks noChangeArrowheads="1"/>
          </p:cNvSpPr>
          <p:nvPr/>
        </p:nvSpPr>
        <p:spPr bwMode="auto">
          <a:xfrm>
            <a:off x="13559140" y="11617898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973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74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Freeform 975"/>
          <p:cNvSpPr>
            <a:spLocks noChangeArrowheads="1"/>
          </p:cNvSpPr>
          <p:nvPr/>
        </p:nvSpPr>
        <p:spPr bwMode="auto">
          <a:xfrm>
            <a:off x="13657387" y="117781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976"/>
          <p:cNvSpPr>
            <a:spLocks noChangeShapeType="1"/>
          </p:cNvSpPr>
          <p:nvPr/>
        </p:nvSpPr>
        <p:spPr bwMode="auto">
          <a:xfrm>
            <a:off x="13657387" y="117781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977"/>
          <p:cNvSpPr>
            <a:spLocks noChangeArrowheads="1"/>
          </p:cNvSpPr>
          <p:nvPr/>
        </p:nvSpPr>
        <p:spPr bwMode="auto">
          <a:xfrm>
            <a:off x="13853884" y="118609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978"/>
          <p:cNvSpPr>
            <a:spLocks noChangeShapeType="1"/>
          </p:cNvSpPr>
          <p:nvPr/>
        </p:nvSpPr>
        <p:spPr bwMode="auto">
          <a:xfrm>
            <a:off x="13853884" y="118609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979"/>
          <p:cNvSpPr>
            <a:spLocks noChangeArrowheads="1"/>
          </p:cNvSpPr>
          <p:nvPr/>
        </p:nvSpPr>
        <p:spPr bwMode="auto">
          <a:xfrm>
            <a:off x="14050382" y="119074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980"/>
          <p:cNvSpPr>
            <a:spLocks noChangeShapeType="1"/>
          </p:cNvSpPr>
          <p:nvPr/>
        </p:nvSpPr>
        <p:spPr bwMode="auto">
          <a:xfrm>
            <a:off x="14050382" y="119074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Freeform 981"/>
          <p:cNvSpPr>
            <a:spLocks noChangeArrowheads="1"/>
          </p:cNvSpPr>
          <p:nvPr/>
        </p:nvSpPr>
        <p:spPr bwMode="auto">
          <a:xfrm>
            <a:off x="14246880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982"/>
          <p:cNvSpPr>
            <a:spLocks noChangeShapeType="1"/>
          </p:cNvSpPr>
          <p:nvPr/>
        </p:nvSpPr>
        <p:spPr bwMode="auto">
          <a:xfrm>
            <a:off x="14246880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Freeform 983"/>
          <p:cNvSpPr>
            <a:spLocks noChangeArrowheads="1"/>
          </p:cNvSpPr>
          <p:nvPr/>
        </p:nvSpPr>
        <p:spPr bwMode="auto">
          <a:xfrm>
            <a:off x="14443377" y="1196435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984"/>
          <p:cNvSpPr>
            <a:spLocks noChangeShapeType="1"/>
          </p:cNvSpPr>
          <p:nvPr/>
        </p:nvSpPr>
        <p:spPr bwMode="auto">
          <a:xfrm>
            <a:off x="14443377" y="1196435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Freeform 985"/>
          <p:cNvSpPr>
            <a:spLocks noChangeArrowheads="1"/>
          </p:cNvSpPr>
          <p:nvPr/>
        </p:nvSpPr>
        <p:spPr bwMode="auto">
          <a:xfrm>
            <a:off x="14639875" y="119746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986"/>
          <p:cNvSpPr>
            <a:spLocks noChangeShapeType="1"/>
          </p:cNvSpPr>
          <p:nvPr/>
        </p:nvSpPr>
        <p:spPr bwMode="auto">
          <a:xfrm>
            <a:off x="14639875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Freeform 987"/>
          <p:cNvSpPr>
            <a:spLocks noChangeArrowheads="1"/>
          </p:cNvSpPr>
          <p:nvPr/>
        </p:nvSpPr>
        <p:spPr bwMode="auto">
          <a:xfrm>
            <a:off x="14836373" y="119746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988"/>
          <p:cNvSpPr>
            <a:spLocks noChangeShapeType="1"/>
          </p:cNvSpPr>
          <p:nvPr/>
        </p:nvSpPr>
        <p:spPr bwMode="auto">
          <a:xfrm>
            <a:off x="14836373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Freeform 989"/>
          <p:cNvSpPr>
            <a:spLocks noChangeArrowheads="1"/>
          </p:cNvSpPr>
          <p:nvPr/>
        </p:nvSpPr>
        <p:spPr bwMode="auto">
          <a:xfrm>
            <a:off x="15032870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990"/>
          <p:cNvSpPr>
            <a:spLocks noChangeShapeType="1"/>
          </p:cNvSpPr>
          <p:nvPr/>
        </p:nvSpPr>
        <p:spPr bwMode="auto">
          <a:xfrm>
            <a:off x="15032870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Freeform 991"/>
          <p:cNvSpPr>
            <a:spLocks noChangeArrowheads="1"/>
          </p:cNvSpPr>
          <p:nvPr/>
        </p:nvSpPr>
        <p:spPr bwMode="auto">
          <a:xfrm>
            <a:off x="15229368" y="11948841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992"/>
          <p:cNvSpPr>
            <a:spLocks noChangeShapeType="1"/>
          </p:cNvSpPr>
          <p:nvPr/>
        </p:nvSpPr>
        <p:spPr bwMode="auto">
          <a:xfrm>
            <a:off x="15229368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Freeform 993"/>
          <p:cNvSpPr>
            <a:spLocks noChangeArrowheads="1"/>
          </p:cNvSpPr>
          <p:nvPr/>
        </p:nvSpPr>
        <p:spPr bwMode="auto">
          <a:xfrm>
            <a:off x="15425865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994"/>
          <p:cNvSpPr>
            <a:spLocks noChangeShapeType="1"/>
          </p:cNvSpPr>
          <p:nvPr/>
        </p:nvSpPr>
        <p:spPr bwMode="auto">
          <a:xfrm>
            <a:off x="15425865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Freeform 995"/>
          <p:cNvSpPr>
            <a:spLocks noChangeArrowheads="1"/>
          </p:cNvSpPr>
          <p:nvPr/>
        </p:nvSpPr>
        <p:spPr bwMode="auto">
          <a:xfrm>
            <a:off x="15617194" y="1187127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996"/>
          <p:cNvSpPr>
            <a:spLocks noChangeShapeType="1"/>
          </p:cNvSpPr>
          <p:nvPr/>
        </p:nvSpPr>
        <p:spPr bwMode="auto">
          <a:xfrm>
            <a:off x="15617194" y="1187127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Freeform 997"/>
          <p:cNvSpPr>
            <a:spLocks noChangeArrowheads="1"/>
          </p:cNvSpPr>
          <p:nvPr/>
        </p:nvSpPr>
        <p:spPr bwMode="auto">
          <a:xfrm>
            <a:off x="15813691" y="118040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998"/>
          <p:cNvSpPr>
            <a:spLocks noChangeShapeType="1"/>
          </p:cNvSpPr>
          <p:nvPr/>
        </p:nvSpPr>
        <p:spPr bwMode="auto">
          <a:xfrm>
            <a:off x="15813691" y="118040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" name="Freeform 999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1000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Freeform 1002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Freeform 1003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Freeform 1004"/>
          <p:cNvSpPr>
            <a:spLocks noChangeArrowheads="1"/>
          </p:cNvSpPr>
          <p:nvPr/>
        </p:nvSpPr>
        <p:spPr bwMode="auto">
          <a:xfrm>
            <a:off x="13786663" y="1122490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1005"/>
          <p:cNvSpPr>
            <a:spLocks noChangeShapeType="1"/>
          </p:cNvSpPr>
          <p:nvPr/>
        </p:nvSpPr>
        <p:spPr bwMode="auto">
          <a:xfrm>
            <a:off x="13786663" y="1122490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Freeform 1006"/>
          <p:cNvSpPr>
            <a:spLocks noChangeArrowheads="1"/>
          </p:cNvSpPr>
          <p:nvPr/>
        </p:nvSpPr>
        <p:spPr bwMode="auto">
          <a:xfrm>
            <a:off x="13983161" y="1130763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1007"/>
          <p:cNvSpPr>
            <a:spLocks noChangeShapeType="1"/>
          </p:cNvSpPr>
          <p:nvPr/>
        </p:nvSpPr>
        <p:spPr bwMode="auto">
          <a:xfrm>
            <a:off x="13983161" y="1130763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Freeform 1008"/>
          <p:cNvSpPr>
            <a:spLocks noChangeArrowheads="1"/>
          </p:cNvSpPr>
          <p:nvPr/>
        </p:nvSpPr>
        <p:spPr bwMode="auto">
          <a:xfrm>
            <a:off x="14179658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1009"/>
          <p:cNvSpPr>
            <a:spLocks noChangeShapeType="1"/>
          </p:cNvSpPr>
          <p:nvPr/>
        </p:nvSpPr>
        <p:spPr bwMode="auto">
          <a:xfrm>
            <a:off x="14179658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Freeform 1010"/>
          <p:cNvSpPr>
            <a:spLocks noChangeArrowheads="1"/>
          </p:cNvSpPr>
          <p:nvPr/>
        </p:nvSpPr>
        <p:spPr bwMode="auto">
          <a:xfrm>
            <a:off x="14376156" y="1139037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1011"/>
          <p:cNvSpPr>
            <a:spLocks noChangeShapeType="1"/>
          </p:cNvSpPr>
          <p:nvPr/>
        </p:nvSpPr>
        <p:spPr bwMode="auto">
          <a:xfrm>
            <a:off x="14376156" y="1139037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Freeform 1012"/>
          <p:cNvSpPr>
            <a:spLocks noChangeArrowheads="1"/>
          </p:cNvSpPr>
          <p:nvPr/>
        </p:nvSpPr>
        <p:spPr bwMode="auto">
          <a:xfrm>
            <a:off x="14567481" y="1141105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Line 1013"/>
          <p:cNvSpPr>
            <a:spLocks noChangeShapeType="1"/>
          </p:cNvSpPr>
          <p:nvPr/>
        </p:nvSpPr>
        <p:spPr bwMode="auto">
          <a:xfrm>
            <a:off x="14567481" y="1141105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Freeform 1014"/>
          <p:cNvSpPr>
            <a:spLocks noChangeArrowheads="1"/>
          </p:cNvSpPr>
          <p:nvPr/>
        </p:nvSpPr>
        <p:spPr bwMode="auto">
          <a:xfrm>
            <a:off x="14763979" y="114214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Line 1015"/>
          <p:cNvSpPr>
            <a:spLocks noChangeShapeType="1"/>
          </p:cNvSpPr>
          <p:nvPr/>
        </p:nvSpPr>
        <p:spPr bwMode="auto">
          <a:xfrm>
            <a:off x="14763979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Freeform 1016"/>
          <p:cNvSpPr>
            <a:spLocks noChangeArrowheads="1"/>
          </p:cNvSpPr>
          <p:nvPr/>
        </p:nvSpPr>
        <p:spPr bwMode="auto">
          <a:xfrm>
            <a:off x="14960476" y="1142140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1017"/>
          <p:cNvSpPr>
            <a:spLocks noChangeShapeType="1"/>
          </p:cNvSpPr>
          <p:nvPr/>
        </p:nvSpPr>
        <p:spPr bwMode="auto">
          <a:xfrm>
            <a:off x="14960476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Freeform 1018"/>
          <p:cNvSpPr>
            <a:spLocks noChangeArrowheads="1"/>
          </p:cNvSpPr>
          <p:nvPr/>
        </p:nvSpPr>
        <p:spPr bwMode="auto">
          <a:xfrm>
            <a:off x="15156974" y="1141622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19"/>
          <p:cNvSpPr>
            <a:spLocks noChangeShapeType="1"/>
          </p:cNvSpPr>
          <p:nvPr/>
        </p:nvSpPr>
        <p:spPr bwMode="auto">
          <a:xfrm>
            <a:off x="15156974" y="1141622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9" name="Freeform 1020"/>
          <p:cNvSpPr>
            <a:spLocks noChangeArrowheads="1"/>
          </p:cNvSpPr>
          <p:nvPr/>
        </p:nvSpPr>
        <p:spPr bwMode="auto">
          <a:xfrm>
            <a:off x="15353472" y="1140071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21"/>
          <p:cNvSpPr>
            <a:spLocks noChangeShapeType="1"/>
          </p:cNvSpPr>
          <p:nvPr/>
        </p:nvSpPr>
        <p:spPr bwMode="auto">
          <a:xfrm>
            <a:off x="15353472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1" name="Freeform 1022"/>
          <p:cNvSpPr>
            <a:spLocks noChangeArrowheads="1"/>
          </p:cNvSpPr>
          <p:nvPr/>
        </p:nvSpPr>
        <p:spPr bwMode="auto">
          <a:xfrm>
            <a:off x="15549969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23"/>
          <p:cNvSpPr>
            <a:spLocks noChangeShapeType="1"/>
          </p:cNvSpPr>
          <p:nvPr/>
        </p:nvSpPr>
        <p:spPr bwMode="auto">
          <a:xfrm>
            <a:off x="15549969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3" name="Freeform 1024"/>
          <p:cNvSpPr>
            <a:spLocks noChangeArrowheads="1"/>
          </p:cNvSpPr>
          <p:nvPr/>
        </p:nvSpPr>
        <p:spPr bwMode="auto">
          <a:xfrm>
            <a:off x="15746467" y="1132315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025"/>
          <p:cNvSpPr>
            <a:spLocks noChangeShapeType="1"/>
          </p:cNvSpPr>
          <p:nvPr/>
        </p:nvSpPr>
        <p:spPr bwMode="auto">
          <a:xfrm>
            <a:off x="15746467" y="1132315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" name="Freeform 1026"/>
          <p:cNvSpPr>
            <a:spLocks noChangeArrowheads="1"/>
          </p:cNvSpPr>
          <p:nvPr/>
        </p:nvSpPr>
        <p:spPr bwMode="auto">
          <a:xfrm>
            <a:off x="15942964" y="112507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Line 1027"/>
          <p:cNvSpPr>
            <a:spLocks noChangeShapeType="1"/>
          </p:cNvSpPr>
          <p:nvPr/>
        </p:nvSpPr>
        <p:spPr bwMode="auto">
          <a:xfrm>
            <a:off x="15942964" y="112507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" name="Freeform 1028"/>
          <p:cNvSpPr>
            <a:spLocks noChangeArrowheads="1"/>
          </p:cNvSpPr>
          <p:nvPr/>
        </p:nvSpPr>
        <p:spPr bwMode="auto">
          <a:xfrm>
            <a:off x="2203645" y="5702285"/>
            <a:ext cx="1085908" cy="1380653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6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6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Freeform 1030"/>
          <p:cNvSpPr>
            <a:spLocks noChangeArrowheads="1"/>
          </p:cNvSpPr>
          <p:nvPr/>
        </p:nvSpPr>
        <p:spPr bwMode="auto">
          <a:xfrm>
            <a:off x="3284380" y="5702285"/>
            <a:ext cx="1173816" cy="1380653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6 h 1178"/>
              <a:gd name="T8" fmla="*/ 999 w 1000"/>
              <a:gd name="T9" fmla="*/ 56 h 1178"/>
              <a:gd name="T10" fmla="*/ 999 w 1000"/>
              <a:gd name="T11" fmla="*/ 56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6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3" y="882"/>
                  <a:pt x="999" y="860"/>
                  <a:pt x="999" y="836"/>
                </a:cubicBezTo>
                <a:lnTo>
                  <a:pt x="999" y="56"/>
                </a:lnTo>
                <a:lnTo>
                  <a:pt x="999" y="56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Freeform 1034"/>
          <p:cNvSpPr>
            <a:spLocks noChangeArrowheads="1"/>
          </p:cNvSpPr>
          <p:nvPr/>
        </p:nvSpPr>
        <p:spPr bwMode="auto">
          <a:xfrm>
            <a:off x="2746597" y="4699113"/>
            <a:ext cx="1897755" cy="1044540"/>
          </a:xfrm>
          <a:custGeom>
            <a:avLst/>
            <a:gdLst>
              <a:gd name="T0" fmla="*/ 0 w 1618"/>
              <a:gd name="T1" fmla="*/ 0 h 890"/>
              <a:gd name="T2" fmla="*/ 833 w 1618"/>
              <a:gd name="T3" fmla="*/ 219 h 890"/>
              <a:gd name="T4" fmla="*/ 833 w 1618"/>
              <a:gd name="T5" fmla="*/ 219 h 890"/>
              <a:gd name="T6" fmla="*/ 903 w 1618"/>
              <a:gd name="T7" fmla="*/ 166 h 890"/>
              <a:gd name="T8" fmla="*/ 903 w 1618"/>
              <a:gd name="T9" fmla="*/ 166 h 890"/>
              <a:gd name="T10" fmla="*/ 949 w 1618"/>
              <a:gd name="T11" fmla="*/ 110 h 890"/>
              <a:gd name="T12" fmla="*/ 1012 w 1618"/>
              <a:gd name="T13" fmla="*/ 99 h 890"/>
              <a:gd name="T14" fmla="*/ 1012 w 1618"/>
              <a:gd name="T15" fmla="*/ 99 h 890"/>
              <a:gd name="T16" fmla="*/ 1042 w 1618"/>
              <a:gd name="T17" fmla="*/ 103 h 890"/>
              <a:gd name="T18" fmla="*/ 1168 w 1618"/>
              <a:gd name="T19" fmla="*/ 155 h 890"/>
              <a:gd name="T20" fmla="*/ 1168 w 1618"/>
              <a:gd name="T21" fmla="*/ 155 h 890"/>
              <a:gd name="T22" fmla="*/ 1202 w 1618"/>
              <a:gd name="T23" fmla="*/ 206 h 890"/>
              <a:gd name="T24" fmla="*/ 1202 w 1618"/>
              <a:gd name="T25" fmla="*/ 274 h 890"/>
              <a:gd name="T26" fmla="*/ 1202 w 1618"/>
              <a:gd name="T27" fmla="*/ 274 h 890"/>
              <a:gd name="T28" fmla="*/ 1244 w 1618"/>
              <a:gd name="T29" fmla="*/ 328 h 890"/>
              <a:gd name="T30" fmla="*/ 1356 w 1618"/>
              <a:gd name="T31" fmla="*/ 356 h 890"/>
              <a:gd name="T32" fmla="*/ 1356 w 1618"/>
              <a:gd name="T33" fmla="*/ 356 h 890"/>
              <a:gd name="T34" fmla="*/ 1392 w 1618"/>
              <a:gd name="T35" fmla="*/ 385 h 890"/>
              <a:gd name="T36" fmla="*/ 1599 w 1618"/>
              <a:gd name="T37" fmla="*/ 810 h 890"/>
              <a:gd name="T38" fmla="*/ 1599 w 1618"/>
              <a:gd name="T39" fmla="*/ 810 h 890"/>
              <a:gd name="T40" fmla="*/ 1549 w 1618"/>
              <a:gd name="T41" fmla="*/ 889 h 890"/>
              <a:gd name="T42" fmla="*/ 665 w 1618"/>
              <a:gd name="T43" fmla="*/ 889 h 890"/>
              <a:gd name="T44" fmla="*/ 665 w 1618"/>
              <a:gd name="T45" fmla="*/ 889 h 890"/>
              <a:gd name="T46" fmla="*/ 620 w 1618"/>
              <a:gd name="T47" fmla="*/ 866 h 890"/>
              <a:gd name="T48" fmla="*/ 0 w 1618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90">
                <a:moveTo>
                  <a:pt x="0" y="0"/>
                </a:moveTo>
                <a:lnTo>
                  <a:pt x="833" y="219"/>
                </a:lnTo>
                <a:lnTo>
                  <a:pt x="833" y="219"/>
                </a:lnTo>
                <a:cubicBezTo>
                  <a:pt x="868" y="228"/>
                  <a:pt x="903" y="202"/>
                  <a:pt x="903" y="166"/>
                </a:cubicBezTo>
                <a:lnTo>
                  <a:pt x="903" y="166"/>
                </a:lnTo>
                <a:cubicBezTo>
                  <a:pt x="903" y="139"/>
                  <a:pt x="922" y="115"/>
                  <a:pt x="949" y="110"/>
                </a:cubicBezTo>
                <a:lnTo>
                  <a:pt x="1012" y="99"/>
                </a:lnTo>
                <a:lnTo>
                  <a:pt x="1012" y="99"/>
                </a:lnTo>
                <a:cubicBezTo>
                  <a:pt x="1022" y="98"/>
                  <a:pt x="1033" y="99"/>
                  <a:pt x="1042" y="103"/>
                </a:cubicBezTo>
                <a:lnTo>
                  <a:pt x="1168" y="155"/>
                </a:lnTo>
                <a:lnTo>
                  <a:pt x="1168" y="155"/>
                </a:lnTo>
                <a:cubicBezTo>
                  <a:pt x="1189" y="163"/>
                  <a:pt x="1202" y="183"/>
                  <a:pt x="1202" y="206"/>
                </a:cubicBezTo>
                <a:lnTo>
                  <a:pt x="1202" y="274"/>
                </a:lnTo>
                <a:lnTo>
                  <a:pt x="1202" y="274"/>
                </a:lnTo>
                <a:cubicBezTo>
                  <a:pt x="1202" y="299"/>
                  <a:pt x="1219" y="321"/>
                  <a:pt x="1244" y="328"/>
                </a:cubicBezTo>
                <a:lnTo>
                  <a:pt x="1356" y="356"/>
                </a:lnTo>
                <a:lnTo>
                  <a:pt x="1356" y="356"/>
                </a:lnTo>
                <a:cubicBezTo>
                  <a:pt x="1371" y="360"/>
                  <a:pt x="1384" y="370"/>
                  <a:pt x="1392" y="385"/>
                </a:cubicBezTo>
                <a:lnTo>
                  <a:pt x="1599" y="810"/>
                </a:lnTo>
                <a:lnTo>
                  <a:pt x="1599" y="810"/>
                </a:lnTo>
                <a:cubicBezTo>
                  <a:pt x="1617" y="846"/>
                  <a:pt x="1590" y="889"/>
                  <a:pt x="1549" y="889"/>
                </a:cubicBezTo>
                <a:lnTo>
                  <a:pt x="665" y="889"/>
                </a:lnTo>
                <a:lnTo>
                  <a:pt x="665" y="889"/>
                </a:lnTo>
                <a:cubicBezTo>
                  <a:pt x="647" y="889"/>
                  <a:pt x="630" y="880"/>
                  <a:pt x="620" y="866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Freeform 1036"/>
          <p:cNvSpPr>
            <a:spLocks noChangeArrowheads="1"/>
          </p:cNvSpPr>
          <p:nvPr/>
        </p:nvSpPr>
        <p:spPr bwMode="auto">
          <a:xfrm>
            <a:off x="6087057" y="8448079"/>
            <a:ext cx="1085908" cy="1380656"/>
          </a:xfrm>
          <a:custGeom>
            <a:avLst/>
            <a:gdLst>
              <a:gd name="T0" fmla="*/ 924 w 925"/>
              <a:gd name="T1" fmla="*/ 1176 h 1177"/>
              <a:gd name="T2" fmla="*/ 39 w 925"/>
              <a:gd name="T3" fmla="*/ 890 h 1177"/>
              <a:gd name="T4" fmla="*/ 39 w 925"/>
              <a:gd name="T5" fmla="*/ 890 h 1177"/>
              <a:gd name="T6" fmla="*/ 0 w 925"/>
              <a:gd name="T7" fmla="*/ 837 h 1177"/>
              <a:gd name="T8" fmla="*/ 0 w 925"/>
              <a:gd name="T9" fmla="*/ 0 h 1177"/>
              <a:gd name="T10" fmla="*/ 869 w 925"/>
              <a:gd name="T11" fmla="*/ 0 h 1177"/>
              <a:gd name="T12" fmla="*/ 869 w 925"/>
              <a:gd name="T13" fmla="*/ 0 h 1177"/>
              <a:gd name="T14" fmla="*/ 924 w 925"/>
              <a:gd name="T15" fmla="*/ 55 h 1177"/>
              <a:gd name="T16" fmla="*/ 924 w 925"/>
              <a:gd name="T17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7">
                <a:moveTo>
                  <a:pt x="924" y="1176"/>
                </a:moveTo>
                <a:lnTo>
                  <a:pt x="39" y="890"/>
                </a:lnTo>
                <a:lnTo>
                  <a:pt x="39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9" y="0"/>
                </a:lnTo>
                <a:lnTo>
                  <a:pt x="869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Freeform 1038"/>
          <p:cNvSpPr>
            <a:spLocks noChangeArrowheads="1"/>
          </p:cNvSpPr>
          <p:nvPr/>
        </p:nvSpPr>
        <p:spPr bwMode="auto">
          <a:xfrm>
            <a:off x="7167795" y="8448079"/>
            <a:ext cx="1173813" cy="1380656"/>
          </a:xfrm>
          <a:custGeom>
            <a:avLst/>
            <a:gdLst>
              <a:gd name="T0" fmla="*/ 0 w 1000"/>
              <a:gd name="T1" fmla="*/ 1176 h 1177"/>
              <a:gd name="T2" fmla="*/ 959 w 1000"/>
              <a:gd name="T3" fmla="*/ 890 h 1177"/>
              <a:gd name="T4" fmla="*/ 959 w 1000"/>
              <a:gd name="T5" fmla="*/ 890 h 1177"/>
              <a:gd name="T6" fmla="*/ 999 w 1000"/>
              <a:gd name="T7" fmla="*/ 836 h 1177"/>
              <a:gd name="T8" fmla="*/ 999 w 1000"/>
              <a:gd name="T9" fmla="*/ 55 h 1177"/>
              <a:gd name="T10" fmla="*/ 999 w 1000"/>
              <a:gd name="T11" fmla="*/ 55 h 1177"/>
              <a:gd name="T12" fmla="*/ 943 w 1000"/>
              <a:gd name="T13" fmla="*/ 0 h 1177"/>
              <a:gd name="T14" fmla="*/ 55 w 1000"/>
              <a:gd name="T15" fmla="*/ 0 h 1177"/>
              <a:gd name="T16" fmla="*/ 55 w 1000"/>
              <a:gd name="T17" fmla="*/ 0 h 1177"/>
              <a:gd name="T18" fmla="*/ 0 w 1000"/>
              <a:gd name="T19" fmla="*/ 55 h 1177"/>
              <a:gd name="T20" fmla="*/ 0 w 1000"/>
              <a:gd name="T21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7">
                <a:moveTo>
                  <a:pt x="0" y="1176"/>
                </a:moveTo>
                <a:lnTo>
                  <a:pt x="959" y="890"/>
                </a:lnTo>
                <a:lnTo>
                  <a:pt x="959" y="890"/>
                </a:lnTo>
                <a:cubicBezTo>
                  <a:pt x="983" y="882"/>
                  <a:pt x="999" y="861"/>
                  <a:pt x="999" y="836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5" y="0"/>
                  <a:pt x="0" y="25"/>
                  <a:pt x="0" y="55"/>
                </a:cubicBezTo>
                <a:lnTo>
                  <a:pt x="0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Freeform 1042"/>
          <p:cNvSpPr>
            <a:spLocks noChangeArrowheads="1"/>
          </p:cNvSpPr>
          <p:nvPr/>
        </p:nvSpPr>
        <p:spPr bwMode="auto">
          <a:xfrm>
            <a:off x="6630012" y="7444907"/>
            <a:ext cx="1897752" cy="1044540"/>
          </a:xfrm>
          <a:custGeom>
            <a:avLst/>
            <a:gdLst>
              <a:gd name="T0" fmla="*/ 0 w 1619"/>
              <a:gd name="T1" fmla="*/ 0 h 889"/>
              <a:gd name="T2" fmla="*/ 834 w 1619"/>
              <a:gd name="T3" fmla="*/ 218 h 889"/>
              <a:gd name="T4" fmla="*/ 834 w 1619"/>
              <a:gd name="T5" fmla="*/ 218 h 889"/>
              <a:gd name="T6" fmla="*/ 903 w 1619"/>
              <a:gd name="T7" fmla="*/ 164 h 889"/>
              <a:gd name="T8" fmla="*/ 903 w 1619"/>
              <a:gd name="T9" fmla="*/ 164 h 889"/>
              <a:gd name="T10" fmla="*/ 949 w 1619"/>
              <a:gd name="T11" fmla="*/ 110 h 889"/>
              <a:gd name="T12" fmla="*/ 1013 w 1619"/>
              <a:gd name="T13" fmla="*/ 99 h 889"/>
              <a:gd name="T14" fmla="*/ 1013 w 1619"/>
              <a:gd name="T15" fmla="*/ 99 h 889"/>
              <a:gd name="T16" fmla="*/ 1043 w 1619"/>
              <a:gd name="T17" fmla="*/ 102 h 889"/>
              <a:gd name="T18" fmla="*/ 1169 w 1619"/>
              <a:gd name="T19" fmla="*/ 154 h 889"/>
              <a:gd name="T20" fmla="*/ 1169 w 1619"/>
              <a:gd name="T21" fmla="*/ 154 h 889"/>
              <a:gd name="T22" fmla="*/ 1203 w 1619"/>
              <a:gd name="T23" fmla="*/ 205 h 889"/>
              <a:gd name="T24" fmla="*/ 1203 w 1619"/>
              <a:gd name="T25" fmla="*/ 273 h 889"/>
              <a:gd name="T26" fmla="*/ 1203 w 1619"/>
              <a:gd name="T27" fmla="*/ 273 h 889"/>
              <a:gd name="T28" fmla="*/ 1245 w 1619"/>
              <a:gd name="T29" fmla="*/ 326 h 889"/>
              <a:gd name="T30" fmla="*/ 1356 w 1619"/>
              <a:gd name="T31" fmla="*/ 355 h 889"/>
              <a:gd name="T32" fmla="*/ 1356 w 1619"/>
              <a:gd name="T33" fmla="*/ 355 h 889"/>
              <a:gd name="T34" fmla="*/ 1392 w 1619"/>
              <a:gd name="T35" fmla="*/ 384 h 889"/>
              <a:gd name="T36" fmla="*/ 1600 w 1619"/>
              <a:gd name="T37" fmla="*/ 809 h 889"/>
              <a:gd name="T38" fmla="*/ 1600 w 1619"/>
              <a:gd name="T39" fmla="*/ 809 h 889"/>
              <a:gd name="T40" fmla="*/ 1550 w 1619"/>
              <a:gd name="T41" fmla="*/ 888 h 889"/>
              <a:gd name="T42" fmla="*/ 665 w 1619"/>
              <a:gd name="T43" fmla="*/ 888 h 889"/>
              <a:gd name="T44" fmla="*/ 665 w 1619"/>
              <a:gd name="T45" fmla="*/ 888 h 889"/>
              <a:gd name="T46" fmla="*/ 621 w 1619"/>
              <a:gd name="T47" fmla="*/ 865 h 889"/>
              <a:gd name="T48" fmla="*/ 0 w 1619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89">
                <a:moveTo>
                  <a:pt x="0" y="0"/>
                </a:moveTo>
                <a:lnTo>
                  <a:pt x="834" y="218"/>
                </a:lnTo>
                <a:lnTo>
                  <a:pt x="834" y="218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7"/>
                  <a:pt x="922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2" y="97"/>
                  <a:pt x="1033" y="98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8"/>
                  <a:pt x="1220" y="320"/>
                  <a:pt x="1245" y="326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4"/>
                </a:cubicBezTo>
                <a:lnTo>
                  <a:pt x="1600" y="809"/>
                </a:lnTo>
                <a:lnTo>
                  <a:pt x="1600" y="809"/>
                </a:lnTo>
                <a:cubicBezTo>
                  <a:pt x="1618" y="846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8" y="888"/>
                  <a:pt x="631" y="880"/>
                  <a:pt x="621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Freeform 1044"/>
          <p:cNvSpPr>
            <a:spLocks noChangeArrowheads="1"/>
          </p:cNvSpPr>
          <p:nvPr/>
        </p:nvSpPr>
        <p:spPr bwMode="auto">
          <a:xfrm>
            <a:off x="9867052" y="7543158"/>
            <a:ext cx="1085908" cy="1380653"/>
          </a:xfrm>
          <a:custGeom>
            <a:avLst/>
            <a:gdLst>
              <a:gd name="T0" fmla="*/ 924 w 925"/>
              <a:gd name="T1" fmla="*/ 1177 h 1178"/>
              <a:gd name="T2" fmla="*/ 38 w 925"/>
              <a:gd name="T3" fmla="*/ 890 h 1178"/>
              <a:gd name="T4" fmla="*/ 38 w 925"/>
              <a:gd name="T5" fmla="*/ 890 h 1178"/>
              <a:gd name="T6" fmla="*/ 0 w 925"/>
              <a:gd name="T7" fmla="*/ 837 h 1178"/>
              <a:gd name="T8" fmla="*/ 0 w 925"/>
              <a:gd name="T9" fmla="*/ 0 h 1178"/>
              <a:gd name="T10" fmla="*/ 868 w 925"/>
              <a:gd name="T11" fmla="*/ 0 h 1178"/>
              <a:gd name="T12" fmla="*/ 868 w 925"/>
              <a:gd name="T13" fmla="*/ 0 h 1178"/>
              <a:gd name="T14" fmla="*/ 924 w 925"/>
              <a:gd name="T15" fmla="*/ 55 h 1178"/>
              <a:gd name="T16" fmla="*/ 924 w 925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8">
                <a:moveTo>
                  <a:pt x="924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Freeform 1046"/>
          <p:cNvSpPr>
            <a:spLocks noChangeArrowheads="1"/>
          </p:cNvSpPr>
          <p:nvPr/>
        </p:nvSpPr>
        <p:spPr bwMode="auto">
          <a:xfrm>
            <a:off x="10947788" y="7543158"/>
            <a:ext cx="1173816" cy="1380653"/>
          </a:xfrm>
          <a:custGeom>
            <a:avLst/>
            <a:gdLst>
              <a:gd name="T0" fmla="*/ 0 w 999"/>
              <a:gd name="T1" fmla="*/ 1177 h 1178"/>
              <a:gd name="T2" fmla="*/ 959 w 999"/>
              <a:gd name="T3" fmla="*/ 889 h 1178"/>
              <a:gd name="T4" fmla="*/ 959 w 999"/>
              <a:gd name="T5" fmla="*/ 889 h 1178"/>
              <a:gd name="T6" fmla="*/ 998 w 999"/>
              <a:gd name="T7" fmla="*/ 837 h 1178"/>
              <a:gd name="T8" fmla="*/ 998 w 999"/>
              <a:gd name="T9" fmla="*/ 55 h 1178"/>
              <a:gd name="T10" fmla="*/ 998 w 999"/>
              <a:gd name="T11" fmla="*/ 55 h 1178"/>
              <a:gd name="T12" fmla="*/ 943 w 999"/>
              <a:gd name="T13" fmla="*/ 0 h 1178"/>
              <a:gd name="T14" fmla="*/ 55 w 999"/>
              <a:gd name="T15" fmla="*/ 0 h 1178"/>
              <a:gd name="T16" fmla="*/ 55 w 999"/>
              <a:gd name="T17" fmla="*/ 0 h 1178"/>
              <a:gd name="T18" fmla="*/ 0 w 999"/>
              <a:gd name="T19" fmla="*/ 55 h 1178"/>
              <a:gd name="T20" fmla="*/ 0 w 999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9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3"/>
                  <a:pt x="998" y="861"/>
                  <a:pt x="998" y="837"/>
                </a:cubicBezTo>
                <a:lnTo>
                  <a:pt x="998" y="55"/>
                </a:lnTo>
                <a:lnTo>
                  <a:pt x="998" y="55"/>
                </a:lnTo>
                <a:cubicBezTo>
                  <a:pt x="998" y="25"/>
                  <a:pt x="973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4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Freeform 1050"/>
          <p:cNvSpPr>
            <a:spLocks noChangeArrowheads="1"/>
          </p:cNvSpPr>
          <p:nvPr/>
        </p:nvSpPr>
        <p:spPr bwMode="auto">
          <a:xfrm>
            <a:off x="10404835" y="6545155"/>
            <a:ext cx="1897752" cy="1044540"/>
          </a:xfrm>
          <a:custGeom>
            <a:avLst/>
            <a:gdLst>
              <a:gd name="T0" fmla="*/ 0 w 1618"/>
              <a:gd name="T1" fmla="*/ 0 h 889"/>
              <a:gd name="T2" fmla="*/ 834 w 1618"/>
              <a:gd name="T3" fmla="*/ 217 h 889"/>
              <a:gd name="T4" fmla="*/ 834 w 1618"/>
              <a:gd name="T5" fmla="*/ 217 h 889"/>
              <a:gd name="T6" fmla="*/ 903 w 1618"/>
              <a:gd name="T7" fmla="*/ 163 h 889"/>
              <a:gd name="T8" fmla="*/ 903 w 1618"/>
              <a:gd name="T9" fmla="*/ 163 h 889"/>
              <a:gd name="T10" fmla="*/ 949 w 1618"/>
              <a:gd name="T11" fmla="*/ 109 h 889"/>
              <a:gd name="T12" fmla="*/ 1012 w 1618"/>
              <a:gd name="T13" fmla="*/ 98 h 889"/>
              <a:gd name="T14" fmla="*/ 1012 w 1618"/>
              <a:gd name="T15" fmla="*/ 98 h 889"/>
              <a:gd name="T16" fmla="*/ 1043 w 1618"/>
              <a:gd name="T17" fmla="*/ 101 h 889"/>
              <a:gd name="T18" fmla="*/ 1168 w 1618"/>
              <a:gd name="T19" fmla="*/ 153 h 889"/>
              <a:gd name="T20" fmla="*/ 1168 w 1618"/>
              <a:gd name="T21" fmla="*/ 153 h 889"/>
              <a:gd name="T22" fmla="*/ 1202 w 1618"/>
              <a:gd name="T23" fmla="*/ 204 h 889"/>
              <a:gd name="T24" fmla="*/ 1202 w 1618"/>
              <a:gd name="T25" fmla="*/ 272 h 889"/>
              <a:gd name="T26" fmla="*/ 1202 w 1618"/>
              <a:gd name="T27" fmla="*/ 272 h 889"/>
              <a:gd name="T28" fmla="*/ 1244 w 1618"/>
              <a:gd name="T29" fmla="*/ 326 h 889"/>
              <a:gd name="T30" fmla="*/ 1356 w 1618"/>
              <a:gd name="T31" fmla="*/ 354 h 889"/>
              <a:gd name="T32" fmla="*/ 1356 w 1618"/>
              <a:gd name="T33" fmla="*/ 354 h 889"/>
              <a:gd name="T34" fmla="*/ 1392 w 1618"/>
              <a:gd name="T35" fmla="*/ 384 h 889"/>
              <a:gd name="T36" fmla="*/ 1599 w 1618"/>
              <a:gd name="T37" fmla="*/ 807 h 889"/>
              <a:gd name="T38" fmla="*/ 1599 w 1618"/>
              <a:gd name="T39" fmla="*/ 807 h 889"/>
              <a:gd name="T40" fmla="*/ 1550 w 1618"/>
              <a:gd name="T41" fmla="*/ 888 h 889"/>
              <a:gd name="T42" fmla="*/ 665 w 1618"/>
              <a:gd name="T43" fmla="*/ 888 h 889"/>
              <a:gd name="T44" fmla="*/ 665 w 1618"/>
              <a:gd name="T45" fmla="*/ 888 h 889"/>
              <a:gd name="T46" fmla="*/ 620 w 1618"/>
              <a:gd name="T47" fmla="*/ 864 h 889"/>
              <a:gd name="T48" fmla="*/ 0 w 1618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89">
                <a:moveTo>
                  <a:pt x="0" y="0"/>
                </a:moveTo>
                <a:lnTo>
                  <a:pt x="834" y="217"/>
                </a:lnTo>
                <a:lnTo>
                  <a:pt x="834" y="217"/>
                </a:lnTo>
                <a:cubicBezTo>
                  <a:pt x="868" y="226"/>
                  <a:pt x="903" y="200"/>
                  <a:pt x="903" y="163"/>
                </a:cubicBezTo>
                <a:lnTo>
                  <a:pt x="903" y="163"/>
                </a:lnTo>
                <a:cubicBezTo>
                  <a:pt x="903" y="137"/>
                  <a:pt x="922" y="113"/>
                  <a:pt x="949" y="109"/>
                </a:cubicBezTo>
                <a:lnTo>
                  <a:pt x="1012" y="98"/>
                </a:lnTo>
                <a:lnTo>
                  <a:pt x="1012" y="98"/>
                </a:lnTo>
                <a:cubicBezTo>
                  <a:pt x="1023" y="96"/>
                  <a:pt x="1033" y="98"/>
                  <a:pt x="1043" y="101"/>
                </a:cubicBezTo>
                <a:lnTo>
                  <a:pt x="1168" y="153"/>
                </a:lnTo>
                <a:lnTo>
                  <a:pt x="1168" y="153"/>
                </a:lnTo>
                <a:cubicBezTo>
                  <a:pt x="1189" y="162"/>
                  <a:pt x="1202" y="182"/>
                  <a:pt x="1202" y="204"/>
                </a:cubicBezTo>
                <a:lnTo>
                  <a:pt x="1202" y="272"/>
                </a:lnTo>
                <a:lnTo>
                  <a:pt x="1202" y="272"/>
                </a:lnTo>
                <a:cubicBezTo>
                  <a:pt x="1202" y="297"/>
                  <a:pt x="1219" y="319"/>
                  <a:pt x="1244" y="326"/>
                </a:cubicBezTo>
                <a:lnTo>
                  <a:pt x="1356" y="354"/>
                </a:lnTo>
                <a:lnTo>
                  <a:pt x="1356" y="354"/>
                </a:lnTo>
                <a:cubicBezTo>
                  <a:pt x="1371" y="358"/>
                  <a:pt x="1385" y="369"/>
                  <a:pt x="1392" y="384"/>
                </a:cubicBezTo>
                <a:lnTo>
                  <a:pt x="1599" y="807"/>
                </a:lnTo>
                <a:lnTo>
                  <a:pt x="1599" y="807"/>
                </a:lnTo>
                <a:cubicBezTo>
                  <a:pt x="1617" y="844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7" y="888"/>
                  <a:pt x="630" y="879"/>
                  <a:pt x="620" y="864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Freeform 1052"/>
          <p:cNvSpPr>
            <a:spLocks noChangeArrowheads="1"/>
          </p:cNvSpPr>
          <p:nvPr/>
        </p:nvSpPr>
        <p:spPr bwMode="auto">
          <a:xfrm>
            <a:off x="13745295" y="9978692"/>
            <a:ext cx="1085908" cy="1380656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5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5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Freeform 1054"/>
          <p:cNvSpPr>
            <a:spLocks noChangeArrowheads="1"/>
          </p:cNvSpPr>
          <p:nvPr/>
        </p:nvSpPr>
        <p:spPr bwMode="auto">
          <a:xfrm>
            <a:off x="14831203" y="9978692"/>
            <a:ext cx="1173813" cy="1380656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7 h 1178"/>
              <a:gd name="T8" fmla="*/ 999 w 1000"/>
              <a:gd name="T9" fmla="*/ 55 h 1178"/>
              <a:gd name="T10" fmla="*/ 999 w 1000"/>
              <a:gd name="T11" fmla="*/ 55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5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2"/>
                  <a:pt x="999" y="861"/>
                  <a:pt x="999" y="837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Freeform 1058"/>
          <p:cNvSpPr>
            <a:spLocks noChangeArrowheads="1"/>
          </p:cNvSpPr>
          <p:nvPr/>
        </p:nvSpPr>
        <p:spPr bwMode="auto">
          <a:xfrm>
            <a:off x="14288248" y="8975520"/>
            <a:ext cx="1897755" cy="1044540"/>
          </a:xfrm>
          <a:custGeom>
            <a:avLst/>
            <a:gdLst>
              <a:gd name="T0" fmla="*/ 0 w 1619"/>
              <a:gd name="T1" fmla="*/ 0 h 890"/>
              <a:gd name="T2" fmla="*/ 834 w 1619"/>
              <a:gd name="T3" fmla="*/ 219 h 890"/>
              <a:gd name="T4" fmla="*/ 834 w 1619"/>
              <a:gd name="T5" fmla="*/ 219 h 890"/>
              <a:gd name="T6" fmla="*/ 903 w 1619"/>
              <a:gd name="T7" fmla="*/ 164 h 890"/>
              <a:gd name="T8" fmla="*/ 903 w 1619"/>
              <a:gd name="T9" fmla="*/ 164 h 890"/>
              <a:gd name="T10" fmla="*/ 949 w 1619"/>
              <a:gd name="T11" fmla="*/ 110 h 890"/>
              <a:gd name="T12" fmla="*/ 1013 w 1619"/>
              <a:gd name="T13" fmla="*/ 99 h 890"/>
              <a:gd name="T14" fmla="*/ 1013 w 1619"/>
              <a:gd name="T15" fmla="*/ 99 h 890"/>
              <a:gd name="T16" fmla="*/ 1043 w 1619"/>
              <a:gd name="T17" fmla="*/ 102 h 890"/>
              <a:gd name="T18" fmla="*/ 1169 w 1619"/>
              <a:gd name="T19" fmla="*/ 154 h 890"/>
              <a:gd name="T20" fmla="*/ 1169 w 1619"/>
              <a:gd name="T21" fmla="*/ 154 h 890"/>
              <a:gd name="T22" fmla="*/ 1203 w 1619"/>
              <a:gd name="T23" fmla="*/ 205 h 890"/>
              <a:gd name="T24" fmla="*/ 1203 w 1619"/>
              <a:gd name="T25" fmla="*/ 273 h 890"/>
              <a:gd name="T26" fmla="*/ 1203 w 1619"/>
              <a:gd name="T27" fmla="*/ 273 h 890"/>
              <a:gd name="T28" fmla="*/ 1244 w 1619"/>
              <a:gd name="T29" fmla="*/ 327 h 890"/>
              <a:gd name="T30" fmla="*/ 1356 w 1619"/>
              <a:gd name="T31" fmla="*/ 355 h 890"/>
              <a:gd name="T32" fmla="*/ 1356 w 1619"/>
              <a:gd name="T33" fmla="*/ 355 h 890"/>
              <a:gd name="T34" fmla="*/ 1392 w 1619"/>
              <a:gd name="T35" fmla="*/ 385 h 890"/>
              <a:gd name="T36" fmla="*/ 1600 w 1619"/>
              <a:gd name="T37" fmla="*/ 808 h 890"/>
              <a:gd name="T38" fmla="*/ 1600 w 1619"/>
              <a:gd name="T39" fmla="*/ 808 h 890"/>
              <a:gd name="T40" fmla="*/ 1550 w 1619"/>
              <a:gd name="T41" fmla="*/ 889 h 890"/>
              <a:gd name="T42" fmla="*/ 666 w 1619"/>
              <a:gd name="T43" fmla="*/ 889 h 890"/>
              <a:gd name="T44" fmla="*/ 666 w 1619"/>
              <a:gd name="T45" fmla="*/ 889 h 890"/>
              <a:gd name="T46" fmla="*/ 620 w 1619"/>
              <a:gd name="T47" fmla="*/ 865 h 890"/>
              <a:gd name="T48" fmla="*/ 0 w 1619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90">
                <a:moveTo>
                  <a:pt x="0" y="0"/>
                </a:moveTo>
                <a:lnTo>
                  <a:pt x="834" y="219"/>
                </a:lnTo>
                <a:lnTo>
                  <a:pt x="834" y="219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8"/>
                  <a:pt x="923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3" y="97"/>
                  <a:pt x="1033" y="99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9"/>
                  <a:pt x="1220" y="321"/>
                  <a:pt x="1244" y="327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5"/>
                </a:cubicBezTo>
                <a:lnTo>
                  <a:pt x="1600" y="808"/>
                </a:lnTo>
                <a:lnTo>
                  <a:pt x="1600" y="808"/>
                </a:lnTo>
                <a:cubicBezTo>
                  <a:pt x="1618" y="845"/>
                  <a:pt x="1591" y="889"/>
                  <a:pt x="1550" y="889"/>
                </a:cubicBezTo>
                <a:lnTo>
                  <a:pt x="666" y="889"/>
                </a:lnTo>
                <a:lnTo>
                  <a:pt x="666" y="889"/>
                </a:lnTo>
                <a:cubicBezTo>
                  <a:pt x="648" y="889"/>
                  <a:pt x="631" y="880"/>
                  <a:pt x="620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Freeform 1060"/>
          <p:cNvSpPr>
            <a:spLocks noChangeArrowheads="1"/>
          </p:cNvSpPr>
          <p:nvPr/>
        </p:nvSpPr>
        <p:spPr bwMode="auto">
          <a:xfrm>
            <a:off x="2560441" y="1327627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9" y="1338"/>
                  <a:pt x="669" y="1338"/>
                </a:cubicBezTo>
                <a:lnTo>
                  <a:pt x="669" y="1338"/>
                </a:lnTo>
                <a:cubicBezTo>
                  <a:pt x="300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299"/>
                  <a:pt x="300" y="0"/>
                  <a:pt x="669" y="0"/>
                </a:cubicBezTo>
                <a:lnTo>
                  <a:pt x="669" y="0"/>
                </a:lnTo>
                <a:cubicBezTo>
                  <a:pt x="1039" y="0"/>
                  <a:pt x="1338" y="299"/>
                  <a:pt x="1338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Freeform 1061"/>
          <p:cNvSpPr>
            <a:spLocks noChangeArrowheads="1"/>
          </p:cNvSpPr>
          <p:nvPr/>
        </p:nvSpPr>
        <p:spPr bwMode="auto">
          <a:xfrm>
            <a:off x="6443857" y="3918292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8" y="1338"/>
                  <a:pt x="669" y="1338"/>
                </a:cubicBezTo>
                <a:lnTo>
                  <a:pt x="669" y="1338"/>
                </a:lnTo>
                <a:cubicBezTo>
                  <a:pt x="299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Freeform 1062"/>
          <p:cNvSpPr>
            <a:spLocks noChangeArrowheads="1"/>
          </p:cNvSpPr>
          <p:nvPr/>
        </p:nvSpPr>
        <p:spPr bwMode="auto">
          <a:xfrm>
            <a:off x="10223849" y="2909950"/>
            <a:ext cx="1566812" cy="1571981"/>
          </a:xfrm>
          <a:custGeom>
            <a:avLst/>
            <a:gdLst>
              <a:gd name="T0" fmla="*/ 1337 w 1338"/>
              <a:gd name="T1" fmla="*/ 669 h 1340"/>
              <a:gd name="T2" fmla="*/ 1337 w 1338"/>
              <a:gd name="T3" fmla="*/ 669 h 1340"/>
              <a:gd name="T4" fmla="*/ 668 w 1338"/>
              <a:gd name="T5" fmla="*/ 1339 h 1340"/>
              <a:gd name="T6" fmla="*/ 668 w 1338"/>
              <a:gd name="T7" fmla="*/ 1339 h 1340"/>
              <a:gd name="T8" fmla="*/ 0 w 1338"/>
              <a:gd name="T9" fmla="*/ 669 h 1340"/>
              <a:gd name="T10" fmla="*/ 0 w 1338"/>
              <a:gd name="T11" fmla="*/ 669 h 1340"/>
              <a:gd name="T12" fmla="*/ 668 w 1338"/>
              <a:gd name="T13" fmla="*/ 0 h 1340"/>
              <a:gd name="T14" fmla="*/ 668 w 1338"/>
              <a:gd name="T15" fmla="*/ 0 h 1340"/>
              <a:gd name="T16" fmla="*/ 1337 w 1338"/>
              <a:gd name="T17" fmla="*/ 669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40">
                <a:moveTo>
                  <a:pt x="1337" y="669"/>
                </a:moveTo>
                <a:lnTo>
                  <a:pt x="1337" y="669"/>
                </a:lnTo>
                <a:cubicBezTo>
                  <a:pt x="1337" y="1039"/>
                  <a:pt x="1038" y="1339"/>
                  <a:pt x="668" y="1339"/>
                </a:cubicBezTo>
                <a:lnTo>
                  <a:pt x="668" y="1339"/>
                </a:lnTo>
                <a:cubicBezTo>
                  <a:pt x="299" y="1339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8" y="0"/>
                </a:cubicBezTo>
                <a:lnTo>
                  <a:pt x="668" y="0"/>
                </a:lnTo>
                <a:cubicBezTo>
                  <a:pt x="1038" y="0"/>
                  <a:pt x="1337" y="300"/>
                  <a:pt x="1337" y="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Freeform 1063"/>
          <p:cNvSpPr>
            <a:spLocks noChangeArrowheads="1"/>
          </p:cNvSpPr>
          <p:nvPr/>
        </p:nvSpPr>
        <p:spPr bwMode="auto">
          <a:xfrm>
            <a:off x="14102092" y="5324801"/>
            <a:ext cx="1571981" cy="1566812"/>
          </a:xfrm>
          <a:custGeom>
            <a:avLst/>
            <a:gdLst>
              <a:gd name="T0" fmla="*/ 1338 w 1339"/>
              <a:gd name="T1" fmla="*/ 669 h 1338"/>
              <a:gd name="T2" fmla="*/ 1338 w 1339"/>
              <a:gd name="T3" fmla="*/ 669 h 1338"/>
              <a:gd name="T4" fmla="*/ 669 w 1339"/>
              <a:gd name="T5" fmla="*/ 1337 h 1338"/>
              <a:gd name="T6" fmla="*/ 669 w 1339"/>
              <a:gd name="T7" fmla="*/ 1337 h 1338"/>
              <a:gd name="T8" fmla="*/ 0 w 1339"/>
              <a:gd name="T9" fmla="*/ 669 h 1338"/>
              <a:gd name="T10" fmla="*/ 0 w 1339"/>
              <a:gd name="T11" fmla="*/ 669 h 1338"/>
              <a:gd name="T12" fmla="*/ 669 w 1339"/>
              <a:gd name="T13" fmla="*/ 0 h 1338"/>
              <a:gd name="T14" fmla="*/ 669 w 1339"/>
              <a:gd name="T15" fmla="*/ 0 h 1338"/>
              <a:gd name="T16" fmla="*/ 1338 w 1339"/>
              <a:gd name="T17" fmla="*/ 669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8">
                <a:moveTo>
                  <a:pt x="1338" y="669"/>
                </a:moveTo>
                <a:lnTo>
                  <a:pt x="1338" y="669"/>
                </a:lnTo>
                <a:cubicBezTo>
                  <a:pt x="1338" y="1038"/>
                  <a:pt x="1038" y="1337"/>
                  <a:pt x="669" y="1337"/>
                </a:cubicBezTo>
                <a:lnTo>
                  <a:pt x="669" y="1337"/>
                </a:lnTo>
                <a:cubicBezTo>
                  <a:pt x="300" y="1337"/>
                  <a:pt x="0" y="1038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" name="CuadroTexto 1135"/>
          <p:cNvSpPr txBox="1"/>
          <p:nvPr/>
        </p:nvSpPr>
        <p:spPr>
          <a:xfrm>
            <a:off x="17801128" y="4280177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37" name="CuadroTexto 1136"/>
          <p:cNvSpPr txBox="1"/>
          <p:nvPr/>
        </p:nvSpPr>
        <p:spPr>
          <a:xfrm>
            <a:off x="17821793" y="5718710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38" name="CuadroTexto 1137"/>
          <p:cNvSpPr txBox="1"/>
          <p:nvPr/>
        </p:nvSpPr>
        <p:spPr>
          <a:xfrm>
            <a:off x="2700273" y="1792790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1139" name="CuadroTexto 1138"/>
          <p:cNvSpPr txBox="1"/>
          <p:nvPr/>
        </p:nvSpPr>
        <p:spPr>
          <a:xfrm>
            <a:off x="6578105" y="43881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10385550" y="33782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1141" name="CuadroTexto 1140"/>
          <p:cNvSpPr txBox="1"/>
          <p:nvPr/>
        </p:nvSpPr>
        <p:spPr>
          <a:xfrm>
            <a:off x="14250395" y="5800533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2252403" y="3083456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2038173" y="362663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6161429" y="5733311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5947199" y="62764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10006922" y="466856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7" name="Rectángulo 1146"/>
          <p:cNvSpPr/>
          <p:nvPr/>
        </p:nvSpPr>
        <p:spPr>
          <a:xfrm>
            <a:off x="9792692" y="521173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8" name="CuadroTexto 1147"/>
          <p:cNvSpPr txBox="1"/>
          <p:nvPr/>
        </p:nvSpPr>
        <p:spPr>
          <a:xfrm>
            <a:off x="13834808" y="710739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9" name="Rectángulo 1148"/>
          <p:cNvSpPr/>
          <p:nvPr/>
        </p:nvSpPr>
        <p:spPr>
          <a:xfrm>
            <a:off x="13620578" y="765056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62"/>
          <p:cNvSpPr>
            <a:spLocks noChangeArrowheads="1"/>
          </p:cNvSpPr>
          <p:nvPr/>
        </p:nvSpPr>
        <p:spPr bwMode="auto">
          <a:xfrm>
            <a:off x="3130899" y="5383746"/>
            <a:ext cx="5102423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0 w 4503"/>
              <a:gd name="T5" fmla="*/ 0 h 6291"/>
              <a:gd name="T6" fmla="*/ 160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0 w 4503"/>
              <a:gd name="T13" fmla="*/ 320 h 6291"/>
              <a:gd name="T14" fmla="*/ 4182 w 4503"/>
              <a:gd name="T15" fmla="*/ 320 h 6291"/>
              <a:gd name="T16" fmla="*/ 4182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0" y="320"/>
                </a:cubicBezTo>
                <a:lnTo>
                  <a:pt x="4182" y="320"/>
                </a:lnTo>
                <a:lnTo>
                  <a:pt x="4182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63"/>
          <p:cNvSpPr>
            <a:spLocks noChangeArrowheads="1"/>
          </p:cNvSpPr>
          <p:nvPr/>
        </p:nvSpPr>
        <p:spPr bwMode="auto">
          <a:xfrm>
            <a:off x="3485718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64"/>
          <p:cNvSpPr>
            <a:spLocks noChangeArrowheads="1"/>
          </p:cNvSpPr>
          <p:nvPr/>
        </p:nvSpPr>
        <p:spPr bwMode="auto">
          <a:xfrm>
            <a:off x="7243821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65"/>
          <p:cNvSpPr>
            <a:spLocks noChangeArrowheads="1"/>
          </p:cNvSpPr>
          <p:nvPr/>
        </p:nvSpPr>
        <p:spPr bwMode="auto">
          <a:xfrm>
            <a:off x="3130899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6 w 4047"/>
              <a:gd name="T3" fmla="*/ 2578 h 2579"/>
              <a:gd name="T4" fmla="*/ 146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6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6" y="2578"/>
                </a:lnTo>
                <a:lnTo>
                  <a:pt x="146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6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66"/>
          <p:cNvSpPr>
            <a:spLocks noChangeArrowheads="1"/>
          </p:cNvSpPr>
          <p:nvPr/>
        </p:nvSpPr>
        <p:spPr bwMode="auto">
          <a:xfrm>
            <a:off x="9262802" y="5383746"/>
            <a:ext cx="5102426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1 w 4503"/>
              <a:gd name="T5" fmla="*/ 0 h 6291"/>
              <a:gd name="T6" fmla="*/ 161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1 w 4503"/>
              <a:gd name="T13" fmla="*/ 320 h 6291"/>
              <a:gd name="T14" fmla="*/ 4181 w 4503"/>
              <a:gd name="T15" fmla="*/ 320 h 6291"/>
              <a:gd name="T16" fmla="*/ 4181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1" y="0"/>
                </a:lnTo>
                <a:lnTo>
                  <a:pt x="161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1" y="320"/>
                </a:cubicBezTo>
                <a:lnTo>
                  <a:pt x="4181" y="320"/>
                </a:lnTo>
                <a:lnTo>
                  <a:pt x="4181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67"/>
          <p:cNvSpPr>
            <a:spLocks noChangeArrowheads="1"/>
          </p:cNvSpPr>
          <p:nvPr/>
        </p:nvSpPr>
        <p:spPr bwMode="auto">
          <a:xfrm>
            <a:off x="9617624" y="5383746"/>
            <a:ext cx="119939" cy="724633"/>
          </a:xfrm>
          <a:custGeom>
            <a:avLst/>
            <a:gdLst>
              <a:gd name="T0" fmla="*/ 104 w 105"/>
              <a:gd name="T1" fmla="*/ 637 h 638"/>
              <a:gd name="T2" fmla="*/ 0 w 105"/>
              <a:gd name="T3" fmla="*/ 637 h 638"/>
              <a:gd name="T4" fmla="*/ 0 w 105"/>
              <a:gd name="T5" fmla="*/ 0 h 638"/>
              <a:gd name="T6" fmla="*/ 104 w 105"/>
              <a:gd name="T7" fmla="*/ 0 h 638"/>
              <a:gd name="T8" fmla="*/ 104 w 105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638">
                <a:moveTo>
                  <a:pt x="104" y="637"/>
                </a:moveTo>
                <a:lnTo>
                  <a:pt x="0" y="637"/>
                </a:lnTo>
                <a:lnTo>
                  <a:pt x="0" y="0"/>
                </a:lnTo>
                <a:lnTo>
                  <a:pt x="104" y="0"/>
                </a:lnTo>
                <a:lnTo>
                  <a:pt x="104" y="6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68"/>
          <p:cNvSpPr>
            <a:spLocks noChangeArrowheads="1"/>
          </p:cNvSpPr>
          <p:nvPr/>
        </p:nvSpPr>
        <p:spPr bwMode="auto">
          <a:xfrm>
            <a:off x="13375727" y="5383746"/>
            <a:ext cx="119939" cy="724633"/>
          </a:xfrm>
          <a:custGeom>
            <a:avLst/>
            <a:gdLst>
              <a:gd name="T0" fmla="*/ 104 w 105"/>
              <a:gd name="T1" fmla="*/ 637 h 638"/>
              <a:gd name="T2" fmla="*/ 0 w 105"/>
              <a:gd name="T3" fmla="*/ 637 h 638"/>
              <a:gd name="T4" fmla="*/ 0 w 105"/>
              <a:gd name="T5" fmla="*/ 0 h 638"/>
              <a:gd name="T6" fmla="*/ 104 w 105"/>
              <a:gd name="T7" fmla="*/ 0 h 638"/>
              <a:gd name="T8" fmla="*/ 104 w 105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638">
                <a:moveTo>
                  <a:pt x="104" y="637"/>
                </a:moveTo>
                <a:lnTo>
                  <a:pt x="0" y="637"/>
                </a:lnTo>
                <a:lnTo>
                  <a:pt x="0" y="0"/>
                </a:lnTo>
                <a:lnTo>
                  <a:pt x="104" y="0"/>
                </a:lnTo>
                <a:lnTo>
                  <a:pt x="104" y="6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69"/>
          <p:cNvSpPr>
            <a:spLocks noChangeArrowheads="1"/>
          </p:cNvSpPr>
          <p:nvPr/>
        </p:nvSpPr>
        <p:spPr bwMode="auto">
          <a:xfrm>
            <a:off x="9262802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7 w 4047"/>
              <a:gd name="T3" fmla="*/ 2578 h 2579"/>
              <a:gd name="T4" fmla="*/ 147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7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7" y="2578"/>
                </a:lnTo>
                <a:lnTo>
                  <a:pt x="147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7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70"/>
          <p:cNvSpPr>
            <a:spLocks noChangeArrowheads="1"/>
          </p:cNvSpPr>
          <p:nvPr/>
        </p:nvSpPr>
        <p:spPr bwMode="auto">
          <a:xfrm>
            <a:off x="15394708" y="5383746"/>
            <a:ext cx="5102423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0 w 4503"/>
              <a:gd name="T5" fmla="*/ 0 h 6291"/>
              <a:gd name="T6" fmla="*/ 160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0 w 4503"/>
              <a:gd name="T13" fmla="*/ 320 h 6291"/>
              <a:gd name="T14" fmla="*/ 4181 w 4503"/>
              <a:gd name="T15" fmla="*/ 320 h 6291"/>
              <a:gd name="T16" fmla="*/ 4181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0" y="320"/>
                </a:cubicBezTo>
                <a:lnTo>
                  <a:pt x="4181" y="320"/>
                </a:lnTo>
                <a:lnTo>
                  <a:pt x="4181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1"/>
          <p:cNvSpPr>
            <a:spLocks noChangeArrowheads="1"/>
          </p:cNvSpPr>
          <p:nvPr/>
        </p:nvSpPr>
        <p:spPr bwMode="auto">
          <a:xfrm>
            <a:off x="15744531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72"/>
          <p:cNvSpPr>
            <a:spLocks noChangeArrowheads="1"/>
          </p:cNvSpPr>
          <p:nvPr/>
        </p:nvSpPr>
        <p:spPr bwMode="auto">
          <a:xfrm>
            <a:off x="19502634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3"/>
          <p:cNvSpPr>
            <a:spLocks noChangeArrowheads="1"/>
          </p:cNvSpPr>
          <p:nvPr/>
        </p:nvSpPr>
        <p:spPr bwMode="auto">
          <a:xfrm>
            <a:off x="15394708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6 w 4047"/>
              <a:gd name="T3" fmla="*/ 2578 h 2579"/>
              <a:gd name="T4" fmla="*/ 146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6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6" y="2578"/>
                </a:lnTo>
                <a:lnTo>
                  <a:pt x="146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6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07"/>
          <p:cNvSpPr>
            <a:spLocks noChangeArrowheads="1"/>
          </p:cNvSpPr>
          <p:nvPr/>
        </p:nvSpPr>
        <p:spPr bwMode="auto">
          <a:xfrm>
            <a:off x="5039935" y="6488187"/>
            <a:ext cx="764612" cy="939526"/>
          </a:xfrm>
          <a:custGeom>
            <a:avLst/>
            <a:gdLst>
              <a:gd name="T0" fmla="*/ 57 w 676"/>
              <a:gd name="T1" fmla="*/ 770 h 828"/>
              <a:gd name="T2" fmla="*/ 57 w 676"/>
              <a:gd name="T3" fmla="*/ 56 h 828"/>
              <a:gd name="T4" fmla="*/ 408 w 676"/>
              <a:gd name="T5" fmla="*/ 56 h 828"/>
              <a:gd name="T6" fmla="*/ 408 w 676"/>
              <a:gd name="T7" fmla="*/ 225 h 828"/>
              <a:gd name="T8" fmla="*/ 408 w 676"/>
              <a:gd name="T9" fmla="*/ 225 h 828"/>
              <a:gd name="T10" fmla="*/ 436 w 676"/>
              <a:gd name="T11" fmla="*/ 253 h 828"/>
              <a:gd name="T12" fmla="*/ 615 w 676"/>
              <a:gd name="T13" fmla="*/ 253 h 828"/>
              <a:gd name="T14" fmla="*/ 615 w 676"/>
              <a:gd name="T15" fmla="*/ 253 h 828"/>
              <a:gd name="T16" fmla="*/ 618 w 676"/>
              <a:gd name="T17" fmla="*/ 253 h 828"/>
              <a:gd name="T18" fmla="*/ 618 w 676"/>
              <a:gd name="T19" fmla="*/ 770 h 828"/>
              <a:gd name="T20" fmla="*/ 57 w 676"/>
              <a:gd name="T21" fmla="*/ 770 h 828"/>
              <a:gd name="T22" fmla="*/ 464 w 676"/>
              <a:gd name="T23" fmla="*/ 197 h 828"/>
              <a:gd name="T24" fmla="*/ 464 w 676"/>
              <a:gd name="T25" fmla="*/ 95 h 828"/>
              <a:gd name="T26" fmla="*/ 570 w 676"/>
              <a:gd name="T27" fmla="*/ 197 h 828"/>
              <a:gd name="T28" fmla="*/ 464 w 676"/>
              <a:gd name="T29" fmla="*/ 197 h 828"/>
              <a:gd name="T30" fmla="*/ 675 w 676"/>
              <a:gd name="T31" fmla="*/ 233 h 828"/>
              <a:gd name="T32" fmla="*/ 675 w 676"/>
              <a:gd name="T33" fmla="*/ 233 h 828"/>
              <a:gd name="T34" fmla="*/ 666 w 676"/>
              <a:gd name="T35" fmla="*/ 211 h 828"/>
              <a:gd name="T36" fmla="*/ 455 w 676"/>
              <a:gd name="T37" fmla="*/ 8 h 828"/>
              <a:gd name="T38" fmla="*/ 455 w 676"/>
              <a:gd name="T39" fmla="*/ 8 h 828"/>
              <a:gd name="T40" fmla="*/ 434 w 676"/>
              <a:gd name="T41" fmla="*/ 0 h 828"/>
              <a:gd name="T42" fmla="*/ 434 w 676"/>
              <a:gd name="T43" fmla="*/ 0 h 828"/>
              <a:gd name="T44" fmla="*/ 433 w 676"/>
              <a:gd name="T45" fmla="*/ 0 h 828"/>
              <a:gd name="T46" fmla="*/ 40 w 676"/>
              <a:gd name="T47" fmla="*/ 0 h 828"/>
              <a:gd name="T48" fmla="*/ 40 w 676"/>
              <a:gd name="T49" fmla="*/ 0 h 828"/>
              <a:gd name="T50" fmla="*/ 0 w 676"/>
              <a:gd name="T51" fmla="*/ 52 h 828"/>
              <a:gd name="T52" fmla="*/ 0 w 676"/>
              <a:gd name="T53" fmla="*/ 799 h 828"/>
              <a:gd name="T54" fmla="*/ 0 w 676"/>
              <a:gd name="T55" fmla="*/ 799 h 828"/>
              <a:gd name="T56" fmla="*/ 28 w 676"/>
              <a:gd name="T57" fmla="*/ 827 h 828"/>
              <a:gd name="T58" fmla="*/ 647 w 676"/>
              <a:gd name="T59" fmla="*/ 827 h 828"/>
              <a:gd name="T60" fmla="*/ 647 w 676"/>
              <a:gd name="T61" fmla="*/ 827 h 828"/>
              <a:gd name="T62" fmla="*/ 675 w 676"/>
              <a:gd name="T63" fmla="*/ 799 h 828"/>
              <a:gd name="T64" fmla="*/ 675 w 676"/>
              <a:gd name="T65" fmla="*/ 23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6" h="828">
                <a:moveTo>
                  <a:pt x="57" y="770"/>
                </a:moveTo>
                <a:lnTo>
                  <a:pt x="57" y="56"/>
                </a:lnTo>
                <a:lnTo>
                  <a:pt x="408" y="56"/>
                </a:lnTo>
                <a:lnTo>
                  <a:pt x="408" y="225"/>
                </a:lnTo>
                <a:lnTo>
                  <a:pt x="408" y="225"/>
                </a:lnTo>
                <a:cubicBezTo>
                  <a:pt x="408" y="240"/>
                  <a:pt x="420" y="253"/>
                  <a:pt x="436" y="253"/>
                </a:cubicBezTo>
                <a:lnTo>
                  <a:pt x="615" y="253"/>
                </a:lnTo>
                <a:lnTo>
                  <a:pt x="615" y="253"/>
                </a:lnTo>
                <a:cubicBezTo>
                  <a:pt x="616" y="253"/>
                  <a:pt x="617" y="253"/>
                  <a:pt x="618" y="253"/>
                </a:cubicBezTo>
                <a:lnTo>
                  <a:pt x="618" y="770"/>
                </a:lnTo>
                <a:lnTo>
                  <a:pt x="57" y="770"/>
                </a:lnTo>
                <a:close/>
                <a:moveTo>
                  <a:pt x="464" y="197"/>
                </a:moveTo>
                <a:lnTo>
                  <a:pt x="464" y="95"/>
                </a:lnTo>
                <a:lnTo>
                  <a:pt x="570" y="197"/>
                </a:lnTo>
                <a:lnTo>
                  <a:pt x="464" y="197"/>
                </a:lnTo>
                <a:close/>
                <a:moveTo>
                  <a:pt x="675" y="233"/>
                </a:moveTo>
                <a:lnTo>
                  <a:pt x="675" y="233"/>
                </a:lnTo>
                <a:cubicBezTo>
                  <a:pt x="675" y="225"/>
                  <a:pt x="673" y="217"/>
                  <a:pt x="666" y="211"/>
                </a:cubicBezTo>
                <a:lnTo>
                  <a:pt x="455" y="8"/>
                </a:lnTo>
                <a:lnTo>
                  <a:pt x="455" y="8"/>
                </a:lnTo>
                <a:cubicBezTo>
                  <a:pt x="450" y="2"/>
                  <a:pt x="442" y="0"/>
                  <a:pt x="434" y="0"/>
                </a:cubicBezTo>
                <a:lnTo>
                  <a:pt x="434" y="0"/>
                </a:lnTo>
                <a:cubicBezTo>
                  <a:pt x="434" y="0"/>
                  <a:pt x="434" y="0"/>
                  <a:pt x="433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17" y="0"/>
                  <a:pt x="0" y="22"/>
                  <a:pt x="0" y="52"/>
                </a:cubicBezTo>
                <a:lnTo>
                  <a:pt x="0" y="799"/>
                </a:lnTo>
                <a:lnTo>
                  <a:pt x="0" y="799"/>
                </a:lnTo>
                <a:cubicBezTo>
                  <a:pt x="0" y="814"/>
                  <a:pt x="13" y="827"/>
                  <a:pt x="28" y="827"/>
                </a:cubicBezTo>
                <a:lnTo>
                  <a:pt x="647" y="827"/>
                </a:lnTo>
                <a:lnTo>
                  <a:pt x="647" y="827"/>
                </a:lnTo>
                <a:cubicBezTo>
                  <a:pt x="663" y="827"/>
                  <a:pt x="675" y="814"/>
                  <a:pt x="675" y="799"/>
                </a:cubicBezTo>
                <a:lnTo>
                  <a:pt x="675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08"/>
          <p:cNvSpPr>
            <a:spLocks noChangeArrowheads="1"/>
          </p:cNvSpPr>
          <p:nvPr/>
        </p:nvSpPr>
        <p:spPr bwMode="auto">
          <a:xfrm>
            <a:off x="5224840" y="6862999"/>
            <a:ext cx="394802" cy="64966"/>
          </a:xfrm>
          <a:custGeom>
            <a:avLst/>
            <a:gdLst>
              <a:gd name="T0" fmla="*/ 321 w 350"/>
              <a:gd name="T1" fmla="*/ 0 h 57"/>
              <a:gd name="T2" fmla="*/ 29 w 350"/>
              <a:gd name="T3" fmla="*/ 0 h 57"/>
              <a:gd name="T4" fmla="*/ 29 w 350"/>
              <a:gd name="T5" fmla="*/ 0 h 57"/>
              <a:gd name="T6" fmla="*/ 0 w 350"/>
              <a:gd name="T7" fmla="*/ 28 h 57"/>
              <a:gd name="T8" fmla="*/ 0 w 350"/>
              <a:gd name="T9" fmla="*/ 28 h 57"/>
              <a:gd name="T10" fmla="*/ 29 w 350"/>
              <a:gd name="T11" fmla="*/ 56 h 57"/>
              <a:gd name="T12" fmla="*/ 321 w 350"/>
              <a:gd name="T13" fmla="*/ 56 h 57"/>
              <a:gd name="T14" fmla="*/ 321 w 350"/>
              <a:gd name="T15" fmla="*/ 56 h 57"/>
              <a:gd name="T16" fmla="*/ 349 w 350"/>
              <a:gd name="T17" fmla="*/ 28 h 57"/>
              <a:gd name="T18" fmla="*/ 349 w 350"/>
              <a:gd name="T19" fmla="*/ 28 h 57"/>
              <a:gd name="T20" fmla="*/ 321 w 350"/>
              <a:gd name="T2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7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2"/>
                  <a:pt x="0" y="28"/>
                </a:cubicBezTo>
                <a:lnTo>
                  <a:pt x="0" y="28"/>
                </a:lnTo>
                <a:cubicBezTo>
                  <a:pt x="0" y="43"/>
                  <a:pt x="13" y="56"/>
                  <a:pt x="29" y="56"/>
                </a:cubicBezTo>
                <a:lnTo>
                  <a:pt x="321" y="56"/>
                </a:lnTo>
                <a:lnTo>
                  <a:pt x="321" y="56"/>
                </a:lnTo>
                <a:cubicBezTo>
                  <a:pt x="337" y="56"/>
                  <a:pt x="349" y="43"/>
                  <a:pt x="349" y="28"/>
                </a:cubicBezTo>
                <a:lnTo>
                  <a:pt x="349" y="28"/>
                </a:lnTo>
                <a:cubicBezTo>
                  <a:pt x="349" y="12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09"/>
          <p:cNvSpPr>
            <a:spLocks noChangeArrowheads="1"/>
          </p:cNvSpPr>
          <p:nvPr/>
        </p:nvSpPr>
        <p:spPr bwMode="auto">
          <a:xfrm>
            <a:off x="5224840" y="7027914"/>
            <a:ext cx="394802" cy="64969"/>
          </a:xfrm>
          <a:custGeom>
            <a:avLst/>
            <a:gdLst>
              <a:gd name="T0" fmla="*/ 321 w 350"/>
              <a:gd name="T1" fmla="*/ 0 h 57"/>
              <a:gd name="T2" fmla="*/ 29 w 350"/>
              <a:gd name="T3" fmla="*/ 0 h 57"/>
              <a:gd name="T4" fmla="*/ 29 w 350"/>
              <a:gd name="T5" fmla="*/ 0 h 57"/>
              <a:gd name="T6" fmla="*/ 0 w 350"/>
              <a:gd name="T7" fmla="*/ 28 h 57"/>
              <a:gd name="T8" fmla="*/ 0 w 350"/>
              <a:gd name="T9" fmla="*/ 28 h 57"/>
              <a:gd name="T10" fmla="*/ 29 w 350"/>
              <a:gd name="T11" fmla="*/ 56 h 57"/>
              <a:gd name="T12" fmla="*/ 321 w 350"/>
              <a:gd name="T13" fmla="*/ 56 h 57"/>
              <a:gd name="T14" fmla="*/ 321 w 350"/>
              <a:gd name="T15" fmla="*/ 56 h 57"/>
              <a:gd name="T16" fmla="*/ 349 w 350"/>
              <a:gd name="T17" fmla="*/ 28 h 57"/>
              <a:gd name="T18" fmla="*/ 349 w 350"/>
              <a:gd name="T19" fmla="*/ 28 h 57"/>
              <a:gd name="T20" fmla="*/ 321 w 350"/>
              <a:gd name="T2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7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4"/>
                  <a:pt x="13" y="56"/>
                  <a:pt x="29" y="56"/>
                </a:cubicBezTo>
                <a:lnTo>
                  <a:pt x="321" y="56"/>
                </a:lnTo>
                <a:lnTo>
                  <a:pt x="321" y="56"/>
                </a:lnTo>
                <a:cubicBezTo>
                  <a:pt x="337" y="56"/>
                  <a:pt x="349" y="44"/>
                  <a:pt x="349" y="28"/>
                </a:cubicBezTo>
                <a:lnTo>
                  <a:pt x="349" y="28"/>
                </a:lnTo>
                <a:cubicBezTo>
                  <a:pt x="349" y="13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10"/>
          <p:cNvSpPr>
            <a:spLocks noChangeArrowheads="1"/>
          </p:cNvSpPr>
          <p:nvPr/>
        </p:nvSpPr>
        <p:spPr bwMode="auto">
          <a:xfrm>
            <a:off x="5224840" y="7192833"/>
            <a:ext cx="394802" cy="64966"/>
          </a:xfrm>
          <a:custGeom>
            <a:avLst/>
            <a:gdLst>
              <a:gd name="T0" fmla="*/ 321 w 350"/>
              <a:gd name="T1" fmla="*/ 0 h 58"/>
              <a:gd name="T2" fmla="*/ 29 w 350"/>
              <a:gd name="T3" fmla="*/ 0 h 58"/>
              <a:gd name="T4" fmla="*/ 29 w 350"/>
              <a:gd name="T5" fmla="*/ 0 h 58"/>
              <a:gd name="T6" fmla="*/ 0 w 350"/>
              <a:gd name="T7" fmla="*/ 28 h 58"/>
              <a:gd name="T8" fmla="*/ 0 w 350"/>
              <a:gd name="T9" fmla="*/ 28 h 58"/>
              <a:gd name="T10" fmla="*/ 29 w 350"/>
              <a:gd name="T11" fmla="*/ 57 h 58"/>
              <a:gd name="T12" fmla="*/ 321 w 350"/>
              <a:gd name="T13" fmla="*/ 57 h 58"/>
              <a:gd name="T14" fmla="*/ 321 w 350"/>
              <a:gd name="T15" fmla="*/ 57 h 58"/>
              <a:gd name="T16" fmla="*/ 349 w 350"/>
              <a:gd name="T17" fmla="*/ 28 h 58"/>
              <a:gd name="T18" fmla="*/ 349 w 350"/>
              <a:gd name="T19" fmla="*/ 28 h 58"/>
              <a:gd name="T20" fmla="*/ 321 w 350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8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4"/>
                  <a:pt x="13" y="57"/>
                  <a:pt x="29" y="57"/>
                </a:cubicBezTo>
                <a:lnTo>
                  <a:pt x="321" y="57"/>
                </a:lnTo>
                <a:lnTo>
                  <a:pt x="321" y="57"/>
                </a:lnTo>
                <a:cubicBezTo>
                  <a:pt x="337" y="57"/>
                  <a:pt x="349" y="44"/>
                  <a:pt x="349" y="28"/>
                </a:cubicBezTo>
                <a:lnTo>
                  <a:pt x="349" y="28"/>
                </a:lnTo>
                <a:cubicBezTo>
                  <a:pt x="349" y="13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11"/>
          <p:cNvSpPr>
            <a:spLocks noChangeArrowheads="1"/>
          </p:cNvSpPr>
          <p:nvPr/>
        </p:nvSpPr>
        <p:spPr bwMode="auto">
          <a:xfrm>
            <a:off x="17193800" y="6568146"/>
            <a:ext cx="989500" cy="784605"/>
          </a:xfrm>
          <a:custGeom>
            <a:avLst/>
            <a:gdLst>
              <a:gd name="T0" fmla="*/ 56 w 874"/>
              <a:gd name="T1" fmla="*/ 634 h 691"/>
              <a:gd name="T2" fmla="*/ 56 w 874"/>
              <a:gd name="T3" fmla="*/ 461 h 691"/>
              <a:gd name="T4" fmla="*/ 56 w 874"/>
              <a:gd name="T5" fmla="*/ 461 h 691"/>
              <a:gd name="T6" fmla="*/ 109 w 874"/>
              <a:gd name="T7" fmla="*/ 474 h 691"/>
              <a:gd name="T8" fmla="*/ 763 w 874"/>
              <a:gd name="T9" fmla="*/ 474 h 691"/>
              <a:gd name="T10" fmla="*/ 763 w 874"/>
              <a:gd name="T11" fmla="*/ 474 h 691"/>
              <a:gd name="T12" fmla="*/ 816 w 874"/>
              <a:gd name="T13" fmla="*/ 461 h 691"/>
              <a:gd name="T14" fmla="*/ 816 w 874"/>
              <a:gd name="T15" fmla="*/ 634 h 691"/>
              <a:gd name="T16" fmla="*/ 56 w 874"/>
              <a:gd name="T17" fmla="*/ 634 h 691"/>
              <a:gd name="T18" fmla="*/ 56 w 874"/>
              <a:gd name="T19" fmla="*/ 182 h 691"/>
              <a:gd name="T20" fmla="*/ 205 w 874"/>
              <a:gd name="T21" fmla="*/ 182 h 691"/>
              <a:gd name="T22" fmla="*/ 205 w 874"/>
              <a:gd name="T23" fmla="*/ 182 h 691"/>
              <a:gd name="T24" fmla="*/ 668 w 874"/>
              <a:gd name="T25" fmla="*/ 182 h 691"/>
              <a:gd name="T26" fmla="*/ 668 w 874"/>
              <a:gd name="T27" fmla="*/ 182 h 691"/>
              <a:gd name="T28" fmla="*/ 816 w 874"/>
              <a:gd name="T29" fmla="*/ 182 h 691"/>
              <a:gd name="T30" fmla="*/ 816 w 874"/>
              <a:gd name="T31" fmla="*/ 234 h 691"/>
              <a:gd name="T32" fmla="*/ 816 w 874"/>
              <a:gd name="T33" fmla="*/ 365 h 691"/>
              <a:gd name="T34" fmla="*/ 816 w 874"/>
              <a:gd name="T35" fmla="*/ 365 h 691"/>
              <a:gd name="T36" fmla="*/ 763 w 874"/>
              <a:gd name="T37" fmla="*/ 418 h 691"/>
              <a:gd name="T38" fmla="*/ 109 w 874"/>
              <a:gd name="T39" fmla="*/ 418 h 691"/>
              <a:gd name="T40" fmla="*/ 109 w 874"/>
              <a:gd name="T41" fmla="*/ 418 h 691"/>
              <a:gd name="T42" fmla="*/ 56 w 874"/>
              <a:gd name="T43" fmla="*/ 365 h 691"/>
              <a:gd name="T44" fmla="*/ 56 w 874"/>
              <a:gd name="T45" fmla="*/ 234 h 691"/>
              <a:gd name="T46" fmla="*/ 56 w 874"/>
              <a:gd name="T47" fmla="*/ 182 h 691"/>
              <a:gd name="T48" fmla="*/ 336 w 874"/>
              <a:gd name="T49" fmla="*/ 87 h 691"/>
              <a:gd name="T50" fmla="*/ 336 w 874"/>
              <a:gd name="T51" fmla="*/ 87 h 691"/>
              <a:gd name="T52" fmla="*/ 437 w 874"/>
              <a:gd name="T53" fmla="*/ 56 h 691"/>
              <a:gd name="T54" fmla="*/ 437 w 874"/>
              <a:gd name="T55" fmla="*/ 56 h 691"/>
              <a:gd name="T56" fmla="*/ 536 w 874"/>
              <a:gd name="T57" fmla="*/ 87 h 691"/>
              <a:gd name="T58" fmla="*/ 536 w 874"/>
              <a:gd name="T59" fmla="*/ 87 h 691"/>
              <a:gd name="T60" fmla="*/ 577 w 874"/>
              <a:gd name="T61" fmla="*/ 125 h 691"/>
              <a:gd name="T62" fmla="*/ 437 w 874"/>
              <a:gd name="T63" fmla="*/ 125 h 691"/>
              <a:gd name="T64" fmla="*/ 295 w 874"/>
              <a:gd name="T65" fmla="*/ 126 h 691"/>
              <a:gd name="T66" fmla="*/ 295 w 874"/>
              <a:gd name="T67" fmla="*/ 126 h 691"/>
              <a:gd name="T68" fmla="*/ 336 w 874"/>
              <a:gd name="T69" fmla="*/ 87 h 691"/>
              <a:gd name="T70" fmla="*/ 829 w 874"/>
              <a:gd name="T71" fmla="*/ 125 h 691"/>
              <a:gd name="T72" fmla="*/ 644 w 874"/>
              <a:gd name="T73" fmla="*/ 125 h 691"/>
              <a:gd name="T74" fmla="*/ 644 w 874"/>
              <a:gd name="T75" fmla="*/ 125 h 691"/>
              <a:gd name="T76" fmla="*/ 568 w 874"/>
              <a:gd name="T77" fmla="*/ 40 h 691"/>
              <a:gd name="T78" fmla="*/ 568 w 874"/>
              <a:gd name="T79" fmla="*/ 40 h 691"/>
              <a:gd name="T80" fmla="*/ 437 w 874"/>
              <a:gd name="T81" fmla="*/ 0 h 691"/>
              <a:gd name="T82" fmla="*/ 437 w 874"/>
              <a:gd name="T83" fmla="*/ 0 h 691"/>
              <a:gd name="T84" fmla="*/ 304 w 874"/>
              <a:gd name="T85" fmla="*/ 40 h 691"/>
              <a:gd name="T86" fmla="*/ 304 w 874"/>
              <a:gd name="T87" fmla="*/ 40 h 691"/>
              <a:gd name="T88" fmla="*/ 229 w 874"/>
              <a:gd name="T89" fmla="*/ 126 h 691"/>
              <a:gd name="T90" fmla="*/ 45 w 874"/>
              <a:gd name="T91" fmla="*/ 126 h 691"/>
              <a:gd name="T92" fmla="*/ 45 w 874"/>
              <a:gd name="T93" fmla="*/ 126 h 691"/>
              <a:gd name="T94" fmla="*/ 0 w 874"/>
              <a:gd name="T95" fmla="*/ 171 h 691"/>
              <a:gd name="T96" fmla="*/ 0 w 874"/>
              <a:gd name="T97" fmla="*/ 234 h 691"/>
              <a:gd name="T98" fmla="*/ 0 w 874"/>
              <a:gd name="T99" fmla="*/ 365 h 691"/>
              <a:gd name="T100" fmla="*/ 0 w 874"/>
              <a:gd name="T101" fmla="*/ 648 h 691"/>
              <a:gd name="T102" fmla="*/ 0 w 874"/>
              <a:gd name="T103" fmla="*/ 648 h 691"/>
              <a:gd name="T104" fmla="*/ 43 w 874"/>
              <a:gd name="T105" fmla="*/ 690 h 691"/>
              <a:gd name="T106" fmla="*/ 829 w 874"/>
              <a:gd name="T107" fmla="*/ 690 h 691"/>
              <a:gd name="T108" fmla="*/ 829 w 874"/>
              <a:gd name="T109" fmla="*/ 690 h 691"/>
              <a:gd name="T110" fmla="*/ 873 w 874"/>
              <a:gd name="T111" fmla="*/ 648 h 691"/>
              <a:gd name="T112" fmla="*/ 873 w 874"/>
              <a:gd name="T113" fmla="*/ 365 h 691"/>
              <a:gd name="T114" fmla="*/ 873 w 874"/>
              <a:gd name="T115" fmla="*/ 234 h 691"/>
              <a:gd name="T116" fmla="*/ 873 w 874"/>
              <a:gd name="T117" fmla="*/ 168 h 691"/>
              <a:gd name="T118" fmla="*/ 873 w 874"/>
              <a:gd name="T119" fmla="*/ 168 h 691"/>
              <a:gd name="T120" fmla="*/ 829 w 874"/>
              <a:gd name="T121" fmla="*/ 12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4" h="691">
                <a:moveTo>
                  <a:pt x="56" y="634"/>
                </a:moveTo>
                <a:lnTo>
                  <a:pt x="56" y="461"/>
                </a:lnTo>
                <a:lnTo>
                  <a:pt x="56" y="461"/>
                </a:lnTo>
                <a:cubicBezTo>
                  <a:pt x="72" y="469"/>
                  <a:pt x="90" y="474"/>
                  <a:pt x="109" y="474"/>
                </a:cubicBezTo>
                <a:lnTo>
                  <a:pt x="763" y="474"/>
                </a:lnTo>
                <a:lnTo>
                  <a:pt x="763" y="474"/>
                </a:lnTo>
                <a:cubicBezTo>
                  <a:pt x="783" y="474"/>
                  <a:pt x="800" y="469"/>
                  <a:pt x="816" y="461"/>
                </a:cubicBezTo>
                <a:lnTo>
                  <a:pt x="816" y="634"/>
                </a:lnTo>
                <a:lnTo>
                  <a:pt x="56" y="634"/>
                </a:lnTo>
                <a:close/>
                <a:moveTo>
                  <a:pt x="56" y="182"/>
                </a:moveTo>
                <a:lnTo>
                  <a:pt x="205" y="182"/>
                </a:lnTo>
                <a:lnTo>
                  <a:pt x="205" y="182"/>
                </a:lnTo>
                <a:lnTo>
                  <a:pt x="668" y="182"/>
                </a:lnTo>
                <a:lnTo>
                  <a:pt x="668" y="182"/>
                </a:lnTo>
                <a:lnTo>
                  <a:pt x="816" y="182"/>
                </a:lnTo>
                <a:lnTo>
                  <a:pt x="816" y="234"/>
                </a:lnTo>
                <a:lnTo>
                  <a:pt x="816" y="365"/>
                </a:lnTo>
                <a:lnTo>
                  <a:pt x="816" y="365"/>
                </a:lnTo>
                <a:cubicBezTo>
                  <a:pt x="816" y="394"/>
                  <a:pt x="793" y="418"/>
                  <a:pt x="763" y="418"/>
                </a:cubicBezTo>
                <a:lnTo>
                  <a:pt x="109" y="418"/>
                </a:lnTo>
                <a:lnTo>
                  <a:pt x="109" y="418"/>
                </a:lnTo>
                <a:cubicBezTo>
                  <a:pt x="80" y="418"/>
                  <a:pt x="56" y="394"/>
                  <a:pt x="56" y="365"/>
                </a:cubicBezTo>
                <a:lnTo>
                  <a:pt x="56" y="234"/>
                </a:lnTo>
                <a:lnTo>
                  <a:pt x="56" y="182"/>
                </a:lnTo>
                <a:close/>
                <a:moveTo>
                  <a:pt x="336" y="87"/>
                </a:moveTo>
                <a:lnTo>
                  <a:pt x="336" y="87"/>
                </a:lnTo>
                <a:cubicBezTo>
                  <a:pt x="365" y="67"/>
                  <a:pt x="400" y="56"/>
                  <a:pt x="437" y="56"/>
                </a:cubicBezTo>
                <a:lnTo>
                  <a:pt x="437" y="56"/>
                </a:lnTo>
                <a:cubicBezTo>
                  <a:pt x="473" y="56"/>
                  <a:pt x="507" y="67"/>
                  <a:pt x="536" y="87"/>
                </a:cubicBezTo>
                <a:lnTo>
                  <a:pt x="536" y="87"/>
                </a:lnTo>
                <a:cubicBezTo>
                  <a:pt x="552" y="97"/>
                  <a:pt x="565" y="110"/>
                  <a:pt x="577" y="125"/>
                </a:cubicBezTo>
                <a:lnTo>
                  <a:pt x="437" y="125"/>
                </a:lnTo>
                <a:lnTo>
                  <a:pt x="295" y="126"/>
                </a:lnTo>
                <a:lnTo>
                  <a:pt x="295" y="126"/>
                </a:lnTo>
                <a:cubicBezTo>
                  <a:pt x="307" y="111"/>
                  <a:pt x="320" y="97"/>
                  <a:pt x="336" y="87"/>
                </a:cubicBezTo>
                <a:close/>
                <a:moveTo>
                  <a:pt x="829" y="125"/>
                </a:moveTo>
                <a:lnTo>
                  <a:pt x="644" y="125"/>
                </a:lnTo>
                <a:lnTo>
                  <a:pt x="644" y="125"/>
                </a:lnTo>
                <a:cubicBezTo>
                  <a:pt x="626" y="91"/>
                  <a:pt x="600" y="62"/>
                  <a:pt x="568" y="40"/>
                </a:cubicBezTo>
                <a:lnTo>
                  <a:pt x="568" y="40"/>
                </a:lnTo>
                <a:cubicBezTo>
                  <a:pt x="529" y="14"/>
                  <a:pt x="484" y="0"/>
                  <a:pt x="437" y="0"/>
                </a:cubicBezTo>
                <a:lnTo>
                  <a:pt x="437" y="0"/>
                </a:lnTo>
                <a:cubicBezTo>
                  <a:pt x="389" y="0"/>
                  <a:pt x="343" y="14"/>
                  <a:pt x="304" y="40"/>
                </a:cubicBezTo>
                <a:lnTo>
                  <a:pt x="304" y="40"/>
                </a:lnTo>
                <a:cubicBezTo>
                  <a:pt x="272" y="62"/>
                  <a:pt x="246" y="91"/>
                  <a:pt x="229" y="126"/>
                </a:cubicBezTo>
                <a:lnTo>
                  <a:pt x="45" y="126"/>
                </a:lnTo>
                <a:lnTo>
                  <a:pt x="45" y="126"/>
                </a:lnTo>
                <a:cubicBezTo>
                  <a:pt x="20" y="126"/>
                  <a:pt x="0" y="146"/>
                  <a:pt x="0" y="171"/>
                </a:cubicBezTo>
                <a:lnTo>
                  <a:pt x="0" y="234"/>
                </a:lnTo>
                <a:lnTo>
                  <a:pt x="0" y="365"/>
                </a:lnTo>
                <a:lnTo>
                  <a:pt x="0" y="648"/>
                </a:lnTo>
                <a:lnTo>
                  <a:pt x="0" y="648"/>
                </a:lnTo>
                <a:cubicBezTo>
                  <a:pt x="0" y="672"/>
                  <a:pt x="19" y="690"/>
                  <a:pt x="43" y="690"/>
                </a:cubicBezTo>
                <a:lnTo>
                  <a:pt x="829" y="690"/>
                </a:lnTo>
                <a:lnTo>
                  <a:pt x="829" y="690"/>
                </a:lnTo>
                <a:cubicBezTo>
                  <a:pt x="853" y="690"/>
                  <a:pt x="873" y="672"/>
                  <a:pt x="873" y="648"/>
                </a:cubicBezTo>
                <a:lnTo>
                  <a:pt x="873" y="365"/>
                </a:lnTo>
                <a:lnTo>
                  <a:pt x="873" y="234"/>
                </a:lnTo>
                <a:lnTo>
                  <a:pt x="873" y="168"/>
                </a:lnTo>
                <a:lnTo>
                  <a:pt x="873" y="168"/>
                </a:lnTo>
                <a:cubicBezTo>
                  <a:pt x="873" y="144"/>
                  <a:pt x="853" y="125"/>
                  <a:pt x="829" y="1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2"/>
          <p:cNvSpPr>
            <a:spLocks noChangeArrowheads="1"/>
          </p:cNvSpPr>
          <p:nvPr/>
        </p:nvSpPr>
        <p:spPr bwMode="auto">
          <a:xfrm>
            <a:off x="11061894" y="6533166"/>
            <a:ext cx="989500" cy="849571"/>
          </a:xfrm>
          <a:custGeom>
            <a:avLst/>
            <a:gdLst>
              <a:gd name="T0" fmla="*/ 57 w 874"/>
              <a:gd name="T1" fmla="*/ 456 h 748"/>
              <a:gd name="T2" fmla="*/ 154 w 874"/>
              <a:gd name="T3" fmla="*/ 506 h 748"/>
              <a:gd name="T4" fmla="*/ 183 w 874"/>
              <a:gd name="T5" fmla="*/ 534 h 748"/>
              <a:gd name="T6" fmla="*/ 211 w 874"/>
              <a:gd name="T7" fmla="*/ 506 h 748"/>
              <a:gd name="T8" fmla="*/ 662 w 874"/>
              <a:gd name="T9" fmla="*/ 456 h 748"/>
              <a:gd name="T10" fmla="*/ 662 w 874"/>
              <a:gd name="T11" fmla="*/ 506 h 748"/>
              <a:gd name="T12" fmla="*/ 691 w 874"/>
              <a:gd name="T13" fmla="*/ 534 h 748"/>
              <a:gd name="T14" fmla="*/ 719 w 874"/>
              <a:gd name="T15" fmla="*/ 456 h 748"/>
              <a:gd name="T16" fmla="*/ 817 w 874"/>
              <a:gd name="T17" fmla="*/ 690 h 748"/>
              <a:gd name="T18" fmla="*/ 437 w 874"/>
              <a:gd name="T19" fmla="*/ 166 h 748"/>
              <a:gd name="T20" fmla="*/ 817 w 874"/>
              <a:gd name="T21" fmla="*/ 400 h 748"/>
              <a:gd name="T22" fmla="*/ 719 w 874"/>
              <a:gd name="T23" fmla="*/ 381 h 748"/>
              <a:gd name="T24" fmla="*/ 691 w 874"/>
              <a:gd name="T25" fmla="*/ 353 h 748"/>
              <a:gd name="T26" fmla="*/ 662 w 874"/>
              <a:gd name="T27" fmla="*/ 381 h 748"/>
              <a:gd name="T28" fmla="*/ 211 w 874"/>
              <a:gd name="T29" fmla="*/ 400 h 748"/>
              <a:gd name="T30" fmla="*/ 211 w 874"/>
              <a:gd name="T31" fmla="*/ 381 h 748"/>
              <a:gd name="T32" fmla="*/ 183 w 874"/>
              <a:gd name="T33" fmla="*/ 353 h 748"/>
              <a:gd name="T34" fmla="*/ 154 w 874"/>
              <a:gd name="T35" fmla="*/ 400 h 748"/>
              <a:gd name="T36" fmla="*/ 57 w 874"/>
              <a:gd name="T37" fmla="*/ 166 h 748"/>
              <a:gd name="T38" fmla="*/ 290 w 874"/>
              <a:gd name="T39" fmla="*/ 102 h 748"/>
              <a:gd name="T40" fmla="*/ 584 w 874"/>
              <a:gd name="T41" fmla="*/ 57 h 748"/>
              <a:gd name="T42" fmla="*/ 584 w 874"/>
              <a:gd name="T43" fmla="*/ 102 h 748"/>
              <a:gd name="T44" fmla="*/ 437 w 874"/>
              <a:gd name="T45" fmla="*/ 109 h 748"/>
              <a:gd name="T46" fmla="*/ 289 w 874"/>
              <a:gd name="T47" fmla="*/ 109 h 748"/>
              <a:gd name="T48" fmla="*/ 830 w 874"/>
              <a:gd name="T49" fmla="*/ 109 h 748"/>
              <a:gd name="T50" fmla="*/ 639 w 874"/>
              <a:gd name="T51" fmla="*/ 109 h 748"/>
              <a:gd name="T52" fmla="*/ 640 w 874"/>
              <a:gd name="T53" fmla="*/ 31 h 748"/>
              <a:gd name="T54" fmla="*/ 605 w 874"/>
              <a:gd name="T55" fmla="*/ 0 h 748"/>
              <a:gd name="T56" fmla="*/ 268 w 874"/>
              <a:gd name="T57" fmla="*/ 0 h 748"/>
              <a:gd name="T58" fmla="*/ 233 w 874"/>
              <a:gd name="T59" fmla="*/ 102 h 748"/>
              <a:gd name="T60" fmla="*/ 234 w 874"/>
              <a:gd name="T61" fmla="*/ 109 h 748"/>
              <a:gd name="T62" fmla="*/ 45 w 874"/>
              <a:gd name="T63" fmla="*/ 110 h 748"/>
              <a:gd name="T64" fmla="*/ 0 w 874"/>
              <a:gd name="T65" fmla="*/ 702 h 748"/>
              <a:gd name="T66" fmla="*/ 44 w 874"/>
              <a:gd name="T67" fmla="*/ 747 h 748"/>
              <a:gd name="T68" fmla="*/ 830 w 874"/>
              <a:gd name="T69" fmla="*/ 747 h 748"/>
              <a:gd name="T70" fmla="*/ 873 w 874"/>
              <a:gd name="T71" fmla="*/ 154 h 748"/>
              <a:gd name="T72" fmla="*/ 830 w 874"/>
              <a:gd name="T73" fmla="*/ 10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4" h="748">
                <a:moveTo>
                  <a:pt x="57" y="690"/>
                </a:moveTo>
                <a:lnTo>
                  <a:pt x="57" y="456"/>
                </a:lnTo>
                <a:lnTo>
                  <a:pt x="154" y="456"/>
                </a:lnTo>
                <a:lnTo>
                  <a:pt x="154" y="506"/>
                </a:lnTo>
                <a:lnTo>
                  <a:pt x="154" y="506"/>
                </a:lnTo>
                <a:cubicBezTo>
                  <a:pt x="154" y="521"/>
                  <a:pt x="167" y="534"/>
                  <a:pt x="183" y="534"/>
                </a:cubicBezTo>
                <a:lnTo>
                  <a:pt x="183" y="534"/>
                </a:lnTo>
                <a:cubicBezTo>
                  <a:pt x="199" y="534"/>
                  <a:pt x="211" y="521"/>
                  <a:pt x="211" y="506"/>
                </a:cubicBezTo>
                <a:lnTo>
                  <a:pt x="211" y="456"/>
                </a:lnTo>
                <a:lnTo>
                  <a:pt x="662" y="456"/>
                </a:lnTo>
                <a:lnTo>
                  <a:pt x="662" y="506"/>
                </a:lnTo>
                <a:lnTo>
                  <a:pt x="662" y="506"/>
                </a:lnTo>
                <a:cubicBezTo>
                  <a:pt x="662" y="521"/>
                  <a:pt x="675" y="534"/>
                  <a:pt x="691" y="534"/>
                </a:cubicBezTo>
                <a:lnTo>
                  <a:pt x="691" y="534"/>
                </a:lnTo>
                <a:cubicBezTo>
                  <a:pt x="706" y="534"/>
                  <a:pt x="719" y="521"/>
                  <a:pt x="719" y="506"/>
                </a:cubicBezTo>
                <a:lnTo>
                  <a:pt x="719" y="456"/>
                </a:lnTo>
                <a:lnTo>
                  <a:pt x="817" y="456"/>
                </a:lnTo>
                <a:lnTo>
                  <a:pt x="817" y="690"/>
                </a:lnTo>
                <a:lnTo>
                  <a:pt x="57" y="690"/>
                </a:lnTo>
                <a:close/>
                <a:moveTo>
                  <a:pt x="437" y="166"/>
                </a:moveTo>
                <a:lnTo>
                  <a:pt x="817" y="166"/>
                </a:lnTo>
                <a:lnTo>
                  <a:pt x="817" y="400"/>
                </a:lnTo>
                <a:lnTo>
                  <a:pt x="719" y="400"/>
                </a:lnTo>
                <a:lnTo>
                  <a:pt x="719" y="381"/>
                </a:lnTo>
                <a:lnTo>
                  <a:pt x="719" y="381"/>
                </a:lnTo>
                <a:cubicBezTo>
                  <a:pt x="719" y="366"/>
                  <a:pt x="706" y="353"/>
                  <a:pt x="691" y="353"/>
                </a:cubicBezTo>
                <a:lnTo>
                  <a:pt x="691" y="353"/>
                </a:lnTo>
                <a:cubicBezTo>
                  <a:pt x="675" y="353"/>
                  <a:pt x="662" y="366"/>
                  <a:pt x="662" y="381"/>
                </a:cubicBezTo>
                <a:lnTo>
                  <a:pt x="662" y="400"/>
                </a:lnTo>
                <a:lnTo>
                  <a:pt x="211" y="400"/>
                </a:lnTo>
                <a:lnTo>
                  <a:pt x="211" y="381"/>
                </a:lnTo>
                <a:lnTo>
                  <a:pt x="211" y="381"/>
                </a:lnTo>
                <a:cubicBezTo>
                  <a:pt x="211" y="366"/>
                  <a:pt x="199" y="353"/>
                  <a:pt x="183" y="353"/>
                </a:cubicBezTo>
                <a:lnTo>
                  <a:pt x="183" y="353"/>
                </a:lnTo>
                <a:cubicBezTo>
                  <a:pt x="167" y="353"/>
                  <a:pt x="154" y="366"/>
                  <a:pt x="154" y="381"/>
                </a:cubicBezTo>
                <a:lnTo>
                  <a:pt x="154" y="400"/>
                </a:lnTo>
                <a:lnTo>
                  <a:pt x="57" y="400"/>
                </a:lnTo>
                <a:lnTo>
                  <a:pt x="57" y="166"/>
                </a:lnTo>
                <a:lnTo>
                  <a:pt x="437" y="166"/>
                </a:lnTo>
                <a:close/>
                <a:moveTo>
                  <a:pt x="290" y="102"/>
                </a:moveTo>
                <a:lnTo>
                  <a:pt x="290" y="57"/>
                </a:lnTo>
                <a:lnTo>
                  <a:pt x="584" y="57"/>
                </a:lnTo>
                <a:lnTo>
                  <a:pt x="584" y="102"/>
                </a:lnTo>
                <a:lnTo>
                  <a:pt x="584" y="102"/>
                </a:lnTo>
                <a:cubicBezTo>
                  <a:pt x="584" y="104"/>
                  <a:pt x="584" y="107"/>
                  <a:pt x="584" y="109"/>
                </a:cubicBezTo>
                <a:lnTo>
                  <a:pt x="437" y="109"/>
                </a:lnTo>
                <a:lnTo>
                  <a:pt x="289" y="109"/>
                </a:lnTo>
                <a:lnTo>
                  <a:pt x="289" y="109"/>
                </a:lnTo>
                <a:cubicBezTo>
                  <a:pt x="290" y="107"/>
                  <a:pt x="290" y="105"/>
                  <a:pt x="290" y="102"/>
                </a:cubicBezTo>
                <a:close/>
                <a:moveTo>
                  <a:pt x="830" y="109"/>
                </a:moveTo>
                <a:lnTo>
                  <a:pt x="639" y="109"/>
                </a:lnTo>
                <a:lnTo>
                  <a:pt x="639" y="109"/>
                </a:lnTo>
                <a:cubicBezTo>
                  <a:pt x="639" y="107"/>
                  <a:pt x="640" y="104"/>
                  <a:pt x="640" y="102"/>
                </a:cubicBezTo>
                <a:lnTo>
                  <a:pt x="640" y="31"/>
                </a:lnTo>
                <a:lnTo>
                  <a:pt x="640" y="31"/>
                </a:lnTo>
                <a:cubicBezTo>
                  <a:pt x="640" y="11"/>
                  <a:pt x="622" y="0"/>
                  <a:pt x="605" y="0"/>
                </a:cubicBezTo>
                <a:lnTo>
                  <a:pt x="268" y="0"/>
                </a:lnTo>
                <a:lnTo>
                  <a:pt x="268" y="0"/>
                </a:lnTo>
                <a:cubicBezTo>
                  <a:pt x="251" y="0"/>
                  <a:pt x="233" y="11"/>
                  <a:pt x="233" y="31"/>
                </a:cubicBezTo>
                <a:lnTo>
                  <a:pt x="233" y="102"/>
                </a:lnTo>
                <a:lnTo>
                  <a:pt x="233" y="102"/>
                </a:lnTo>
                <a:cubicBezTo>
                  <a:pt x="233" y="105"/>
                  <a:pt x="234" y="107"/>
                  <a:pt x="234" y="109"/>
                </a:cubicBezTo>
                <a:lnTo>
                  <a:pt x="45" y="110"/>
                </a:lnTo>
                <a:lnTo>
                  <a:pt x="45" y="110"/>
                </a:lnTo>
                <a:cubicBezTo>
                  <a:pt x="21" y="110"/>
                  <a:pt x="0" y="131"/>
                  <a:pt x="0" y="158"/>
                </a:cubicBezTo>
                <a:lnTo>
                  <a:pt x="0" y="702"/>
                </a:lnTo>
                <a:lnTo>
                  <a:pt x="0" y="702"/>
                </a:lnTo>
                <a:cubicBezTo>
                  <a:pt x="0" y="727"/>
                  <a:pt x="20" y="747"/>
                  <a:pt x="44" y="747"/>
                </a:cubicBezTo>
                <a:lnTo>
                  <a:pt x="830" y="747"/>
                </a:lnTo>
                <a:lnTo>
                  <a:pt x="830" y="747"/>
                </a:lnTo>
                <a:cubicBezTo>
                  <a:pt x="854" y="747"/>
                  <a:pt x="873" y="727"/>
                  <a:pt x="873" y="702"/>
                </a:cubicBezTo>
                <a:lnTo>
                  <a:pt x="873" y="154"/>
                </a:lnTo>
                <a:lnTo>
                  <a:pt x="873" y="154"/>
                </a:lnTo>
                <a:cubicBezTo>
                  <a:pt x="873" y="129"/>
                  <a:pt x="854" y="109"/>
                  <a:pt x="83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CuadroTexto 397"/>
          <p:cNvSpPr txBox="1"/>
          <p:nvPr/>
        </p:nvSpPr>
        <p:spPr>
          <a:xfrm>
            <a:off x="9526077" y="1148182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2451398" y="26636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4405340" y="754417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4191110" y="80873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0489120" y="753768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0274890" y="808086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661680" y="753768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5" name="Rectángulo 404"/>
          <p:cNvSpPr/>
          <p:nvPr/>
        </p:nvSpPr>
        <p:spPr>
          <a:xfrm>
            <a:off x="16447450" y="808086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/>
          <p:cNvSpPr>
            <a:spLocks noChangeArrowheads="1"/>
          </p:cNvSpPr>
          <p:nvPr/>
        </p:nvSpPr>
        <p:spPr bwMode="auto">
          <a:xfrm>
            <a:off x="20308251" y="6190275"/>
            <a:ext cx="2407776" cy="2373027"/>
          </a:xfrm>
          <a:custGeom>
            <a:avLst/>
            <a:gdLst>
              <a:gd name="T0" fmla="*/ 1854 w 2137"/>
              <a:gd name="T1" fmla="*/ 0 h 2106"/>
              <a:gd name="T2" fmla="*/ 1854 w 2137"/>
              <a:gd name="T3" fmla="*/ 0 h 2106"/>
              <a:gd name="T4" fmla="*/ 2013 w 2137"/>
              <a:gd name="T5" fmla="*/ 812 h 2106"/>
              <a:gd name="T6" fmla="*/ 2013 w 2137"/>
              <a:gd name="T7" fmla="*/ 812 h 2106"/>
              <a:gd name="T8" fmla="*/ 1563 w 2137"/>
              <a:gd name="T9" fmla="*/ 1158 h 2106"/>
              <a:gd name="T10" fmla="*/ 1563 w 2137"/>
              <a:gd name="T11" fmla="*/ 1158 h 2106"/>
              <a:gd name="T12" fmla="*/ 601 w 2137"/>
              <a:gd name="T13" fmla="*/ 1382 h 2106"/>
              <a:gd name="T14" fmla="*/ 601 w 2137"/>
              <a:gd name="T15" fmla="*/ 1382 h 2106"/>
              <a:gd name="T16" fmla="*/ 41 w 2137"/>
              <a:gd name="T17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2106">
                <a:moveTo>
                  <a:pt x="1854" y="0"/>
                </a:moveTo>
                <a:lnTo>
                  <a:pt x="1854" y="0"/>
                </a:lnTo>
                <a:cubicBezTo>
                  <a:pt x="1999" y="249"/>
                  <a:pt x="2136" y="552"/>
                  <a:pt x="2013" y="812"/>
                </a:cubicBezTo>
                <a:lnTo>
                  <a:pt x="2013" y="812"/>
                </a:lnTo>
                <a:cubicBezTo>
                  <a:pt x="1931" y="988"/>
                  <a:pt x="1747" y="1096"/>
                  <a:pt x="1563" y="1158"/>
                </a:cubicBezTo>
                <a:lnTo>
                  <a:pt x="1563" y="1158"/>
                </a:lnTo>
                <a:cubicBezTo>
                  <a:pt x="1251" y="1262"/>
                  <a:pt x="911" y="1268"/>
                  <a:pt x="601" y="1382"/>
                </a:cubicBezTo>
                <a:lnTo>
                  <a:pt x="601" y="1382"/>
                </a:lnTo>
                <a:cubicBezTo>
                  <a:pt x="292" y="1496"/>
                  <a:pt x="0" y="1779"/>
                  <a:pt x="41" y="2105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"/>
          <p:cNvSpPr>
            <a:spLocks noChangeArrowheads="1"/>
          </p:cNvSpPr>
          <p:nvPr/>
        </p:nvSpPr>
        <p:spPr bwMode="auto">
          <a:xfrm>
            <a:off x="12757259" y="5882477"/>
            <a:ext cx="2452458" cy="2790044"/>
          </a:xfrm>
          <a:custGeom>
            <a:avLst/>
            <a:gdLst>
              <a:gd name="T0" fmla="*/ 294 w 2177"/>
              <a:gd name="T1" fmla="*/ 0 h 2478"/>
              <a:gd name="T2" fmla="*/ 294 w 2177"/>
              <a:gd name="T3" fmla="*/ 0 h 2478"/>
              <a:gd name="T4" fmla="*/ 273 w 2177"/>
              <a:gd name="T5" fmla="*/ 984 h 2478"/>
              <a:gd name="T6" fmla="*/ 273 w 2177"/>
              <a:gd name="T7" fmla="*/ 984 h 2478"/>
              <a:gd name="T8" fmla="*/ 1137 w 2177"/>
              <a:gd name="T9" fmla="*/ 1269 h 2478"/>
              <a:gd name="T10" fmla="*/ 1137 w 2177"/>
              <a:gd name="T11" fmla="*/ 1269 h 2478"/>
              <a:gd name="T12" fmla="*/ 1936 w 2177"/>
              <a:gd name="T13" fmla="*/ 1653 h 2478"/>
              <a:gd name="T14" fmla="*/ 1936 w 2177"/>
              <a:gd name="T15" fmla="*/ 1653 h 2478"/>
              <a:gd name="T16" fmla="*/ 2176 w 2177"/>
              <a:gd name="T17" fmla="*/ 2477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7" h="2478">
                <a:moveTo>
                  <a:pt x="294" y="0"/>
                </a:moveTo>
                <a:lnTo>
                  <a:pt x="294" y="0"/>
                </a:lnTo>
                <a:cubicBezTo>
                  <a:pt x="10" y="240"/>
                  <a:pt x="0" y="732"/>
                  <a:pt x="273" y="984"/>
                </a:cubicBezTo>
                <a:lnTo>
                  <a:pt x="273" y="984"/>
                </a:lnTo>
                <a:cubicBezTo>
                  <a:pt x="500" y="1193"/>
                  <a:pt x="833" y="1216"/>
                  <a:pt x="1137" y="1269"/>
                </a:cubicBezTo>
                <a:lnTo>
                  <a:pt x="1137" y="1269"/>
                </a:lnTo>
                <a:cubicBezTo>
                  <a:pt x="1435" y="1320"/>
                  <a:pt x="1743" y="1421"/>
                  <a:pt x="1936" y="1653"/>
                </a:cubicBezTo>
                <a:lnTo>
                  <a:pt x="1936" y="1653"/>
                </a:lnTo>
                <a:cubicBezTo>
                  <a:pt x="2122" y="1877"/>
                  <a:pt x="2168" y="2185"/>
                  <a:pt x="2176" y="2477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3"/>
          <p:cNvSpPr>
            <a:spLocks noChangeArrowheads="1"/>
          </p:cNvSpPr>
          <p:nvPr/>
        </p:nvSpPr>
        <p:spPr bwMode="auto">
          <a:xfrm>
            <a:off x="1661624" y="6140630"/>
            <a:ext cx="2392884" cy="2422671"/>
          </a:xfrm>
          <a:custGeom>
            <a:avLst/>
            <a:gdLst>
              <a:gd name="T0" fmla="*/ 337 w 2126"/>
              <a:gd name="T1" fmla="*/ 42 h 2150"/>
              <a:gd name="T2" fmla="*/ 337 w 2126"/>
              <a:gd name="T3" fmla="*/ 42 h 2150"/>
              <a:gd name="T4" fmla="*/ 35 w 2126"/>
              <a:gd name="T5" fmla="*/ 248 h 2150"/>
              <a:gd name="T6" fmla="*/ 35 w 2126"/>
              <a:gd name="T7" fmla="*/ 248 h 2150"/>
              <a:gd name="T8" fmla="*/ 81 w 2126"/>
              <a:gd name="T9" fmla="*/ 651 h 2150"/>
              <a:gd name="T10" fmla="*/ 81 w 2126"/>
              <a:gd name="T11" fmla="*/ 651 h 2150"/>
              <a:gd name="T12" fmla="*/ 321 w 2126"/>
              <a:gd name="T13" fmla="*/ 1116 h 2150"/>
              <a:gd name="T14" fmla="*/ 321 w 2126"/>
              <a:gd name="T15" fmla="*/ 1116 h 2150"/>
              <a:gd name="T16" fmla="*/ 793 w 2126"/>
              <a:gd name="T17" fmla="*/ 1283 h 2150"/>
              <a:gd name="T18" fmla="*/ 793 w 2126"/>
              <a:gd name="T19" fmla="*/ 1283 h 2150"/>
              <a:gd name="T20" fmla="*/ 1740 w 2126"/>
              <a:gd name="T21" fmla="*/ 1456 h 2150"/>
              <a:gd name="T22" fmla="*/ 1740 w 2126"/>
              <a:gd name="T23" fmla="*/ 1456 h 2150"/>
              <a:gd name="T24" fmla="*/ 2113 w 2126"/>
              <a:gd name="T25" fmla="*/ 2149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6" h="2150">
                <a:moveTo>
                  <a:pt x="337" y="42"/>
                </a:moveTo>
                <a:lnTo>
                  <a:pt x="337" y="42"/>
                </a:lnTo>
                <a:cubicBezTo>
                  <a:pt x="207" y="0"/>
                  <a:pt x="68" y="116"/>
                  <a:pt x="35" y="248"/>
                </a:cubicBezTo>
                <a:lnTo>
                  <a:pt x="35" y="248"/>
                </a:lnTo>
                <a:cubicBezTo>
                  <a:pt x="0" y="381"/>
                  <a:pt x="41" y="520"/>
                  <a:pt x="81" y="651"/>
                </a:cubicBezTo>
                <a:lnTo>
                  <a:pt x="81" y="651"/>
                </a:lnTo>
                <a:cubicBezTo>
                  <a:pt x="132" y="820"/>
                  <a:pt x="189" y="998"/>
                  <a:pt x="321" y="1116"/>
                </a:cubicBezTo>
                <a:lnTo>
                  <a:pt x="321" y="1116"/>
                </a:lnTo>
                <a:cubicBezTo>
                  <a:pt x="448" y="1228"/>
                  <a:pt x="624" y="1266"/>
                  <a:pt x="793" y="1283"/>
                </a:cubicBezTo>
                <a:lnTo>
                  <a:pt x="793" y="1283"/>
                </a:lnTo>
                <a:cubicBezTo>
                  <a:pt x="1116" y="1314"/>
                  <a:pt x="1462" y="1290"/>
                  <a:pt x="1740" y="1456"/>
                </a:cubicBezTo>
                <a:lnTo>
                  <a:pt x="1740" y="1456"/>
                </a:lnTo>
                <a:cubicBezTo>
                  <a:pt x="1976" y="1598"/>
                  <a:pt x="2125" y="1874"/>
                  <a:pt x="2113" y="2149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165"/>
          <p:cNvSpPr>
            <a:spLocks noChangeArrowheads="1"/>
          </p:cNvSpPr>
          <p:nvPr/>
        </p:nvSpPr>
        <p:spPr bwMode="auto">
          <a:xfrm>
            <a:off x="2272255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0 w 1587"/>
              <a:gd name="T11" fmla="*/ 0 h 2022"/>
              <a:gd name="T12" fmla="*/ 1490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7"/>
          <p:cNvSpPr>
            <a:spLocks noChangeArrowheads="1"/>
          </p:cNvSpPr>
          <p:nvPr/>
        </p:nvSpPr>
        <p:spPr bwMode="auto">
          <a:xfrm>
            <a:off x="4059471" y="9883856"/>
            <a:ext cx="1931188" cy="2278703"/>
          </a:xfrm>
          <a:custGeom>
            <a:avLst/>
            <a:gdLst>
              <a:gd name="T0" fmla="*/ 0 w 1714"/>
              <a:gd name="T1" fmla="*/ 2021 h 2022"/>
              <a:gd name="T2" fmla="*/ 1646 w 1714"/>
              <a:gd name="T3" fmla="*/ 1528 h 2022"/>
              <a:gd name="T4" fmla="*/ 1646 w 1714"/>
              <a:gd name="T5" fmla="*/ 1528 h 2022"/>
              <a:gd name="T6" fmla="*/ 1713 w 1714"/>
              <a:gd name="T7" fmla="*/ 1436 h 2022"/>
              <a:gd name="T8" fmla="*/ 1713 w 1714"/>
              <a:gd name="T9" fmla="*/ 95 h 2022"/>
              <a:gd name="T10" fmla="*/ 1713 w 1714"/>
              <a:gd name="T11" fmla="*/ 95 h 2022"/>
              <a:gd name="T12" fmla="*/ 1618 w 1714"/>
              <a:gd name="T13" fmla="*/ 0 h 2022"/>
              <a:gd name="T14" fmla="*/ 95 w 1714"/>
              <a:gd name="T15" fmla="*/ 0 h 2022"/>
              <a:gd name="T16" fmla="*/ 95 w 1714"/>
              <a:gd name="T17" fmla="*/ 0 h 2022"/>
              <a:gd name="T18" fmla="*/ 0 w 1714"/>
              <a:gd name="T19" fmla="*/ 95 h 2022"/>
              <a:gd name="T20" fmla="*/ 0 w 1714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4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6" y="1515"/>
                  <a:pt x="1713" y="1478"/>
                  <a:pt x="1713" y="1436"/>
                </a:cubicBezTo>
                <a:lnTo>
                  <a:pt x="1713" y="95"/>
                </a:lnTo>
                <a:lnTo>
                  <a:pt x="1713" y="95"/>
                </a:lnTo>
                <a:cubicBezTo>
                  <a:pt x="1713" y="43"/>
                  <a:pt x="1671" y="0"/>
                  <a:pt x="1618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1"/>
          <p:cNvSpPr>
            <a:spLocks noChangeArrowheads="1"/>
          </p:cNvSpPr>
          <p:nvPr/>
        </p:nvSpPr>
        <p:spPr bwMode="auto">
          <a:xfrm>
            <a:off x="316586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1 w 2777"/>
              <a:gd name="T3" fmla="*/ 375 h 1526"/>
              <a:gd name="T4" fmla="*/ 1431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4 w 2777"/>
              <a:gd name="T23" fmla="*/ 353 h 1526"/>
              <a:gd name="T24" fmla="*/ 2064 w 2777"/>
              <a:gd name="T25" fmla="*/ 469 h 1526"/>
              <a:gd name="T26" fmla="*/ 2064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1" y="375"/>
                </a:lnTo>
                <a:lnTo>
                  <a:pt x="1431" y="375"/>
                </a:lnTo>
                <a:cubicBezTo>
                  <a:pt x="1491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0" y="279"/>
                  <a:pt x="2064" y="314"/>
                  <a:pt x="2064" y="353"/>
                </a:cubicBezTo>
                <a:lnTo>
                  <a:pt x="2064" y="469"/>
                </a:lnTo>
                <a:lnTo>
                  <a:pt x="2064" y="469"/>
                </a:lnTo>
                <a:cubicBezTo>
                  <a:pt x="2064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3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7698445" y="9883856"/>
            <a:ext cx="1787217" cy="2278703"/>
          </a:xfrm>
          <a:custGeom>
            <a:avLst/>
            <a:gdLst>
              <a:gd name="T0" fmla="*/ 1585 w 1586"/>
              <a:gd name="T1" fmla="*/ 2021 h 2022"/>
              <a:gd name="T2" fmla="*/ 66 w 1586"/>
              <a:gd name="T3" fmla="*/ 1528 h 2022"/>
              <a:gd name="T4" fmla="*/ 66 w 1586"/>
              <a:gd name="T5" fmla="*/ 1528 h 2022"/>
              <a:gd name="T6" fmla="*/ 0 w 1586"/>
              <a:gd name="T7" fmla="*/ 1438 h 2022"/>
              <a:gd name="T8" fmla="*/ 0 w 1586"/>
              <a:gd name="T9" fmla="*/ 0 h 2022"/>
              <a:gd name="T10" fmla="*/ 1490 w 1586"/>
              <a:gd name="T11" fmla="*/ 0 h 2022"/>
              <a:gd name="T12" fmla="*/ 1490 w 1586"/>
              <a:gd name="T13" fmla="*/ 0 h 2022"/>
              <a:gd name="T14" fmla="*/ 1585 w 1586"/>
              <a:gd name="T15" fmla="*/ 95 h 2022"/>
              <a:gd name="T16" fmla="*/ 1585 w 1586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2022">
                <a:moveTo>
                  <a:pt x="1585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5" y="43"/>
                  <a:pt x="1585" y="95"/>
                </a:cubicBezTo>
                <a:lnTo>
                  <a:pt x="1585" y="20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9480695" y="9883856"/>
            <a:ext cx="1931188" cy="2278703"/>
          </a:xfrm>
          <a:custGeom>
            <a:avLst/>
            <a:gdLst>
              <a:gd name="T0" fmla="*/ 0 w 1715"/>
              <a:gd name="T1" fmla="*/ 2021 h 2022"/>
              <a:gd name="T2" fmla="*/ 1646 w 1715"/>
              <a:gd name="T3" fmla="*/ 1528 h 2022"/>
              <a:gd name="T4" fmla="*/ 1646 w 1715"/>
              <a:gd name="T5" fmla="*/ 1528 h 2022"/>
              <a:gd name="T6" fmla="*/ 1714 w 1715"/>
              <a:gd name="T7" fmla="*/ 1436 h 2022"/>
              <a:gd name="T8" fmla="*/ 1714 w 1715"/>
              <a:gd name="T9" fmla="*/ 95 h 2022"/>
              <a:gd name="T10" fmla="*/ 1714 w 1715"/>
              <a:gd name="T11" fmla="*/ 95 h 2022"/>
              <a:gd name="T12" fmla="*/ 1619 w 1715"/>
              <a:gd name="T13" fmla="*/ 0 h 2022"/>
              <a:gd name="T14" fmla="*/ 95 w 1715"/>
              <a:gd name="T15" fmla="*/ 0 h 2022"/>
              <a:gd name="T16" fmla="*/ 95 w 1715"/>
              <a:gd name="T17" fmla="*/ 0 h 2022"/>
              <a:gd name="T18" fmla="*/ 0 w 1715"/>
              <a:gd name="T19" fmla="*/ 95 h 2022"/>
              <a:gd name="T20" fmla="*/ 0 w 1715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7" y="1515"/>
                  <a:pt x="1714" y="1478"/>
                  <a:pt x="1714" y="1436"/>
                </a:cubicBezTo>
                <a:lnTo>
                  <a:pt x="1714" y="95"/>
                </a:lnTo>
                <a:lnTo>
                  <a:pt x="1714" y="95"/>
                </a:lnTo>
                <a:cubicBezTo>
                  <a:pt x="1714" y="43"/>
                  <a:pt x="1671" y="0"/>
                  <a:pt x="1619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3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9"/>
          <p:cNvSpPr>
            <a:spLocks noChangeArrowheads="1"/>
          </p:cNvSpPr>
          <p:nvPr/>
        </p:nvSpPr>
        <p:spPr bwMode="auto">
          <a:xfrm>
            <a:off x="859205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0 w 2777"/>
              <a:gd name="T3" fmla="*/ 375 h 1526"/>
              <a:gd name="T4" fmla="*/ 1430 w 2777"/>
              <a:gd name="T5" fmla="*/ 375 h 1526"/>
              <a:gd name="T6" fmla="*/ 1549 w 2777"/>
              <a:gd name="T7" fmla="*/ 283 h 1526"/>
              <a:gd name="T8" fmla="*/ 1549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4 w 2777"/>
              <a:gd name="T19" fmla="*/ 265 h 1526"/>
              <a:gd name="T20" fmla="*/ 2004 w 2777"/>
              <a:gd name="T21" fmla="*/ 265 h 1526"/>
              <a:gd name="T22" fmla="*/ 2063 w 2777"/>
              <a:gd name="T23" fmla="*/ 353 h 1526"/>
              <a:gd name="T24" fmla="*/ 2063 w 2777"/>
              <a:gd name="T25" fmla="*/ 469 h 1526"/>
              <a:gd name="T26" fmla="*/ 2063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8 w 2777"/>
              <a:gd name="T35" fmla="*/ 660 h 1526"/>
              <a:gd name="T36" fmla="*/ 2744 w 2777"/>
              <a:gd name="T37" fmla="*/ 1388 h 1526"/>
              <a:gd name="T38" fmla="*/ 2744 w 2777"/>
              <a:gd name="T39" fmla="*/ 1388 h 1526"/>
              <a:gd name="T40" fmla="*/ 2659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0" y="375"/>
                </a:lnTo>
                <a:lnTo>
                  <a:pt x="1430" y="375"/>
                </a:lnTo>
                <a:cubicBezTo>
                  <a:pt x="1490" y="391"/>
                  <a:pt x="1549" y="345"/>
                  <a:pt x="1549" y="283"/>
                </a:cubicBezTo>
                <a:lnTo>
                  <a:pt x="1549" y="283"/>
                </a:lnTo>
                <a:cubicBezTo>
                  <a:pt x="1549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4" y="265"/>
                </a:lnTo>
                <a:lnTo>
                  <a:pt x="2004" y="265"/>
                </a:lnTo>
                <a:cubicBezTo>
                  <a:pt x="2040" y="279"/>
                  <a:pt x="2063" y="314"/>
                  <a:pt x="2063" y="353"/>
                </a:cubicBezTo>
                <a:lnTo>
                  <a:pt x="2063" y="469"/>
                </a:lnTo>
                <a:lnTo>
                  <a:pt x="2063" y="469"/>
                </a:lnTo>
                <a:cubicBezTo>
                  <a:pt x="2063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6" y="635"/>
                  <a:pt x="2388" y="660"/>
                </a:cubicBezTo>
                <a:lnTo>
                  <a:pt x="2744" y="1388"/>
                </a:lnTo>
                <a:lnTo>
                  <a:pt x="2744" y="1388"/>
                </a:lnTo>
                <a:cubicBezTo>
                  <a:pt x="2776" y="1451"/>
                  <a:pt x="2730" y="1525"/>
                  <a:pt x="2659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2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1"/>
          <p:cNvSpPr>
            <a:spLocks noChangeArrowheads="1"/>
          </p:cNvSpPr>
          <p:nvPr/>
        </p:nvSpPr>
        <p:spPr bwMode="auto">
          <a:xfrm>
            <a:off x="13130178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1 w 1587"/>
              <a:gd name="T11" fmla="*/ 0 h 2022"/>
              <a:gd name="T12" fmla="*/ 1491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1" y="0"/>
                </a:lnTo>
                <a:lnTo>
                  <a:pt x="1491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3"/>
          <p:cNvSpPr>
            <a:spLocks noChangeArrowheads="1"/>
          </p:cNvSpPr>
          <p:nvPr/>
        </p:nvSpPr>
        <p:spPr bwMode="auto">
          <a:xfrm>
            <a:off x="14906885" y="9883856"/>
            <a:ext cx="1931185" cy="2278703"/>
          </a:xfrm>
          <a:custGeom>
            <a:avLst/>
            <a:gdLst>
              <a:gd name="T0" fmla="*/ 0 w 1715"/>
              <a:gd name="T1" fmla="*/ 2021 h 2022"/>
              <a:gd name="T2" fmla="*/ 1646 w 1715"/>
              <a:gd name="T3" fmla="*/ 1528 h 2022"/>
              <a:gd name="T4" fmla="*/ 1646 w 1715"/>
              <a:gd name="T5" fmla="*/ 1528 h 2022"/>
              <a:gd name="T6" fmla="*/ 1714 w 1715"/>
              <a:gd name="T7" fmla="*/ 1436 h 2022"/>
              <a:gd name="T8" fmla="*/ 1714 w 1715"/>
              <a:gd name="T9" fmla="*/ 95 h 2022"/>
              <a:gd name="T10" fmla="*/ 1714 w 1715"/>
              <a:gd name="T11" fmla="*/ 95 h 2022"/>
              <a:gd name="T12" fmla="*/ 1618 w 1715"/>
              <a:gd name="T13" fmla="*/ 0 h 2022"/>
              <a:gd name="T14" fmla="*/ 95 w 1715"/>
              <a:gd name="T15" fmla="*/ 0 h 2022"/>
              <a:gd name="T16" fmla="*/ 95 w 1715"/>
              <a:gd name="T17" fmla="*/ 0 h 2022"/>
              <a:gd name="T18" fmla="*/ 0 w 1715"/>
              <a:gd name="T19" fmla="*/ 95 h 2022"/>
              <a:gd name="T20" fmla="*/ 0 w 1715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6" y="1515"/>
                  <a:pt x="1714" y="1478"/>
                  <a:pt x="1714" y="1436"/>
                </a:cubicBezTo>
                <a:lnTo>
                  <a:pt x="1714" y="95"/>
                </a:lnTo>
                <a:lnTo>
                  <a:pt x="1714" y="95"/>
                </a:lnTo>
                <a:cubicBezTo>
                  <a:pt x="1714" y="43"/>
                  <a:pt x="1671" y="0"/>
                  <a:pt x="1618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7"/>
          <p:cNvSpPr>
            <a:spLocks noChangeArrowheads="1"/>
          </p:cNvSpPr>
          <p:nvPr/>
        </p:nvSpPr>
        <p:spPr bwMode="auto">
          <a:xfrm>
            <a:off x="14013277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1 w 2777"/>
              <a:gd name="T3" fmla="*/ 375 h 1526"/>
              <a:gd name="T4" fmla="*/ 1431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4 w 2777"/>
              <a:gd name="T23" fmla="*/ 353 h 1526"/>
              <a:gd name="T24" fmla="*/ 2064 w 2777"/>
              <a:gd name="T25" fmla="*/ 469 h 1526"/>
              <a:gd name="T26" fmla="*/ 2064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1" y="375"/>
                </a:lnTo>
                <a:lnTo>
                  <a:pt x="1431" y="375"/>
                </a:lnTo>
                <a:cubicBezTo>
                  <a:pt x="1491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1" y="279"/>
                  <a:pt x="2064" y="314"/>
                  <a:pt x="2064" y="353"/>
                </a:cubicBezTo>
                <a:lnTo>
                  <a:pt x="2064" y="469"/>
                </a:lnTo>
                <a:lnTo>
                  <a:pt x="2064" y="469"/>
                </a:lnTo>
                <a:cubicBezTo>
                  <a:pt x="2064" y="512"/>
                  <a:pt x="2094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2" y="1525"/>
                  <a:pt x="1083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9"/>
          <p:cNvSpPr>
            <a:spLocks noChangeArrowheads="1"/>
          </p:cNvSpPr>
          <p:nvPr/>
        </p:nvSpPr>
        <p:spPr bwMode="auto">
          <a:xfrm>
            <a:off x="18545855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0 w 1587"/>
              <a:gd name="T11" fmla="*/ 0 h 2022"/>
              <a:gd name="T12" fmla="*/ 1490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91"/>
          <p:cNvSpPr>
            <a:spLocks noChangeArrowheads="1"/>
          </p:cNvSpPr>
          <p:nvPr/>
        </p:nvSpPr>
        <p:spPr bwMode="auto">
          <a:xfrm>
            <a:off x="20333072" y="9883856"/>
            <a:ext cx="1931188" cy="2278703"/>
          </a:xfrm>
          <a:custGeom>
            <a:avLst/>
            <a:gdLst>
              <a:gd name="T0" fmla="*/ 0 w 1714"/>
              <a:gd name="T1" fmla="*/ 2021 h 2022"/>
              <a:gd name="T2" fmla="*/ 1645 w 1714"/>
              <a:gd name="T3" fmla="*/ 1528 h 2022"/>
              <a:gd name="T4" fmla="*/ 1645 w 1714"/>
              <a:gd name="T5" fmla="*/ 1528 h 2022"/>
              <a:gd name="T6" fmla="*/ 1713 w 1714"/>
              <a:gd name="T7" fmla="*/ 1436 h 2022"/>
              <a:gd name="T8" fmla="*/ 1713 w 1714"/>
              <a:gd name="T9" fmla="*/ 95 h 2022"/>
              <a:gd name="T10" fmla="*/ 1713 w 1714"/>
              <a:gd name="T11" fmla="*/ 95 h 2022"/>
              <a:gd name="T12" fmla="*/ 1618 w 1714"/>
              <a:gd name="T13" fmla="*/ 0 h 2022"/>
              <a:gd name="T14" fmla="*/ 94 w 1714"/>
              <a:gd name="T15" fmla="*/ 0 h 2022"/>
              <a:gd name="T16" fmla="*/ 94 w 1714"/>
              <a:gd name="T17" fmla="*/ 0 h 2022"/>
              <a:gd name="T18" fmla="*/ 0 w 1714"/>
              <a:gd name="T19" fmla="*/ 95 h 2022"/>
              <a:gd name="T20" fmla="*/ 0 w 1714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4" h="2022">
                <a:moveTo>
                  <a:pt x="0" y="2021"/>
                </a:moveTo>
                <a:lnTo>
                  <a:pt x="1645" y="1528"/>
                </a:lnTo>
                <a:lnTo>
                  <a:pt x="1645" y="1528"/>
                </a:lnTo>
                <a:cubicBezTo>
                  <a:pt x="1686" y="1515"/>
                  <a:pt x="1713" y="1478"/>
                  <a:pt x="1713" y="1436"/>
                </a:cubicBezTo>
                <a:lnTo>
                  <a:pt x="1713" y="95"/>
                </a:lnTo>
                <a:lnTo>
                  <a:pt x="1713" y="95"/>
                </a:lnTo>
                <a:cubicBezTo>
                  <a:pt x="1713" y="43"/>
                  <a:pt x="1670" y="0"/>
                  <a:pt x="1618" y="0"/>
                </a:cubicBezTo>
                <a:lnTo>
                  <a:pt x="94" y="0"/>
                </a:lnTo>
                <a:lnTo>
                  <a:pt x="94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95"/>
          <p:cNvSpPr>
            <a:spLocks noChangeArrowheads="1"/>
          </p:cNvSpPr>
          <p:nvPr/>
        </p:nvSpPr>
        <p:spPr bwMode="auto">
          <a:xfrm>
            <a:off x="1943946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0 w 2777"/>
              <a:gd name="T3" fmla="*/ 375 h 1526"/>
              <a:gd name="T4" fmla="*/ 1430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3 w 2777"/>
              <a:gd name="T23" fmla="*/ 353 h 1526"/>
              <a:gd name="T24" fmla="*/ 2063 w 2777"/>
              <a:gd name="T25" fmla="*/ 469 h 1526"/>
              <a:gd name="T26" fmla="*/ 2063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0" y="375"/>
                </a:lnTo>
                <a:lnTo>
                  <a:pt x="1430" y="375"/>
                </a:lnTo>
                <a:cubicBezTo>
                  <a:pt x="1490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4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0" y="279"/>
                  <a:pt x="2063" y="314"/>
                  <a:pt x="2063" y="353"/>
                </a:cubicBezTo>
                <a:lnTo>
                  <a:pt x="2063" y="469"/>
                </a:lnTo>
                <a:lnTo>
                  <a:pt x="2063" y="469"/>
                </a:lnTo>
                <a:cubicBezTo>
                  <a:pt x="2063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2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7"/>
          <p:cNvSpPr>
            <a:spLocks noChangeArrowheads="1"/>
          </p:cNvSpPr>
          <p:nvPr/>
        </p:nvSpPr>
        <p:spPr bwMode="auto">
          <a:xfrm>
            <a:off x="1696374" y="4209445"/>
            <a:ext cx="4105635" cy="2934012"/>
          </a:xfrm>
          <a:custGeom>
            <a:avLst/>
            <a:gdLst>
              <a:gd name="T0" fmla="*/ 3550 w 3647"/>
              <a:gd name="T1" fmla="*/ 1958 h 2608"/>
              <a:gd name="T2" fmla="*/ 515 w 3647"/>
              <a:gd name="T3" fmla="*/ 2595 h 2608"/>
              <a:gd name="T4" fmla="*/ 515 w 3647"/>
              <a:gd name="T5" fmla="*/ 2595 h 2608"/>
              <a:gd name="T6" fmla="*/ 390 w 3647"/>
              <a:gd name="T7" fmla="*/ 2516 h 2608"/>
              <a:gd name="T8" fmla="*/ 14 w 3647"/>
              <a:gd name="T9" fmla="*/ 967 h 2608"/>
              <a:gd name="T10" fmla="*/ 14 w 3647"/>
              <a:gd name="T11" fmla="*/ 967 h 2608"/>
              <a:gd name="T12" fmla="*/ 89 w 3647"/>
              <a:gd name="T13" fmla="*/ 839 h 2608"/>
              <a:gd name="T14" fmla="*/ 3080 w 3647"/>
              <a:gd name="T15" fmla="*/ 16 h 2608"/>
              <a:gd name="T16" fmla="*/ 3080 w 3647"/>
              <a:gd name="T17" fmla="*/ 16 h 2608"/>
              <a:gd name="T18" fmla="*/ 3212 w 3647"/>
              <a:gd name="T19" fmla="*/ 94 h 2608"/>
              <a:gd name="T20" fmla="*/ 3632 w 3647"/>
              <a:gd name="T21" fmla="*/ 1829 h 2608"/>
              <a:gd name="T22" fmla="*/ 3632 w 3647"/>
              <a:gd name="T23" fmla="*/ 1829 h 2608"/>
              <a:gd name="T24" fmla="*/ 3550 w 3647"/>
              <a:gd name="T25" fmla="*/ 1958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7" h="2608">
                <a:moveTo>
                  <a:pt x="3550" y="1958"/>
                </a:moveTo>
                <a:lnTo>
                  <a:pt x="515" y="2595"/>
                </a:lnTo>
                <a:lnTo>
                  <a:pt x="515" y="2595"/>
                </a:lnTo>
                <a:cubicBezTo>
                  <a:pt x="459" y="2607"/>
                  <a:pt x="403" y="2571"/>
                  <a:pt x="390" y="2516"/>
                </a:cubicBezTo>
                <a:lnTo>
                  <a:pt x="14" y="967"/>
                </a:lnTo>
                <a:lnTo>
                  <a:pt x="14" y="967"/>
                </a:lnTo>
                <a:cubicBezTo>
                  <a:pt x="0" y="911"/>
                  <a:pt x="34" y="854"/>
                  <a:pt x="89" y="839"/>
                </a:cubicBezTo>
                <a:lnTo>
                  <a:pt x="3080" y="16"/>
                </a:lnTo>
                <a:lnTo>
                  <a:pt x="3080" y="16"/>
                </a:lnTo>
                <a:cubicBezTo>
                  <a:pt x="3138" y="0"/>
                  <a:pt x="3197" y="35"/>
                  <a:pt x="3212" y="94"/>
                </a:cubicBezTo>
                <a:lnTo>
                  <a:pt x="3632" y="1829"/>
                </a:lnTo>
                <a:lnTo>
                  <a:pt x="3632" y="1829"/>
                </a:lnTo>
                <a:cubicBezTo>
                  <a:pt x="3646" y="1887"/>
                  <a:pt x="3610" y="1946"/>
                  <a:pt x="3550" y="19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9"/>
          <p:cNvSpPr>
            <a:spLocks noChangeArrowheads="1"/>
          </p:cNvSpPr>
          <p:nvPr/>
        </p:nvSpPr>
        <p:spPr bwMode="auto">
          <a:xfrm>
            <a:off x="7360859" y="4388167"/>
            <a:ext cx="3956697" cy="2581535"/>
          </a:xfrm>
          <a:custGeom>
            <a:avLst/>
            <a:gdLst>
              <a:gd name="T0" fmla="*/ 103 w 3515"/>
              <a:gd name="T1" fmla="*/ 1992 h 2291"/>
              <a:gd name="T2" fmla="*/ 3191 w 3515"/>
              <a:gd name="T3" fmla="*/ 2284 h 2291"/>
              <a:gd name="T4" fmla="*/ 3191 w 3515"/>
              <a:gd name="T5" fmla="*/ 2284 h 2291"/>
              <a:gd name="T6" fmla="*/ 3307 w 3515"/>
              <a:gd name="T7" fmla="*/ 2191 h 2291"/>
              <a:gd name="T8" fmla="*/ 3506 w 3515"/>
              <a:gd name="T9" fmla="*/ 610 h 2291"/>
              <a:gd name="T10" fmla="*/ 3506 w 3515"/>
              <a:gd name="T11" fmla="*/ 610 h 2291"/>
              <a:gd name="T12" fmla="*/ 3417 w 3515"/>
              <a:gd name="T13" fmla="*/ 492 h 2291"/>
              <a:gd name="T14" fmla="*/ 353 w 3515"/>
              <a:gd name="T15" fmla="*/ 10 h 2291"/>
              <a:gd name="T16" fmla="*/ 353 w 3515"/>
              <a:gd name="T17" fmla="*/ 10 h 2291"/>
              <a:gd name="T18" fmla="*/ 231 w 3515"/>
              <a:gd name="T19" fmla="*/ 101 h 2291"/>
              <a:gd name="T20" fmla="*/ 8 w 3515"/>
              <a:gd name="T21" fmla="*/ 1873 h 2291"/>
              <a:gd name="T22" fmla="*/ 8 w 3515"/>
              <a:gd name="T23" fmla="*/ 1873 h 2291"/>
              <a:gd name="T24" fmla="*/ 103 w 3515"/>
              <a:gd name="T25" fmla="*/ 1992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15" h="2291">
                <a:moveTo>
                  <a:pt x="103" y="1992"/>
                </a:moveTo>
                <a:lnTo>
                  <a:pt x="3191" y="2284"/>
                </a:lnTo>
                <a:lnTo>
                  <a:pt x="3191" y="2284"/>
                </a:lnTo>
                <a:cubicBezTo>
                  <a:pt x="3248" y="2290"/>
                  <a:pt x="3299" y="2249"/>
                  <a:pt x="3307" y="2191"/>
                </a:cubicBezTo>
                <a:lnTo>
                  <a:pt x="3506" y="610"/>
                </a:lnTo>
                <a:lnTo>
                  <a:pt x="3506" y="610"/>
                </a:lnTo>
                <a:cubicBezTo>
                  <a:pt x="3514" y="553"/>
                  <a:pt x="3474" y="501"/>
                  <a:pt x="3417" y="492"/>
                </a:cubicBezTo>
                <a:lnTo>
                  <a:pt x="353" y="10"/>
                </a:lnTo>
                <a:lnTo>
                  <a:pt x="353" y="10"/>
                </a:lnTo>
                <a:cubicBezTo>
                  <a:pt x="294" y="0"/>
                  <a:pt x="239" y="42"/>
                  <a:pt x="231" y="101"/>
                </a:cubicBezTo>
                <a:lnTo>
                  <a:pt x="8" y="1873"/>
                </a:lnTo>
                <a:lnTo>
                  <a:pt x="8" y="1873"/>
                </a:lnTo>
                <a:cubicBezTo>
                  <a:pt x="0" y="1932"/>
                  <a:pt x="44" y="1987"/>
                  <a:pt x="103" y="19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01"/>
          <p:cNvSpPr>
            <a:spLocks noChangeArrowheads="1"/>
          </p:cNvSpPr>
          <p:nvPr/>
        </p:nvSpPr>
        <p:spPr bwMode="auto">
          <a:xfrm>
            <a:off x="10766500" y="5773258"/>
            <a:ext cx="327656" cy="327656"/>
          </a:xfrm>
          <a:custGeom>
            <a:avLst/>
            <a:gdLst>
              <a:gd name="T0" fmla="*/ 9 w 289"/>
              <a:gd name="T1" fmla="*/ 126 h 289"/>
              <a:gd name="T2" fmla="*/ 9 w 289"/>
              <a:gd name="T3" fmla="*/ 126 h 289"/>
              <a:gd name="T4" fmla="*/ 127 w 289"/>
              <a:gd name="T5" fmla="*/ 278 h 289"/>
              <a:gd name="T6" fmla="*/ 127 w 289"/>
              <a:gd name="T7" fmla="*/ 278 h 289"/>
              <a:gd name="T8" fmla="*/ 278 w 289"/>
              <a:gd name="T9" fmla="*/ 161 h 289"/>
              <a:gd name="T10" fmla="*/ 278 w 289"/>
              <a:gd name="T11" fmla="*/ 161 h 289"/>
              <a:gd name="T12" fmla="*/ 160 w 289"/>
              <a:gd name="T13" fmla="*/ 9 h 289"/>
              <a:gd name="T14" fmla="*/ 160 w 289"/>
              <a:gd name="T15" fmla="*/ 9 h 289"/>
              <a:gd name="T16" fmla="*/ 9 w 289"/>
              <a:gd name="T17" fmla="*/ 12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89">
                <a:moveTo>
                  <a:pt x="9" y="126"/>
                </a:moveTo>
                <a:lnTo>
                  <a:pt x="9" y="126"/>
                </a:lnTo>
                <a:cubicBezTo>
                  <a:pt x="0" y="201"/>
                  <a:pt x="52" y="269"/>
                  <a:pt x="127" y="278"/>
                </a:cubicBezTo>
                <a:lnTo>
                  <a:pt x="127" y="278"/>
                </a:lnTo>
                <a:cubicBezTo>
                  <a:pt x="201" y="288"/>
                  <a:pt x="269" y="235"/>
                  <a:pt x="278" y="161"/>
                </a:cubicBezTo>
                <a:lnTo>
                  <a:pt x="278" y="161"/>
                </a:lnTo>
                <a:cubicBezTo>
                  <a:pt x="288" y="86"/>
                  <a:pt x="235" y="18"/>
                  <a:pt x="160" y="9"/>
                </a:cubicBezTo>
                <a:lnTo>
                  <a:pt x="160" y="9"/>
                </a:lnTo>
                <a:cubicBezTo>
                  <a:pt x="86" y="0"/>
                  <a:pt x="19" y="52"/>
                  <a:pt x="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02"/>
          <p:cNvSpPr>
            <a:spLocks noChangeArrowheads="1"/>
          </p:cNvSpPr>
          <p:nvPr/>
        </p:nvSpPr>
        <p:spPr bwMode="auto">
          <a:xfrm>
            <a:off x="12980663" y="4472561"/>
            <a:ext cx="3877266" cy="2417708"/>
          </a:xfrm>
          <a:custGeom>
            <a:avLst/>
            <a:gdLst>
              <a:gd name="T0" fmla="*/ 3338 w 3445"/>
              <a:gd name="T1" fmla="*/ 1998 h 2147"/>
              <a:gd name="T2" fmla="*/ 239 w 3445"/>
              <a:gd name="T3" fmla="*/ 2143 h 2147"/>
              <a:gd name="T4" fmla="*/ 239 w 3445"/>
              <a:gd name="T5" fmla="*/ 2143 h 2147"/>
              <a:gd name="T6" fmla="*/ 129 w 3445"/>
              <a:gd name="T7" fmla="*/ 2045 h 2147"/>
              <a:gd name="T8" fmla="*/ 5 w 3445"/>
              <a:gd name="T9" fmla="*/ 456 h 2147"/>
              <a:gd name="T10" fmla="*/ 5 w 3445"/>
              <a:gd name="T11" fmla="*/ 456 h 2147"/>
              <a:gd name="T12" fmla="*/ 100 w 3445"/>
              <a:gd name="T13" fmla="*/ 342 h 2147"/>
              <a:gd name="T14" fmla="*/ 3183 w 3445"/>
              <a:gd name="T15" fmla="*/ 6 h 2147"/>
              <a:gd name="T16" fmla="*/ 3183 w 3445"/>
              <a:gd name="T17" fmla="*/ 6 h 2147"/>
              <a:gd name="T18" fmla="*/ 3300 w 3445"/>
              <a:gd name="T19" fmla="*/ 104 h 2147"/>
              <a:gd name="T20" fmla="*/ 3439 w 3445"/>
              <a:gd name="T21" fmla="*/ 1884 h 2147"/>
              <a:gd name="T22" fmla="*/ 3439 w 3445"/>
              <a:gd name="T23" fmla="*/ 1884 h 2147"/>
              <a:gd name="T24" fmla="*/ 3338 w 3445"/>
              <a:gd name="T25" fmla="*/ 1998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5" h="2147">
                <a:moveTo>
                  <a:pt x="3338" y="1998"/>
                </a:moveTo>
                <a:lnTo>
                  <a:pt x="239" y="2143"/>
                </a:lnTo>
                <a:lnTo>
                  <a:pt x="239" y="2143"/>
                </a:lnTo>
                <a:cubicBezTo>
                  <a:pt x="182" y="2146"/>
                  <a:pt x="133" y="2102"/>
                  <a:pt x="129" y="2045"/>
                </a:cubicBezTo>
                <a:lnTo>
                  <a:pt x="5" y="456"/>
                </a:lnTo>
                <a:lnTo>
                  <a:pt x="5" y="456"/>
                </a:lnTo>
                <a:cubicBezTo>
                  <a:pt x="0" y="399"/>
                  <a:pt x="42" y="349"/>
                  <a:pt x="100" y="342"/>
                </a:cubicBezTo>
                <a:lnTo>
                  <a:pt x="3183" y="6"/>
                </a:lnTo>
                <a:lnTo>
                  <a:pt x="3183" y="6"/>
                </a:lnTo>
                <a:cubicBezTo>
                  <a:pt x="3243" y="0"/>
                  <a:pt x="3296" y="44"/>
                  <a:pt x="3300" y="104"/>
                </a:cubicBezTo>
                <a:lnTo>
                  <a:pt x="3439" y="1884"/>
                </a:lnTo>
                <a:lnTo>
                  <a:pt x="3439" y="1884"/>
                </a:lnTo>
                <a:cubicBezTo>
                  <a:pt x="3444" y="1944"/>
                  <a:pt x="3398" y="1995"/>
                  <a:pt x="3338" y="19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04"/>
          <p:cNvSpPr>
            <a:spLocks noChangeArrowheads="1"/>
          </p:cNvSpPr>
          <p:nvPr/>
        </p:nvSpPr>
        <p:spPr bwMode="auto">
          <a:xfrm>
            <a:off x="13164347" y="5698792"/>
            <a:ext cx="317727" cy="317727"/>
          </a:xfrm>
          <a:custGeom>
            <a:avLst/>
            <a:gdLst>
              <a:gd name="T0" fmla="*/ 276 w 283"/>
              <a:gd name="T1" fmla="*/ 130 h 283"/>
              <a:gd name="T2" fmla="*/ 276 w 283"/>
              <a:gd name="T3" fmla="*/ 130 h 283"/>
              <a:gd name="T4" fmla="*/ 151 w 283"/>
              <a:gd name="T5" fmla="*/ 276 h 283"/>
              <a:gd name="T6" fmla="*/ 151 w 283"/>
              <a:gd name="T7" fmla="*/ 276 h 283"/>
              <a:gd name="T8" fmla="*/ 5 w 283"/>
              <a:gd name="T9" fmla="*/ 151 h 283"/>
              <a:gd name="T10" fmla="*/ 5 w 283"/>
              <a:gd name="T11" fmla="*/ 151 h 283"/>
              <a:gd name="T12" fmla="*/ 130 w 283"/>
              <a:gd name="T13" fmla="*/ 5 h 283"/>
              <a:gd name="T14" fmla="*/ 130 w 283"/>
              <a:gd name="T15" fmla="*/ 5 h 283"/>
              <a:gd name="T16" fmla="*/ 276 w 283"/>
              <a:gd name="T17" fmla="*/ 13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3">
                <a:moveTo>
                  <a:pt x="276" y="130"/>
                </a:moveTo>
                <a:lnTo>
                  <a:pt x="276" y="130"/>
                </a:lnTo>
                <a:cubicBezTo>
                  <a:pt x="282" y="205"/>
                  <a:pt x="226" y="270"/>
                  <a:pt x="151" y="276"/>
                </a:cubicBezTo>
                <a:lnTo>
                  <a:pt x="151" y="276"/>
                </a:lnTo>
                <a:cubicBezTo>
                  <a:pt x="77" y="282"/>
                  <a:pt x="11" y="226"/>
                  <a:pt x="5" y="151"/>
                </a:cubicBezTo>
                <a:lnTo>
                  <a:pt x="5" y="151"/>
                </a:lnTo>
                <a:cubicBezTo>
                  <a:pt x="0" y="77"/>
                  <a:pt x="55" y="11"/>
                  <a:pt x="130" y="5"/>
                </a:cubicBezTo>
                <a:lnTo>
                  <a:pt x="130" y="5"/>
                </a:lnTo>
                <a:cubicBezTo>
                  <a:pt x="205" y="0"/>
                  <a:pt x="270" y="56"/>
                  <a:pt x="27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05"/>
          <p:cNvSpPr>
            <a:spLocks noChangeArrowheads="1"/>
          </p:cNvSpPr>
          <p:nvPr/>
        </p:nvSpPr>
        <p:spPr bwMode="auto">
          <a:xfrm>
            <a:off x="18451531" y="4179658"/>
            <a:ext cx="4125490" cy="2983657"/>
          </a:xfrm>
          <a:custGeom>
            <a:avLst/>
            <a:gdLst>
              <a:gd name="T0" fmla="*/ 94 w 3663"/>
              <a:gd name="T1" fmla="*/ 1951 h 2651"/>
              <a:gd name="T2" fmla="*/ 3119 w 3663"/>
              <a:gd name="T3" fmla="*/ 2638 h 2651"/>
              <a:gd name="T4" fmla="*/ 3119 w 3663"/>
              <a:gd name="T5" fmla="*/ 2638 h 2651"/>
              <a:gd name="T6" fmla="*/ 3246 w 3663"/>
              <a:gd name="T7" fmla="*/ 2560 h 2651"/>
              <a:gd name="T8" fmla="*/ 3647 w 3663"/>
              <a:gd name="T9" fmla="*/ 1018 h 2651"/>
              <a:gd name="T10" fmla="*/ 3647 w 3663"/>
              <a:gd name="T11" fmla="*/ 1018 h 2651"/>
              <a:gd name="T12" fmla="*/ 3574 w 3663"/>
              <a:gd name="T13" fmla="*/ 889 h 2651"/>
              <a:gd name="T14" fmla="*/ 598 w 3663"/>
              <a:gd name="T15" fmla="*/ 16 h 2651"/>
              <a:gd name="T16" fmla="*/ 598 w 3663"/>
              <a:gd name="T17" fmla="*/ 16 h 2651"/>
              <a:gd name="T18" fmla="*/ 464 w 3663"/>
              <a:gd name="T19" fmla="*/ 92 h 2651"/>
              <a:gd name="T20" fmla="*/ 15 w 3663"/>
              <a:gd name="T21" fmla="*/ 1820 h 2651"/>
              <a:gd name="T22" fmla="*/ 15 w 3663"/>
              <a:gd name="T23" fmla="*/ 1820 h 2651"/>
              <a:gd name="T24" fmla="*/ 94 w 3663"/>
              <a:gd name="T25" fmla="*/ 1951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63" h="2651">
                <a:moveTo>
                  <a:pt x="94" y="1951"/>
                </a:moveTo>
                <a:lnTo>
                  <a:pt x="3119" y="2638"/>
                </a:lnTo>
                <a:lnTo>
                  <a:pt x="3119" y="2638"/>
                </a:lnTo>
                <a:cubicBezTo>
                  <a:pt x="3175" y="2650"/>
                  <a:pt x="3231" y="2616"/>
                  <a:pt x="3246" y="2560"/>
                </a:cubicBezTo>
                <a:lnTo>
                  <a:pt x="3647" y="1018"/>
                </a:lnTo>
                <a:lnTo>
                  <a:pt x="3647" y="1018"/>
                </a:lnTo>
                <a:cubicBezTo>
                  <a:pt x="3662" y="962"/>
                  <a:pt x="3629" y="905"/>
                  <a:pt x="3574" y="889"/>
                </a:cubicBezTo>
                <a:lnTo>
                  <a:pt x="598" y="16"/>
                </a:lnTo>
                <a:lnTo>
                  <a:pt x="598" y="16"/>
                </a:lnTo>
                <a:cubicBezTo>
                  <a:pt x="539" y="0"/>
                  <a:pt x="480" y="34"/>
                  <a:pt x="464" y="92"/>
                </a:cubicBezTo>
                <a:lnTo>
                  <a:pt x="15" y="1820"/>
                </a:lnTo>
                <a:lnTo>
                  <a:pt x="15" y="1820"/>
                </a:lnTo>
                <a:cubicBezTo>
                  <a:pt x="0" y="1878"/>
                  <a:pt x="36" y="1937"/>
                  <a:pt x="94" y="19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7"/>
          <p:cNvSpPr>
            <a:spLocks noChangeArrowheads="1"/>
          </p:cNvSpPr>
          <p:nvPr/>
        </p:nvSpPr>
        <p:spPr bwMode="auto">
          <a:xfrm>
            <a:off x="21901851" y="5956946"/>
            <a:ext cx="337585" cy="337585"/>
          </a:xfrm>
          <a:custGeom>
            <a:avLst/>
            <a:gdLst>
              <a:gd name="T0" fmla="*/ 19 w 302"/>
              <a:gd name="T1" fmla="*/ 116 h 302"/>
              <a:gd name="T2" fmla="*/ 19 w 302"/>
              <a:gd name="T3" fmla="*/ 116 h 302"/>
              <a:gd name="T4" fmla="*/ 116 w 302"/>
              <a:gd name="T5" fmla="*/ 282 h 302"/>
              <a:gd name="T6" fmla="*/ 116 w 302"/>
              <a:gd name="T7" fmla="*/ 282 h 302"/>
              <a:gd name="T8" fmla="*/ 282 w 302"/>
              <a:gd name="T9" fmla="*/ 184 h 302"/>
              <a:gd name="T10" fmla="*/ 282 w 302"/>
              <a:gd name="T11" fmla="*/ 184 h 302"/>
              <a:gd name="T12" fmla="*/ 184 w 302"/>
              <a:gd name="T13" fmla="*/ 19 h 302"/>
              <a:gd name="T14" fmla="*/ 184 w 302"/>
              <a:gd name="T15" fmla="*/ 19 h 302"/>
              <a:gd name="T16" fmla="*/ 19 w 302"/>
              <a:gd name="T17" fmla="*/ 11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302">
                <a:moveTo>
                  <a:pt x="19" y="116"/>
                </a:moveTo>
                <a:lnTo>
                  <a:pt x="19" y="116"/>
                </a:lnTo>
                <a:cubicBezTo>
                  <a:pt x="0" y="189"/>
                  <a:pt x="44" y="263"/>
                  <a:pt x="116" y="282"/>
                </a:cubicBezTo>
                <a:lnTo>
                  <a:pt x="116" y="282"/>
                </a:lnTo>
                <a:cubicBezTo>
                  <a:pt x="189" y="301"/>
                  <a:pt x="263" y="257"/>
                  <a:pt x="282" y="184"/>
                </a:cubicBezTo>
                <a:lnTo>
                  <a:pt x="282" y="184"/>
                </a:lnTo>
                <a:cubicBezTo>
                  <a:pt x="301" y="112"/>
                  <a:pt x="257" y="38"/>
                  <a:pt x="184" y="19"/>
                </a:cubicBezTo>
                <a:lnTo>
                  <a:pt x="184" y="19"/>
                </a:lnTo>
                <a:cubicBezTo>
                  <a:pt x="112" y="0"/>
                  <a:pt x="38" y="44"/>
                  <a:pt x="19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84"/>
          <p:cNvSpPr>
            <a:spLocks noChangeArrowheads="1"/>
          </p:cNvSpPr>
          <p:nvPr/>
        </p:nvSpPr>
        <p:spPr bwMode="auto">
          <a:xfrm>
            <a:off x="11024653" y="5882477"/>
            <a:ext cx="253187" cy="79432"/>
          </a:xfrm>
          <a:custGeom>
            <a:avLst/>
            <a:gdLst>
              <a:gd name="T0" fmla="*/ 21 w 223"/>
              <a:gd name="T1" fmla="*/ 47 h 71"/>
              <a:gd name="T2" fmla="*/ 196 w 223"/>
              <a:gd name="T3" fmla="*/ 69 h 71"/>
              <a:gd name="T4" fmla="*/ 196 w 223"/>
              <a:gd name="T5" fmla="*/ 69 h 71"/>
              <a:gd name="T6" fmla="*/ 221 w 223"/>
              <a:gd name="T7" fmla="*/ 49 h 71"/>
              <a:gd name="T8" fmla="*/ 221 w 223"/>
              <a:gd name="T9" fmla="*/ 49 h 71"/>
              <a:gd name="T10" fmla="*/ 201 w 223"/>
              <a:gd name="T11" fmla="*/ 23 h 71"/>
              <a:gd name="T12" fmla="*/ 27 w 223"/>
              <a:gd name="T13" fmla="*/ 1 h 71"/>
              <a:gd name="T14" fmla="*/ 27 w 223"/>
              <a:gd name="T15" fmla="*/ 1 h 71"/>
              <a:gd name="T16" fmla="*/ 2 w 223"/>
              <a:gd name="T17" fmla="*/ 21 h 71"/>
              <a:gd name="T18" fmla="*/ 2 w 223"/>
              <a:gd name="T19" fmla="*/ 21 h 71"/>
              <a:gd name="T20" fmla="*/ 21 w 223"/>
              <a:gd name="T21" fmla="*/ 4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71">
                <a:moveTo>
                  <a:pt x="21" y="47"/>
                </a:moveTo>
                <a:lnTo>
                  <a:pt x="196" y="69"/>
                </a:lnTo>
                <a:lnTo>
                  <a:pt x="196" y="69"/>
                </a:lnTo>
                <a:cubicBezTo>
                  <a:pt x="208" y="70"/>
                  <a:pt x="220" y="62"/>
                  <a:pt x="221" y="49"/>
                </a:cubicBezTo>
                <a:lnTo>
                  <a:pt x="221" y="49"/>
                </a:lnTo>
                <a:cubicBezTo>
                  <a:pt x="222" y="36"/>
                  <a:pt x="213" y="25"/>
                  <a:pt x="201" y="23"/>
                </a:cubicBezTo>
                <a:lnTo>
                  <a:pt x="27" y="1"/>
                </a:lnTo>
                <a:lnTo>
                  <a:pt x="27" y="1"/>
                </a:lnTo>
                <a:cubicBezTo>
                  <a:pt x="15" y="0"/>
                  <a:pt x="3" y="9"/>
                  <a:pt x="2" y="21"/>
                </a:cubicBezTo>
                <a:lnTo>
                  <a:pt x="2" y="21"/>
                </a:lnTo>
                <a:cubicBezTo>
                  <a:pt x="0" y="34"/>
                  <a:pt x="9" y="45"/>
                  <a:pt x="21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85"/>
          <p:cNvSpPr>
            <a:spLocks noChangeArrowheads="1"/>
          </p:cNvSpPr>
          <p:nvPr/>
        </p:nvSpPr>
        <p:spPr bwMode="auto">
          <a:xfrm>
            <a:off x="11014724" y="5956946"/>
            <a:ext cx="253187" cy="79432"/>
          </a:xfrm>
          <a:custGeom>
            <a:avLst/>
            <a:gdLst>
              <a:gd name="T0" fmla="*/ 22 w 224"/>
              <a:gd name="T1" fmla="*/ 47 h 72"/>
              <a:gd name="T2" fmla="*/ 196 w 224"/>
              <a:gd name="T3" fmla="*/ 69 h 72"/>
              <a:gd name="T4" fmla="*/ 196 w 224"/>
              <a:gd name="T5" fmla="*/ 69 h 72"/>
              <a:gd name="T6" fmla="*/ 221 w 224"/>
              <a:gd name="T7" fmla="*/ 49 h 72"/>
              <a:gd name="T8" fmla="*/ 221 w 224"/>
              <a:gd name="T9" fmla="*/ 49 h 72"/>
              <a:gd name="T10" fmla="*/ 202 w 224"/>
              <a:gd name="T11" fmla="*/ 24 h 72"/>
              <a:gd name="T12" fmla="*/ 27 w 224"/>
              <a:gd name="T13" fmla="*/ 2 h 72"/>
              <a:gd name="T14" fmla="*/ 27 w 224"/>
              <a:gd name="T15" fmla="*/ 2 h 72"/>
              <a:gd name="T16" fmla="*/ 2 w 224"/>
              <a:gd name="T17" fmla="*/ 22 h 72"/>
              <a:gd name="T18" fmla="*/ 2 w 224"/>
              <a:gd name="T19" fmla="*/ 22 h 72"/>
              <a:gd name="T20" fmla="*/ 22 w 224"/>
              <a:gd name="T21" fmla="*/ 4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72">
                <a:moveTo>
                  <a:pt x="22" y="47"/>
                </a:moveTo>
                <a:lnTo>
                  <a:pt x="196" y="69"/>
                </a:lnTo>
                <a:lnTo>
                  <a:pt x="196" y="69"/>
                </a:lnTo>
                <a:cubicBezTo>
                  <a:pt x="208" y="71"/>
                  <a:pt x="219" y="62"/>
                  <a:pt x="221" y="49"/>
                </a:cubicBezTo>
                <a:lnTo>
                  <a:pt x="221" y="49"/>
                </a:lnTo>
                <a:cubicBezTo>
                  <a:pt x="223" y="37"/>
                  <a:pt x="214" y="25"/>
                  <a:pt x="202" y="24"/>
                </a:cubicBezTo>
                <a:lnTo>
                  <a:pt x="27" y="2"/>
                </a:lnTo>
                <a:lnTo>
                  <a:pt x="27" y="2"/>
                </a:lnTo>
                <a:cubicBezTo>
                  <a:pt x="15" y="0"/>
                  <a:pt x="3" y="10"/>
                  <a:pt x="2" y="22"/>
                </a:cubicBezTo>
                <a:lnTo>
                  <a:pt x="2" y="22"/>
                </a:lnTo>
                <a:cubicBezTo>
                  <a:pt x="0" y="34"/>
                  <a:pt x="9" y="46"/>
                  <a:pt x="22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86"/>
          <p:cNvSpPr>
            <a:spLocks noChangeArrowheads="1"/>
          </p:cNvSpPr>
          <p:nvPr/>
        </p:nvSpPr>
        <p:spPr bwMode="auto">
          <a:xfrm>
            <a:off x="12970734" y="5803045"/>
            <a:ext cx="253187" cy="69503"/>
          </a:xfrm>
          <a:custGeom>
            <a:avLst/>
            <a:gdLst>
              <a:gd name="T0" fmla="*/ 200 w 223"/>
              <a:gd name="T1" fmla="*/ 46 h 61"/>
              <a:gd name="T2" fmla="*/ 25 w 223"/>
              <a:gd name="T3" fmla="*/ 60 h 61"/>
              <a:gd name="T4" fmla="*/ 25 w 223"/>
              <a:gd name="T5" fmla="*/ 60 h 61"/>
              <a:gd name="T6" fmla="*/ 1 w 223"/>
              <a:gd name="T7" fmla="*/ 39 h 61"/>
              <a:gd name="T8" fmla="*/ 1 w 223"/>
              <a:gd name="T9" fmla="*/ 39 h 61"/>
              <a:gd name="T10" fmla="*/ 22 w 223"/>
              <a:gd name="T11" fmla="*/ 15 h 61"/>
              <a:gd name="T12" fmla="*/ 197 w 223"/>
              <a:gd name="T13" fmla="*/ 1 h 61"/>
              <a:gd name="T14" fmla="*/ 197 w 223"/>
              <a:gd name="T15" fmla="*/ 1 h 61"/>
              <a:gd name="T16" fmla="*/ 221 w 223"/>
              <a:gd name="T17" fmla="*/ 22 h 61"/>
              <a:gd name="T18" fmla="*/ 221 w 223"/>
              <a:gd name="T19" fmla="*/ 22 h 61"/>
              <a:gd name="T20" fmla="*/ 200 w 223"/>
              <a:gd name="T2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61">
                <a:moveTo>
                  <a:pt x="200" y="46"/>
                </a:moveTo>
                <a:lnTo>
                  <a:pt x="25" y="60"/>
                </a:lnTo>
                <a:lnTo>
                  <a:pt x="25" y="60"/>
                </a:lnTo>
                <a:cubicBezTo>
                  <a:pt x="13" y="60"/>
                  <a:pt x="2" y="51"/>
                  <a:pt x="1" y="39"/>
                </a:cubicBezTo>
                <a:lnTo>
                  <a:pt x="1" y="39"/>
                </a:lnTo>
                <a:cubicBezTo>
                  <a:pt x="0" y="26"/>
                  <a:pt x="9" y="16"/>
                  <a:pt x="22" y="15"/>
                </a:cubicBezTo>
                <a:lnTo>
                  <a:pt x="197" y="1"/>
                </a:lnTo>
                <a:lnTo>
                  <a:pt x="197" y="1"/>
                </a:lnTo>
                <a:cubicBezTo>
                  <a:pt x="209" y="0"/>
                  <a:pt x="220" y="9"/>
                  <a:pt x="221" y="22"/>
                </a:cubicBezTo>
                <a:lnTo>
                  <a:pt x="221" y="22"/>
                </a:lnTo>
                <a:cubicBezTo>
                  <a:pt x="222" y="34"/>
                  <a:pt x="213" y="45"/>
                  <a:pt x="200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87"/>
          <p:cNvSpPr>
            <a:spLocks noChangeArrowheads="1"/>
          </p:cNvSpPr>
          <p:nvPr/>
        </p:nvSpPr>
        <p:spPr bwMode="auto">
          <a:xfrm>
            <a:off x="12975696" y="5882477"/>
            <a:ext cx="253191" cy="69503"/>
          </a:xfrm>
          <a:custGeom>
            <a:avLst/>
            <a:gdLst>
              <a:gd name="T0" fmla="*/ 201 w 223"/>
              <a:gd name="T1" fmla="*/ 46 h 62"/>
              <a:gd name="T2" fmla="*/ 25 w 223"/>
              <a:gd name="T3" fmla="*/ 59 h 62"/>
              <a:gd name="T4" fmla="*/ 25 w 223"/>
              <a:gd name="T5" fmla="*/ 59 h 62"/>
              <a:gd name="T6" fmla="*/ 1 w 223"/>
              <a:gd name="T7" fmla="*/ 39 h 62"/>
              <a:gd name="T8" fmla="*/ 1 w 223"/>
              <a:gd name="T9" fmla="*/ 39 h 62"/>
              <a:gd name="T10" fmla="*/ 22 w 223"/>
              <a:gd name="T11" fmla="*/ 14 h 62"/>
              <a:gd name="T12" fmla="*/ 197 w 223"/>
              <a:gd name="T13" fmla="*/ 1 h 62"/>
              <a:gd name="T14" fmla="*/ 197 w 223"/>
              <a:gd name="T15" fmla="*/ 1 h 62"/>
              <a:gd name="T16" fmla="*/ 222 w 223"/>
              <a:gd name="T17" fmla="*/ 22 h 62"/>
              <a:gd name="T18" fmla="*/ 222 w 223"/>
              <a:gd name="T19" fmla="*/ 22 h 62"/>
              <a:gd name="T20" fmla="*/ 201 w 223"/>
              <a:gd name="T21" fmla="*/ 4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62">
                <a:moveTo>
                  <a:pt x="201" y="46"/>
                </a:moveTo>
                <a:lnTo>
                  <a:pt x="25" y="59"/>
                </a:lnTo>
                <a:lnTo>
                  <a:pt x="25" y="59"/>
                </a:lnTo>
                <a:cubicBezTo>
                  <a:pt x="13" y="61"/>
                  <a:pt x="2" y="51"/>
                  <a:pt x="1" y="39"/>
                </a:cubicBezTo>
                <a:lnTo>
                  <a:pt x="1" y="39"/>
                </a:lnTo>
                <a:cubicBezTo>
                  <a:pt x="0" y="27"/>
                  <a:pt x="10" y="16"/>
                  <a:pt x="22" y="14"/>
                </a:cubicBezTo>
                <a:lnTo>
                  <a:pt x="197" y="1"/>
                </a:lnTo>
                <a:lnTo>
                  <a:pt x="197" y="1"/>
                </a:lnTo>
                <a:cubicBezTo>
                  <a:pt x="209" y="0"/>
                  <a:pt x="220" y="9"/>
                  <a:pt x="222" y="22"/>
                </a:cubicBezTo>
                <a:lnTo>
                  <a:pt x="222" y="22"/>
                </a:lnTo>
                <a:cubicBezTo>
                  <a:pt x="222" y="34"/>
                  <a:pt x="213" y="45"/>
                  <a:pt x="201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88"/>
          <p:cNvSpPr>
            <a:spLocks noChangeArrowheads="1"/>
          </p:cNvSpPr>
          <p:nvPr/>
        </p:nvSpPr>
        <p:spPr bwMode="auto">
          <a:xfrm>
            <a:off x="22184828" y="6095951"/>
            <a:ext cx="248225" cy="109219"/>
          </a:xfrm>
          <a:custGeom>
            <a:avLst/>
            <a:gdLst>
              <a:gd name="T0" fmla="*/ 19 w 221"/>
              <a:gd name="T1" fmla="*/ 47 h 96"/>
              <a:gd name="T2" fmla="*/ 189 w 221"/>
              <a:gd name="T3" fmla="*/ 92 h 96"/>
              <a:gd name="T4" fmla="*/ 189 w 221"/>
              <a:gd name="T5" fmla="*/ 92 h 96"/>
              <a:gd name="T6" fmla="*/ 217 w 221"/>
              <a:gd name="T7" fmla="*/ 75 h 96"/>
              <a:gd name="T8" fmla="*/ 217 w 221"/>
              <a:gd name="T9" fmla="*/ 75 h 96"/>
              <a:gd name="T10" fmla="*/ 200 w 221"/>
              <a:gd name="T11" fmla="*/ 47 h 96"/>
              <a:gd name="T12" fmla="*/ 31 w 221"/>
              <a:gd name="T13" fmla="*/ 4 h 96"/>
              <a:gd name="T14" fmla="*/ 31 w 221"/>
              <a:gd name="T15" fmla="*/ 4 h 96"/>
              <a:gd name="T16" fmla="*/ 3 w 221"/>
              <a:gd name="T17" fmla="*/ 19 h 96"/>
              <a:gd name="T18" fmla="*/ 3 w 221"/>
              <a:gd name="T19" fmla="*/ 19 h 96"/>
              <a:gd name="T20" fmla="*/ 19 w 221"/>
              <a:gd name="T21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96">
                <a:moveTo>
                  <a:pt x="19" y="47"/>
                </a:moveTo>
                <a:lnTo>
                  <a:pt x="189" y="92"/>
                </a:lnTo>
                <a:lnTo>
                  <a:pt x="189" y="92"/>
                </a:lnTo>
                <a:cubicBezTo>
                  <a:pt x="201" y="95"/>
                  <a:pt x="213" y="87"/>
                  <a:pt x="217" y="75"/>
                </a:cubicBezTo>
                <a:lnTo>
                  <a:pt x="217" y="75"/>
                </a:lnTo>
                <a:cubicBezTo>
                  <a:pt x="220" y="63"/>
                  <a:pt x="213" y="51"/>
                  <a:pt x="200" y="47"/>
                </a:cubicBezTo>
                <a:lnTo>
                  <a:pt x="31" y="4"/>
                </a:lnTo>
                <a:lnTo>
                  <a:pt x="31" y="4"/>
                </a:lnTo>
                <a:cubicBezTo>
                  <a:pt x="18" y="0"/>
                  <a:pt x="6" y="7"/>
                  <a:pt x="3" y="19"/>
                </a:cubicBezTo>
                <a:lnTo>
                  <a:pt x="3" y="19"/>
                </a:lnTo>
                <a:cubicBezTo>
                  <a:pt x="0" y="32"/>
                  <a:pt x="7" y="44"/>
                  <a:pt x="19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89"/>
          <p:cNvSpPr>
            <a:spLocks noChangeArrowheads="1"/>
          </p:cNvSpPr>
          <p:nvPr/>
        </p:nvSpPr>
        <p:spPr bwMode="auto">
          <a:xfrm>
            <a:off x="22164970" y="6170417"/>
            <a:ext cx="248225" cy="109219"/>
          </a:xfrm>
          <a:custGeom>
            <a:avLst/>
            <a:gdLst>
              <a:gd name="T0" fmla="*/ 20 w 222"/>
              <a:gd name="T1" fmla="*/ 47 h 95"/>
              <a:gd name="T2" fmla="*/ 189 w 222"/>
              <a:gd name="T3" fmla="*/ 91 h 95"/>
              <a:gd name="T4" fmla="*/ 189 w 222"/>
              <a:gd name="T5" fmla="*/ 91 h 95"/>
              <a:gd name="T6" fmla="*/ 217 w 222"/>
              <a:gd name="T7" fmla="*/ 75 h 95"/>
              <a:gd name="T8" fmla="*/ 217 w 222"/>
              <a:gd name="T9" fmla="*/ 75 h 95"/>
              <a:gd name="T10" fmla="*/ 201 w 222"/>
              <a:gd name="T11" fmla="*/ 47 h 95"/>
              <a:gd name="T12" fmla="*/ 31 w 222"/>
              <a:gd name="T13" fmla="*/ 3 h 95"/>
              <a:gd name="T14" fmla="*/ 31 w 222"/>
              <a:gd name="T15" fmla="*/ 3 h 95"/>
              <a:gd name="T16" fmla="*/ 3 w 222"/>
              <a:gd name="T17" fmla="*/ 19 h 95"/>
              <a:gd name="T18" fmla="*/ 3 w 222"/>
              <a:gd name="T19" fmla="*/ 19 h 95"/>
              <a:gd name="T20" fmla="*/ 20 w 222"/>
              <a:gd name="T21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2" h="95">
                <a:moveTo>
                  <a:pt x="20" y="47"/>
                </a:moveTo>
                <a:lnTo>
                  <a:pt x="189" y="91"/>
                </a:lnTo>
                <a:lnTo>
                  <a:pt x="189" y="91"/>
                </a:lnTo>
                <a:cubicBezTo>
                  <a:pt x="201" y="94"/>
                  <a:pt x="214" y="87"/>
                  <a:pt x="217" y="75"/>
                </a:cubicBezTo>
                <a:lnTo>
                  <a:pt x="217" y="75"/>
                </a:lnTo>
                <a:cubicBezTo>
                  <a:pt x="221" y="63"/>
                  <a:pt x="213" y="51"/>
                  <a:pt x="201" y="47"/>
                </a:cubicBezTo>
                <a:lnTo>
                  <a:pt x="31" y="3"/>
                </a:lnTo>
                <a:lnTo>
                  <a:pt x="31" y="3"/>
                </a:lnTo>
                <a:cubicBezTo>
                  <a:pt x="19" y="0"/>
                  <a:pt x="6" y="7"/>
                  <a:pt x="3" y="19"/>
                </a:cubicBezTo>
                <a:lnTo>
                  <a:pt x="3" y="19"/>
                </a:lnTo>
                <a:cubicBezTo>
                  <a:pt x="0" y="31"/>
                  <a:pt x="8" y="44"/>
                  <a:pt x="20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90"/>
          <p:cNvSpPr>
            <a:spLocks noChangeArrowheads="1"/>
          </p:cNvSpPr>
          <p:nvPr/>
        </p:nvSpPr>
        <p:spPr bwMode="auto">
          <a:xfrm>
            <a:off x="10121116" y="5927159"/>
            <a:ext cx="1722677" cy="2720541"/>
          </a:xfrm>
          <a:custGeom>
            <a:avLst/>
            <a:gdLst>
              <a:gd name="T0" fmla="*/ 954 w 1531"/>
              <a:gd name="T1" fmla="*/ 0 h 2417"/>
              <a:gd name="T2" fmla="*/ 954 w 1531"/>
              <a:gd name="T3" fmla="*/ 0 h 2417"/>
              <a:gd name="T4" fmla="*/ 1464 w 1531"/>
              <a:gd name="T5" fmla="*/ 733 h 2417"/>
              <a:gd name="T6" fmla="*/ 1464 w 1531"/>
              <a:gd name="T7" fmla="*/ 733 h 2417"/>
              <a:gd name="T8" fmla="*/ 1181 w 1531"/>
              <a:gd name="T9" fmla="*/ 1544 h 2417"/>
              <a:gd name="T10" fmla="*/ 1181 w 1531"/>
              <a:gd name="T11" fmla="*/ 1544 h 2417"/>
              <a:gd name="T12" fmla="*/ 152 w 1531"/>
              <a:gd name="T13" fmla="*/ 1950 h 2417"/>
              <a:gd name="T14" fmla="*/ 152 w 1531"/>
              <a:gd name="T15" fmla="*/ 1950 h 2417"/>
              <a:gd name="T16" fmla="*/ 18 w 1531"/>
              <a:gd name="T17" fmla="*/ 2416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1" h="2417">
                <a:moveTo>
                  <a:pt x="954" y="0"/>
                </a:moveTo>
                <a:lnTo>
                  <a:pt x="954" y="0"/>
                </a:lnTo>
                <a:cubicBezTo>
                  <a:pt x="1193" y="187"/>
                  <a:pt x="1397" y="437"/>
                  <a:pt x="1464" y="733"/>
                </a:cubicBezTo>
                <a:lnTo>
                  <a:pt x="1464" y="733"/>
                </a:lnTo>
                <a:cubicBezTo>
                  <a:pt x="1530" y="1030"/>
                  <a:pt x="1434" y="1374"/>
                  <a:pt x="1181" y="1544"/>
                </a:cubicBezTo>
                <a:lnTo>
                  <a:pt x="1181" y="1544"/>
                </a:lnTo>
                <a:cubicBezTo>
                  <a:pt x="871" y="1753"/>
                  <a:pt x="401" y="1671"/>
                  <a:pt x="152" y="1950"/>
                </a:cubicBezTo>
                <a:lnTo>
                  <a:pt x="152" y="1950"/>
                </a:lnTo>
                <a:cubicBezTo>
                  <a:pt x="41" y="2075"/>
                  <a:pt x="0" y="2250"/>
                  <a:pt x="18" y="241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Freeform 391"/>
          <p:cNvSpPr>
            <a:spLocks noChangeArrowheads="1"/>
          </p:cNvSpPr>
          <p:nvPr/>
        </p:nvSpPr>
        <p:spPr bwMode="auto">
          <a:xfrm>
            <a:off x="3250261" y="10231371"/>
            <a:ext cx="1583671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93"/>
          <p:cNvSpPr>
            <a:spLocks noChangeArrowheads="1"/>
          </p:cNvSpPr>
          <p:nvPr/>
        </p:nvSpPr>
        <p:spPr bwMode="auto">
          <a:xfrm>
            <a:off x="8691343" y="10231371"/>
            <a:ext cx="1583671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95"/>
          <p:cNvSpPr>
            <a:spLocks noChangeArrowheads="1"/>
          </p:cNvSpPr>
          <p:nvPr/>
        </p:nvSpPr>
        <p:spPr bwMode="auto">
          <a:xfrm>
            <a:off x="14132424" y="10231371"/>
            <a:ext cx="1583671" cy="1583674"/>
          </a:xfrm>
          <a:custGeom>
            <a:avLst/>
            <a:gdLst>
              <a:gd name="T0" fmla="*/ 1405 w 1406"/>
              <a:gd name="T1" fmla="*/ 702 h 1406"/>
              <a:gd name="T2" fmla="*/ 1405 w 1406"/>
              <a:gd name="T3" fmla="*/ 702 h 1406"/>
              <a:gd name="T4" fmla="*/ 702 w 1406"/>
              <a:gd name="T5" fmla="*/ 1405 h 1406"/>
              <a:gd name="T6" fmla="*/ 702 w 1406"/>
              <a:gd name="T7" fmla="*/ 1405 h 1406"/>
              <a:gd name="T8" fmla="*/ 0 w 1406"/>
              <a:gd name="T9" fmla="*/ 702 h 1406"/>
              <a:gd name="T10" fmla="*/ 0 w 1406"/>
              <a:gd name="T11" fmla="*/ 702 h 1406"/>
              <a:gd name="T12" fmla="*/ 702 w 1406"/>
              <a:gd name="T13" fmla="*/ 0 h 1406"/>
              <a:gd name="T14" fmla="*/ 702 w 1406"/>
              <a:gd name="T15" fmla="*/ 0 h 1406"/>
              <a:gd name="T16" fmla="*/ 1405 w 1406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406">
                <a:moveTo>
                  <a:pt x="1405" y="702"/>
                </a:moveTo>
                <a:lnTo>
                  <a:pt x="1405" y="702"/>
                </a:lnTo>
                <a:cubicBezTo>
                  <a:pt x="1405" y="1090"/>
                  <a:pt x="1091" y="1405"/>
                  <a:pt x="702" y="1405"/>
                </a:cubicBezTo>
                <a:lnTo>
                  <a:pt x="702" y="1405"/>
                </a:lnTo>
                <a:cubicBezTo>
                  <a:pt x="315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5" y="0"/>
                  <a:pt x="702" y="0"/>
                </a:cubicBezTo>
                <a:lnTo>
                  <a:pt x="702" y="0"/>
                </a:lnTo>
                <a:cubicBezTo>
                  <a:pt x="1091" y="0"/>
                  <a:pt x="1405" y="314"/>
                  <a:pt x="1405" y="70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98"/>
          <p:cNvSpPr>
            <a:spLocks noChangeArrowheads="1"/>
          </p:cNvSpPr>
          <p:nvPr/>
        </p:nvSpPr>
        <p:spPr bwMode="auto">
          <a:xfrm>
            <a:off x="19578469" y="10231371"/>
            <a:ext cx="1583674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99"/>
          <p:cNvSpPr>
            <a:spLocks noChangeArrowheads="1"/>
          </p:cNvSpPr>
          <p:nvPr/>
        </p:nvSpPr>
        <p:spPr bwMode="auto">
          <a:xfrm>
            <a:off x="3821176" y="10593780"/>
            <a:ext cx="446804" cy="655313"/>
          </a:xfrm>
          <a:custGeom>
            <a:avLst/>
            <a:gdLst>
              <a:gd name="T0" fmla="*/ 173 w 395"/>
              <a:gd name="T1" fmla="*/ 573 h 584"/>
              <a:gd name="T2" fmla="*/ 173 w 395"/>
              <a:gd name="T3" fmla="*/ 573 h 584"/>
              <a:gd name="T4" fmla="*/ 175 w 395"/>
              <a:gd name="T5" fmla="*/ 574 h 584"/>
              <a:gd name="T6" fmla="*/ 175 w 395"/>
              <a:gd name="T7" fmla="*/ 574 h 584"/>
              <a:gd name="T8" fmla="*/ 175 w 395"/>
              <a:gd name="T9" fmla="*/ 575 h 584"/>
              <a:gd name="T10" fmla="*/ 175 w 395"/>
              <a:gd name="T11" fmla="*/ 575 h 584"/>
              <a:gd name="T12" fmla="*/ 178 w 395"/>
              <a:gd name="T13" fmla="*/ 577 h 584"/>
              <a:gd name="T14" fmla="*/ 178 w 395"/>
              <a:gd name="T15" fmla="*/ 577 h 584"/>
              <a:gd name="T16" fmla="*/ 179 w 395"/>
              <a:gd name="T17" fmla="*/ 577 h 584"/>
              <a:gd name="T18" fmla="*/ 179 w 395"/>
              <a:gd name="T19" fmla="*/ 577 h 584"/>
              <a:gd name="T20" fmla="*/ 180 w 395"/>
              <a:gd name="T21" fmla="*/ 578 h 584"/>
              <a:gd name="T22" fmla="*/ 180 w 395"/>
              <a:gd name="T23" fmla="*/ 578 h 584"/>
              <a:gd name="T24" fmla="*/ 181 w 395"/>
              <a:gd name="T25" fmla="*/ 579 h 584"/>
              <a:gd name="T26" fmla="*/ 181 w 395"/>
              <a:gd name="T27" fmla="*/ 579 h 584"/>
              <a:gd name="T28" fmla="*/ 184 w 395"/>
              <a:gd name="T29" fmla="*/ 580 h 584"/>
              <a:gd name="T30" fmla="*/ 184 w 395"/>
              <a:gd name="T31" fmla="*/ 580 h 584"/>
              <a:gd name="T32" fmla="*/ 184 w 395"/>
              <a:gd name="T33" fmla="*/ 580 h 584"/>
              <a:gd name="T34" fmla="*/ 184 w 395"/>
              <a:gd name="T35" fmla="*/ 580 h 584"/>
              <a:gd name="T36" fmla="*/ 186 w 395"/>
              <a:gd name="T37" fmla="*/ 581 h 584"/>
              <a:gd name="T38" fmla="*/ 186 w 395"/>
              <a:gd name="T39" fmla="*/ 581 h 584"/>
              <a:gd name="T40" fmla="*/ 187 w 395"/>
              <a:gd name="T41" fmla="*/ 581 h 584"/>
              <a:gd name="T42" fmla="*/ 187 w 395"/>
              <a:gd name="T43" fmla="*/ 581 h 584"/>
              <a:gd name="T44" fmla="*/ 190 w 395"/>
              <a:gd name="T45" fmla="*/ 582 h 584"/>
              <a:gd name="T46" fmla="*/ 190 w 395"/>
              <a:gd name="T47" fmla="*/ 582 h 584"/>
              <a:gd name="T48" fmla="*/ 190 w 395"/>
              <a:gd name="T49" fmla="*/ 582 h 584"/>
              <a:gd name="T50" fmla="*/ 197 w 395"/>
              <a:gd name="T51" fmla="*/ 583 h 584"/>
              <a:gd name="T52" fmla="*/ 197 w 395"/>
              <a:gd name="T53" fmla="*/ 583 h 584"/>
              <a:gd name="T54" fmla="*/ 221 w 395"/>
              <a:gd name="T55" fmla="*/ 573 h 584"/>
              <a:gd name="T56" fmla="*/ 381 w 395"/>
              <a:gd name="T57" fmla="*/ 412 h 584"/>
              <a:gd name="T58" fmla="*/ 381 w 395"/>
              <a:gd name="T59" fmla="*/ 412 h 584"/>
              <a:gd name="T60" fmla="*/ 381 w 395"/>
              <a:gd name="T61" fmla="*/ 365 h 584"/>
              <a:gd name="T62" fmla="*/ 381 w 395"/>
              <a:gd name="T63" fmla="*/ 365 h 584"/>
              <a:gd name="T64" fmla="*/ 333 w 395"/>
              <a:gd name="T65" fmla="*/ 365 h 584"/>
              <a:gd name="T66" fmla="*/ 231 w 395"/>
              <a:gd name="T67" fmla="*/ 467 h 584"/>
              <a:gd name="T68" fmla="*/ 232 w 395"/>
              <a:gd name="T69" fmla="*/ 34 h 584"/>
              <a:gd name="T70" fmla="*/ 232 w 395"/>
              <a:gd name="T71" fmla="*/ 34 h 584"/>
              <a:gd name="T72" fmla="*/ 198 w 395"/>
              <a:gd name="T73" fmla="*/ 0 h 584"/>
              <a:gd name="T74" fmla="*/ 197 w 395"/>
              <a:gd name="T75" fmla="*/ 0 h 584"/>
              <a:gd name="T76" fmla="*/ 197 w 395"/>
              <a:gd name="T77" fmla="*/ 0 h 584"/>
              <a:gd name="T78" fmla="*/ 164 w 395"/>
              <a:gd name="T79" fmla="*/ 33 h 584"/>
              <a:gd name="T80" fmla="*/ 163 w 395"/>
              <a:gd name="T81" fmla="*/ 468 h 584"/>
              <a:gd name="T82" fmla="*/ 61 w 395"/>
              <a:gd name="T83" fmla="*/ 365 h 584"/>
              <a:gd name="T84" fmla="*/ 61 w 395"/>
              <a:gd name="T85" fmla="*/ 365 h 584"/>
              <a:gd name="T86" fmla="*/ 13 w 395"/>
              <a:gd name="T87" fmla="*/ 365 h 584"/>
              <a:gd name="T88" fmla="*/ 13 w 395"/>
              <a:gd name="T89" fmla="*/ 365 h 584"/>
              <a:gd name="T90" fmla="*/ 13 w 395"/>
              <a:gd name="T91" fmla="*/ 412 h 584"/>
              <a:gd name="T92" fmla="*/ 173 w 395"/>
              <a:gd name="T93" fmla="*/ 57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5" h="584">
                <a:moveTo>
                  <a:pt x="173" y="573"/>
                </a:moveTo>
                <a:lnTo>
                  <a:pt x="173" y="573"/>
                </a:lnTo>
                <a:cubicBezTo>
                  <a:pt x="174" y="573"/>
                  <a:pt x="174" y="574"/>
                  <a:pt x="175" y="574"/>
                </a:cubicBezTo>
                <a:lnTo>
                  <a:pt x="175" y="574"/>
                </a:lnTo>
                <a:cubicBezTo>
                  <a:pt x="175" y="575"/>
                  <a:pt x="175" y="575"/>
                  <a:pt x="175" y="575"/>
                </a:cubicBezTo>
                <a:lnTo>
                  <a:pt x="175" y="575"/>
                </a:lnTo>
                <a:cubicBezTo>
                  <a:pt x="176" y="576"/>
                  <a:pt x="177" y="577"/>
                  <a:pt x="178" y="577"/>
                </a:cubicBezTo>
                <a:lnTo>
                  <a:pt x="178" y="577"/>
                </a:lnTo>
                <a:cubicBezTo>
                  <a:pt x="178" y="577"/>
                  <a:pt x="178" y="577"/>
                  <a:pt x="179" y="577"/>
                </a:cubicBezTo>
                <a:lnTo>
                  <a:pt x="179" y="577"/>
                </a:lnTo>
                <a:cubicBezTo>
                  <a:pt x="179" y="578"/>
                  <a:pt x="180" y="578"/>
                  <a:pt x="180" y="578"/>
                </a:cubicBezTo>
                <a:lnTo>
                  <a:pt x="180" y="578"/>
                </a:lnTo>
                <a:cubicBezTo>
                  <a:pt x="181" y="578"/>
                  <a:pt x="181" y="579"/>
                  <a:pt x="181" y="579"/>
                </a:cubicBezTo>
                <a:lnTo>
                  <a:pt x="181" y="579"/>
                </a:lnTo>
                <a:cubicBezTo>
                  <a:pt x="182" y="579"/>
                  <a:pt x="183" y="579"/>
                  <a:pt x="184" y="580"/>
                </a:cubicBezTo>
                <a:lnTo>
                  <a:pt x="184" y="580"/>
                </a:lnTo>
                <a:lnTo>
                  <a:pt x="184" y="580"/>
                </a:lnTo>
                <a:lnTo>
                  <a:pt x="184" y="580"/>
                </a:lnTo>
                <a:cubicBezTo>
                  <a:pt x="185" y="581"/>
                  <a:pt x="186" y="581"/>
                  <a:pt x="186" y="581"/>
                </a:cubicBezTo>
                <a:lnTo>
                  <a:pt x="186" y="581"/>
                </a:lnTo>
                <a:cubicBezTo>
                  <a:pt x="187" y="581"/>
                  <a:pt x="187" y="581"/>
                  <a:pt x="187" y="581"/>
                </a:cubicBezTo>
                <a:lnTo>
                  <a:pt x="187" y="581"/>
                </a:lnTo>
                <a:cubicBezTo>
                  <a:pt x="188" y="582"/>
                  <a:pt x="189" y="582"/>
                  <a:pt x="190" y="582"/>
                </a:cubicBezTo>
                <a:lnTo>
                  <a:pt x="190" y="582"/>
                </a:lnTo>
                <a:lnTo>
                  <a:pt x="190" y="582"/>
                </a:lnTo>
                <a:cubicBezTo>
                  <a:pt x="193" y="583"/>
                  <a:pt x="195" y="583"/>
                  <a:pt x="197" y="583"/>
                </a:cubicBezTo>
                <a:lnTo>
                  <a:pt x="197" y="583"/>
                </a:lnTo>
                <a:cubicBezTo>
                  <a:pt x="206" y="583"/>
                  <a:pt x="215" y="579"/>
                  <a:pt x="221" y="573"/>
                </a:cubicBezTo>
                <a:lnTo>
                  <a:pt x="381" y="412"/>
                </a:lnTo>
                <a:lnTo>
                  <a:pt x="381" y="412"/>
                </a:lnTo>
                <a:cubicBezTo>
                  <a:pt x="394" y="400"/>
                  <a:pt x="394" y="378"/>
                  <a:pt x="381" y="365"/>
                </a:cubicBezTo>
                <a:lnTo>
                  <a:pt x="381" y="365"/>
                </a:lnTo>
                <a:cubicBezTo>
                  <a:pt x="368" y="352"/>
                  <a:pt x="347" y="352"/>
                  <a:pt x="333" y="365"/>
                </a:cubicBezTo>
                <a:lnTo>
                  <a:pt x="231" y="467"/>
                </a:lnTo>
                <a:lnTo>
                  <a:pt x="232" y="34"/>
                </a:lnTo>
                <a:lnTo>
                  <a:pt x="232" y="34"/>
                </a:lnTo>
                <a:cubicBezTo>
                  <a:pt x="232" y="15"/>
                  <a:pt x="217" y="0"/>
                  <a:pt x="198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179" y="0"/>
                  <a:pt x="164" y="15"/>
                  <a:pt x="164" y="33"/>
                </a:cubicBezTo>
                <a:lnTo>
                  <a:pt x="163" y="468"/>
                </a:lnTo>
                <a:lnTo>
                  <a:pt x="61" y="365"/>
                </a:lnTo>
                <a:lnTo>
                  <a:pt x="61" y="365"/>
                </a:lnTo>
                <a:cubicBezTo>
                  <a:pt x="48" y="352"/>
                  <a:pt x="26" y="352"/>
                  <a:pt x="13" y="365"/>
                </a:cubicBezTo>
                <a:lnTo>
                  <a:pt x="13" y="365"/>
                </a:lnTo>
                <a:cubicBezTo>
                  <a:pt x="0" y="378"/>
                  <a:pt x="0" y="400"/>
                  <a:pt x="13" y="412"/>
                </a:cubicBezTo>
                <a:lnTo>
                  <a:pt x="173" y="5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00"/>
          <p:cNvSpPr>
            <a:spLocks noChangeArrowheads="1"/>
          </p:cNvSpPr>
          <p:nvPr/>
        </p:nvSpPr>
        <p:spPr bwMode="auto">
          <a:xfrm>
            <a:off x="3677207" y="11373203"/>
            <a:ext cx="724816" cy="79432"/>
          </a:xfrm>
          <a:custGeom>
            <a:avLst/>
            <a:gdLst>
              <a:gd name="T0" fmla="*/ 608 w 643"/>
              <a:gd name="T1" fmla="*/ 0 h 69"/>
              <a:gd name="T2" fmla="*/ 34 w 643"/>
              <a:gd name="T3" fmla="*/ 0 h 69"/>
              <a:gd name="T4" fmla="*/ 34 w 643"/>
              <a:gd name="T5" fmla="*/ 0 h 69"/>
              <a:gd name="T6" fmla="*/ 0 w 643"/>
              <a:gd name="T7" fmla="*/ 34 h 69"/>
              <a:gd name="T8" fmla="*/ 0 w 643"/>
              <a:gd name="T9" fmla="*/ 34 h 69"/>
              <a:gd name="T10" fmla="*/ 34 w 643"/>
              <a:gd name="T11" fmla="*/ 68 h 69"/>
              <a:gd name="T12" fmla="*/ 608 w 643"/>
              <a:gd name="T13" fmla="*/ 68 h 69"/>
              <a:gd name="T14" fmla="*/ 608 w 643"/>
              <a:gd name="T15" fmla="*/ 68 h 69"/>
              <a:gd name="T16" fmla="*/ 642 w 643"/>
              <a:gd name="T17" fmla="*/ 34 h 69"/>
              <a:gd name="T18" fmla="*/ 642 w 643"/>
              <a:gd name="T19" fmla="*/ 34 h 69"/>
              <a:gd name="T20" fmla="*/ 608 w 643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3" h="69">
                <a:moveTo>
                  <a:pt x="608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34"/>
                </a:lnTo>
                <a:cubicBezTo>
                  <a:pt x="0" y="53"/>
                  <a:pt x="15" y="68"/>
                  <a:pt x="34" y="68"/>
                </a:cubicBezTo>
                <a:lnTo>
                  <a:pt x="608" y="68"/>
                </a:lnTo>
                <a:lnTo>
                  <a:pt x="608" y="68"/>
                </a:lnTo>
                <a:cubicBezTo>
                  <a:pt x="627" y="68"/>
                  <a:pt x="642" y="53"/>
                  <a:pt x="642" y="34"/>
                </a:cubicBezTo>
                <a:lnTo>
                  <a:pt x="642" y="34"/>
                </a:lnTo>
                <a:cubicBezTo>
                  <a:pt x="642" y="16"/>
                  <a:pt x="627" y="0"/>
                  <a:pt x="6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01"/>
          <p:cNvSpPr>
            <a:spLocks noChangeArrowheads="1"/>
          </p:cNvSpPr>
          <p:nvPr/>
        </p:nvSpPr>
        <p:spPr bwMode="auto">
          <a:xfrm>
            <a:off x="9004104" y="10990939"/>
            <a:ext cx="521273" cy="496449"/>
          </a:xfrm>
          <a:custGeom>
            <a:avLst/>
            <a:gdLst>
              <a:gd name="T0" fmla="*/ 224 w 461"/>
              <a:gd name="T1" fmla="*/ 441 h 442"/>
              <a:gd name="T2" fmla="*/ 224 w 461"/>
              <a:gd name="T3" fmla="*/ 441 h 442"/>
              <a:gd name="T4" fmla="*/ 80 w 461"/>
              <a:gd name="T5" fmla="*/ 381 h 442"/>
              <a:gd name="T6" fmla="*/ 80 w 461"/>
              <a:gd name="T7" fmla="*/ 381 h 442"/>
              <a:gd name="T8" fmla="*/ 80 w 461"/>
              <a:gd name="T9" fmla="*/ 91 h 442"/>
              <a:gd name="T10" fmla="*/ 158 w 461"/>
              <a:gd name="T11" fmla="*/ 13 h 442"/>
              <a:gd name="T12" fmla="*/ 158 w 461"/>
              <a:gd name="T13" fmla="*/ 13 h 442"/>
              <a:gd name="T14" fmla="*/ 205 w 461"/>
              <a:gd name="T15" fmla="*/ 12 h 442"/>
              <a:gd name="T16" fmla="*/ 205 w 461"/>
              <a:gd name="T17" fmla="*/ 12 h 442"/>
              <a:gd name="T18" fmla="*/ 205 w 461"/>
              <a:gd name="T19" fmla="*/ 60 h 442"/>
              <a:gd name="T20" fmla="*/ 128 w 461"/>
              <a:gd name="T21" fmla="*/ 139 h 442"/>
              <a:gd name="T22" fmla="*/ 128 w 461"/>
              <a:gd name="T23" fmla="*/ 139 h 442"/>
              <a:gd name="T24" fmla="*/ 87 w 461"/>
              <a:gd name="T25" fmla="*/ 236 h 442"/>
              <a:gd name="T26" fmla="*/ 87 w 461"/>
              <a:gd name="T27" fmla="*/ 236 h 442"/>
              <a:gd name="T28" fmla="*/ 128 w 461"/>
              <a:gd name="T29" fmla="*/ 333 h 442"/>
              <a:gd name="T30" fmla="*/ 128 w 461"/>
              <a:gd name="T31" fmla="*/ 333 h 442"/>
              <a:gd name="T32" fmla="*/ 224 w 461"/>
              <a:gd name="T33" fmla="*/ 373 h 442"/>
              <a:gd name="T34" fmla="*/ 224 w 461"/>
              <a:gd name="T35" fmla="*/ 373 h 442"/>
              <a:gd name="T36" fmla="*/ 322 w 461"/>
              <a:gd name="T37" fmla="*/ 333 h 442"/>
              <a:gd name="T38" fmla="*/ 399 w 461"/>
              <a:gd name="T39" fmla="*/ 254 h 442"/>
              <a:gd name="T40" fmla="*/ 399 w 461"/>
              <a:gd name="T41" fmla="*/ 254 h 442"/>
              <a:gd name="T42" fmla="*/ 447 w 461"/>
              <a:gd name="T43" fmla="*/ 254 h 442"/>
              <a:gd name="T44" fmla="*/ 447 w 461"/>
              <a:gd name="T45" fmla="*/ 254 h 442"/>
              <a:gd name="T46" fmla="*/ 448 w 461"/>
              <a:gd name="T47" fmla="*/ 302 h 442"/>
              <a:gd name="T48" fmla="*/ 369 w 461"/>
              <a:gd name="T49" fmla="*/ 381 h 442"/>
              <a:gd name="T50" fmla="*/ 369 w 461"/>
              <a:gd name="T51" fmla="*/ 381 h 442"/>
              <a:gd name="T52" fmla="*/ 224 w 461"/>
              <a:gd name="T53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61" h="442">
                <a:moveTo>
                  <a:pt x="224" y="441"/>
                </a:moveTo>
                <a:lnTo>
                  <a:pt x="224" y="441"/>
                </a:lnTo>
                <a:cubicBezTo>
                  <a:pt x="170" y="441"/>
                  <a:pt x="119" y="420"/>
                  <a:pt x="80" y="381"/>
                </a:cubicBezTo>
                <a:lnTo>
                  <a:pt x="80" y="381"/>
                </a:lnTo>
                <a:cubicBezTo>
                  <a:pt x="0" y="301"/>
                  <a:pt x="0" y="171"/>
                  <a:pt x="80" y="91"/>
                </a:cubicBezTo>
                <a:lnTo>
                  <a:pt x="158" y="13"/>
                </a:lnTo>
                <a:lnTo>
                  <a:pt x="158" y="13"/>
                </a:lnTo>
                <a:cubicBezTo>
                  <a:pt x="171" y="0"/>
                  <a:pt x="192" y="0"/>
                  <a:pt x="205" y="12"/>
                </a:cubicBezTo>
                <a:lnTo>
                  <a:pt x="205" y="12"/>
                </a:lnTo>
                <a:cubicBezTo>
                  <a:pt x="219" y="26"/>
                  <a:pt x="219" y="47"/>
                  <a:pt x="205" y="60"/>
                </a:cubicBezTo>
                <a:lnTo>
                  <a:pt x="128" y="139"/>
                </a:lnTo>
                <a:lnTo>
                  <a:pt x="128" y="139"/>
                </a:lnTo>
                <a:cubicBezTo>
                  <a:pt x="102" y="165"/>
                  <a:pt x="87" y="199"/>
                  <a:pt x="87" y="236"/>
                </a:cubicBezTo>
                <a:lnTo>
                  <a:pt x="87" y="236"/>
                </a:lnTo>
                <a:cubicBezTo>
                  <a:pt x="87" y="273"/>
                  <a:pt x="102" y="307"/>
                  <a:pt x="128" y="333"/>
                </a:cubicBezTo>
                <a:lnTo>
                  <a:pt x="128" y="333"/>
                </a:lnTo>
                <a:cubicBezTo>
                  <a:pt x="153" y="359"/>
                  <a:pt x="188" y="373"/>
                  <a:pt x="224" y="373"/>
                </a:cubicBezTo>
                <a:lnTo>
                  <a:pt x="224" y="373"/>
                </a:lnTo>
                <a:cubicBezTo>
                  <a:pt x="261" y="373"/>
                  <a:pt x="296" y="359"/>
                  <a:pt x="322" y="333"/>
                </a:cubicBezTo>
                <a:lnTo>
                  <a:pt x="399" y="254"/>
                </a:lnTo>
                <a:lnTo>
                  <a:pt x="399" y="254"/>
                </a:lnTo>
                <a:cubicBezTo>
                  <a:pt x="413" y="242"/>
                  <a:pt x="434" y="241"/>
                  <a:pt x="447" y="254"/>
                </a:cubicBezTo>
                <a:lnTo>
                  <a:pt x="447" y="254"/>
                </a:lnTo>
                <a:cubicBezTo>
                  <a:pt x="460" y="267"/>
                  <a:pt x="460" y="289"/>
                  <a:pt x="448" y="302"/>
                </a:cubicBezTo>
                <a:lnTo>
                  <a:pt x="369" y="381"/>
                </a:lnTo>
                <a:lnTo>
                  <a:pt x="369" y="381"/>
                </a:lnTo>
                <a:cubicBezTo>
                  <a:pt x="331" y="420"/>
                  <a:pt x="279" y="441"/>
                  <a:pt x="224" y="4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02"/>
          <p:cNvSpPr>
            <a:spLocks noChangeArrowheads="1"/>
          </p:cNvSpPr>
          <p:nvPr/>
        </p:nvSpPr>
        <p:spPr bwMode="auto">
          <a:xfrm>
            <a:off x="9440979" y="10534206"/>
            <a:ext cx="501415" cy="516307"/>
          </a:xfrm>
          <a:custGeom>
            <a:avLst/>
            <a:gdLst>
              <a:gd name="T0" fmla="*/ 287 w 446"/>
              <a:gd name="T1" fmla="*/ 459 h 460"/>
              <a:gd name="T2" fmla="*/ 287 w 446"/>
              <a:gd name="T3" fmla="*/ 459 h 460"/>
              <a:gd name="T4" fmla="*/ 265 w 446"/>
              <a:gd name="T5" fmla="*/ 449 h 460"/>
              <a:gd name="T6" fmla="*/ 265 w 446"/>
              <a:gd name="T7" fmla="*/ 449 h 460"/>
              <a:gd name="T8" fmla="*/ 263 w 446"/>
              <a:gd name="T9" fmla="*/ 402 h 460"/>
              <a:gd name="T10" fmla="*/ 338 w 446"/>
              <a:gd name="T11" fmla="*/ 320 h 460"/>
              <a:gd name="T12" fmla="*/ 338 w 446"/>
              <a:gd name="T13" fmla="*/ 320 h 460"/>
              <a:gd name="T14" fmla="*/ 375 w 446"/>
              <a:gd name="T15" fmla="*/ 222 h 460"/>
              <a:gd name="T16" fmla="*/ 375 w 446"/>
              <a:gd name="T17" fmla="*/ 222 h 460"/>
              <a:gd name="T18" fmla="*/ 331 w 446"/>
              <a:gd name="T19" fmla="*/ 126 h 460"/>
              <a:gd name="T20" fmla="*/ 331 w 446"/>
              <a:gd name="T21" fmla="*/ 126 h 460"/>
              <a:gd name="T22" fmla="*/ 137 w 446"/>
              <a:gd name="T23" fmla="*/ 133 h 460"/>
              <a:gd name="T24" fmla="*/ 62 w 446"/>
              <a:gd name="T25" fmla="*/ 214 h 460"/>
              <a:gd name="T26" fmla="*/ 62 w 446"/>
              <a:gd name="T27" fmla="*/ 214 h 460"/>
              <a:gd name="T28" fmla="*/ 15 w 446"/>
              <a:gd name="T29" fmla="*/ 216 h 460"/>
              <a:gd name="T30" fmla="*/ 15 w 446"/>
              <a:gd name="T31" fmla="*/ 216 h 460"/>
              <a:gd name="T32" fmla="*/ 13 w 446"/>
              <a:gd name="T33" fmla="*/ 168 h 460"/>
              <a:gd name="T34" fmla="*/ 88 w 446"/>
              <a:gd name="T35" fmla="*/ 87 h 460"/>
              <a:gd name="T36" fmla="*/ 88 w 446"/>
              <a:gd name="T37" fmla="*/ 87 h 460"/>
              <a:gd name="T38" fmla="*/ 378 w 446"/>
              <a:gd name="T39" fmla="*/ 77 h 460"/>
              <a:gd name="T40" fmla="*/ 378 w 446"/>
              <a:gd name="T41" fmla="*/ 77 h 460"/>
              <a:gd name="T42" fmla="*/ 443 w 446"/>
              <a:gd name="T43" fmla="*/ 219 h 460"/>
              <a:gd name="T44" fmla="*/ 443 w 446"/>
              <a:gd name="T45" fmla="*/ 219 h 460"/>
              <a:gd name="T46" fmla="*/ 388 w 446"/>
              <a:gd name="T47" fmla="*/ 366 h 460"/>
              <a:gd name="T48" fmla="*/ 312 w 446"/>
              <a:gd name="T49" fmla="*/ 448 h 460"/>
              <a:gd name="T50" fmla="*/ 312 w 446"/>
              <a:gd name="T51" fmla="*/ 448 h 460"/>
              <a:gd name="T52" fmla="*/ 287 w 446"/>
              <a:gd name="T53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6" h="460">
                <a:moveTo>
                  <a:pt x="287" y="459"/>
                </a:moveTo>
                <a:lnTo>
                  <a:pt x="287" y="459"/>
                </a:lnTo>
                <a:cubicBezTo>
                  <a:pt x="279" y="459"/>
                  <a:pt x="271" y="456"/>
                  <a:pt x="265" y="449"/>
                </a:cubicBezTo>
                <a:lnTo>
                  <a:pt x="265" y="449"/>
                </a:lnTo>
                <a:cubicBezTo>
                  <a:pt x="251" y="437"/>
                  <a:pt x="250" y="415"/>
                  <a:pt x="263" y="402"/>
                </a:cubicBezTo>
                <a:lnTo>
                  <a:pt x="338" y="320"/>
                </a:lnTo>
                <a:lnTo>
                  <a:pt x="338" y="320"/>
                </a:lnTo>
                <a:cubicBezTo>
                  <a:pt x="363" y="293"/>
                  <a:pt x="376" y="259"/>
                  <a:pt x="375" y="222"/>
                </a:cubicBezTo>
                <a:lnTo>
                  <a:pt x="375" y="222"/>
                </a:lnTo>
                <a:cubicBezTo>
                  <a:pt x="374" y="185"/>
                  <a:pt x="358" y="152"/>
                  <a:pt x="331" y="126"/>
                </a:cubicBezTo>
                <a:lnTo>
                  <a:pt x="331" y="126"/>
                </a:lnTo>
                <a:cubicBezTo>
                  <a:pt x="276" y="74"/>
                  <a:pt x="189" y="78"/>
                  <a:pt x="137" y="133"/>
                </a:cubicBezTo>
                <a:lnTo>
                  <a:pt x="62" y="214"/>
                </a:lnTo>
                <a:lnTo>
                  <a:pt x="62" y="214"/>
                </a:lnTo>
                <a:cubicBezTo>
                  <a:pt x="49" y="228"/>
                  <a:pt x="28" y="229"/>
                  <a:pt x="15" y="216"/>
                </a:cubicBezTo>
                <a:lnTo>
                  <a:pt x="15" y="216"/>
                </a:lnTo>
                <a:cubicBezTo>
                  <a:pt x="1" y="203"/>
                  <a:pt x="0" y="182"/>
                  <a:pt x="13" y="168"/>
                </a:cubicBezTo>
                <a:lnTo>
                  <a:pt x="88" y="87"/>
                </a:lnTo>
                <a:lnTo>
                  <a:pt x="88" y="87"/>
                </a:lnTo>
                <a:cubicBezTo>
                  <a:pt x="165" y="4"/>
                  <a:pt x="295" y="0"/>
                  <a:pt x="378" y="77"/>
                </a:cubicBezTo>
                <a:lnTo>
                  <a:pt x="378" y="77"/>
                </a:lnTo>
                <a:cubicBezTo>
                  <a:pt x="417" y="114"/>
                  <a:pt x="441" y="165"/>
                  <a:pt x="443" y="219"/>
                </a:cubicBezTo>
                <a:lnTo>
                  <a:pt x="443" y="219"/>
                </a:lnTo>
                <a:cubicBezTo>
                  <a:pt x="445" y="275"/>
                  <a:pt x="425" y="327"/>
                  <a:pt x="388" y="366"/>
                </a:cubicBezTo>
                <a:lnTo>
                  <a:pt x="312" y="448"/>
                </a:lnTo>
                <a:lnTo>
                  <a:pt x="312" y="448"/>
                </a:lnTo>
                <a:cubicBezTo>
                  <a:pt x="306" y="455"/>
                  <a:pt x="296" y="459"/>
                  <a:pt x="287" y="4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03"/>
          <p:cNvSpPr>
            <a:spLocks noChangeArrowheads="1"/>
          </p:cNvSpPr>
          <p:nvPr/>
        </p:nvSpPr>
        <p:spPr bwMode="auto">
          <a:xfrm>
            <a:off x="9316868" y="10881720"/>
            <a:ext cx="322690" cy="317727"/>
          </a:xfrm>
          <a:custGeom>
            <a:avLst/>
            <a:gdLst>
              <a:gd name="T0" fmla="*/ 37 w 285"/>
              <a:gd name="T1" fmla="*/ 282 h 283"/>
              <a:gd name="T2" fmla="*/ 37 w 285"/>
              <a:gd name="T3" fmla="*/ 282 h 283"/>
              <a:gd name="T4" fmla="*/ 13 w 285"/>
              <a:gd name="T5" fmla="*/ 272 h 283"/>
              <a:gd name="T6" fmla="*/ 13 w 285"/>
              <a:gd name="T7" fmla="*/ 272 h 283"/>
              <a:gd name="T8" fmla="*/ 13 w 285"/>
              <a:gd name="T9" fmla="*/ 224 h 283"/>
              <a:gd name="T10" fmla="*/ 223 w 285"/>
              <a:gd name="T11" fmla="*/ 14 h 283"/>
              <a:gd name="T12" fmla="*/ 223 w 285"/>
              <a:gd name="T13" fmla="*/ 14 h 283"/>
              <a:gd name="T14" fmla="*/ 271 w 285"/>
              <a:gd name="T15" fmla="*/ 14 h 283"/>
              <a:gd name="T16" fmla="*/ 271 w 285"/>
              <a:gd name="T17" fmla="*/ 14 h 283"/>
              <a:gd name="T18" fmla="*/ 271 w 285"/>
              <a:gd name="T19" fmla="*/ 62 h 283"/>
              <a:gd name="T20" fmla="*/ 61 w 285"/>
              <a:gd name="T21" fmla="*/ 272 h 283"/>
              <a:gd name="T22" fmla="*/ 61 w 285"/>
              <a:gd name="T23" fmla="*/ 272 h 283"/>
              <a:gd name="T24" fmla="*/ 37 w 285"/>
              <a:gd name="T25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" h="283">
                <a:moveTo>
                  <a:pt x="37" y="282"/>
                </a:moveTo>
                <a:lnTo>
                  <a:pt x="37" y="282"/>
                </a:lnTo>
                <a:cubicBezTo>
                  <a:pt x="28" y="282"/>
                  <a:pt x="20" y="279"/>
                  <a:pt x="13" y="272"/>
                </a:cubicBezTo>
                <a:lnTo>
                  <a:pt x="13" y="272"/>
                </a:lnTo>
                <a:cubicBezTo>
                  <a:pt x="0" y="259"/>
                  <a:pt x="0" y="237"/>
                  <a:pt x="13" y="224"/>
                </a:cubicBezTo>
                <a:lnTo>
                  <a:pt x="223" y="14"/>
                </a:lnTo>
                <a:lnTo>
                  <a:pt x="223" y="14"/>
                </a:lnTo>
                <a:cubicBezTo>
                  <a:pt x="237" y="0"/>
                  <a:pt x="258" y="0"/>
                  <a:pt x="271" y="14"/>
                </a:cubicBezTo>
                <a:lnTo>
                  <a:pt x="271" y="14"/>
                </a:lnTo>
                <a:cubicBezTo>
                  <a:pt x="284" y="27"/>
                  <a:pt x="284" y="48"/>
                  <a:pt x="271" y="62"/>
                </a:cubicBezTo>
                <a:lnTo>
                  <a:pt x="61" y="272"/>
                </a:lnTo>
                <a:lnTo>
                  <a:pt x="61" y="272"/>
                </a:lnTo>
                <a:cubicBezTo>
                  <a:pt x="54" y="279"/>
                  <a:pt x="46" y="282"/>
                  <a:pt x="37" y="2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04"/>
          <p:cNvSpPr>
            <a:spLocks noChangeArrowheads="1"/>
          </p:cNvSpPr>
          <p:nvPr/>
        </p:nvSpPr>
        <p:spPr bwMode="auto">
          <a:xfrm>
            <a:off x="14360791" y="10529240"/>
            <a:ext cx="1121975" cy="987935"/>
          </a:xfrm>
          <a:custGeom>
            <a:avLst/>
            <a:gdLst>
              <a:gd name="T0" fmla="*/ 847 w 998"/>
              <a:gd name="T1" fmla="*/ 293 h 876"/>
              <a:gd name="T2" fmla="*/ 764 w 998"/>
              <a:gd name="T3" fmla="*/ 210 h 876"/>
              <a:gd name="T4" fmla="*/ 731 w 998"/>
              <a:gd name="T5" fmla="*/ 177 h 876"/>
              <a:gd name="T6" fmla="*/ 697 w 998"/>
              <a:gd name="T7" fmla="*/ 210 h 876"/>
              <a:gd name="T8" fmla="*/ 614 w 998"/>
              <a:gd name="T9" fmla="*/ 293 h 876"/>
              <a:gd name="T10" fmla="*/ 532 w 998"/>
              <a:gd name="T11" fmla="*/ 210 h 876"/>
              <a:gd name="T12" fmla="*/ 498 w 998"/>
              <a:gd name="T13" fmla="*/ 177 h 876"/>
              <a:gd name="T14" fmla="*/ 465 w 998"/>
              <a:gd name="T15" fmla="*/ 210 h 876"/>
              <a:gd name="T16" fmla="*/ 382 w 998"/>
              <a:gd name="T17" fmla="*/ 293 h 876"/>
              <a:gd name="T18" fmla="*/ 300 w 998"/>
              <a:gd name="T19" fmla="*/ 210 h 876"/>
              <a:gd name="T20" fmla="*/ 267 w 998"/>
              <a:gd name="T21" fmla="*/ 177 h 876"/>
              <a:gd name="T22" fmla="*/ 232 w 998"/>
              <a:gd name="T23" fmla="*/ 210 h 876"/>
              <a:gd name="T24" fmla="*/ 150 w 998"/>
              <a:gd name="T25" fmla="*/ 293 h 876"/>
              <a:gd name="T26" fmla="*/ 204 w 998"/>
              <a:gd name="T27" fmla="*/ 67 h 876"/>
              <a:gd name="T28" fmla="*/ 928 w 998"/>
              <a:gd name="T29" fmla="*/ 220 h 876"/>
              <a:gd name="T30" fmla="*/ 847 w 998"/>
              <a:gd name="T31" fmla="*/ 293 h 876"/>
              <a:gd name="T32" fmla="*/ 688 w 998"/>
              <a:gd name="T33" fmla="*/ 573 h 876"/>
              <a:gd name="T34" fmla="*/ 649 w 998"/>
              <a:gd name="T35" fmla="*/ 531 h 876"/>
              <a:gd name="T36" fmla="*/ 348 w 998"/>
              <a:gd name="T37" fmla="*/ 531 h 876"/>
              <a:gd name="T38" fmla="*/ 308 w 998"/>
              <a:gd name="T39" fmla="*/ 807 h 876"/>
              <a:gd name="T40" fmla="*/ 168 w 998"/>
              <a:gd name="T41" fmla="*/ 359 h 876"/>
              <a:gd name="T42" fmla="*/ 267 w 998"/>
              <a:gd name="T43" fmla="*/ 305 h 876"/>
              <a:gd name="T44" fmla="*/ 382 w 998"/>
              <a:gd name="T45" fmla="*/ 360 h 876"/>
              <a:gd name="T46" fmla="*/ 498 w 998"/>
              <a:gd name="T47" fmla="*/ 305 h 876"/>
              <a:gd name="T48" fmla="*/ 614 w 998"/>
              <a:gd name="T49" fmla="*/ 360 h 876"/>
              <a:gd name="T50" fmla="*/ 731 w 998"/>
              <a:gd name="T51" fmla="*/ 305 h 876"/>
              <a:gd name="T52" fmla="*/ 829 w 998"/>
              <a:gd name="T53" fmla="*/ 359 h 876"/>
              <a:gd name="T54" fmla="*/ 688 w 998"/>
              <a:gd name="T55" fmla="*/ 807 h 876"/>
              <a:gd name="T56" fmla="*/ 621 w 998"/>
              <a:gd name="T57" fmla="*/ 599 h 876"/>
              <a:gd name="T58" fmla="*/ 375 w 998"/>
              <a:gd name="T59" fmla="*/ 807 h 876"/>
              <a:gd name="T60" fmla="*/ 997 w 998"/>
              <a:gd name="T61" fmla="*/ 210 h 876"/>
              <a:gd name="T62" fmla="*/ 992 w 998"/>
              <a:gd name="T63" fmla="*/ 192 h 876"/>
              <a:gd name="T64" fmla="*/ 985 w 998"/>
              <a:gd name="T65" fmla="*/ 182 h 876"/>
              <a:gd name="T66" fmla="*/ 833 w 998"/>
              <a:gd name="T67" fmla="*/ 11 h 876"/>
              <a:gd name="T68" fmla="*/ 189 w 998"/>
              <a:gd name="T69" fmla="*/ 0 h 876"/>
              <a:gd name="T70" fmla="*/ 164 w 998"/>
              <a:gd name="T71" fmla="*/ 11 h 876"/>
              <a:gd name="T72" fmla="*/ 11 w 998"/>
              <a:gd name="T73" fmla="*/ 183 h 876"/>
              <a:gd name="T74" fmla="*/ 8 w 998"/>
              <a:gd name="T75" fmla="*/ 186 h 876"/>
              <a:gd name="T76" fmla="*/ 0 w 998"/>
              <a:gd name="T77" fmla="*/ 210 h 876"/>
              <a:gd name="T78" fmla="*/ 100 w 998"/>
              <a:gd name="T79" fmla="*/ 827 h 876"/>
              <a:gd name="T80" fmla="*/ 148 w 998"/>
              <a:gd name="T81" fmla="*/ 875 h 876"/>
              <a:gd name="T82" fmla="*/ 649 w 998"/>
              <a:gd name="T83" fmla="*/ 875 h 876"/>
              <a:gd name="T84" fmla="*/ 849 w 998"/>
              <a:gd name="T85" fmla="*/ 875 h 876"/>
              <a:gd name="T86" fmla="*/ 897 w 998"/>
              <a:gd name="T87" fmla="*/ 352 h 876"/>
              <a:gd name="T88" fmla="*/ 997 w 998"/>
              <a:gd name="T89" fmla="*/ 21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8" h="876">
                <a:moveTo>
                  <a:pt x="847" y="293"/>
                </a:moveTo>
                <a:lnTo>
                  <a:pt x="847" y="293"/>
                </a:lnTo>
                <a:cubicBezTo>
                  <a:pt x="802" y="293"/>
                  <a:pt x="764" y="255"/>
                  <a:pt x="764" y="210"/>
                </a:cubicBezTo>
                <a:lnTo>
                  <a:pt x="764" y="210"/>
                </a:lnTo>
                <a:cubicBezTo>
                  <a:pt x="764" y="191"/>
                  <a:pt x="749" y="177"/>
                  <a:pt x="731" y="177"/>
                </a:cubicBezTo>
                <a:lnTo>
                  <a:pt x="731" y="177"/>
                </a:lnTo>
                <a:cubicBezTo>
                  <a:pt x="712" y="177"/>
                  <a:pt x="697" y="191"/>
                  <a:pt x="697" y="210"/>
                </a:cubicBezTo>
                <a:lnTo>
                  <a:pt x="697" y="210"/>
                </a:lnTo>
                <a:cubicBezTo>
                  <a:pt x="697" y="255"/>
                  <a:pt x="660" y="293"/>
                  <a:pt x="614" y="293"/>
                </a:cubicBezTo>
                <a:lnTo>
                  <a:pt x="614" y="293"/>
                </a:lnTo>
                <a:cubicBezTo>
                  <a:pt x="569" y="293"/>
                  <a:pt x="532" y="255"/>
                  <a:pt x="532" y="210"/>
                </a:cubicBezTo>
                <a:lnTo>
                  <a:pt x="532" y="210"/>
                </a:lnTo>
                <a:cubicBezTo>
                  <a:pt x="532" y="191"/>
                  <a:pt x="517" y="177"/>
                  <a:pt x="498" y="177"/>
                </a:cubicBezTo>
                <a:lnTo>
                  <a:pt x="498" y="177"/>
                </a:lnTo>
                <a:cubicBezTo>
                  <a:pt x="480" y="177"/>
                  <a:pt x="465" y="191"/>
                  <a:pt x="465" y="210"/>
                </a:cubicBezTo>
                <a:lnTo>
                  <a:pt x="465" y="210"/>
                </a:lnTo>
                <a:cubicBezTo>
                  <a:pt x="465" y="255"/>
                  <a:pt x="428" y="293"/>
                  <a:pt x="382" y="293"/>
                </a:cubicBezTo>
                <a:lnTo>
                  <a:pt x="382" y="293"/>
                </a:lnTo>
                <a:cubicBezTo>
                  <a:pt x="337" y="293"/>
                  <a:pt x="300" y="255"/>
                  <a:pt x="300" y="210"/>
                </a:cubicBezTo>
                <a:lnTo>
                  <a:pt x="300" y="210"/>
                </a:lnTo>
                <a:cubicBezTo>
                  <a:pt x="300" y="191"/>
                  <a:pt x="285" y="177"/>
                  <a:pt x="267" y="177"/>
                </a:cubicBezTo>
                <a:lnTo>
                  <a:pt x="267" y="177"/>
                </a:lnTo>
                <a:cubicBezTo>
                  <a:pt x="248" y="177"/>
                  <a:pt x="232" y="191"/>
                  <a:pt x="232" y="210"/>
                </a:cubicBezTo>
                <a:lnTo>
                  <a:pt x="232" y="210"/>
                </a:lnTo>
                <a:cubicBezTo>
                  <a:pt x="232" y="255"/>
                  <a:pt x="196" y="293"/>
                  <a:pt x="150" y="293"/>
                </a:cubicBezTo>
                <a:lnTo>
                  <a:pt x="150" y="293"/>
                </a:lnTo>
                <a:cubicBezTo>
                  <a:pt x="108" y="293"/>
                  <a:pt x="73" y="261"/>
                  <a:pt x="68" y="220"/>
                </a:cubicBezTo>
                <a:lnTo>
                  <a:pt x="204" y="67"/>
                </a:lnTo>
                <a:lnTo>
                  <a:pt x="793" y="67"/>
                </a:lnTo>
                <a:lnTo>
                  <a:pt x="928" y="220"/>
                </a:lnTo>
                <a:lnTo>
                  <a:pt x="928" y="220"/>
                </a:lnTo>
                <a:cubicBezTo>
                  <a:pt x="923" y="261"/>
                  <a:pt x="888" y="293"/>
                  <a:pt x="847" y="293"/>
                </a:cubicBezTo>
                <a:close/>
                <a:moveTo>
                  <a:pt x="688" y="807"/>
                </a:moveTo>
                <a:lnTo>
                  <a:pt x="688" y="573"/>
                </a:lnTo>
                <a:lnTo>
                  <a:pt x="688" y="573"/>
                </a:lnTo>
                <a:cubicBezTo>
                  <a:pt x="688" y="550"/>
                  <a:pt x="671" y="531"/>
                  <a:pt x="649" y="531"/>
                </a:cubicBezTo>
                <a:lnTo>
                  <a:pt x="348" y="531"/>
                </a:lnTo>
                <a:lnTo>
                  <a:pt x="348" y="531"/>
                </a:lnTo>
                <a:cubicBezTo>
                  <a:pt x="326" y="531"/>
                  <a:pt x="308" y="550"/>
                  <a:pt x="308" y="573"/>
                </a:cubicBezTo>
                <a:lnTo>
                  <a:pt x="308" y="807"/>
                </a:lnTo>
                <a:lnTo>
                  <a:pt x="168" y="807"/>
                </a:lnTo>
                <a:lnTo>
                  <a:pt x="168" y="359"/>
                </a:lnTo>
                <a:lnTo>
                  <a:pt x="168" y="359"/>
                </a:lnTo>
                <a:cubicBezTo>
                  <a:pt x="207" y="355"/>
                  <a:pt x="242" y="334"/>
                  <a:pt x="267" y="305"/>
                </a:cubicBezTo>
                <a:lnTo>
                  <a:pt x="267" y="305"/>
                </a:lnTo>
                <a:cubicBezTo>
                  <a:pt x="294" y="339"/>
                  <a:pt x="336" y="360"/>
                  <a:pt x="382" y="360"/>
                </a:cubicBezTo>
                <a:lnTo>
                  <a:pt x="382" y="360"/>
                </a:lnTo>
                <a:cubicBezTo>
                  <a:pt x="429" y="360"/>
                  <a:pt x="471" y="339"/>
                  <a:pt x="498" y="305"/>
                </a:cubicBezTo>
                <a:lnTo>
                  <a:pt x="498" y="305"/>
                </a:lnTo>
                <a:cubicBezTo>
                  <a:pt x="526" y="339"/>
                  <a:pt x="568" y="360"/>
                  <a:pt x="614" y="360"/>
                </a:cubicBezTo>
                <a:lnTo>
                  <a:pt x="614" y="360"/>
                </a:lnTo>
                <a:cubicBezTo>
                  <a:pt x="662" y="360"/>
                  <a:pt x="703" y="339"/>
                  <a:pt x="731" y="305"/>
                </a:cubicBezTo>
                <a:lnTo>
                  <a:pt x="731" y="305"/>
                </a:lnTo>
                <a:cubicBezTo>
                  <a:pt x="755" y="334"/>
                  <a:pt x="789" y="355"/>
                  <a:pt x="829" y="359"/>
                </a:cubicBezTo>
                <a:lnTo>
                  <a:pt x="829" y="807"/>
                </a:lnTo>
                <a:lnTo>
                  <a:pt x="688" y="807"/>
                </a:lnTo>
                <a:close/>
                <a:moveTo>
                  <a:pt x="375" y="599"/>
                </a:moveTo>
                <a:lnTo>
                  <a:pt x="621" y="599"/>
                </a:lnTo>
                <a:lnTo>
                  <a:pt x="621" y="807"/>
                </a:lnTo>
                <a:lnTo>
                  <a:pt x="375" y="807"/>
                </a:lnTo>
                <a:lnTo>
                  <a:pt x="375" y="599"/>
                </a:lnTo>
                <a:close/>
                <a:moveTo>
                  <a:pt x="997" y="210"/>
                </a:moveTo>
                <a:lnTo>
                  <a:pt x="997" y="210"/>
                </a:lnTo>
                <a:cubicBezTo>
                  <a:pt x="997" y="204"/>
                  <a:pt x="995" y="198"/>
                  <a:pt x="992" y="192"/>
                </a:cubicBezTo>
                <a:lnTo>
                  <a:pt x="992" y="192"/>
                </a:lnTo>
                <a:cubicBezTo>
                  <a:pt x="990" y="188"/>
                  <a:pt x="987" y="185"/>
                  <a:pt x="985" y="182"/>
                </a:cubicBezTo>
                <a:lnTo>
                  <a:pt x="833" y="11"/>
                </a:lnTo>
                <a:lnTo>
                  <a:pt x="833" y="11"/>
                </a:lnTo>
                <a:cubicBezTo>
                  <a:pt x="827" y="4"/>
                  <a:pt x="818" y="0"/>
                  <a:pt x="808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79" y="0"/>
                  <a:pt x="170" y="4"/>
                  <a:pt x="164" y="11"/>
                </a:cubicBezTo>
                <a:lnTo>
                  <a:pt x="11" y="183"/>
                </a:lnTo>
                <a:lnTo>
                  <a:pt x="11" y="183"/>
                </a:lnTo>
                <a:cubicBezTo>
                  <a:pt x="10" y="184"/>
                  <a:pt x="10" y="185"/>
                  <a:pt x="8" y="186"/>
                </a:cubicBezTo>
                <a:lnTo>
                  <a:pt x="8" y="186"/>
                </a:lnTo>
                <a:cubicBezTo>
                  <a:pt x="3" y="194"/>
                  <a:pt x="0" y="202"/>
                  <a:pt x="0" y="210"/>
                </a:cubicBezTo>
                <a:lnTo>
                  <a:pt x="0" y="210"/>
                </a:lnTo>
                <a:cubicBezTo>
                  <a:pt x="0" y="276"/>
                  <a:pt x="42" y="331"/>
                  <a:pt x="100" y="352"/>
                </a:cubicBezTo>
                <a:lnTo>
                  <a:pt x="100" y="827"/>
                </a:lnTo>
                <a:lnTo>
                  <a:pt x="100" y="827"/>
                </a:lnTo>
                <a:cubicBezTo>
                  <a:pt x="100" y="854"/>
                  <a:pt x="122" y="875"/>
                  <a:pt x="148" y="875"/>
                </a:cubicBezTo>
                <a:lnTo>
                  <a:pt x="348" y="875"/>
                </a:lnTo>
                <a:lnTo>
                  <a:pt x="649" y="875"/>
                </a:lnTo>
                <a:lnTo>
                  <a:pt x="849" y="875"/>
                </a:lnTo>
                <a:lnTo>
                  <a:pt x="849" y="875"/>
                </a:lnTo>
                <a:cubicBezTo>
                  <a:pt x="876" y="875"/>
                  <a:pt x="897" y="854"/>
                  <a:pt x="897" y="827"/>
                </a:cubicBezTo>
                <a:lnTo>
                  <a:pt x="897" y="352"/>
                </a:lnTo>
                <a:lnTo>
                  <a:pt x="897" y="352"/>
                </a:lnTo>
                <a:cubicBezTo>
                  <a:pt x="955" y="331"/>
                  <a:pt x="997" y="276"/>
                  <a:pt x="997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05"/>
          <p:cNvSpPr>
            <a:spLocks noChangeArrowheads="1"/>
          </p:cNvSpPr>
          <p:nvPr/>
        </p:nvSpPr>
        <p:spPr bwMode="auto">
          <a:xfrm>
            <a:off x="20074918" y="10474632"/>
            <a:ext cx="585810" cy="1097151"/>
          </a:xfrm>
          <a:custGeom>
            <a:avLst/>
            <a:gdLst>
              <a:gd name="T0" fmla="*/ 260 w 520"/>
              <a:gd name="T1" fmla="*/ 974 h 975"/>
              <a:gd name="T2" fmla="*/ 260 w 520"/>
              <a:gd name="T3" fmla="*/ 974 h 975"/>
              <a:gd name="T4" fmla="*/ 1 w 520"/>
              <a:gd name="T5" fmla="*/ 715 h 975"/>
              <a:gd name="T6" fmla="*/ 0 w 520"/>
              <a:gd name="T7" fmla="*/ 221 h 975"/>
              <a:gd name="T8" fmla="*/ 0 w 520"/>
              <a:gd name="T9" fmla="*/ 221 h 975"/>
              <a:gd name="T10" fmla="*/ 34 w 520"/>
              <a:gd name="T11" fmla="*/ 188 h 975"/>
              <a:gd name="T12" fmla="*/ 34 w 520"/>
              <a:gd name="T13" fmla="*/ 188 h 975"/>
              <a:gd name="T14" fmla="*/ 34 w 520"/>
              <a:gd name="T15" fmla="*/ 188 h 975"/>
              <a:gd name="T16" fmla="*/ 68 w 520"/>
              <a:gd name="T17" fmla="*/ 221 h 975"/>
              <a:gd name="T18" fmla="*/ 68 w 520"/>
              <a:gd name="T19" fmla="*/ 715 h 975"/>
              <a:gd name="T20" fmla="*/ 68 w 520"/>
              <a:gd name="T21" fmla="*/ 715 h 975"/>
              <a:gd name="T22" fmla="*/ 260 w 520"/>
              <a:gd name="T23" fmla="*/ 907 h 975"/>
              <a:gd name="T24" fmla="*/ 260 w 520"/>
              <a:gd name="T25" fmla="*/ 907 h 975"/>
              <a:gd name="T26" fmla="*/ 452 w 520"/>
              <a:gd name="T27" fmla="*/ 715 h 975"/>
              <a:gd name="T28" fmla="*/ 451 w 520"/>
              <a:gd name="T29" fmla="*/ 569 h 975"/>
              <a:gd name="T30" fmla="*/ 451 w 520"/>
              <a:gd name="T31" fmla="*/ 569 h 975"/>
              <a:gd name="T32" fmla="*/ 451 w 520"/>
              <a:gd name="T33" fmla="*/ 283 h 975"/>
              <a:gd name="T34" fmla="*/ 451 w 520"/>
              <a:gd name="T35" fmla="*/ 186 h 975"/>
              <a:gd name="T36" fmla="*/ 451 w 520"/>
              <a:gd name="T37" fmla="*/ 186 h 975"/>
              <a:gd name="T38" fmla="*/ 334 w 520"/>
              <a:gd name="T39" fmla="*/ 68 h 975"/>
              <a:gd name="T40" fmla="*/ 334 w 520"/>
              <a:gd name="T41" fmla="*/ 68 h 975"/>
              <a:gd name="T42" fmla="*/ 216 w 520"/>
              <a:gd name="T43" fmla="*/ 186 h 975"/>
              <a:gd name="T44" fmla="*/ 217 w 520"/>
              <a:gd name="T45" fmla="*/ 283 h 975"/>
              <a:gd name="T46" fmla="*/ 216 w 520"/>
              <a:gd name="T47" fmla="*/ 662 h 975"/>
              <a:gd name="T48" fmla="*/ 217 w 520"/>
              <a:gd name="T49" fmla="*/ 711 h 975"/>
              <a:gd name="T50" fmla="*/ 217 w 520"/>
              <a:gd name="T51" fmla="*/ 711 h 975"/>
              <a:gd name="T52" fmla="*/ 258 w 520"/>
              <a:gd name="T53" fmla="*/ 753 h 975"/>
              <a:gd name="T54" fmla="*/ 258 w 520"/>
              <a:gd name="T55" fmla="*/ 753 h 975"/>
              <a:gd name="T56" fmla="*/ 300 w 520"/>
              <a:gd name="T57" fmla="*/ 711 h 975"/>
              <a:gd name="T58" fmla="*/ 299 w 520"/>
              <a:gd name="T59" fmla="*/ 227 h 975"/>
              <a:gd name="T60" fmla="*/ 299 w 520"/>
              <a:gd name="T61" fmla="*/ 227 h 975"/>
              <a:gd name="T62" fmla="*/ 334 w 520"/>
              <a:gd name="T63" fmla="*/ 192 h 975"/>
              <a:gd name="T64" fmla="*/ 334 w 520"/>
              <a:gd name="T65" fmla="*/ 192 h 975"/>
              <a:gd name="T66" fmla="*/ 334 w 520"/>
              <a:gd name="T67" fmla="*/ 192 h 975"/>
              <a:gd name="T68" fmla="*/ 367 w 520"/>
              <a:gd name="T69" fmla="*/ 227 h 975"/>
              <a:gd name="T70" fmla="*/ 367 w 520"/>
              <a:gd name="T71" fmla="*/ 711 h 975"/>
              <a:gd name="T72" fmla="*/ 367 w 520"/>
              <a:gd name="T73" fmla="*/ 711 h 975"/>
              <a:gd name="T74" fmla="*/ 258 w 520"/>
              <a:gd name="T75" fmla="*/ 820 h 975"/>
              <a:gd name="T76" fmla="*/ 258 w 520"/>
              <a:gd name="T77" fmla="*/ 820 h 975"/>
              <a:gd name="T78" fmla="*/ 149 w 520"/>
              <a:gd name="T79" fmla="*/ 711 h 975"/>
              <a:gd name="T80" fmla="*/ 149 w 520"/>
              <a:gd name="T81" fmla="*/ 662 h 975"/>
              <a:gd name="T82" fmla="*/ 149 w 520"/>
              <a:gd name="T83" fmla="*/ 283 h 975"/>
              <a:gd name="T84" fmla="*/ 148 w 520"/>
              <a:gd name="T85" fmla="*/ 186 h 975"/>
              <a:gd name="T86" fmla="*/ 148 w 520"/>
              <a:gd name="T87" fmla="*/ 186 h 975"/>
              <a:gd name="T88" fmla="*/ 334 w 520"/>
              <a:gd name="T89" fmla="*/ 0 h 975"/>
              <a:gd name="T90" fmla="*/ 334 w 520"/>
              <a:gd name="T91" fmla="*/ 0 h 975"/>
              <a:gd name="T92" fmla="*/ 518 w 520"/>
              <a:gd name="T93" fmla="*/ 186 h 975"/>
              <a:gd name="T94" fmla="*/ 519 w 520"/>
              <a:gd name="T95" fmla="*/ 283 h 975"/>
              <a:gd name="T96" fmla="*/ 519 w 520"/>
              <a:gd name="T97" fmla="*/ 283 h 975"/>
              <a:gd name="T98" fmla="*/ 518 w 520"/>
              <a:gd name="T99" fmla="*/ 569 h 975"/>
              <a:gd name="T100" fmla="*/ 519 w 520"/>
              <a:gd name="T101" fmla="*/ 715 h 975"/>
              <a:gd name="T102" fmla="*/ 519 w 520"/>
              <a:gd name="T103" fmla="*/ 715 h 975"/>
              <a:gd name="T104" fmla="*/ 260 w 520"/>
              <a:gd name="T105" fmla="*/ 974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0" h="975">
                <a:moveTo>
                  <a:pt x="260" y="974"/>
                </a:moveTo>
                <a:lnTo>
                  <a:pt x="260" y="974"/>
                </a:lnTo>
                <a:cubicBezTo>
                  <a:pt x="117" y="974"/>
                  <a:pt x="1" y="858"/>
                  <a:pt x="1" y="715"/>
                </a:cubicBezTo>
                <a:lnTo>
                  <a:pt x="0" y="221"/>
                </a:lnTo>
                <a:lnTo>
                  <a:pt x="0" y="221"/>
                </a:lnTo>
                <a:cubicBezTo>
                  <a:pt x="0" y="203"/>
                  <a:pt x="15" y="188"/>
                  <a:pt x="34" y="188"/>
                </a:cubicBezTo>
                <a:lnTo>
                  <a:pt x="34" y="188"/>
                </a:lnTo>
                <a:lnTo>
                  <a:pt x="34" y="188"/>
                </a:lnTo>
                <a:cubicBezTo>
                  <a:pt x="52" y="188"/>
                  <a:pt x="68" y="202"/>
                  <a:pt x="68" y="221"/>
                </a:cubicBezTo>
                <a:lnTo>
                  <a:pt x="68" y="715"/>
                </a:lnTo>
                <a:lnTo>
                  <a:pt x="68" y="715"/>
                </a:lnTo>
                <a:cubicBezTo>
                  <a:pt x="68" y="821"/>
                  <a:pt x="155" y="907"/>
                  <a:pt x="260" y="907"/>
                </a:cubicBezTo>
                <a:lnTo>
                  <a:pt x="260" y="907"/>
                </a:lnTo>
                <a:cubicBezTo>
                  <a:pt x="366" y="907"/>
                  <a:pt x="452" y="821"/>
                  <a:pt x="452" y="715"/>
                </a:cubicBezTo>
                <a:lnTo>
                  <a:pt x="451" y="569"/>
                </a:lnTo>
                <a:lnTo>
                  <a:pt x="451" y="569"/>
                </a:lnTo>
                <a:lnTo>
                  <a:pt x="451" y="283"/>
                </a:lnTo>
                <a:lnTo>
                  <a:pt x="451" y="186"/>
                </a:lnTo>
                <a:lnTo>
                  <a:pt x="451" y="186"/>
                </a:lnTo>
                <a:cubicBezTo>
                  <a:pt x="451" y="121"/>
                  <a:pt x="398" y="68"/>
                  <a:pt x="334" y="68"/>
                </a:cubicBezTo>
                <a:lnTo>
                  <a:pt x="334" y="68"/>
                </a:lnTo>
                <a:cubicBezTo>
                  <a:pt x="269" y="68"/>
                  <a:pt x="216" y="121"/>
                  <a:pt x="216" y="186"/>
                </a:cubicBezTo>
                <a:lnTo>
                  <a:pt x="217" y="283"/>
                </a:lnTo>
                <a:lnTo>
                  <a:pt x="216" y="662"/>
                </a:lnTo>
                <a:lnTo>
                  <a:pt x="217" y="711"/>
                </a:lnTo>
                <a:lnTo>
                  <a:pt x="217" y="711"/>
                </a:lnTo>
                <a:cubicBezTo>
                  <a:pt x="217" y="734"/>
                  <a:pt x="235" y="753"/>
                  <a:pt x="258" y="753"/>
                </a:cubicBezTo>
                <a:lnTo>
                  <a:pt x="258" y="753"/>
                </a:lnTo>
                <a:cubicBezTo>
                  <a:pt x="281" y="753"/>
                  <a:pt x="300" y="734"/>
                  <a:pt x="300" y="711"/>
                </a:cubicBezTo>
                <a:lnTo>
                  <a:pt x="299" y="227"/>
                </a:lnTo>
                <a:lnTo>
                  <a:pt x="299" y="227"/>
                </a:lnTo>
                <a:cubicBezTo>
                  <a:pt x="299" y="208"/>
                  <a:pt x="315" y="192"/>
                  <a:pt x="334" y="192"/>
                </a:cubicBezTo>
                <a:lnTo>
                  <a:pt x="334" y="192"/>
                </a:lnTo>
                <a:lnTo>
                  <a:pt x="334" y="192"/>
                </a:lnTo>
                <a:cubicBezTo>
                  <a:pt x="352" y="192"/>
                  <a:pt x="367" y="208"/>
                  <a:pt x="367" y="227"/>
                </a:cubicBezTo>
                <a:lnTo>
                  <a:pt x="367" y="711"/>
                </a:lnTo>
                <a:lnTo>
                  <a:pt x="367" y="711"/>
                </a:lnTo>
                <a:cubicBezTo>
                  <a:pt x="367" y="771"/>
                  <a:pt x="318" y="820"/>
                  <a:pt x="258" y="820"/>
                </a:cubicBezTo>
                <a:lnTo>
                  <a:pt x="258" y="820"/>
                </a:lnTo>
                <a:cubicBezTo>
                  <a:pt x="198" y="820"/>
                  <a:pt x="149" y="771"/>
                  <a:pt x="149" y="711"/>
                </a:cubicBezTo>
                <a:lnTo>
                  <a:pt x="149" y="662"/>
                </a:lnTo>
                <a:lnTo>
                  <a:pt x="149" y="283"/>
                </a:lnTo>
                <a:lnTo>
                  <a:pt x="148" y="186"/>
                </a:lnTo>
                <a:lnTo>
                  <a:pt x="148" y="186"/>
                </a:lnTo>
                <a:cubicBezTo>
                  <a:pt x="148" y="84"/>
                  <a:pt x="232" y="0"/>
                  <a:pt x="334" y="0"/>
                </a:cubicBezTo>
                <a:lnTo>
                  <a:pt x="334" y="0"/>
                </a:lnTo>
                <a:cubicBezTo>
                  <a:pt x="435" y="0"/>
                  <a:pt x="518" y="84"/>
                  <a:pt x="518" y="186"/>
                </a:cubicBezTo>
                <a:lnTo>
                  <a:pt x="519" y="283"/>
                </a:lnTo>
                <a:lnTo>
                  <a:pt x="519" y="283"/>
                </a:lnTo>
                <a:lnTo>
                  <a:pt x="518" y="569"/>
                </a:lnTo>
                <a:lnTo>
                  <a:pt x="519" y="715"/>
                </a:lnTo>
                <a:lnTo>
                  <a:pt x="519" y="715"/>
                </a:lnTo>
                <a:cubicBezTo>
                  <a:pt x="519" y="858"/>
                  <a:pt x="403" y="974"/>
                  <a:pt x="260" y="9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CuadroTexto 501"/>
          <p:cNvSpPr txBox="1"/>
          <p:nvPr/>
        </p:nvSpPr>
        <p:spPr>
          <a:xfrm>
            <a:off x="9526077" y="1065055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451398" y="25804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Freeform 201"/>
          <p:cNvSpPr>
            <a:spLocks noChangeArrowheads="1"/>
          </p:cNvSpPr>
          <p:nvPr/>
        </p:nvSpPr>
        <p:spPr bwMode="auto">
          <a:xfrm>
            <a:off x="2021547" y="5954463"/>
            <a:ext cx="327656" cy="327656"/>
          </a:xfrm>
          <a:custGeom>
            <a:avLst/>
            <a:gdLst>
              <a:gd name="T0" fmla="*/ 9 w 289"/>
              <a:gd name="T1" fmla="*/ 126 h 289"/>
              <a:gd name="T2" fmla="*/ 9 w 289"/>
              <a:gd name="T3" fmla="*/ 126 h 289"/>
              <a:gd name="T4" fmla="*/ 127 w 289"/>
              <a:gd name="T5" fmla="*/ 278 h 289"/>
              <a:gd name="T6" fmla="*/ 127 w 289"/>
              <a:gd name="T7" fmla="*/ 278 h 289"/>
              <a:gd name="T8" fmla="*/ 278 w 289"/>
              <a:gd name="T9" fmla="*/ 161 h 289"/>
              <a:gd name="T10" fmla="*/ 278 w 289"/>
              <a:gd name="T11" fmla="*/ 161 h 289"/>
              <a:gd name="T12" fmla="*/ 160 w 289"/>
              <a:gd name="T13" fmla="*/ 9 h 289"/>
              <a:gd name="T14" fmla="*/ 160 w 289"/>
              <a:gd name="T15" fmla="*/ 9 h 289"/>
              <a:gd name="T16" fmla="*/ 9 w 289"/>
              <a:gd name="T17" fmla="*/ 12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89">
                <a:moveTo>
                  <a:pt x="9" y="126"/>
                </a:moveTo>
                <a:lnTo>
                  <a:pt x="9" y="126"/>
                </a:lnTo>
                <a:cubicBezTo>
                  <a:pt x="0" y="201"/>
                  <a:pt x="52" y="269"/>
                  <a:pt x="127" y="278"/>
                </a:cubicBezTo>
                <a:lnTo>
                  <a:pt x="127" y="278"/>
                </a:lnTo>
                <a:cubicBezTo>
                  <a:pt x="201" y="288"/>
                  <a:pt x="269" y="235"/>
                  <a:pt x="278" y="161"/>
                </a:cubicBezTo>
                <a:lnTo>
                  <a:pt x="278" y="161"/>
                </a:lnTo>
                <a:cubicBezTo>
                  <a:pt x="288" y="86"/>
                  <a:pt x="235" y="18"/>
                  <a:pt x="160" y="9"/>
                </a:cubicBezTo>
                <a:lnTo>
                  <a:pt x="160" y="9"/>
                </a:lnTo>
                <a:cubicBezTo>
                  <a:pt x="86" y="0"/>
                  <a:pt x="19" y="52"/>
                  <a:pt x="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 rot="20215111">
            <a:off x="1842492" y="6090586"/>
            <a:ext cx="263116" cy="153901"/>
            <a:chOff x="11167124" y="6034877"/>
            <a:chExt cx="263116" cy="153901"/>
          </a:xfrm>
          <a:solidFill>
            <a:schemeClr val="tx1"/>
          </a:solidFill>
        </p:grpSpPr>
        <p:sp>
          <p:nvSpPr>
            <p:cNvPr id="505" name="Freeform 384"/>
            <p:cNvSpPr>
              <a:spLocks noChangeArrowheads="1"/>
            </p:cNvSpPr>
            <p:nvPr/>
          </p:nvSpPr>
          <p:spPr bwMode="auto">
            <a:xfrm>
              <a:off x="11177053" y="6034877"/>
              <a:ext cx="253187" cy="79432"/>
            </a:xfrm>
            <a:custGeom>
              <a:avLst/>
              <a:gdLst>
                <a:gd name="T0" fmla="*/ 21 w 223"/>
                <a:gd name="T1" fmla="*/ 47 h 71"/>
                <a:gd name="T2" fmla="*/ 196 w 223"/>
                <a:gd name="T3" fmla="*/ 69 h 71"/>
                <a:gd name="T4" fmla="*/ 196 w 223"/>
                <a:gd name="T5" fmla="*/ 69 h 71"/>
                <a:gd name="T6" fmla="*/ 221 w 223"/>
                <a:gd name="T7" fmla="*/ 49 h 71"/>
                <a:gd name="T8" fmla="*/ 221 w 223"/>
                <a:gd name="T9" fmla="*/ 49 h 71"/>
                <a:gd name="T10" fmla="*/ 201 w 223"/>
                <a:gd name="T11" fmla="*/ 23 h 71"/>
                <a:gd name="T12" fmla="*/ 27 w 223"/>
                <a:gd name="T13" fmla="*/ 1 h 71"/>
                <a:gd name="T14" fmla="*/ 27 w 223"/>
                <a:gd name="T15" fmla="*/ 1 h 71"/>
                <a:gd name="T16" fmla="*/ 2 w 223"/>
                <a:gd name="T17" fmla="*/ 21 h 71"/>
                <a:gd name="T18" fmla="*/ 2 w 223"/>
                <a:gd name="T19" fmla="*/ 21 h 71"/>
                <a:gd name="T20" fmla="*/ 21 w 223"/>
                <a:gd name="T21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71">
                  <a:moveTo>
                    <a:pt x="21" y="47"/>
                  </a:moveTo>
                  <a:lnTo>
                    <a:pt x="196" y="69"/>
                  </a:lnTo>
                  <a:lnTo>
                    <a:pt x="196" y="69"/>
                  </a:lnTo>
                  <a:cubicBezTo>
                    <a:pt x="208" y="70"/>
                    <a:pt x="220" y="62"/>
                    <a:pt x="221" y="49"/>
                  </a:cubicBezTo>
                  <a:lnTo>
                    <a:pt x="221" y="49"/>
                  </a:lnTo>
                  <a:cubicBezTo>
                    <a:pt x="222" y="36"/>
                    <a:pt x="213" y="25"/>
                    <a:pt x="201" y="23"/>
                  </a:cubicBezTo>
                  <a:lnTo>
                    <a:pt x="27" y="1"/>
                  </a:lnTo>
                  <a:lnTo>
                    <a:pt x="27" y="1"/>
                  </a:lnTo>
                  <a:cubicBezTo>
                    <a:pt x="15" y="0"/>
                    <a:pt x="3" y="9"/>
                    <a:pt x="2" y="21"/>
                  </a:cubicBezTo>
                  <a:lnTo>
                    <a:pt x="2" y="21"/>
                  </a:lnTo>
                  <a:cubicBezTo>
                    <a:pt x="0" y="34"/>
                    <a:pt x="9" y="45"/>
                    <a:pt x="21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385"/>
            <p:cNvSpPr>
              <a:spLocks noChangeArrowheads="1"/>
            </p:cNvSpPr>
            <p:nvPr/>
          </p:nvSpPr>
          <p:spPr bwMode="auto">
            <a:xfrm>
              <a:off x="11167124" y="6109346"/>
              <a:ext cx="253187" cy="79432"/>
            </a:xfrm>
            <a:custGeom>
              <a:avLst/>
              <a:gdLst>
                <a:gd name="T0" fmla="*/ 22 w 224"/>
                <a:gd name="T1" fmla="*/ 47 h 72"/>
                <a:gd name="T2" fmla="*/ 196 w 224"/>
                <a:gd name="T3" fmla="*/ 69 h 72"/>
                <a:gd name="T4" fmla="*/ 196 w 224"/>
                <a:gd name="T5" fmla="*/ 69 h 72"/>
                <a:gd name="T6" fmla="*/ 221 w 224"/>
                <a:gd name="T7" fmla="*/ 49 h 72"/>
                <a:gd name="T8" fmla="*/ 221 w 224"/>
                <a:gd name="T9" fmla="*/ 49 h 72"/>
                <a:gd name="T10" fmla="*/ 202 w 224"/>
                <a:gd name="T11" fmla="*/ 24 h 72"/>
                <a:gd name="T12" fmla="*/ 27 w 224"/>
                <a:gd name="T13" fmla="*/ 2 h 72"/>
                <a:gd name="T14" fmla="*/ 27 w 224"/>
                <a:gd name="T15" fmla="*/ 2 h 72"/>
                <a:gd name="T16" fmla="*/ 2 w 224"/>
                <a:gd name="T17" fmla="*/ 22 h 72"/>
                <a:gd name="T18" fmla="*/ 2 w 224"/>
                <a:gd name="T19" fmla="*/ 22 h 72"/>
                <a:gd name="T20" fmla="*/ 22 w 224"/>
                <a:gd name="T2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72">
                  <a:moveTo>
                    <a:pt x="22" y="47"/>
                  </a:moveTo>
                  <a:lnTo>
                    <a:pt x="196" y="69"/>
                  </a:lnTo>
                  <a:lnTo>
                    <a:pt x="196" y="69"/>
                  </a:lnTo>
                  <a:cubicBezTo>
                    <a:pt x="208" y="71"/>
                    <a:pt x="219" y="62"/>
                    <a:pt x="221" y="49"/>
                  </a:cubicBezTo>
                  <a:lnTo>
                    <a:pt x="221" y="49"/>
                  </a:lnTo>
                  <a:cubicBezTo>
                    <a:pt x="223" y="37"/>
                    <a:pt x="214" y="25"/>
                    <a:pt x="202" y="24"/>
                  </a:cubicBezTo>
                  <a:lnTo>
                    <a:pt x="27" y="2"/>
                  </a:lnTo>
                  <a:lnTo>
                    <a:pt x="27" y="2"/>
                  </a:lnTo>
                  <a:cubicBezTo>
                    <a:pt x="15" y="0"/>
                    <a:pt x="3" y="10"/>
                    <a:pt x="2" y="22"/>
                  </a:cubicBezTo>
                  <a:lnTo>
                    <a:pt x="2" y="22"/>
                  </a:lnTo>
                  <a:cubicBezTo>
                    <a:pt x="0" y="34"/>
                    <a:pt x="9" y="46"/>
                    <a:pt x="22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 rot="20885124">
            <a:off x="2594889" y="5050532"/>
            <a:ext cx="2530255" cy="1251061"/>
            <a:chOff x="4191110" y="7544172"/>
            <a:chExt cx="2530255" cy="1251061"/>
          </a:xfrm>
        </p:grpSpPr>
        <p:sp>
          <p:nvSpPr>
            <p:cNvPr id="507" name="CuadroTexto 506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8" name="Rectángulo 507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09" name="Agrupar 508"/>
          <p:cNvGrpSpPr/>
          <p:nvPr/>
        </p:nvGrpSpPr>
        <p:grpSpPr>
          <a:xfrm rot="806893">
            <a:off x="19196423" y="5004327"/>
            <a:ext cx="2530255" cy="1251061"/>
            <a:chOff x="4191110" y="7544172"/>
            <a:chExt cx="2530255" cy="1251061"/>
          </a:xfrm>
        </p:grpSpPr>
        <p:sp>
          <p:nvSpPr>
            <p:cNvPr id="510" name="CuadroTexto 509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1" name="Rectángulo 510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2" name="Agrupar 511"/>
          <p:cNvGrpSpPr/>
          <p:nvPr/>
        </p:nvGrpSpPr>
        <p:grpSpPr>
          <a:xfrm rot="21415631">
            <a:off x="13806114" y="5079372"/>
            <a:ext cx="2530255" cy="1251061"/>
            <a:chOff x="4191110" y="7544172"/>
            <a:chExt cx="2530255" cy="1251061"/>
          </a:xfrm>
        </p:grpSpPr>
        <p:sp>
          <p:nvSpPr>
            <p:cNvPr id="513" name="CuadroTexto 512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4" name="Rectángulo 513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5" name="Agrupar 514"/>
          <p:cNvGrpSpPr/>
          <p:nvPr/>
        </p:nvGrpSpPr>
        <p:grpSpPr>
          <a:xfrm rot="355525">
            <a:off x="7994745" y="5069555"/>
            <a:ext cx="2530255" cy="1251061"/>
            <a:chOff x="4191110" y="7544172"/>
            <a:chExt cx="2530255" cy="1251061"/>
          </a:xfrm>
        </p:grpSpPr>
        <p:sp>
          <p:nvSpPr>
            <p:cNvPr id="516" name="CuadroTexto 515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7" name="Rectángulo 516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6439020" y="1585179"/>
            <a:ext cx="3374171" cy="3237007"/>
          </a:xfrm>
          <a:custGeom>
            <a:avLst/>
            <a:gdLst>
              <a:gd name="T0" fmla="*/ 306 w 2710"/>
              <a:gd name="T1" fmla="*/ 2600 h 2601"/>
              <a:gd name="T2" fmla="*/ 2709 w 2710"/>
              <a:gd name="T3" fmla="*/ 2600 h 2601"/>
              <a:gd name="T4" fmla="*/ 2709 w 2710"/>
              <a:gd name="T5" fmla="*/ 0 h 2601"/>
              <a:gd name="T6" fmla="*/ 306 w 2710"/>
              <a:gd name="T7" fmla="*/ 0 h 2601"/>
              <a:gd name="T8" fmla="*/ 0 w 2710"/>
              <a:gd name="T9" fmla="*/ 1300 h 2601"/>
              <a:gd name="T10" fmla="*/ 306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306" y="2600"/>
                </a:moveTo>
                <a:lnTo>
                  <a:pt x="2709" y="2600"/>
                </a:lnTo>
                <a:lnTo>
                  <a:pt x="2709" y="0"/>
                </a:lnTo>
                <a:lnTo>
                  <a:pt x="306" y="0"/>
                </a:lnTo>
                <a:lnTo>
                  <a:pt x="0" y="1300"/>
                </a:lnTo>
                <a:lnTo>
                  <a:pt x="306" y="26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6439020" y="4822187"/>
            <a:ext cx="3374171" cy="3237007"/>
          </a:xfrm>
          <a:custGeom>
            <a:avLst/>
            <a:gdLst>
              <a:gd name="T0" fmla="*/ 306 w 2710"/>
              <a:gd name="T1" fmla="*/ 2599 h 2600"/>
              <a:gd name="T2" fmla="*/ 2709 w 2710"/>
              <a:gd name="T3" fmla="*/ 2599 h 2600"/>
              <a:gd name="T4" fmla="*/ 2709 w 2710"/>
              <a:gd name="T5" fmla="*/ 0 h 2600"/>
              <a:gd name="T6" fmla="*/ 306 w 2710"/>
              <a:gd name="T7" fmla="*/ 0 h 2600"/>
              <a:gd name="T8" fmla="*/ 0 w 2710"/>
              <a:gd name="T9" fmla="*/ 1300 h 2600"/>
              <a:gd name="T10" fmla="*/ 306 w 2710"/>
              <a:gd name="T11" fmla="*/ 2599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0">
                <a:moveTo>
                  <a:pt x="306" y="2599"/>
                </a:moveTo>
                <a:lnTo>
                  <a:pt x="2709" y="2599"/>
                </a:lnTo>
                <a:lnTo>
                  <a:pt x="2709" y="0"/>
                </a:lnTo>
                <a:lnTo>
                  <a:pt x="306" y="0"/>
                </a:lnTo>
                <a:lnTo>
                  <a:pt x="0" y="1300"/>
                </a:lnTo>
                <a:lnTo>
                  <a:pt x="306" y="2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4959484" y="7022256"/>
            <a:ext cx="3374167" cy="3237007"/>
          </a:xfrm>
          <a:custGeom>
            <a:avLst/>
            <a:gdLst>
              <a:gd name="T0" fmla="*/ 2404 w 2710"/>
              <a:gd name="T1" fmla="*/ 2600 h 2601"/>
              <a:gd name="T2" fmla="*/ 0 w 2710"/>
              <a:gd name="T3" fmla="*/ 2600 h 2601"/>
              <a:gd name="T4" fmla="*/ 0 w 2710"/>
              <a:gd name="T5" fmla="*/ 0 h 2601"/>
              <a:gd name="T6" fmla="*/ 2404 w 2710"/>
              <a:gd name="T7" fmla="*/ 0 h 2601"/>
              <a:gd name="T8" fmla="*/ 2709 w 2710"/>
              <a:gd name="T9" fmla="*/ 1300 h 2601"/>
              <a:gd name="T10" fmla="*/ 2404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2404" y="2600"/>
                </a:moveTo>
                <a:lnTo>
                  <a:pt x="0" y="2600"/>
                </a:lnTo>
                <a:lnTo>
                  <a:pt x="0" y="0"/>
                </a:lnTo>
                <a:lnTo>
                  <a:pt x="2404" y="0"/>
                </a:lnTo>
                <a:lnTo>
                  <a:pt x="2709" y="1300"/>
                </a:lnTo>
                <a:lnTo>
                  <a:pt x="2404" y="260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4959484" y="10253776"/>
            <a:ext cx="3374167" cy="3237007"/>
          </a:xfrm>
          <a:custGeom>
            <a:avLst/>
            <a:gdLst>
              <a:gd name="T0" fmla="*/ 2404 w 2710"/>
              <a:gd name="T1" fmla="*/ 2600 h 2601"/>
              <a:gd name="T2" fmla="*/ 0 w 2710"/>
              <a:gd name="T3" fmla="*/ 2600 h 2601"/>
              <a:gd name="T4" fmla="*/ 0 w 2710"/>
              <a:gd name="T5" fmla="*/ 0 h 2601"/>
              <a:gd name="T6" fmla="*/ 2404 w 2710"/>
              <a:gd name="T7" fmla="*/ 0 h 2601"/>
              <a:gd name="T8" fmla="*/ 2709 w 2710"/>
              <a:gd name="T9" fmla="*/ 1300 h 2601"/>
              <a:gd name="T10" fmla="*/ 2404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2404" y="2600"/>
                </a:moveTo>
                <a:lnTo>
                  <a:pt x="0" y="2600"/>
                </a:lnTo>
                <a:lnTo>
                  <a:pt x="0" y="0"/>
                </a:lnTo>
                <a:lnTo>
                  <a:pt x="2404" y="0"/>
                </a:lnTo>
                <a:lnTo>
                  <a:pt x="2709" y="1300"/>
                </a:lnTo>
                <a:lnTo>
                  <a:pt x="2404" y="26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1"/>
          <p:cNvSpPr>
            <a:spLocks noChangeArrowheads="1"/>
          </p:cNvSpPr>
          <p:nvPr/>
        </p:nvSpPr>
        <p:spPr bwMode="auto">
          <a:xfrm>
            <a:off x="9555326" y="795130"/>
            <a:ext cx="5629101" cy="12953518"/>
          </a:xfrm>
          <a:custGeom>
            <a:avLst/>
            <a:gdLst>
              <a:gd name="T0" fmla="*/ 4343 w 4526"/>
              <a:gd name="T1" fmla="*/ 11 h 10411"/>
              <a:gd name="T2" fmla="*/ 147 w 4526"/>
              <a:gd name="T3" fmla="*/ 466 h 10411"/>
              <a:gd name="T4" fmla="*/ 147 w 4526"/>
              <a:gd name="T5" fmla="*/ 466 h 10411"/>
              <a:gd name="T6" fmla="*/ 0 w 4526"/>
              <a:gd name="T7" fmla="*/ 630 h 10411"/>
              <a:gd name="T8" fmla="*/ 0 w 4526"/>
              <a:gd name="T9" fmla="*/ 10410 h 10411"/>
              <a:gd name="T10" fmla="*/ 4525 w 4526"/>
              <a:gd name="T11" fmla="*/ 10410 h 10411"/>
              <a:gd name="T12" fmla="*/ 4525 w 4526"/>
              <a:gd name="T13" fmla="*/ 175 h 10411"/>
              <a:gd name="T14" fmla="*/ 4525 w 4526"/>
              <a:gd name="T15" fmla="*/ 175 h 10411"/>
              <a:gd name="T16" fmla="*/ 4343 w 4526"/>
              <a:gd name="T17" fmla="*/ 11 h 10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6" h="10411">
                <a:moveTo>
                  <a:pt x="4343" y="11"/>
                </a:moveTo>
                <a:lnTo>
                  <a:pt x="147" y="466"/>
                </a:lnTo>
                <a:lnTo>
                  <a:pt x="147" y="466"/>
                </a:lnTo>
                <a:cubicBezTo>
                  <a:pt x="63" y="475"/>
                  <a:pt x="0" y="546"/>
                  <a:pt x="0" y="630"/>
                </a:cubicBezTo>
                <a:lnTo>
                  <a:pt x="0" y="10410"/>
                </a:lnTo>
                <a:lnTo>
                  <a:pt x="4525" y="10410"/>
                </a:lnTo>
                <a:lnTo>
                  <a:pt x="4525" y="175"/>
                </a:lnTo>
                <a:lnTo>
                  <a:pt x="4525" y="175"/>
                </a:lnTo>
                <a:cubicBezTo>
                  <a:pt x="4525" y="77"/>
                  <a:pt x="4440" y="0"/>
                  <a:pt x="4343" y="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3"/>
          <p:cNvSpPr>
            <a:spLocks noChangeArrowheads="1"/>
          </p:cNvSpPr>
          <p:nvPr/>
        </p:nvSpPr>
        <p:spPr bwMode="auto">
          <a:xfrm>
            <a:off x="10438646" y="2731850"/>
            <a:ext cx="1448424" cy="1448424"/>
          </a:xfrm>
          <a:custGeom>
            <a:avLst/>
            <a:gdLst>
              <a:gd name="T0" fmla="*/ 1165 w 1166"/>
              <a:gd name="T1" fmla="*/ 1165 h 1166"/>
              <a:gd name="T2" fmla="*/ 0 w 1166"/>
              <a:gd name="T3" fmla="*/ 1165 h 1166"/>
              <a:gd name="T4" fmla="*/ 0 w 1166"/>
              <a:gd name="T5" fmla="*/ 0 h 1166"/>
              <a:gd name="T6" fmla="*/ 1165 w 1166"/>
              <a:gd name="T7" fmla="*/ 0 h 1166"/>
              <a:gd name="T8" fmla="*/ 1165 w 1166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6">
                <a:moveTo>
                  <a:pt x="1165" y="1165"/>
                </a:moveTo>
                <a:lnTo>
                  <a:pt x="0" y="1165"/>
                </a:lnTo>
                <a:lnTo>
                  <a:pt x="0" y="0"/>
                </a:lnTo>
                <a:lnTo>
                  <a:pt x="1165" y="0"/>
                </a:lnTo>
                <a:lnTo>
                  <a:pt x="1165" y="1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4"/>
          <p:cNvSpPr>
            <a:spLocks noChangeArrowheads="1"/>
          </p:cNvSpPr>
          <p:nvPr/>
        </p:nvSpPr>
        <p:spPr bwMode="auto">
          <a:xfrm>
            <a:off x="12852686" y="2731850"/>
            <a:ext cx="1448424" cy="1448424"/>
          </a:xfrm>
          <a:custGeom>
            <a:avLst/>
            <a:gdLst>
              <a:gd name="T0" fmla="*/ 1164 w 1165"/>
              <a:gd name="T1" fmla="*/ 1165 h 1166"/>
              <a:gd name="T2" fmla="*/ 0 w 1165"/>
              <a:gd name="T3" fmla="*/ 1165 h 1166"/>
              <a:gd name="T4" fmla="*/ 0 w 1165"/>
              <a:gd name="T5" fmla="*/ 0 h 1166"/>
              <a:gd name="T6" fmla="*/ 1164 w 1165"/>
              <a:gd name="T7" fmla="*/ 0 h 1166"/>
              <a:gd name="T8" fmla="*/ 1164 w 1165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6">
                <a:moveTo>
                  <a:pt x="1164" y="1165"/>
                </a:moveTo>
                <a:lnTo>
                  <a:pt x="0" y="1165"/>
                </a:lnTo>
                <a:lnTo>
                  <a:pt x="0" y="0"/>
                </a:lnTo>
                <a:lnTo>
                  <a:pt x="1164" y="0"/>
                </a:lnTo>
                <a:lnTo>
                  <a:pt x="1164" y="1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5"/>
          <p:cNvSpPr>
            <a:spLocks noChangeArrowheads="1"/>
          </p:cNvSpPr>
          <p:nvPr/>
        </p:nvSpPr>
        <p:spPr bwMode="auto">
          <a:xfrm>
            <a:off x="10438646" y="4844133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6"/>
          <p:cNvSpPr>
            <a:spLocks noChangeArrowheads="1"/>
          </p:cNvSpPr>
          <p:nvPr/>
        </p:nvSpPr>
        <p:spPr bwMode="auto">
          <a:xfrm>
            <a:off x="12852686" y="4844133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7"/>
          <p:cNvSpPr>
            <a:spLocks noChangeArrowheads="1"/>
          </p:cNvSpPr>
          <p:nvPr/>
        </p:nvSpPr>
        <p:spPr bwMode="auto">
          <a:xfrm>
            <a:off x="10438646" y="6956419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8"/>
          <p:cNvSpPr>
            <a:spLocks noChangeArrowheads="1"/>
          </p:cNvSpPr>
          <p:nvPr/>
        </p:nvSpPr>
        <p:spPr bwMode="auto">
          <a:xfrm>
            <a:off x="12852686" y="6956419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9"/>
          <p:cNvSpPr>
            <a:spLocks noChangeArrowheads="1"/>
          </p:cNvSpPr>
          <p:nvPr/>
        </p:nvSpPr>
        <p:spPr bwMode="auto">
          <a:xfrm>
            <a:off x="10438646" y="9068702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50"/>
          <p:cNvSpPr>
            <a:spLocks noChangeArrowheads="1"/>
          </p:cNvSpPr>
          <p:nvPr/>
        </p:nvSpPr>
        <p:spPr bwMode="auto">
          <a:xfrm>
            <a:off x="12852686" y="9068702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51"/>
          <p:cNvSpPr>
            <a:spLocks noChangeArrowheads="1"/>
          </p:cNvSpPr>
          <p:nvPr/>
        </p:nvSpPr>
        <p:spPr bwMode="auto">
          <a:xfrm>
            <a:off x="10438646" y="11180988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52"/>
          <p:cNvSpPr>
            <a:spLocks noChangeArrowheads="1"/>
          </p:cNvSpPr>
          <p:nvPr/>
        </p:nvSpPr>
        <p:spPr bwMode="auto">
          <a:xfrm>
            <a:off x="12852686" y="11180988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3"/>
          <p:cNvSpPr>
            <a:spLocks noChangeArrowheads="1"/>
          </p:cNvSpPr>
          <p:nvPr/>
        </p:nvSpPr>
        <p:spPr bwMode="auto">
          <a:xfrm>
            <a:off x="7613121" y="2523365"/>
            <a:ext cx="1168616" cy="1152155"/>
          </a:xfrm>
          <a:custGeom>
            <a:avLst/>
            <a:gdLst>
              <a:gd name="T0" fmla="*/ 171 w 938"/>
              <a:gd name="T1" fmla="*/ 619 h 924"/>
              <a:gd name="T2" fmla="*/ 472 w 938"/>
              <a:gd name="T3" fmla="*/ 320 h 924"/>
              <a:gd name="T4" fmla="*/ 619 w 938"/>
              <a:gd name="T5" fmla="*/ 467 h 924"/>
              <a:gd name="T6" fmla="*/ 322 w 938"/>
              <a:gd name="T7" fmla="*/ 768 h 924"/>
              <a:gd name="T8" fmla="*/ 119 w 938"/>
              <a:gd name="T9" fmla="*/ 810 h 924"/>
              <a:gd name="T10" fmla="*/ 171 w 938"/>
              <a:gd name="T11" fmla="*/ 619 h 924"/>
              <a:gd name="T12" fmla="*/ 673 w 938"/>
              <a:gd name="T13" fmla="*/ 118 h 924"/>
              <a:gd name="T14" fmla="*/ 816 w 938"/>
              <a:gd name="T15" fmla="*/ 268 h 924"/>
              <a:gd name="T16" fmla="*/ 688 w 938"/>
              <a:gd name="T17" fmla="*/ 398 h 924"/>
              <a:gd name="T18" fmla="*/ 540 w 938"/>
              <a:gd name="T19" fmla="*/ 251 h 924"/>
              <a:gd name="T20" fmla="*/ 673 w 938"/>
              <a:gd name="T21" fmla="*/ 118 h 924"/>
              <a:gd name="T22" fmla="*/ 51 w 938"/>
              <a:gd name="T23" fmla="*/ 923 h 924"/>
              <a:gd name="T24" fmla="*/ 51 w 938"/>
              <a:gd name="T25" fmla="*/ 923 h 924"/>
              <a:gd name="T26" fmla="*/ 61 w 938"/>
              <a:gd name="T27" fmla="*/ 921 h 924"/>
              <a:gd name="T28" fmla="*/ 356 w 938"/>
              <a:gd name="T29" fmla="*/ 860 h 924"/>
              <a:gd name="T30" fmla="*/ 356 w 938"/>
              <a:gd name="T31" fmla="*/ 860 h 924"/>
              <a:gd name="T32" fmla="*/ 380 w 938"/>
              <a:gd name="T33" fmla="*/ 846 h 924"/>
              <a:gd name="T34" fmla="*/ 919 w 938"/>
              <a:gd name="T35" fmla="*/ 302 h 924"/>
              <a:gd name="T36" fmla="*/ 919 w 938"/>
              <a:gd name="T37" fmla="*/ 302 h 924"/>
              <a:gd name="T38" fmla="*/ 919 w 938"/>
              <a:gd name="T39" fmla="*/ 235 h 924"/>
              <a:gd name="T40" fmla="*/ 710 w 938"/>
              <a:gd name="T41" fmla="*/ 15 h 924"/>
              <a:gd name="T42" fmla="*/ 710 w 938"/>
              <a:gd name="T43" fmla="*/ 15 h 924"/>
              <a:gd name="T44" fmla="*/ 675 w 938"/>
              <a:gd name="T45" fmla="*/ 0 h 924"/>
              <a:gd name="T46" fmla="*/ 675 w 938"/>
              <a:gd name="T47" fmla="*/ 0 h 924"/>
              <a:gd name="T48" fmla="*/ 641 w 938"/>
              <a:gd name="T49" fmla="*/ 14 h 924"/>
              <a:gd name="T50" fmla="*/ 92 w 938"/>
              <a:gd name="T51" fmla="*/ 559 h 924"/>
              <a:gd name="T52" fmla="*/ 92 w 938"/>
              <a:gd name="T53" fmla="*/ 559 h 924"/>
              <a:gd name="T54" fmla="*/ 80 w 938"/>
              <a:gd name="T55" fmla="*/ 581 h 924"/>
              <a:gd name="T56" fmla="*/ 4 w 938"/>
              <a:gd name="T57" fmla="*/ 862 h 924"/>
              <a:gd name="T58" fmla="*/ 4 w 938"/>
              <a:gd name="T59" fmla="*/ 862 h 924"/>
              <a:gd name="T60" fmla="*/ 16 w 938"/>
              <a:gd name="T61" fmla="*/ 907 h 924"/>
              <a:gd name="T62" fmla="*/ 16 w 938"/>
              <a:gd name="T63" fmla="*/ 907 h 924"/>
              <a:gd name="T64" fmla="*/ 51 w 938"/>
              <a:gd name="T65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8" h="924">
                <a:moveTo>
                  <a:pt x="171" y="619"/>
                </a:moveTo>
                <a:lnTo>
                  <a:pt x="472" y="320"/>
                </a:lnTo>
                <a:lnTo>
                  <a:pt x="619" y="467"/>
                </a:lnTo>
                <a:lnTo>
                  <a:pt x="322" y="768"/>
                </a:lnTo>
                <a:lnTo>
                  <a:pt x="119" y="810"/>
                </a:lnTo>
                <a:lnTo>
                  <a:pt x="171" y="619"/>
                </a:lnTo>
                <a:close/>
                <a:moveTo>
                  <a:pt x="673" y="118"/>
                </a:moveTo>
                <a:lnTo>
                  <a:pt x="816" y="268"/>
                </a:lnTo>
                <a:lnTo>
                  <a:pt x="688" y="398"/>
                </a:lnTo>
                <a:lnTo>
                  <a:pt x="540" y="251"/>
                </a:lnTo>
                <a:lnTo>
                  <a:pt x="673" y="118"/>
                </a:lnTo>
                <a:close/>
                <a:moveTo>
                  <a:pt x="51" y="923"/>
                </a:moveTo>
                <a:lnTo>
                  <a:pt x="51" y="923"/>
                </a:lnTo>
                <a:cubicBezTo>
                  <a:pt x="55" y="923"/>
                  <a:pt x="58" y="923"/>
                  <a:pt x="61" y="921"/>
                </a:cubicBezTo>
                <a:lnTo>
                  <a:pt x="356" y="860"/>
                </a:lnTo>
                <a:lnTo>
                  <a:pt x="356" y="860"/>
                </a:lnTo>
                <a:cubicBezTo>
                  <a:pt x="365" y="858"/>
                  <a:pt x="374" y="853"/>
                  <a:pt x="380" y="846"/>
                </a:cubicBezTo>
                <a:lnTo>
                  <a:pt x="919" y="302"/>
                </a:lnTo>
                <a:lnTo>
                  <a:pt x="919" y="302"/>
                </a:lnTo>
                <a:cubicBezTo>
                  <a:pt x="937" y="284"/>
                  <a:pt x="937" y="254"/>
                  <a:pt x="919" y="235"/>
                </a:cubicBezTo>
                <a:lnTo>
                  <a:pt x="710" y="15"/>
                </a:lnTo>
                <a:lnTo>
                  <a:pt x="710" y="15"/>
                </a:lnTo>
                <a:cubicBezTo>
                  <a:pt x="700" y="6"/>
                  <a:pt x="688" y="1"/>
                  <a:pt x="675" y="0"/>
                </a:cubicBezTo>
                <a:lnTo>
                  <a:pt x="675" y="0"/>
                </a:lnTo>
                <a:cubicBezTo>
                  <a:pt x="662" y="0"/>
                  <a:pt x="650" y="5"/>
                  <a:pt x="641" y="14"/>
                </a:cubicBezTo>
                <a:lnTo>
                  <a:pt x="92" y="559"/>
                </a:lnTo>
                <a:lnTo>
                  <a:pt x="92" y="559"/>
                </a:lnTo>
                <a:cubicBezTo>
                  <a:pt x="86" y="565"/>
                  <a:pt x="82" y="573"/>
                  <a:pt x="80" y="581"/>
                </a:cubicBezTo>
                <a:lnTo>
                  <a:pt x="4" y="862"/>
                </a:lnTo>
                <a:lnTo>
                  <a:pt x="4" y="862"/>
                </a:lnTo>
                <a:cubicBezTo>
                  <a:pt x="0" y="878"/>
                  <a:pt x="4" y="895"/>
                  <a:pt x="16" y="907"/>
                </a:cubicBezTo>
                <a:lnTo>
                  <a:pt x="16" y="907"/>
                </a:lnTo>
                <a:cubicBezTo>
                  <a:pt x="25" y="917"/>
                  <a:pt x="38" y="923"/>
                  <a:pt x="51" y="9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4"/>
          <p:cNvSpPr>
            <a:spLocks noChangeArrowheads="1"/>
          </p:cNvSpPr>
          <p:nvPr/>
        </p:nvSpPr>
        <p:spPr bwMode="auto">
          <a:xfrm>
            <a:off x="7410124" y="3763303"/>
            <a:ext cx="1426478" cy="120702"/>
          </a:xfrm>
          <a:custGeom>
            <a:avLst/>
            <a:gdLst>
              <a:gd name="T0" fmla="*/ 1095 w 1145"/>
              <a:gd name="T1" fmla="*/ 0 h 98"/>
              <a:gd name="T2" fmla="*/ 48 w 1145"/>
              <a:gd name="T3" fmla="*/ 0 h 98"/>
              <a:gd name="T4" fmla="*/ 48 w 1145"/>
              <a:gd name="T5" fmla="*/ 0 h 98"/>
              <a:gd name="T6" fmla="*/ 0 w 1145"/>
              <a:gd name="T7" fmla="*/ 48 h 98"/>
              <a:gd name="T8" fmla="*/ 0 w 1145"/>
              <a:gd name="T9" fmla="*/ 48 h 98"/>
              <a:gd name="T10" fmla="*/ 48 w 1145"/>
              <a:gd name="T11" fmla="*/ 97 h 98"/>
              <a:gd name="T12" fmla="*/ 1095 w 1145"/>
              <a:gd name="T13" fmla="*/ 97 h 98"/>
              <a:gd name="T14" fmla="*/ 1095 w 1145"/>
              <a:gd name="T15" fmla="*/ 97 h 98"/>
              <a:gd name="T16" fmla="*/ 1144 w 1145"/>
              <a:gd name="T17" fmla="*/ 48 h 98"/>
              <a:gd name="T18" fmla="*/ 1144 w 1145"/>
              <a:gd name="T19" fmla="*/ 48 h 98"/>
              <a:gd name="T20" fmla="*/ 1095 w 1145"/>
              <a:gd name="T2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5" h="98">
                <a:moveTo>
                  <a:pt x="1095" y="0"/>
                </a:moveTo>
                <a:lnTo>
                  <a:pt x="48" y="0"/>
                </a:lnTo>
                <a:lnTo>
                  <a:pt x="48" y="0"/>
                </a:lnTo>
                <a:cubicBezTo>
                  <a:pt x="21" y="0"/>
                  <a:pt x="0" y="22"/>
                  <a:pt x="0" y="48"/>
                </a:cubicBezTo>
                <a:lnTo>
                  <a:pt x="0" y="48"/>
                </a:lnTo>
                <a:cubicBezTo>
                  <a:pt x="0" y="75"/>
                  <a:pt x="21" y="97"/>
                  <a:pt x="48" y="97"/>
                </a:cubicBezTo>
                <a:lnTo>
                  <a:pt x="1095" y="97"/>
                </a:lnTo>
                <a:lnTo>
                  <a:pt x="1095" y="97"/>
                </a:lnTo>
                <a:cubicBezTo>
                  <a:pt x="1122" y="97"/>
                  <a:pt x="1144" y="75"/>
                  <a:pt x="1144" y="48"/>
                </a:cubicBezTo>
                <a:lnTo>
                  <a:pt x="1144" y="48"/>
                </a:lnTo>
                <a:cubicBezTo>
                  <a:pt x="1144" y="22"/>
                  <a:pt x="1122" y="0"/>
                  <a:pt x="10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5"/>
          <p:cNvSpPr>
            <a:spLocks noChangeArrowheads="1"/>
          </p:cNvSpPr>
          <p:nvPr/>
        </p:nvSpPr>
        <p:spPr bwMode="auto">
          <a:xfrm>
            <a:off x="7772230" y="5612236"/>
            <a:ext cx="696778" cy="1152155"/>
          </a:xfrm>
          <a:custGeom>
            <a:avLst/>
            <a:gdLst>
              <a:gd name="T0" fmla="*/ 143 w 562"/>
              <a:gd name="T1" fmla="*/ 142 h 926"/>
              <a:gd name="T2" fmla="*/ 143 w 562"/>
              <a:gd name="T3" fmla="*/ 142 h 926"/>
              <a:gd name="T4" fmla="*/ 280 w 562"/>
              <a:gd name="T5" fmla="*/ 85 h 926"/>
              <a:gd name="T6" fmla="*/ 281 w 562"/>
              <a:gd name="T7" fmla="*/ 85 h 926"/>
              <a:gd name="T8" fmla="*/ 281 w 562"/>
              <a:gd name="T9" fmla="*/ 85 h 926"/>
              <a:gd name="T10" fmla="*/ 418 w 562"/>
              <a:gd name="T11" fmla="*/ 143 h 926"/>
              <a:gd name="T12" fmla="*/ 418 w 562"/>
              <a:gd name="T13" fmla="*/ 143 h 926"/>
              <a:gd name="T14" fmla="*/ 475 w 562"/>
              <a:gd name="T15" fmla="*/ 280 h 926"/>
              <a:gd name="T16" fmla="*/ 475 w 562"/>
              <a:gd name="T17" fmla="*/ 434 h 926"/>
              <a:gd name="T18" fmla="*/ 475 w 562"/>
              <a:gd name="T19" fmla="*/ 446 h 926"/>
              <a:gd name="T20" fmla="*/ 475 w 562"/>
              <a:gd name="T21" fmla="*/ 446 h 926"/>
              <a:gd name="T22" fmla="*/ 475 w 562"/>
              <a:gd name="T23" fmla="*/ 448 h 926"/>
              <a:gd name="T24" fmla="*/ 475 w 562"/>
              <a:gd name="T25" fmla="*/ 645 h 926"/>
              <a:gd name="T26" fmla="*/ 475 w 562"/>
              <a:gd name="T27" fmla="*/ 645 h 926"/>
              <a:gd name="T28" fmla="*/ 281 w 562"/>
              <a:gd name="T29" fmla="*/ 839 h 926"/>
              <a:gd name="T30" fmla="*/ 281 w 562"/>
              <a:gd name="T31" fmla="*/ 839 h 926"/>
              <a:gd name="T32" fmla="*/ 281 w 562"/>
              <a:gd name="T33" fmla="*/ 839 h 926"/>
              <a:gd name="T34" fmla="*/ 143 w 562"/>
              <a:gd name="T35" fmla="*/ 782 h 926"/>
              <a:gd name="T36" fmla="*/ 143 w 562"/>
              <a:gd name="T37" fmla="*/ 782 h 926"/>
              <a:gd name="T38" fmla="*/ 86 w 562"/>
              <a:gd name="T39" fmla="*/ 644 h 926"/>
              <a:gd name="T40" fmla="*/ 86 w 562"/>
              <a:gd name="T41" fmla="*/ 442 h 926"/>
              <a:gd name="T42" fmla="*/ 86 w 562"/>
              <a:gd name="T43" fmla="*/ 435 h 926"/>
              <a:gd name="T44" fmla="*/ 86 w 562"/>
              <a:gd name="T45" fmla="*/ 435 h 926"/>
              <a:gd name="T46" fmla="*/ 86 w 562"/>
              <a:gd name="T47" fmla="*/ 433 h 926"/>
              <a:gd name="T48" fmla="*/ 86 w 562"/>
              <a:gd name="T49" fmla="*/ 279 h 926"/>
              <a:gd name="T50" fmla="*/ 86 w 562"/>
              <a:gd name="T51" fmla="*/ 279 h 926"/>
              <a:gd name="T52" fmla="*/ 143 w 562"/>
              <a:gd name="T53" fmla="*/ 142 h 926"/>
              <a:gd name="T54" fmla="*/ 0 w 562"/>
              <a:gd name="T55" fmla="*/ 439 h 926"/>
              <a:gd name="T56" fmla="*/ 0 w 562"/>
              <a:gd name="T57" fmla="*/ 439 h 926"/>
              <a:gd name="T58" fmla="*/ 0 w 562"/>
              <a:gd name="T59" fmla="*/ 441 h 926"/>
              <a:gd name="T60" fmla="*/ 0 w 562"/>
              <a:gd name="T61" fmla="*/ 644 h 926"/>
              <a:gd name="T62" fmla="*/ 0 w 562"/>
              <a:gd name="T63" fmla="*/ 644 h 926"/>
              <a:gd name="T64" fmla="*/ 82 w 562"/>
              <a:gd name="T65" fmla="*/ 842 h 926"/>
              <a:gd name="T66" fmla="*/ 82 w 562"/>
              <a:gd name="T67" fmla="*/ 842 h 926"/>
              <a:gd name="T68" fmla="*/ 281 w 562"/>
              <a:gd name="T69" fmla="*/ 925 h 926"/>
              <a:gd name="T70" fmla="*/ 281 w 562"/>
              <a:gd name="T71" fmla="*/ 925 h 926"/>
              <a:gd name="T72" fmla="*/ 281 w 562"/>
              <a:gd name="T73" fmla="*/ 925 h 926"/>
              <a:gd name="T74" fmla="*/ 561 w 562"/>
              <a:gd name="T75" fmla="*/ 645 h 926"/>
              <a:gd name="T76" fmla="*/ 561 w 562"/>
              <a:gd name="T77" fmla="*/ 448 h 926"/>
              <a:gd name="T78" fmla="*/ 561 w 562"/>
              <a:gd name="T79" fmla="*/ 435 h 926"/>
              <a:gd name="T80" fmla="*/ 561 w 562"/>
              <a:gd name="T81" fmla="*/ 435 h 926"/>
              <a:gd name="T82" fmla="*/ 561 w 562"/>
              <a:gd name="T83" fmla="*/ 434 h 926"/>
              <a:gd name="T84" fmla="*/ 561 w 562"/>
              <a:gd name="T85" fmla="*/ 280 h 926"/>
              <a:gd name="T86" fmla="*/ 561 w 562"/>
              <a:gd name="T87" fmla="*/ 280 h 926"/>
              <a:gd name="T88" fmla="*/ 479 w 562"/>
              <a:gd name="T89" fmla="*/ 82 h 926"/>
              <a:gd name="T90" fmla="*/ 479 w 562"/>
              <a:gd name="T91" fmla="*/ 82 h 926"/>
              <a:gd name="T92" fmla="*/ 281 w 562"/>
              <a:gd name="T93" fmla="*/ 0 h 926"/>
              <a:gd name="T94" fmla="*/ 280 w 562"/>
              <a:gd name="T95" fmla="*/ 0 h 926"/>
              <a:gd name="T96" fmla="*/ 280 w 562"/>
              <a:gd name="T97" fmla="*/ 0 h 926"/>
              <a:gd name="T98" fmla="*/ 82 w 562"/>
              <a:gd name="T99" fmla="*/ 82 h 926"/>
              <a:gd name="T100" fmla="*/ 82 w 562"/>
              <a:gd name="T101" fmla="*/ 82 h 926"/>
              <a:gd name="T102" fmla="*/ 0 w 562"/>
              <a:gd name="T103" fmla="*/ 279 h 926"/>
              <a:gd name="T104" fmla="*/ 0 w 562"/>
              <a:gd name="T105" fmla="*/ 433 h 926"/>
              <a:gd name="T106" fmla="*/ 0 w 562"/>
              <a:gd name="T107" fmla="*/ 439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926">
                <a:moveTo>
                  <a:pt x="143" y="142"/>
                </a:moveTo>
                <a:lnTo>
                  <a:pt x="143" y="142"/>
                </a:lnTo>
                <a:cubicBezTo>
                  <a:pt x="180" y="105"/>
                  <a:pt x="228" y="85"/>
                  <a:pt x="280" y="85"/>
                </a:cubicBezTo>
                <a:lnTo>
                  <a:pt x="281" y="85"/>
                </a:lnTo>
                <a:lnTo>
                  <a:pt x="281" y="85"/>
                </a:lnTo>
                <a:cubicBezTo>
                  <a:pt x="332" y="86"/>
                  <a:pt x="381" y="106"/>
                  <a:pt x="418" y="143"/>
                </a:cubicBezTo>
                <a:lnTo>
                  <a:pt x="418" y="143"/>
                </a:lnTo>
                <a:cubicBezTo>
                  <a:pt x="455" y="179"/>
                  <a:pt x="475" y="228"/>
                  <a:pt x="475" y="280"/>
                </a:cubicBezTo>
                <a:lnTo>
                  <a:pt x="475" y="434"/>
                </a:lnTo>
                <a:lnTo>
                  <a:pt x="475" y="446"/>
                </a:lnTo>
                <a:lnTo>
                  <a:pt x="475" y="446"/>
                </a:lnTo>
                <a:cubicBezTo>
                  <a:pt x="475" y="447"/>
                  <a:pt x="475" y="447"/>
                  <a:pt x="475" y="448"/>
                </a:cubicBezTo>
                <a:lnTo>
                  <a:pt x="475" y="645"/>
                </a:lnTo>
                <a:lnTo>
                  <a:pt x="475" y="645"/>
                </a:lnTo>
                <a:cubicBezTo>
                  <a:pt x="475" y="752"/>
                  <a:pt x="388" y="839"/>
                  <a:pt x="281" y="839"/>
                </a:cubicBezTo>
                <a:lnTo>
                  <a:pt x="281" y="839"/>
                </a:lnTo>
                <a:lnTo>
                  <a:pt x="281" y="839"/>
                </a:lnTo>
                <a:cubicBezTo>
                  <a:pt x="229" y="839"/>
                  <a:pt x="180" y="818"/>
                  <a:pt x="143" y="782"/>
                </a:cubicBezTo>
                <a:lnTo>
                  <a:pt x="143" y="782"/>
                </a:lnTo>
                <a:cubicBezTo>
                  <a:pt x="107" y="745"/>
                  <a:pt x="86" y="696"/>
                  <a:pt x="86" y="644"/>
                </a:cubicBezTo>
                <a:lnTo>
                  <a:pt x="86" y="442"/>
                </a:lnTo>
                <a:lnTo>
                  <a:pt x="86" y="435"/>
                </a:lnTo>
                <a:lnTo>
                  <a:pt x="86" y="435"/>
                </a:lnTo>
                <a:cubicBezTo>
                  <a:pt x="86" y="434"/>
                  <a:pt x="86" y="434"/>
                  <a:pt x="86" y="433"/>
                </a:cubicBezTo>
                <a:lnTo>
                  <a:pt x="86" y="279"/>
                </a:lnTo>
                <a:lnTo>
                  <a:pt x="86" y="279"/>
                </a:lnTo>
                <a:cubicBezTo>
                  <a:pt x="86" y="227"/>
                  <a:pt x="107" y="179"/>
                  <a:pt x="143" y="142"/>
                </a:cubicBezTo>
                <a:close/>
                <a:moveTo>
                  <a:pt x="0" y="439"/>
                </a:moveTo>
                <a:lnTo>
                  <a:pt x="0" y="439"/>
                </a:lnTo>
                <a:cubicBezTo>
                  <a:pt x="0" y="440"/>
                  <a:pt x="0" y="440"/>
                  <a:pt x="0" y="441"/>
                </a:cubicBezTo>
                <a:lnTo>
                  <a:pt x="0" y="644"/>
                </a:lnTo>
                <a:lnTo>
                  <a:pt x="0" y="644"/>
                </a:lnTo>
                <a:cubicBezTo>
                  <a:pt x="0" y="719"/>
                  <a:pt x="30" y="790"/>
                  <a:pt x="82" y="842"/>
                </a:cubicBezTo>
                <a:lnTo>
                  <a:pt x="82" y="842"/>
                </a:lnTo>
                <a:cubicBezTo>
                  <a:pt x="135" y="895"/>
                  <a:pt x="206" y="925"/>
                  <a:pt x="281" y="925"/>
                </a:cubicBezTo>
                <a:lnTo>
                  <a:pt x="281" y="925"/>
                </a:lnTo>
                <a:lnTo>
                  <a:pt x="281" y="925"/>
                </a:lnTo>
                <a:cubicBezTo>
                  <a:pt x="436" y="925"/>
                  <a:pt x="561" y="800"/>
                  <a:pt x="561" y="645"/>
                </a:cubicBezTo>
                <a:lnTo>
                  <a:pt x="561" y="448"/>
                </a:lnTo>
                <a:lnTo>
                  <a:pt x="561" y="435"/>
                </a:lnTo>
                <a:lnTo>
                  <a:pt x="561" y="435"/>
                </a:lnTo>
                <a:cubicBezTo>
                  <a:pt x="561" y="434"/>
                  <a:pt x="561" y="434"/>
                  <a:pt x="561" y="434"/>
                </a:cubicBezTo>
                <a:lnTo>
                  <a:pt x="561" y="280"/>
                </a:lnTo>
                <a:lnTo>
                  <a:pt x="561" y="280"/>
                </a:lnTo>
                <a:cubicBezTo>
                  <a:pt x="561" y="205"/>
                  <a:pt x="532" y="135"/>
                  <a:pt x="479" y="82"/>
                </a:cubicBezTo>
                <a:lnTo>
                  <a:pt x="479" y="82"/>
                </a:lnTo>
                <a:cubicBezTo>
                  <a:pt x="426" y="28"/>
                  <a:pt x="355" y="0"/>
                  <a:pt x="281" y="0"/>
                </a:cubicBezTo>
                <a:lnTo>
                  <a:pt x="280" y="0"/>
                </a:lnTo>
                <a:lnTo>
                  <a:pt x="280" y="0"/>
                </a:lnTo>
                <a:cubicBezTo>
                  <a:pt x="206" y="0"/>
                  <a:pt x="135" y="28"/>
                  <a:pt x="82" y="82"/>
                </a:cubicBezTo>
                <a:lnTo>
                  <a:pt x="82" y="82"/>
                </a:lnTo>
                <a:cubicBezTo>
                  <a:pt x="29" y="134"/>
                  <a:pt x="0" y="204"/>
                  <a:pt x="0" y="279"/>
                </a:cubicBezTo>
                <a:lnTo>
                  <a:pt x="0" y="433"/>
                </a:lnTo>
                <a:lnTo>
                  <a:pt x="0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56"/>
          <p:cNvSpPr>
            <a:spLocks noChangeArrowheads="1"/>
          </p:cNvSpPr>
          <p:nvPr/>
        </p:nvSpPr>
        <p:spPr bwMode="auto">
          <a:xfrm>
            <a:off x="7558257" y="6363882"/>
            <a:ext cx="1130209" cy="899778"/>
          </a:xfrm>
          <a:custGeom>
            <a:avLst/>
            <a:gdLst>
              <a:gd name="T0" fmla="*/ 909 w 910"/>
              <a:gd name="T1" fmla="*/ 44 h 725"/>
              <a:gd name="T2" fmla="*/ 909 w 910"/>
              <a:gd name="T3" fmla="*/ 44 h 725"/>
              <a:gd name="T4" fmla="*/ 866 w 910"/>
              <a:gd name="T5" fmla="*/ 0 h 725"/>
              <a:gd name="T6" fmla="*/ 866 w 910"/>
              <a:gd name="T7" fmla="*/ 0 h 725"/>
              <a:gd name="T8" fmla="*/ 823 w 910"/>
              <a:gd name="T9" fmla="*/ 44 h 725"/>
              <a:gd name="T10" fmla="*/ 823 w 910"/>
              <a:gd name="T11" fmla="*/ 44 h 725"/>
              <a:gd name="T12" fmla="*/ 455 w 910"/>
              <a:gd name="T13" fmla="*/ 412 h 725"/>
              <a:gd name="T14" fmla="*/ 455 w 910"/>
              <a:gd name="T15" fmla="*/ 412 h 725"/>
              <a:gd name="T16" fmla="*/ 86 w 910"/>
              <a:gd name="T17" fmla="*/ 44 h 725"/>
              <a:gd name="T18" fmla="*/ 86 w 910"/>
              <a:gd name="T19" fmla="*/ 44 h 725"/>
              <a:gd name="T20" fmla="*/ 43 w 910"/>
              <a:gd name="T21" fmla="*/ 0 h 725"/>
              <a:gd name="T22" fmla="*/ 43 w 910"/>
              <a:gd name="T23" fmla="*/ 0 h 725"/>
              <a:gd name="T24" fmla="*/ 0 w 910"/>
              <a:gd name="T25" fmla="*/ 44 h 725"/>
              <a:gd name="T26" fmla="*/ 0 w 910"/>
              <a:gd name="T27" fmla="*/ 44 h 725"/>
              <a:gd name="T28" fmla="*/ 412 w 910"/>
              <a:gd name="T29" fmla="*/ 494 h 725"/>
              <a:gd name="T30" fmla="*/ 412 w 910"/>
              <a:gd name="T31" fmla="*/ 636 h 725"/>
              <a:gd name="T32" fmla="*/ 286 w 910"/>
              <a:gd name="T33" fmla="*/ 636 h 725"/>
              <a:gd name="T34" fmla="*/ 286 w 910"/>
              <a:gd name="T35" fmla="*/ 636 h 725"/>
              <a:gd name="T36" fmla="*/ 243 w 910"/>
              <a:gd name="T37" fmla="*/ 680 h 725"/>
              <a:gd name="T38" fmla="*/ 243 w 910"/>
              <a:gd name="T39" fmla="*/ 680 h 725"/>
              <a:gd name="T40" fmla="*/ 286 w 910"/>
              <a:gd name="T41" fmla="*/ 723 h 725"/>
              <a:gd name="T42" fmla="*/ 446 w 910"/>
              <a:gd name="T43" fmla="*/ 723 h 725"/>
              <a:gd name="T44" fmla="*/ 446 w 910"/>
              <a:gd name="T45" fmla="*/ 723 h 725"/>
              <a:gd name="T46" fmla="*/ 455 w 910"/>
              <a:gd name="T47" fmla="*/ 724 h 725"/>
              <a:gd name="T48" fmla="*/ 455 w 910"/>
              <a:gd name="T49" fmla="*/ 724 h 725"/>
              <a:gd name="T50" fmla="*/ 463 w 910"/>
              <a:gd name="T51" fmla="*/ 723 h 725"/>
              <a:gd name="T52" fmla="*/ 624 w 910"/>
              <a:gd name="T53" fmla="*/ 723 h 725"/>
              <a:gd name="T54" fmla="*/ 624 w 910"/>
              <a:gd name="T55" fmla="*/ 723 h 725"/>
              <a:gd name="T56" fmla="*/ 666 w 910"/>
              <a:gd name="T57" fmla="*/ 680 h 725"/>
              <a:gd name="T58" fmla="*/ 666 w 910"/>
              <a:gd name="T59" fmla="*/ 680 h 725"/>
              <a:gd name="T60" fmla="*/ 624 w 910"/>
              <a:gd name="T61" fmla="*/ 636 h 725"/>
              <a:gd name="T62" fmla="*/ 498 w 910"/>
              <a:gd name="T63" fmla="*/ 636 h 725"/>
              <a:gd name="T64" fmla="*/ 498 w 910"/>
              <a:gd name="T65" fmla="*/ 494 h 725"/>
              <a:gd name="T66" fmla="*/ 498 w 910"/>
              <a:gd name="T67" fmla="*/ 494 h 725"/>
              <a:gd name="T68" fmla="*/ 909 w 910"/>
              <a:gd name="T69" fmla="*/ 4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0" h="725">
                <a:moveTo>
                  <a:pt x="909" y="44"/>
                </a:moveTo>
                <a:lnTo>
                  <a:pt x="909" y="44"/>
                </a:lnTo>
                <a:cubicBezTo>
                  <a:pt x="909" y="20"/>
                  <a:pt x="890" y="0"/>
                  <a:pt x="866" y="0"/>
                </a:cubicBezTo>
                <a:lnTo>
                  <a:pt x="866" y="0"/>
                </a:lnTo>
                <a:cubicBezTo>
                  <a:pt x="842" y="0"/>
                  <a:pt x="823" y="20"/>
                  <a:pt x="823" y="44"/>
                </a:cubicBezTo>
                <a:lnTo>
                  <a:pt x="823" y="44"/>
                </a:lnTo>
                <a:cubicBezTo>
                  <a:pt x="823" y="247"/>
                  <a:pt x="658" y="412"/>
                  <a:pt x="455" y="412"/>
                </a:cubicBezTo>
                <a:lnTo>
                  <a:pt x="455" y="412"/>
                </a:lnTo>
                <a:cubicBezTo>
                  <a:pt x="252" y="412"/>
                  <a:pt x="86" y="247"/>
                  <a:pt x="86" y="44"/>
                </a:cubicBezTo>
                <a:lnTo>
                  <a:pt x="86" y="44"/>
                </a:lnTo>
                <a:cubicBezTo>
                  <a:pt x="86" y="20"/>
                  <a:pt x="67" y="0"/>
                  <a:pt x="43" y="0"/>
                </a:cubicBezTo>
                <a:lnTo>
                  <a:pt x="43" y="0"/>
                </a:lnTo>
                <a:cubicBezTo>
                  <a:pt x="20" y="0"/>
                  <a:pt x="0" y="20"/>
                  <a:pt x="0" y="44"/>
                </a:cubicBezTo>
                <a:lnTo>
                  <a:pt x="0" y="44"/>
                </a:lnTo>
                <a:cubicBezTo>
                  <a:pt x="0" y="280"/>
                  <a:pt x="181" y="473"/>
                  <a:pt x="412" y="494"/>
                </a:cubicBezTo>
                <a:lnTo>
                  <a:pt x="412" y="636"/>
                </a:lnTo>
                <a:lnTo>
                  <a:pt x="286" y="636"/>
                </a:lnTo>
                <a:lnTo>
                  <a:pt x="286" y="636"/>
                </a:lnTo>
                <a:cubicBezTo>
                  <a:pt x="262" y="636"/>
                  <a:pt x="243" y="656"/>
                  <a:pt x="243" y="680"/>
                </a:cubicBezTo>
                <a:lnTo>
                  <a:pt x="243" y="680"/>
                </a:lnTo>
                <a:cubicBezTo>
                  <a:pt x="243" y="704"/>
                  <a:pt x="262" y="723"/>
                  <a:pt x="286" y="723"/>
                </a:cubicBezTo>
                <a:lnTo>
                  <a:pt x="446" y="723"/>
                </a:lnTo>
                <a:lnTo>
                  <a:pt x="446" y="723"/>
                </a:lnTo>
                <a:cubicBezTo>
                  <a:pt x="449" y="723"/>
                  <a:pt x="452" y="724"/>
                  <a:pt x="455" y="724"/>
                </a:cubicBezTo>
                <a:lnTo>
                  <a:pt x="455" y="724"/>
                </a:lnTo>
                <a:cubicBezTo>
                  <a:pt x="457" y="724"/>
                  <a:pt x="460" y="723"/>
                  <a:pt x="463" y="723"/>
                </a:cubicBezTo>
                <a:lnTo>
                  <a:pt x="624" y="723"/>
                </a:lnTo>
                <a:lnTo>
                  <a:pt x="624" y="723"/>
                </a:lnTo>
                <a:cubicBezTo>
                  <a:pt x="648" y="723"/>
                  <a:pt x="666" y="704"/>
                  <a:pt x="666" y="680"/>
                </a:cubicBezTo>
                <a:lnTo>
                  <a:pt x="666" y="680"/>
                </a:lnTo>
                <a:cubicBezTo>
                  <a:pt x="666" y="656"/>
                  <a:pt x="648" y="636"/>
                  <a:pt x="624" y="636"/>
                </a:cubicBezTo>
                <a:lnTo>
                  <a:pt x="498" y="636"/>
                </a:lnTo>
                <a:lnTo>
                  <a:pt x="498" y="494"/>
                </a:lnTo>
                <a:lnTo>
                  <a:pt x="498" y="494"/>
                </a:lnTo>
                <a:cubicBezTo>
                  <a:pt x="728" y="473"/>
                  <a:pt x="909" y="280"/>
                  <a:pt x="90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7"/>
          <p:cNvSpPr>
            <a:spLocks noChangeArrowheads="1"/>
          </p:cNvSpPr>
          <p:nvPr/>
        </p:nvSpPr>
        <p:spPr bwMode="auto">
          <a:xfrm>
            <a:off x="15831828" y="7757441"/>
            <a:ext cx="1629478" cy="1761150"/>
          </a:xfrm>
          <a:custGeom>
            <a:avLst/>
            <a:gdLst>
              <a:gd name="T0" fmla="*/ 783 w 1308"/>
              <a:gd name="T1" fmla="*/ 1290 h 1414"/>
              <a:gd name="T2" fmla="*/ 842 w 1308"/>
              <a:gd name="T3" fmla="*/ 1297 h 1414"/>
              <a:gd name="T4" fmla="*/ 1078 w 1308"/>
              <a:gd name="T5" fmla="*/ 1307 h 1414"/>
              <a:gd name="T6" fmla="*/ 1097 w 1308"/>
              <a:gd name="T7" fmla="*/ 1254 h 1414"/>
              <a:gd name="T8" fmla="*/ 1079 w 1308"/>
              <a:gd name="T9" fmla="*/ 1183 h 1414"/>
              <a:gd name="T10" fmla="*/ 1110 w 1308"/>
              <a:gd name="T11" fmla="*/ 1153 h 1414"/>
              <a:gd name="T12" fmla="*/ 1144 w 1308"/>
              <a:gd name="T13" fmla="*/ 1039 h 1414"/>
              <a:gd name="T14" fmla="*/ 1133 w 1308"/>
              <a:gd name="T15" fmla="*/ 994 h 1414"/>
              <a:gd name="T16" fmla="*/ 1194 w 1308"/>
              <a:gd name="T17" fmla="*/ 949 h 1414"/>
              <a:gd name="T18" fmla="*/ 1216 w 1308"/>
              <a:gd name="T19" fmla="*/ 901 h 1414"/>
              <a:gd name="T20" fmla="*/ 1138 w 1308"/>
              <a:gd name="T21" fmla="*/ 803 h 1414"/>
              <a:gd name="T22" fmla="*/ 1162 w 1308"/>
              <a:gd name="T23" fmla="*/ 763 h 1414"/>
              <a:gd name="T24" fmla="*/ 1168 w 1308"/>
              <a:gd name="T25" fmla="*/ 643 h 1414"/>
              <a:gd name="T26" fmla="*/ 1048 w 1308"/>
              <a:gd name="T27" fmla="*/ 634 h 1414"/>
              <a:gd name="T28" fmla="*/ 777 w 1308"/>
              <a:gd name="T29" fmla="*/ 372 h 1414"/>
              <a:gd name="T30" fmla="*/ 779 w 1308"/>
              <a:gd name="T31" fmla="*/ 227 h 1414"/>
              <a:gd name="T32" fmla="*/ 601 w 1308"/>
              <a:gd name="T33" fmla="*/ 123 h 1414"/>
              <a:gd name="T34" fmla="*/ 609 w 1308"/>
              <a:gd name="T35" fmla="*/ 147 h 1414"/>
              <a:gd name="T36" fmla="*/ 514 w 1308"/>
              <a:gd name="T37" fmla="*/ 575 h 1414"/>
              <a:gd name="T38" fmla="*/ 405 w 1308"/>
              <a:gd name="T39" fmla="*/ 698 h 1414"/>
              <a:gd name="T40" fmla="*/ 177 w 1308"/>
              <a:gd name="T41" fmla="*/ 696 h 1414"/>
              <a:gd name="T42" fmla="*/ 92 w 1308"/>
              <a:gd name="T43" fmla="*/ 954 h 1414"/>
              <a:gd name="T44" fmla="*/ 151 w 1308"/>
              <a:gd name="T45" fmla="*/ 1178 h 1414"/>
              <a:gd name="T46" fmla="*/ 294 w 1308"/>
              <a:gd name="T47" fmla="*/ 1196 h 1414"/>
              <a:gd name="T48" fmla="*/ 385 w 1308"/>
              <a:gd name="T49" fmla="*/ 1176 h 1414"/>
              <a:gd name="T50" fmla="*/ 485 w 1308"/>
              <a:gd name="T51" fmla="*/ 1179 h 1414"/>
              <a:gd name="T52" fmla="*/ 642 w 1308"/>
              <a:gd name="T53" fmla="*/ 1269 h 1414"/>
              <a:gd name="T54" fmla="*/ 783 w 1308"/>
              <a:gd name="T55" fmla="*/ 1290 h 1414"/>
              <a:gd name="T56" fmla="*/ 972 w 1308"/>
              <a:gd name="T57" fmla="*/ 1412 h 1414"/>
              <a:gd name="T58" fmla="*/ 819 w 1308"/>
              <a:gd name="T59" fmla="*/ 1386 h 1414"/>
              <a:gd name="T60" fmla="*/ 753 w 1308"/>
              <a:gd name="T61" fmla="*/ 1382 h 1414"/>
              <a:gd name="T62" fmla="*/ 439 w 1308"/>
              <a:gd name="T63" fmla="*/ 1260 h 1414"/>
              <a:gd name="T64" fmla="*/ 274 w 1308"/>
              <a:gd name="T65" fmla="*/ 1297 h 1414"/>
              <a:gd name="T66" fmla="*/ 80 w 1308"/>
              <a:gd name="T67" fmla="*/ 1237 h 1414"/>
              <a:gd name="T68" fmla="*/ 90 w 1308"/>
              <a:gd name="T69" fmla="*/ 641 h 1414"/>
              <a:gd name="T70" fmla="*/ 354 w 1308"/>
              <a:gd name="T71" fmla="*/ 618 h 1414"/>
              <a:gd name="T72" fmla="*/ 443 w 1308"/>
              <a:gd name="T73" fmla="*/ 518 h 1414"/>
              <a:gd name="T74" fmla="*/ 522 w 1308"/>
              <a:gd name="T75" fmla="*/ 178 h 1414"/>
              <a:gd name="T76" fmla="*/ 511 w 1308"/>
              <a:gd name="T77" fmla="*/ 142 h 1414"/>
              <a:gd name="T78" fmla="*/ 732 w 1308"/>
              <a:gd name="T79" fmla="*/ 32 h 1414"/>
              <a:gd name="T80" fmla="*/ 861 w 1308"/>
              <a:gd name="T81" fmla="*/ 187 h 1414"/>
              <a:gd name="T82" fmla="*/ 859 w 1308"/>
              <a:gd name="T83" fmla="*/ 465 h 1414"/>
              <a:gd name="T84" fmla="*/ 862 w 1308"/>
              <a:gd name="T85" fmla="*/ 500 h 1414"/>
              <a:gd name="T86" fmla="*/ 1184 w 1308"/>
              <a:gd name="T87" fmla="*/ 552 h 1414"/>
              <a:gd name="T88" fmla="*/ 1297 w 1308"/>
              <a:gd name="T89" fmla="*/ 724 h 1414"/>
              <a:gd name="T90" fmla="*/ 1307 w 1308"/>
              <a:gd name="T91" fmla="*/ 901 h 1414"/>
              <a:gd name="T92" fmla="*/ 1246 w 1308"/>
              <a:gd name="T93" fmla="*/ 1024 h 1414"/>
              <a:gd name="T94" fmla="*/ 1184 w 1308"/>
              <a:gd name="T95" fmla="*/ 1223 h 1414"/>
              <a:gd name="T96" fmla="*/ 1187 w 1308"/>
              <a:gd name="T97" fmla="*/ 1236 h 1414"/>
              <a:gd name="T98" fmla="*/ 1008 w 1308"/>
              <a:gd name="T99" fmla="*/ 1413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08" h="1414">
                <a:moveTo>
                  <a:pt x="601" y="123"/>
                </a:moveTo>
                <a:lnTo>
                  <a:pt x="601" y="123"/>
                </a:lnTo>
                <a:close/>
                <a:moveTo>
                  <a:pt x="783" y="1290"/>
                </a:moveTo>
                <a:lnTo>
                  <a:pt x="783" y="1290"/>
                </a:lnTo>
                <a:cubicBezTo>
                  <a:pt x="804" y="1290"/>
                  <a:pt x="823" y="1292"/>
                  <a:pt x="842" y="1297"/>
                </a:cubicBezTo>
                <a:lnTo>
                  <a:pt x="842" y="1297"/>
                </a:lnTo>
                <a:cubicBezTo>
                  <a:pt x="877" y="1306"/>
                  <a:pt x="929" y="1317"/>
                  <a:pt x="979" y="1321"/>
                </a:cubicBezTo>
                <a:lnTo>
                  <a:pt x="979" y="1321"/>
                </a:lnTo>
                <a:cubicBezTo>
                  <a:pt x="1051" y="1326"/>
                  <a:pt x="1073" y="1312"/>
                  <a:pt x="1078" y="1307"/>
                </a:cubicBezTo>
                <a:lnTo>
                  <a:pt x="1078" y="1307"/>
                </a:lnTo>
                <a:cubicBezTo>
                  <a:pt x="1095" y="1291"/>
                  <a:pt x="1101" y="1274"/>
                  <a:pt x="1097" y="1254"/>
                </a:cubicBezTo>
                <a:lnTo>
                  <a:pt x="1097" y="1254"/>
                </a:lnTo>
                <a:cubicBezTo>
                  <a:pt x="1094" y="1237"/>
                  <a:pt x="1086" y="1225"/>
                  <a:pt x="1086" y="1224"/>
                </a:cubicBezTo>
                <a:lnTo>
                  <a:pt x="1086" y="1224"/>
                </a:lnTo>
                <a:cubicBezTo>
                  <a:pt x="1076" y="1213"/>
                  <a:pt x="1074" y="1197"/>
                  <a:pt x="1079" y="1183"/>
                </a:cubicBezTo>
                <a:lnTo>
                  <a:pt x="1079" y="1183"/>
                </a:lnTo>
                <a:cubicBezTo>
                  <a:pt x="1084" y="1168"/>
                  <a:pt x="1095" y="1157"/>
                  <a:pt x="1110" y="1153"/>
                </a:cubicBezTo>
                <a:lnTo>
                  <a:pt x="1110" y="1153"/>
                </a:lnTo>
                <a:cubicBezTo>
                  <a:pt x="1148" y="1143"/>
                  <a:pt x="1172" y="1128"/>
                  <a:pt x="1176" y="1112"/>
                </a:cubicBezTo>
                <a:lnTo>
                  <a:pt x="1176" y="1112"/>
                </a:lnTo>
                <a:cubicBezTo>
                  <a:pt x="1183" y="1089"/>
                  <a:pt x="1157" y="1052"/>
                  <a:pt x="1144" y="1039"/>
                </a:cubicBezTo>
                <a:lnTo>
                  <a:pt x="1144" y="1039"/>
                </a:lnTo>
                <a:cubicBezTo>
                  <a:pt x="1133" y="1027"/>
                  <a:pt x="1128" y="1009"/>
                  <a:pt x="1133" y="994"/>
                </a:cubicBezTo>
                <a:lnTo>
                  <a:pt x="1133" y="994"/>
                </a:lnTo>
                <a:cubicBezTo>
                  <a:pt x="1138" y="978"/>
                  <a:pt x="1151" y="966"/>
                  <a:pt x="1167" y="963"/>
                </a:cubicBezTo>
                <a:lnTo>
                  <a:pt x="1167" y="963"/>
                </a:lnTo>
                <a:cubicBezTo>
                  <a:pt x="1169" y="962"/>
                  <a:pt x="1182" y="958"/>
                  <a:pt x="1194" y="949"/>
                </a:cubicBezTo>
                <a:lnTo>
                  <a:pt x="1194" y="949"/>
                </a:lnTo>
                <a:cubicBezTo>
                  <a:pt x="1208" y="937"/>
                  <a:pt x="1216" y="922"/>
                  <a:pt x="1216" y="901"/>
                </a:cubicBezTo>
                <a:lnTo>
                  <a:pt x="1216" y="901"/>
                </a:lnTo>
                <a:cubicBezTo>
                  <a:pt x="1216" y="894"/>
                  <a:pt x="1216" y="873"/>
                  <a:pt x="1162" y="843"/>
                </a:cubicBezTo>
                <a:lnTo>
                  <a:pt x="1162" y="843"/>
                </a:lnTo>
                <a:cubicBezTo>
                  <a:pt x="1147" y="835"/>
                  <a:pt x="1138" y="820"/>
                  <a:pt x="1138" y="803"/>
                </a:cubicBezTo>
                <a:lnTo>
                  <a:pt x="1138" y="803"/>
                </a:lnTo>
                <a:cubicBezTo>
                  <a:pt x="1138" y="787"/>
                  <a:pt x="1147" y="771"/>
                  <a:pt x="1162" y="763"/>
                </a:cubicBezTo>
                <a:lnTo>
                  <a:pt x="1162" y="763"/>
                </a:lnTo>
                <a:cubicBezTo>
                  <a:pt x="1179" y="753"/>
                  <a:pt x="1205" y="731"/>
                  <a:pt x="1207" y="715"/>
                </a:cubicBezTo>
                <a:lnTo>
                  <a:pt x="1207" y="715"/>
                </a:lnTo>
                <a:cubicBezTo>
                  <a:pt x="1213" y="650"/>
                  <a:pt x="1188" y="646"/>
                  <a:pt x="1168" y="643"/>
                </a:cubicBezTo>
                <a:lnTo>
                  <a:pt x="1168" y="643"/>
                </a:lnTo>
                <a:cubicBezTo>
                  <a:pt x="1127" y="636"/>
                  <a:pt x="1087" y="635"/>
                  <a:pt x="1048" y="634"/>
                </a:cubicBezTo>
                <a:lnTo>
                  <a:pt x="1048" y="634"/>
                </a:lnTo>
                <a:cubicBezTo>
                  <a:pt x="969" y="633"/>
                  <a:pt x="887" y="632"/>
                  <a:pt x="806" y="573"/>
                </a:cubicBezTo>
                <a:lnTo>
                  <a:pt x="806" y="573"/>
                </a:lnTo>
                <a:cubicBezTo>
                  <a:pt x="754" y="535"/>
                  <a:pt x="765" y="456"/>
                  <a:pt x="777" y="372"/>
                </a:cubicBezTo>
                <a:lnTo>
                  <a:pt x="777" y="372"/>
                </a:lnTo>
                <a:cubicBezTo>
                  <a:pt x="783" y="319"/>
                  <a:pt x="793" y="254"/>
                  <a:pt x="779" y="227"/>
                </a:cubicBezTo>
                <a:lnTo>
                  <a:pt x="779" y="227"/>
                </a:lnTo>
                <a:cubicBezTo>
                  <a:pt x="736" y="140"/>
                  <a:pt x="683" y="92"/>
                  <a:pt x="636" y="100"/>
                </a:cubicBezTo>
                <a:lnTo>
                  <a:pt x="636" y="100"/>
                </a:lnTo>
                <a:cubicBezTo>
                  <a:pt x="614" y="103"/>
                  <a:pt x="602" y="117"/>
                  <a:pt x="601" y="123"/>
                </a:cubicBezTo>
                <a:lnTo>
                  <a:pt x="601" y="123"/>
                </a:lnTo>
                <a:cubicBezTo>
                  <a:pt x="603" y="131"/>
                  <a:pt x="606" y="139"/>
                  <a:pt x="609" y="147"/>
                </a:cubicBezTo>
                <a:lnTo>
                  <a:pt x="609" y="147"/>
                </a:lnTo>
                <a:cubicBezTo>
                  <a:pt x="620" y="180"/>
                  <a:pt x="634" y="218"/>
                  <a:pt x="633" y="370"/>
                </a:cubicBezTo>
                <a:lnTo>
                  <a:pt x="633" y="370"/>
                </a:lnTo>
                <a:cubicBezTo>
                  <a:pt x="633" y="399"/>
                  <a:pt x="619" y="449"/>
                  <a:pt x="514" y="575"/>
                </a:cubicBezTo>
                <a:lnTo>
                  <a:pt x="514" y="575"/>
                </a:lnTo>
                <a:cubicBezTo>
                  <a:pt x="461" y="640"/>
                  <a:pt x="407" y="695"/>
                  <a:pt x="405" y="698"/>
                </a:cubicBezTo>
                <a:lnTo>
                  <a:pt x="405" y="698"/>
                </a:lnTo>
                <a:cubicBezTo>
                  <a:pt x="395" y="708"/>
                  <a:pt x="382" y="712"/>
                  <a:pt x="368" y="711"/>
                </a:cubicBezTo>
                <a:lnTo>
                  <a:pt x="177" y="696"/>
                </a:lnTo>
                <a:lnTo>
                  <a:pt x="177" y="696"/>
                </a:lnTo>
                <a:cubicBezTo>
                  <a:pt x="170" y="695"/>
                  <a:pt x="163" y="698"/>
                  <a:pt x="158" y="703"/>
                </a:cubicBezTo>
                <a:lnTo>
                  <a:pt x="158" y="703"/>
                </a:lnTo>
                <a:cubicBezTo>
                  <a:pt x="133" y="731"/>
                  <a:pt x="92" y="799"/>
                  <a:pt x="92" y="954"/>
                </a:cubicBezTo>
                <a:lnTo>
                  <a:pt x="92" y="954"/>
                </a:lnTo>
                <a:cubicBezTo>
                  <a:pt x="92" y="1054"/>
                  <a:pt x="112" y="1131"/>
                  <a:pt x="151" y="1178"/>
                </a:cubicBezTo>
                <a:lnTo>
                  <a:pt x="151" y="1178"/>
                </a:lnTo>
                <a:cubicBezTo>
                  <a:pt x="174" y="1207"/>
                  <a:pt x="213" y="1219"/>
                  <a:pt x="250" y="1209"/>
                </a:cubicBezTo>
                <a:lnTo>
                  <a:pt x="250" y="1209"/>
                </a:lnTo>
                <a:cubicBezTo>
                  <a:pt x="264" y="1205"/>
                  <a:pt x="278" y="1201"/>
                  <a:pt x="294" y="1196"/>
                </a:cubicBezTo>
                <a:lnTo>
                  <a:pt x="294" y="1196"/>
                </a:lnTo>
                <a:cubicBezTo>
                  <a:pt x="317" y="1189"/>
                  <a:pt x="357" y="1181"/>
                  <a:pt x="385" y="1176"/>
                </a:cubicBezTo>
                <a:lnTo>
                  <a:pt x="385" y="1176"/>
                </a:lnTo>
                <a:cubicBezTo>
                  <a:pt x="402" y="1173"/>
                  <a:pt x="417" y="1170"/>
                  <a:pt x="429" y="1169"/>
                </a:cubicBezTo>
                <a:lnTo>
                  <a:pt x="429" y="1169"/>
                </a:lnTo>
                <a:cubicBezTo>
                  <a:pt x="448" y="1166"/>
                  <a:pt x="468" y="1164"/>
                  <a:pt x="485" y="1179"/>
                </a:cubicBezTo>
                <a:lnTo>
                  <a:pt x="485" y="1179"/>
                </a:lnTo>
                <a:cubicBezTo>
                  <a:pt x="538" y="1227"/>
                  <a:pt x="599" y="1254"/>
                  <a:pt x="642" y="1269"/>
                </a:cubicBezTo>
                <a:lnTo>
                  <a:pt x="642" y="1269"/>
                </a:lnTo>
                <a:cubicBezTo>
                  <a:pt x="694" y="1287"/>
                  <a:pt x="740" y="1293"/>
                  <a:pt x="762" y="1290"/>
                </a:cubicBezTo>
                <a:lnTo>
                  <a:pt x="762" y="1290"/>
                </a:lnTo>
                <a:cubicBezTo>
                  <a:pt x="769" y="1290"/>
                  <a:pt x="777" y="1290"/>
                  <a:pt x="783" y="1290"/>
                </a:cubicBezTo>
                <a:close/>
                <a:moveTo>
                  <a:pt x="1008" y="1413"/>
                </a:moveTo>
                <a:lnTo>
                  <a:pt x="1008" y="1413"/>
                </a:lnTo>
                <a:cubicBezTo>
                  <a:pt x="997" y="1413"/>
                  <a:pt x="985" y="1412"/>
                  <a:pt x="972" y="1412"/>
                </a:cubicBezTo>
                <a:lnTo>
                  <a:pt x="972" y="1412"/>
                </a:lnTo>
                <a:cubicBezTo>
                  <a:pt x="916" y="1408"/>
                  <a:pt x="858" y="1395"/>
                  <a:pt x="819" y="1386"/>
                </a:cubicBezTo>
                <a:lnTo>
                  <a:pt x="819" y="1386"/>
                </a:lnTo>
                <a:cubicBezTo>
                  <a:pt x="804" y="1381"/>
                  <a:pt x="787" y="1380"/>
                  <a:pt x="771" y="1381"/>
                </a:cubicBezTo>
                <a:lnTo>
                  <a:pt x="771" y="1381"/>
                </a:lnTo>
                <a:cubicBezTo>
                  <a:pt x="765" y="1382"/>
                  <a:pt x="760" y="1382"/>
                  <a:pt x="753" y="1382"/>
                </a:cubicBezTo>
                <a:lnTo>
                  <a:pt x="753" y="1382"/>
                </a:lnTo>
                <a:cubicBezTo>
                  <a:pt x="678" y="1382"/>
                  <a:pt x="543" y="1346"/>
                  <a:pt x="439" y="1260"/>
                </a:cubicBezTo>
                <a:lnTo>
                  <a:pt x="439" y="1260"/>
                </a:lnTo>
                <a:cubicBezTo>
                  <a:pt x="410" y="1264"/>
                  <a:pt x="347" y="1276"/>
                  <a:pt x="319" y="1284"/>
                </a:cubicBezTo>
                <a:lnTo>
                  <a:pt x="319" y="1284"/>
                </a:lnTo>
                <a:cubicBezTo>
                  <a:pt x="303" y="1289"/>
                  <a:pt x="288" y="1293"/>
                  <a:pt x="274" y="1297"/>
                </a:cubicBezTo>
                <a:lnTo>
                  <a:pt x="274" y="1297"/>
                </a:lnTo>
                <a:cubicBezTo>
                  <a:pt x="203" y="1317"/>
                  <a:pt x="127" y="1293"/>
                  <a:pt x="80" y="1237"/>
                </a:cubicBezTo>
                <a:lnTo>
                  <a:pt x="80" y="1237"/>
                </a:lnTo>
                <a:cubicBezTo>
                  <a:pt x="27" y="1172"/>
                  <a:pt x="0" y="1077"/>
                  <a:pt x="0" y="954"/>
                </a:cubicBezTo>
                <a:lnTo>
                  <a:pt x="0" y="954"/>
                </a:lnTo>
                <a:cubicBezTo>
                  <a:pt x="0" y="778"/>
                  <a:pt x="50" y="687"/>
                  <a:pt x="90" y="641"/>
                </a:cubicBezTo>
                <a:lnTo>
                  <a:pt x="90" y="641"/>
                </a:lnTo>
                <a:cubicBezTo>
                  <a:pt x="114" y="616"/>
                  <a:pt x="149" y="602"/>
                  <a:pt x="185" y="605"/>
                </a:cubicBezTo>
                <a:lnTo>
                  <a:pt x="354" y="618"/>
                </a:lnTo>
                <a:lnTo>
                  <a:pt x="354" y="618"/>
                </a:lnTo>
                <a:cubicBezTo>
                  <a:pt x="373" y="598"/>
                  <a:pt x="408" y="560"/>
                  <a:pt x="443" y="518"/>
                </a:cubicBezTo>
                <a:lnTo>
                  <a:pt x="443" y="518"/>
                </a:lnTo>
                <a:cubicBezTo>
                  <a:pt x="538" y="404"/>
                  <a:pt x="541" y="370"/>
                  <a:pt x="541" y="369"/>
                </a:cubicBezTo>
                <a:lnTo>
                  <a:pt x="541" y="369"/>
                </a:lnTo>
                <a:cubicBezTo>
                  <a:pt x="542" y="233"/>
                  <a:pt x="532" y="205"/>
                  <a:pt x="522" y="178"/>
                </a:cubicBezTo>
                <a:lnTo>
                  <a:pt x="522" y="178"/>
                </a:lnTo>
                <a:cubicBezTo>
                  <a:pt x="519" y="168"/>
                  <a:pt x="515" y="157"/>
                  <a:pt x="511" y="142"/>
                </a:cubicBezTo>
                <a:lnTo>
                  <a:pt x="511" y="142"/>
                </a:lnTo>
                <a:cubicBezTo>
                  <a:pt x="500" y="92"/>
                  <a:pt x="536" y="37"/>
                  <a:pt x="595" y="16"/>
                </a:cubicBezTo>
                <a:lnTo>
                  <a:pt x="595" y="16"/>
                </a:lnTo>
                <a:cubicBezTo>
                  <a:pt x="639" y="0"/>
                  <a:pt x="687" y="6"/>
                  <a:pt x="732" y="32"/>
                </a:cubicBezTo>
                <a:lnTo>
                  <a:pt x="732" y="32"/>
                </a:lnTo>
                <a:cubicBezTo>
                  <a:pt x="781" y="60"/>
                  <a:pt x="824" y="112"/>
                  <a:pt x="861" y="187"/>
                </a:cubicBezTo>
                <a:lnTo>
                  <a:pt x="861" y="187"/>
                </a:lnTo>
                <a:cubicBezTo>
                  <a:pt x="887" y="239"/>
                  <a:pt x="877" y="312"/>
                  <a:pt x="867" y="384"/>
                </a:cubicBezTo>
                <a:lnTo>
                  <a:pt x="867" y="384"/>
                </a:lnTo>
                <a:cubicBezTo>
                  <a:pt x="863" y="413"/>
                  <a:pt x="859" y="441"/>
                  <a:pt x="859" y="465"/>
                </a:cubicBezTo>
                <a:lnTo>
                  <a:pt x="859" y="465"/>
                </a:lnTo>
                <a:cubicBezTo>
                  <a:pt x="858" y="488"/>
                  <a:pt x="861" y="497"/>
                  <a:pt x="862" y="500"/>
                </a:cubicBezTo>
                <a:lnTo>
                  <a:pt x="862" y="500"/>
                </a:lnTo>
                <a:cubicBezTo>
                  <a:pt x="919" y="541"/>
                  <a:pt x="976" y="542"/>
                  <a:pt x="1049" y="543"/>
                </a:cubicBezTo>
                <a:lnTo>
                  <a:pt x="1049" y="543"/>
                </a:lnTo>
                <a:cubicBezTo>
                  <a:pt x="1089" y="543"/>
                  <a:pt x="1135" y="544"/>
                  <a:pt x="1184" y="552"/>
                </a:cubicBezTo>
                <a:lnTo>
                  <a:pt x="1184" y="552"/>
                </a:lnTo>
                <a:cubicBezTo>
                  <a:pt x="1267" y="566"/>
                  <a:pt x="1307" y="627"/>
                  <a:pt x="1297" y="724"/>
                </a:cubicBezTo>
                <a:lnTo>
                  <a:pt x="1297" y="724"/>
                </a:lnTo>
                <a:cubicBezTo>
                  <a:pt x="1294" y="755"/>
                  <a:pt x="1278" y="781"/>
                  <a:pt x="1260" y="801"/>
                </a:cubicBezTo>
                <a:lnTo>
                  <a:pt x="1260" y="801"/>
                </a:lnTo>
                <a:cubicBezTo>
                  <a:pt x="1291" y="830"/>
                  <a:pt x="1307" y="864"/>
                  <a:pt x="1307" y="901"/>
                </a:cubicBezTo>
                <a:lnTo>
                  <a:pt x="1307" y="901"/>
                </a:lnTo>
                <a:cubicBezTo>
                  <a:pt x="1307" y="961"/>
                  <a:pt x="1278" y="1000"/>
                  <a:pt x="1246" y="1024"/>
                </a:cubicBezTo>
                <a:lnTo>
                  <a:pt x="1246" y="1024"/>
                </a:lnTo>
                <a:cubicBezTo>
                  <a:pt x="1262" y="1054"/>
                  <a:pt x="1276" y="1094"/>
                  <a:pt x="1265" y="1135"/>
                </a:cubicBezTo>
                <a:lnTo>
                  <a:pt x="1265" y="1135"/>
                </a:lnTo>
                <a:cubicBezTo>
                  <a:pt x="1254" y="1173"/>
                  <a:pt x="1227" y="1202"/>
                  <a:pt x="1184" y="1223"/>
                </a:cubicBezTo>
                <a:lnTo>
                  <a:pt x="1184" y="1223"/>
                </a:lnTo>
                <a:cubicBezTo>
                  <a:pt x="1185" y="1227"/>
                  <a:pt x="1186" y="1232"/>
                  <a:pt x="1187" y="1236"/>
                </a:cubicBezTo>
                <a:lnTo>
                  <a:pt x="1187" y="1236"/>
                </a:lnTo>
                <a:cubicBezTo>
                  <a:pt x="1197" y="1288"/>
                  <a:pt x="1180" y="1337"/>
                  <a:pt x="1139" y="1375"/>
                </a:cubicBezTo>
                <a:lnTo>
                  <a:pt x="1139" y="1375"/>
                </a:lnTo>
                <a:cubicBezTo>
                  <a:pt x="1111" y="1400"/>
                  <a:pt x="1068" y="1413"/>
                  <a:pt x="1008" y="1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8"/>
          <p:cNvSpPr>
            <a:spLocks noChangeArrowheads="1"/>
          </p:cNvSpPr>
          <p:nvPr/>
        </p:nvSpPr>
        <p:spPr bwMode="auto">
          <a:xfrm>
            <a:off x="16073232" y="10879231"/>
            <a:ext cx="1141182" cy="1991584"/>
          </a:xfrm>
          <a:custGeom>
            <a:avLst/>
            <a:gdLst>
              <a:gd name="T0" fmla="*/ 163 w 916"/>
              <a:gd name="T1" fmla="*/ 106 h 1602"/>
              <a:gd name="T2" fmla="*/ 163 w 916"/>
              <a:gd name="T3" fmla="*/ 106 h 1602"/>
              <a:gd name="T4" fmla="*/ 106 w 916"/>
              <a:gd name="T5" fmla="*/ 163 h 1602"/>
              <a:gd name="T6" fmla="*/ 106 w 916"/>
              <a:gd name="T7" fmla="*/ 1437 h 1602"/>
              <a:gd name="T8" fmla="*/ 106 w 916"/>
              <a:gd name="T9" fmla="*/ 1437 h 1602"/>
              <a:gd name="T10" fmla="*/ 163 w 916"/>
              <a:gd name="T11" fmla="*/ 1494 h 1602"/>
              <a:gd name="T12" fmla="*/ 752 w 916"/>
              <a:gd name="T13" fmla="*/ 1494 h 1602"/>
              <a:gd name="T14" fmla="*/ 752 w 916"/>
              <a:gd name="T15" fmla="*/ 1494 h 1602"/>
              <a:gd name="T16" fmla="*/ 809 w 916"/>
              <a:gd name="T17" fmla="*/ 1437 h 1602"/>
              <a:gd name="T18" fmla="*/ 809 w 916"/>
              <a:gd name="T19" fmla="*/ 163 h 1602"/>
              <a:gd name="T20" fmla="*/ 809 w 916"/>
              <a:gd name="T21" fmla="*/ 163 h 1602"/>
              <a:gd name="T22" fmla="*/ 752 w 916"/>
              <a:gd name="T23" fmla="*/ 106 h 1602"/>
              <a:gd name="T24" fmla="*/ 163 w 916"/>
              <a:gd name="T25" fmla="*/ 106 h 1602"/>
              <a:gd name="T26" fmla="*/ 752 w 916"/>
              <a:gd name="T27" fmla="*/ 1601 h 1602"/>
              <a:gd name="T28" fmla="*/ 163 w 916"/>
              <a:gd name="T29" fmla="*/ 1601 h 1602"/>
              <a:gd name="T30" fmla="*/ 163 w 916"/>
              <a:gd name="T31" fmla="*/ 1601 h 1602"/>
              <a:gd name="T32" fmla="*/ 0 w 916"/>
              <a:gd name="T33" fmla="*/ 1437 h 1602"/>
              <a:gd name="T34" fmla="*/ 0 w 916"/>
              <a:gd name="T35" fmla="*/ 163 h 1602"/>
              <a:gd name="T36" fmla="*/ 0 w 916"/>
              <a:gd name="T37" fmla="*/ 163 h 1602"/>
              <a:gd name="T38" fmla="*/ 163 w 916"/>
              <a:gd name="T39" fmla="*/ 0 h 1602"/>
              <a:gd name="T40" fmla="*/ 752 w 916"/>
              <a:gd name="T41" fmla="*/ 0 h 1602"/>
              <a:gd name="T42" fmla="*/ 752 w 916"/>
              <a:gd name="T43" fmla="*/ 0 h 1602"/>
              <a:gd name="T44" fmla="*/ 915 w 916"/>
              <a:gd name="T45" fmla="*/ 163 h 1602"/>
              <a:gd name="T46" fmla="*/ 915 w 916"/>
              <a:gd name="T47" fmla="*/ 1437 h 1602"/>
              <a:gd name="T48" fmla="*/ 915 w 916"/>
              <a:gd name="T49" fmla="*/ 1437 h 1602"/>
              <a:gd name="T50" fmla="*/ 752 w 916"/>
              <a:gd name="T51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6" h="1602">
                <a:moveTo>
                  <a:pt x="163" y="106"/>
                </a:moveTo>
                <a:lnTo>
                  <a:pt x="163" y="106"/>
                </a:lnTo>
                <a:cubicBezTo>
                  <a:pt x="132" y="106"/>
                  <a:pt x="106" y="132"/>
                  <a:pt x="106" y="163"/>
                </a:cubicBezTo>
                <a:lnTo>
                  <a:pt x="106" y="1437"/>
                </a:lnTo>
                <a:lnTo>
                  <a:pt x="106" y="1437"/>
                </a:lnTo>
                <a:cubicBezTo>
                  <a:pt x="106" y="1469"/>
                  <a:pt x="132" y="1494"/>
                  <a:pt x="163" y="1494"/>
                </a:cubicBezTo>
                <a:lnTo>
                  <a:pt x="752" y="1494"/>
                </a:lnTo>
                <a:lnTo>
                  <a:pt x="752" y="1494"/>
                </a:lnTo>
                <a:cubicBezTo>
                  <a:pt x="783" y="1494"/>
                  <a:pt x="809" y="1469"/>
                  <a:pt x="809" y="1437"/>
                </a:cubicBezTo>
                <a:lnTo>
                  <a:pt x="809" y="163"/>
                </a:lnTo>
                <a:lnTo>
                  <a:pt x="809" y="163"/>
                </a:lnTo>
                <a:cubicBezTo>
                  <a:pt x="809" y="132"/>
                  <a:pt x="783" y="106"/>
                  <a:pt x="752" y="106"/>
                </a:cubicBezTo>
                <a:lnTo>
                  <a:pt x="163" y="106"/>
                </a:lnTo>
                <a:close/>
                <a:moveTo>
                  <a:pt x="752" y="1601"/>
                </a:moveTo>
                <a:lnTo>
                  <a:pt x="163" y="1601"/>
                </a:lnTo>
                <a:lnTo>
                  <a:pt x="163" y="1601"/>
                </a:lnTo>
                <a:cubicBezTo>
                  <a:pt x="73" y="1601"/>
                  <a:pt x="0" y="1527"/>
                  <a:pt x="0" y="1437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752" y="0"/>
                </a:lnTo>
                <a:lnTo>
                  <a:pt x="752" y="0"/>
                </a:lnTo>
                <a:cubicBezTo>
                  <a:pt x="842" y="0"/>
                  <a:pt x="915" y="73"/>
                  <a:pt x="915" y="163"/>
                </a:cubicBezTo>
                <a:lnTo>
                  <a:pt x="915" y="1437"/>
                </a:lnTo>
                <a:lnTo>
                  <a:pt x="915" y="1437"/>
                </a:lnTo>
                <a:cubicBezTo>
                  <a:pt x="915" y="1527"/>
                  <a:pt x="842" y="1601"/>
                  <a:pt x="752" y="1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9"/>
          <p:cNvSpPr>
            <a:spLocks noChangeArrowheads="1"/>
          </p:cNvSpPr>
          <p:nvPr/>
        </p:nvSpPr>
        <p:spPr bwMode="auto">
          <a:xfrm>
            <a:off x="16567013" y="12459330"/>
            <a:ext cx="153621" cy="153621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2 h 124"/>
              <a:gd name="T6" fmla="*/ 0 w 124"/>
              <a:gd name="T7" fmla="*/ 62 h 124"/>
              <a:gd name="T8" fmla="*/ 62 w 124"/>
              <a:gd name="T9" fmla="*/ 0 h 124"/>
              <a:gd name="T10" fmla="*/ 62 w 124"/>
              <a:gd name="T11" fmla="*/ 0 h 124"/>
              <a:gd name="T12" fmla="*/ 123 w 124"/>
              <a:gd name="T13" fmla="*/ 62 h 124"/>
              <a:gd name="T14" fmla="*/ 123 w 124"/>
              <a:gd name="T15" fmla="*/ 62 h 124"/>
              <a:gd name="T16" fmla="*/ 62 w 124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8" y="123"/>
                  <a:pt x="0" y="96"/>
                  <a:pt x="0" y="62"/>
                </a:cubicBez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62" y="0"/>
                </a:lnTo>
                <a:cubicBezTo>
                  <a:pt x="95" y="0"/>
                  <a:pt x="123" y="28"/>
                  <a:pt x="123" y="62"/>
                </a:cubicBezTo>
                <a:lnTo>
                  <a:pt x="123" y="62"/>
                </a:lnTo>
                <a:cubicBezTo>
                  <a:pt x="123" y="96"/>
                  <a:pt x="95" y="123"/>
                  <a:pt x="62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60"/>
          <p:cNvSpPr>
            <a:spLocks noChangeArrowheads="1"/>
          </p:cNvSpPr>
          <p:nvPr/>
        </p:nvSpPr>
        <p:spPr bwMode="auto">
          <a:xfrm>
            <a:off x="16490203" y="11126123"/>
            <a:ext cx="307241" cy="65837"/>
          </a:xfrm>
          <a:custGeom>
            <a:avLst/>
            <a:gdLst>
              <a:gd name="T0" fmla="*/ 219 w 246"/>
              <a:gd name="T1" fmla="*/ 52 h 53"/>
              <a:gd name="T2" fmla="*/ 27 w 246"/>
              <a:gd name="T3" fmla="*/ 52 h 53"/>
              <a:gd name="T4" fmla="*/ 27 w 246"/>
              <a:gd name="T5" fmla="*/ 52 h 53"/>
              <a:gd name="T6" fmla="*/ 0 w 246"/>
              <a:gd name="T7" fmla="*/ 26 h 53"/>
              <a:gd name="T8" fmla="*/ 0 w 246"/>
              <a:gd name="T9" fmla="*/ 26 h 53"/>
              <a:gd name="T10" fmla="*/ 27 w 246"/>
              <a:gd name="T11" fmla="*/ 0 h 53"/>
              <a:gd name="T12" fmla="*/ 219 w 246"/>
              <a:gd name="T13" fmla="*/ 0 h 53"/>
              <a:gd name="T14" fmla="*/ 219 w 246"/>
              <a:gd name="T15" fmla="*/ 0 h 53"/>
              <a:gd name="T16" fmla="*/ 245 w 246"/>
              <a:gd name="T17" fmla="*/ 26 h 53"/>
              <a:gd name="T18" fmla="*/ 245 w 246"/>
              <a:gd name="T19" fmla="*/ 26 h 53"/>
              <a:gd name="T20" fmla="*/ 219 w 246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6" h="53">
                <a:moveTo>
                  <a:pt x="219" y="52"/>
                </a:moveTo>
                <a:lnTo>
                  <a:pt x="27" y="52"/>
                </a:lnTo>
                <a:lnTo>
                  <a:pt x="27" y="52"/>
                </a:lnTo>
                <a:cubicBezTo>
                  <a:pt x="12" y="52"/>
                  <a:pt x="0" y="41"/>
                  <a:pt x="0" y="26"/>
                </a:cubicBezTo>
                <a:lnTo>
                  <a:pt x="0" y="26"/>
                </a:lnTo>
                <a:cubicBezTo>
                  <a:pt x="0" y="11"/>
                  <a:pt x="12" y="0"/>
                  <a:pt x="27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34" y="0"/>
                  <a:pt x="245" y="11"/>
                  <a:pt x="245" y="26"/>
                </a:cubicBezTo>
                <a:lnTo>
                  <a:pt x="245" y="26"/>
                </a:lnTo>
                <a:cubicBezTo>
                  <a:pt x="245" y="41"/>
                  <a:pt x="234" y="52"/>
                  <a:pt x="21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CuadroTexto 393"/>
          <p:cNvSpPr txBox="1"/>
          <p:nvPr/>
        </p:nvSpPr>
        <p:spPr>
          <a:xfrm>
            <a:off x="18751705" y="7737475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5" name="Rectángulo 394"/>
          <p:cNvSpPr/>
          <p:nvPr/>
        </p:nvSpPr>
        <p:spPr>
          <a:xfrm>
            <a:off x="18752344" y="8455942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8750673" y="10969345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8751312" y="11687812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3487350" y="238322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9" name="Rectángulo 398"/>
          <p:cNvSpPr/>
          <p:nvPr/>
        </p:nvSpPr>
        <p:spPr>
          <a:xfrm>
            <a:off x="2141789" y="310169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3489465" y="5498211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2143904" y="6216678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2582784" y="8914986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4" name="CuadroTexto 433"/>
          <p:cNvSpPr txBox="1"/>
          <p:nvPr/>
        </p:nvSpPr>
        <p:spPr>
          <a:xfrm>
            <a:off x="2603449" y="10175719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>
            <a:off x="12239708" y="5384138"/>
            <a:ext cx="5262791" cy="48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7434654" y="5321141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12239708" y="9861872"/>
            <a:ext cx="5262791" cy="48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17434654" y="9798875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H="1">
            <a:off x="7001148" y="7443703"/>
            <a:ext cx="5272483" cy="484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6942996" y="7380703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7001148" y="11543446"/>
            <a:ext cx="5272483" cy="4845"/>
          </a:xfrm>
          <a:prstGeom prst="line">
            <a:avLst/>
          </a:prstGeom>
          <a:noFill/>
          <a:ln w="111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6942996" y="11480446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2"/>
          <p:cNvSpPr>
            <a:spLocks noChangeArrowheads="1"/>
          </p:cNvSpPr>
          <p:nvPr/>
        </p:nvSpPr>
        <p:spPr bwMode="auto">
          <a:xfrm>
            <a:off x="10054149" y="4080557"/>
            <a:ext cx="4366273" cy="4366273"/>
          </a:xfrm>
          <a:custGeom>
            <a:avLst/>
            <a:gdLst>
              <a:gd name="T0" fmla="*/ 3973 w 3974"/>
              <a:gd name="T1" fmla="*/ 1987 h 3974"/>
              <a:gd name="T2" fmla="*/ 3973 w 3974"/>
              <a:gd name="T3" fmla="*/ 1987 h 3974"/>
              <a:gd name="T4" fmla="*/ 1987 w 3974"/>
              <a:gd name="T5" fmla="*/ 3973 h 3974"/>
              <a:gd name="T6" fmla="*/ 1987 w 3974"/>
              <a:gd name="T7" fmla="*/ 3973 h 3974"/>
              <a:gd name="T8" fmla="*/ 0 w 3974"/>
              <a:gd name="T9" fmla="*/ 1987 h 3974"/>
              <a:gd name="T10" fmla="*/ 0 w 3974"/>
              <a:gd name="T11" fmla="*/ 1987 h 3974"/>
              <a:gd name="T12" fmla="*/ 1987 w 3974"/>
              <a:gd name="T13" fmla="*/ 0 h 3974"/>
              <a:gd name="T14" fmla="*/ 1987 w 3974"/>
              <a:gd name="T15" fmla="*/ 0 h 3974"/>
              <a:gd name="T16" fmla="*/ 3973 w 3974"/>
              <a:gd name="T17" fmla="*/ 1987 h 3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74" h="3974">
                <a:moveTo>
                  <a:pt x="3973" y="1987"/>
                </a:moveTo>
                <a:lnTo>
                  <a:pt x="3973" y="1987"/>
                </a:lnTo>
                <a:cubicBezTo>
                  <a:pt x="3973" y="3083"/>
                  <a:pt x="3084" y="3973"/>
                  <a:pt x="1987" y="3973"/>
                </a:cubicBezTo>
                <a:lnTo>
                  <a:pt x="1987" y="3973"/>
                </a:lnTo>
                <a:cubicBezTo>
                  <a:pt x="889" y="3973"/>
                  <a:pt x="0" y="3083"/>
                  <a:pt x="0" y="1987"/>
                </a:cubicBezTo>
                <a:lnTo>
                  <a:pt x="0" y="1987"/>
                </a:lnTo>
                <a:cubicBezTo>
                  <a:pt x="0" y="889"/>
                  <a:pt x="889" y="0"/>
                  <a:pt x="1987" y="0"/>
                </a:cubicBezTo>
                <a:lnTo>
                  <a:pt x="1987" y="0"/>
                </a:lnTo>
                <a:cubicBezTo>
                  <a:pt x="3084" y="0"/>
                  <a:pt x="3973" y="889"/>
                  <a:pt x="3973" y="198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8" name="Freeform 343"/>
          <p:cNvSpPr>
            <a:spLocks noChangeArrowheads="1"/>
          </p:cNvSpPr>
          <p:nvPr/>
        </p:nvSpPr>
        <p:spPr bwMode="auto">
          <a:xfrm>
            <a:off x="12084635" y="8432294"/>
            <a:ext cx="310146" cy="765673"/>
          </a:xfrm>
          <a:custGeom>
            <a:avLst/>
            <a:gdLst>
              <a:gd name="T0" fmla="*/ 281 w 282"/>
              <a:gd name="T1" fmla="*/ 695 h 696"/>
              <a:gd name="T2" fmla="*/ 0 w 282"/>
              <a:gd name="T3" fmla="*/ 695 h 696"/>
              <a:gd name="T4" fmla="*/ 0 w 282"/>
              <a:gd name="T5" fmla="*/ 0 h 696"/>
              <a:gd name="T6" fmla="*/ 281 w 282"/>
              <a:gd name="T7" fmla="*/ 0 h 696"/>
              <a:gd name="T8" fmla="*/ 281 w 282"/>
              <a:gd name="T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696">
                <a:moveTo>
                  <a:pt x="281" y="695"/>
                </a:moveTo>
                <a:lnTo>
                  <a:pt x="0" y="695"/>
                </a:lnTo>
                <a:lnTo>
                  <a:pt x="0" y="0"/>
                </a:lnTo>
                <a:lnTo>
                  <a:pt x="281" y="0"/>
                </a:lnTo>
                <a:lnTo>
                  <a:pt x="281" y="69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4"/>
          <p:cNvSpPr>
            <a:spLocks noChangeArrowheads="1"/>
          </p:cNvSpPr>
          <p:nvPr/>
        </p:nvSpPr>
        <p:spPr bwMode="auto">
          <a:xfrm>
            <a:off x="11871409" y="9081662"/>
            <a:ext cx="736597" cy="3760521"/>
          </a:xfrm>
          <a:custGeom>
            <a:avLst/>
            <a:gdLst>
              <a:gd name="T0" fmla="*/ 334 w 669"/>
              <a:gd name="T1" fmla="*/ 3420 h 3421"/>
              <a:gd name="T2" fmla="*/ 334 w 669"/>
              <a:gd name="T3" fmla="*/ 3420 h 3421"/>
              <a:gd name="T4" fmla="*/ 334 w 669"/>
              <a:gd name="T5" fmla="*/ 3420 h 3421"/>
              <a:gd name="T6" fmla="*/ 0 w 669"/>
              <a:gd name="T7" fmla="*/ 3086 h 3421"/>
              <a:gd name="T8" fmla="*/ 0 w 669"/>
              <a:gd name="T9" fmla="*/ 335 h 3421"/>
              <a:gd name="T10" fmla="*/ 0 w 669"/>
              <a:gd name="T11" fmla="*/ 335 h 3421"/>
              <a:gd name="T12" fmla="*/ 334 w 669"/>
              <a:gd name="T13" fmla="*/ 0 h 3421"/>
              <a:gd name="T14" fmla="*/ 334 w 669"/>
              <a:gd name="T15" fmla="*/ 0 h 3421"/>
              <a:gd name="T16" fmla="*/ 668 w 669"/>
              <a:gd name="T17" fmla="*/ 335 h 3421"/>
              <a:gd name="T18" fmla="*/ 668 w 669"/>
              <a:gd name="T19" fmla="*/ 3086 h 3421"/>
              <a:gd name="T20" fmla="*/ 668 w 669"/>
              <a:gd name="T21" fmla="*/ 3086 h 3421"/>
              <a:gd name="T22" fmla="*/ 334 w 669"/>
              <a:gd name="T23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3421">
                <a:moveTo>
                  <a:pt x="334" y="3420"/>
                </a:moveTo>
                <a:lnTo>
                  <a:pt x="334" y="3420"/>
                </a:lnTo>
                <a:lnTo>
                  <a:pt x="334" y="3420"/>
                </a:lnTo>
                <a:cubicBezTo>
                  <a:pt x="150" y="3420"/>
                  <a:pt x="0" y="3271"/>
                  <a:pt x="0" y="3086"/>
                </a:cubicBezTo>
                <a:lnTo>
                  <a:pt x="0" y="335"/>
                </a:lnTo>
                <a:lnTo>
                  <a:pt x="0" y="335"/>
                </a:lnTo>
                <a:cubicBezTo>
                  <a:pt x="0" y="150"/>
                  <a:pt x="150" y="0"/>
                  <a:pt x="334" y="0"/>
                </a:cubicBezTo>
                <a:lnTo>
                  <a:pt x="334" y="0"/>
                </a:lnTo>
                <a:cubicBezTo>
                  <a:pt x="518" y="0"/>
                  <a:pt x="668" y="150"/>
                  <a:pt x="668" y="335"/>
                </a:cubicBezTo>
                <a:lnTo>
                  <a:pt x="668" y="3086"/>
                </a:lnTo>
                <a:lnTo>
                  <a:pt x="668" y="3086"/>
                </a:lnTo>
                <a:cubicBezTo>
                  <a:pt x="668" y="3271"/>
                  <a:pt x="518" y="3420"/>
                  <a:pt x="334" y="342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0" name="Freeform 345"/>
          <p:cNvSpPr>
            <a:spLocks noChangeArrowheads="1"/>
          </p:cNvSpPr>
          <p:nvPr/>
        </p:nvSpPr>
        <p:spPr bwMode="auto">
          <a:xfrm>
            <a:off x="10315834" y="4337395"/>
            <a:ext cx="3847750" cy="3847750"/>
          </a:xfrm>
          <a:custGeom>
            <a:avLst/>
            <a:gdLst>
              <a:gd name="T0" fmla="*/ 3502 w 3503"/>
              <a:gd name="T1" fmla="*/ 1751 h 3502"/>
              <a:gd name="T2" fmla="*/ 3502 w 3503"/>
              <a:gd name="T3" fmla="*/ 1751 h 3502"/>
              <a:gd name="T4" fmla="*/ 1751 w 3503"/>
              <a:gd name="T5" fmla="*/ 3501 h 3502"/>
              <a:gd name="T6" fmla="*/ 1751 w 3503"/>
              <a:gd name="T7" fmla="*/ 3501 h 3502"/>
              <a:gd name="T8" fmla="*/ 0 w 3503"/>
              <a:gd name="T9" fmla="*/ 1751 h 3502"/>
              <a:gd name="T10" fmla="*/ 0 w 3503"/>
              <a:gd name="T11" fmla="*/ 1751 h 3502"/>
              <a:gd name="T12" fmla="*/ 1751 w 3503"/>
              <a:gd name="T13" fmla="*/ 0 h 3502"/>
              <a:gd name="T14" fmla="*/ 1751 w 3503"/>
              <a:gd name="T15" fmla="*/ 0 h 3502"/>
              <a:gd name="T16" fmla="*/ 3502 w 3503"/>
              <a:gd name="T17" fmla="*/ 1751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3" h="3502">
                <a:moveTo>
                  <a:pt x="3502" y="1751"/>
                </a:moveTo>
                <a:lnTo>
                  <a:pt x="3502" y="1751"/>
                </a:lnTo>
                <a:cubicBezTo>
                  <a:pt x="3502" y="2717"/>
                  <a:pt x="2718" y="3501"/>
                  <a:pt x="1751" y="3501"/>
                </a:cubicBezTo>
                <a:lnTo>
                  <a:pt x="1751" y="3501"/>
                </a:lnTo>
                <a:cubicBezTo>
                  <a:pt x="784" y="3501"/>
                  <a:pt x="0" y="2717"/>
                  <a:pt x="0" y="1751"/>
                </a:cubicBez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8" y="0"/>
                  <a:pt x="3502" y="784"/>
                  <a:pt x="3502" y="1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6"/>
          <p:cNvSpPr>
            <a:spLocks noChangeArrowheads="1"/>
          </p:cNvSpPr>
          <p:nvPr/>
        </p:nvSpPr>
        <p:spPr bwMode="auto">
          <a:xfrm>
            <a:off x="17487962" y="4143554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7"/>
          <p:cNvSpPr>
            <a:spLocks noChangeArrowheads="1"/>
          </p:cNvSpPr>
          <p:nvPr/>
        </p:nvSpPr>
        <p:spPr bwMode="auto">
          <a:xfrm>
            <a:off x="18006486" y="5253297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48"/>
          <p:cNvSpPr>
            <a:spLocks noChangeArrowheads="1"/>
          </p:cNvSpPr>
          <p:nvPr/>
        </p:nvSpPr>
        <p:spPr bwMode="auto">
          <a:xfrm>
            <a:off x="17948333" y="5418062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4 h 870"/>
              <a:gd name="T10" fmla="*/ 0 w 171"/>
              <a:gd name="T11" fmla="*/ 84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4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4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9"/>
          <p:cNvSpPr>
            <a:spLocks noChangeArrowheads="1"/>
          </p:cNvSpPr>
          <p:nvPr/>
        </p:nvSpPr>
        <p:spPr bwMode="auto">
          <a:xfrm>
            <a:off x="17555806" y="421139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0"/>
          <p:cNvSpPr>
            <a:spLocks noChangeArrowheads="1"/>
          </p:cNvSpPr>
          <p:nvPr/>
        </p:nvSpPr>
        <p:spPr bwMode="auto">
          <a:xfrm>
            <a:off x="17487962" y="8572827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1"/>
          <p:cNvSpPr>
            <a:spLocks noChangeArrowheads="1"/>
          </p:cNvSpPr>
          <p:nvPr/>
        </p:nvSpPr>
        <p:spPr bwMode="auto">
          <a:xfrm>
            <a:off x="18006486" y="9677722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52"/>
          <p:cNvSpPr>
            <a:spLocks noChangeArrowheads="1"/>
          </p:cNvSpPr>
          <p:nvPr/>
        </p:nvSpPr>
        <p:spPr bwMode="auto">
          <a:xfrm>
            <a:off x="17948333" y="9847335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5 h 870"/>
              <a:gd name="T10" fmla="*/ 0 w 171"/>
              <a:gd name="T11" fmla="*/ 85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5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5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53"/>
          <p:cNvSpPr>
            <a:spLocks noChangeArrowheads="1"/>
          </p:cNvSpPr>
          <p:nvPr/>
        </p:nvSpPr>
        <p:spPr bwMode="auto">
          <a:xfrm>
            <a:off x="17555806" y="8640672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54"/>
          <p:cNvSpPr>
            <a:spLocks noChangeArrowheads="1"/>
          </p:cNvSpPr>
          <p:nvPr/>
        </p:nvSpPr>
        <p:spPr bwMode="auto">
          <a:xfrm>
            <a:off x="5910790" y="6018970"/>
            <a:ext cx="1109743" cy="1109740"/>
          </a:xfrm>
          <a:custGeom>
            <a:avLst/>
            <a:gdLst>
              <a:gd name="T0" fmla="*/ 1011 w 1012"/>
              <a:gd name="T1" fmla="*/ 506 h 1012"/>
              <a:gd name="T2" fmla="*/ 1011 w 1012"/>
              <a:gd name="T3" fmla="*/ 506 h 1012"/>
              <a:gd name="T4" fmla="*/ 505 w 1012"/>
              <a:gd name="T5" fmla="*/ 1011 h 1012"/>
              <a:gd name="T6" fmla="*/ 505 w 1012"/>
              <a:gd name="T7" fmla="*/ 1011 h 1012"/>
              <a:gd name="T8" fmla="*/ 0 w 1012"/>
              <a:gd name="T9" fmla="*/ 506 h 1012"/>
              <a:gd name="T10" fmla="*/ 0 w 1012"/>
              <a:gd name="T11" fmla="*/ 506 h 1012"/>
              <a:gd name="T12" fmla="*/ 505 w 1012"/>
              <a:gd name="T13" fmla="*/ 0 h 1012"/>
              <a:gd name="T14" fmla="*/ 505 w 1012"/>
              <a:gd name="T15" fmla="*/ 0 h 1012"/>
              <a:gd name="T16" fmla="*/ 1011 w 1012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1011" y="506"/>
                </a:moveTo>
                <a:lnTo>
                  <a:pt x="1011" y="506"/>
                </a:lnTo>
                <a:cubicBezTo>
                  <a:pt x="1011" y="784"/>
                  <a:pt x="784" y="1011"/>
                  <a:pt x="505" y="1011"/>
                </a:cubicBezTo>
                <a:lnTo>
                  <a:pt x="505" y="1011"/>
                </a:lnTo>
                <a:cubicBezTo>
                  <a:pt x="226" y="1011"/>
                  <a:pt x="0" y="784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7"/>
                  <a:pt x="1011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5"/>
          <p:cNvSpPr>
            <a:spLocks noChangeArrowheads="1"/>
          </p:cNvSpPr>
          <p:nvPr/>
        </p:nvSpPr>
        <p:spPr bwMode="auto">
          <a:xfrm>
            <a:off x="6429317" y="7128710"/>
            <a:ext cx="77537" cy="193841"/>
          </a:xfrm>
          <a:custGeom>
            <a:avLst/>
            <a:gdLst>
              <a:gd name="T0" fmla="*/ 71 w 72"/>
              <a:gd name="T1" fmla="*/ 175 h 176"/>
              <a:gd name="T2" fmla="*/ 0 w 72"/>
              <a:gd name="T3" fmla="*/ 175 h 176"/>
              <a:gd name="T4" fmla="*/ 0 w 72"/>
              <a:gd name="T5" fmla="*/ 0 h 176"/>
              <a:gd name="T6" fmla="*/ 71 w 72"/>
              <a:gd name="T7" fmla="*/ 0 h 176"/>
              <a:gd name="T8" fmla="*/ 71 w 72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6">
                <a:moveTo>
                  <a:pt x="71" y="175"/>
                </a:moveTo>
                <a:lnTo>
                  <a:pt x="0" y="175"/>
                </a:lnTo>
                <a:lnTo>
                  <a:pt x="0" y="0"/>
                </a:lnTo>
                <a:lnTo>
                  <a:pt x="71" y="0"/>
                </a:lnTo>
                <a:lnTo>
                  <a:pt x="71" y="1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6"/>
          <p:cNvSpPr>
            <a:spLocks noChangeArrowheads="1"/>
          </p:cNvSpPr>
          <p:nvPr/>
        </p:nvSpPr>
        <p:spPr bwMode="auto">
          <a:xfrm>
            <a:off x="6371164" y="7288630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5978634" y="6086814"/>
            <a:ext cx="978898" cy="978898"/>
          </a:xfrm>
          <a:custGeom>
            <a:avLst/>
            <a:gdLst>
              <a:gd name="T0" fmla="*/ 891 w 892"/>
              <a:gd name="T1" fmla="*/ 446 h 892"/>
              <a:gd name="T2" fmla="*/ 891 w 892"/>
              <a:gd name="T3" fmla="*/ 446 h 892"/>
              <a:gd name="T4" fmla="*/ 445 w 892"/>
              <a:gd name="T5" fmla="*/ 891 h 892"/>
              <a:gd name="T6" fmla="*/ 445 w 892"/>
              <a:gd name="T7" fmla="*/ 891 h 892"/>
              <a:gd name="T8" fmla="*/ 0 w 892"/>
              <a:gd name="T9" fmla="*/ 446 h 892"/>
              <a:gd name="T10" fmla="*/ 0 w 892"/>
              <a:gd name="T11" fmla="*/ 446 h 892"/>
              <a:gd name="T12" fmla="*/ 445 w 892"/>
              <a:gd name="T13" fmla="*/ 0 h 892"/>
              <a:gd name="T14" fmla="*/ 445 w 892"/>
              <a:gd name="T15" fmla="*/ 0 h 892"/>
              <a:gd name="T16" fmla="*/ 891 w 892"/>
              <a:gd name="T17" fmla="*/ 446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2">
                <a:moveTo>
                  <a:pt x="891" y="446"/>
                </a:moveTo>
                <a:lnTo>
                  <a:pt x="891" y="446"/>
                </a:lnTo>
                <a:cubicBezTo>
                  <a:pt x="891" y="692"/>
                  <a:pt x="691" y="891"/>
                  <a:pt x="445" y="891"/>
                </a:cubicBezTo>
                <a:lnTo>
                  <a:pt x="445" y="891"/>
                </a:lnTo>
                <a:cubicBezTo>
                  <a:pt x="199" y="891"/>
                  <a:pt x="0" y="692"/>
                  <a:pt x="0" y="446"/>
                </a:cubicBezTo>
                <a:lnTo>
                  <a:pt x="0" y="446"/>
                </a:lnTo>
                <a:cubicBezTo>
                  <a:pt x="0" y="200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200"/>
                  <a:pt x="891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8"/>
          <p:cNvSpPr>
            <a:spLocks noChangeArrowheads="1"/>
          </p:cNvSpPr>
          <p:nvPr/>
        </p:nvSpPr>
        <p:spPr bwMode="auto">
          <a:xfrm>
            <a:off x="5910790" y="10448243"/>
            <a:ext cx="1109743" cy="1109740"/>
          </a:xfrm>
          <a:custGeom>
            <a:avLst/>
            <a:gdLst>
              <a:gd name="T0" fmla="*/ 1011 w 1012"/>
              <a:gd name="T1" fmla="*/ 505 h 1011"/>
              <a:gd name="T2" fmla="*/ 1011 w 1012"/>
              <a:gd name="T3" fmla="*/ 505 h 1011"/>
              <a:gd name="T4" fmla="*/ 505 w 1012"/>
              <a:gd name="T5" fmla="*/ 1010 h 1011"/>
              <a:gd name="T6" fmla="*/ 505 w 1012"/>
              <a:gd name="T7" fmla="*/ 1010 h 1011"/>
              <a:gd name="T8" fmla="*/ 0 w 1012"/>
              <a:gd name="T9" fmla="*/ 505 h 1011"/>
              <a:gd name="T10" fmla="*/ 0 w 1012"/>
              <a:gd name="T11" fmla="*/ 505 h 1011"/>
              <a:gd name="T12" fmla="*/ 505 w 1012"/>
              <a:gd name="T13" fmla="*/ 0 h 1011"/>
              <a:gd name="T14" fmla="*/ 505 w 1012"/>
              <a:gd name="T15" fmla="*/ 0 h 1011"/>
              <a:gd name="T16" fmla="*/ 1011 w 1012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1">
                <a:moveTo>
                  <a:pt x="1011" y="505"/>
                </a:moveTo>
                <a:lnTo>
                  <a:pt x="1011" y="505"/>
                </a:lnTo>
                <a:cubicBezTo>
                  <a:pt x="1011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6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6"/>
                  <a:pt x="1011" y="50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6429317" y="11553138"/>
            <a:ext cx="77537" cy="193841"/>
          </a:xfrm>
          <a:custGeom>
            <a:avLst/>
            <a:gdLst>
              <a:gd name="T0" fmla="*/ 71 w 72"/>
              <a:gd name="T1" fmla="*/ 177 h 178"/>
              <a:gd name="T2" fmla="*/ 0 w 72"/>
              <a:gd name="T3" fmla="*/ 177 h 178"/>
              <a:gd name="T4" fmla="*/ 0 w 72"/>
              <a:gd name="T5" fmla="*/ 0 h 178"/>
              <a:gd name="T6" fmla="*/ 71 w 72"/>
              <a:gd name="T7" fmla="*/ 0 h 178"/>
              <a:gd name="T8" fmla="*/ 71 w 72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8">
                <a:moveTo>
                  <a:pt x="71" y="177"/>
                </a:moveTo>
                <a:lnTo>
                  <a:pt x="0" y="177"/>
                </a:lnTo>
                <a:lnTo>
                  <a:pt x="0" y="0"/>
                </a:lnTo>
                <a:lnTo>
                  <a:pt x="71" y="0"/>
                </a:lnTo>
                <a:lnTo>
                  <a:pt x="71" y="177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0"/>
          <p:cNvSpPr>
            <a:spLocks noChangeArrowheads="1"/>
          </p:cNvSpPr>
          <p:nvPr/>
        </p:nvSpPr>
        <p:spPr bwMode="auto">
          <a:xfrm>
            <a:off x="6371164" y="11717904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1"/>
          <p:cNvSpPr>
            <a:spLocks noChangeArrowheads="1"/>
          </p:cNvSpPr>
          <p:nvPr/>
        </p:nvSpPr>
        <p:spPr bwMode="auto">
          <a:xfrm>
            <a:off x="5978634" y="1051608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199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2"/>
          <p:cNvSpPr>
            <a:spLocks noChangeArrowheads="1"/>
          </p:cNvSpPr>
          <p:nvPr/>
        </p:nvSpPr>
        <p:spPr bwMode="auto">
          <a:xfrm>
            <a:off x="10737438" y="4918919"/>
            <a:ext cx="2990003" cy="2524784"/>
          </a:xfrm>
          <a:custGeom>
            <a:avLst/>
            <a:gdLst>
              <a:gd name="T0" fmla="*/ 2213 w 2720"/>
              <a:gd name="T1" fmla="*/ 2123 h 2299"/>
              <a:gd name="T2" fmla="*/ 1849 w 2720"/>
              <a:gd name="T3" fmla="*/ 2123 h 2299"/>
              <a:gd name="T4" fmla="*/ 1849 w 2720"/>
              <a:gd name="T5" fmla="*/ 1519 h 2299"/>
              <a:gd name="T6" fmla="*/ 1849 w 2720"/>
              <a:gd name="T7" fmla="*/ 1519 h 2299"/>
              <a:gd name="T8" fmla="*/ 1747 w 2720"/>
              <a:gd name="T9" fmla="*/ 1411 h 2299"/>
              <a:gd name="T10" fmla="*/ 970 w 2720"/>
              <a:gd name="T11" fmla="*/ 1411 h 2299"/>
              <a:gd name="T12" fmla="*/ 970 w 2720"/>
              <a:gd name="T13" fmla="*/ 1411 h 2299"/>
              <a:gd name="T14" fmla="*/ 868 w 2720"/>
              <a:gd name="T15" fmla="*/ 1519 h 2299"/>
              <a:gd name="T16" fmla="*/ 868 w 2720"/>
              <a:gd name="T17" fmla="*/ 2123 h 2299"/>
              <a:gd name="T18" fmla="*/ 506 w 2720"/>
              <a:gd name="T19" fmla="*/ 2123 h 2299"/>
              <a:gd name="T20" fmla="*/ 506 w 2720"/>
              <a:gd name="T21" fmla="*/ 840 h 2299"/>
              <a:gd name="T22" fmla="*/ 1360 w 2720"/>
              <a:gd name="T23" fmla="*/ 202 h 2299"/>
              <a:gd name="T24" fmla="*/ 2213 w 2720"/>
              <a:gd name="T25" fmla="*/ 840 h 2299"/>
              <a:gd name="T26" fmla="*/ 2213 w 2720"/>
              <a:gd name="T27" fmla="*/ 2123 h 2299"/>
              <a:gd name="T28" fmla="*/ 1675 w 2720"/>
              <a:gd name="T29" fmla="*/ 2123 h 2299"/>
              <a:gd name="T30" fmla="*/ 1043 w 2720"/>
              <a:gd name="T31" fmla="*/ 2123 h 2299"/>
              <a:gd name="T32" fmla="*/ 1043 w 2720"/>
              <a:gd name="T33" fmla="*/ 1586 h 2299"/>
              <a:gd name="T34" fmla="*/ 1675 w 2720"/>
              <a:gd name="T35" fmla="*/ 1586 h 2299"/>
              <a:gd name="T36" fmla="*/ 1675 w 2720"/>
              <a:gd name="T37" fmla="*/ 2123 h 2299"/>
              <a:gd name="T38" fmla="*/ 2673 w 2720"/>
              <a:gd name="T39" fmla="*/ 965 h 2299"/>
              <a:gd name="T40" fmla="*/ 1412 w 2720"/>
              <a:gd name="T41" fmla="*/ 23 h 2299"/>
              <a:gd name="T42" fmla="*/ 1412 w 2720"/>
              <a:gd name="T43" fmla="*/ 23 h 2299"/>
              <a:gd name="T44" fmla="*/ 1308 w 2720"/>
              <a:gd name="T45" fmla="*/ 23 h 2299"/>
              <a:gd name="T46" fmla="*/ 46 w 2720"/>
              <a:gd name="T47" fmla="*/ 965 h 2299"/>
              <a:gd name="T48" fmla="*/ 46 w 2720"/>
              <a:gd name="T49" fmla="*/ 965 h 2299"/>
              <a:gd name="T50" fmla="*/ 29 w 2720"/>
              <a:gd name="T51" fmla="*/ 1087 h 2299"/>
              <a:gd name="T52" fmla="*/ 29 w 2720"/>
              <a:gd name="T53" fmla="*/ 1087 h 2299"/>
              <a:gd name="T54" fmla="*/ 151 w 2720"/>
              <a:gd name="T55" fmla="*/ 1105 h 2299"/>
              <a:gd name="T56" fmla="*/ 331 w 2720"/>
              <a:gd name="T57" fmla="*/ 971 h 2299"/>
              <a:gd name="T58" fmla="*/ 331 w 2720"/>
              <a:gd name="T59" fmla="*/ 2176 h 2299"/>
              <a:gd name="T60" fmla="*/ 331 w 2720"/>
              <a:gd name="T61" fmla="*/ 2176 h 2299"/>
              <a:gd name="T62" fmla="*/ 453 w 2720"/>
              <a:gd name="T63" fmla="*/ 2298 h 2299"/>
              <a:gd name="T64" fmla="*/ 970 w 2720"/>
              <a:gd name="T65" fmla="*/ 2298 h 2299"/>
              <a:gd name="T66" fmla="*/ 1747 w 2720"/>
              <a:gd name="T67" fmla="*/ 2298 h 2299"/>
              <a:gd name="T68" fmla="*/ 2266 w 2720"/>
              <a:gd name="T69" fmla="*/ 2298 h 2299"/>
              <a:gd name="T70" fmla="*/ 2266 w 2720"/>
              <a:gd name="T71" fmla="*/ 2298 h 2299"/>
              <a:gd name="T72" fmla="*/ 2388 w 2720"/>
              <a:gd name="T73" fmla="*/ 2176 h 2299"/>
              <a:gd name="T74" fmla="*/ 2388 w 2720"/>
              <a:gd name="T75" fmla="*/ 971 h 2299"/>
              <a:gd name="T76" fmla="*/ 2568 w 2720"/>
              <a:gd name="T77" fmla="*/ 1105 h 2299"/>
              <a:gd name="T78" fmla="*/ 2568 w 2720"/>
              <a:gd name="T79" fmla="*/ 1105 h 2299"/>
              <a:gd name="T80" fmla="*/ 2620 w 2720"/>
              <a:gd name="T81" fmla="*/ 1122 h 2299"/>
              <a:gd name="T82" fmla="*/ 2620 w 2720"/>
              <a:gd name="T83" fmla="*/ 1122 h 2299"/>
              <a:gd name="T84" fmla="*/ 2690 w 2720"/>
              <a:gd name="T85" fmla="*/ 1087 h 2299"/>
              <a:gd name="T86" fmla="*/ 2690 w 2720"/>
              <a:gd name="T87" fmla="*/ 1087 h 2299"/>
              <a:gd name="T88" fmla="*/ 2673 w 2720"/>
              <a:gd name="T89" fmla="*/ 965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20" h="2299">
                <a:moveTo>
                  <a:pt x="2213" y="2123"/>
                </a:moveTo>
                <a:lnTo>
                  <a:pt x="1849" y="2123"/>
                </a:lnTo>
                <a:lnTo>
                  <a:pt x="1849" y="1519"/>
                </a:lnTo>
                <a:lnTo>
                  <a:pt x="1849" y="1519"/>
                </a:lnTo>
                <a:cubicBezTo>
                  <a:pt x="1849" y="1459"/>
                  <a:pt x="1803" y="1411"/>
                  <a:pt x="1747" y="1411"/>
                </a:cubicBezTo>
                <a:lnTo>
                  <a:pt x="970" y="1411"/>
                </a:lnTo>
                <a:lnTo>
                  <a:pt x="970" y="1411"/>
                </a:lnTo>
                <a:cubicBezTo>
                  <a:pt x="913" y="1411"/>
                  <a:pt x="868" y="1459"/>
                  <a:pt x="868" y="1519"/>
                </a:cubicBezTo>
                <a:lnTo>
                  <a:pt x="868" y="2123"/>
                </a:lnTo>
                <a:lnTo>
                  <a:pt x="506" y="2123"/>
                </a:lnTo>
                <a:lnTo>
                  <a:pt x="506" y="840"/>
                </a:lnTo>
                <a:lnTo>
                  <a:pt x="1360" y="202"/>
                </a:lnTo>
                <a:lnTo>
                  <a:pt x="2213" y="840"/>
                </a:lnTo>
                <a:lnTo>
                  <a:pt x="2213" y="2123"/>
                </a:lnTo>
                <a:close/>
                <a:moveTo>
                  <a:pt x="1675" y="2123"/>
                </a:moveTo>
                <a:lnTo>
                  <a:pt x="1043" y="2123"/>
                </a:lnTo>
                <a:lnTo>
                  <a:pt x="1043" y="1586"/>
                </a:lnTo>
                <a:lnTo>
                  <a:pt x="1675" y="1586"/>
                </a:lnTo>
                <a:lnTo>
                  <a:pt x="1675" y="2123"/>
                </a:lnTo>
                <a:close/>
                <a:moveTo>
                  <a:pt x="2673" y="965"/>
                </a:moveTo>
                <a:lnTo>
                  <a:pt x="1412" y="23"/>
                </a:lnTo>
                <a:lnTo>
                  <a:pt x="1412" y="23"/>
                </a:lnTo>
                <a:cubicBezTo>
                  <a:pt x="1380" y="0"/>
                  <a:pt x="1339" y="0"/>
                  <a:pt x="1308" y="23"/>
                </a:cubicBezTo>
                <a:lnTo>
                  <a:pt x="46" y="965"/>
                </a:lnTo>
                <a:lnTo>
                  <a:pt x="46" y="965"/>
                </a:lnTo>
                <a:cubicBezTo>
                  <a:pt x="8" y="994"/>
                  <a:pt x="0" y="1049"/>
                  <a:pt x="29" y="1087"/>
                </a:cubicBezTo>
                <a:lnTo>
                  <a:pt x="29" y="1087"/>
                </a:lnTo>
                <a:cubicBezTo>
                  <a:pt x="57" y="1126"/>
                  <a:pt x="112" y="1134"/>
                  <a:pt x="151" y="1105"/>
                </a:cubicBezTo>
                <a:lnTo>
                  <a:pt x="331" y="971"/>
                </a:lnTo>
                <a:lnTo>
                  <a:pt x="331" y="2176"/>
                </a:lnTo>
                <a:lnTo>
                  <a:pt x="331" y="2176"/>
                </a:lnTo>
                <a:cubicBezTo>
                  <a:pt x="331" y="2244"/>
                  <a:pt x="386" y="2298"/>
                  <a:pt x="453" y="2298"/>
                </a:cubicBezTo>
                <a:lnTo>
                  <a:pt x="970" y="2298"/>
                </a:lnTo>
                <a:lnTo>
                  <a:pt x="1747" y="2298"/>
                </a:lnTo>
                <a:lnTo>
                  <a:pt x="2266" y="2298"/>
                </a:lnTo>
                <a:lnTo>
                  <a:pt x="2266" y="2298"/>
                </a:lnTo>
                <a:cubicBezTo>
                  <a:pt x="2334" y="2298"/>
                  <a:pt x="2388" y="2244"/>
                  <a:pt x="2388" y="2176"/>
                </a:cubicBezTo>
                <a:lnTo>
                  <a:pt x="2388" y="971"/>
                </a:lnTo>
                <a:lnTo>
                  <a:pt x="2568" y="1105"/>
                </a:lnTo>
                <a:lnTo>
                  <a:pt x="2568" y="1105"/>
                </a:lnTo>
                <a:cubicBezTo>
                  <a:pt x="2584" y="1117"/>
                  <a:pt x="2602" y="1122"/>
                  <a:pt x="2620" y="1122"/>
                </a:cubicBezTo>
                <a:lnTo>
                  <a:pt x="2620" y="1122"/>
                </a:lnTo>
                <a:cubicBezTo>
                  <a:pt x="2647" y="1122"/>
                  <a:pt x="2673" y="1111"/>
                  <a:pt x="2690" y="1087"/>
                </a:cubicBezTo>
                <a:lnTo>
                  <a:pt x="2690" y="1087"/>
                </a:lnTo>
                <a:cubicBezTo>
                  <a:pt x="2719" y="1049"/>
                  <a:pt x="2711" y="994"/>
                  <a:pt x="2673" y="9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" name="Freeform 363"/>
          <p:cNvSpPr>
            <a:spLocks noChangeArrowheads="1"/>
          </p:cNvSpPr>
          <p:nvPr/>
        </p:nvSpPr>
        <p:spPr bwMode="auto">
          <a:xfrm>
            <a:off x="6196707" y="10734157"/>
            <a:ext cx="537908" cy="533064"/>
          </a:xfrm>
          <a:custGeom>
            <a:avLst/>
            <a:gdLst>
              <a:gd name="T0" fmla="*/ 170 w 490"/>
              <a:gd name="T1" fmla="*/ 188 h 487"/>
              <a:gd name="T2" fmla="*/ 371 w 490"/>
              <a:gd name="T3" fmla="*/ 323 h 487"/>
              <a:gd name="T4" fmla="*/ 106 w 490"/>
              <a:gd name="T5" fmla="*/ 33 h 487"/>
              <a:gd name="T6" fmla="*/ 85 w 490"/>
              <a:gd name="T7" fmla="*/ 36 h 487"/>
              <a:gd name="T8" fmla="*/ 41 w 490"/>
              <a:gd name="T9" fmla="*/ 74 h 487"/>
              <a:gd name="T10" fmla="*/ 65 w 490"/>
              <a:gd name="T11" fmla="*/ 182 h 487"/>
              <a:gd name="T12" fmla="*/ 90 w 490"/>
              <a:gd name="T13" fmla="*/ 216 h 487"/>
              <a:gd name="T14" fmla="*/ 150 w 490"/>
              <a:gd name="T15" fmla="*/ 292 h 487"/>
              <a:gd name="T16" fmla="*/ 243 w 490"/>
              <a:gd name="T17" fmla="*/ 379 h 487"/>
              <a:gd name="T18" fmla="*/ 275 w 490"/>
              <a:gd name="T19" fmla="*/ 404 h 487"/>
              <a:gd name="T20" fmla="*/ 390 w 490"/>
              <a:gd name="T21" fmla="*/ 454 h 487"/>
              <a:gd name="T22" fmla="*/ 442 w 490"/>
              <a:gd name="T23" fmla="*/ 428 h 487"/>
              <a:gd name="T24" fmla="*/ 455 w 490"/>
              <a:gd name="T25" fmla="*/ 378 h 487"/>
              <a:gd name="T26" fmla="*/ 417 w 490"/>
              <a:gd name="T27" fmla="*/ 348 h 487"/>
              <a:gd name="T28" fmla="*/ 371 w 490"/>
              <a:gd name="T29" fmla="*/ 323 h 487"/>
              <a:gd name="T30" fmla="*/ 347 w 490"/>
              <a:gd name="T31" fmla="*/ 334 h 487"/>
              <a:gd name="T32" fmla="*/ 296 w 490"/>
              <a:gd name="T33" fmla="*/ 351 h 487"/>
              <a:gd name="T34" fmla="*/ 234 w 490"/>
              <a:gd name="T35" fmla="*/ 311 h 487"/>
              <a:gd name="T36" fmla="*/ 166 w 490"/>
              <a:gd name="T37" fmla="*/ 241 h 487"/>
              <a:gd name="T38" fmla="*/ 139 w 490"/>
              <a:gd name="T39" fmla="*/ 184 h 487"/>
              <a:gd name="T40" fmla="*/ 155 w 490"/>
              <a:gd name="T41" fmla="*/ 148 h 487"/>
              <a:gd name="T42" fmla="*/ 167 w 490"/>
              <a:gd name="T43" fmla="*/ 122 h 487"/>
              <a:gd name="T44" fmla="*/ 113 w 490"/>
              <a:gd name="T45" fmla="*/ 33 h 487"/>
              <a:gd name="T46" fmla="*/ 106 w 490"/>
              <a:gd name="T47" fmla="*/ 33 h 487"/>
              <a:gd name="T48" fmla="*/ 383 w 490"/>
              <a:gd name="T49" fmla="*/ 486 h 487"/>
              <a:gd name="T50" fmla="*/ 311 w 490"/>
              <a:gd name="T51" fmla="*/ 466 h 487"/>
              <a:gd name="T52" fmla="*/ 255 w 490"/>
              <a:gd name="T53" fmla="*/ 428 h 487"/>
              <a:gd name="T54" fmla="*/ 223 w 490"/>
              <a:gd name="T55" fmla="*/ 403 h 487"/>
              <a:gd name="T56" fmla="*/ 127 w 490"/>
              <a:gd name="T57" fmla="*/ 313 h 487"/>
              <a:gd name="T58" fmla="*/ 64 w 490"/>
              <a:gd name="T59" fmla="*/ 234 h 487"/>
              <a:gd name="T60" fmla="*/ 37 w 490"/>
              <a:gd name="T61" fmla="*/ 196 h 487"/>
              <a:gd name="T62" fmla="*/ 4 w 490"/>
              <a:gd name="T63" fmla="*/ 126 h 487"/>
              <a:gd name="T64" fmla="*/ 14 w 490"/>
              <a:gd name="T65" fmla="*/ 58 h 487"/>
              <a:gd name="T66" fmla="*/ 76 w 490"/>
              <a:gd name="T67" fmla="*/ 6 h 487"/>
              <a:gd name="T68" fmla="*/ 122 w 490"/>
              <a:gd name="T69" fmla="*/ 3 h 487"/>
              <a:gd name="T70" fmla="*/ 135 w 490"/>
              <a:gd name="T71" fmla="*/ 11 h 487"/>
              <a:gd name="T72" fmla="*/ 169 w 490"/>
              <a:gd name="T73" fmla="*/ 57 h 487"/>
              <a:gd name="T74" fmla="*/ 197 w 490"/>
              <a:gd name="T75" fmla="*/ 121 h 487"/>
              <a:gd name="T76" fmla="*/ 181 w 490"/>
              <a:gd name="T77" fmla="*/ 163 h 487"/>
              <a:gd name="T78" fmla="*/ 170 w 490"/>
              <a:gd name="T79" fmla="*/ 188 h 487"/>
              <a:gd name="T80" fmla="*/ 186 w 490"/>
              <a:gd name="T81" fmla="*/ 215 h 487"/>
              <a:gd name="T82" fmla="*/ 227 w 490"/>
              <a:gd name="T83" fmla="*/ 261 h 487"/>
              <a:gd name="T84" fmla="*/ 299 w 490"/>
              <a:gd name="T85" fmla="*/ 321 h 487"/>
              <a:gd name="T86" fmla="*/ 332 w 490"/>
              <a:gd name="T87" fmla="*/ 306 h 487"/>
              <a:gd name="T88" fmla="*/ 373 w 490"/>
              <a:gd name="T89" fmla="*/ 293 h 487"/>
              <a:gd name="T90" fmla="*/ 434 w 490"/>
              <a:gd name="T91" fmla="*/ 322 h 487"/>
              <a:gd name="T92" fmla="*/ 478 w 490"/>
              <a:gd name="T93" fmla="*/ 357 h 487"/>
              <a:gd name="T94" fmla="*/ 485 w 490"/>
              <a:gd name="T95" fmla="*/ 370 h 487"/>
              <a:gd name="T96" fmla="*/ 466 w 490"/>
              <a:gd name="T97" fmla="*/ 447 h 487"/>
              <a:gd name="T98" fmla="*/ 392 w 490"/>
              <a:gd name="T99" fmla="*/ 485 h 487"/>
              <a:gd name="T100" fmla="*/ 383 w 490"/>
              <a:gd name="T10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0" h="487">
                <a:moveTo>
                  <a:pt x="170" y="188"/>
                </a:moveTo>
                <a:lnTo>
                  <a:pt x="170" y="188"/>
                </a:lnTo>
                <a:close/>
                <a:moveTo>
                  <a:pt x="371" y="323"/>
                </a:moveTo>
                <a:lnTo>
                  <a:pt x="371" y="323"/>
                </a:lnTo>
                <a:close/>
                <a:moveTo>
                  <a:pt x="106" y="33"/>
                </a:moveTo>
                <a:lnTo>
                  <a:pt x="106" y="33"/>
                </a:lnTo>
                <a:cubicBezTo>
                  <a:pt x="101" y="33"/>
                  <a:pt x="93" y="34"/>
                  <a:pt x="85" y="36"/>
                </a:cubicBezTo>
                <a:lnTo>
                  <a:pt x="85" y="36"/>
                </a:lnTo>
                <a:cubicBezTo>
                  <a:pt x="67" y="42"/>
                  <a:pt x="52" y="54"/>
                  <a:pt x="41" y="74"/>
                </a:cubicBezTo>
                <a:lnTo>
                  <a:pt x="41" y="74"/>
                </a:lnTo>
                <a:cubicBezTo>
                  <a:pt x="27" y="100"/>
                  <a:pt x="34" y="141"/>
                  <a:pt x="61" y="178"/>
                </a:cubicBezTo>
                <a:lnTo>
                  <a:pt x="65" y="182"/>
                </a:lnTo>
                <a:lnTo>
                  <a:pt x="65" y="182"/>
                </a:lnTo>
                <a:cubicBezTo>
                  <a:pt x="73" y="193"/>
                  <a:pt x="82" y="205"/>
                  <a:pt x="90" y="216"/>
                </a:cubicBezTo>
                <a:lnTo>
                  <a:pt x="90" y="216"/>
                </a:lnTo>
                <a:cubicBezTo>
                  <a:pt x="108" y="242"/>
                  <a:pt x="129" y="268"/>
                  <a:pt x="150" y="292"/>
                </a:cubicBezTo>
                <a:lnTo>
                  <a:pt x="150" y="292"/>
                </a:lnTo>
                <a:cubicBezTo>
                  <a:pt x="178" y="323"/>
                  <a:pt x="210" y="352"/>
                  <a:pt x="243" y="379"/>
                </a:cubicBezTo>
                <a:lnTo>
                  <a:pt x="243" y="379"/>
                </a:lnTo>
                <a:cubicBezTo>
                  <a:pt x="255" y="388"/>
                  <a:pt x="266" y="397"/>
                  <a:pt x="275" y="404"/>
                </a:cubicBezTo>
                <a:lnTo>
                  <a:pt x="275" y="404"/>
                </a:lnTo>
                <a:cubicBezTo>
                  <a:pt x="295" y="420"/>
                  <a:pt x="345" y="458"/>
                  <a:pt x="390" y="454"/>
                </a:cubicBezTo>
                <a:lnTo>
                  <a:pt x="390" y="454"/>
                </a:lnTo>
                <a:cubicBezTo>
                  <a:pt x="411" y="452"/>
                  <a:pt x="430" y="442"/>
                  <a:pt x="442" y="428"/>
                </a:cubicBezTo>
                <a:lnTo>
                  <a:pt x="442" y="428"/>
                </a:lnTo>
                <a:cubicBezTo>
                  <a:pt x="452" y="415"/>
                  <a:pt x="457" y="398"/>
                  <a:pt x="455" y="378"/>
                </a:cubicBezTo>
                <a:lnTo>
                  <a:pt x="455" y="378"/>
                </a:lnTo>
                <a:cubicBezTo>
                  <a:pt x="448" y="372"/>
                  <a:pt x="433" y="360"/>
                  <a:pt x="417" y="348"/>
                </a:cubicBezTo>
                <a:lnTo>
                  <a:pt x="417" y="348"/>
                </a:lnTo>
                <a:cubicBezTo>
                  <a:pt x="386" y="326"/>
                  <a:pt x="375" y="324"/>
                  <a:pt x="371" y="323"/>
                </a:cubicBezTo>
                <a:lnTo>
                  <a:pt x="371" y="323"/>
                </a:lnTo>
                <a:cubicBezTo>
                  <a:pt x="367" y="324"/>
                  <a:pt x="354" y="330"/>
                  <a:pt x="347" y="334"/>
                </a:cubicBezTo>
                <a:lnTo>
                  <a:pt x="347" y="334"/>
                </a:lnTo>
                <a:cubicBezTo>
                  <a:pt x="330" y="343"/>
                  <a:pt x="312" y="353"/>
                  <a:pt x="296" y="351"/>
                </a:cubicBezTo>
                <a:lnTo>
                  <a:pt x="296" y="351"/>
                </a:lnTo>
                <a:cubicBezTo>
                  <a:pt x="292" y="351"/>
                  <a:pt x="279" y="350"/>
                  <a:pt x="234" y="311"/>
                </a:cubicBezTo>
                <a:lnTo>
                  <a:pt x="234" y="311"/>
                </a:lnTo>
                <a:cubicBezTo>
                  <a:pt x="210" y="289"/>
                  <a:pt x="184" y="263"/>
                  <a:pt x="166" y="241"/>
                </a:cubicBezTo>
                <a:lnTo>
                  <a:pt x="166" y="241"/>
                </a:lnTo>
                <a:cubicBezTo>
                  <a:pt x="152" y="224"/>
                  <a:pt x="137" y="201"/>
                  <a:pt x="139" y="184"/>
                </a:cubicBezTo>
                <a:lnTo>
                  <a:pt x="139" y="184"/>
                </a:lnTo>
                <a:cubicBezTo>
                  <a:pt x="140" y="171"/>
                  <a:pt x="148" y="159"/>
                  <a:pt x="155" y="148"/>
                </a:cubicBezTo>
                <a:lnTo>
                  <a:pt x="155" y="148"/>
                </a:lnTo>
                <a:cubicBezTo>
                  <a:pt x="159" y="140"/>
                  <a:pt x="167" y="127"/>
                  <a:pt x="167" y="122"/>
                </a:cubicBezTo>
                <a:lnTo>
                  <a:pt x="167" y="122"/>
                </a:lnTo>
                <a:cubicBezTo>
                  <a:pt x="165" y="110"/>
                  <a:pt x="143" y="72"/>
                  <a:pt x="113" y="33"/>
                </a:cubicBezTo>
                <a:lnTo>
                  <a:pt x="113" y="33"/>
                </a:lnTo>
                <a:cubicBezTo>
                  <a:pt x="112" y="33"/>
                  <a:pt x="109" y="33"/>
                  <a:pt x="106" y="33"/>
                </a:cubicBezTo>
                <a:close/>
                <a:moveTo>
                  <a:pt x="383" y="486"/>
                </a:moveTo>
                <a:lnTo>
                  <a:pt x="383" y="486"/>
                </a:lnTo>
                <a:cubicBezTo>
                  <a:pt x="361" y="486"/>
                  <a:pt x="337" y="479"/>
                  <a:pt x="311" y="466"/>
                </a:cubicBezTo>
                <a:lnTo>
                  <a:pt x="311" y="466"/>
                </a:lnTo>
                <a:cubicBezTo>
                  <a:pt x="287" y="453"/>
                  <a:pt x="268" y="439"/>
                  <a:pt x="255" y="428"/>
                </a:cubicBezTo>
                <a:lnTo>
                  <a:pt x="255" y="428"/>
                </a:lnTo>
                <a:cubicBezTo>
                  <a:pt x="245" y="421"/>
                  <a:pt x="236" y="412"/>
                  <a:pt x="223" y="403"/>
                </a:cubicBezTo>
                <a:lnTo>
                  <a:pt x="223" y="403"/>
                </a:lnTo>
                <a:cubicBezTo>
                  <a:pt x="189" y="376"/>
                  <a:pt x="157" y="345"/>
                  <a:pt x="127" y="313"/>
                </a:cubicBezTo>
                <a:lnTo>
                  <a:pt x="127" y="313"/>
                </a:lnTo>
                <a:cubicBezTo>
                  <a:pt x="105" y="288"/>
                  <a:pt x="84" y="261"/>
                  <a:pt x="64" y="234"/>
                </a:cubicBezTo>
                <a:lnTo>
                  <a:pt x="64" y="234"/>
                </a:lnTo>
                <a:cubicBezTo>
                  <a:pt x="56" y="223"/>
                  <a:pt x="48" y="212"/>
                  <a:pt x="40" y="201"/>
                </a:cubicBezTo>
                <a:lnTo>
                  <a:pt x="37" y="196"/>
                </a:lnTo>
                <a:lnTo>
                  <a:pt x="37" y="196"/>
                </a:lnTo>
                <a:cubicBezTo>
                  <a:pt x="20" y="174"/>
                  <a:pt x="9" y="149"/>
                  <a:pt x="4" y="126"/>
                </a:cubicBezTo>
                <a:lnTo>
                  <a:pt x="4" y="126"/>
                </a:lnTo>
                <a:cubicBezTo>
                  <a:pt x="0" y="100"/>
                  <a:pt x="3" y="77"/>
                  <a:pt x="14" y="58"/>
                </a:cubicBezTo>
                <a:lnTo>
                  <a:pt x="14" y="58"/>
                </a:lnTo>
                <a:cubicBezTo>
                  <a:pt x="29" y="32"/>
                  <a:pt x="50" y="14"/>
                  <a:pt x="76" y="6"/>
                </a:cubicBezTo>
                <a:lnTo>
                  <a:pt x="76" y="6"/>
                </a:lnTo>
                <a:cubicBezTo>
                  <a:pt x="97" y="0"/>
                  <a:pt x="115" y="2"/>
                  <a:pt x="122" y="3"/>
                </a:cubicBezTo>
                <a:lnTo>
                  <a:pt x="122" y="3"/>
                </a:lnTo>
                <a:cubicBezTo>
                  <a:pt x="128" y="4"/>
                  <a:pt x="132" y="7"/>
                  <a:pt x="135" y="11"/>
                </a:cubicBezTo>
                <a:lnTo>
                  <a:pt x="135" y="11"/>
                </a:lnTo>
                <a:cubicBezTo>
                  <a:pt x="140" y="17"/>
                  <a:pt x="154" y="36"/>
                  <a:pt x="169" y="57"/>
                </a:cubicBezTo>
                <a:lnTo>
                  <a:pt x="169" y="57"/>
                </a:lnTo>
                <a:cubicBezTo>
                  <a:pt x="194" y="95"/>
                  <a:pt x="197" y="111"/>
                  <a:pt x="197" y="121"/>
                </a:cubicBezTo>
                <a:lnTo>
                  <a:pt x="197" y="121"/>
                </a:lnTo>
                <a:cubicBezTo>
                  <a:pt x="198" y="135"/>
                  <a:pt x="190" y="149"/>
                  <a:pt x="181" y="163"/>
                </a:cubicBezTo>
                <a:lnTo>
                  <a:pt x="181" y="163"/>
                </a:lnTo>
                <a:cubicBezTo>
                  <a:pt x="176" y="172"/>
                  <a:pt x="171" y="182"/>
                  <a:pt x="170" y="188"/>
                </a:cubicBezTo>
                <a:lnTo>
                  <a:pt x="170" y="188"/>
                </a:lnTo>
                <a:cubicBezTo>
                  <a:pt x="170" y="189"/>
                  <a:pt x="171" y="196"/>
                  <a:pt x="186" y="215"/>
                </a:cubicBezTo>
                <a:lnTo>
                  <a:pt x="186" y="215"/>
                </a:lnTo>
                <a:cubicBezTo>
                  <a:pt x="196" y="229"/>
                  <a:pt x="210" y="244"/>
                  <a:pt x="227" y="261"/>
                </a:cubicBezTo>
                <a:lnTo>
                  <a:pt x="227" y="261"/>
                </a:lnTo>
                <a:cubicBezTo>
                  <a:pt x="261" y="296"/>
                  <a:pt x="291" y="318"/>
                  <a:pt x="299" y="321"/>
                </a:cubicBezTo>
                <a:lnTo>
                  <a:pt x="299" y="321"/>
                </a:lnTo>
                <a:cubicBezTo>
                  <a:pt x="307" y="321"/>
                  <a:pt x="322" y="313"/>
                  <a:pt x="332" y="306"/>
                </a:cubicBezTo>
                <a:lnTo>
                  <a:pt x="332" y="306"/>
                </a:lnTo>
                <a:cubicBezTo>
                  <a:pt x="348" y="299"/>
                  <a:pt x="361" y="291"/>
                  <a:pt x="373" y="293"/>
                </a:cubicBezTo>
                <a:lnTo>
                  <a:pt x="373" y="293"/>
                </a:lnTo>
                <a:cubicBezTo>
                  <a:pt x="392" y="294"/>
                  <a:pt x="417" y="310"/>
                  <a:pt x="434" y="322"/>
                </a:cubicBezTo>
                <a:lnTo>
                  <a:pt x="434" y="322"/>
                </a:lnTo>
                <a:cubicBezTo>
                  <a:pt x="454" y="336"/>
                  <a:pt x="471" y="351"/>
                  <a:pt x="478" y="357"/>
                </a:cubicBezTo>
                <a:lnTo>
                  <a:pt x="478" y="357"/>
                </a:lnTo>
                <a:cubicBezTo>
                  <a:pt x="482" y="360"/>
                  <a:pt x="484" y="365"/>
                  <a:pt x="485" y="370"/>
                </a:cubicBezTo>
                <a:lnTo>
                  <a:pt x="485" y="370"/>
                </a:lnTo>
                <a:cubicBezTo>
                  <a:pt x="489" y="400"/>
                  <a:pt x="483" y="426"/>
                  <a:pt x="466" y="447"/>
                </a:cubicBezTo>
                <a:lnTo>
                  <a:pt x="466" y="447"/>
                </a:lnTo>
                <a:cubicBezTo>
                  <a:pt x="449" y="469"/>
                  <a:pt x="422" y="483"/>
                  <a:pt x="392" y="485"/>
                </a:cubicBezTo>
                <a:lnTo>
                  <a:pt x="392" y="485"/>
                </a:lnTo>
                <a:cubicBezTo>
                  <a:pt x="389" y="485"/>
                  <a:pt x="386" y="486"/>
                  <a:pt x="383" y="48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4"/>
          <p:cNvSpPr>
            <a:spLocks noChangeArrowheads="1"/>
          </p:cNvSpPr>
          <p:nvPr/>
        </p:nvSpPr>
        <p:spPr bwMode="auto">
          <a:xfrm>
            <a:off x="17715724" y="8878129"/>
            <a:ext cx="659060" cy="542756"/>
          </a:xfrm>
          <a:custGeom>
            <a:avLst/>
            <a:gdLst>
              <a:gd name="T0" fmla="*/ 516 w 601"/>
              <a:gd name="T1" fmla="*/ 298 h 493"/>
              <a:gd name="T2" fmla="*/ 516 w 601"/>
              <a:gd name="T3" fmla="*/ 298 h 493"/>
              <a:gd name="T4" fmla="*/ 408 w 601"/>
              <a:gd name="T5" fmla="*/ 343 h 493"/>
              <a:gd name="T6" fmla="*/ 408 w 601"/>
              <a:gd name="T7" fmla="*/ 343 h 493"/>
              <a:gd name="T8" fmla="*/ 265 w 601"/>
              <a:gd name="T9" fmla="*/ 375 h 493"/>
              <a:gd name="T10" fmla="*/ 265 w 601"/>
              <a:gd name="T11" fmla="*/ 375 h 493"/>
              <a:gd name="T12" fmla="*/ 104 w 601"/>
              <a:gd name="T13" fmla="*/ 442 h 493"/>
              <a:gd name="T14" fmla="*/ 104 w 601"/>
              <a:gd name="T15" fmla="*/ 442 h 493"/>
              <a:gd name="T16" fmla="*/ 123 w 601"/>
              <a:gd name="T17" fmla="*/ 342 h 493"/>
              <a:gd name="T18" fmla="*/ 123 w 601"/>
              <a:gd name="T19" fmla="*/ 342 h 493"/>
              <a:gd name="T20" fmla="*/ 114 w 601"/>
              <a:gd name="T21" fmla="*/ 321 h 493"/>
              <a:gd name="T22" fmla="*/ 114 w 601"/>
              <a:gd name="T23" fmla="*/ 321 h 493"/>
              <a:gd name="T24" fmla="*/ 114 w 601"/>
              <a:gd name="T25" fmla="*/ 321 h 493"/>
              <a:gd name="T26" fmla="*/ 114 w 601"/>
              <a:gd name="T27" fmla="*/ 321 h 493"/>
              <a:gd name="T28" fmla="*/ 59 w 601"/>
              <a:gd name="T29" fmla="*/ 267 h 493"/>
              <a:gd name="T30" fmla="*/ 59 w 601"/>
              <a:gd name="T31" fmla="*/ 267 h 493"/>
              <a:gd name="T32" fmla="*/ 39 w 601"/>
              <a:gd name="T33" fmla="*/ 191 h 493"/>
              <a:gd name="T34" fmla="*/ 39 w 601"/>
              <a:gd name="T35" fmla="*/ 191 h 493"/>
              <a:gd name="T36" fmla="*/ 84 w 601"/>
              <a:gd name="T37" fmla="*/ 83 h 493"/>
              <a:gd name="T38" fmla="*/ 84 w 601"/>
              <a:gd name="T39" fmla="*/ 83 h 493"/>
              <a:gd name="T40" fmla="*/ 191 w 601"/>
              <a:gd name="T41" fmla="*/ 38 h 493"/>
              <a:gd name="T42" fmla="*/ 407 w 601"/>
              <a:gd name="T43" fmla="*/ 38 h 493"/>
              <a:gd name="T44" fmla="*/ 407 w 601"/>
              <a:gd name="T45" fmla="*/ 38 h 493"/>
              <a:gd name="T46" fmla="*/ 516 w 601"/>
              <a:gd name="T47" fmla="*/ 84 h 493"/>
              <a:gd name="T48" fmla="*/ 516 w 601"/>
              <a:gd name="T49" fmla="*/ 84 h 493"/>
              <a:gd name="T50" fmla="*/ 561 w 601"/>
              <a:gd name="T51" fmla="*/ 191 h 493"/>
              <a:gd name="T52" fmla="*/ 561 w 601"/>
              <a:gd name="T53" fmla="*/ 191 h 493"/>
              <a:gd name="T54" fmla="*/ 561 w 601"/>
              <a:gd name="T55" fmla="*/ 191 h 493"/>
              <a:gd name="T56" fmla="*/ 516 w 601"/>
              <a:gd name="T57" fmla="*/ 298 h 493"/>
              <a:gd name="T58" fmla="*/ 544 w 601"/>
              <a:gd name="T59" fmla="*/ 57 h 493"/>
              <a:gd name="T60" fmla="*/ 544 w 601"/>
              <a:gd name="T61" fmla="*/ 57 h 493"/>
              <a:gd name="T62" fmla="*/ 407 w 601"/>
              <a:gd name="T63" fmla="*/ 0 h 493"/>
              <a:gd name="T64" fmla="*/ 191 w 601"/>
              <a:gd name="T65" fmla="*/ 0 h 493"/>
              <a:gd name="T66" fmla="*/ 191 w 601"/>
              <a:gd name="T67" fmla="*/ 0 h 493"/>
              <a:gd name="T68" fmla="*/ 56 w 601"/>
              <a:gd name="T69" fmla="*/ 56 h 493"/>
              <a:gd name="T70" fmla="*/ 56 w 601"/>
              <a:gd name="T71" fmla="*/ 56 h 493"/>
              <a:gd name="T72" fmla="*/ 0 w 601"/>
              <a:gd name="T73" fmla="*/ 191 h 493"/>
              <a:gd name="T74" fmla="*/ 0 w 601"/>
              <a:gd name="T75" fmla="*/ 191 h 493"/>
              <a:gd name="T76" fmla="*/ 25 w 601"/>
              <a:gd name="T77" fmla="*/ 287 h 493"/>
              <a:gd name="T78" fmla="*/ 25 w 601"/>
              <a:gd name="T79" fmla="*/ 287 h 493"/>
              <a:gd name="T80" fmla="*/ 82 w 601"/>
              <a:gd name="T81" fmla="*/ 347 h 493"/>
              <a:gd name="T82" fmla="*/ 82 w 601"/>
              <a:gd name="T83" fmla="*/ 347 h 493"/>
              <a:gd name="T84" fmla="*/ 61 w 601"/>
              <a:gd name="T85" fmla="*/ 470 h 493"/>
              <a:gd name="T86" fmla="*/ 61 w 601"/>
              <a:gd name="T87" fmla="*/ 470 h 493"/>
              <a:gd name="T88" fmla="*/ 68 w 601"/>
              <a:gd name="T89" fmla="*/ 487 h 493"/>
              <a:gd name="T90" fmla="*/ 68 w 601"/>
              <a:gd name="T91" fmla="*/ 487 h 493"/>
              <a:gd name="T92" fmla="*/ 80 w 601"/>
              <a:gd name="T93" fmla="*/ 492 h 493"/>
              <a:gd name="T94" fmla="*/ 80 w 601"/>
              <a:gd name="T95" fmla="*/ 492 h 493"/>
              <a:gd name="T96" fmla="*/ 87 w 601"/>
              <a:gd name="T97" fmla="*/ 490 h 493"/>
              <a:gd name="T98" fmla="*/ 87 w 601"/>
              <a:gd name="T99" fmla="*/ 490 h 493"/>
              <a:gd name="T100" fmla="*/ 282 w 601"/>
              <a:gd name="T101" fmla="*/ 410 h 493"/>
              <a:gd name="T102" fmla="*/ 282 w 601"/>
              <a:gd name="T103" fmla="*/ 410 h 493"/>
              <a:gd name="T104" fmla="*/ 408 w 601"/>
              <a:gd name="T105" fmla="*/ 382 h 493"/>
              <a:gd name="T106" fmla="*/ 408 w 601"/>
              <a:gd name="T107" fmla="*/ 382 h 493"/>
              <a:gd name="T108" fmla="*/ 544 w 601"/>
              <a:gd name="T109" fmla="*/ 326 h 493"/>
              <a:gd name="T110" fmla="*/ 544 w 601"/>
              <a:gd name="T111" fmla="*/ 326 h 493"/>
              <a:gd name="T112" fmla="*/ 599 w 601"/>
              <a:gd name="T113" fmla="*/ 191 h 493"/>
              <a:gd name="T114" fmla="*/ 599 w 601"/>
              <a:gd name="T115" fmla="*/ 191 h 493"/>
              <a:gd name="T116" fmla="*/ 544 w 601"/>
              <a:gd name="T117" fmla="*/ 5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1" h="493">
                <a:moveTo>
                  <a:pt x="516" y="298"/>
                </a:moveTo>
                <a:lnTo>
                  <a:pt x="516" y="298"/>
                </a:lnTo>
                <a:cubicBezTo>
                  <a:pt x="487" y="327"/>
                  <a:pt x="449" y="343"/>
                  <a:pt x="408" y="343"/>
                </a:cubicBezTo>
                <a:lnTo>
                  <a:pt x="408" y="343"/>
                </a:lnTo>
                <a:cubicBezTo>
                  <a:pt x="359" y="343"/>
                  <a:pt x="309" y="354"/>
                  <a:pt x="265" y="375"/>
                </a:cubicBezTo>
                <a:lnTo>
                  <a:pt x="265" y="375"/>
                </a:lnTo>
                <a:cubicBezTo>
                  <a:pt x="203" y="404"/>
                  <a:pt x="140" y="429"/>
                  <a:pt x="104" y="442"/>
                </a:cubicBezTo>
                <a:lnTo>
                  <a:pt x="104" y="442"/>
                </a:lnTo>
                <a:cubicBezTo>
                  <a:pt x="108" y="418"/>
                  <a:pt x="114" y="382"/>
                  <a:pt x="123" y="342"/>
                </a:cubicBezTo>
                <a:lnTo>
                  <a:pt x="123" y="342"/>
                </a:lnTo>
                <a:cubicBezTo>
                  <a:pt x="124" y="334"/>
                  <a:pt x="120" y="326"/>
                  <a:pt x="114" y="321"/>
                </a:cubicBezTo>
                <a:lnTo>
                  <a:pt x="114" y="321"/>
                </a:lnTo>
                <a:lnTo>
                  <a:pt x="114" y="321"/>
                </a:lnTo>
                <a:lnTo>
                  <a:pt x="114" y="321"/>
                </a:lnTo>
                <a:cubicBezTo>
                  <a:pt x="91" y="308"/>
                  <a:pt x="73" y="290"/>
                  <a:pt x="59" y="267"/>
                </a:cubicBezTo>
                <a:lnTo>
                  <a:pt x="59" y="267"/>
                </a:lnTo>
                <a:cubicBezTo>
                  <a:pt x="46" y="244"/>
                  <a:pt x="39" y="218"/>
                  <a:pt x="39" y="191"/>
                </a:cubicBezTo>
                <a:lnTo>
                  <a:pt x="39" y="191"/>
                </a:lnTo>
                <a:cubicBezTo>
                  <a:pt x="39" y="150"/>
                  <a:pt x="55" y="113"/>
                  <a:pt x="84" y="83"/>
                </a:cubicBezTo>
                <a:lnTo>
                  <a:pt x="84" y="83"/>
                </a:lnTo>
                <a:cubicBezTo>
                  <a:pt x="112" y="54"/>
                  <a:pt x="150" y="38"/>
                  <a:pt x="191" y="38"/>
                </a:cubicBezTo>
                <a:lnTo>
                  <a:pt x="407" y="38"/>
                </a:lnTo>
                <a:lnTo>
                  <a:pt x="407" y="38"/>
                </a:lnTo>
                <a:cubicBezTo>
                  <a:pt x="448" y="38"/>
                  <a:pt x="487" y="55"/>
                  <a:pt x="516" y="84"/>
                </a:cubicBezTo>
                <a:lnTo>
                  <a:pt x="516" y="84"/>
                </a:lnTo>
                <a:cubicBezTo>
                  <a:pt x="545" y="113"/>
                  <a:pt x="561" y="151"/>
                  <a:pt x="561" y="191"/>
                </a:cubicBezTo>
                <a:lnTo>
                  <a:pt x="561" y="191"/>
                </a:lnTo>
                <a:lnTo>
                  <a:pt x="561" y="191"/>
                </a:lnTo>
                <a:cubicBezTo>
                  <a:pt x="561" y="232"/>
                  <a:pt x="545" y="270"/>
                  <a:pt x="516" y="298"/>
                </a:cubicBezTo>
                <a:close/>
                <a:moveTo>
                  <a:pt x="544" y="57"/>
                </a:moveTo>
                <a:lnTo>
                  <a:pt x="544" y="57"/>
                </a:lnTo>
                <a:cubicBezTo>
                  <a:pt x="507" y="20"/>
                  <a:pt x="458" y="0"/>
                  <a:pt x="407" y="0"/>
                </a:cubicBezTo>
                <a:lnTo>
                  <a:pt x="191" y="0"/>
                </a:lnTo>
                <a:lnTo>
                  <a:pt x="191" y="0"/>
                </a:lnTo>
                <a:cubicBezTo>
                  <a:pt x="140" y="0"/>
                  <a:pt x="92" y="19"/>
                  <a:pt x="56" y="56"/>
                </a:cubicBezTo>
                <a:lnTo>
                  <a:pt x="56" y="56"/>
                </a:lnTo>
                <a:cubicBezTo>
                  <a:pt x="20" y="92"/>
                  <a:pt x="0" y="140"/>
                  <a:pt x="0" y="191"/>
                </a:cubicBezTo>
                <a:lnTo>
                  <a:pt x="0" y="191"/>
                </a:lnTo>
                <a:cubicBezTo>
                  <a:pt x="0" y="224"/>
                  <a:pt x="9" y="257"/>
                  <a:pt x="25" y="287"/>
                </a:cubicBezTo>
                <a:lnTo>
                  <a:pt x="25" y="287"/>
                </a:lnTo>
                <a:cubicBezTo>
                  <a:pt x="40" y="310"/>
                  <a:pt x="59" y="331"/>
                  <a:pt x="82" y="347"/>
                </a:cubicBezTo>
                <a:lnTo>
                  <a:pt x="82" y="347"/>
                </a:lnTo>
                <a:cubicBezTo>
                  <a:pt x="68" y="414"/>
                  <a:pt x="61" y="467"/>
                  <a:pt x="61" y="470"/>
                </a:cubicBezTo>
                <a:lnTo>
                  <a:pt x="61" y="470"/>
                </a:lnTo>
                <a:cubicBezTo>
                  <a:pt x="60" y="476"/>
                  <a:pt x="63" y="483"/>
                  <a:pt x="68" y="487"/>
                </a:cubicBezTo>
                <a:lnTo>
                  <a:pt x="68" y="487"/>
                </a:lnTo>
                <a:cubicBezTo>
                  <a:pt x="71" y="490"/>
                  <a:pt x="75" y="492"/>
                  <a:pt x="80" y="492"/>
                </a:cubicBezTo>
                <a:lnTo>
                  <a:pt x="80" y="492"/>
                </a:lnTo>
                <a:cubicBezTo>
                  <a:pt x="82" y="492"/>
                  <a:pt x="84" y="491"/>
                  <a:pt x="87" y="490"/>
                </a:cubicBezTo>
                <a:lnTo>
                  <a:pt x="87" y="490"/>
                </a:lnTo>
                <a:cubicBezTo>
                  <a:pt x="91" y="488"/>
                  <a:pt x="187" y="455"/>
                  <a:pt x="282" y="410"/>
                </a:cubicBezTo>
                <a:lnTo>
                  <a:pt x="282" y="410"/>
                </a:lnTo>
                <a:cubicBezTo>
                  <a:pt x="321" y="392"/>
                  <a:pt x="365" y="382"/>
                  <a:pt x="408" y="382"/>
                </a:cubicBezTo>
                <a:lnTo>
                  <a:pt x="408" y="382"/>
                </a:lnTo>
                <a:cubicBezTo>
                  <a:pt x="459" y="382"/>
                  <a:pt x="507" y="362"/>
                  <a:pt x="544" y="326"/>
                </a:cubicBezTo>
                <a:lnTo>
                  <a:pt x="544" y="326"/>
                </a:lnTo>
                <a:cubicBezTo>
                  <a:pt x="579" y="290"/>
                  <a:pt x="599" y="242"/>
                  <a:pt x="599" y="191"/>
                </a:cubicBezTo>
                <a:lnTo>
                  <a:pt x="599" y="191"/>
                </a:lnTo>
                <a:cubicBezTo>
                  <a:pt x="600" y="141"/>
                  <a:pt x="580" y="93"/>
                  <a:pt x="544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8180943" y="9038046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40 h 80"/>
              <a:gd name="T6" fmla="*/ 0 w 81"/>
              <a:gd name="T7" fmla="*/ 40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40 h 80"/>
              <a:gd name="T14" fmla="*/ 80 w 81"/>
              <a:gd name="T15" fmla="*/ 40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6"/>
          <p:cNvSpPr>
            <a:spLocks noChangeArrowheads="1"/>
          </p:cNvSpPr>
          <p:nvPr/>
        </p:nvSpPr>
        <p:spPr bwMode="auto">
          <a:xfrm>
            <a:off x="18001641" y="9042894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39 h 80"/>
              <a:gd name="T6" fmla="*/ 0 w 81"/>
              <a:gd name="T7" fmla="*/ 39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39 h 80"/>
              <a:gd name="T14" fmla="*/ 80 w 81"/>
              <a:gd name="T15" fmla="*/ 39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1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1"/>
                  <a:pt x="80" y="39"/>
                </a:cubicBezTo>
                <a:lnTo>
                  <a:pt x="80" y="39"/>
                </a:lnTo>
                <a:cubicBezTo>
                  <a:pt x="80" y="17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7"/>
          <p:cNvSpPr>
            <a:spLocks noChangeArrowheads="1"/>
          </p:cNvSpPr>
          <p:nvPr/>
        </p:nvSpPr>
        <p:spPr bwMode="auto">
          <a:xfrm>
            <a:off x="17832029" y="9038046"/>
            <a:ext cx="87229" cy="87229"/>
          </a:xfrm>
          <a:custGeom>
            <a:avLst/>
            <a:gdLst>
              <a:gd name="T0" fmla="*/ 39 w 80"/>
              <a:gd name="T1" fmla="*/ 0 h 80"/>
              <a:gd name="T2" fmla="*/ 39 w 80"/>
              <a:gd name="T3" fmla="*/ 0 h 80"/>
              <a:gd name="T4" fmla="*/ 0 w 80"/>
              <a:gd name="T5" fmla="*/ 40 h 80"/>
              <a:gd name="T6" fmla="*/ 0 w 80"/>
              <a:gd name="T7" fmla="*/ 40 h 80"/>
              <a:gd name="T8" fmla="*/ 39 w 80"/>
              <a:gd name="T9" fmla="*/ 79 h 80"/>
              <a:gd name="T10" fmla="*/ 39 w 80"/>
              <a:gd name="T11" fmla="*/ 79 h 80"/>
              <a:gd name="T12" fmla="*/ 79 w 80"/>
              <a:gd name="T13" fmla="*/ 40 h 80"/>
              <a:gd name="T14" fmla="*/ 79 w 80"/>
              <a:gd name="T15" fmla="*/ 40 h 80"/>
              <a:gd name="T16" fmla="*/ 39 w 80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39" y="0"/>
                </a:moveTo>
                <a:lnTo>
                  <a:pt x="39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39" y="79"/>
                </a:cubicBezTo>
                <a:lnTo>
                  <a:pt x="39" y="79"/>
                </a:lnTo>
                <a:cubicBezTo>
                  <a:pt x="61" y="79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8"/>
          <p:cNvSpPr>
            <a:spLocks noChangeArrowheads="1"/>
          </p:cNvSpPr>
          <p:nvPr/>
        </p:nvSpPr>
        <p:spPr bwMode="auto">
          <a:xfrm>
            <a:off x="6061018" y="6319424"/>
            <a:ext cx="814133" cy="503987"/>
          </a:xfrm>
          <a:custGeom>
            <a:avLst/>
            <a:gdLst>
              <a:gd name="T0" fmla="*/ 45 w 740"/>
              <a:gd name="T1" fmla="*/ 229 h 459"/>
              <a:gd name="T2" fmla="*/ 45 w 740"/>
              <a:gd name="T3" fmla="*/ 229 h 459"/>
              <a:gd name="T4" fmla="*/ 370 w 740"/>
              <a:gd name="T5" fmla="*/ 420 h 459"/>
              <a:gd name="T6" fmla="*/ 370 w 740"/>
              <a:gd name="T7" fmla="*/ 420 h 459"/>
              <a:gd name="T8" fmla="*/ 373 w 740"/>
              <a:gd name="T9" fmla="*/ 420 h 459"/>
              <a:gd name="T10" fmla="*/ 373 w 740"/>
              <a:gd name="T11" fmla="*/ 420 h 459"/>
              <a:gd name="T12" fmla="*/ 593 w 740"/>
              <a:gd name="T13" fmla="*/ 335 h 459"/>
              <a:gd name="T14" fmla="*/ 593 w 740"/>
              <a:gd name="T15" fmla="*/ 335 h 459"/>
              <a:gd name="T16" fmla="*/ 694 w 740"/>
              <a:gd name="T17" fmla="*/ 230 h 459"/>
              <a:gd name="T18" fmla="*/ 694 w 740"/>
              <a:gd name="T19" fmla="*/ 230 h 459"/>
              <a:gd name="T20" fmla="*/ 369 w 740"/>
              <a:gd name="T21" fmla="*/ 40 h 459"/>
              <a:gd name="T22" fmla="*/ 369 w 740"/>
              <a:gd name="T23" fmla="*/ 40 h 459"/>
              <a:gd name="T24" fmla="*/ 366 w 740"/>
              <a:gd name="T25" fmla="*/ 40 h 459"/>
              <a:gd name="T26" fmla="*/ 366 w 740"/>
              <a:gd name="T27" fmla="*/ 40 h 459"/>
              <a:gd name="T28" fmla="*/ 146 w 740"/>
              <a:gd name="T29" fmla="*/ 125 h 459"/>
              <a:gd name="T30" fmla="*/ 146 w 740"/>
              <a:gd name="T31" fmla="*/ 125 h 459"/>
              <a:gd name="T32" fmla="*/ 45 w 740"/>
              <a:gd name="T33" fmla="*/ 229 h 459"/>
              <a:gd name="T34" fmla="*/ 370 w 740"/>
              <a:gd name="T35" fmla="*/ 458 h 459"/>
              <a:gd name="T36" fmla="*/ 370 w 740"/>
              <a:gd name="T37" fmla="*/ 458 h 459"/>
              <a:gd name="T38" fmla="*/ 124 w 740"/>
              <a:gd name="T39" fmla="*/ 366 h 459"/>
              <a:gd name="T40" fmla="*/ 124 w 740"/>
              <a:gd name="T41" fmla="*/ 366 h 459"/>
              <a:gd name="T42" fmla="*/ 7 w 740"/>
              <a:gd name="T43" fmla="*/ 243 h 459"/>
              <a:gd name="T44" fmla="*/ 7 w 740"/>
              <a:gd name="T45" fmla="*/ 243 h 459"/>
              <a:gd name="T46" fmla="*/ 3 w 740"/>
              <a:gd name="T47" fmla="*/ 238 h 459"/>
              <a:gd name="T48" fmla="*/ 3 w 740"/>
              <a:gd name="T49" fmla="*/ 238 h 459"/>
              <a:gd name="T50" fmla="*/ 5 w 740"/>
              <a:gd name="T51" fmla="*/ 218 h 459"/>
              <a:gd name="T52" fmla="*/ 5 w 740"/>
              <a:gd name="T53" fmla="*/ 218 h 459"/>
              <a:gd name="T54" fmla="*/ 122 w 740"/>
              <a:gd name="T55" fmla="*/ 94 h 459"/>
              <a:gd name="T56" fmla="*/ 122 w 740"/>
              <a:gd name="T57" fmla="*/ 94 h 459"/>
              <a:gd name="T58" fmla="*/ 365 w 740"/>
              <a:gd name="T59" fmla="*/ 1 h 459"/>
              <a:gd name="T60" fmla="*/ 365 w 740"/>
              <a:gd name="T61" fmla="*/ 1 h 459"/>
              <a:gd name="T62" fmla="*/ 615 w 740"/>
              <a:gd name="T63" fmla="*/ 93 h 459"/>
              <a:gd name="T64" fmla="*/ 615 w 740"/>
              <a:gd name="T65" fmla="*/ 93 h 459"/>
              <a:gd name="T66" fmla="*/ 732 w 740"/>
              <a:gd name="T67" fmla="*/ 215 h 459"/>
              <a:gd name="T68" fmla="*/ 732 w 740"/>
              <a:gd name="T69" fmla="*/ 215 h 459"/>
              <a:gd name="T70" fmla="*/ 736 w 740"/>
              <a:gd name="T71" fmla="*/ 221 h 459"/>
              <a:gd name="T72" fmla="*/ 736 w 740"/>
              <a:gd name="T73" fmla="*/ 221 h 459"/>
              <a:gd name="T74" fmla="*/ 735 w 740"/>
              <a:gd name="T75" fmla="*/ 241 h 459"/>
              <a:gd name="T76" fmla="*/ 735 w 740"/>
              <a:gd name="T77" fmla="*/ 241 h 459"/>
              <a:gd name="T78" fmla="*/ 617 w 740"/>
              <a:gd name="T79" fmla="*/ 365 h 459"/>
              <a:gd name="T80" fmla="*/ 617 w 740"/>
              <a:gd name="T81" fmla="*/ 365 h 459"/>
              <a:gd name="T82" fmla="*/ 374 w 740"/>
              <a:gd name="T83" fmla="*/ 458 h 459"/>
              <a:gd name="T84" fmla="*/ 374 w 740"/>
              <a:gd name="T85" fmla="*/ 458 h 459"/>
              <a:gd name="T86" fmla="*/ 370 w 740"/>
              <a:gd name="T87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459">
                <a:moveTo>
                  <a:pt x="45" y="229"/>
                </a:moveTo>
                <a:lnTo>
                  <a:pt x="45" y="229"/>
                </a:lnTo>
                <a:cubicBezTo>
                  <a:pt x="94" y="294"/>
                  <a:pt x="209" y="420"/>
                  <a:pt x="370" y="420"/>
                </a:cubicBezTo>
                <a:lnTo>
                  <a:pt x="370" y="420"/>
                </a:lnTo>
                <a:cubicBezTo>
                  <a:pt x="371" y="420"/>
                  <a:pt x="372" y="420"/>
                  <a:pt x="373" y="420"/>
                </a:cubicBezTo>
                <a:lnTo>
                  <a:pt x="373" y="420"/>
                </a:lnTo>
                <a:cubicBezTo>
                  <a:pt x="449" y="418"/>
                  <a:pt x="523" y="390"/>
                  <a:pt x="593" y="335"/>
                </a:cubicBezTo>
                <a:lnTo>
                  <a:pt x="593" y="335"/>
                </a:lnTo>
                <a:cubicBezTo>
                  <a:pt x="629" y="306"/>
                  <a:pt x="664" y="270"/>
                  <a:pt x="694" y="230"/>
                </a:cubicBezTo>
                <a:lnTo>
                  <a:pt x="694" y="230"/>
                </a:lnTo>
                <a:cubicBezTo>
                  <a:pt x="645" y="165"/>
                  <a:pt x="530" y="40"/>
                  <a:pt x="369" y="40"/>
                </a:cubicBezTo>
                <a:lnTo>
                  <a:pt x="369" y="40"/>
                </a:lnTo>
                <a:cubicBezTo>
                  <a:pt x="368" y="40"/>
                  <a:pt x="367" y="40"/>
                  <a:pt x="366" y="40"/>
                </a:cubicBezTo>
                <a:lnTo>
                  <a:pt x="366" y="40"/>
                </a:lnTo>
                <a:cubicBezTo>
                  <a:pt x="290" y="40"/>
                  <a:pt x="216" y="69"/>
                  <a:pt x="146" y="125"/>
                </a:cubicBezTo>
                <a:lnTo>
                  <a:pt x="146" y="125"/>
                </a:lnTo>
                <a:cubicBezTo>
                  <a:pt x="110" y="154"/>
                  <a:pt x="75" y="190"/>
                  <a:pt x="45" y="229"/>
                </a:cubicBezTo>
                <a:close/>
                <a:moveTo>
                  <a:pt x="370" y="458"/>
                </a:moveTo>
                <a:lnTo>
                  <a:pt x="370" y="458"/>
                </a:lnTo>
                <a:cubicBezTo>
                  <a:pt x="284" y="458"/>
                  <a:pt x="202" y="427"/>
                  <a:pt x="124" y="366"/>
                </a:cubicBezTo>
                <a:lnTo>
                  <a:pt x="124" y="366"/>
                </a:lnTo>
                <a:cubicBezTo>
                  <a:pt x="82" y="333"/>
                  <a:pt x="41" y="290"/>
                  <a:pt x="7" y="243"/>
                </a:cubicBezTo>
                <a:lnTo>
                  <a:pt x="7" y="243"/>
                </a:lnTo>
                <a:cubicBezTo>
                  <a:pt x="6" y="242"/>
                  <a:pt x="4" y="241"/>
                  <a:pt x="3" y="238"/>
                </a:cubicBezTo>
                <a:lnTo>
                  <a:pt x="3" y="238"/>
                </a:lnTo>
                <a:cubicBezTo>
                  <a:pt x="0" y="232"/>
                  <a:pt x="1" y="224"/>
                  <a:pt x="5" y="218"/>
                </a:cubicBezTo>
                <a:lnTo>
                  <a:pt x="5" y="218"/>
                </a:lnTo>
                <a:cubicBezTo>
                  <a:pt x="39" y="171"/>
                  <a:pt x="79" y="128"/>
                  <a:pt x="122" y="94"/>
                </a:cubicBezTo>
                <a:lnTo>
                  <a:pt x="122" y="94"/>
                </a:lnTo>
                <a:cubicBezTo>
                  <a:pt x="199" y="33"/>
                  <a:pt x="281" y="2"/>
                  <a:pt x="365" y="1"/>
                </a:cubicBezTo>
                <a:lnTo>
                  <a:pt x="365" y="1"/>
                </a:lnTo>
                <a:cubicBezTo>
                  <a:pt x="452" y="0"/>
                  <a:pt x="536" y="31"/>
                  <a:pt x="615" y="93"/>
                </a:cubicBezTo>
                <a:lnTo>
                  <a:pt x="615" y="93"/>
                </a:lnTo>
                <a:cubicBezTo>
                  <a:pt x="657" y="126"/>
                  <a:pt x="698" y="169"/>
                  <a:pt x="732" y="215"/>
                </a:cubicBezTo>
                <a:lnTo>
                  <a:pt x="732" y="215"/>
                </a:lnTo>
                <a:cubicBezTo>
                  <a:pt x="733" y="217"/>
                  <a:pt x="735" y="219"/>
                  <a:pt x="736" y="221"/>
                </a:cubicBezTo>
                <a:lnTo>
                  <a:pt x="736" y="221"/>
                </a:lnTo>
                <a:cubicBezTo>
                  <a:pt x="739" y="227"/>
                  <a:pt x="738" y="235"/>
                  <a:pt x="735" y="241"/>
                </a:cubicBezTo>
                <a:lnTo>
                  <a:pt x="735" y="241"/>
                </a:lnTo>
                <a:cubicBezTo>
                  <a:pt x="700" y="288"/>
                  <a:pt x="660" y="331"/>
                  <a:pt x="617" y="365"/>
                </a:cubicBezTo>
                <a:lnTo>
                  <a:pt x="617" y="365"/>
                </a:lnTo>
                <a:cubicBezTo>
                  <a:pt x="541" y="426"/>
                  <a:pt x="459" y="457"/>
                  <a:pt x="374" y="458"/>
                </a:cubicBezTo>
                <a:lnTo>
                  <a:pt x="374" y="458"/>
                </a:lnTo>
                <a:cubicBezTo>
                  <a:pt x="372" y="458"/>
                  <a:pt x="371" y="458"/>
                  <a:pt x="370" y="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9"/>
          <p:cNvSpPr>
            <a:spLocks noChangeArrowheads="1"/>
          </p:cNvSpPr>
          <p:nvPr/>
        </p:nvSpPr>
        <p:spPr bwMode="auto">
          <a:xfrm>
            <a:off x="6298472" y="6406652"/>
            <a:ext cx="334378" cy="334375"/>
          </a:xfrm>
          <a:custGeom>
            <a:avLst/>
            <a:gdLst>
              <a:gd name="T0" fmla="*/ 152 w 305"/>
              <a:gd name="T1" fmla="*/ 39 h 304"/>
              <a:gd name="T2" fmla="*/ 152 w 305"/>
              <a:gd name="T3" fmla="*/ 39 h 304"/>
              <a:gd name="T4" fmla="*/ 39 w 305"/>
              <a:gd name="T5" fmla="*/ 151 h 304"/>
              <a:gd name="T6" fmla="*/ 39 w 305"/>
              <a:gd name="T7" fmla="*/ 151 h 304"/>
              <a:gd name="T8" fmla="*/ 152 w 305"/>
              <a:gd name="T9" fmla="*/ 264 h 304"/>
              <a:gd name="T10" fmla="*/ 152 w 305"/>
              <a:gd name="T11" fmla="*/ 264 h 304"/>
              <a:gd name="T12" fmla="*/ 265 w 305"/>
              <a:gd name="T13" fmla="*/ 151 h 304"/>
              <a:gd name="T14" fmla="*/ 265 w 305"/>
              <a:gd name="T15" fmla="*/ 151 h 304"/>
              <a:gd name="T16" fmla="*/ 152 w 305"/>
              <a:gd name="T17" fmla="*/ 39 h 304"/>
              <a:gd name="T18" fmla="*/ 152 w 305"/>
              <a:gd name="T19" fmla="*/ 303 h 304"/>
              <a:gd name="T20" fmla="*/ 152 w 305"/>
              <a:gd name="T21" fmla="*/ 303 h 304"/>
              <a:gd name="T22" fmla="*/ 0 w 305"/>
              <a:gd name="T23" fmla="*/ 151 h 304"/>
              <a:gd name="T24" fmla="*/ 0 w 305"/>
              <a:gd name="T25" fmla="*/ 151 h 304"/>
              <a:gd name="T26" fmla="*/ 152 w 305"/>
              <a:gd name="T27" fmla="*/ 0 h 304"/>
              <a:gd name="T28" fmla="*/ 152 w 305"/>
              <a:gd name="T29" fmla="*/ 0 h 304"/>
              <a:gd name="T30" fmla="*/ 304 w 305"/>
              <a:gd name="T31" fmla="*/ 151 h 304"/>
              <a:gd name="T32" fmla="*/ 304 w 305"/>
              <a:gd name="T33" fmla="*/ 151 h 304"/>
              <a:gd name="T34" fmla="*/ 152 w 305"/>
              <a:gd name="T3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5" h="304">
                <a:moveTo>
                  <a:pt x="152" y="39"/>
                </a:moveTo>
                <a:lnTo>
                  <a:pt x="152" y="39"/>
                </a:lnTo>
                <a:cubicBezTo>
                  <a:pt x="90" y="39"/>
                  <a:pt x="39" y="89"/>
                  <a:pt x="39" y="151"/>
                </a:cubicBezTo>
                <a:lnTo>
                  <a:pt x="39" y="151"/>
                </a:lnTo>
                <a:cubicBezTo>
                  <a:pt x="39" y="214"/>
                  <a:pt x="90" y="264"/>
                  <a:pt x="152" y="264"/>
                </a:cubicBezTo>
                <a:lnTo>
                  <a:pt x="152" y="264"/>
                </a:lnTo>
                <a:cubicBezTo>
                  <a:pt x="215" y="264"/>
                  <a:pt x="265" y="214"/>
                  <a:pt x="265" y="151"/>
                </a:cubicBezTo>
                <a:lnTo>
                  <a:pt x="265" y="151"/>
                </a:lnTo>
                <a:cubicBezTo>
                  <a:pt x="265" y="89"/>
                  <a:pt x="215" y="39"/>
                  <a:pt x="152" y="39"/>
                </a:cubicBezTo>
                <a:close/>
                <a:moveTo>
                  <a:pt x="152" y="303"/>
                </a:moveTo>
                <a:lnTo>
                  <a:pt x="152" y="303"/>
                </a:lnTo>
                <a:cubicBezTo>
                  <a:pt x="68" y="303"/>
                  <a:pt x="0" y="235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2" y="0"/>
                </a:cubicBezTo>
                <a:lnTo>
                  <a:pt x="152" y="0"/>
                </a:lnTo>
                <a:cubicBezTo>
                  <a:pt x="236" y="0"/>
                  <a:pt x="304" y="68"/>
                  <a:pt x="304" y="151"/>
                </a:cubicBezTo>
                <a:lnTo>
                  <a:pt x="304" y="151"/>
                </a:lnTo>
                <a:cubicBezTo>
                  <a:pt x="304" y="235"/>
                  <a:pt x="236" y="303"/>
                  <a:pt x="152" y="3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0"/>
          <p:cNvSpPr>
            <a:spLocks noChangeArrowheads="1"/>
          </p:cNvSpPr>
          <p:nvPr/>
        </p:nvSpPr>
        <p:spPr bwMode="auto">
          <a:xfrm>
            <a:off x="17662419" y="4366471"/>
            <a:ext cx="760826" cy="668752"/>
          </a:xfrm>
          <a:custGeom>
            <a:avLst/>
            <a:gdLst>
              <a:gd name="T0" fmla="*/ 587 w 692"/>
              <a:gd name="T1" fmla="*/ 203 h 608"/>
              <a:gd name="T2" fmla="*/ 530 w 692"/>
              <a:gd name="T3" fmla="*/ 146 h 608"/>
              <a:gd name="T4" fmla="*/ 507 w 692"/>
              <a:gd name="T5" fmla="*/ 122 h 608"/>
              <a:gd name="T6" fmla="*/ 483 w 692"/>
              <a:gd name="T7" fmla="*/ 146 h 608"/>
              <a:gd name="T8" fmla="*/ 426 w 692"/>
              <a:gd name="T9" fmla="*/ 203 h 608"/>
              <a:gd name="T10" fmla="*/ 369 w 692"/>
              <a:gd name="T11" fmla="*/ 146 h 608"/>
              <a:gd name="T12" fmla="*/ 345 w 692"/>
              <a:gd name="T13" fmla="*/ 122 h 608"/>
              <a:gd name="T14" fmla="*/ 322 w 692"/>
              <a:gd name="T15" fmla="*/ 146 h 608"/>
              <a:gd name="T16" fmla="*/ 265 w 692"/>
              <a:gd name="T17" fmla="*/ 203 h 608"/>
              <a:gd name="T18" fmla="*/ 208 w 692"/>
              <a:gd name="T19" fmla="*/ 146 h 608"/>
              <a:gd name="T20" fmla="*/ 184 w 692"/>
              <a:gd name="T21" fmla="*/ 122 h 608"/>
              <a:gd name="T22" fmla="*/ 161 w 692"/>
              <a:gd name="T23" fmla="*/ 146 h 608"/>
              <a:gd name="T24" fmla="*/ 104 w 692"/>
              <a:gd name="T25" fmla="*/ 203 h 608"/>
              <a:gd name="T26" fmla="*/ 142 w 692"/>
              <a:gd name="T27" fmla="*/ 47 h 608"/>
              <a:gd name="T28" fmla="*/ 644 w 692"/>
              <a:gd name="T29" fmla="*/ 153 h 608"/>
              <a:gd name="T30" fmla="*/ 587 w 692"/>
              <a:gd name="T31" fmla="*/ 203 h 608"/>
              <a:gd name="T32" fmla="*/ 477 w 692"/>
              <a:gd name="T33" fmla="*/ 397 h 608"/>
              <a:gd name="T34" fmla="*/ 449 w 692"/>
              <a:gd name="T35" fmla="*/ 368 h 608"/>
              <a:gd name="T36" fmla="*/ 241 w 692"/>
              <a:gd name="T37" fmla="*/ 368 h 608"/>
              <a:gd name="T38" fmla="*/ 213 w 692"/>
              <a:gd name="T39" fmla="*/ 560 h 608"/>
              <a:gd name="T40" fmla="*/ 116 w 692"/>
              <a:gd name="T41" fmla="*/ 249 h 608"/>
              <a:gd name="T42" fmla="*/ 184 w 692"/>
              <a:gd name="T43" fmla="*/ 211 h 608"/>
              <a:gd name="T44" fmla="*/ 265 w 692"/>
              <a:gd name="T45" fmla="*/ 250 h 608"/>
              <a:gd name="T46" fmla="*/ 345 w 692"/>
              <a:gd name="T47" fmla="*/ 211 h 608"/>
              <a:gd name="T48" fmla="*/ 426 w 692"/>
              <a:gd name="T49" fmla="*/ 250 h 608"/>
              <a:gd name="T50" fmla="*/ 507 w 692"/>
              <a:gd name="T51" fmla="*/ 211 h 608"/>
              <a:gd name="T52" fmla="*/ 575 w 692"/>
              <a:gd name="T53" fmla="*/ 249 h 608"/>
              <a:gd name="T54" fmla="*/ 477 w 692"/>
              <a:gd name="T55" fmla="*/ 560 h 608"/>
              <a:gd name="T56" fmla="*/ 430 w 692"/>
              <a:gd name="T57" fmla="*/ 415 h 608"/>
              <a:gd name="T58" fmla="*/ 260 w 692"/>
              <a:gd name="T59" fmla="*/ 560 h 608"/>
              <a:gd name="T60" fmla="*/ 691 w 692"/>
              <a:gd name="T61" fmla="*/ 146 h 608"/>
              <a:gd name="T62" fmla="*/ 688 w 692"/>
              <a:gd name="T63" fmla="*/ 133 h 608"/>
              <a:gd name="T64" fmla="*/ 683 w 692"/>
              <a:gd name="T65" fmla="*/ 126 h 608"/>
              <a:gd name="T66" fmla="*/ 578 w 692"/>
              <a:gd name="T67" fmla="*/ 8 h 608"/>
              <a:gd name="T68" fmla="*/ 131 w 692"/>
              <a:gd name="T69" fmla="*/ 0 h 608"/>
              <a:gd name="T70" fmla="*/ 114 w 692"/>
              <a:gd name="T71" fmla="*/ 8 h 608"/>
              <a:gd name="T72" fmla="*/ 8 w 692"/>
              <a:gd name="T73" fmla="*/ 127 h 608"/>
              <a:gd name="T74" fmla="*/ 6 w 692"/>
              <a:gd name="T75" fmla="*/ 129 h 608"/>
              <a:gd name="T76" fmla="*/ 0 w 692"/>
              <a:gd name="T77" fmla="*/ 146 h 608"/>
              <a:gd name="T78" fmla="*/ 70 w 692"/>
              <a:gd name="T79" fmla="*/ 574 h 608"/>
              <a:gd name="T80" fmla="*/ 102 w 692"/>
              <a:gd name="T81" fmla="*/ 607 h 608"/>
              <a:gd name="T82" fmla="*/ 449 w 692"/>
              <a:gd name="T83" fmla="*/ 607 h 608"/>
              <a:gd name="T84" fmla="*/ 589 w 692"/>
              <a:gd name="T85" fmla="*/ 607 h 608"/>
              <a:gd name="T86" fmla="*/ 622 w 692"/>
              <a:gd name="T87" fmla="*/ 244 h 608"/>
              <a:gd name="T88" fmla="*/ 691 w 692"/>
              <a:gd name="T89" fmla="*/ 14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2" h="608">
                <a:moveTo>
                  <a:pt x="587" y="203"/>
                </a:moveTo>
                <a:lnTo>
                  <a:pt x="587" y="203"/>
                </a:lnTo>
                <a:cubicBezTo>
                  <a:pt x="556" y="203"/>
                  <a:pt x="530" y="177"/>
                  <a:pt x="530" y="146"/>
                </a:cubicBezTo>
                <a:lnTo>
                  <a:pt x="530" y="146"/>
                </a:lnTo>
                <a:cubicBezTo>
                  <a:pt x="530" y="133"/>
                  <a:pt x="520" y="122"/>
                  <a:pt x="507" y="122"/>
                </a:cubicBezTo>
                <a:lnTo>
                  <a:pt x="507" y="122"/>
                </a:lnTo>
                <a:cubicBezTo>
                  <a:pt x="493" y="122"/>
                  <a:pt x="483" y="133"/>
                  <a:pt x="483" y="146"/>
                </a:cubicBezTo>
                <a:lnTo>
                  <a:pt x="483" y="146"/>
                </a:lnTo>
                <a:cubicBezTo>
                  <a:pt x="483" y="177"/>
                  <a:pt x="457" y="203"/>
                  <a:pt x="426" y="203"/>
                </a:cubicBezTo>
                <a:lnTo>
                  <a:pt x="426" y="203"/>
                </a:lnTo>
                <a:cubicBezTo>
                  <a:pt x="394" y="203"/>
                  <a:pt x="369" y="177"/>
                  <a:pt x="369" y="146"/>
                </a:cubicBezTo>
                <a:lnTo>
                  <a:pt x="369" y="146"/>
                </a:lnTo>
                <a:cubicBezTo>
                  <a:pt x="369" y="133"/>
                  <a:pt x="358" y="122"/>
                  <a:pt x="345" y="122"/>
                </a:cubicBezTo>
                <a:lnTo>
                  <a:pt x="345" y="122"/>
                </a:lnTo>
                <a:cubicBezTo>
                  <a:pt x="333" y="122"/>
                  <a:pt x="322" y="133"/>
                  <a:pt x="322" y="146"/>
                </a:cubicBezTo>
                <a:lnTo>
                  <a:pt x="322" y="146"/>
                </a:lnTo>
                <a:cubicBezTo>
                  <a:pt x="322" y="177"/>
                  <a:pt x="297" y="203"/>
                  <a:pt x="265" y="203"/>
                </a:cubicBezTo>
                <a:lnTo>
                  <a:pt x="265" y="203"/>
                </a:lnTo>
                <a:cubicBezTo>
                  <a:pt x="234" y="203"/>
                  <a:pt x="208" y="177"/>
                  <a:pt x="208" y="146"/>
                </a:cubicBezTo>
                <a:lnTo>
                  <a:pt x="208" y="146"/>
                </a:lnTo>
                <a:cubicBezTo>
                  <a:pt x="208" y="133"/>
                  <a:pt x="197" y="122"/>
                  <a:pt x="184" y="122"/>
                </a:cubicBezTo>
                <a:lnTo>
                  <a:pt x="184" y="122"/>
                </a:lnTo>
                <a:cubicBezTo>
                  <a:pt x="172" y="122"/>
                  <a:pt x="161" y="133"/>
                  <a:pt x="161" y="146"/>
                </a:cubicBezTo>
                <a:lnTo>
                  <a:pt x="161" y="146"/>
                </a:lnTo>
                <a:cubicBezTo>
                  <a:pt x="161" y="177"/>
                  <a:pt x="136" y="203"/>
                  <a:pt x="104" y="203"/>
                </a:cubicBezTo>
                <a:lnTo>
                  <a:pt x="104" y="203"/>
                </a:lnTo>
                <a:cubicBezTo>
                  <a:pt x="75" y="203"/>
                  <a:pt x="51" y="181"/>
                  <a:pt x="48" y="153"/>
                </a:cubicBezTo>
                <a:lnTo>
                  <a:pt x="142" y="47"/>
                </a:lnTo>
                <a:lnTo>
                  <a:pt x="550" y="47"/>
                </a:lnTo>
                <a:lnTo>
                  <a:pt x="644" y="153"/>
                </a:lnTo>
                <a:lnTo>
                  <a:pt x="644" y="153"/>
                </a:lnTo>
                <a:cubicBezTo>
                  <a:pt x="640" y="181"/>
                  <a:pt x="616" y="203"/>
                  <a:pt x="587" y="203"/>
                </a:cubicBezTo>
                <a:close/>
                <a:moveTo>
                  <a:pt x="477" y="560"/>
                </a:moveTo>
                <a:lnTo>
                  <a:pt x="477" y="397"/>
                </a:lnTo>
                <a:lnTo>
                  <a:pt x="477" y="397"/>
                </a:lnTo>
                <a:cubicBezTo>
                  <a:pt x="477" y="381"/>
                  <a:pt x="465" y="368"/>
                  <a:pt x="449" y="368"/>
                </a:cubicBezTo>
                <a:lnTo>
                  <a:pt x="241" y="368"/>
                </a:lnTo>
                <a:lnTo>
                  <a:pt x="241" y="368"/>
                </a:lnTo>
                <a:cubicBezTo>
                  <a:pt x="225" y="368"/>
                  <a:pt x="213" y="381"/>
                  <a:pt x="213" y="397"/>
                </a:cubicBezTo>
                <a:lnTo>
                  <a:pt x="213" y="560"/>
                </a:lnTo>
                <a:lnTo>
                  <a:pt x="116" y="560"/>
                </a:lnTo>
                <a:lnTo>
                  <a:pt x="116" y="249"/>
                </a:lnTo>
                <a:lnTo>
                  <a:pt x="116" y="249"/>
                </a:lnTo>
                <a:cubicBezTo>
                  <a:pt x="144" y="245"/>
                  <a:pt x="168" y="232"/>
                  <a:pt x="184" y="211"/>
                </a:cubicBezTo>
                <a:lnTo>
                  <a:pt x="184" y="211"/>
                </a:lnTo>
                <a:cubicBezTo>
                  <a:pt x="204" y="234"/>
                  <a:pt x="233" y="250"/>
                  <a:pt x="265" y="250"/>
                </a:cubicBezTo>
                <a:lnTo>
                  <a:pt x="265" y="250"/>
                </a:lnTo>
                <a:cubicBezTo>
                  <a:pt x="298" y="250"/>
                  <a:pt x="327" y="234"/>
                  <a:pt x="345" y="211"/>
                </a:cubicBezTo>
                <a:lnTo>
                  <a:pt x="345" y="211"/>
                </a:lnTo>
                <a:cubicBezTo>
                  <a:pt x="364" y="234"/>
                  <a:pt x="394" y="250"/>
                  <a:pt x="426" y="250"/>
                </a:cubicBezTo>
                <a:lnTo>
                  <a:pt x="426" y="250"/>
                </a:lnTo>
                <a:cubicBezTo>
                  <a:pt x="459" y="250"/>
                  <a:pt x="487" y="234"/>
                  <a:pt x="507" y="211"/>
                </a:cubicBezTo>
                <a:lnTo>
                  <a:pt x="507" y="211"/>
                </a:lnTo>
                <a:cubicBezTo>
                  <a:pt x="523" y="232"/>
                  <a:pt x="547" y="245"/>
                  <a:pt x="575" y="249"/>
                </a:cubicBezTo>
                <a:lnTo>
                  <a:pt x="575" y="560"/>
                </a:lnTo>
                <a:lnTo>
                  <a:pt x="477" y="560"/>
                </a:lnTo>
                <a:close/>
                <a:moveTo>
                  <a:pt x="260" y="415"/>
                </a:moveTo>
                <a:lnTo>
                  <a:pt x="430" y="415"/>
                </a:lnTo>
                <a:lnTo>
                  <a:pt x="430" y="560"/>
                </a:lnTo>
                <a:lnTo>
                  <a:pt x="260" y="560"/>
                </a:lnTo>
                <a:lnTo>
                  <a:pt x="260" y="415"/>
                </a:lnTo>
                <a:close/>
                <a:moveTo>
                  <a:pt x="691" y="146"/>
                </a:moveTo>
                <a:lnTo>
                  <a:pt x="691" y="146"/>
                </a:lnTo>
                <a:cubicBezTo>
                  <a:pt x="691" y="141"/>
                  <a:pt x="690" y="137"/>
                  <a:pt x="688" y="133"/>
                </a:cubicBezTo>
                <a:lnTo>
                  <a:pt x="688" y="133"/>
                </a:lnTo>
                <a:cubicBezTo>
                  <a:pt x="686" y="130"/>
                  <a:pt x="685" y="128"/>
                  <a:pt x="683" y="126"/>
                </a:cubicBezTo>
                <a:lnTo>
                  <a:pt x="578" y="8"/>
                </a:lnTo>
                <a:lnTo>
                  <a:pt x="578" y="8"/>
                </a:lnTo>
                <a:cubicBezTo>
                  <a:pt x="574" y="3"/>
                  <a:pt x="567" y="0"/>
                  <a:pt x="560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124" y="0"/>
                  <a:pt x="118" y="3"/>
                  <a:pt x="114" y="8"/>
                </a:cubicBezTo>
                <a:lnTo>
                  <a:pt x="8" y="127"/>
                </a:lnTo>
                <a:lnTo>
                  <a:pt x="8" y="127"/>
                </a:lnTo>
                <a:cubicBezTo>
                  <a:pt x="7" y="128"/>
                  <a:pt x="7" y="128"/>
                  <a:pt x="6" y="129"/>
                </a:cubicBezTo>
                <a:lnTo>
                  <a:pt x="6" y="129"/>
                </a:lnTo>
                <a:cubicBezTo>
                  <a:pt x="2" y="134"/>
                  <a:pt x="0" y="140"/>
                  <a:pt x="0" y="146"/>
                </a:cubicBezTo>
                <a:lnTo>
                  <a:pt x="0" y="146"/>
                </a:lnTo>
                <a:cubicBezTo>
                  <a:pt x="0" y="191"/>
                  <a:pt x="29" y="229"/>
                  <a:pt x="70" y="244"/>
                </a:cubicBezTo>
                <a:lnTo>
                  <a:pt x="70" y="574"/>
                </a:lnTo>
                <a:lnTo>
                  <a:pt x="70" y="574"/>
                </a:lnTo>
                <a:cubicBezTo>
                  <a:pt x="70" y="592"/>
                  <a:pt x="84" y="607"/>
                  <a:pt x="102" y="607"/>
                </a:cubicBezTo>
                <a:lnTo>
                  <a:pt x="241" y="607"/>
                </a:lnTo>
                <a:lnTo>
                  <a:pt x="449" y="607"/>
                </a:lnTo>
                <a:lnTo>
                  <a:pt x="589" y="607"/>
                </a:lnTo>
                <a:lnTo>
                  <a:pt x="589" y="607"/>
                </a:lnTo>
                <a:cubicBezTo>
                  <a:pt x="607" y="607"/>
                  <a:pt x="622" y="592"/>
                  <a:pt x="622" y="574"/>
                </a:cubicBezTo>
                <a:lnTo>
                  <a:pt x="622" y="244"/>
                </a:lnTo>
                <a:lnTo>
                  <a:pt x="622" y="244"/>
                </a:lnTo>
                <a:cubicBezTo>
                  <a:pt x="662" y="229"/>
                  <a:pt x="691" y="191"/>
                  <a:pt x="691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CuadroTexto 435"/>
          <p:cNvSpPr txBox="1"/>
          <p:nvPr/>
        </p:nvSpPr>
        <p:spPr>
          <a:xfrm>
            <a:off x="9526077" y="887255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2451398" y="24026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3266878" y="6311179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921317" y="7029646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3277635" y="10775042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1932074" y="11493509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8810288" y="4458766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18810927" y="5177233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8806385" y="8875130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18807024" y="9593597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203"/>
          <p:cNvSpPr>
            <a:spLocks noChangeArrowheads="1"/>
          </p:cNvSpPr>
          <p:nvPr/>
        </p:nvSpPr>
        <p:spPr bwMode="auto">
          <a:xfrm>
            <a:off x="10282042" y="1683544"/>
            <a:ext cx="5674217" cy="4408155"/>
          </a:xfrm>
          <a:custGeom>
            <a:avLst/>
            <a:gdLst>
              <a:gd name="T0" fmla="*/ 781 w 4883"/>
              <a:gd name="T1" fmla="*/ 3127 h 3791"/>
              <a:gd name="T2" fmla="*/ 545 w 4883"/>
              <a:gd name="T3" fmla="*/ 3084 h 3791"/>
              <a:gd name="T4" fmla="*/ 590 w 4883"/>
              <a:gd name="T5" fmla="*/ 2847 h 3791"/>
              <a:gd name="T6" fmla="*/ 826 w 4883"/>
              <a:gd name="T7" fmla="*/ 2892 h 3791"/>
              <a:gd name="T8" fmla="*/ 4739 w 4883"/>
              <a:gd name="T9" fmla="*/ 7 h 3791"/>
              <a:gd name="T10" fmla="*/ 4202 w 4883"/>
              <a:gd name="T11" fmla="*/ 53 h 3791"/>
              <a:gd name="T12" fmla="*/ 3738 w 4883"/>
              <a:gd name="T13" fmla="*/ 370 h 3791"/>
              <a:gd name="T14" fmla="*/ 1937 w 4883"/>
              <a:gd name="T15" fmla="*/ 1600 h 3791"/>
              <a:gd name="T16" fmla="*/ 1276 w 4883"/>
              <a:gd name="T17" fmla="*/ 2053 h 3791"/>
              <a:gd name="T18" fmla="*/ 1102 w 4883"/>
              <a:gd name="T19" fmla="*/ 1846 h 3791"/>
              <a:gd name="T20" fmla="*/ 1003 w 4883"/>
              <a:gd name="T21" fmla="*/ 1818 h 3791"/>
              <a:gd name="T22" fmla="*/ 826 w 4883"/>
              <a:gd name="T23" fmla="*/ 1906 h 3791"/>
              <a:gd name="T24" fmla="*/ 468 w 4883"/>
              <a:gd name="T25" fmla="*/ 2126 h 3791"/>
              <a:gd name="T26" fmla="*/ 30 w 4883"/>
              <a:gd name="T27" fmla="*/ 2483 h 3791"/>
              <a:gd name="T28" fmla="*/ 19 w 4883"/>
              <a:gd name="T29" fmla="*/ 2586 h 3791"/>
              <a:gd name="T30" fmla="*/ 421 w 4883"/>
              <a:gd name="T31" fmla="*/ 3246 h 3791"/>
              <a:gd name="T32" fmla="*/ 814 w 4883"/>
              <a:gd name="T33" fmla="*/ 3748 h 3791"/>
              <a:gd name="T34" fmla="*/ 911 w 4883"/>
              <a:gd name="T35" fmla="*/ 3776 h 3791"/>
              <a:gd name="T36" fmla="*/ 1419 w 4883"/>
              <a:gd name="T37" fmla="*/ 3498 h 3791"/>
              <a:gd name="T38" fmla="*/ 1741 w 4883"/>
              <a:gd name="T39" fmla="*/ 3247 h 3791"/>
              <a:gd name="T40" fmla="*/ 1886 w 4883"/>
              <a:gd name="T41" fmla="*/ 3109 h 3791"/>
              <a:gd name="T42" fmla="*/ 1895 w 4883"/>
              <a:gd name="T43" fmla="*/ 3008 h 3791"/>
              <a:gd name="T44" fmla="*/ 2340 w 4883"/>
              <a:gd name="T45" fmla="*/ 2190 h 3791"/>
              <a:gd name="T46" fmla="*/ 2872 w 4883"/>
              <a:gd name="T47" fmla="*/ 2193 h 3791"/>
              <a:gd name="T48" fmla="*/ 2992 w 4883"/>
              <a:gd name="T49" fmla="*/ 2111 h 3791"/>
              <a:gd name="T50" fmla="*/ 3091 w 4883"/>
              <a:gd name="T51" fmla="*/ 1677 h 3791"/>
              <a:gd name="T52" fmla="*/ 3374 w 4883"/>
              <a:gd name="T53" fmla="*/ 1785 h 3791"/>
              <a:gd name="T54" fmla="*/ 3386 w 4883"/>
              <a:gd name="T55" fmla="*/ 1788 h 3791"/>
              <a:gd name="T56" fmla="*/ 3472 w 4883"/>
              <a:gd name="T57" fmla="*/ 1717 h 3791"/>
              <a:gd name="T58" fmla="*/ 3473 w 4883"/>
              <a:gd name="T59" fmla="*/ 1640 h 3791"/>
              <a:gd name="T60" fmla="*/ 3686 w 4883"/>
              <a:gd name="T61" fmla="*/ 1495 h 3791"/>
              <a:gd name="T62" fmla="*/ 3758 w 4883"/>
              <a:gd name="T63" fmla="*/ 1522 h 3791"/>
              <a:gd name="T64" fmla="*/ 3858 w 4883"/>
              <a:gd name="T65" fmla="*/ 1377 h 3791"/>
              <a:gd name="T66" fmla="*/ 3858 w 4883"/>
              <a:gd name="T67" fmla="*/ 1377 h 3791"/>
              <a:gd name="T68" fmla="*/ 3942 w 4883"/>
              <a:gd name="T69" fmla="*/ 1095 h 3791"/>
              <a:gd name="T70" fmla="*/ 4286 w 4883"/>
              <a:gd name="T71" fmla="*/ 1226 h 3791"/>
              <a:gd name="T72" fmla="*/ 4326 w 4883"/>
              <a:gd name="T73" fmla="*/ 1232 h 3791"/>
              <a:gd name="T74" fmla="*/ 4407 w 4883"/>
              <a:gd name="T75" fmla="*/ 1144 h 3791"/>
              <a:gd name="T76" fmla="*/ 4407 w 4883"/>
              <a:gd name="T77" fmla="*/ 1050 h 3791"/>
              <a:gd name="T78" fmla="*/ 4605 w 4883"/>
              <a:gd name="T79" fmla="*/ 642 h 3791"/>
              <a:gd name="T80" fmla="*/ 4842 w 4883"/>
              <a:gd name="T81" fmla="*/ 158 h 3791"/>
              <a:gd name="T82" fmla="*/ 4739 w 4883"/>
              <a:gd name="T83" fmla="*/ 7 h 3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83" h="3791">
                <a:moveTo>
                  <a:pt x="781" y="3127"/>
                </a:moveTo>
                <a:lnTo>
                  <a:pt x="781" y="3127"/>
                </a:lnTo>
                <a:cubicBezTo>
                  <a:pt x="704" y="3181"/>
                  <a:pt x="599" y="3161"/>
                  <a:pt x="545" y="3084"/>
                </a:cubicBezTo>
                <a:lnTo>
                  <a:pt x="545" y="3084"/>
                </a:lnTo>
                <a:cubicBezTo>
                  <a:pt x="492" y="3006"/>
                  <a:pt x="512" y="2900"/>
                  <a:pt x="590" y="2847"/>
                </a:cubicBezTo>
                <a:lnTo>
                  <a:pt x="590" y="2847"/>
                </a:lnTo>
                <a:cubicBezTo>
                  <a:pt x="668" y="2794"/>
                  <a:pt x="773" y="2815"/>
                  <a:pt x="826" y="2892"/>
                </a:cubicBezTo>
                <a:lnTo>
                  <a:pt x="826" y="2892"/>
                </a:lnTo>
                <a:cubicBezTo>
                  <a:pt x="879" y="2969"/>
                  <a:pt x="859" y="3075"/>
                  <a:pt x="781" y="3127"/>
                </a:cubicBezTo>
                <a:close/>
                <a:moveTo>
                  <a:pt x="4739" y="7"/>
                </a:moveTo>
                <a:lnTo>
                  <a:pt x="4602" y="19"/>
                </a:lnTo>
                <a:lnTo>
                  <a:pt x="4202" y="53"/>
                </a:lnTo>
                <a:lnTo>
                  <a:pt x="4202" y="53"/>
                </a:lnTo>
                <a:lnTo>
                  <a:pt x="3738" y="370"/>
                </a:lnTo>
                <a:lnTo>
                  <a:pt x="2838" y="985"/>
                </a:lnTo>
                <a:lnTo>
                  <a:pt x="1937" y="1600"/>
                </a:lnTo>
                <a:lnTo>
                  <a:pt x="1276" y="2053"/>
                </a:lnTo>
                <a:lnTo>
                  <a:pt x="1276" y="2053"/>
                </a:lnTo>
                <a:cubicBezTo>
                  <a:pt x="1215" y="1979"/>
                  <a:pt x="1157" y="1910"/>
                  <a:pt x="1102" y="1846"/>
                </a:cubicBezTo>
                <a:lnTo>
                  <a:pt x="1102" y="1846"/>
                </a:lnTo>
                <a:cubicBezTo>
                  <a:pt x="1074" y="1815"/>
                  <a:pt x="1034" y="1804"/>
                  <a:pt x="1003" y="1818"/>
                </a:cubicBezTo>
                <a:lnTo>
                  <a:pt x="1003" y="1818"/>
                </a:lnTo>
                <a:cubicBezTo>
                  <a:pt x="946" y="1845"/>
                  <a:pt x="887" y="1874"/>
                  <a:pt x="826" y="1906"/>
                </a:cubicBezTo>
                <a:lnTo>
                  <a:pt x="826" y="1906"/>
                </a:lnTo>
                <a:cubicBezTo>
                  <a:pt x="712" y="1968"/>
                  <a:pt x="590" y="2040"/>
                  <a:pt x="468" y="2126"/>
                </a:cubicBezTo>
                <a:lnTo>
                  <a:pt x="468" y="2126"/>
                </a:lnTo>
                <a:cubicBezTo>
                  <a:pt x="296" y="2244"/>
                  <a:pt x="151" y="2367"/>
                  <a:pt x="30" y="2483"/>
                </a:cubicBezTo>
                <a:lnTo>
                  <a:pt x="30" y="2483"/>
                </a:lnTo>
                <a:cubicBezTo>
                  <a:pt x="4" y="2507"/>
                  <a:pt x="0" y="2549"/>
                  <a:pt x="19" y="2586"/>
                </a:cubicBezTo>
                <a:lnTo>
                  <a:pt x="19" y="2586"/>
                </a:lnTo>
                <a:cubicBezTo>
                  <a:pt x="124" y="2785"/>
                  <a:pt x="256" y="3010"/>
                  <a:pt x="421" y="3246"/>
                </a:cubicBezTo>
                <a:lnTo>
                  <a:pt x="421" y="3246"/>
                </a:lnTo>
                <a:cubicBezTo>
                  <a:pt x="555" y="3437"/>
                  <a:pt x="688" y="3604"/>
                  <a:pt x="814" y="3748"/>
                </a:cubicBezTo>
                <a:lnTo>
                  <a:pt x="814" y="3748"/>
                </a:lnTo>
                <a:cubicBezTo>
                  <a:pt x="840" y="3778"/>
                  <a:pt x="880" y="3790"/>
                  <a:pt x="911" y="3776"/>
                </a:cubicBezTo>
                <a:lnTo>
                  <a:pt x="911" y="3776"/>
                </a:lnTo>
                <a:cubicBezTo>
                  <a:pt x="1066" y="3709"/>
                  <a:pt x="1239" y="3619"/>
                  <a:pt x="1419" y="3498"/>
                </a:cubicBezTo>
                <a:lnTo>
                  <a:pt x="1419" y="3498"/>
                </a:lnTo>
                <a:cubicBezTo>
                  <a:pt x="1540" y="3415"/>
                  <a:pt x="1648" y="3330"/>
                  <a:pt x="1741" y="3247"/>
                </a:cubicBezTo>
                <a:lnTo>
                  <a:pt x="1741" y="3247"/>
                </a:lnTo>
                <a:cubicBezTo>
                  <a:pt x="1794" y="3200"/>
                  <a:pt x="1841" y="3154"/>
                  <a:pt x="1886" y="3109"/>
                </a:cubicBezTo>
                <a:lnTo>
                  <a:pt x="1886" y="3109"/>
                </a:lnTo>
                <a:cubicBezTo>
                  <a:pt x="1910" y="3085"/>
                  <a:pt x="1914" y="3044"/>
                  <a:pt x="1895" y="3008"/>
                </a:cubicBezTo>
                <a:lnTo>
                  <a:pt x="1895" y="3008"/>
                </a:lnTo>
                <a:cubicBezTo>
                  <a:pt x="1835" y="2893"/>
                  <a:pt x="1765" y="2769"/>
                  <a:pt x="1685" y="2638"/>
                </a:cubicBezTo>
                <a:lnTo>
                  <a:pt x="2340" y="2190"/>
                </a:lnTo>
                <a:lnTo>
                  <a:pt x="2528" y="2062"/>
                </a:lnTo>
                <a:lnTo>
                  <a:pt x="2872" y="2193"/>
                </a:lnTo>
                <a:lnTo>
                  <a:pt x="2872" y="2193"/>
                </a:lnTo>
                <a:cubicBezTo>
                  <a:pt x="2929" y="2215"/>
                  <a:pt x="2991" y="2173"/>
                  <a:pt x="2992" y="2111"/>
                </a:cubicBezTo>
                <a:lnTo>
                  <a:pt x="2995" y="1742"/>
                </a:lnTo>
                <a:lnTo>
                  <a:pt x="3091" y="1677"/>
                </a:lnTo>
                <a:lnTo>
                  <a:pt x="3302" y="1757"/>
                </a:lnTo>
                <a:lnTo>
                  <a:pt x="3374" y="1785"/>
                </a:lnTo>
                <a:lnTo>
                  <a:pt x="3374" y="1785"/>
                </a:lnTo>
                <a:cubicBezTo>
                  <a:pt x="3378" y="1786"/>
                  <a:pt x="3382" y="1788"/>
                  <a:pt x="3386" y="1788"/>
                </a:cubicBezTo>
                <a:lnTo>
                  <a:pt x="3386" y="1788"/>
                </a:lnTo>
                <a:cubicBezTo>
                  <a:pt x="3430" y="1797"/>
                  <a:pt x="3472" y="1764"/>
                  <a:pt x="3472" y="1717"/>
                </a:cubicBezTo>
                <a:lnTo>
                  <a:pt x="3473" y="1640"/>
                </a:lnTo>
                <a:lnTo>
                  <a:pt x="3473" y="1640"/>
                </a:lnTo>
                <a:lnTo>
                  <a:pt x="3475" y="1415"/>
                </a:lnTo>
                <a:lnTo>
                  <a:pt x="3686" y="1495"/>
                </a:lnTo>
                <a:lnTo>
                  <a:pt x="3758" y="1522"/>
                </a:lnTo>
                <a:lnTo>
                  <a:pt x="3758" y="1522"/>
                </a:lnTo>
                <a:cubicBezTo>
                  <a:pt x="3806" y="1540"/>
                  <a:pt x="3856" y="1506"/>
                  <a:pt x="3857" y="1455"/>
                </a:cubicBezTo>
                <a:lnTo>
                  <a:pt x="3858" y="1377"/>
                </a:lnTo>
                <a:lnTo>
                  <a:pt x="3858" y="1377"/>
                </a:lnTo>
                <a:lnTo>
                  <a:pt x="3858" y="1377"/>
                </a:lnTo>
                <a:lnTo>
                  <a:pt x="3859" y="1151"/>
                </a:lnTo>
                <a:lnTo>
                  <a:pt x="3942" y="1095"/>
                </a:lnTo>
                <a:lnTo>
                  <a:pt x="4199" y="1192"/>
                </a:lnTo>
                <a:lnTo>
                  <a:pt x="4286" y="1226"/>
                </a:lnTo>
                <a:lnTo>
                  <a:pt x="4286" y="1226"/>
                </a:lnTo>
                <a:cubicBezTo>
                  <a:pt x="4300" y="1231"/>
                  <a:pt x="4313" y="1233"/>
                  <a:pt x="4326" y="1232"/>
                </a:cubicBezTo>
                <a:lnTo>
                  <a:pt x="4326" y="1232"/>
                </a:lnTo>
                <a:cubicBezTo>
                  <a:pt x="4370" y="1227"/>
                  <a:pt x="4406" y="1191"/>
                  <a:pt x="4407" y="1144"/>
                </a:cubicBezTo>
                <a:lnTo>
                  <a:pt x="4407" y="1050"/>
                </a:lnTo>
                <a:lnTo>
                  <a:pt x="4407" y="1050"/>
                </a:lnTo>
                <a:lnTo>
                  <a:pt x="4409" y="776"/>
                </a:lnTo>
                <a:lnTo>
                  <a:pt x="4605" y="642"/>
                </a:lnTo>
                <a:lnTo>
                  <a:pt x="4782" y="282"/>
                </a:lnTo>
                <a:lnTo>
                  <a:pt x="4842" y="158"/>
                </a:lnTo>
                <a:lnTo>
                  <a:pt x="4842" y="158"/>
                </a:lnTo>
                <a:cubicBezTo>
                  <a:pt x="4882" y="78"/>
                  <a:pt x="4829" y="0"/>
                  <a:pt x="4739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204"/>
          <p:cNvSpPr>
            <a:spLocks noChangeArrowheads="1"/>
          </p:cNvSpPr>
          <p:nvPr/>
        </p:nvSpPr>
        <p:spPr bwMode="auto">
          <a:xfrm>
            <a:off x="10851000" y="4928150"/>
            <a:ext cx="451067" cy="451067"/>
          </a:xfrm>
          <a:custGeom>
            <a:avLst/>
            <a:gdLst>
              <a:gd name="T0" fmla="*/ 289 w 388"/>
              <a:gd name="T1" fmla="*/ 333 h 388"/>
              <a:gd name="T2" fmla="*/ 289 w 388"/>
              <a:gd name="T3" fmla="*/ 333 h 388"/>
              <a:gd name="T4" fmla="*/ 53 w 388"/>
              <a:gd name="T5" fmla="*/ 290 h 388"/>
              <a:gd name="T6" fmla="*/ 53 w 388"/>
              <a:gd name="T7" fmla="*/ 290 h 388"/>
              <a:gd name="T8" fmla="*/ 98 w 388"/>
              <a:gd name="T9" fmla="*/ 53 h 388"/>
              <a:gd name="T10" fmla="*/ 98 w 388"/>
              <a:gd name="T11" fmla="*/ 53 h 388"/>
              <a:gd name="T12" fmla="*/ 334 w 388"/>
              <a:gd name="T13" fmla="*/ 98 h 388"/>
              <a:gd name="T14" fmla="*/ 334 w 388"/>
              <a:gd name="T15" fmla="*/ 98 h 388"/>
              <a:gd name="T16" fmla="*/ 289 w 388"/>
              <a:gd name="T17" fmla="*/ 333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8">
                <a:moveTo>
                  <a:pt x="289" y="333"/>
                </a:moveTo>
                <a:lnTo>
                  <a:pt x="289" y="333"/>
                </a:lnTo>
                <a:cubicBezTo>
                  <a:pt x="212" y="387"/>
                  <a:pt x="107" y="367"/>
                  <a:pt x="53" y="290"/>
                </a:cubicBezTo>
                <a:lnTo>
                  <a:pt x="53" y="290"/>
                </a:lnTo>
                <a:cubicBezTo>
                  <a:pt x="0" y="212"/>
                  <a:pt x="20" y="106"/>
                  <a:pt x="98" y="53"/>
                </a:cubicBezTo>
                <a:lnTo>
                  <a:pt x="98" y="53"/>
                </a:lnTo>
                <a:cubicBezTo>
                  <a:pt x="176" y="0"/>
                  <a:pt x="281" y="21"/>
                  <a:pt x="334" y="98"/>
                </a:cubicBezTo>
                <a:lnTo>
                  <a:pt x="334" y="98"/>
                </a:lnTo>
                <a:cubicBezTo>
                  <a:pt x="387" y="175"/>
                  <a:pt x="367" y="281"/>
                  <a:pt x="289" y="333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06"/>
          <p:cNvSpPr>
            <a:spLocks noChangeArrowheads="1"/>
          </p:cNvSpPr>
          <p:nvPr/>
        </p:nvSpPr>
        <p:spPr bwMode="auto">
          <a:xfrm>
            <a:off x="7088691" y="5240823"/>
            <a:ext cx="3736682" cy="3731555"/>
          </a:xfrm>
          <a:custGeom>
            <a:avLst/>
            <a:gdLst>
              <a:gd name="T0" fmla="*/ 3116 w 3214"/>
              <a:gd name="T1" fmla="*/ 1431 h 3212"/>
              <a:gd name="T2" fmla="*/ 3116 w 3214"/>
              <a:gd name="T3" fmla="*/ 1431 h 3212"/>
              <a:gd name="T4" fmla="*/ 1781 w 3214"/>
              <a:gd name="T5" fmla="*/ 3115 h 3212"/>
              <a:gd name="T6" fmla="*/ 1781 w 3214"/>
              <a:gd name="T7" fmla="*/ 3115 h 3212"/>
              <a:gd name="T8" fmla="*/ 96 w 3214"/>
              <a:gd name="T9" fmla="*/ 1779 h 3212"/>
              <a:gd name="T10" fmla="*/ 96 w 3214"/>
              <a:gd name="T11" fmla="*/ 1779 h 3212"/>
              <a:gd name="T12" fmla="*/ 1432 w 3214"/>
              <a:gd name="T13" fmla="*/ 96 h 3212"/>
              <a:gd name="T14" fmla="*/ 1432 w 3214"/>
              <a:gd name="T15" fmla="*/ 96 h 3212"/>
              <a:gd name="T16" fmla="*/ 3116 w 3214"/>
              <a:gd name="T17" fmla="*/ 1431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14" h="3212">
                <a:moveTo>
                  <a:pt x="3116" y="1431"/>
                </a:moveTo>
                <a:lnTo>
                  <a:pt x="3116" y="1431"/>
                </a:lnTo>
                <a:cubicBezTo>
                  <a:pt x="3213" y="2265"/>
                  <a:pt x="2615" y="3019"/>
                  <a:pt x="1781" y="3115"/>
                </a:cubicBezTo>
                <a:lnTo>
                  <a:pt x="1781" y="3115"/>
                </a:lnTo>
                <a:cubicBezTo>
                  <a:pt x="946" y="3211"/>
                  <a:pt x="193" y="2613"/>
                  <a:pt x="96" y="1779"/>
                </a:cubicBezTo>
                <a:lnTo>
                  <a:pt x="96" y="1779"/>
                </a:lnTo>
                <a:cubicBezTo>
                  <a:pt x="0" y="946"/>
                  <a:pt x="598" y="192"/>
                  <a:pt x="1432" y="96"/>
                </a:cubicBezTo>
                <a:lnTo>
                  <a:pt x="1432" y="96"/>
                </a:lnTo>
                <a:cubicBezTo>
                  <a:pt x="2266" y="0"/>
                  <a:pt x="3020" y="598"/>
                  <a:pt x="3116" y="1431"/>
                </a:cubicBezTo>
              </a:path>
            </a:pathLst>
          </a:custGeom>
          <a:noFill/>
          <a:ln w="55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7"/>
          <p:cNvSpPr>
            <a:spLocks noChangeArrowheads="1"/>
          </p:cNvSpPr>
          <p:nvPr/>
        </p:nvSpPr>
        <p:spPr bwMode="auto">
          <a:xfrm>
            <a:off x="10220533" y="5215192"/>
            <a:ext cx="563834" cy="563834"/>
          </a:xfrm>
          <a:custGeom>
            <a:avLst/>
            <a:gdLst>
              <a:gd name="T0" fmla="*/ 471 w 486"/>
              <a:gd name="T1" fmla="*/ 217 h 487"/>
              <a:gd name="T2" fmla="*/ 471 w 486"/>
              <a:gd name="T3" fmla="*/ 217 h 487"/>
              <a:gd name="T4" fmla="*/ 269 w 486"/>
              <a:gd name="T5" fmla="*/ 471 h 487"/>
              <a:gd name="T6" fmla="*/ 269 w 486"/>
              <a:gd name="T7" fmla="*/ 471 h 487"/>
              <a:gd name="T8" fmla="*/ 15 w 486"/>
              <a:gd name="T9" fmla="*/ 269 h 487"/>
              <a:gd name="T10" fmla="*/ 15 w 486"/>
              <a:gd name="T11" fmla="*/ 269 h 487"/>
              <a:gd name="T12" fmla="*/ 216 w 486"/>
              <a:gd name="T13" fmla="*/ 15 h 487"/>
              <a:gd name="T14" fmla="*/ 216 w 486"/>
              <a:gd name="T15" fmla="*/ 15 h 487"/>
              <a:gd name="T16" fmla="*/ 471 w 486"/>
              <a:gd name="T17" fmla="*/ 21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487">
                <a:moveTo>
                  <a:pt x="471" y="217"/>
                </a:moveTo>
                <a:lnTo>
                  <a:pt x="471" y="217"/>
                </a:lnTo>
                <a:cubicBezTo>
                  <a:pt x="485" y="343"/>
                  <a:pt x="395" y="456"/>
                  <a:pt x="269" y="471"/>
                </a:cubicBezTo>
                <a:lnTo>
                  <a:pt x="269" y="471"/>
                </a:lnTo>
                <a:cubicBezTo>
                  <a:pt x="143" y="486"/>
                  <a:pt x="29" y="395"/>
                  <a:pt x="15" y="269"/>
                </a:cubicBezTo>
                <a:lnTo>
                  <a:pt x="15" y="269"/>
                </a:lnTo>
                <a:cubicBezTo>
                  <a:pt x="0" y="143"/>
                  <a:pt x="90" y="29"/>
                  <a:pt x="216" y="15"/>
                </a:cubicBezTo>
                <a:lnTo>
                  <a:pt x="216" y="15"/>
                </a:lnTo>
                <a:cubicBezTo>
                  <a:pt x="342" y="0"/>
                  <a:pt x="456" y="91"/>
                  <a:pt x="471" y="217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8"/>
          <p:cNvSpPr>
            <a:spLocks noChangeArrowheads="1"/>
          </p:cNvSpPr>
          <p:nvPr/>
        </p:nvSpPr>
        <p:spPr bwMode="auto">
          <a:xfrm>
            <a:off x="9994999" y="5568872"/>
            <a:ext cx="563834" cy="563834"/>
          </a:xfrm>
          <a:custGeom>
            <a:avLst/>
            <a:gdLst>
              <a:gd name="T0" fmla="*/ 470 w 486"/>
              <a:gd name="T1" fmla="*/ 216 h 486"/>
              <a:gd name="T2" fmla="*/ 470 w 486"/>
              <a:gd name="T3" fmla="*/ 216 h 486"/>
              <a:gd name="T4" fmla="*/ 269 w 486"/>
              <a:gd name="T5" fmla="*/ 471 h 486"/>
              <a:gd name="T6" fmla="*/ 269 w 486"/>
              <a:gd name="T7" fmla="*/ 471 h 486"/>
              <a:gd name="T8" fmla="*/ 14 w 486"/>
              <a:gd name="T9" fmla="*/ 269 h 486"/>
              <a:gd name="T10" fmla="*/ 14 w 486"/>
              <a:gd name="T11" fmla="*/ 269 h 486"/>
              <a:gd name="T12" fmla="*/ 216 w 486"/>
              <a:gd name="T13" fmla="*/ 14 h 486"/>
              <a:gd name="T14" fmla="*/ 216 w 486"/>
              <a:gd name="T15" fmla="*/ 14 h 486"/>
              <a:gd name="T16" fmla="*/ 470 w 486"/>
              <a:gd name="T17" fmla="*/ 21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486">
                <a:moveTo>
                  <a:pt x="470" y="216"/>
                </a:moveTo>
                <a:lnTo>
                  <a:pt x="470" y="216"/>
                </a:lnTo>
                <a:cubicBezTo>
                  <a:pt x="485" y="342"/>
                  <a:pt x="395" y="456"/>
                  <a:pt x="269" y="471"/>
                </a:cubicBezTo>
                <a:lnTo>
                  <a:pt x="269" y="471"/>
                </a:lnTo>
                <a:cubicBezTo>
                  <a:pt x="143" y="485"/>
                  <a:pt x="29" y="395"/>
                  <a:pt x="14" y="269"/>
                </a:cubicBezTo>
                <a:lnTo>
                  <a:pt x="14" y="269"/>
                </a:lnTo>
                <a:cubicBezTo>
                  <a:pt x="0" y="143"/>
                  <a:pt x="90" y="29"/>
                  <a:pt x="216" y="14"/>
                </a:cubicBezTo>
                <a:lnTo>
                  <a:pt x="216" y="14"/>
                </a:lnTo>
                <a:cubicBezTo>
                  <a:pt x="342" y="0"/>
                  <a:pt x="456" y="90"/>
                  <a:pt x="470" y="216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9"/>
          <p:cNvSpPr>
            <a:spLocks noChangeArrowheads="1"/>
          </p:cNvSpPr>
          <p:nvPr/>
        </p:nvSpPr>
        <p:spPr bwMode="auto">
          <a:xfrm>
            <a:off x="10651097" y="5204941"/>
            <a:ext cx="317797" cy="205030"/>
          </a:xfrm>
          <a:custGeom>
            <a:avLst/>
            <a:gdLst>
              <a:gd name="T0" fmla="*/ 252 w 273"/>
              <a:gd name="T1" fmla="*/ 60 h 178"/>
              <a:gd name="T2" fmla="*/ 47 w 273"/>
              <a:gd name="T3" fmla="*/ 169 h 178"/>
              <a:gd name="T4" fmla="*/ 47 w 273"/>
              <a:gd name="T5" fmla="*/ 169 h 178"/>
              <a:gd name="T6" fmla="*/ 8 w 273"/>
              <a:gd name="T7" fmla="*/ 157 h 178"/>
              <a:gd name="T8" fmla="*/ 8 w 273"/>
              <a:gd name="T9" fmla="*/ 157 h 178"/>
              <a:gd name="T10" fmla="*/ 20 w 273"/>
              <a:gd name="T11" fmla="*/ 117 h 178"/>
              <a:gd name="T12" fmla="*/ 224 w 273"/>
              <a:gd name="T13" fmla="*/ 8 h 178"/>
              <a:gd name="T14" fmla="*/ 224 w 273"/>
              <a:gd name="T15" fmla="*/ 8 h 178"/>
              <a:gd name="T16" fmla="*/ 264 w 273"/>
              <a:gd name="T17" fmla="*/ 20 h 178"/>
              <a:gd name="T18" fmla="*/ 264 w 273"/>
              <a:gd name="T19" fmla="*/ 20 h 178"/>
              <a:gd name="T20" fmla="*/ 252 w 273"/>
              <a:gd name="T21" fmla="*/ 6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178">
                <a:moveTo>
                  <a:pt x="252" y="60"/>
                </a:moveTo>
                <a:lnTo>
                  <a:pt x="47" y="169"/>
                </a:lnTo>
                <a:lnTo>
                  <a:pt x="47" y="169"/>
                </a:lnTo>
                <a:cubicBezTo>
                  <a:pt x="33" y="177"/>
                  <a:pt x="15" y="171"/>
                  <a:pt x="8" y="157"/>
                </a:cubicBezTo>
                <a:lnTo>
                  <a:pt x="8" y="157"/>
                </a:lnTo>
                <a:cubicBezTo>
                  <a:pt x="0" y="143"/>
                  <a:pt x="5" y="125"/>
                  <a:pt x="20" y="117"/>
                </a:cubicBezTo>
                <a:lnTo>
                  <a:pt x="224" y="8"/>
                </a:lnTo>
                <a:lnTo>
                  <a:pt x="224" y="8"/>
                </a:lnTo>
                <a:cubicBezTo>
                  <a:pt x="238" y="0"/>
                  <a:pt x="257" y="5"/>
                  <a:pt x="264" y="20"/>
                </a:cubicBezTo>
                <a:lnTo>
                  <a:pt x="264" y="20"/>
                </a:lnTo>
                <a:cubicBezTo>
                  <a:pt x="272" y="34"/>
                  <a:pt x="266" y="52"/>
                  <a:pt x="25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10"/>
          <p:cNvSpPr>
            <a:spLocks noChangeArrowheads="1"/>
          </p:cNvSpPr>
          <p:nvPr/>
        </p:nvSpPr>
        <p:spPr bwMode="auto">
          <a:xfrm>
            <a:off x="11132919" y="4574474"/>
            <a:ext cx="6314939" cy="2778163"/>
          </a:xfrm>
          <a:custGeom>
            <a:avLst/>
            <a:gdLst>
              <a:gd name="T0" fmla="*/ 539 w 5432"/>
              <a:gd name="T1" fmla="*/ 1733 h 2390"/>
              <a:gd name="T2" fmla="*/ 332 w 5432"/>
              <a:gd name="T3" fmla="*/ 1612 h 2390"/>
              <a:gd name="T4" fmla="*/ 454 w 5432"/>
              <a:gd name="T5" fmla="*/ 1405 h 2390"/>
              <a:gd name="T6" fmla="*/ 661 w 5432"/>
              <a:gd name="T7" fmla="*/ 1527 h 2390"/>
              <a:gd name="T8" fmla="*/ 5320 w 5432"/>
              <a:gd name="T9" fmla="*/ 139 h 2390"/>
              <a:gd name="T10" fmla="*/ 4800 w 5432"/>
              <a:gd name="T11" fmla="*/ 0 h 2390"/>
              <a:gd name="T12" fmla="*/ 3199 w 5432"/>
              <a:gd name="T13" fmla="*/ 415 h 2390"/>
              <a:gd name="T14" fmla="*/ 1366 w 5432"/>
              <a:gd name="T15" fmla="*/ 890 h 2390"/>
              <a:gd name="T16" fmla="*/ 1273 w 5432"/>
              <a:gd name="T17" fmla="*/ 636 h 2390"/>
              <a:gd name="T18" fmla="*/ 1190 w 5432"/>
              <a:gd name="T19" fmla="*/ 576 h 2390"/>
              <a:gd name="T20" fmla="*/ 994 w 5432"/>
              <a:gd name="T21" fmla="*/ 600 h 2390"/>
              <a:gd name="T22" fmla="*/ 584 w 5432"/>
              <a:gd name="T23" fmla="*/ 684 h 2390"/>
              <a:gd name="T24" fmla="*/ 50 w 5432"/>
              <a:gd name="T25" fmla="*/ 872 h 2390"/>
              <a:gd name="T26" fmla="*/ 6 w 5432"/>
              <a:gd name="T27" fmla="*/ 965 h 2390"/>
              <a:gd name="T28" fmla="*/ 160 w 5432"/>
              <a:gd name="T29" fmla="*/ 1722 h 2390"/>
              <a:gd name="T30" fmla="*/ 360 w 5432"/>
              <a:gd name="T31" fmla="*/ 2326 h 2390"/>
              <a:gd name="T32" fmla="*/ 441 w 5432"/>
              <a:gd name="T33" fmla="*/ 2386 h 2390"/>
              <a:gd name="T34" fmla="*/ 1013 w 5432"/>
              <a:gd name="T35" fmla="*/ 2296 h 2390"/>
              <a:gd name="T36" fmla="*/ 1402 w 5432"/>
              <a:gd name="T37" fmla="*/ 2170 h 2390"/>
              <a:gd name="T38" fmla="*/ 1585 w 5432"/>
              <a:gd name="T39" fmla="*/ 2091 h 2390"/>
              <a:gd name="T40" fmla="*/ 1627 w 5432"/>
              <a:gd name="T41" fmla="*/ 1999 h 2390"/>
              <a:gd name="T42" fmla="*/ 1555 w 5432"/>
              <a:gd name="T43" fmla="*/ 1579 h 2390"/>
              <a:gd name="T44" fmla="*/ 2543 w 5432"/>
              <a:gd name="T45" fmla="*/ 1322 h 2390"/>
              <a:gd name="T46" fmla="*/ 2823 w 5432"/>
              <a:gd name="T47" fmla="*/ 1563 h 2390"/>
              <a:gd name="T48" fmla="*/ 3091 w 5432"/>
              <a:gd name="T49" fmla="*/ 1180 h 2390"/>
              <a:gd name="T50" fmla="*/ 3375 w 5432"/>
              <a:gd name="T51" fmla="*/ 1298 h 2390"/>
              <a:gd name="T52" fmla="*/ 3433 w 5432"/>
              <a:gd name="T53" fmla="*/ 1349 h 2390"/>
              <a:gd name="T54" fmla="*/ 3443 w 5432"/>
              <a:gd name="T55" fmla="*/ 1356 h 2390"/>
              <a:gd name="T56" fmla="*/ 3549 w 5432"/>
              <a:gd name="T57" fmla="*/ 1318 h 2390"/>
              <a:gd name="T58" fmla="*/ 3654 w 5432"/>
              <a:gd name="T59" fmla="*/ 1034 h 2390"/>
              <a:gd name="T60" fmla="*/ 3884 w 5432"/>
              <a:gd name="T61" fmla="*/ 1231 h 2390"/>
              <a:gd name="T62" fmla="*/ 4000 w 5432"/>
              <a:gd name="T63" fmla="*/ 1201 h 2390"/>
              <a:gd name="T64" fmla="*/ 4026 w 5432"/>
              <a:gd name="T65" fmla="*/ 1129 h 2390"/>
              <a:gd name="T66" fmla="*/ 4202 w 5432"/>
              <a:gd name="T67" fmla="*/ 892 h 2390"/>
              <a:gd name="T68" fmla="*/ 4481 w 5432"/>
              <a:gd name="T69" fmla="*/ 1132 h 2390"/>
              <a:gd name="T70" fmla="*/ 4517 w 5432"/>
              <a:gd name="T71" fmla="*/ 1151 h 2390"/>
              <a:gd name="T72" fmla="*/ 4622 w 5432"/>
              <a:gd name="T73" fmla="*/ 1095 h 2390"/>
              <a:gd name="T74" fmla="*/ 4655 w 5432"/>
              <a:gd name="T75" fmla="*/ 1007 h 2390"/>
              <a:gd name="T76" fmla="*/ 4979 w 5432"/>
              <a:gd name="T77" fmla="*/ 691 h 2390"/>
              <a:gd name="T78" fmla="*/ 5366 w 5432"/>
              <a:gd name="T79" fmla="*/ 316 h 2390"/>
              <a:gd name="T80" fmla="*/ 5320 w 5432"/>
              <a:gd name="T81" fmla="*/ 139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32" h="2390">
                <a:moveTo>
                  <a:pt x="539" y="1733"/>
                </a:moveTo>
                <a:lnTo>
                  <a:pt x="539" y="1733"/>
                </a:lnTo>
                <a:cubicBezTo>
                  <a:pt x="449" y="1757"/>
                  <a:pt x="356" y="1703"/>
                  <a:pt x="332" y="1612"/>
                </a:cubicBezTo>
                <a:lnTo>
                  <a:pt x="332" y="1612"/>
                </a:lnTo>
                <a:cubicBezTo>
                  <a:pt x="309" y="1521"/>
                  <a:pt x="363" y="1428"/>
                  <a:pt x="454" y="1405"/>
                </a:cubicBezTo>
                <a:lnTo>
                  <a:pt x="454" y="1405"/>
                </a:lnTo>
                <a:cubicBezTo>
                  <a:pt x="545" y="1381"/>
                  <a:pt x="638" y="1436"/>
                  <a:pt x="661" y="1527"/>
                </a:cubicBezTo>
                <a:lnTo>
                  <a:pt x="661" y="1527"/>
                </a:lnTo>
                <a:cubicBezTo>
                  <a:pt x="685" y="1617"/>
                  <a:pt x="630" y="1710"/>
                  <a:pt x="539" y="1733"/>
                </a:cubicBezTo>
                <a:close/>
                <a:moveTo>
                  <a:pt x="5320" y="139"/>
                </a:moveTo>
                <a:lnTo>
                  <a:pt x="5187" y="103"/>
                </a:lnTo>
                <a:lnTo>
                  <a:pt x="4800" y="0"/>
                </a:lnTo>
                <a:lnTo>
                  <a:pt x="4255" y="141"/>
                </a:lnTo>
                <a:lnTo>
                  <a:pt x="3199" y="415"/>
                </a:lnTo>
                <a:lnTo>
                  <a:pt x="2144" y="688"/>
                </a:lnTo>
                <a:lnTo>
                  <a:pt x="1366" y="890"/>
                </a:lnTo>
                <a:lnTo>
                  <a:pt x="1366" y="890"/>
                </a:lnTo>
                <a:cubicBezTo>
                  <a:pt x="1336" y="800"/>
                  <a:pt x="1305" y="715"/>
                  <a:pt x="1273" y="636"/>
                </a:cubicBezTo>
                <a:lnTo>
                  <a:pt x="1273" y="636"/>
                </a:lnTo>
                <a:cubicBezTo>
                  <a:pt x="1259" y="597"/>
                  <a:pt x="1225" y="573"/>
                  <a:pt x="1190" y="576"/>
                </a:cubicBezTo>
                <a:lnTo>
                  <a:pt x="1190" y="576"/>
                </a:lnTo>
                <a:cubicBezTo>
                  <a:pt x="1127" y="582"/>
                  <a:pt x="1062" y="590"/>
                  <a:pt x="994" y="600"/>
                </a:cubicBezTo>
                <a:lnTo>
                  <a:pt x="994" y="600"/>
                </a:lnTo>
                <a:cubicBezTo>
                  <a:pt x="866" y="618"/>
                  <a:pt x="728" y="645"/>
                  <a:pt x="584" y="684"/>
                </a:cubicBezTo>
                <a:lnTo>
                  <a:pt x="584" y="684"/>
                </a:lnTo>
                <a:cubicBezTo>
                  <a:pt x="382" y="738"/>
                  <a:pt x="204" y="804"/>
                  <a:pt x="50" y="872"/>
                </a:cubicBezTo>
                <a:lnTo>
                  <a:pt x="50" y="872"/>
                </a:lnTo>
                <a:cubicBezTo>
                  <a:pt x="18" y="886"/>
                  <a:pt x="0" y="924"/>
                  <a:pt x="6" y="965"/>
                </a:cubicBezTo>
                <a:lnTo>
                  <a:pt x="6" y="965"/>
                </a:lnTo>
                <a:cubicBezTo>
                  <a:pt x="37" y="1189"/>
                  <a:pt x="85" y="1444"/>
                  <a:pt x="160" y="1722"/>
                </a:cubicBezTo>
                <a:lnTo>
                  <a:pt x="160" y="1722"/>
                </a:lnTo>
                <a:cubicBezTo>
                  <a:pt x="222" y="1948"/>
                  <a:pt x="291" y="2149"/>
                  <a:pt x="360" y="2326"/>
                </a:cubicBezTo>
                <a:lnTo>
                  <a:pt x="360" y="2326"/>
                </a:lnTo>
                <a:cubicBezTo>
                  <a:pt x="374" y="2364"/>
                  <a:pt x="408" y="2389"/>
                  <a:pt x="441" y="2386"/>
                </a:cubicBezTo>
                <a:lnTo>
                  <a:pt x="441" y="2386"/>
                </a:lnTo>
                <a:cubicBezTo>
                  <a:pt x="610" y="2376"/>
                  <a:pt x="803" y="2350"/>
                  <a:pt x="1013" y="2296"/>
                </a:cubicBezTo>
                <a:lnTo>
                  <a:pt x="1013" y="2296"/>
                </a:lnTo>
                <a:cubicBezTo>
                  <a:pt x="1156" y="2260"/>
                  <a:pt x="1285" y="2216"/>
                  <a:pt x="1402" y="2170"/>
                </a:cubicBezTo>
                <a:lnTo>
                  <a:pt x="1402" y="2170"/>
                </a:lnTo>
                <a:cubicBezTo>
                  <a:pt x="1467" y="2143"/>
                  <a:pt x="1528" y="2116"/>
                  <a:pt x="1585" y="2091"/>
                </a:cubicBezTo>
                <a:lnTo>
                  <a:pt x="1585" y="2091"/>
                </a:lnTo>
                <a:cubicBezTo>
                  <a:pt x="1615" y="2076"/>
                  <a:pt x="1633" y="2039"/>
                  <a:pt x="1627" y="1999"/>
                </a:cubicBezTo>
                <a:lnTo>
                  <a:pt x="1627" y="1999"/>
                </a:lnTo>
                <a:cubicBezTo>
                  <a:pt x="1610" y="1870"/>
                  <a:pt x="1587" y="1729"/>
                  <a:pt x="1555" y="1579"/>
                </a:cubicBezTo>
                <a:lnTo>
                  <a:pt x="2323" y="1379"/>
                </a:lnTo>
                <a:lnTo>
                  <a:pt x="2543" y="1322"/>
                </a:lnTo>
                <a:lnTo>
                  <a:pt x="2823" y="1563"/>
                </a:lnTo>
                <a:lnTo>
                  <a:pt x="2823" y="1563"/>
                </a:lnTo>
                <a:cubicBezTo>
                  <a:pt x="2869" y="1603"/>
                  <a:pt x="2942" y="1584"/>
                  <a:pt x="2963" y="1526"/>
                </a:cubicBezTo>
                <a:lnTo>
                  <a:pt x="3091" y="1180"/>
                </a:lnTo>
                <a:lnTo>
                  <a:pt x="3204" y="1151"/>
                </a:lnTo>
                <a:lnTo>
                  <a:pt x="3375" y="1298"/>
                </a:lnTo>
                <a:lnTo>
                  <a:pt x="3375" y="1298"/>
                </a:lnTo>
                <a:lnTo>
                  <a:pt x="3433" y="1349"/>
                </a:lnTo>
                <a:lnTo>
                  <a:pt x="3433" y="1349"/>
                </a:lnTo>
                <a:cubicBezTo>
                  <a:pt x="3437" y="1351"/>
                  <a:pt x="3440" y="1353"/>
                  <a:pt x="3443" y="1356"/>
                </a:cubicBezTo>
                <a:lnTo>
                  <a:pt x="3443" y="1356"/>
                </a:lnTo>
                <a:cubicBezTo>
                  <a:pt x="3482" y="1379"/>
                  <a:pt x="3533" y="1362"/>
                  <a:pt x="3549" y="1318"/>
                </a:cubicBezTo>
                <a:lnTo>
                  <a:pt x="3576" y="1246"/>
                </a:lnTo>
                <a:lnTo>
                  <a:pt x="3654" y="1034"/>
                </a:lnTo>
                <a:lnTo>
                  <a:pt x="3825" y="1181"/>
                </a:lnTo>
                <a:lnTo>
                  <a:pt x="3884" y="1231"/>
                </a:lnTo>
                <a:lnTo>
                  <a:pt x="3884" y="1231"/>
                </a:lnTo>
                <a:cubicBezTo>
                  <a:pt x="3922" y="1265"/>
                  <a:pt x="3982" y="1249"/>
                  <a:pt x="4000" y="1201"/>
                </a:cubicBezTo>
                <a:lnTo>
                  <a:pt x="4026" y="1129"/>
                </a:lnTo>
                <a:lnTo>
                  <a:pt x="4026" y="1129"/>
                </a:lnTo>
                <a:lnTo>
                  <a:pt x="4104" y="918"/>
                </a:lnTo>
                <a:lnTo>
                  <a:pt x="4202" y="892"/>
                </a:lnTo>
                <a:lnTo>
                  <a:pt x="4410" y="1071"/>
                </a:lnTo>
                <a:lnTo>
                  <a:pt x="4481" y="1132"/>
                </a:lnTo>
                <a:lnTo>
                  <a:pt x="4481" y="1132"/>
                </a:lnTo>
                <a:cubicBezTo>
                  <a:pt x="4492" y="1141"/>
                  <a:pt x="4504" y="1147"/>
                  <a:pt x="4517" y="1151"/>
                </a:cubicBezTo>
                <a:lnTo>
                  <a:pt x="4517" y="1151"/>
                </a:lnTo>
                <a:cubicBezTo>
                  <a:pt x="4559" y="1162"/>
                  <a:pt x="4606" y="1140"/>
                  <a:pt x="4622" y="1095"/>
                </a:cubicBezTo>
                <a:lnTo>
                  <a:pt x="4655" y="1007"/>
                </a:lnTo>
                <a:lnTo>
                  <a:pt x="4655" y="1007"/>
                </a:lnTo>
                <a:lnTo>
                  <a:pt x="4750" y="750"/>
                </a:lnTo>
                <a:lnTo>
                  <a:pt x="4979" y="691"/>
                </a:lnTo>
                <a:lnTo>
                  <a:pt x="5267" y="412"/>
                </a:lnTo>
                <a:lnTo>
                  <a:pt x="5366" y="316"/>
                </a:lnTo>
                <a:lnTo>
                  <a:pt x="5366" y="316"/>
                </a:lnTo>
                <a:cubicBezTo>
                  <a:pt x="5431" y="253"/>
                  <a:pt x="5407" y="162"/>
                  <a:pt x="5320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11"/>
          <p:cNvSpPr>
            <a:spLocks noChangeArrowheads="1"/>
          </p:cNvSpPr>
          <p:nvPr/>
        </p:nvSpPr>
        <p:spPr bwMode="auto">
          <a:xfrm>
            <a:off x="11491722" y="6178836"/>
            <a:ext cx="435688" cy="435691"/>
          </a:xfrm>
          <a:custGeom>
            <a:avLst/>
            <a:gdLst>
              <a:gd name="T0" fmla="*/ 230 w 377"/>
              <a:gd name="T1" fmla="*/ 352 h 377"/>
              <a:gd name="T2" fmla="*/ 230 w 377"/>
              <a:gd name="T3" fmla="*/ 352 h 377"/>
              <a:gd name="T4" fmla="*/ 23 w 377"/>
              <a:gd name="T5" fmla="*/ 231 h 377"/>
              <a:gd name="T6" fmla="*/ 23 w 377"/>
              <a:gd name="T7" fmla="*/ 231 h 377"/>
              <a:gd name="T8" fmla="*/ 145 w 377"/>
              <a:gd name="T9" fmla="*/ 24 h 377"/>
              <a:gd name="T10" fmla="*/ 145 w 377"/>
              <a:gd name="T11" fmla="*/ 24 h 377"/>
              <a:gd name="T12" fmla="*/ 352 w 377"/>
              <a:gd name="T13" fmla="*/ 146 h 377"/>
              <a:gd name="T14" fmla="*/ 352 w 377"/>
              <a:gd name="T15" fmla="*/ 146 h 377"/>
              <a:gd name="T16" fmla="*/ 230 w 377"/>
              <a:gd name="T17" fmla="*/ 35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230" y="352"/>
                </a:moveTo>
                <a:lnTo>
                  <a:pt x="230" y="352"/>
                </a:lnTo>
                <a:cubicBezTo>
                  <a:pt x="140" y="376"/>
                  <a:pt x="47" y="322"/>
                  <a:pt x="23" y="231"/>
                </a:cubicBezTo>
                <a:lnTo>
                  <a:pt x="23" y="231"/>
                </a:lnTo>
                <a:cubicBezTo>
                  <a:pt x="0" y="140"/>
                  <a:pt x="54" y="47"/>
                  <a:pt x="145" y="24"/>
                </a:cubicBezTo>
                <a:lnTo>
                  <a:pt x="145" y="24"/>
                </a:lnTo>
                <a:cubicBezTo>
                  <a:pt x="236" y="0"/>
                  <a:pt x="329" y="55"/>
                  <a:pt x="352" y="146"/>
                </a:cubicBezTo>
                <a:lnTo>
                  <a:pt x="352" y="146"/>
                </a:lnTo>
                <a:cubicBezTo>
                  <a:pt x="376" y="236"/>
                  <a:pt x="321" y="329"/>
                  <a:pt x="230" y="352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13"/>
          <p:cNvSpPr>
            <a:spLocks noChangeArrowheads="1"/>
          </p:cNvSpPr>
          <p:nvPr/>
        </p:nvSpPr>
        <p:spPr bwMode="auto">
          <a:xfrm>
            <a:off x="10758736" y="6230093"/>
            <a:ext cx="589464" cy="589464"/>
          </a:xfrm>
          <a:custGeom>
            <a:avLst/>
            <a:gdLst>
              <a:gd name="T0" fmla="*/ 476 w 507"/>
              <a:gd name="T1" fmla="*/ 305 h 506"/>
              <a:gd name="T2" fmla="*/ 476 w 507"/>
              <a:gd name="T3" fmla="*/ 305 h 506"/>
              <a:gd name="T4" fmla="*/ 200 w 507"/>
              <a:gd name="T5" fmla="*/ 476 h 506"/>
              <a:gd name="T6" fmla="*/ 200 w 507"/>
              <a:gd name="T7" fmla="*/ 476 h 506"/>
              <a:gd name="T8" fmla="*/ 29 w 507"/>
              <a:gd name="T9" fmla="*/ 200 h 506"/>
              <a:gd name="T10" fmla="*/ 29 w 507"/>
              <a:gd name="T11" fmla="*/ 200 h 506"/>
              <a:gd name="T12" fmla="*/ 306 w 507"/>
              <a:gd name="T13" fmla="*/ 29 h 506"/>
              <a:gd name="T14" fmla="*/ 306 w 507"/>
              <a:gd name="T15" fmla="*/ 29 h 506"/>
              <a:gd name="T16" fmla="*/ 476 w 507"/>
              <a:gd name="T17" fmla="*/ 3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506">
                <a:moveTo>
                  <a:pt x="476" y="305"/>
                </a:moveTo>
                <a:lnTo>
                  <a:pt x="476" y="305"/>
                </a:lnTo>
                <a:cubicBezTo>
                  <a:pt x="447" y="429"/>
                  <a:pt x="324" y="505"/>
                  <a:pt x="200" y="476"/>
                </a:cubicBezTo>
                <a:lnTo>
                  <a:pt x="200" y="476"/>
                </a:lnTo>
                <a:cubicBezTo>
                  <a:pt x="77" y="447"/>
                  <a:pt x="0" y="323"/>
                  <a:pt x="29" y="200"/>
                </a:cubicBezTo>
                <a:lnTo>
                  <a:pt x="29" y="200"/>
                </a:lnTo>
                <a:cubicBezTo>
                  <a:pt x="59" y="76"/>
                  <a:pt x="182" y="0"/>
                  <a:pt x="306" y="29"/>
                </a:cubicBezTo>
                <a:lnTo>
                  <a:pt x="306" y="29"/>
                </a:lnTo>
                <a:cubicBezTo>
                  <a:pt x="429" y="58"/>
                  <a:pt x="506" y="182"/>
                  <a:pt x="476" y="305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14"/>
          <p:cNvSpPr>
            <a:spLocks noChangeArrowheads="1"/>
          </p:cNvSpPr>
          <p:nvPr/>
        </p:nvSpPr>
        <p:spPr bwMode="auto">
          <a:xfrm>
            <a:off x="10425563" y="6486381"/>
            <a:ext cx="589461" cy="589464"/>
          </a:xfrm>
          <a:custGeom>
            <a:avLst/>
            <a:gdLst>
              <a:gd name="T0" fmla="*/ 477 w 507"/>
              <a:gd name="T1" fmla="*/ 305 h 505"/>
              <a:gd name="T2" fmla="*/ 477 w 507"/>
              <a:gd name="T3" fmla="*/ 305 h 505"/>
              <a:gd name="T4" fmla="*/ 200 w 507"/>
              <a:gd name="T5" fmla="*/ 475 h 505"/>
              <a:gd name="T6" fmla="*/ 200 w 507"/>
              <a:gd name="T7" fmla="*/ 475 h 505"/>
              <a:gd name="T8" fmla="*/ 30 w 507"/>
              <a:gd name="T9" fmla="*/ 200 h 505"/>
              <a:gd name="T10" fmla="*/ 30 w 507"/>
              <a:gd name="T11" fmla="*/ 200 h 505"/>
              <a:gd name="T12" fmla="*/ 306 w 507"/>
              <a:gd name="T13" fmla="*/ 29 h 505"/>
              <a:gd name="T14" fmla="*/ 306 w 507"/>
              <a:gd name="T15" fmla="*/ 29 h 505"/>
              <a:gd name="T16" fmla="*/ 477 w 507"/>
              <a:gd name="T17" fmla="*/ 3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505">
                <a:moveTo>
                  <a:pt x="477" y="305"/>
                </a:moveTo>
                <a:lnTo>
                  <a:pt x="477" y="305"/>
                </a:lnTo>
                <a:cubicBezTo>
                  <a:pt x="448" y="429"/>
                  <a:pt x="324" y="504"/>
                  <a:pt x="200" y="475"/>
                </a:cubicBezTo>
                <a:lnTo>
                  <a:pt x="200" y="475"/>
                </a:lnTo>
                <a:cubicBezTo>
                  <a:pt x="77" y="447"/>
                  <a:pt x="0" y="324"/>
                  <a:pt x="30" y="200"/>
                </a:cubicBezTo>
                <a:lnTo>
                  <a:pt x="30" y="200"/>
                </a:lnTo>
                <a:cubicBezTo>
                  <a:pt x="58" y="77"/>
                  <a:pt x="182" y="0"/>
                  <a:pt x="306" y="29"/>
                </a:cubicBezTo>
                <a:lnTo>
                  <a:pt x="306" y="29"/>
                </a:lnTo>
                <a:cubicBezTo>
                  <a:pt x="429" y="58"/>
                  <a:pt x="506" y="182"/>
                  <a:pt x="477" y="305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15"/>
          <p:cNvSpPr>
            <a:spLocks noChangeArrowheads="1"/>
          </p:cNvSpPr>
          <p:nvPr/>
        </p:nvSpPr>
        <p:spPr bwMode="auto">
          <a:xfrm>
            <a:off x="11235434" y="6394118"/>
            <a:ext cx="343424" cy="112767"/>
          </a:xfrm>
          <a:custGeom>
            <a:avLst/>
            <a:gdLst>
              <a:gd name="T0" fmla="*/ 265 w 294"/>
              <a:gd name="T1" fmla="*/ 61 h 98"/>
              <a:gd name="T2" fmla="*/ 36 w 294"/>
              <a:gd name="T3" fmla="*/ 94 h 98"/>
              <a:gd name="T4" fmla="*/ 36 w 294"/>
              <a:gd name="T5" fmla="*/ 94 h 98"/>
              <a:gd name="T6" fmla="*/ 3 w 294"/>
              <a:gd name="T7" fmla="*/ 70 h 98"/>
              <a:gd name="T8" fmla="*/ 3 w 294"/>
              <a:gd name="T9" fmla="*/ 70 h 98"/>
              <a:gd name="T10" fmla="*/ 27 w 294"/>
              <a:gd name="T11" fmla="*/ 36 h 98"/>
              <a:gd name="T12" fmla="*/ 257 w 294"/>
              <a:gd name="T13" fmla="*/ 3 h 98"/>
              <a:gd name="T14" fmla="*/ 257 w 294"/>
              <a:gd name="T15" fmla="*/ 3 h 98"/>
              <a:gd name="T16" fmla="*/ 290 w 294"/>
              <a:gd name="T17" fmla="*/ 27 h 98"/>
              <a:gd name="T18" fmla="*/ 290 w 294"/>
              <a:gd name="T19" fmla="*/ 27 h 98"/>
              <a:gd name="T20" fmla="*/ 265 w 294"/>
              <a:gd name="T21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98">
                <a:moveTo>
                  <a:pt x="265" y="61"/>
                </a:moveTo>
                <a:lnTo>
                  <a:pt x="36" y="94"/>
                </a:lnTo>
                <a:lnTo>
                  <a:pt x="36" y="94"/>
                </a:lnTo>
                <a:cubicBezTo>
                  <a:pt x="20" y="97"/>
                  <a:pt x="5" y="86"/>
                  <a:pt x="3" y="70"/>
                </a:cubicBezTo>
                <a:lnTo>
                  <a:pt x="3" y="70"/>
                </a:lnTo>
                <a:cubicBezTo>
                  <a:pt x="0" y="53"/>
                  <a:pt x="11" y="38"/>
                  <a:pt x="27" y="36"/>
                </a:cubicBezTo>
                <a:lnTo>
                  <a:pt x="257" y="3"/>
                </a:lnTo>
                <a:lnTo>
                  <a:pt x="257" y="3"/>
                </a:lnTo>
                <a:cubicBezTo>
                  <a:pt x="273" y="0"/>
                  <a:pt x="288" y="11"/>
                  <a:pt x="290" y="27"/>
                </a:cubicBezTo>
                <a:lnTo>
                  <a:pt x="290" y="27"/>
                </a:lnTo>
                <a:cubicBezTo>
                  <a:pt x="293" y="43"/>
                  <a:pt x="282" y="59"/>
                  <a:pt x="265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6"/>
          <p:cNvSpPr>
            <a:spLocks noChangeArrowheads="1"/>
          </p:cNvSpPr>
          <p:nvPr/>
        </p:nvSpPr>
        <p:spPr bwMode="auto">
          <a:xfrm>
            <a:off x="11143170" y="6814430"/>
            <a:ext cx="6381572" cy="2593636"/>
          </a:xfrm>
          <a:custGeom>
            <a:avLst/>
            <a:gdLst>
              <a:gd name="T0" fmla="*/ 425 w 5491"/>
              <a:gd name="T1" fmla="*/ 989 h 2230"/>
              <a:gd name="T2" fmla="*/ 291 w 5491"/>
              <a:gd name="T3" fmla="*/ 789 h 2230"/>
              <a:gd name="T4" fmla="*/ 491 w 5491"/>
              <a:gd name="T5" fmla="*/ 656 h 2230"/>
              <a:gd name="T6" fmla="*/ 624 w 5491"/>
              <a:gd name="T7" fmla="*/ 855 h 2230"/>
              <a:gd name="T8" fmla="*/ 2962 w 5491"/>
              <a:gd name="T9" fmla="*/ 1604 h 2230"/>
              <a:gd name="T10" fmla="*/ 3166 w 5491"/>
              <a:gd name="T11" fmla="*/ 1834 h 2230"/>
              <a:gd name="T12" fmla="*/ 3197 w 5491"/>
              <a:gd name="T13" fmla="*/ 1905 h 2230"/>
              <a:gd name="T14" fmla="*/ 3203 w 5491"/>
              <a:gd name="T15" fmla="*/ 1916 h 2230"/>
              <a:gd name="T16" fmla="*/ 3370 w 5491"/>
              <a:gd name="T17" fmla="*/ 1875 h 2230"/>
              <a:gd name="T18" fmla="*/ 3370 w 5491"/>
              <a:gd name="T19" fmla="*/ 1875 h 2230"/>
              <a:gd name="T20" fmla="*/ 3622 w 5491"/>
              <a:gd name="T21" fmla="*/ 1926 h 2230"/>
              <a:gd name="T22" fmla="*/ 3653 w 5491"/>
              <a:gd name="T23" fmla="*/ 1996 h 2230"/>
              <a:gd name="T24" fmla="*/ 3826 w 5491"/>
              <a:gd name="T25" fmla="*/ 1967 h 2230"/>
              <a:gd name="T26" fmla="*/ 3989 w 5491"/>
              <a:gd name="T27" fmla="*/ 1810 h 2230"/>
              <a:gd name="T28" fmla="*/ 4196 w 5491"/>
              <a:gd name="T29" fmla="*/ 2081 h 2230"/>
              <a:gd name="T30" fmla="*/ 4234 w 5491"/>
              <a:gd name="T31" fmla="*/ 2168 h 2230"/>
              <a:gd name="T32" fmla="*/ 4258 w 5491"/>
              <a:gd name="T33" fmla="*/ 2200 h 2230"/>
              <a:gd name="T34" fmla="*/ 4444 w 5491"/>
              <a:gd name="T35" fmla="*/ 2131 h 2230"/>
              <a:gd name="T36" fmla="*/ 4874 w 5491"/>
              <a:gd name="T37" fmla="*/ 1987 h 2230"/>
              <a:gd name="T38" fmla="*/ 5386 w 5491"/>
              <a:gd name="T39" fmla="*/ 1819 h 2230"/>
              <a:gd name="T40" fmla="*/ 5422 w 5491"/>
              <a:gd name="T41" fmla="*/ 1639 h 2230"/>
              <a:gd name="T42" fmla="*/ 5014 w 5491"/>
              <a:gd name="T43" fmla="*/ 1287 h 2230"/>
              <a:gd name="T44" fmla="*/ 3393 w 5491"/>
              <a:gd name="T45" fmla="*/ 963 h 2230"/>
              <a:gd name="T46" fmla="*/ 1537 w 5491"/>
              <a:gd name="T47" fmla="*/ 591 h 2230"/>
              <a:gd name="T48" fmla="*/ 1564 w 5491"/>
              <a:gd name="T49" fmla="*/ 321 h 2230"/>
              <a:gd name="T50" fmla="*/ 1515 w 5491"/>
              <a:gd name="T51" fmla="*/ 232 h 2230"/>
              <a:gd name="T52" fmla="*/ 1328 w 5491"/>
              <a:gd name="T53" fmla="*/ 168 h 2230"/>
              <a:gd name="T54" fmla="*/ 921 w 5491"/>
              <a:gd name="T55" fmla="*/ 64 h 2230"/>
              <a:gd name="T56" fmla="*/ 360 w 5491"/>
              <a:gd name="T57" fmla="*/ 1 h 2230"/>
              <a:gd name="T58" fmla="*/ 280 w 5491"/>
              <a:gd name="T59" fmla="*/ 66 h 2230"/>
              <a:gd name="T60" fmla="*/ 88 w 5491"/>
              <a:gd name="T61" fmla="*/ 813 h 2230"/>
              <a:gd name="T62" fmla="*/ 4 w 5491"/>
              <a:gd name="T63" fmla="*/ 1445 h 2230"/>
              <a:gd name="T64" fmla="*/ 52 w 5491"/>
              <a:gd name="T65" fmla="*/ 1535 h 2230"/>
              <a:gd name="T66" fmla="*/ 605 w 5491"/>
              <a:gd name="T67" fmla="*/ 1703 h 2230"/>
              <a:gd name="T68" fmla="*/ 1010 w 5491"/>
              <a:gd name="T69" fmla="*/ 1759 h 2230"/>
              <a:gd name="T70" fmla="*/ 1209 w 5491"/>
              <a:gd name="T71" fmla="*/ 1766 h 2230"/>
              <a:gd name="T72" fmla="*/ 1288 w 5491"/>
              <a:gd name="T73" fmla="*/ 1702 h 2230"/>
              <a:gd name="T74" fmla="*/ 1406 w 5491"/>
              <a:gd name="T75" fmla="*/ 1293 h 2230"/>
              <a:gd name="T76" fmla="*/ 2406 w 5491"/>
              <a:gd name="T77" fmla="*/ 1493 h 2230"/>
              <a:gd name="T78" fmla="*/ 2553 w 5491"/>
              <a:gd name="T79" fmla="*/ 1831 h 2230"/>
              <a:gd name="T80" fmla="*/ 2962 w 5491"/>
              <a:gd name="T81" fmla="*/ 1604 h 2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91" h="2230">
                <a:moveTo>
                  <a:pt x="425" y="989"/>
                </a:moveTo>
                <a:lnTo>
                  <a:pt x="425" y="989"/>
                </a:lnTo>
                <a:cubicBezTo>
                  <a:pt x="332" y="970"/>
                  <a:pt x="273" y="881"/>
                  <a:pt x="291" y="789"/>
                </a:cubicBezTo>
                <a:lnTo>
                  <a:pt x="291" y="789"/>
                </a:lnTo>
                <a:cubicBezTo>
                  <a:pt x="310" y="697"/>
                  <a:pt x="399" y="637"/>
                  <a:pt x="491" y="656"/>
                </a:cubicBezTo>
                <a:lnTo>
                  <a:pt x="491" y="656"/>
                </a:lnTo>
                <a:cubicBezTo>
                  <a:pt x="583" y="674"/>
                  <a:pt x="643" y="764"/>
                  <a:pt x="624" y="855"/>
                </a:cubicBezTo>
                <a:lnTo>
                  <a:pt x="624" y="855"/>
                </a:lnTo>
                <a:cubicBezTo>
                  <a:pt x="605" y="948"/>
                  <a:pt x="516" y="1007"/>
                  <a:pt x="425" y="989"/>
                </a:cubicBezTo>
                <a:close/>
                <a:moveTo>
                  <a:pt x="2962" y="1604"/>
                </a:moveTo>
                <a:lnTo>
                  <a:pt x="3076" y="1627"/>
                </a:lnTo>
                <a:lnTo>
                  <a:pt x="3166" y="1834"/>
                </a:lnTo>
                <a:lnTo>
                  <a:pt x="3197" y="1905"/>
                </a:lnTo>
                <a:lnTo>
                  <a:pt x="3197" y="1905"/>
                </a:lnTo>
                <a:cubicBezTo>
                  <a:pt x="3198" y="1909"/>
                  <a:pt x="3200" y="1913"/>
                  <a:pt x="3203" y="1916"/>
                </a:cubicBezTo>
                <a:lnTo>
                  <a:pt x="3203" y="1916"/>
                </a:lnTo>
                <a:cubicBezTo>
                  <a:pt x="3226" y="1954"/>
                  <a:pt x="3280" y="1961"/>
                  <a:pt x="3314" y="1928"/>
                </a:cubicBezTo>
                <a:lnTo>
                  <a:pt x="3370" y="1875"/>
                </a:lnTo>
                <a:lnTo>
                  <a:pt x="3370" y="1875"/>
                </a:lnTo>
                <a:lnTo>
                  <a:pt x="3370" y="1875"/>
                </a:lnTo>
                <a:lnTo>
                  <a:pt x="3532" y="1719"/>
                </a:lnTo>
                <a:lnTo>
                  <a:pt x="3622" y="1926"/>
                </a:lnTo>
                <a:lnTo>
                  <a:pt x="3653" y="1996"/>
                </a:lnTo>
                <a:lnTo>
                  <a:pt x="3653" y="1996"/>
                </a:lnTo>
                <a:cubicBezTo>
                  <a:pt x="3673" y="2043"/>
                  <a:pt x="3733" y="2055"/>
                  <a:pt x="3770" y="2020"/>
                </a:cubicBezTo>
                <a:lnTo>
                  <a:pt x="3826" y="1967"/>
                </a:lnTo>
                <a:lnTo>
                  <a:pt x="3826" y="1967"/>
                </a:lnTo>
                <a:lnTo>
                  <a:pt x="3989" y="1810"/>
                </a:lnTo>
                <a:lnTo>
                  <a:pt x="4087" y="1829"/>
                </a:lnTo>
                <a:lnTo>
                  <a:pt x="4196" y="2081"/>
                </a:lnTo>
                <a:lnTo>
                  <a:pt x="4234" y="2168"/>
                </a:lnTo>
                <a:lnTo>
                  <a:pt x="4234" y="2168"/>
                </a:lnTo>
                <a:cubicBezTo>
                  <a:pt x="4239" y="2180"/>
                  <a:pt x="4248" y="2192"/>
                  <a:pt x="4258" y="2200"/>
                </a:cubicBezTo>
                <a:lnTo>
                  <a:pt x="4258" y="2200"/>
                </a:lnTo>
                <a:cubicBezTo>
                  <a:pt x="4290" y="2228"/>
                  <a:pt x="4342" y="2229"/>
                  <a:pt x="4376" y="2196"/>
                </a:cubicBezTo>
                <a:lnTo>
                  <a:pt x="4444" y="2131"/>
                </a:lnTo>
                <a:lnTo>
                  <a:pt x="4642" y="1941"/>
                </a:lnTo>
                <a:lnTo>
                  <a:pt x="4874" y="1987"/>
                </a:lnTo>
                <a:lnTo>
                  <a:pt x="5255" y="1862"/>
                </a:lnTo>
                <a:lnTo>
                  <a:pt x="5386" y="1819"/>
                </a:lnTo>
                <a:lnTo>
                  <a:pt x="5386" y="1819"/>
                </a:lnTo>
                <a:cubicBezTo>
                  <a:pt x="5471" y="1791"/>
                  <a:pt x="5490" y="1698"/>
                  <a:pt x="5422" y="1639"/>
                </a:cubicBezTo>
                <a:lnTo>
                  <a:pt x="5318" y="1549"/>
                </a:lnTo>
                <a:lnTo>
                  <a:pt x="5014" y="1287"/>
                </a:lnTo>
                <a:lnTo>
                  <a:pt x="4462" y="1177"/>
                </a:lnTo>
                <a:lnTo>
                  <a:pt x="3393" y="963"/>
                </a:lnTo>
                <a:lnTo>
                  <a:pt x="2324" y="749"/>
                </a:lnTo>
                <a:lnTo>
                  <a:pt x="1537" y="591"/>
                </a:lnTo>
                <a:lnTo>
                  <a:pt x="1537" y="591"/>
                </a:lnTo>
                <a:cubicBezTo>
                  <a:pt x="1548" y="497"/>
                  <a:pt x="1557" y="406"/>
                  <a:pt x="1564" y="321"/>
                </a:cubicBezTo>
                <a:lnTo>
                  <a:pt x="1564" y="321"/>
                </a:lnTo>
                <a:cubicBezTo>
                  <a:pt x="1567" y="280"/>
                  <a:pt x="1547" y="244"/>
                  <a:pt x="1515" y="232"/>
                </a:cubicBezTo>
                <a:lnTo>
                  <a:pt x="1515" y="232"/>
                </a:lnTo>
                <a:cubicBezTo>
                  <a:pt x="1456" y="209"/>
                  <a:pt x="1394" y="188"/>
                  <a:pt x="1328" y="168"/>
                </a:cubicBezTo>
                <a:lnTo>
                  <a:pt x="1328" y="168"/>
                </a:lnTo>
                <a:cubicBezTo>
                  <a:pt x="1204" y="129"/>
                  <a:pt x="1068" y="93"/>
                  <a:pt x="921" y="64"/>
                </a:cubicBezTo>
                <a:lnTo>
                  <a:pt x="921" y="64"/>
                </a:lnTo>
                <a:cubicBezTo>
                  <a:pt x="718" y="25"/>
                  <a:pt x="529" y="7"/>
                  <a:pt x="360" y="1"/>
                </a:cubicBezTo>
                <a:lnTo>
                  <a:pt x="360" y="1"/>
                </a:lnTo>
                <a:cubicBezTo>
                  <a:pt x="325" y="0"/>
                  <a:pt x="293" y="26"/>
                  <a:pt x="280" y="66"/>
                </a:cubicBezTo>
                <a:lnTo>
                  <a:pt x="280" y="66"/>
                </a:lnTo>
                <a:cubicBezTo>
                  <a:pt x="210" y="279"/>
                  <a:pt x="141" y="530"/>
                  <a:pt x="88" y="813"/>
                </a:cubicBezTo>
                <a:lnTo>
                  <a:pt x="88" y="813"/>
                </a:lnTo>
                <a:cubicBezTo>
                  <a:pt x="45" y="1042"/>
                  <a:pt x="19" y="1255"/>
                  <a:pt x="4" y="1445"/>
                </a:cubicBezTo>
                <a:lnTo>
                  <a:pt x="4" y="1445"/>
                </a:lnTo>
                <a:cubicBezTo>
                  <a:pt x="0" y="1485"/>
                  <a:pt x="20" y="1521"/>
                  <a:pt x="52" y="1535"/>
                </a:cubicBezTo>
                <a:lnTo>
                  <a:pt x="52" y="1535"/>
                </a:lnTo>
                <a:cubicBezTo>
                  <a:pt x="208" y="1598"/>
                  <a:pt x="393" y="1659"/>
                  <a:pt x="605" y="1703"/>
                </a:cubicBezTo>
                <a:lnTo>
                  <a:pt x="605" y="1703"/>
                </a:lnTo>
                <a:cubicBezTo>
                  <a:pt x="749" y="1733"/>
                  <a:pt x="885" y="1750"/>
                  <a:pt x="1010" y="1759"/>
                </a:cubicBezTo>
                <a:lnTo>
                  <a:pt x="1010" y="1759"/>
                </a:lnTo>
                <a:cubicBezTo>
                  <a:pt x="1080" y="1763"/>
                  <a:pt x="1146" y="1766"/>
                  <a:pt x="1209" y="1766"/>
                </a:cubicBezTo>
                <a:lnTo>
                  <a:pt x="1209" y="1766"/>
                </a:lnTo>
                <a:cubicBezTo>
                  <a:pt x="1243" y="1766"/>
                  <a:pt x="1275" y="1741"/>
                  <a:pt x="1288" y="1702"/>
                </a:cubicBezTo>
                <a:lnTo>
                  <a:pt x="1288" y="1702"/>
                </a:lnTo>
                <a:cubicBezTo>
                  <a:pt x="1328" y="1579"/>
                  <a:pt x="1368" y="1442"/>
                  <a:pt x="1406" y="1293"/>
                </a:cubicBezTo>
                <a:lnTo>
                  <a:pt x="2184" y="1449"/>
                </a:lnTo>
                <a:lnTo>
                  <a:pt x="2406" y="1493"/>
                </a:lnTo>
                <a:lnTo>
                  <a:pt x="2553" y="1831"/>
                </a:lnTo>
                <a:lnTo>
                  <a:pt x="2553" y="1831"/>
                </a:lnTo>
                <a:cubicBezTo>
                  <a:pt x="2578" y="1888"/>
                  <a:pt x="2652" y="1903"/>
                  <a:pt x="2696" y="1860"/>
                </a:cubicBezTo>
                <a:lnTo>
                  <a:pt x="2962" y="16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7"/>
          <p:cNvSpPr>
            <a:spLocks noChangeArrowheads="1"/>
          </p:cNvSpPr>
          <p:nvPr/>
        </p:nvSpPr>
        <p:spPr bwMode="auto">
          <a:xfrm>
            <a:off x="11460967" y="7557667"/>
            <a:ext cx="430564" cy="430564"/>
          </a:xfrm>
          <a:custGeom>
            <a:avLst/>
            <a:gdLst>
              <a:gd name="T0" fmla="*/ 152 w 371"/>
              <a:gd name="T1" fmla="*/ 352 h 371"/>
              <a:gd name="T2" fmla="*/ 152 w 371"/>
              <a:gd name="T3" fmla="*/ 352 h 371"/>
              <a:gd name="T4" fmla="*/ 18 w 371"/>
              <a:gd name="T5" fmla="*/ 152 h 371"/>
              <a:gd name="T6" fmla="*/ 18 w 371"/>
              <a:gd name="T7" fmla="*/ 152 h 371"/>
              <a:gd name="T8" fmla="*/ 218 w 371"/>
              <a:gd name="T9" fmla="*/ 19 h 371"/>
              <a:gd name="T10" fmla="*/ 218 w 371"/>
              <a:gd name="T11" fmla="*/ 19 h 371"/>
              <a:gd name="T12" fmla="*/ 351 w 371"/>
              <a:gd name="T13" fmla="*/ 218 h 371"/>
              <a:gd name="T14" fmla="*/ 351 w 371"/>
              <a:gd name="T15" fmla="*/ 218 h 371"/>
              <a:gd name="T16" fmla="*/ 152 w 371"/>
              <a:gd name="T17" fmla="*/ 35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1">
                <a:moveTo>
                  <a:pt x="152" y="352"/>
                </a:moveTo>
                <a:lnTo>
                  <a:pt x="152" y="352"/>
                </a:lnTo>
                <a:cubicBezTo>
                  <a:pt x="59" y="333"/>
                  <a:pt x="0" y="244"/>
                  <a:pt x="18" y="152"/>
                </a:cubicBezTo>
                <a:lnTo>
                  <a:pt x="18" y="152"/>
                </a:lnTo>
                <a:cubicBezTo>
                  <a:pt x="37" y="60"/>
                  <a:pt x="126" y="0"/>
                  <a:pt x="218" y="19"/>
                </a:cubicBezTo>
                <a:lnTo>
                  <a:pt x="218" y="19"/>
                </a:lnTo>
                <a:cubicBezTo>
                  <a:pt x="310" y="37"/>
                  <a:pt x="370" y="127"/>
                  <a:pt x="351" y="218"/>
                </a:cubicBezTo>
                <a:lnTo>
                  <a:pt x="351" y="218"/>
                </a:lnTo>
                <a:cubicBezTo>
                  <a:pt x="332" y="311"/>
                  <a:pt x="243" y="370"/>
                  <a:pt x="152" y="352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9"/>
          <p:cNvSpPr>
            <a:spLocks noChangeArrowheads="1"/>
          </p:cNvSpPr>
          <p:nvPr/>
        </p:nvSpPr>
        <p:spPr bwMode="auto">
          <a:xfrm>
            <a:off x="10727982" y="7301379"/>
            <a:ext cx="599716" cy="599713"/>
          </a:xfrm>
          <a:custGeom>
            <a:avLst/>
            <a:gdLst>
              <a:gd name="T0" fmla="*/ 437 w 518"/>
              <a:gd name="T1" fmla="*/ 403 h 517"/>
              <a:gd name="T2" fmla="*/ 437 w 518"/>
              <a:gd name="T3" fmla="*/ 403 h 517"/>
              <a:gd name="T4" fmla="*/ 114 w 518"/>
              <a:gd name="T5" fmla="*/ 436 h 517"/>
              <a:gd name="T6" fmla="*/ 114 w 518"/>
              <a:gd name="T7" fmla="*/ 436 h 517"/>
              <a:gd name="T8" fmla="*/ 80 w 518"/>
              <a:gd name="T9" fmla="*/ 113 h 517"/>
              <a:gd name="T10" fmla="*/ 80 w 518"/>
              <a:gd name="T11" fmla="*/ 113 h 517"/>
              <a:gd name="T12" fmla="*/ 403 w 518"/>
              <a:gd name="T13" fmla="*/ 80 h 517"/>
              <a:gd name="T14" fmla="*/ 403 w 518"/>
              <a:gd name="T15" fmla="*/ 80 h 517"/>
              <a:gd name="T16" fmla="*/ 437 w 518"/>
              <a:gd name="T17" fmla="*/ 40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7">
                <a:moveTo>
                  <a:pt x="437" y="403"/>
                </a:moveTo>
                <a:lnTo>
                  <a:pt x="437" y="403"/>
                </a:lnTo>
                <a:cubicBezTo>
                  <a:pt x="357" y="501"/>
                  <a:pt x="212" y="516"/>
                  <a:pt x="114" y="436"/>
                </a:cubicBezTo>
                <a:lnTo>
                  <a:pt x="114" y="436"/>
                </a:lnTo>
                <a:cubicBezTo>
                  <a:pt x="15" y="356"/>
                  <a:pt x="0" y="211"/>
                  <a:pt x="80" y="113"/>
                </a:cubicBezTo>
                <a:lnTo>
                  <a:pt x="80" y="113"/>
                </a:lnTo>
                <a:cubicBezTo>
                  <a:pt x="160" y="15"/>
                  <a:pt x="305" y="0"/>
                  <a:pt x="403" y="80"/>
                </a:cubicBezTo>
                <a:lnTo>
                  <a:pt x="403" y="80"/>
                </a:lnTo>
                <a:cubicBezTo>
                  <a:pt x="502" y="160"/>
                  <a:pt x="517" y="304"/>
                  <a:pt x="437" y="403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20"/>
          <p:cNvSpPr>
            <a:spLocks noChangeArrowheads="1"/>
          </p:cNvSpPr>
          <p:nvPr/>
        </p:nvSpPr>
        <p:spPr bwMode="auto">
          <a:xfrm>
            <a:off x="10317921" y="7383391"/>
            <a:ext cx="599716" cy="599713"/>
          </a:xfrm>
          <a:custGeom>
            <a:avLst/>
            <a:gdLst>
              <a:gd name="T0" fmla="*/ 436 w 518"/>
              <a:gd name="T1" fmla="*/ 403 h 517"/>
              <a:gd name="T2" fmla="*/ 436 w 518"/>
              <a:gd name="T3" fmla="*/ 403 h 517"/>
              <a:gd name="T4" fmla="*/ 113 w 518"/>
              <a:gd name="T5" fmla="*/ 436 h 517"/>
              <a:gd name="T6" fmla="*/ 113 w 518"/>
              <a:gd name="T7" fmla="*/ 436 h 517"/>
              <a:gd name="T8" fmla="*/ 80 w 518"/>
              <a:gd name="T9" fmla="*/ 113 h 517"/>
              <a:gd name="T10" fmla="*/ 80 w 518"/>
              <a:gd name="T11" fmla="*/ 113 h 517"/>
              <a:gd name="T12" fmla="*/ 403 w 518"/>
              <a:gd name="T13" fmla="*/ 80 h 517"/>
              <a:gd name="T14" fmla="*/ 403 w 518"/>
              <a:gd name="T15" fmla="*/ 80 h 517"/>
              <a:gd name="T16" fmla="*/ 436 w 518"/>
              <a:gd name="T17" fmla="*/ 40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7">
                <a:moveTo>
                  <a:pt x="436" y="403"/>
                </a:moveTo>
                <a:lnTo>
                  <a:pt x="436" y="403"/>
                </a:lnTo>
                <a:cubicBezTo>
                  <a:pt x="357" y="501"/>
                  <a:pt x="212" y="516"/>
                  <a:pt x="113" y="436"/>
                </a:cubicBezTo>
                <a:lnTo>
                  <a:pt x="113" y="436"/>
                </a:lnTo>
                <a:cubicBezTo>
                  <a:pt x="15" y="356"/>
                  <a:pt x="0" y="211"/>
                  <a:pt x="80" y="113"/>
                </a:cubicBezTo>
                <a:lnTo>
                  <a:pt x="80" y="113"/>
                </a:lnTo>
                <a:cubicBezTo>
                  <a:pt x="160" y="14"/>
                  <a:pt x="305" y="0"/>
                  <a:pt x="403" y="80"/>
                </a:cubicBezTo>
                <a:lnTo>
                  <a:pt x="403" y="80"/>
                </a:lnTo>
                <a:cubicBezTo>
                  <a:pt x="502" y="159"/>
                  <a:pt x="517" y="304"/>
                  <a:pt x="436" y="403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21"/>
          <p:cNvSpPr>
            <a:spLocks noChangeArrowheads="1"/>
          </p:cNvSpPr>
          <p:nvPr/>
        </p:nvSpPr>
        <p:spPr bwMode="auto">
          <a:xfrm>
            <a:off x="11250809" y="7685810"/>
            <a:ext cx="369055" cy="174276"/>
          </a:xfrm>
          <a:custGeom>
            <a:avLst/>
            <a:gdLst>
              <a:gd name="T0" fmla="*/ 272 w 319"/>
              <a:gd name="T1" fmla="*/ 145 h 152"/>
              <a:gd name="T2" fmla="*/ 27 w 319"/>
              <a:gd name="T3" fmla="*/ 68 h 152"/>
              <a:gd name="T4" fmla="*/ 27 w 319"/>
              <a:gd name="T5" fmla="*/ 68 h 152"/>
              <a:gd name="T6" fmla="*/ 6 w 319"/>
              <a:gd name="T7" fmla="*/ 27 h 152"/>
              <a:gd name="T8" fmla="*/ 6 w 319"/>
              <a:gd name="T9" fmla="*/ 27 h 152"/>
              <a:gd name="T10" fmla="*/ 47 w 319"/>
              <a:gd name="T11" fmla="*/ 5 h 152"/>
              <a:gd name="T12" fmla="*/ 291 w 319"/>
              <a:gd name="T13" fmla="*/ 83 h 152"/>
              <a:gd name="T14" fmla="*/ 291 w 319"/>
              <a:gd name="T15" fmla="*/ 83 h 152"/>
              <a:gd name="T16" fmla="*/ 313 w 319"/>
              <a:gd name="T17" fmla="*/ 124 h 152"/>
              <a:gd name="T18" fmla="*/ 313 w 319"/>
              <a:gd name="T19" fmla="*/ 124 h 152"/>
              <a:gd name="T20" fmla="*/ 272 w 319"/>
              <a:gd name="T21" fmla="*/ 1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9" h="152">
                <a:moveTo>
                  <a:pt x="272" y="145"/>
                </a:moveTo>
                <a:lnTo>
                  <a:pt x="27" y="68"/>
                </a:lnTo>
                <a:lnTo>
                  <a:pt x="27" y="68"/>
                </a:lnTo>
                <a:cubicBezTo>
                  <a:pt x="10" y="63"/>
                  <a:pt x="0" y="44"/>
                  <a:pt x="6" y="27"/>
                </a:cubicBezTo>
                <a:lnTo>
                  <a:pt x="6" y="27"/>
                </a:lnTo>
                <a:cubicBezTo>
                  <a:pt x="11" y="9"/>
                  <a:pt x="29" y="0"/>
                  <a:pt x="47" y="5"/>
                </a:cubicBezTo>
                <a:lnTo>
                  <a:pt x="291" y="83"/>
                </a:lnTo>
                <a:lnTo>
                  <a:pt x="291" y="83"/>
                </a:lnTo>
                <a:cubicBezTo>
                  <a:pt x="309" y="89"/>
                  <a:pt x="318" y="107"/>
                  <a:pt x="313" y="124"/>
                </a:cubicBezTo>
                <a:lnTo>
                  <a:pt x="313" y="124"/>
                </a:lnTo>
                <a:cubicBezTo>
                  <a:pt x="308" y="141"/>
                  <a:pt x="289" y="151"/>
                  <a:pt x="272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22"/>
          <p:cNvSpPr>
            <a:spLocks noChangeArrowheads="1"/>
          </p:cNvSpPr>
          <p:nvPr/>
        </p:nvSpPr>
        <p:spPr bwMode="auto">
          <a:xfrm>
            <a:off x="10194902" y="8008734"/>
            <a:ext cx="5920257" cy="4023722"/>
          </a:xfrm>
          <a:custGeom>
            <a:avLst/>
            <a:gdLst>
              <a:gd name="T0" fmla="*/ 566 w 5094"/>
              <a:gd name="T1" fmla="*/ 965 h 3461"/>
              <a:gd name="T2" fmla="*/ 509 w 5094"/>
              <a:gd name="T3" fmla="*/ 732 h 3461"/>
              <a:gd name="T4" fmla="*/ 742 w 5094"/>
              <a:gd name="T5" fmla="*/ 674 h 3461"/>
              <a:gd name="T6" fmla="*/ 800 w 5094"/>
              <a:gd name="T7" fmla="*/ 907 h 3461"/>
              <a:gd name="T8" fmla="*/ 2745 w 5094"/>
              <a:gd name="T9" fmla="*/ 2404 h 3461"/>
              <a:gd name="T10" fmla="*/ 2859 w 5094"/>
              <a:gd name="T11" fmla="*/ 2689 h 3461"/>
              <a:gd name="T12" fmla="*/ 2864 w 5094"/>
              <a:gd name="T13" fmla="*/ 2767 h 3461"/>
              <a:gd name="T14" fmla="*/ 2866 w 5094"/>
              <a:gd name="T15" fmla="*/ 2779 h 3461"/>
              <a:gd name="T16" fmla="*/ 3037 w 5094"/>
              <a:gd name="T17" fmla="*/ 2797 h 3461"/>
              <a:gd name="T18" fmla="*/ 3258 w 5094"/>
              <a:gd name="T19" fmla="*/ 2930 h 3461"/>
              <a:gd name="T20" fmla="*/ 3263 w 5094"/>
              <a:gd name="T21" fmla="*/ 3007 h 3461"/>
              <a:gd name="T22" fmla="*/ 3436 w 5094"/>
              <a:gd name="T23" fmla="*/ 3037 h 3461"/>
              <a:gd name="T24" fmla="*/ 3642 w 5094"/>
              <a:gd name="T25" fmla="*/ 2946 h 3461"/>
              <a:gd name="T26" fmla="*/ 3745 w 5094"/>
              <a:gd name="T27" fmla="*/ 3271 h 3461"/>
              <a:gd name="T28" fmla="*/ 3751 w 5094"/>
              <a:gd name="T29" fmla="*/ 3365 h 3461"/>
              <a:gd name="T30" fmla="*/ 3763 w 5094"/>
              <a:gd name="T31" fmla="*/ 3404 h 3461"/>
              <a:gd name="T32" fmla="*/ 3962 w 5094"/>
              <a:gd name="T33" fmla="*/ 3402 h 3461"/>
              <a:gd name="T34" fmla="*/ 4415 w 5094"/>
              <a:gd name="T35" fmla="*/ 3412 h 3461"/>
              <a:gd name="T36" fmla="*/ 4816 w 5094"/>
              <a:gd name="T37" fmla="*/ 3424 h 3461"/>
              <a:gd name="T38" fmla="*/ 4953 w 5094"/>
              <a:gd name="T39" fmla="*/ 3427 h 3461"/>
              <a:gd name="T40" fmla="*/ 4980 w 5094"/>
              <a:gd name="T41" fmla="*/ 3151 h 3461"/>
              <a:gd name="T42" fmla="*/ 4302 w 5094"/>
              <a:gd name="T43" fmla="*/ 2510 h 3461"/>
              <a:gd name="T44" fmla="*/ 2435 w 5094"/>
              <a:gd name="T45" fmla="*/ 1383 h 3461"/>
              <a:gd name="T46" fmla="*/ 1748 w 5094"/>
              <a:gd name="T47" fmla="*/ 968 h 3461"/>
              <a:gd name="T48" fmla="*/ 1865 w 5094"/>
              <a:gd name="T49" fmla="*/ 724 h 3461"/>
              <a:gd name="T50" fmla="*/ 1849 w 5094"/>
              <a:gd name="T51" fmla="*/ 622 h 3461"/>
              <a:gd name="T52" fmla="*/ 1695 w 5094"/>
              <a:gd name="T53" fmla="*/ 499 h 3461"/>
              <a:gd name="T54" fmla="*/ 1348 w 5094"/>
              <a:gd name="T55" fmla="*/ 263 h 3461"/>
              <a:gd name="T56" fmla="*/ 841 w 5094"/>
              <a:gd name="T57" fmla="*/ 13 h 3461"/>
              <a:gd name="T58" fmla="*/ 743 w 5094"/>
              <a:gd name="T59" fmla="*/ 47 h 3461"/>
              <a:gd name="T60" fmla="*/ 310 w 5094"/>
              <a:gd name="T61" fmla="*/ 686 h 3461"/>
              <a:gd name="T62" fmla="*/ 16 w 5094"/>
              <a:gd name="T63" fmla="*/ 1252 h 3461"/>
              <a:gd name="T64" fmla="*/ 31 w 5094"/>
              <a:gd name="T65" fmla="*/ 1352 h 3461"/>
              <a:gd name="T66" fmla="*/ 495 w 5094"/>
              <a:gd name="T67" fmla="*/ 1699 h 3461"/>
              <a:gd name="T68" fmla="*/ 858 w 5094"/>
              <a:gd name="T69" fmla="*/ 1888 h 3461"/>
              <a:gd name="T70" fmla="*/ 1042 w 5094"/>
              <a:gd name="T71" fmla="*/ 1963 h 3461"/>
              <a:gd name="T72" fmla="*/ 1138 w 5094"/>
              <a:gd name="T73" fmla="*/ 1929 h 3461"/>
              <a:gd name="T74" fmla="*/ 2067 w 5094"/>
              <a:gd name="T75" fmla="*/ 1994 h 3461"/>
              <a:gd name="T76" fmla="*/ 2284 w 5094"/>
              <a:gd name="T77" fmla="*/ 2480 h 3461"/>
              <a:gd name="T78" fmla="*/ 2408 w 5094"/>
              <a:gd name="T79" fmla="*/ 2554 h 3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4" h="3461">
                <a:moveTo>
                  <a:pt x="566" y="965"/>
                </a:moveTo>
                <a:lnTo>
                  <a:pt x="566" y="965"/>
                </a:lnTo>
                <a:cubicBezTo>
                  <a:pt x="486" y="916"/>
                  <a:pt x="461" y="812"/>
                  <a:pt x="509" y="732"/>
                </a:cubicBezTo>
                <a:lnTo>
                  <a:pt x="509" y="732"/>
                </a:lnTo>
                <a:cubicBezTo>
                  <a:pt x="558" y="652"/>
                  <a:pt x="662" y="626"/>
                  <a:pt x="742" y="674"/>
                </a:cubicBezTo>
                <a:lnTo>
                  <a:pt x="742" y="674"/>
                </a:lnTo>
                <a:cubicBezTo>
                  <a:pt x="822" y="723"/>
                  <a:pt x="848" y="827"/>
                  <a:pt x="800" y="907"/>
                </a:cubicBezTo>
                <a:lnTo>
                  <a:pt x="800" y="907"/>
                </a:lnTo>
                <a:cubicBezTo>
                  <a:pt x="751" y="987"/>
                  <a:pt x="647" y="1014"/>
                  <a:pt x="566" y="965"/>
                </a:cubicBezTo>
                <a:close/>
                <a:moveTo>
                  <a:pt x="2745" y="2404"/>
                </a:moveTo>
                <a:lnTo>
                  <a:pt x="2845" y="2464"/>
                </a:lnTo>
                <a:lnTo>
                  <a:pt x="2859" y="2689"/>
                </a:lnTo>
                <a:lnTo>
                  <a:pt x="2864" y="2767"/>
                </a:lnTo>
                <a:lnTo>
                  <a:pt x="2864" y="2767"/>
                </a:lnTo>
                <a:cubicBezTo>
                  <a:pt x="2865" y="2771"/>
                  <a:pt x="2865" y="2775"/>
                  <a:pt x="2866" y="2779"/>
                </a:cubicBezTo>
                <a:lnTo>
                  <a:pt x="2866" y="2779"/>
                </a:lnTo>
                <a:cubicBezTo>
                  <a:pt x="2876" y="2822"/>
                  <a:pt x="2924" y="2848"/>
                  <a:pt x="2967" y="2829"/>
                </a:cubicBezTo>
                <a:lnTo>
                  <a:pt x="3037" y="2797"/>
                </a:lnTo>
                <a:lnTo>
                  <a:pt x="3243" y="2705"/>
                </a:lnTo>
                <a:lnTo>
                  <a:pt x="3258" y="2930"/>
                </a:lnTo>
                <a:lnTo>
                  <a:pt x="3263" y="3007"/>
                </a:lnTo>
                <a:lnTo>
                  <a:pt x="3263" y="3007"/>
                </a:lnTo>
                <a:cubicBezTo>
                  <a:pt x="3266" y="3058"/>
                  <a:pt x="3318" y="3090"/>
                  <a:pt x="3365" y="3069"/>
                </a:cubicBezTo>
                <a:lnTo>
                  <a:pt x="3436" y="3037"/>
                </a:lnTo>
                <a:lnTo>
                  <a:pt x="3436" y="3037"/>
                </a:lnTo>
                <a:lnTo>
                  <a:pt x="3642" y="2946"/>
                </a:lnTo>
                <a:lnTo>
                  <a:pt x="3727" y="2998"/>
                </a:lnTo>
                <a:lnTo>
                  <a:pt x="3745" y="3271"/>
                </a:lnTo>
                <a:lnTo>
                  <a:pt x="3751" y="3365"/>
                </a:lnTo>
                <a:lnTo>
                  <a:pt x="3751" y="3365"/>
                </a:lnTo>
                <a:cubicBezTo>
                  <a:pt x="3752" y="3379"/>
                  <a:pt x="3756" y="3392"/>
                  <a:pt x="3763" y="3404"/>
                </a:cubicBezTo>
                <a:lnTo>
                  <a:pt x="3763" y="3404"/>
                </a:lnTo>
                <a:cubicBezTo>
                  <a:pt x="3784" y="3441"/>
                  <a:pt x="3832" y="3460"/>
                  <a:pt x="3876" y="3440"/>
                </a:cubicBezTo>
                <a:lnTo>
                  <a:pt x="3962" y="3402"/>
                </a:lnTo>
                <a:lnTo>
                  <a:pt x="4212" y="3290"/>
                </a:lnTo>
                <a:lnTo>
                  <a:pt x="4415" y="3412"/>
                </a:lnTo>
                <a:lnTo>
                  <a:pt x="4415" y="3412"/>
                </a:lnTo>
                <a:lnTo>
                  <a:pt x="4816" y="3424"/>
                </a:lnTo>
                <a:lnTo>
                  <a:pt x="4953" y="3427"/>
                </a:lnTo>
                <a:lnTo>
                  <a:pt x="4953" y="3427"/>
                </a:lnTo>
                <a:cubicBezTo>
                  <a:pt x="5043" y="3430"/>
                  <a:pt x="5093" y="3349"/>
                  <a:pt x="5048" y="3270"/>
                </a:cubicBezTo>
                <a:lnTo>
                  <a:pt x="4980" y="3151"/>
                </a:lnTo>
                <a:lnTo>
                  <a:pt x="4784" y="2801"/>
                </a:lnTo>
                <a:lnTo>
                  <a:pt x="4302" y="2510"/>
                </a:lnTo>
                <a:lnTo>
                  <a:pt x="3368" y="1947"/>
                </a:lnTo>
                <a:lnTo>
                  <a:pt x="2435" y="1383"/>
                </a:lnTo>
                <a:lnTo>
                  <a:pt x="1748" y="968"/>
                </a:lnTo>
                <a:lnTo>
                  <a:pt x="1748" y="968"/>
                </a:lnTo>
                <a:cubicBezTo>
                  <a:pt x="1791" y="883"/>
                  <a:pt x="1830" y="801"/>
                  <a:pt x="1865" y="724"/>
                </a:cubicBezTo>
                <a:lnTo>
                  <a:pt x="1865" y="724"/>
                </a:lnTo>
                <a:cubicBezTo>
                  <a:pt x="1882" y="686"/>
                  <a:pt x="1875" y="645"/>
                  <a:pt x="1849" y="622"/>
                </a:cubicBezTo>
                <a:lnTo>
                  <a:pt x="1849" y="622"/>
                </a:lnTo>
                <a:cubicBezTo>
                  <a:pt x="1801" y="581"/>
                  <a:pt x="1750" y="540"/>
                  <a:pt x="1695" y="499"/>
                </a:cubicBezTo>
                <a:lnTo>
                  <a:pt x="1695" y="499"/>
                </a:lnTo>
                <a:cubicBezTo>
                  <a:pt x="1592" y="419"/>
                  <a:pt x="1477" y="340"/>
                  <a:pt x="1348" y="263"/>
                </a:cubicBezTo>
                <a:lnTo>
                  <a:pt x="1348" y="263"/>
                </a:lnTo>
                <a:cubicBezTo>
                  <a:pt x="1169" y="157"/>
                  <a:pt x="997" y="75"/>
                  <a:pt x="841" y="13"/>
                </a:cubicBezTo>
                <a:lnTo>
                  <a:pt x="841" y="13"/>
                </a:lnTo>
                <a:cubicBezTo>
                  <a:pt x="809" y="0"/>
                  <a:pt x="769" y="14"/>
                  <a:pt x="743" y="47"/>
                </a:cubicBezTo>
                <a:lnTo>
                  <a:pt x="743" y="47"/>
                </a:lnTo>
                <a:cubicBezTo>
                  <a:pt x="605" y="225"/>
                  <a:pt x="456" y="437"/>
                  <a:pt x="310" y="686"/>
                </a:cubicBezTo>
                <a:lnTo>
                  <a:pt x="310" y="686"/>
                </a:lnTo>
                <a:cubicBezTo>
                  <a:pt x="192" y="887"/>
                  <a:pt x="95" y="1078"/>
                  <a:pt x="16" y="1252"/>
                </a:cubicBezTo>
                <a:lnTo>
                  <a:pt x="16" y="1252"/>
                </a:lnTo>
                <a:cubicBezTo>
                  <a:pt x="0" y="1288"/>
                  <a:pt x="5" y="1329"/>
                  <a:pt x="31" y="1352"/>
                </a:cubicBezTo>
                <a:lnTo>
                  <a:pt x="31" y="1352"/>
                </a:lnTo>
                <a:cubicBezTo>
                  <a:pt x="156" y="1465"/>
                  <a:pt x="310" y="1585"/>
                  <a:pt x="495" y="1699"/>
                </a:cubicBezTo>
                <a:lnTo>
                  <a:pt x="495" y="1699"/>
                </a:lnTo>
                <a:cubicBezTo>
                  <a:pt x="621" y="1775"/>
                  <a:pt x="743" y="1838"/>
                  <a:pt x="858" y="1888"/>
                </a:cubicBezTo>
                <a:lnTo>
                  <a:pt x="858" y="1888"/>
                </a:lnTo>
                <a:cubicBezTo>
                  <a:pt x="921" y="1916"/>
                  <a:pt x="983" y="1941"/>
                  <a:pt x="1042" y="1963"/>
                </a:cubicBezTo>
                <a:lnTo>
                  <a:pt x="1042" y="1963"/>
                </a:lnTo>
                <a:cubicBezTo>
                  <a:pt x="1074" y="1974"/>
                  <a:pt x="1113" y="1961"/>
                  <a:pt x="1138" y="1929"/>
                </a:cubicBezTo>
                <a:lnTo>
                  <a:pt x="1138" y="1929"/>
                </a:lnTo>
                <a:cubicBezTo>
                  <a:pt x="1218" y="1826"/>
                  <a:pt x="1302" y="1711"/>
                  <a:pt x="1388" y="1584"/>
                </a:cubicBezTo>
                <a:lnTo>
                  <a:pt x="2067" y="1994"/>
                </a:lnTo>
                <a:lnTo>
                  <a:pt x="2260" y="2111"/>
                </a:lnTo>
                <a:lnTo>
                  <a:pt x="2284" y="2480"/>
                </a:lnTo>
                <a:lnTo>
                  <a:pt x="2284" y="2480"/>
                </a:lnTo>
                <a:cubicBezTo>
                  <a:pt x="2288" y="2541"/>
                  <a:pt x="2352" y="2580"/>
                  <a:pt x="2408" y="2554"/>
                </a:cubicBezTo>
                <a:lnTo>
                  <a:pt x="2745" y="24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23"/>
          <p:cNvSpPr>
            <a:spLocks noChangeArrowheads="1"/>
          </p:cNvSpPr>
          <p:nvPr/>
        </p:nvSpPr>
        <p:spPr bwMode="auto">
          <a:xfrm>
            <a:off x="10733109" y="8736593"/>
            <a:ext cx="451067" cy="451067"/>
          </a:xfrm>
          <a:custGeom>
            <a:avLst/>
            <a:gdLst>
              <a:gd name="T0" fmla="*/ 105 w 388"/>
              <a:gd name="T1" fmla="*/ 339 h 389"/>
              <a:gd name="T2" fmla="*/ 105 w 388"/>
              <a:gd name="T3" fmla="*/ 339 h 389"/>
              <a:gd name="T4" fmla="*/ 48 w 388"/>
              <a:gd name="T5" fmla="*/ 106 h 389"/>
              <a:gd name="T6" fmla="*/ 48 w 388"/>
              <a:gd name="T7" fmla="*/ 106 h 389"/>
              <a:gd name="T8" fmla="*/ 281 w 388"/>
              <a:gd name="T9" fmla="*/ 48 h 389"/>
              <a:gd name="T10" fmla="*/ 281 w 388"/>
              <a:gd name="T11" fmla="*/ 48 h 389"/>
              <a:gd name="T12" fmla="*/ 339 w 388"/>
              <a:gd name="T13" fmla="*/ 281 h 389"/>
              <a:gd name="T14" fmla="*/ 339 w 388"/>
              <a:gd name="T15" fmla="*/ 281 h 389"/>
              <a:gd name="T16" fmla="*/ 105 w 388"/>
              <a:gd name="T17" fmla="*/ 33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9">
                <a:moveTo>
                  <a:pt x="105" y="339"/>
                </a:moveTo>
                <a:lnTo>
                  <a:pt x="105" y="339"/>
                </a:lnTo>
                <a:cubicBezTo>
                  <a:pt x="25" y="290"/>
                  <a:pt x="0" y="186"/>
                  <a:pt x="48" y="106"/>
                </a:cubicBezTo>
                <a:lnTo>
                  <a:pt x="48" y="106"/>
                </a:lnTo>
                <a:cubicBezTo>
                  <a:pt x="97" y="26"/>
                  <a:pt x="201" y="0"/>
                  <a:pt x="281" y="48"/>
                </a:cubicBezTo>
                <a:lnTo>
                  <a:pt x="281" y="48"/>
                </a:lnTo>
                <a:cubicBezTo>
                  <a:pt x="361" y="97"/>
                  <a:pt x="387" y="201"/>
                  <a:pt x="339" y="281"/>
                </a:cubicBezTo>
                <a:lnTo>
                  <a:pt x="339" y="281"/>
                </a:lnTo>
                <a:cubicBezTo>
                  <a:pt x="290" y="361"/>
                  <a:pt x="186" y="388"/>
                  <a:pt x="105" y="339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25"/>
          <p:cNvSpPr>
            <a:spLocks noChangeArrowheads="1"/>
          </p:cNvSpPr>
          <p:nvPr/>
        </p:nvSpPr>
        <p:spPr bwMode="auto">
          <a:xfrm>
            <a:off x="10097515" y="8275274"/>
            <a:ext cx="609964" cy="609964"/>
          </a:xfrm>
          <a:custGeom>
            <a:avLst/>
            <a:gdLst>
              <a:gd name="T0" fmla="*/ 382 w 526"/>
              <a:gd name="T1" fmla="*/ 459 h 526"/>
              <a:gd name="T2" fmla="*/ 382 w 526"/>
              <a:gd name="T3" fmla="*/ 459 h 526"/>
              <a:gd name="T4" fmla="*/ 66 w 526"/>
              <a:gd name="T5" fmla="*/ 381 h 526"/>
              <a:gd name="T6" fmla="*/ 66 w 526"/>
              <a:gd name="T7" fmla="*/ 381 h 526"/>
              <a:gd name="T8" fmla="*/ 144 w 526"/>
              <a:gd name="T9" fmla="*/ 66 h 526"/>
              <a:gd name="T10" fmla="*/ 144 w 526"/>
              <a:gd name="T11" fmla="*/ 66 h 526"/>
              <a:gd name="T12" fmla="*/ 460 w 526"/>
              <a:gd name="T13" fmla="*/ 144 h 526"/>
              <a:gd name="T14" fmla="*/ 460 w 526"/>
              <a:gd name="T15" fmla="*/ 144 h 526"/>
              <a:gd name="T16" fmla="*/ 382 w 526"/>
              <a:gd name="T17" fmla="*/ 459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" h="526">
                <a:moveTo>
                  <a:pt x="382" y="459"/>
                </a:moveTo>
                <a:lnTo>
                  <a:pt x="382" y="459"/>
                </a:lnTo>
                <a:cubicBezTo>
                  <a:pt x="273" y="525"/>
                  <a:pt x="132" y="490"/>
                  <a:pt x="66" y="381"/>
                </a:cubicBezTo>
                <a:lnTo>
                  <a:pt x="66" y="381"/>
                </a:lnTo>
                <a:cubicBezTo>
                  <a:pt x="0" y="272"/>
                  <a:pt x="36" y="132"/>
                  <a:pt x="144" y="66"/>
                </a:cubicBezTo>
                <a:lnTo>
                  <a:pt x="144" y="66"/>
                </a:lnTo>
                <a:cubicBezTo>
                  <a:pt x="253" y="0"/>
                  <a:pt x="394" y="35"/>
                  <a:pt x="460" y="144"/>
                </a:cubicBezTo>
                <a:lnTo>
                  <a:pt x="460" y="144"/>
                </a:lnTo>
                <a:cubicBezTo>
                  <a:pt x="525" y="253"/>
                  <a:pt x="490" y="393"/>
                  <a:pt x="382" y="459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6"/>
          <p:cNvSpPr>
            <a:spLocks noChangeArrowheads="1"/>
          </p:cNvSpPr>
          <p:nvPr/>
        </p:nvSpPr>
        <p:spPr bwMode="auto">
          <a:xfrm>
            <a:off x="9682326" y="8213765"/>
            <a:ext cx="609967" cy="609964"/>
          </a:xfrm>
          <a:custGeom>
            <a:avLst/>
            <a:gdLst>
              <a:gd name="T0" fmla="*/ 381 w 525"/>
              <a:gd name="T1" fmla="*/ 460 h 526"/>
              <a:gd name="T2" fmla="*/ 381 w 525"/>
              <a:gd name="T3" fmla="*/ 460 h 526"/>
              <a:gd name="T4" fmla="*/ 65 w 525"/>
              <a:gd name="T5" fmla="*/ 381 h 526"/>
              <a:gd name="T6" fmla="*/ 65 w 525"/>
              <a:gd name="T7" fmla="*/ 381 h 526"/>
              <a:gd name="T8" fmla="*/ 144 w 525"/>
              <a:gd name="T9" fmla="*/ 66 h 526"/>
              <a:gd name="T10" fmla="*/ 144 w 525"/>
              <a:gd name="T11" fmla="*/ 66 h 526"/>
              <a:gd name="T12" fmla="*/ 459 w 525"/>
              <a:gd name="T13" fmla="*/ 144 h 526"/>
              <a:gd name="T14" fmla="*/ 459 w 525"/>
              <a:gd name="T15" fmla="*/ 144 h 526"/>
              <a:gd name="T16" fmla="*/ 381 w 525"/>
              <a:gd name="T17" fmla="*/ 46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526">
                <a:moveTo>
                  <a:pt x="381" y="460"/>
                </a:moveTo>
                <a:lnTo>
                  <a:pt x="381" y="460"/>
                </a:lnTo>
                <a:cubicBezTo>
                  <a:pt x="272" y="525"/>
                  <a:pt x="131" y="490"/>
                  <a:pt x="65" y="381"/>
                </a:cubicBezTo>
                <a:lnTo>
                  <a:pt x="65" y="381"/>
                </a:lnTo>
                <a:cubicBezTo>
                  <a:pt x="0" y="273"/>
                  <a:pt x="35" y="132"/>
                  <a:pt x="144" y="66"/>
                </a:cubicBezTo>
                <a:lnTo>
                  <a:pt x="144" y="66"/>
                </a:lnTo>
                <a:cubicBezTo>
                  <a:pt x="252" y="0"/>
                  <a:pt x="393" y="36"/>
                  <a:pt x="459" y="144"/>
                </a:cubicBezTo>
                <a:lnTo>
                  <a:pt x="459" y="144"/>
                </a:lnTo>
                <a:cubicBezTo>
                  <a:pt x="524" y="253"/>
                  <a:pt x="489" y="394"/>
                  <a:pt x="381" y="46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7"/>
          <p:cNvSpPr>
            <a:spLocks noChangeArrowheads="1"/>
          </p:cNvSpPr>
          <p:nvPr/>
        </p:nvSpPr>
        <p:spPr bwMode="auto">
          <a:xfrm>
            <a:off x="10591657" y="8715578"/>
            <a:ext cx="322921" cy="266540"/>
          </a:xfrm>
          <a:custGeom>
            <a:avLst/>
            <a:gdLst>
              <a:gd name="T0" fmla="*/ 221 w 279"/>
              <a:gd name="T1" fmla="*/ 218 h 230"/>
              <a:gd name="T2" fmla="*/ 18 w 279"/>
              <a:gd name="T3" fmla="*/ 62 h 230"/>
              <a:gd name="T4" fmla="*/ 18 w 279"/>
              <a:gd name="T5" fmla="*/ 62 h 230"/>
              <a:gd name="T6" fmla="*/ 11 w 279"/>
              <a:gd name="T7" fmla="*/ 17 h 230"/>
              <a:gd name="T8" fmla="*/ 11 w 279"/>
              <a:gd name="T9" fmla="*/ 17 h 230"/>
              <a:gd name="T10" fmla="*/ 58 w 279"/>
              <a:gd name="T11" fmla="*/ 10 h 230"/>
              <a:gd name="T12" fmla="*/ 261 w 279"/>
              <a:gd name="T13" fmla="*/ 166 h 230"/>
              <a:gd name="T14" fmla="*/ 261 w 279"/>
              <a:gd name="T15" fmla="*/ 166 h 230"/>
              <a:gd name="T16" fmla="*/ 267 w 279"/>
              <a:gd name="T17" fmla="*/ 212 h 230"/>
              <a:gd name="T18" fmla="*/ 267 w 279"/>
              <a:gd name="T19" fmla="*/ 212 h 230"/>
              <a:gd name="T20" fmla="*/ 221 w 279"/>
              <a:gd name="T21" fmla="*/ 21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" h="230">
                <a:moveTo>
                  <a:pt x="221" y="218"/>
                </a:moveTo>
                <a:lnTo>
                  <a:pt x="18" y="62"/>
                </a:lnTo>
                <a:lnTo>
                  <a:pt x="18" y="62"/>
                </a:lnTo>
                <a:cubicBezTo>
                  <a:pt x="3" y="52"/>
                  <a:pt x="0" y="31"/>
                  <a:pt x="11" y="17"/>
                </a:cubicBezTo>
                <a:lnTo>
                  <a:pt x="11" y="17"/>
                </a:lnTo>
                <a:cubicBezTo>
                  <a:pt x="22" y="2"/>
                  <a:pt x="43" y="0"/>
                  <a:pt x="58" y="10"/>
                </a:cubicBezTo>
                <a:lnTo>
                  <a:pt x="261" y="166"/>
                </a:lnTo>
                <a:lnTo>
                  <a:pt x="261" y="166"/>
                </a:lnTo>
                <a:cubicBezTo>
                  <a:pt x="276" y="177"/>
                  <a:pt x="278" y="198"/>
                  <a:pt x="267" y="212"/>
                </a:cubicBezTo>
                <a:lnTo>
                  <a:pt x="267" y="212"/>
                </a:lnTo>
                <a:cubicBezTo>
                  <a:pt x="257" y="226"/>
                  <a:pt x="236" y="229"/>
                  <a:pt x="221" y="2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8"/>
          <p:cNvSpPr>
            <a:spLocks noChangeArrowheads="1"/>
          </p:cNvSpPr>
          <p:nvPr/>
        </p:nvSpPr>
        <p:spPr bwMode="auto">
          <a:xfrm>
            <a:off x="18124458" y="2114108"/>
            <a:ext cx="814995" cy="1230183"/>
          </a:xfrm>
          <a:custGeom>
            <a:avLst/>
            <a:gdLst>
              <a:gd name="T0" fmla="*/ 631 w 701"/>
              <a:gd name="T1" fmla="*/ 951 h 1058"/>
              <a:gd name="T2" fmla="*/ 631 w 701"/>
              <a:gd name="T3" fmla="*/ 951 h 1058"/>
              <a:gd name="T4" fmla="*/ 595 w 701"/>
              <a:gd name="T5" fmla="*/ 988 h 1058"/>
              <a:gd name="T6" fmla="*/ 106 w 701"/>
              <a:gd name="T7" fmla="*/ 988 h 1058"/>
              <a:gd name="T8" fmla="*/ 106 w 701"/>
              <a:gd name="T9" fmla="*/ 988 h 1058"/>
              <a:gd name="T10" fmla="*/ 68 w 701"/>
              <a:gd name="T11" fmla="*/ 951 h 1058"/>
              <a:gd name="T12" fmla="*/ 68 w 701"/>
              <a:gd name="T13" fmla="*/ 105 h 1058"/>
              <a:gd name="T14" fmla="*/ 68 w 701"/>
              <a:gd name="T15" fmla="*/ 105 h 1058"/>
              <a:gd name="T16" fmla="*/ 106 w 701"/>
              <a:gd name="T17" fmla="*/ 68 h 1058"/>
              <a:gd name="T18" fmla="*/ 595 w 701"/>
              <a:gd name="T19" fmla="*/ 68 h 1058"/>
              <a:gd name="T20" fmla="*/ 595 w 701"/>
              <a:gd name="T21" fmla="*/ 68 h 1058"/>
              <a:gd name="T22" fmla="*/ 631 w 701"/>
              <a:gd name="T23" fmla="*/ 105 h 1058"/>
              <a:gd name="T24" fmla="*/ 631 w 701"/>
              <a:gd name="T25" fmla="*/ 951 h 1058"/>
              <a:gd name="T26" fmla="*/ 595 w 701"/>
              <a:gd name="T27" fmla="*/ 0 h 1058"/>
              <a:gd name="T28" fmla="*/ 106 w 701"/>
              <a:gd name="T29" fmla="*/ 0 h 1058"/>
              <a:gd name="T30" fmla="*/ 106 w 701"/>
              <a:gd name="T31" fmla="*/ 0 h 1058"/>
              <a:gd name="T32" fmla="*/ 0 w 701"/>
              <a:gd name="T33" fmla="*/ 105 h 1058"/>
              <a:gd name="T34" fmla="*/ 0 w 701"/>
              <a:gd name="T35" fmla="*/ 951 h 1058"/>
              <a:gd name="T36" fmla="*/ 0 w 701"/>
              <a:gd name="T37" fmla="*/ 951 h 1058"/>
              <a:gd name="T38" fmla="*/ 106 w 701"/>
              <a:gd name="T39" fmla="*/ 1057 h 1058"/>
              <a:gd name="T40" fmla="*/ 595 w 701"/>
              <a:gd name="T41" fmla="*/ 1057 h 1058"/>
              <a:gd name="T42" fmla="*/ 595 w 701"/>
              <a:gd name="T43" fmla="*/ 1057 h 1058"/>
              <a:gd name="T44" fmla="*/ 700 w 701"/>
              <a:gd name="T45" fmla="*/ 951 h 1058"/>
              <a:gd name="T46" fmla="*/ 700 w 701"/>
              <a:gd name="T47" fmla="*/ 105 h 1058"/>
              <a:gd name="T48" fmla="*/ 700 w 701"/>
              <a:gd name="T49" fmla="*/ 105 h 1058"/>
              <a:gd name="T50" fmla="*/ 595 w 701"/>
              <a:gd name="T51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1" h="1058">
                <a:moveTo>
                  <a:pt x="631" y="951"/>
                </a:moveTo>
                <a:lnTo>
                  <a:pt x="631" y="951"/>
                </a:lnTo>
                <a:cubicBezTo>
                  <a:pt x="631" y="971"/>
                  <a:pt x="615" y="988"/>
                  <a:pt x="595" y="988"/>
                </a:cubicBezTo>
                <a:lnTo>
                  <a:pt x="106" y="988"/>
                </a:lnTo>
                <a:lnTo>
                  <a:pt x="106" y="988"/>
                </a:lnTo>
                <a:cubicBezTo>
                  <a:pt x="85" y="988"/>
                  <a:pt x="68" y="971"/>
                  <a:pt x="68" y="951"/>
                </a:cubicBezTo>
                <a:lnTo>
                  <a:pt x="68" y="105"/>
                </a:lnTo>
                <a:lnTo>
                  <a:pt x="68" y="105"/>
                </a:lnTo>
                <a:cubicBezTo>
                  <a:pt x="68" y="85"/>
                  <a:pt x="85" y="68"/>
                  <a:pt x="106" y="68"/>
                </a:cubicBezTo>
                <a:lnTo>
                  <a:pt x="595" y="68"/>
                </a:lnTo>
                <a:lnTo>
                  <a:pt x="595" y="68"/>
                </a:lnTo>
                <a:cubicBezTo>
                  <a:pt x="615" y="68"/>
                  <a:pt x="631" y="85"/>
                  <a:pt x="631" y="105"/>
                </a:cubicBezTo>
                <a:lnTo>
                  <a:pt x="631" y="951"/>
                </a:lnTo>
                <a:close/>
                <a:moveTo>
                  <a:pt x="595" y="0"/>
                </a:moveTo>
                <a:lnTo>
                  <a:pt x="106" y="0"/>
                </a:lnTo>
                <a:lnTo>
                  <a:pt x="106" y="0"/>
                </a:lnTo>
                <a:cubicBezTo>
                  <a:pt x="47" y="0"/>
                  <a:pt x="0" y="47"/>
                  <a:pt x="0" y="105"/>
                </a:cubicBezTo>
                <a:lnTo>
                  <a:pt x="0" y="951"/>
                </a:lnTo>
                <a:lnTo>
                  <a:pt x="0" y="951"/>
                </a:lnTo>
                <a:cubicBezTo>
                  <a:pt x="0" y="1009"/>
                  <a:pt x="47" y="1057"/>
                  <a:pt x="106" y="1057"/>
                </a:cubicBezTo>
                <a:lnTo>
                  <a:pt x="595" y="1057"/>
                </a:lnTo>
                <a:lnTo>
                  <a:pt x="595" y="1057"/>
                </a:lnTo>
                <a:cubicBezTo>
                  <a:pt x="653" y="1057"/>
                  <a:pt x="700" y="1009"/>
                  <a:pt x="700" y="951"/>
                </a:cubicBezTo>
                <a:lnTo>
                  <a:pt x="700" y="105"/>
                </a:lnTo>
                <a:lnTo>
                  <a:pt x="700" y="105"/>
                </a:lnTo>
                <a:cubicBezTo>
                  <a:pt x="700" y="47"/>
                  <a:pt x="653" y="0"/>
                  <a:pt x="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9"/>
          <p:cNvSpPr>
            <a:spLocks noChangeArrowheads="1"/>
          </p:cNvSpPr>
          <p:nvPr/>
        </p:nvSpPr>
        <p:spPr bwMode="auto">
          <a:xfrm>
            <a:off x="18652410" y="3113630"/>
            <a:ext cx="92264" cy="92264"/>
          </a:xfrm>
          <a:custGeom>
            <a:avLst/>
            <a:gdLst>
              <a:gd name="T0" fmla="*/ 39 w 80"/>
              <a:gd name="T1" fmla="*/ 0 h 80"/>
              <a:gd name="T2" fmla="*/ 39 w 80"/>
              <a:gd name="T3" fmla="*/ 0 h 80"/>
              <a:gd name="T4" fmla="*/ 0 w 80"/>
              <a:gd name="T5" fmla="*/ 40 h 80"/>
              <a:gd name="T6" fmla="*/ 0 w 80"/>
              <a:gd name="T7" fmla="*/ 40 h 80"/>
              <a:gd name="T8" fmla="*/ 39 w 80"/>
              <a:gd name="T9" fmla="*/ 79 h 80"/>
              <a:gd name="T10" fmla="*/ 39 w 80"/>
              <a:gd name="T11" fmla="*/ 79 h 80"/>
              <a:gd name="T12" fmla="*/ 79 w 80"/>
              <a:gd name="T13" fmla="*/ 40 h 80"/>
              <a:gd name="T14" fmla="*/ 79 w 80"/>
              <a:gd name="T15" fmla="*/ 40 h 80"/>
              <a:gd name="T16" fmla="*/ 39 w 80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7" y="79"/>
                  <a:pt x="39" y="79"/>
                </a:cubicBezTo>
                <a:lnTo>
                  <a:pt x="39" y="79"/>
                </a:lnTo>
                <a:cubicBezTo>
                  <a:pt x="61" y="79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30"/>
          <p:cNvSpPr>
            <a:spLocks noChangeArrowheads="1"/>
          </p:cNvSpPr>
          <p:nvPr/>
        </p:nvSpPr>
        <p:spPr bwMode="auto">
          <a:xfrm>
            <a:off x="18314110" y="3118757"/>
            <a:ext cx="297294" cy="82012"/>
          </a:xfrm>
          <a:custGeom>
            <a:avLst/>
            <a:gdLst>
              <a:gd name="T0" fmla="*/ 222 w 257"/>
              <a:gd name="T1" fmla="*/ 0 h 71"/>
              <a:gd name="T2" fmla="*/ 35 w 257"/>
              <a:gd name="T3" fmla="*/ 0 h 71"/>
              <a:gd name="T4" fmla="*/ 35 w 257"/>
              <a:gd name="T5" fmla="*/ 0 h 71"/>
              <a:gd name="T6" fmla="*/ 0 w 257"/>
              <a:gd name="T7" fmla="*/ 35 h 71"/>
              <a:gd name="T8" fmla="*/ 0 w 257"/>
              <a:gd name="T9" fmla="*/ 35 h 71"/>
              <a:gd name="T10" fmla="*/ 35 w 257"/>
              <a:gd name="T11" fmla="*/ 70 h 71"/>
              <a:gd name="T12" fmla="*/ 222 w 257"/>
              <a:gd name="T13" fmla="*/ 70 h 71"/>
              <a:gd name="T14" fmla="*/ 222 w 257"/>
              <a:gd name="T15" fmla="*/ 70 h 71"/>
              <a:gd name="T16" fmla="*/ 256 w 257"/>
              <a:gd name="T17" fmla="*/ 35 h 71"/>
              <a:gd name="T18" fmla="*/ 256 w 257"/>
              <a:gd name="T19" fmla="*/ 35 h 71"/>
              <a:gd name="T20" fmla="*/ 222 w 257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71">
                <a:moveTo>
                  <a:pt x="222" y="0"/>
                </a:move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3"/>
                  <a:pt x="16" y="70"/>
                  <a:pt x="35" y="70"/>
                </a:cubicBezTo>
                <a:lnTo>
                  <a:pt x="222" y="70"/>
                </a:lnTo>
                <a:lnTo>
                  <a:pt x="222" y="70"/>
                </a:lnTo>
                <a:cubicBezTo>
                  <a:pt x="241" y="70"/>
                  <a:pt x="256" y="53"/>
                  <a:pt x="256" y="35"/>
                </a:cubicBezTo>
                <a:lnTo>
                  <a:pt x="256" y="35"/>
                </a:lnTo>
                <a:cubicBezTo>
                  <a:pt x="256" y="16"/>
                  <a:pt x="241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31"/>
          <p:cNvSpPr>
            <a:spLocks noChangeArrowheads="1"/>
          </p:cNvSpPr>
          <p:nvPr/>
        </p:nvSpPr>
        <p:spPr bwMode="auto">
          <a:xfrm>
            <a:off x="18257728" y="2242250"/>
            <a:ext cx="543331" cy="271667"/>
          </a:xfrm>
          <a:custGeom>
            <a:avLst/>
            <a:gdLst>
              <a:gd name="T0" fmla="*/ 48 w 468"/>
              <a:gd name="T1" fmla="*/ 34 h 233"/>
              <a:gd name="T2" fmla="*/ 419 w 468"/>
              <a:gd name="T3" fmla="*/ 34 h 233"/>
              <a:gd name="T4" fmla="*/ 419 w 468"/>
              <a:gd name="T5" fmla="*/ 34 h 233"/>
              <a:gd name="T6" fmla="*/ 433 w 468"/>
              <a:gd name="T7" fmla="*/ 48 h 233"/>
              <a:gd name="T8" fmla="*/ 433 w 468"/>
              <a:gd name="T9" fmla="*/ 184 h 233"/>
              <a:gd name="T10" fmla="*/ 433 w 468"/>
              <a:gd name="T11" fmla="*/ 184 h 233"/>
              <a:gd name="T12" fmla="*/ 419 w 468"/>
              <a:gd name="T13" fmla="*/ 198 h 233"/>
              <a:gd name="T14" fmla="*/ 48 w 468"/>
              <a:gd name="T15" fmla="*/ 198 h 233"/>
              <a:gd name="T16" fmla="*/ 48 w 468"/>
              <a:gd name="T17" fmla="*/ 198 h 233"/>
              <a:gd name="T18" fmla="*/ 35 w 468"/>
              <a:gd name="T19" fmla="*/ 184 h 233"/>
              <a:gd name="T20" fmla="*/ 35 w 468"/>
              <a:gd name="T21" fmla="*/ 48 h 233"/>
              <a:gd name="T22" fmla="*/ 35 w 468"/>
              <a:gd name="T23" fmla="*/ 48 h 233"/>
              <a:gd name="T24" fmla="*/ 48 w 468"/>
              <a:gd name="T25" fmla="*/ 34 h 233"/>
              <a:gd name="T26" fmla="*/ 14 w 468"/>
              <a:gd name="T27" fmla="*/ 232 h 233"/>
              <a:gd name="T28" fmla="*/ 454 w 468"/>
              <a:gd name="T29" fmla="*/ 232 h 233"/>
              <a:gd name="T30" fmla="*/ 454 w 468"/>
              <a:gd name="T31" fmla="*/ 232 h 233"/>
              <a:gd name="T32" fmla="*/ 467 w 468"/>
              <a:gd name="T33" fmla="*/ 218 h 233"/>
              <a:gd name="T34" fmla="*/ 467 w 468"/>
              <a:gd name="T35" fmla="*/ 13 h 233"/>
              <a:gd name="T36" fmla="*/ 467 w 468"/>
              <a:gd name="T37" fmla="*/ 13 h 233"/>
              <a:gd name="T38" fmla="*/ 454 w 468"/>
              <a:gd name="T39" fmla="*/ 0 h 233"/>
              <a:gd name="T40" fmla="*/ 14 w 468"/>
              <a:gd name="T41" fmla="*/ 0 h 233"/>
              <a:gd name="T42" fmla="*/ 14 w 468"/>
              <a:gd name="T43" fmla="*/ 0 h 233"/>
              <a:gd name="T44" fmla="*/ 0 w 468"/>
              <a:gd name="T45" fmla="*/ 13 h 233"/>
              <a:gd name="T46" fmla="*/ 0 w 468"/>
              <a:gd name="T47" fmla="*/ 218 h 233"/>
              <a:gd name="T48" fmla="*/ 0 w 468"/>
              <a:gd name="T49" fmla="*/ 218 h 233"/>
              <a:gd name="T50" fmla="*/ 14 w 468"/>
              <a:gd name="T5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8" h="233">
                <a:moveTo>
                  <a:pt x="48" y="34"/>
                </a:moveTo>
                <a:lnTo>
                  <a:pt x="419" y="34"/>
                </a:lnTo>
                <a:lnTo>
                  <a:pt x="419" y="34"/>
                </a:lnTo>
                <a:cubicBezTo>
                  <a:pt x="426" y="34"/>
                  <a:pt x="433" y="41"/>
                  <a:pt x="433" y="48"/>
                </a:cubicBezTo>
                <a:lnTo>
                  <a:pt x="433" y="184"/>
                </a:lnTo>
                <a:lnTo>
                  <a:pt x="433" y="184"/>
                </a:lnTo>
                <a:cubicBezTo>
                  <a:pt x="433" y="192"/>
                  <a:pt x="426" y="198"/>
                  <a:pt x="419" y="198"/>
                </a:cubicBezTo>
                <a:lnTo>
                  <a:pt x="48" y="198"/>
                </a:lnTo>
                <a:lnTo>
                  <a:pt x="48" y="198"/>
                </a:lnTo>
                <a:cubicBezTo>
                  <a:pt x="41" y="198"/>
                  <a:pt x="35" y="192"/>
                  <a:pt x="35" y="184"/>
                </a:cubicBezTo>
                <a:lnTo>
                  <a:pt x="35" y="48"/>
                </a:lnTo>
                <a:lnTo>
                  <a:pt x="35" y="48"/>
                </a:lnTo>
                <a:cubicBezTo>
                  <a:pt x="35" y="41"/>
                  <a:pt x="41" y="34"/>
                  <a:pt x="48" y="34"/>
                </a:cubicBezTo>
                <a:close/>
                <a:moveTo>
                  <a:pt x="14" y="232"/>
                </a:moveTo>
                <a:lnTo>
                  <a:pt x="454" y="232"/>
                </a:lnTo>
                <a:lnTo>
                  <a:pt x="454" y="232"/>
                </a:lnTo>
                <a:cubicBezTo>
                  <a:pt x="461" y="232"/>
                  <a:pt x="467" y="226"/>
                  <a:pt x="467" y="218"/>
                </a:cubicBezTo>
                <a:lnTo>
                  <a:pt x="467" y="13"/>
                </a:lnTo>
                <a:lnTo>
                  <a:pt x="467" y="13"/>
                </a:lnTo>
                <a:cubicBezTo>
                  <a:pt x="467" y="6"/>
                  <a:pt x="461" y="0"/>
                  <a:pt x="45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218"/>
                </a:lnTo>
                <a:lnTo>
                  <a:pt x="0" y="218"/>
                </a:lnTo>
                <a:cubicBezTo>
                  <a:pt x="0" y="226"/>
                  <a:pt x="6" y="232"/>
                  <a:pt x="14" y="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32"/>
          <p:cNvSpPr>
            <a:spLocks noChangeArrowheads="1"/>
          </p:cNvSpPr>
          <p:nvPr/>
        </p:nvSpPr>
        <p:spPr bwMode="auto">
          <a:xfrm>
            <a:off x="18652410" y="2898348"/>
            <a:ext cx="92264" cy="92264"/>
          </a:xfrm>
          <a:custGeom>
            <a:avLst/>
            <a:gdLst>
              <a:gd name="T0" fmla="*/ 39 w 80"/>
              <a:gd name="T1" fmla="*/ 0 h 81"/>
              <a:gd name="T2" fmla="*/ 39 w 80"/>
              <a:gd name="T3" fmla="*/ 0 h 81"/>
              <a:gd name="T4" fmla="*/ 0 w 80"/>
              <a:gd name="T5" fmla="*/ 40 h 81"/>
              <a:gd name="T6" fmla="*/ 0 w 80"/>
              <a:gd name="T7" fmla="*/ 40 h 81"/>
              <a:gd name="T8" fmla="*/ 39 w 80"/>
              <a:gd name="T9" fmla="*/ 80 h 81"/>
              <a:gd name="T10" fmla="*/ 39 w 80"/>
              <a:gd name="T11" fmla="*/ 80 h 81"/>
              <a:gd name="T12" fmla="*/ 79 w 80"/>
              <a:gd name="T13" fmla="*/ 40 h 81"/>
              <a:gd name="T14" fmla="*/ 79 w 80"/>
              <a:gd name="T15" fmla="*/ 40 h 81"/>
              <a:gd name="T16" fmla="*/ 39 w 80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1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7" y="80"/>
                  <a:pt x="39" y="80"/>
                </a:cubicBezTo>
                <a:lnTo>
                  <a:pt x="39" y="80"/>
                </a:lnTo>
                <a:cubicBezTo>
                  <a:pt x="61" y="80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33"/>
          <p:cNvSpPr>
            <a:spLocks noChangeArrowheads="1"/>
          </p:cNvSpPr>
          <p:nvPr/>
        </p:nvSpPr>
        <p:spPr bwMode="auto">
          <a:xfrm>
            <a:off x="18657537" y="2749703"/>
            <a:ext cx="92264" cy="97388"/>
          </a:xfrm>
          <a:custGeom>
            <a:avLst/>
            <a:gdLst>
              <a:gd name="T0" fmla="*/ 40 w 80"/>
              <a:gd name="T1" fmla="*/ 0 h 82"/>
              <a:gd name="T2" fmla="*/ 40 w 80"/>
              <a:gd name="T3" fmla="*/ 0 h 82"/>
              <a:gd name="T4" fmla="*/ 0 w 80"/>
              <a:gd name="T5" fmla="*/ 41 h 82"/>
              <a:gd name="T6" fmla="*/ 0 w 80"/>
              <a:gd name="T7" fmla="*/ 41 h 82"/>
              <a:gd name="T8" fmla="*/ 40 w 80"/>
              <a:gd name="T9" fmla="*/ 81 h 82"/>
              <a:gd name="T10" fmla="*/ 40 w 80"/>
              <a:gd name="T11" fmla="*/ 81 h 82"/>
              <a:gd name="T12" fmla="*/ 79 w 80"/>
              <a:gd name="T13" fmla="*/ 41 h 82"/>
              <a:gd name="T14" fmla="*/ 79 w 80"/>
              <a:gd name="T15" fmla="*/ 41 h 82"/>
              <a:gd name="T16" fmla="*/ 40 w 8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2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  <a:lnTo>
                  <a:pt x="40" y="81"/>
                </a:lnTo>
                <a:cubicBezTo>
                  <a:pt x="62" y="81"/>
                  <a:pt x="79" y="62"/>
                  <a:pt x="79" y="41"/>
                </a:cubicBezTo>
                <a:lnTo>
                  <a:pt x="79" y="41"/>
                </a:lnTo>
                <a:cubicBezTo>
                  <a:pt x="79" y="19"/>
                  <a:pt x="62" y="0"/>
                  <a:pt x="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34"/>
          <p:cNvSpPr>
            <a:spLocks noChangeArrowheads="1"/>
          </p:cNvSpPr>
          <p:nvPr/>
        </p:nvSpPr>
        <p:spPr bwMode="auto">
          <a:xfrm>
            <a:off x="18483261" y="2749703"/>
            <a:ext cx="92264" cy="97388"/>
          </a:xfrm>
          <a:custGeom>
            <a:avLst/>
            <a:gdLst>
              <a:gd name="T0" fmla="*/ 40 w 81"/>
              <a:gd name="T1" fmla="*/ 81 h 82"/>
              <a:gd name="T2" fmla="*/ 40 w 81"/>
              <a:gd name="T3" fmla="*/ 81 h 82"/>
              <a:gd name="T4" fmla="*/ 80 w 81"/>
              <a:gd name="T5" fmla="*/ 41 h 82"/>
              <a:gd name="T6" fmla="*/ 80 w 81"/>
              <a:gd name="T7" fmla="*/ 41 h 82"/>
              <a:gd name="T8" fmla="*/ 40 w 81"/>
              <a:gd name="T9" fmla="*/ 0 h 82"/>
              <a:gd name="T10" fmla="*/ 40 w 81"/>
              <a:gd name="T11" fmla="*/ 0 h 82"/>
              <a:gd name="T12" fmla="*/ 0 w 81"/>
              <a:gd name="T13" fmla="*/ 41 h 82"/>
              <a:gd name="T14" fmla="*/ 0 w 81"/>
              <a:gd name="T15" fmla="*/ 41 h 82"/>
              <a:gd name="T16" fmla="*/ 40 w 8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2">
                <a:moveTo>
                  <a:pt x="40" y="81"/>
                </a:moveTo>
                <a:lnTo>
                  <a:pt x="40" y="81"/>
                </a:lnTo>
                <a:cubicBezTo>
                  <a:pt x="62" y="81"/>
                  <a:pt x="80" y="62"/>
                  <a:pt x="80" y="41"/>
                </a:cubicBezTo>
                <a:lnTo>
                  <a:pt x="80" y="41"/>
                </a:lnTo>
                <a:cubicBezTo>
                  <a:pt x="80" y="19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5"/>
          <p:cNvSpPr>
            <a:spLocks noChangeArrowheads="1"/>
          </p:cNvSpPr>
          <p:nvPr/>
        </p:nvSpPr>
        <p:spPr bwMode="auto">
          <a:xfrm>
            <a:off x="18308985" y="2749703"/>
            <a:ext cx="92264" cy="97388"/>
          </a:xfrm>
          <a:custGeom>
            <a:avLst/>
            <a:gdLst>
              <a:gd name="T0" fmla="*/ 40 w 81"/>
              <a:gd name="T1" fmla="*/ 81 h 82"/>
              <a:gd name="T2" fmla="*/ 40 w 81"/>
              <a:gd name="T3" fmla="*/ 81 h 82"/>
              <a:gd name="T4" fmla="*/ 80 w 81"/>
              <a:gd name="T5" fmla="*/ 41 h 82"/>
              <a:gd name="T6" fmla="*/ 80 w 81"/>
              <a:gd name="T7" fmla="*/ 41 h 82"/>
              <a:gd name="T8" fmla="*/ 40 w 81"/>
              <a:gd name="T9" fmla="*/ 0 h 82"/>
              <a:gd name="T10" fmla="*/ 40 w 81"/>
              <a:gd name="T11" fmla="*/ 0 h 82"/>
              <a:gd name="T12" fmla="*/ 0 w 81"/>
              <a:gd name="T13" fmla="*/ 41 h 82"/>
              <a:gd name="T14" fmla="*/ 0 w 81"/>
              <a:gd name="T15" fmla="*/ 41 h 82"/>
              <a:gd name="T16" fmla="*/ 40 w 8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2">
                <a:moveTo>
                  <a:pt x="40" y="81"/>
                </a:moveTo>
                <a:lnTo>
                  <a:pt x="40" y="81"/>
                </a:lnTo>
                <a:cubicBezTo>
                  <a:pt x="62" y="81"/>
                  <a:pt x="80" y="62"/>
                  <a:pt x="80" y="41"/>
                </a:cubicBezTo>
                <a:lnTo>
                  <a:pt x="80" y="41"/>
                </a:lnTo>
                <a:cubicBezTo>
                  <a:pt x="80" y="19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6"/>
          <p:cNvSpPr>
            <a:spLocks noChangeArrowheads="1"/>
          </p:cNvSpPr>
          <p:nvPr/>
        </p:nvSpPr>
        <p:spPr bwMode="auto">
          <a:xfrm>
            <a:off x="18483261" y="2898348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7"/>
          <p:cNvSpPr>
            <a:spLocks noChangeArrowheads="1"/>
          </p:cNvSpPr>
          <p:nvPr/>
        </p:nvSpPr>
        <p:spPr bwMode="auto">
          <a:xfrm>
            <a:off x="18308985" y="2898348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8"/>
          <p:cNvSpPr>
            <a:spLocks noChangeArrowheads="1"/>
          </p:cNvSpPr>
          <p:nvPr/>
        </p:nvSpPr>
        <p:spPr bwMode="auto">
          <a:xfrm>
            <a:off x="18657537" y="2611305"/>
            <a:ext cx="92264" cy="92264"/>
          </a:xfrm>
          <a:custGeom>
            <a:avLst/>
            <a:gdLst>
              <a:gd name="T0" fmla="*/ 40 w 80"/>
              <a:gd name="T1" fmla="*/ 0 h 81"/>
              <a:gd name="T2" fmla="*/ 40 w 80"/>
              <a:gd name="T3" fmla="*/ 0 h 81"/>
              <a:gd name="T4" fmla="*/ 0 w 80"/>
              <a:gd name="T5" fmla="*/ 40 h 81"/>
              <a:gd name="T6" fmla="*/ 0 w 80"/>
              <a:gd name="T7" fmla="*/ 40 h 81"/>
              <a:gd name="T8" fmla="*/ 40 w 80"/>
              <a:gd name="T9" fmla="*/ 80 h 81"/>
              <a:gd name="T10" fmla="*/ 40 w 80"/>
              <a:gd name="T11" fmla="*/ 80 h 81"/>
              <a:gd name="T12" fmla="*/ 79 w 80"/>
              <a:gd name="T13" fmla="*/ 40 h 81"/>
              <a:gd name="T14" fmla="*/ 79 w 80"/>
              <a:gd name="T15" fmla="*/ 40 h 81"/>
              <a:gd name="T16" fmla="*/ 40 w 80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1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  <a:lnTo>
                  <a:pt x="40" y="80"/>
                </a:lnTo>
                <a:cubicBezTo>
                  <a:pt x="62" y="80"/>
                  <a:pt x="79" y="61"/>
                  <a:pt x="79" y="40"/>
                </a:cubicBezTo>
                <a:lnTo>
                  <a:pt x="79" y="40"/>
                </a:lnTo>
                <a:cubicBezTo>
                  <a:pt x="79" y="18"/>
                  <a:pt x="62" y="0"/>
                  <a:pt x="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9"/>
          <p:cNvSpPr>
            <a:spLocks noChangeArrowheads="1"/>
          </p:cNvSpPr>
          <p:nvPr/>
        </p:nvSpPr>
        <p:spPr bwMode="auto">
          <a:xfrm>
            <a:off x="18483261" y="2611305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1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40"/>
          <p:cNvSpPr>
            <a:spLocks noChangeArrowheads="1"/>
          </p:cNvSpPr>
          <p:nvPr/>
        </p:nvSpPr>
        <p:spPr bwMode="auto">
          <a:xfrm>
            <a:off x="18308985" y="2611305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1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6"/>
          <p:cNvSpPr>
            <a:spLocks noChangeArrowheads="1"/>
          </p:cNvSpPr>
          <p:nvPr/>
        </p:nvSpPr>
        <p:spPr bwMode="auto">
          <a:xfrm>
            <a:off x="17914300" y="5071671"/>
            <a:ext cx="1235310" cy="794495"/>
          </a:xfrm>
          <a:custGeom>
            <a:avLst/>
            <a:gdLst>
              <a:gd name="T0" fmla="*/ 68 w 1062"/>
              <a:gd name="T1" fmla="*/ 612 h 682"/>
              <a:gd name="T2" fmla="*/ 991 w 1062"/>
              <a:gd name="T3" fmla="*/ 612 h 682"/>
              <a:gd name="T4" fmla="*/ 991 w 1062"/>
              <a:gd name="T5" fmla="*/ 68 h 682"/>
              <a:gd name="T6" fmla="*/ 68 w 1062"/>
              <a:gd name="T7" fmla="*/ 68 h 682"/>
              <a:gd name="T8" fmla="*/ 68 w 1062"/>
              <a:gd name="T9" fmla="*/ 612 h 682"/>
              <a:gd name="T10" fmla="*/ 1007 w 1062"/>
              <a:gd name="T11" fmla="*/ 681 h 682"/>
              <a:gd name="T12" fmla="*/ 52 w 1062"/>
              <a:gd name="T13" fmla="*/ 681 h 682"/>
              <a:gd name="T14" fmla="*/ 52 w 1062"/>
              <a:gd name="T15" fmla="*/ 681 h 682"/>
              <a:gd name="T16" fmla="*/ 0 w 1062"/>
              <a:gd name="T17" fmla="*/ 629 h 682"/>
              <a:gd name="T18" fmla="*/ 0 w 1062"/>
              <a:gd name="T19" fmla="*/ 51 h 682"/>
              <a:gd name="T20" fmla="*/ 0 w 1062"/>
              <a:gd name="T21" fmla="*/ 51 h 682"/>
              <a:gd name="T22" fmla="*/ 52 w 1062"/>
              <a:gd name="T23" fmla="*/ 0 h 682"/>
              <a:gd name="T24" fmla="*/ 1007 w 1062"/>
              <a:gd name="T25" fmla="*/ 0 h 682"/>
              <a:gd name="T26" fmla="*/ 1007 w 1062"/>
              <a:gd name="T27" fmla="*/ 0 h 682"/>
              <a:gd name="T28" fmla="*/ 1061 w 1062"/>
              <a:gd name="T29" fmla="*/ 51 h 682"/>
              <a:gd name="T30" fmla="*/ 1061 w 1062"/>
              <a:gd name="T31" fmla="*/ 629 h 682"/>
              <a:gd name="T32" fmla="*/ 1061 w 1062"/>
              <a:gd name="T33" fmla="*/ 629 h 682"/>
              <a:gd name="T34" fmla="*/ 1007 w 1062"/>
              <a:gd name="T35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2" h="682">
                <a:moveTo>
                  <a:pt x="68" y="612"/>
                </a:moveTo>
                <a:lnTo>
                  <a:pt x="991" y="612"/>
                </a:lnTo>
                <a:lnTo>
                  <a:pt x="991" y="68"/>
                </a:lnTo>
                <a:lnTo>
                  <a:pt x="68" y="68"/>
                </a:lnTo>
                <a:lnTo>
                  <a:pt x="68" y="612"/>
                </a:lnTo>
                <a:close/>
                <a:moveTo>
                  <a:pt x="1007" y="681"/>
                </a:moveTo>
                <a:lnTo>
                  <a:pt x="52" y="681"/>
                </a:lnTo>
                <a:lnTo>
                  <a:pt x="52" y="681"/>
                </a:lnTo>
                <a:cubicBezTo>
                  <a:pt x="24" y="681"/>
                  <a:pt x="0" y="657"/>
                  <a:pt x="0" y="629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2"/>
                  <a:pt x="24" y="0"/>
                  <a:pt x="52" y="0"/>
                </a:cubicBezTo>
                <a:lnTo>
                  <a:pt x="1007" y="0"/>
                </a:lnTo>
                <a:lnTo>
                  <a:pt x="1007" y="0"/>
                </a:lnTo>
                <a:cubicBezTo>
                  <a:pt x="1037" y="0"/>
                  <a:pt x="1061" y="22"/>
                  <a:pt x="1061" y="51"/>
                </a:cubicBezTo>
                <a:lnTo>
                  <a:pt x="1061" y="629"/>
                </a:lnTo>
                <a:lnTo>
                  <a:pt x="1061" y="629"/>
                </a:lnTo>
                <a:cubicBezTo>
                  <a:pt x="1061" y="657"/>
                  <a:pt x="1037" y="681"/>
                  <a:pt x="1007" y="6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7"/>
          <p:cNvSpPr>
            <a:spLocks noChangeArrowheads="1"/>
          </p:cNvSpPr>
          <p:nvPr/>
        </p:nvSpPr>
        <p:spPr bwMode="auto">
          <a:xfrm>
            <a:off x="17770779" y="5932799"/>
            <a:ext cx="1517226" cy="82012"/>
          </a:xfrm>
          <a:custGeom>
            <a:avLst/>
            <a:gdLst>
              <a:gd name="T0" fmla="*/ 1271 w 1306"/>
              <a:gd name="T1" fmla="*/ 69 h 70"/>
              <a:gd name="T2" fmla="*/ 35 w 1306"/>
              <a:gd name="T3" fmla="*/ 69 h 70"/>
              <a:gd name="T4" fmla="*/ 35 w 1306"/>
              <a:gd name="T5" fmla="*/ 69 h 70"/>
              <a:gd name="T6" fmla="*/ 0 w 1306"/>
              <a:gd name="T7" fmla="*/ 35 h 70"/>
              <a:gd name="T8" fmla="*/ 0 w 1306"/>
              <a:gd name="T9" fmla="*/ 35 h 70"/>
              <a:gd name="T10" fmla="*/ 35 w 1306"/>
              <a:gd name="T11" fmla="*/ 0 h 70"/>
              <a:gd name="T12" fmla="*/ 1271 w 1306"/>
              <a:gd name="T13" fmla="*/ 0 h 70"/>
              <a:gd name="T14" fmla="*/ 1271 w 1306"/>
              <a:gd name="T15" fmla="*/ 0 h 70"/>
              <a:gd name="T16" fmla="*/ 1305 w 1306"/>
              <a:gd name="T17" fmla="*/ 35 h 70"/>
              <a:gd name="T18" fmla="*/ 1305 w 1306"/>
              <a:gd name="T19" fmla="*/ 35 h 70"/>
              <a:gd name="T20" fmla="*/ 1271 w 1306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6" h="70">
                <a:moveTo>
                  <a:pt x="1271" y="69"/>
                </a:moveTo>
                <a:lnTo>
                  <a:pt x="35" y="69"/>
                </a:lnTo>
                <a:lnTo>
                  <a:pt x="35" y="69"/>
                </a:lnTo>
                <a:cubicBezTo>
                  <a:pt x="16" y="69"/>
                  <a:pt x="0" y="54"/>
                  <a:pt x="0" y="35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lnTo>
                  <a:pt x="1271" y="0"/>
                </a:lnTo>
                <a:lnTo>
                  <a:pt x="1271" y="0"/>
                </a:lnTo>
                <a:cubicBezTo>
                  <a:pt x="1290" y="0"/>
                  <a:pt x="1305" y="16"/>
                  <a:pt x="1305" y="35"/>
                </a:cubicBezTo>
                <a:lnTo>
                  <a:pt x="1305" y="35"/>
                </a:lnTo>
                <a:cubicBezTo>
                  <a:pt x="1305" y="54"/>
                  <a:pt x="1290" y="69"/>
                  <a:pt x="1271" y="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8"/>
          <p:cNvSpPr>
            <a:spLocks noChangeArrowheads="1"/>
          </p:cNvSpPr>
          <p:nvPr/>
        </p:nvSpPr>
        <p:spPr bwMode="auto">
          <a:xfrm>
            <a:off x="18221846" y="7860086"/>
            <a:ext cx="620219" cy="1235310"/>
          </a:xfrm>
          <a:custGeom>
            <a:avLst/>
            <a:gdLst>
              <a:gd name="T0" fmla="*/ 439 w 535"/>
              <a:gd name="T1" fmla="*/ 367 h 1062"/>
              <a:gd name="T2" fmla="*/ 368 w 535"/>
              <a:gd name="T3" fmla="*/ 438 h 1062"/>
              <a:gd name="T4" fmla="*/ 346 w 535"/>
              <a:gd name="T5" fmla="*/ 492 h 1062"/>
              <a:gd name="T6" fmla="*/ 333 w 535"/>
              <a:gd name="T7" fmla="*/ 506 h 1062"/>
              <a:gd name="T8" fmla="*/ 323 w 535"/>
              <a:gd name="T9" fmla="*/ 531 h 1062"/>
              <a:gd name="T10" fmla="*/ 266 w 535"/>
              <a:gd name="T11" fmla="*/ 978 h 1062"/>
              <a:gd name="T12" fmla="*/ 264 w 535"/>
              <a:gd name="T13" fmla="*/ 898 h 1062"/>
              <a:gd name="T14" fmla="*/ 275 w 535"/>
              <a:gd name="T15" fmla="*/ 872 h 1062"/>
              <a:gd name="T16" fmla="*/ 263 w 535"/>
              <a:gd name="T17" fmla="*/ 846 h 1062"/>
              <a:gd name="T18" fmla="*/ 271 w 535"/>
              <a:gd name="T19" fmla="*/ 774 h 1062"/>
              <a:gd name="T20" fmla="*/ 282 w 535"/>
              <a:gd name="T21" fmla="*/ 748 h 1062"/>
              <a:gd name="T22" fmla="*/ 270 w 535"/>
              <a:gd name="T23" fmla="*/ 722 h 1062"/>
              <a:gd name="T24" fmla="*/ 207 w 535"/>
              <a:gd name="T25" fmla="*/ 642 h 1062"/>
              <a:gd name="T26" fmla="*/ 252 w 535"/>
              <a:gd name="T27" fmla="*/ 590 h 1062"/>
              <a:gd name="T28" fmla="*/ 261 w 535"/>
              <a:gd name="T29" fmla="*/ 565 h 1062"/>
              <a:gd name="T30" fmla="*/ 182 w 535"/>
              <a:gd name="T31" fmla="*/ 485 h 1062"/>
              <a:gd name="T32" fmla="*/ 161 w 535"/>
              <a:gd name="T33" fmla="*/ 435 h 1062"/>
              <a:gd name="T34" fmla="*/ 69 w 535"/>
              <a:gd name="T35" fmla="*/ 267 h 1062"/>
              <a:gd name="T36" fmla="*/ 266 w 535"/>
              <a:gd name="T37" fmla="*/ 69 h 1062"/>
              <a:gd name="T38" fmla="*/ 267 w 535"/>
              <a:gd name="T39" fmla="*/ 69 h 1062"/>
              <a:gd name="T40" fmla="*/ 407 w 535"/>
              <a:gd name="T41" fmla="*/ 127 h 1062"/>
              <a:gd name="T42" fmla="*/ 466 w 535"/>
              <a:gd name="T43" fmla="*/ 267 h 1062"/>
              <a:gd name="T44" fmla="*/ 455 w 535"/>
              <a:gd name="T45" fmla="*/ 78 h 1062"/>
              <a:gd name="T46" fmla="*/ 267 w 535"/>
              <a:gd name="T47" fmla="*/ 0 h 1062"/>
              <a:gd name="T48" fmla="*/ 266 w 535"/>
              <a:gd name="T49" fmla="*/ 0 h 1062"/>
              <a:gd name="T50" fmla="*/ 78 w 535"/>
              <a:gd name="T51" fmla="*/ 78 h 1062"/>
              <a:gd name="T52" fmla="*/ 0 w 535"/>
              <a:gd name="T53" fmla="*/ 267 h 1062"/>
              <a:gd name="T54" fmla="*/ 102 w 535"/>
              <a:gd name="T55" fmla="*/ 478 h 1062"/>
              <a:gd name="T56" fmla="*/ 177 w 535"/>
              <a:gd name="T57" fmla="*/ 571 h 1062"/>
              <a:gd name="T58" fmla="*/ 147 w 535"/>
              <a:gd name="T59" fmla="*/ 606 h 1062"/>
              <a:gd name="T60" fmla="*/ 138 w 535"/>
              <a:gd name="T61" fmla="*/ 686 h 1062"/>
              <a:gd name="T62" fmla="*/ 151 w 535"/>
              <a:gd name="T63" fmla="*/ 713 h 1062"/>
              <a:gd name="T64" fmla="*/ 150 w 535"/>
              <a:gd name="T65" fmla="*/ 788 h 1062"/>
              <a:gd name="T66" fmla="*/ 138 w 535"/>
              <a:gd name="T67" fmla="*/ 813 h 1062"/>
              <a:gd name="T68" fmla="*/ 150 w 535"/>
              <a:gd name="T69" fmla="*/ 840 h 1062"/>
              <a:gd name="T70" fmla="*/ 149 w 535"/>
              <a:gd name="T71" fmla="*/ 909 h 1062"/>
              <a:gd name="T72" fmla="*/ 138 w 535"/>
              <a:gd name="T73" fmla="*/ 934 h 1062"/>
              <a:gd name="T74" fmla="*/ 149 w 535"/>
              <a:gd name="T75" fmla="*/ 959 h 1062"/>
              <a:gd name="T76" fmla="*/ 243 w 535"/>
              <a:gd name="T77" fmla="*/ 1051 h 1062"/>
              <a:gd name="T78" fmla="*/ 267 w 535"/>
              <a:gd name="T79" fmla="*/ 1061 h 1062"/>
              <a:gd name="T80" fmla="*/ 267 w 535"/>
              <a:gd name="T81" fmla="*/ 1061 h 1062"/>
              <a:gd name="T82" fmla="*/ 381 w 535"/>
              <a:gd name="T83" fmla="*/ 959 h 1062"/>
              <a:gd name="T84" fmla="*/ 391 w 535"/>
              <a:gd name="T85" fmla="*/ 935 h 1062"/>
              <a:gd name="T86" fmla="*/ 420 w 535"/>
              <a:gd name="T87" fmla="*/ 518 h 1062"/>
              <a:gd name="T88" fmla="*/ 428 w 535"/>
              <a:gd name="T89" fmla="*/ 481 h 1062"/>
              <a:gd name="T90" fmla="*/ 428 w 535"/>
              <a:gd name="T91" fmla="*/ 481 h 1062"/>
              <a:gd name="T92" fmla="*/ 498 w 535"/>
              <a:gd name="T93" fmla="*/ 401 h 1062"/>
              <a:gd name="T94" fmla="*/ 534 w 535"/>
              <a:gd name="T95" fmla="*/ 267 h 1062"/>
              <a:gd name="T96" fmla="*/ 455 w 535"/>
              <a:gd name="T97" fmla="*/ 7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" h="1062">
                <a:moveTo>
                  <a:pt x="439" y="367"/>
                </a:moveTo>
                <a:lnTo>
                  <a:pt x="439" y="367"/>
                </a:lnTo>
                <a:cubicBezTo>
                  <a:pt x="422" y="396"/>
                  <a:pt x="397" y="421"/>
                  <a:pt x="368" y="438"/>
                </a:cubicBezTo>
                <a:lnTo>
                  <a:pt x="368" y="438"/>
                </a:lnTo>
                <a:cubicBezTo>
                  <a:pt x="349" y="449"/>
                  <a:pt x="340" y="471"/>
                  <a:pt x="346" y="492"/>
                </a:cubicBezTo>
                <a:lnTo>
                  <a:pt x="346" y="492"/>
                </a:lnTo>
                <a:lnTo>
                  <a:pt x="346" y="493"/>
                </a:lnTo>
                <a:lnTo>
                  <a:pt x="333" y="506"/>
                </a:lnTo>
                <a:lnTo>
                  <a:pt x="333" y="506"/>
                </a:lnTo>
                <a:cubicBezTo>
                  <a:pt x="326" y="512"/>
                  <a:pt x="323" y="522"/>
                  <a:pt x="323" y="531"/>
                </a:cubicBezTo>
                <a:lnTo>
                  <a:pt x="323" y="920"/>
                </a:lnTo>
                <a:lnTo>
                  <a:pt x="266" y="978"/>
                </a:lnTo>
                <a:lnTo>
                  <a:pt x="223" y="935"/>
                </a:lnTo>
                <a:lnTo>
                  <a:pt x="264" y="898"/>
                </a:lnTo>
                <a:lnTo>
                  <a:pt x="264" y="898"/>
                </a:lnTo>
                <a:cubicBezTo>
                  <a:pt x="271" y="891"/>
                  <a:pt x="275" y="881"/>
                  <a:pt x="275" y="872"/>
                </a:cubicBezTo>
                <a:lnTo>
                  <a:pt x="275" y="872"/>
                </a:lnTo>
                <a:cubicBezTo>
                  <a:pt x="275" y="862"/>
                  <a:pt x="271" y="852"/>
                  <a:pt x="263" y="846"/>
                </a:cubicBezTo>
                <a:lnTo>
                  <a:pt x="225" y="813"/>
                </a:lnTo>
                <a:lnTo>
                  <a:pt x="271" y="774"/>
                </a:lnTo>
                <a:lnTo>
                  <a:pt x="271" y="774"/>
                </a:lnTo>
                <a:cubicBezTo>
                  <a:pt x="278" y="768"/>
                  <a:pt x="283" y="758"/>
                  <a:pt x="282" y="748"/>
                </a:cubicBezTo>
                <a:lnTo>
                  <a:pt x="282" y="748"/>
                </a:lnTo>
                <a:cubicBezTo>
                  <a:pt x="282" y="737"/>
                  <a:pt x="278" y="729"/>
                  <a:pt x="270" y="722"/>
                </a:cubicBezTo>
                <a:lnTo>
                  <a:pt x="207" y="670"/>
                </a:lnTo>
                <a:lnTo>
                  <a:pt x="207" y="642"/>
                </a:lnTo>
                <a:lnTo>
                  <a:pt x="252" y="590"/>
                </a:lnTo>
                <a:lnTo>
                  <a:pt x="252" y="590"/>
                </a:lnTo>
                <a:cubicBezTo>
                  <a:pt x="258" y="583"/>
                  <a:pt x="261" y="574"/>
                  <a:pt x="261" y="565"/>
                </a:cubicBezTo>
                <a:lnTo>
                  <a:pt x="261" y="565"/>
                </a:lnTo>
                <a:cubicBezTo>
                  <a:pt x="260" y="556"/>
                  <a:pt x="256" y="547"/>
                  <a:pt x="249" y="541"/>
                </a:cubicBezTo>
                <a:lnTo>
                  <a:pt x="182" y="485"/>
                </a:lnTo>
                <a:lnTo>
                  <a:pt x="182" y="485"/>
                </a:lnTo>
                <a:cubicBezTo>
                  <a:pt x="187" y="466"/>
                  <a:pt x="178" y="446"/>
                  <a:pt x="161" y="435"/>
                </a:cubicBezTo>
                <a:lnTo>
                  <a:pt x="161" y="435"/>
                </a:lnTo>
                <a:cubicBezTo>
                  <a:pt x="103" y="398"/>
                  <a:pt x="69" y="335"/>
                  <a:pt x="69" y="267"/>
                </a:cubicBezTo>
                <a:lnTo>
                  <a:pt x="69" y="267"/>
                </a:lnTo>
                <a:cubicBezTo>
                  <a:pt x="69" y="158"/>
                  <a:pt x="157" y="69"/>
                  <a:pt x="266" y="69"/>
                </a:cubicBezTo>
                <a:lnTo>
                  <a:pt x="267" y="69"/>
                </a:lnTo>
                <a:lnTo>
                  <a:pt x="267" y="69"/>
                </a:lnTo>
                <a:cubicBezTo>
                  <a:pt x="319" y="69"/>
                  <a:pt x="370" y="89"/>
                  <a:pt x="407" y="127"/>
                </a:cubicBezTo>
                <a:lnTo>
                  <a:pt x="407" y="127"/>
                </a:lnTo>
                <a:cubicBezTo>
                  <a:pt x="445" y="164"/>
                  <a:pt x="466" y="214"/>
                  <a:pt x="466" y="267"/>
                </a:cubicBezTo>
                <a:lnTo>
                  <a:pt x="466" y="267"/>
                </a:lnTo>
                <a:cubicBezTo>
                  <a:pt x="466" y="302"/>
                  <a:pt x="456" y="336"/>
                  <a:pt x="439" y="367"/>
                </a:cubicBezTo>
                <a:close/>
                <a:moveTo>
                  <a:pt x="455" y="78"/>
                </a:moveTo>
                <a:lnTo>
                  <a:pt x="455" y="78"/>
                </a:lnTo>
                <a:cubicBezTo>
                  <a:pt x="405" y="28"/>
                  <a:pt x="338" y="0"/>
                  <a:pt x="267" y="0"/>
                </a:cubicBezTo>
                <a:lnTo>
                  <a:pt x="266" y="0"/>
                </a:lnTo>
                <a:lnTo>
                  <a:pt x="266" y="0"/>
                </a:lnTo>
                <a:cubicBezTo>
                  <a:pt x="195" y="0"/>
                  <a:pt x="128" y="28"/>
                  <a:pt x="78" y="78"/>
                </a:cubicBezTo>
                <a:lnTo>
                  <a:pt x="78" y="78"/>
                </a:lnTo>
                <a:cubicBezTo>
                  <a:pt x="27" y="128"/>
                  <a:pt x="0" y="196"/>
                  <a:pt x="0" y="267"/>
                </a:cubicBezTo>
                <a:lnTo>
                  <a:pt x="0" y="267"/>
                </a:lnTo>
                <a:cubicBezTo>
                  <a:pt x="0" y="351"/>
                  <a:pt x="37" y="427"/>
                  <a:pt x="102" y="478"/>
                </a:cubicBezTo>
                <a:lnTo>
                  <a:pt x="102" y="478"/>
                </a:lnTo>
                <a:cubicBezTo>
                  <a:pt x="98" y="491"/>
                  <a:pt x="102" y="506"/>
                  <a:pt x="113" y="516"/>
                </a:cubicBezTo>
                <a:lnTo>
                  <a:pt x="177" y="571"/>
                </a:lnTo>
                <a:lnTo>
                  <a:pt x="147" y="606"/>
                </a:lnTo>
                <a:lnTo>
                  <a:pt x="147" y="606"/>
                </a:lnTo>
                <a:cubicBezTo>
                  <a:pt x="141" y="612"/>
                  <a:pt x="138" y="620"/>
                  <a:pt x="138" y="629"/>
                </a:cubicBezTo>
                <a:lnTo>
                  <a:pt x="138" y="686"/>
                </a:lnTo>
                <a:lnTo>
                  <a:pt x="138" y="686"/>
                </a:lnTo>
                <a:cubicBezTo>
                  <a:pt x="138" y="697"/>
                  <a:pt x="143" y="706"/>
                  <a:pt x="151" y="713"/>
                </a:cubicBezTo>
                <a:lnTo>
                  <a:pt x="195" y="749"/>
                </a:lnTo>
                <a:lnTo>
                  <a:pt x="150" y="788"/>
                </a:lnTo>
                <a:lnTo>
                  <a:pt x="150" y="788"/>
                </a:lnTo>
                <a:cubicBezTo>
                  <a:pt x="143" y="794"/>
                  <a:pt x="138" y="804"/>
                  <a:pt x="138" y="813"/>
                </a:cubicBezTo>
                <a:lnTo>
                  <a:pt x="138" y="813"/>
                </a:lnTo>
                <a:cubicBezTo>
                  <a:pt x="138" y="824"/>
                  <a:pt x="143" y="833"/>
                  <a:pt x="150" y="840"/>
                </a:cubicBezTo>
                <a:lnTo>
                  <a:pt x="188" y="873"/>
                </a:lnTo>
                <a:lnTo>
                  <a:pt x="149" y="909"/>
                </a:lnTo>
                <a:lnTo>
                  <a:pt x="149" y="909"/>
                </a:lnTo>
                <a:cubicBezTo>
                  <a:pt x="143" y="915"/>
                  <a:pt x="138" y="925"/>
                  <a:pt x="138" y="934"/>
                </a:cubicBezTo>
                <a:lnTo>
                  <a:pt x="138" y="934"/>
                </a:lnTo>
                <a:cubicBezTo>
                  <a:pt x="138" y="944"/>
                  <a:pt x="142" y="952"/>
                  <a:pt x="149" y="959"/>
                </a:cubicBezTo>
                <a:lnTo>
                  <a:pt x="243" y="1051"/>
                </a:lnTo>
                <a:lnTo>
                  <a:pt x="243" y="1051"/>
                </a:lnTo>
                <a:cubicBezTo>
                  <a:pt x="249" y="1057"/>
                  <a:pt x="258" y="1061"/>
                  <a:pt x="267" y="1061"/>
                </a:cubicBezTo>
                <a:lnTo>
                  <a:pt x="267" y="1061"/>
                </a:lnTo>
                <a:lnTo>
                  <a:pt x="267" y="1061"/>
                </a:lnTo>
                <a:lnTo>
                  <a:pt x="267" y="1061"/>
                </a:lnTo>
                <a:cubicBezTo>
                  <a:pt x="277" y="1061"/>
                  <a:pt x="285" y="1057"/>
                  <a:pt x="292" y="1051"/>
                </a:cubicBezTo>
                <a:lnTo>
                  <a:pt x="381" y="959"/>
                </a:lnTo>
                <a:lnTo>
                  <a:pt x="381" y="959"/>
                </a:lnTo>
                <a:cubicBezTo>
                  <a:pt x="387" y="952"/>
                  <a:pt x="391" y="944"/>
                  <a:pt x="391" y="935"/>
                </a:cubicBezTo>
                <a:lnTo>
                  <a:pt x="391" y="546"/>
                </a:lnTo>
                <a:lnTo>
                  <a:pt x="420" y="518"/>
                </a:lnTo>
                <a:lnTo>
                  <a:pt x="420" y="518"/>
                </a:lnTo>
                <a:cubicBezTo>
                  <a:pt x="429" y="508"/>
                  <a:pt x="433" y="494"/>
                  <a:pt x="428" y="481"/>
                </a:cubicBezTo>
                <a:lnTo>
                  <a:pt x="428" y="481"/>
                </a:lnTo>
                <a:lnTo>
                  <a:pt x="428" y="481"/>
                </a:lnTo>
                <a:lnTo>
                  <a:pt x="428" y="481"/>
                </a:lnTo>
                <a:cubicBezTo>
                  <a:pt x="456" y="459"/>
                  <a:pt x="480" y="432"/>
                  <a:pt x="498" y="401"/>
                </a:cubicBezTo>
                <a:lnTo>
                  <a:pt x="498" y="401"/>
                </a:lnTo>
                <a:cubicBezTo>
                  <a:pt x="522" y="361"/>
                  <a:pt x="534" y="315"/>
                  <a:pt x="534" y="267"/>
                </a:cubicBezTo>
                <a:lnTo>
                  <a:pt x="534" y="267"/>
                </a:lnTo>
                <a:cubicBezTo>
                  <a:pt x="534" y="196"/>
                  <a:pt x="507" y="128"/>
                  <a:pt x="455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89"/>
          <p:cNvSpPr>
            <a:spLocks noChangeArrowheads="1"/>
          </p:cNvSpPr>
          <p:nvPr/>
        </p:nvSpPr>
        <p:spPr bwMode="auto">
          <a:xfrm>
            <a:off x="18442255" y="8013859"/>
            <a:ext cx="179400" cy="179403"/>
          </a:xfrm>
          <a:custGeom>
            <a:avLst/>
            <a:gdLst>
              <a:gd name="T0" fmla="*/ 77 w 155"/>
              <a:gd name="T1" fmla="*/ 120 h 155"/>
              <a:gd name="T2" fmla="*/ 77 w 155"/>
              <a:gd name="T3" fmla="*/ 120 h 155"/>
              <a:gd name="T4" fmla="*/ 35 w 155"/>
              <a:gd name="T5" fmla="*/ 77 h 155"/>
              <a:gd name="T6" fmla="*/ 35 w 155"/>
              <a:gd name="T7" fmla="*/ 77 h 155"/>
              <a:gd name="T8" fmla="*/ 77 w 155"/>
              <a:gd name="T9" fmla="*/ 34 h 155"/>
              <a:gd name="T10" fmla="*/ 77 w 155"/>
              <a:gd name="T11" fmla="*/ 34 h 155"/>
              <a:gd name="T12" fmla="*/ 119 w 155"/>
              <a:gd name="T13" fmla="*/ 77 h 155"/>
              <a:gd name="T14" fmla="*/ 119 w 155"/>
              <a:gd name="T15" fmla="*/ 77 h 155"/>
              <a:gd name="T16" fmla="*/ 77 w 155"/>
              <a:gd name="T17" fmla="*/ 120 h 155"/>
              <a:gd name="T18" fmla="*/ 77 w 155"/>
              <a:gd name="T19" fmla="*/ 0 h 155"/>
              <a:gd name="T20" fmla="*/ 77 w 155"/>
              <a:gd name="T21" fmla="*/ 0 h 155"/>
              <a:gd name="T22" fmla="*/ 0 w 155"/>
              <a:gd name="T23" fmla="*/ 77 h 155"/>
              <a:gd name="T24" fmla="*/ 0 w 155"/>
              <a:gd name="T25" fmla="*/ 77 h 155"/>
              <a:gd name="T26" fmla="*/ 77 w 155"/>
              <a:gd name="T27" fmla="*/ 154 h 155"/>
              <a:gd name="T28" fmla="*/ 77 w 155"/>
              <a:gd name="T29" fmla="*/ 154 h 155"/>
              <a:gd name="T30" fmla="*/ 154 w 155"/>
              <a:gd name="T31" fmla="*/ 77 h 155"/>
              <a:gd name="T32" fmla="*/ 154 w 155"/>
              <a:gd name="T33" fmla="*/ 77 h 155"/>
              <a:gd name="T34" fmla="*/ 77 w 155"/>
              <a:gd name="T3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5" h="155">
                <a:moveTo>
                  <a:pt x="77" y="120"/>
                </a:moveTo>
                <a:lnTo>
                  <a:pt x="77" y="120"/>
                </a:lnTo>
                <a:cubicBezTo>
                  <a:pt x="54" y="120"/>
                  <a:pt x="35" y="100"/>
                  <a:pt x="35" y="77"/>
                </a:cubicBezTo>
                <a:lnTo>
                  <a:pt x="35" y="77"/>
                </a:lnTo>
                <a:cubicBezTo>
                  <a:pt x="35" y="53"/>
                  <a:pt x="54" y="34"/>
                  <a:pt x="77" y="34"/>
                </a:cubicBezTo>
                <a:lnTo>
                  <a:pt x="77" y="34"/>
                </a:lnTo>
                <a:cubicBezTo>
                  <a:pt x="100" y="34"/>
                  <a:pt x="119" y="53"/>
                  <a:pt x="119" y="77"/>
                </a:cubicBezTo>
                <a:lnTo>
                  <a:pt x="119" y="77"/>
                </a:lnTo>
                <a:cubicBezTo>
                  <a:pt x="119" y="100"/>
                  <a:pt x="100" y="120"/>
                  <a:pt x="77" y="120"/>
                </a:cubicBezTo>
                <a:close/>
                <a:moveTo>
                  <a:pt x="77" y="0"/>
                </a:moveTo>
                <a:lnTo>
                  <a:pt x="77" y="0"/>
                </a:lnTo>
                <a:cubicBezTo>
                  <a:pt x="35" y="0"/>
                  <a:pt x="0" y="34"/>
                  <a:pt x="0" y="77"/>
                </a:cubicBezTo>
                <a:lnTo>
                  <a:pt x="0" y="77"/>
                </a:lnTo>
                <a:cubicBezTo>
                  <a:pt x="0" y="120"/>
                  <a:pt x="35" y="154"/>
                  <a:pt x="77" y="154"/>
                </a:cubicBezTo>
                <a:lnTo>
                  <a:pt x="77" y="154"/>
                </a:lnTo>
                <a:cubicBezTo>
                  <a:pt x="119" y="154"/>
                  <a:pt x="154" y="120"/>
                  <a:pt x="154" y="77"/>
                </a:cubicBezTo>
                <a:lnTo>
                  <a:pt x="154" y="77"/>
                </a:lnTo>
                <a:cubicBezTo>
                  <a:pt x="154" y="34"/>
                  <a:pt x="119" y="0"/>
                  <a:pt x="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78"/>
          <p:cNvSpPr>
            <a:spLocks noChangeArrowheads="1"/>
          </p:cNvSpPr>
          <p:nvPr/>
        </p:nvSpPr>
        <p:spPr bwMode="auto">
          <a:xfrm>
            <a:off x="18062949" y="10674131"/>
            <a:ext cx="943140" cy="938013"/>
          </a:xfrm>
          <a:custGeom>
            <a:avLst/>
            <a:gdLst>
              <a:gd name="T0" fmla="*/ 69 w 811"/>
              <a:gd name="T1" fmla="*/ 738 h 808"/>
              <a:gd name="T2" fmla="*/ 69 w 811"/>
              <a:gd name="T3" fmla="*/ 559 h 808"/>
              <a:gd name="T4" fmla="*/ 249 w 811"/>
              <a:gd name="T5" fmla="*/ 559 h 808"/>
              <a:gd name="T6" fmla="*/ 249 w 811"/>
              <a:gd name="T7" fmla="*/ 559 h 808"/>
              <a:gd name="T8" fmla="*/ 265 w 811"/>
              <a:gd name="T9" fmla="*/ 604 h 808"/>
              <a:gd name="T10" fmla="*/ 265 w 811"/>
              <a:gd name="T11" fmla="*/ 604 h 808"/>
              <a:gd name="T12" fmla="*/ 407 w 811"/>
              <a:gd name="T13" fmla="*/ 689 h 808"/>
              <a:gd name="T14" fmla="*/ 407 w 811"/>
              <a:gd name="T15" fmla="*/ 689 h 808"/>
              <a:gd name="T16" fmla="*/ 516 w 811"/>
              <a:gd name="T17" fmla="*/ 646 h 808"/>
              <a:gd name="T18" fmla="*/ 516 w 811"/>
              <a:gd name="T19" fmla="*/ 646 h 808"/>
              <a:gd name="T20" fmla="*/ 560 w 811"/>
              <a:gd name="T21" fmla="*/ 559 h 808"/>
              <a:gd name="T22" fmla="*/ 741 w 811"/>
              <a:gd name="T23" fmla="*/ 559 h 808"/>
              <a:gd name="T24" fmla="*/ 741 w 811"/>
              <a:gd name="T25" fmla="*/ 738 h 808"/>
              <a:gd name="T26" fmla="*/ 69 w 811"/>
              <a:gd name="T27" fmla="*/ 738 h 808"/>
              <a:gd name="T28" fmla="*/ 741 w 811"/>
              <a:gd name="T29" fmla="*/ 69 h 808"/>
              <a:gd name="T30" fmla="*/ 741 w 811"/>
              <a:gd name="T31" fmla="*/ 490 h 808"/>
              <a:gd name="T32" fmla="*/ 530 w 811"/>
              <a:gd name="T33" fmla="*/ 490 h 808"/>
              <a:gd name="T34" fmla="*/ 530 w 811"/>
              <a:gd name="T35" fmla="*/ 490 h 808"/>
              <a:gd name="T36" fmla="*/ 505 w 811"/>
              <a:gd name="T37" fmla="*/ 500 h 808"/>
              <a:gd name="T38" fmla="*/ 505 w 811"/>
              <a:gd name="T39" fmla="*/ 500 h 808"/>
              <a:gd name="T40" fmla="*/ 495 w 811"/>
              <a:gd name="T41" fmla="*/ 524 h 808"/>
              <a:gd name="T42" fmla="*/ 495 w 811"/>
              <a:gd name="T43" fmla="*/ 524 h 808"/>
              <a:gd name="T44" fmla="*/ 482 w 811"/>
              <a:gd name="T45" fmla="*/ 576 h 808"/>
              <a:gd name="T46" fmla="*/ 482 w 811"/>
              <a:gd name="T47" fmla="*/ 576 h 808"/>
              <a:gd name="T48" fmla="*/ 407 w 811"/>
              <a:gd name="T49" fmla="*/ 620 h 808"/>
              <a:gd name="T50" fmla="*/ 407 w 811"/>
              <a:gd name="T51" fmla="*/ 620 h 808"/>
              <a:gd name="T52" fmla="*/ 327 w 811"/>
              <a:gd name="T53" fmla="*/ 576 h 808"/>
              <a:gd name="T54" fmla="*/ 327 w 811"/>
              <a:gd name="T55" fmla="*/ 576 h 808"/>
              <a:gd name="T56" fmla="*/ 313 w 811"/>
              <a:gd name="T57" fmla="*/ 524 h 808"/>
              <a:gd name="T58" fmla="*/ 313 w 811"/>
              <a:gd name="T59" fmla="*/ 524 h 808"/>
              <a:gd name="T60" fmla="*/ 279 w 811"/>
              <a:gd name="T61" fmla="*/ 490 h 808"/>
              <a:gd name="T62" fmla="*/ 69 w 811"/>
              <a:gd name="T63" fmla="*/ 490 h 808"/>
              <a:gd name="T64" fmla="*/ 69 w 811"/>
              <a:gd name="T65" fmla="*/ 69 h 808"/>
              <a:gd name="T66" fmla="*/ 741 w 811"/>
              <a:gd name="T67" fmla="*/ 69 h 808"/>
              <a:gd name="T68" fmla="*/ 761 w 811"/>
              <a:gd name="T69" fmla="*/ 0 h 808"/>
              <a:gd name="T70" fmla="*/ 48 w 811"/>
              <a:gd name="T71" fmla="*/ 0 h 808"/>
              <a:gd name="T72" fmla="*/ 48 w 811"/>
              <a:gd name="T73" fmla="*/ 0 h 808"/>
              <a:gd name="T74" fmla="*/ 0 w 811"/>
              <a:gd name="T75" fmla="*/ 48 h 808"/>
              <a:gd name="T76" fmla="*/ 0 w 811"/>
              <a:gd name="T77" fmla="*/ 758 h 808"/>
              <a:gd name="T78" fmla="*/ 0 w 811"/>
              <a:gd name="T79" fmla="*/ 758 h 808"/>
              <a:gd name="T80" fmla="*/ 48 w 811"/>
              <a:gd name="T81" fmla="*/ 807 h 808"/>
              <a:gd name="T82" fmla="*/ 761 w 811"/>
              <a:gd name="T83" fmla="*/ 807 h 808"/>
              <a:gd name="T84" fmla="*/ 761 w 811"/>
              <a:gd name="T85" fmla="*/ 807 h 808"/>
              <a:gd name="T86" fmla="*/ 810 w 811"/>
              <a:gd name="T87" fmla="*/ 758 h 808"/>
              <a:gd name="T88" fmla="*/ 810 w 811"/>
              <a:gd name="T89" fmla="*/ 48 h 808"/>
              <a:gd name="T90" fmla="*/ 810 w 811"/>
              <a:gd name="T91" fmla="*/ 48 h 808"/>
              <a:gd name="T92" fmla="*/ 761 w 811"/>
              <a:gd name="T93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1" h="808">
                <a:moveTo>
                  <a:pt x="69" y="738"/>
                </a:moveTo>
                <a:lnTo>
                  <a:pt x="69" y="559"/>
                </a:lnTo>
                <a:lnTo>
                  <a:pt x="249" y="559"/>
                </a:lnTo>
                <a:lnTo>
                  <a:pt x="249" y="559"/>
                </a:lnTo>
                <a:cubicBezTo>
                  <a:pt x="252" y="572"/>
                  <a:pt x="257" y="588"/>
                  <a:pt x="265" y="604"/>
                </a:cubicBezTo>
                <a:lnTo>
                  <a:pt x="265" y="604"/>
                </a:lnTo>
                <a:cubicBezTo>
                  <a:pt x="292" y="659"/>
                  <a:pt x="342" y="689"/>
                  <a:pt x="407" y="689"/>
                </a:cubicBezTo>
                <a:lnTo>
                  <a:pt x="407" y="689"/>
                </a:lnTo>
                <a:cubicBezTo>
                  <a:pt x="451" y="689"/>
                  <a:pt x="489" y="674"/>
                  <a:pt x="516" y="646"/>
                </a:cubicBezTo>
                <a:lnTo>
                  <a:pt x="516" y="646"/>
                </a:lnTo>
                <a:cubicBezTo>
                  <a:pt x="543" y="619"/>
                  <a:pt x="555" y="584"/>
                  <a:pt x="560" y="559"/>
                </a:cubicBezTo>
                <a:lnTo>
                  <a:pt x="741" y="559"/>
                </a:lnTo>
                <a:lnTo>
                  <a:pt x="741" y="738"/>
                </a:lnTo>
                <a:lnTo>
                  <a:pt x="69" y="738"/>
                </a:lnTo>
                <a:close/>
                <a:moveTo>
                  <a:pt x="741" y="69"/>
                </a:moveTo>
                <a:lnTo>
                  <a:pt x="741" y="490"/>
                </a:lnTo>
                <a:lnTo>
                  <a:pt x="530" y="490"/>
                </a:lnTo>
                <a:lnTo>
                  <a:pt x="530" y="490"/>
                </a:lnTo>
                <a:cubicBezTo>
                  <a:pt x="520" y="490"/>
                  <a:pt x="511" y="493"/>
                  <a:pt x="505" y="500"/>
                </a:cubicBezTo>
                <a:lnTo>
                  <a:pt x="505" y="500"/>
                </a:lnTo>
                <a:cubicBezTo>
                  <a:pt x="498" y="507"/>
                  <a:pt x="495" y="515"/>
                  <a:pt x="495" y="524"/>
                </a:cubicBezTo>
                <a:lnTo>
                  <a:pt x="495" y="524"/>
                </a:lnTo>
                <a:cubicBezTo>
                  <a:pt x="495" y="526"/>
                  <a:pt x="495" y="552"/>
                  <a:pt x="482" y="576"/>
                </a:cubicBezTo>
                <a:lnTo>
                  <a:pt x="482" y="576"/>
                </a:lnTo>
                <a:cubicBezTo>
                  <a:pt x="468" y="606"/>
                  <a:pt x="443" y="620"/>
                  <a:pt x="407" y="620"/>
                </a:cubicBezTo>
                <a:lnTo>
                  <a:pt x="407" y="620"/>
                </a:lnTo>
                <a:cubicBezTo>
                  <a:pt x="369" y="620"/>
                  <a:pt x="342" y="605"/>
                  <a:pt x="327" y="576"/>
                </a:cubicBezTo>
                <a:lnTo>
                  <a:pt x="327" y="576"/>
                </a:lnTo>
                <a:cubicBezTo>
                  <a:pt x="314" y="551"/>
                  <a:pt x="313" y="525"/>
                  <a:pt x="313" y="524"/>
                </a:cubicBezTo>
                <a:lnTo>
                  <a:pt x="313" y="524"/>
                </a:lnTo>
                <a:cubicBezTo>
                  <a:pt x="313" y="505"/>
                  <a:pt x="298" y="490"/>
                  <a:pt x="279" y="490"/>
                </a:cubicBezTo>
                <a:lnTo>
                  <a:pt x="69" y="490"/>
                </a:lnTo>
                <a:lnTo>
                  <a:pt x="69" y="69"/>
                </a:lnTo>
                <a:lnTo>
                  <a:pt x="741" y="69"/>
                </a:lnTo>
                <a:close/>
                <a:moveTo>
                  <a:pt x="761" y="0"/>
                </a:moveTo>
                <a:lnTo>
                  <a:pt x="48" y="0"/>
                </a:lnTo>
                <a:lnTo>
                  <a:pt x="48" y="0"/>
                </a:lnTo>
                <a:cubicBezTo>
                  <a:pt x="22" y="0"/>
                  <a:pt x="0" y="21"/>
                  <a:pt x="0" y="48"/>
                </a:cubicBezTo>
                <a:lnTo>
                  <a:pt x="0" y="758"/>
                </a:lnTo>
                <a:lnTo>
                  <a:pt x="0" y="758"/>
                </a:lnTo>
                <a:cubicBezTo>
                  <a:pt x="0" y="785"/>
                  <a:pt x="22" y="807"/>
                  <a:pt x="48" y="807"/>
                </a:cubicBezTo>
                <a:lnTo>
                  <a:pt x="761" y="807"/>
                </a:lnTo>
                <a:lnTo>
                  <a:pt x="761" y="807"/>
                </a:lnTo>
                <a:cubicBezTo>
                  <a:pt x="788" y="807"/>
                  <a:pt x="810" y="785"/>
                  <a:pt x="810" y="758"/>
                </a:cubicBezTo>
                <a:lnTo>
                  <a:pt x="810" y="48"/>
                </a:lnTo>
                <a:lnTo>
                  <a:pt x="810" y="48"/>
                </a:lnTo>
                <a:cubicBezTo>
                  <a:pt x="810" y="21"/>
                  <a:pt x="788" y="0"/>
                  <a:pt x="7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CuadroTexto 404"/>
          <p:cNvSpPr txBox="1"/>
          <p:nvPr/>
        </p:nvSpPr>
        <p:spPr>
          <a:xfrm>
            <a:off x="19489176" y="186235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9489815" y="258082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9489176" y="4680896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8" name="Rectángulo 407"/>
          <p:cNvSpPr/>
          <p:nvPr/>
        </p:nvSpPr>
        <p:spPr>
          <a:xfrm>
            <a:off x="19489815" y="5399363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489176" y="7669574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>
            <a:off x="19489815" y="8388041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9489176" y="1028787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9489815" y="1100634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117885" y="4969360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4" name="CuadroTexto 413"/>
          <p:cNvSpPr txBox="1"/>
          <p:nvPr/>
        </p:nvSpPr>
        <p:spPr>
          <a:xfrm>
            <a:off x="1138550" y="6230093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Freeform 428"/>
          <p:cNvSpPr>
            <a:spLocks noChangeArrowheads="1"/>
          </p:cNvSpPr>
          <p:nvPr/>
        </p:nvSpPr>
        <p:spPr bwMode="auto">
          <a:xfrm>
            <a:off x="8680954" y="6195235"/>
            <a:ext cx="6420467" cy="5655113"/>
          </a:xfrm>
          <a:custGeom>
            <a:avLst/>
            <a:gdLst>
              <a:gd name="T0" fmla="*/ 5252 w 5329"/>
              <a:gd name="T1" fmla="*/ 2246 h 4693"/>
              <a:gd name="T2" fmla="*/ 5252 w 5329"/>
              <a:gd name="T3" fmla="*/ 2246 h 4693"/>
              <a:gd name="T4" fmla="*/ 5165 w 5329"/>
              <a:gd name="T5" fmla="*/ 2164 h 4693"/>
              <a:gd name="T6" fmla="*/ 4016 w 5329"/>
              <a:gd name="T7" fmla="*/ 1446 h 4693"/>
              <a:gd name="T8" fmla="*/ 2153 w 5329"/>
              <a:gd name="T9" fmla="*/ 283 h 4693"/>
              <a:gd name="T10" fmla="*/ 2153 w 5329"/>
              <a:gd name="T11" fmla="*/ 283 h 4693"/>
              <a:gd name="T12" fmla="*/ 1763 w 5329"/>
              <a:gd name="T13" fmla="*/ 171 h 4693"/>
              <a:gd name="T14" fmla="*/ 1763 w 5329"/>
              <a:gd name="T15" fmla="*/ 171 h 4693"/>
              <a:gd name="T16" fmla="*/ 1588 w 5329"/>
              <a:gd name="T17" fmla="*/ 195 h 4693"/>
              <a:gd name="T18" fmla="*/ 1588 w 5329"/>
              <a:gd name="T19" fmla="*/ 195 h 4693"/>
              <a:gd name="T20" fmla="*/ 1320 w 5329"/>
              <a:gd name="T21" fmla="*/ 157 h 4693"/>
              <a:gd name="T22" fmla="*/ 1096 w 5329"/>
              <a:gd name="T23" fmla="*/ 17 h 4693"/>
              <a:gd name="T24" fmla="*/ 1096 w 5329"/>
              <a:gd name="T25" fmla="*/ 17 h 4693"/>
              <a:gd name="T26" fmla="*/ 1014 w 5329"/>
              <a:gd name="T27" fmla="*/ 36 h 4693"/>
              <a:gd name="T28" fmla="*/ 152 w 5329"/>
              <a:gd name="T29" fmla="*/ 1415 h 4693"/>
              <a:gd name="T30" fmla="*/ 152 w 5329"/>
              <a:gd name="T31" fmla="*/ 1415 h 4693"/>
              <a:gd name="T32" fmla="*/ 316 w 5329"/>
              <a:gd name="T33" fmla="*/ 2128 h 4693"/>
              <a:gd name="T34" fmla="*/ 436 w 5329"/>
              <a:gd name="T35" fmla="*/ 2203 h 4693"/>
              <a:gd name="T36" fmla="*/ 436 w 5329"/>
              <a:gd name="T37" fmla="*/ 2203 h 4693"/>
              <a:gd name="T38" fmla="*/ 543 w 5329"/>
              <a:gd name="T39" fmla="*/ 2664 h 4693"/>
              <a:gd name="T40" fmla="*/ 2494 w 5329"/>
              <a:gd name="T41" fmla="*/ 3883 h 4693"/>
              <a:gd name="T42" fmla="*/ 3647 w 5329"/>
              <a:gd name="T43" fmla="*/ 4604 h 4693"/>
              <a:gd name="T44" fmla="*/ 3647 w 5329"/>
              <a:gd name="T45" fmla="*/ 4604 h 4693"/>
              <a:gd name="T46" fmla="*/ 4065 w 5329"/>
              <a:gd name="T47" fmla="*/ 4507 h 4693"/>
              <a:gd name="T48" fmla="*/ 4108 w 5329"/>
              <a:gd name="T49" fmla="*/ 4438 h 4693"/>
              <a:gd name="T50" fmla="*/ 4108 w 5329"/>
              <a:gd name="T51" fmla="*/ 4438 h 4693"/>
              <a:gd name="T52" fmla="*/ 4011 w 5329"/>
              <a:gd name="T53" fmla="*/ 4021 h 4693"/>
              <a:gd name="T54" fmla="*/ 2859 w 5329"/>
              <a:gd name="T55" fmla="*/ 3300 h 4693"/>
              <a:gd name="T56" fmla="*/ 2880 w 5329"/>
              <a:gd name="T57" fmla="*/ 3266 h 4693"/>
              <a:gd name="T58" fmla="*/ 4100 w 5329"/>
              <a:gd name="T59" fmla="*/ 4028 h 4693"/>
              <a:gd name="T60" fmla="*/ 4100 w 5329"/>
              <a:gd name="T61" fmla="*/ 4028 h 4693"/>
              <a:gd name="T62" fmla="*/ 4518 w 5329"/>
              <a:gd name="T63" fmla="*/ 3932 h 4693"/>
              <a:gd name="T64" fmla="*/ 4561 w 5329"/>
              <a:gd name="T65" fmla="*/ 3863 h 4693"/>
              <a:gd name="T66" fmla="*/ 4561 w 5329"/>
              <a:gd name="T67" fmla="*/ 3863 h 4693"/>
              <a:gd name="T68" fmla="*/ 4464 w 5329"/>
              <a:gd name="T69" fmla="*/ 3445 h 4693"/>
              <a:gd name="T70" fmla="*/ 3547 w 5329"/>
              <a:gd name="T71" fmla="*/ 2872 h 4693"/>
              <a:gd name="T72" fmla="*/ 3243 w 5329"/>
              <a:gd name="T73" fmla="*/ 2682 h 4693"/>
              <a:gd name="T74" fmla="*/ 3265 w 5329"/>
              <a:gd name="T75" fmla="*/ 2647 h 4693"/>
              <a:gd name="T76" fmla="*/ 3624 w 5329"/>
              <a:gd name="T77" fmla="*/ 2872 h 4693"/>
              <a:gd name="T78" fmla="*/ 4454 w 5329"/>
              <a:gd name="T79" fmla="*/ 3390 h 4693"/>
              <a:gd name="T80" fmla="*/ 4454 w 5329"/>
              <a:gd name="T81" fmla="*/ 3390 h 4693"/>
              <a:gd name="T82" fmla="*/ 4872 w 5329"/>
              <a:gd name="T83" fmla="*/ 3294 h 4693"/>
              <a:gd name="T84" fmla="*/ 4915 w 5329"/>
              <a:gd name="T85" fmla="*/ 3225 h 4693"/>
              <a:gd name="T86" fmla="*/ 4915 w 5329"/>
              <a:gd name="T87" fmla="*/ 3225 h 4693"/>
              <a:gd name="T88" fmla="*/ 4818 w 5329"/>
              <a:gd name="T89" fmla="*/ 2807 h 4693"/>
              <a:gd name="T90" fmla="*/ 4393 w 5329"/>
              <a:gd name="T91" fmla="*/ 2541 h 4693"/>
              <a:gd name="T92" fmla="*/ 3630 w 5329"/>
              <a:gd name="T93" fmla="*/ 2065 h 4693"/>
              <a:gd name="T94" fmla="*/ 3651 w 5329"/>
              <a:gd name="T95" fmla="*/ 2030 h 4693"/>
              <a:gd name="T96" fmla="*/ 4393 w 5329"/>
              <a:gd name="T97" fmla="*/ 2493 h 4693"/>
              <a:gd name="T98" fmla="*/ 4801 w 5329"/>
              <a:gd name="T99" fmla="*/ 2748 h 4693"/>
              <a:gd name="T100" fmla="*/ 4801 w 5329"/>
              <a:gd name="T101" fmla="*/ 2748 h 4693"/>
              <a:gd name="T102" fmla="*/ 5219 w 5329"/>
              <a:gd name="T103" fmla="*/ 2651 h 4693"/>
              <a:gd name="T104" fmla="*/ 5262 w 5329"/>
              <a:gd name="T105" fmla="*/ 2582 h 4693"/>
              <a:gd name="T106" fmla="*/ 5262 w 5329"/>
              <a:gd name="T107" fmla="*/ 2582 h 4693"/>
              <a:gd name="T108" fmla="*/ 5252 w 5329"/>
              <a:gd name="T109" fmla="*/ 2246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9" h="4693">
                <a:moveTo>
                  <a:pt x="5252" y="2246"/>
                </a:moveTo>
                <a:lnTo>
                  <a:pt x="5252" y="2246"/>
                </a:lnTo>
                <a:cubicBezTo>
                  <a:pt x="5229" y="2214"/>
                  <a:pt x="5200" y="2186"/>
                  <a:pt x="5165" y="2164"/>
                </a:cubicBezTo>
                <a:lnTo>
                  <a:pt x="4016" y="1446"/>
                </a:lnTo>
                <a:lnTo>
                  <a:pt x="2153" y="283"/>
                </a:lnTo>
                <a:lnTo>
                  <a:pt x="2153" y="283"/>
                </a:lnTo>
                <a:cubicBezTo>
                  <a:pt x="2036" y="209"/>
                  <a:pt x="1899" y="170"/>
                  <a:pt x="1763" y="171"/>
                </a:cubicBezTo>
                <a:lnTo>
                  <a:pt x="1763" y="171"/>
                </a:lnTo>
                <a:cubicBezTo>
                  <a:pt x="1705" y="172"/>
                  <a:pt x="1646" y="180"/>
                  <a:pt x="1588" y="195"/>
                </a:cubicBezTo>
                <a:lnTo>
                  <a:pt x="1588" y="195"/>
                </a:lnTo>
                <a:cubicBezTo>
                  <a:pt x="1501" y="220"/>
                  <a:pt x="1404" y="209"/>
                  <a:pt x="1320" y="157"/>
                </a:cubicBezTo>
                <a:lnTo>
                  <a:pt x="1096" y="17"/>
                </a:lnTo>
                <a:lnTo>
                  <a:pt x="1096" y="17"/>
                </a:lnTo>
                <a:cubicBezTo>
                  <a:pt x="1068" y="0"/>
                  <a:pt x="1031" y="8"/>
                  <a:pt x="1014" y="36"/>
                </a:cubicBezTo>
                <a:lnTo>
                  <a:pt x="152" y="1415"/>
                </a:lnTo>
                <a:lnTo>
                  <a:pt x="152" y="1415"/>
                </a:lnTo>
                <a:cubicBezTo>
                  <a:pt x="0" y="1657"/>
                  <a:pt x="74" y="1977"/>
                  <a:pt x="316" y="2128"/>
                </a:cubicBezTo>
                <a:lnTo>
                  <a:pt x="436" y="2203"/>
                </a:lnTo>
                <a:lnTo>
                  <a:pt x="436" y="2203"/>
                </a:lnTo>
                <a:cubicBezTo>
                  <a:pt x="338" y="2359"/>
                  <a:pt x="386" y="2566"/>
                  <a:pt x="543" y="2664"/>
                </a:cubicBezTo>
                <a:lnTo>
                  <a:pt x="2494" y="3883"/>
                </a:lnTo>
                <a:lnTo>
                  <a:pt x="3647" y="4604"/>
                </a:lnTo>
                <a:lnTo>
                  <a:pt x="3647" y="4604"/>
                </a:lnTo>
                <a:cubicBezTo>
                  <a:pt x="3789" y="4692"/>
                  <a:pt x="3976" y="4650"/>
                  <a:pt x="4065" y="4507"/>
                </a:cubicBezTo>
                <a:lnTo>
                  <a:pt x="4108" y="4438"/>
                </a:lnTo>
                <a:lnTo>
                  <a:pt x="4108" y="4438"/>
                </a:lnTo>
                <a:cubicBezTo>
                  <a:pt x="4196" y="4297"/>
                  <a:pt x="4153" y="4110"/>
                  <a:pt x="4011" y="4021"/>
                </a:cubicBezTo>
                <a:lnTo>
                  <a:pt x="2859" y="3300"/>
                </a:lnTo>
                <a:lnTo>
                  <a:pt x="2880" y="3266"/>
                </a:lnTo>
                <a:lnTo>
                  <a:pt x="4100" y="4028"/>
                </a:lnTo>
                <a:lnTo>
                  <a:pt x="4100" y="4028"/>
                </a:lnTo>
                <a:cubicBezTo>
                  <a:pt x="4241" y="4117"/>
                  <a:pt x="4429" y="4074"/>
                  <a:pt x="4518" y="3932"/>
                </a:cubicBezTo>
                <a:lnTo>
                  <a:pt x="4561" y="3863"/>
                </a:lnTo>
                <a:lnTo>
                  <a:pt x="4561" y="3863"/>
                </a:lnTo>
                <a:cubicBezTo>
                  <a:pt x="4649" y="3721"/>
                  <a:pt x="4606" y="3534"/>
                  <a:pt x="4464" y="3445"/>
                </a:cubicBezTo>
                <a:lnTo>
                  <a:pt x="3547" y="2872"/>
                </a:lnTo>
                <a:lnTo>
                  <a:pt x="3243" y="2682"/>
                </a:lnTo>
                <a:lnTo>
                  <a:pt x="3265" y="2647"/>
                </a:lnTo>
                <a:lnTo>
                  <a:pt x="3624" y="2872"/>
                </a:lnTo>
                <a:lnTo>
                  <a:pt x="4454" y="3390"/>
                </a:lnTo>
                <a:lnTo>
                  <a:pt x="4454" y="3390"/>
                </a:lnTo>
                <a:cubicBezTo>
                  <a:pt x="4596" y="3479"/>
                  <a:pt x="4783" y="3436"/>
                  <a:pt x="4872" y="3294"/>
                </a:cubicBezTo>
                <a:lnTo>
                  <a:pt x="4915" y="3225"/>
                </a:lnTo>
                <a:lnTo>
                  <a:pt x="4915" y="3225"/>
                </a:lnTo>
                <a:cubicBezTo>
                  <a:pt x="5004" y="3083"/>
                  <a:pt x="4960" y="2896"/>
                  <a:pt x="4818" y="2807"/>
                </a:cubicBezTo>
                <a:lnTo>
                  <a:pt x="4393" y="2541"/>
                </a:lnTo>
                <a:lnTo>
                  <a:pt x="3630" y="2065"/>
                </a:lnTo>
                <a:lnTo>
                  <a:pt x="3651" y="2030"/>
                </a:lnTo>
                <a:lnTo>
                  <a:pt x="4393" y="2493"/>
                </a:lnTo>
                <a:lnTo>
                  <a:pt x="4801" y="2748"/>
                </a:lnTo>
                <a:lnTo>
                  <a:pt x="4801" y="2748"/>
                </a:lnTo>
                <a:cubicBezTo>
                  <a:pt x="4942" y="2836"/>
                  <a:pt x="5130" y="2794"/>
                  <a:pt x="5219" y="2651"/>
                </a:cubicBezTo>
                <a:lnTo>
                  <a:pt x="5262" y="2582"/>
                </a:lnTo>
                <a:lnTo>
                  <a:pt x="5262" y="2582"/>
                </a:lnTo>
                <a:cubicBezTo>
                  <a:pt x="5328" y="2476"/>
                  <a:pt x="5320" y="2344"/>
                  <a:pt x="5252" y="224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9" name="Freeform 430"/>
          <p:cNvSpPr>
            <a:spLocks noChangeArrowheads="1"/>
          </p:cNvSpPr>
          <p:nvPr/>
        </p:nvSpPr>
        <p:spPr bwMode="auto">
          <a:xfrm>
            <a:off x="7655166" y="5291693"/>
            <a:ext cx="2397047" cy="3072045"/>
          </a:xfrm>
          <a:custGeom>
            <a:avLst/>
            <a:gdLst>
              <a:gd name="T0" fmla="*/ 644 w 1988"/>
              <a:gd name="T1" fmla="*/ 2550 h 2551"/>
              <a:gd name="T2" fmla="*/ 0 w 1988"/>
              <a:gd name="T3" fmla="*/ 2148 h 2551"/>
              <a:gd name="T4" fmla="*/ 1344 w 1988"/>
              <a:gd name="T5" fmla="*/ 0 h 2551"/>
              <a:gd name="T6" fmla="*/ 1987 w 1988"/>
              <a:gd name="T7" fmla="*/ 402 h 2551"/>
              <a:gd name="T8" fmla="*/ 644 w 1988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2551">
                <a:moveTo>
                  <a:pt x="644" y="2550"/>
                </a:moveTo>
                <a:lnTo>
                  <a:pt x="0" y="2148"/>
                </a:lnTo>
                <a:lnTo>
                  <a:pt x="1344" y="0"/>
                </a:lnTo>
                <a:lnTo>
                  <a:pt x="1987" y="402"/>
                </a:lnTo>
                <a:lnTo>
                  <a:pt x="644" y="255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2"/>
          <p:cNvSpPr>
            <a:spLocks noChangeArrowheads="1"/>
          </p:cNvSpPr>
          <p:nvPr/>
        </p:nvSpPr>
        <p:spPr bwMode="auto">
          <a:xfrm>
            <a:off x="14591186" y="5594647"/>
            <a:ext cx="2195075" cy="3141137"/>
          </a:xfrm>
          <a:custGeom>
            <a:avLst/>
            <a:gdLst>
              <a:gd name="T0" fmla="*/ 1821 w 1822"/>
              <a:gd name="T1" fmla="*/ 2261 h 2604"/>
              <a:gd name="T2" fmla="*/ 1144 w 1822"/>
              <a:gd name="T3" fmla="*/ 2603 h 2604"/>
              <a:gd name="T4" fmla="*/ 0 w 1822"/>
              <a:gd name="T5" fmla="*/ 342 h 2604"/>
              <a:gd name="T6" fmla="*/ 677 w 1822"/>
              <a:gd name="T7" fmla="*/ 0 h 2604"/>
              <a:gd name="T8" fmla="*/ 1821 w 1822"/>
              <a:gd name="T9" fmla="*/ 2261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2604">
                <a:moveTo>
                  <a:pt x="1821" y="2261"/>
                </a:moveTo>
                <a:lnTo>
                  <a:pt x="1144" y="2603"/>
                </a:lnTo>
                <a:lnTo>
                  <a:pt x="0" y="342"/>
                </a:lnTo>
                <a:lnTo>
                  <a:pt x="677" y="0"/>
                </a:lnTo>
                <a:lnTo>
                  <a:pt x="1821" y="2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4"/>
          <p:cNvSpPr>
            <a:spLocks noChangeArrowheads="1"/>
          </p:cNvSpPr>
          <p:nvPr/>
        </p:nvSpPr>
        <p:spPr bwMode="auto">
          <a:xfrm>
            <a:off x="8909496" y="8629485"/>
            <a:ext cx="1211810" cy="1302166"/>
          </a:xfrm>
          <a:custGeom>
            <a:avLst/>
            <a:gdLst>
              <a:gd name="T0" fmla="*/ 910 w 1005"/>
              <a:gd name="T1" fmla="*/ 516 h 1082"/>
              <a:gd name="T2" fmla="*/ 570 w 1005"/>
              <a:gd name="T3" fmla="*/ 943 h 1082"/>
              <a:gd name="T4" fmla="*/ 570 w 1005"/>
              <a:gd name="T5" fmla="*/ 943 h 1082"/>
              <a:gd name="T6" fmla="*/ 185 w 1005"/>
              <a:gd name="T7" fmla="*/ 987 h 1082"/>
              <a:gd name="T8" fmla="*/ 138 w 1005"/>
              <a:gd name="T9" fmla="*/ 950 h 1082"/>
              <a:gd name="T10" fmla="*/ 138 w 1005"/>
              <a:gd name="T11" fmla="*/ 950 h 1082"/>
              <a:gd name="T12" fmla="*/ 95 w 1005"/>
              <a:gd name="T13" fmla="*/ 565 h 1082"/>
              <a:gd name="T14" fmla="*/ 436 w 1005"/>
              <a:gd name="T15" fmla="*/ 138 h 1082"/>
              <a:gd name="T16" fmla="*/ 436 w 1005"/>
              <a:gd name="T17" fmla="*/ 138 h 1082"/>
              <a:gd name="T18" fmla="*/ 820 w 1005"/>
              <a:gd name="T19" fmla="*/ 94 h 1082"/>
              <a:gd name="T20" fmla="*/ 867 w 1005"/>
              <a:gd name="T21" fmla="*/ 131 h 1082"/>
              <a:gd name="T22" fmla="*/ 867 w 1005"/>
              <a:gd name="T23" fmla="*/ 131 h 1082"/>
              <a:gd name="T24" fmla="*/ 910 w 1005"/>
              <a:gd name="T25" fmla="*/ 516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1082">
                <a:moveTo>
                  <a:pt x="910" y="516"/>
                </a:moveTo>
                <a:lnTo>
                  <a:pt x="570" y="943"/>
                </a:lnTo>
                <a:lnTo>
                  <a:pt x="570" y="943"/>
                </a:lnTo>
                <a:cubicBezTo>
                  <a:pt x="475" y="1062"/>
                  <a:pt x="303" y="1081"/>
                  <a:pt x="185" y="987"/>
                </a:cubicBezTo>
                <a:lnTo>
                  <a:pt x="138" y="950"/>
                </a:lnTo>
                <a:lnTo>
                  <a:pt x="138" y="950"/>
                </a:lnTo>
                <a:cubicBezTo>
                  <a:pt x="20" y="856"/>
                  <a:pt x="0" y="684"/>
                  <a:pt x="95" y="565"/>
                </a:cubicBezTo>
                <a:lnTo>
                  <a:pt x="436" y="138"/>
                </a:lnTo>
                <a:lnTo>
                  <a:pt x="436" y="138"/>
                </a:lnTo>
                <a:cubicBezTo>
                  <a:pt x="530" y="19"/>
                  <a:pt x="702" y="0"/>
                  <a:pt x="820" y="94"/>
                </a:cubicBezTo>
                <a:lnTo>
                  <a:pt x="867" y="131"/>
                </a:lnTo>
                <a:lnTo>
                  <a:pt x="867" y="131"/>
                </a:lnTo>
                <a:cubicBezTo>
                  <a:pt x="985" y="225"/>
                  <a:pt x="1004" y="397"/>
                  <a:pt x="910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36"/>
          <p:cNvSpPr>
            <a:spLocks noChangeArrowheads="1"/>
          </p:cNvSpPr>
          <p:nvPr/>
        </p:nvSpPr>
        <p:spPr bwMode="auto">
          <a:xfrm>
            <a:off x="9366582" y="8746414"/>
            <a:ext cx="1647636" cy="1854921"/>
          </a:xfrm>
          <a:custGeom>
            <a:avLst/>
            <a:gdLst>
              <a:gd name="T0" fmla="*/ 1274 w 1369"/>
              <a:gd name="T1" fmla="*/ 516 h 1539"/>
              <a:gd name="T2" fmla="*/ 570 w 1369"/>
              <a:gd name="T3" fmla="*/ 1400 h 1539"/>
              <a:gd name="T4" fmla="*/ 570 w 1369"/>
              <a:gd name="T5" fmla="*/ 1400 h 1539"/>
              <a:gd name="T6" fmla="*/ 184 w 1369"/>
              <a:gd name="T7" fmla="*/ 1444 h 1539"/>
              <a:gd name="T8" fmla="*/ 138 w 1369"/>
              <a:gd name="T9" fmla="*/ 1407 h 1539"/>
              <a:gd name="T10" fmla="*/ 138 w 1369"/>
              <a:gd name="T11" fmla="*/ 1407 h 1539"/>
              <a:gd name="T12" fmla="*/ 95 w 1369"/>
              <a:gd name="T13" fmla="*/ 1022 h 1539"/>
              <a:gd name="T14" fmla="*/ 799 w 1369"/>
              <a:gd name="T15" fmla="*/ 138 h 1539"/>
              <a:gd name="T16" fmla="*/ 799 w 1369"/>
              <a:gd name="T17" fmla="*/ 138 h 1539"/>
              <a:gd name="T18" fmla="*/ 1184 w 1369"/>
              <a:gd name="T19" fmla="*/ 95 h 1539"/>
              <a:gd name="T20" fmla="*/ 1230 w 1369"/>
              <a:gd name="T21" fmla="*/ 131 h 1539"/>
              <a:gd name="T22" fmla="*/ 1230 w 1369"/>
              <a:gd name="T23" fmla="*/ 131 h 1539"/>
              <a:gd name="T24" fmla="*/ 1274 w 1369"/>
              <a:gd name="T25" fmla="*/ 516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9" h="1539">
                <a:moveTo>
                  <a:pt x="1274" y="516"/>
                </a:moveTo>
                <a:lnTo>
                  <a:pt x="570" y="1400"/>
                </a:lnTo>
                <a:lnTo>
                  <a:pt x="570" y="1400"/>
                </a:lnTo>
                <a:cubicBezTo>
                  <a:pt x="475" y="1518"/>
                  <a:pt x="303" y="1538"/>
                  <a:pt x="184" y="1444"/>
                </a:cubicBezTo>
                <a:lnTo>
                  <a:pt x="138" y="1407"/>
                </a:lnTo>
                <a:lnTo>
                  <a:pt x="138" y="1407"/>
                </a:lnTo>
                <a:cubicBezTo>
                  <a:pt x="20" y="1313"/>
                  <a:pt x="0" y="1140"/>
                  <a:pt x="95" y="1022"/>
                </a:cubicBezTo>
                <a:lnTo>
                  <a:pt x="799" y="138"/>
                </a:lnTo>
                <a:lnTo>
                  <a:pt x="799" y="138"/>
                </a:lnTo>
                <a:cubicBezTo>
                  <a:pt x="893" y="20"/>
                  <a:pt x="1065" y="0"/>
                  <a:pt x="1184" y="95"/>
                </a:cubicBezTo>
                <a:lnTo>
                  <a:pt x="1230" y="131"/>
                </a:lnTo>
                <a:lnTo>
                  <a:pt x="1230" y="131"/>
                </a:lnTo>
                <a:cubicBezTo>
                  <a:pt x="1348" y="226"/>
                  <a:pt x="1368" y="398"/>
                  <a:pt x="1274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38"/>
          <p:cNvSpPr>
            <a:spLocks noChangeArrowheads="1"/>
          </p:cNvSpPr>
          <p:nvPr/>
        </p:nvSpPr>
        <p:spPr bwMode="auto">
          <a:xfrm>
            <a:off x="10015007" y="9368266"/>
            <a:ext cx="1498818" cy="1663580"/>
          </a:xfrm>
          <a:custGeom>
            <a:avLst/>
            <a:gdLst>
              <a:gd name="T0" fmla="*/ 1148 w 1243"/>
              <a:gd name="T1" fmla="*/ 516 h 1381"/>
              <a:gd name="T2" fmla="*/ 569 w 1243"/>
              <a:gd name="T3" fmla="*/ 1243 h 1381"/>
              <a:gd name="T4" fmla="*/ 569 w 1243"/>
              <a:gd name="T5" fmla="*/ 1243 h 1381"/>
              <a:gd name="T6" fmla="*/ 184 w 1243"/>
              <a:gd name="T7" fmla="*/ 1286 h 1381"/>
              <a:gd name="T8" fmla="*/ 138 w 1243"/>
              <a:gd name="T9" fmla="*/ 1249 h 1381"/>
              <a:gd name="T10" fmla="*/ 138 w 1243"/>
              <a:gd name="T11" fmla="*/ 1249 h 1381"/>
              <a:gd name="T12" fmla="*/ 94 w 1243"/>
              <a:gd name="T13" fmla="*/ 864 h 1381"/>
              <a:gd name="T14" fmla="*/ 673 w 1243"/>
              <a:gd name="T15" fmla="*/ 138 h 1381"/>
              <a:gd name="T16" fmla="*/ 673 w 1243"/>
              <a:gd name="T17" fmla="*/ 138 h 1381"/>
              <a:gd name="T18" fmla="*/ 1058 w 1243"/>
              <a:gd name="T19" fmla="*/ 95 h 1381"/>
              <a:gd name="T20" fmla="*/ 1104 w 1243"/>
              <a:gd name="T21" fmla="*/ 131 h 1381"/>
              <a:gd name="T22" fmla="*/ 1104 w 1243"/>
              <a:gd name="T23" fmla="*/ 131 h 1381"/>
              <a:gd name="T24" fmla="*/ 1148 w 1243"/>
              <a:gd name="T25" fmla="*/ 516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3" h="1381">
                <a:moveTo>
                  <a:pt x="1148" y="516"/>
                </a:moveTo>
                <a:lnTo>
                  <a:pt x="569" y="1243"/>
                </a:lnTo>
                <a:lnTo>
                  <a:pt x="569" y="1243"/>
                </a:lnTo>
                <a:cubicBezTo>
                  <a:pt x="475" y="1361"/>
                  <a:pt x="303" y="1380"/>
                  <a:pt x="184" y="1286"/>
                </a:cubicBezTo>
                <a:lnTo>
                  <a:pt x="138" y="1249"/>
                </a:lnTo>
                <a:lnTo>
                  <a:pt x="138" y="1249"/>
                </a:lnTo>
                <a:cubicBezTo>
                  <a:pt x="20" y="1154"/>
                  <a:pt x="0" y="983"/>
                  <a:pt x="94" y="864"/>
                </a:cubicBezTo>
                <a:lnTo>
                  <a:pt x="673" y="138"/>
                </a:lnTo>
                <a:lnTo>
                  <a:pt x="673" y="138"/>
                </a:lnTo>
                <a:cubicBezTo>
                  <a:pt x="767" y="20"/>
                  <a:pt x="939" y="0"/>
                  <a:pt x="1058" y="95"/>
                </a:cubicBezTo>
                <a:lnTo>
                  <a:pt x="1104" y="131"/>
                </a:lnTo>
                <a:lnTo>
                  <a:pt x="1104" y="131"/>
                </a:lnTo>
                <a:cubicBezTo>
                  <a:pt x="1222" y="226"/>
                  <a:pt x="1242" y="398"/>
                  <a:pt x="1148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40"/>
          <p:cNvSpPr>
            <a:spLocks noChangeArrowheads="1"/>
          </p:cNvSpPr>
          <p:nvPr/>
        </p:nvSpPr>
        <p:spPr bwMode="auto">
          <a:xfrm>
            <a:off x="10668748" y="10006061"/>
            <a:ext cx="1323422" cy="1445668"/>
          </a:xfrm>
          <a:custGeom>
            <a:avLst/>
            <a:gdLst>
              <a:gd name="T0" fmla="*/ 1003 w 1099"/>
              <a:gd name="T1" fmla="*/ 516 h 1201"/>
              <a:gd name="T2" fmla="*/ 569 w 1099"/>
              <a:gd name="T3" fmla="*/ 1062 h 1201"/>
              <a:gd name="T4" fmla="*/ 569 w 1099"/>
              <a:gd name="T5" fmla="*/ 1062 h 1201"/>
              <a:gd name="T6" fmla="*/ 184 w 1099"/>
              <a:gd name="T7" fmla="*/ 1105 h 1201"/>
              <a:gd name="T8" fmla="*/ 137 w 1099"/>
              <a:gd name="T9" fmla="*/ 1069 h 1201"/>
              <a:gd name="T10" fmla="*/ 137 w 1099"/>
              <a:gd name="T11" fmla="*/ 1069 h 1201"/>
              <a:gd name="T12" fmla="*/ 94 w 1099"/>
              <a:gd name="T13" fmla="*/ 683 h 1201"/>
              <a:gd name="T14" fmla="*/ 529 w 1099"/>
              <a:gd name="T15" fmla="*/ 138 h 1201"/>
              <a:gd name="T16" fmla="*/ 529 w 1099"/>
              <a:gd name="T17" fmla="*/ 138 h 1201"/>
              <a:gd name="T18" fmla="*/ 914 w 1099"/>
              <a:gd name="T19" fmla="*/ 95 h 1201"/>
              <a:gd name="T20" fmla="*/ 960 w 1099"/>
              <a:gd name="T21" fmla="*/ 131 h 1201"/>
              <a:gd name="T22" fmla="*/ 960 w 1099"/>
              <a:gd name="T23" fmla="*/ 131 h 1201"/>
              <a:gd name="T24" fmla="*/ 1003 w 1099"/>
              <a:gd name="T25" fmla="*/ 516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1201">
                <a:moveTo>
                  <a:pt x="1003" y="516"/>
                </a:moveTo>
                <a:lnTo>
                  <a:pt x="569" y="1062"/>
                </a:lnTo>
                <a:lnTo>
                  <a:pt x="569" y="1062"/>
                </a:lnTo>
                <a:cubicBezTo>
                  <a:pt x="474" y="1180"/>
                  <a:pt x="302" y="1200"/>
                  <a:pt x="184" y="1105"/>
                </a:cubicBezTo>
                <a:lnTo>
                  <a:pt x="137" y="1069"/>
                </a:lnTo>
                <a:lnTo>
                  <a:pt x="137" y="1069"/>
                </a:lnTo>
                <a:cubicBezTo>
                  <a:pt x="19" y="975"/>
                  <a:pt x="0" y="802"/>
                  <a:pt x="94" y="683"/>
                </a:cubicBezTo>
                <a:lnTo>
                  <a:pt x="529" y="138"/>
                </a:lnTo>
                <a:lnTo>
                  <a:pt x="529" y="138"/>
                </a:lnTo>
                <a:cubicBezTo>
                  <a:pt x="623" y="19"/>
                  <a:pt x="795" y="0"/>
                  <a:pt x="914" y="95"/>
                </a:cubicBezTo>
                <a:lnTo>
                  <a:pt x="960" y="131"/>
                </a:lnTo>
                <a:lnTo>
                  <a:pt x="960" y="131"/>
                </a:lnTo>
                <a:cubicBezTo>
                  <a:pt x="1078" y="225"/>
                  <a:pt x="1098" y="398"/>
                  <a:pt x="1003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42"/>
          <p:cNvSpPr>
            <a:spLocks noChangeArrowheads="1"/>
          </p:cNvSpPr>
          <p:nvPr/>
        </p:nvSpPr>
        <p:spPr bwMode="auto">
          <a:xfrm>
            <a:off x="9876818" y="6104883"/>
            <a:ext cx="5798619" cy="2800980"/>
          </a:xfrm>
          <a:custGeom>
            <a:avLst/>
            <a:gdLst>
              <a:gd name="T0" fmla="*/ 4761 w 4813"/>
              <a:gd name="T1" fmla="*/ 1840 h 2323"/>
              <a:gd name="T2" fmla="*/ 4030 w 4813"/>
              <a:gd name="T3" fmla="*/ 410 h 2323"/>
              <a:gd name="T4" fmla="*/ 4028 w 4813"/>
              <a:gd name="T5" fmla="*/ 399 h 2323"/>
              <a:gd name="T6" fmla="*/ 4024 w 4813"/>
              <a:gd name="T7" fmla="*/ 399 h 2323"/>
              <a:gd name="T8" fmla="*/ 3820 w 4813"/>
              <a:gd name="T9" fmla="*/ 0 h 2323"/>
              <a:gd name="T10" fmla="*/ 3401 w 4813"/>
              <a:gd name="T11" fmla="*/ 215 h 2323"/>
              <a:gd name="T12" fmla="*/ 3401 w 4813"/>
              <a:gd name="T13" fmla="*/ 215 h 2323"/>
              <a:gd name="T14" fmla="*/ 2732 w 4813"/>
              <a:gd name="T15" fmla="*/ 76 h 2323"/>
              <a:gd name="T16" fmla="*/ 983 w 4813"/>
              <a:gd name="T17" fmla="*/ 76 h 2323"/>
              <a:gd name="T18" fmla="*/ 983 w 4813"/>
              <a:gd name="T19" fmla="*/ 76 h 2323"/>
              <a:gd name="T20" fmla="*/ 953 w 4813"/>
              <a:gd name="T21" fmla="*/ 78 h 2323"/>
              <a:gd name="T22" fmla="*/ 953 w 4813"/>
              <a:gd name="T23" fmla="*/ 78 h 2323"/>
              <a:gd name="T24" fmla="*/ 949 w 4813"/>
              <a:gd name="T25" fmla="*/ 78 h 2323"/>
              <a:gd name="T26" fmla="*/ 949 w 4813"/>
              <a:gd name="T27" fmla="*/ 78 h 2323"/>
              <a:gd name="T28" fmla="*/ 943 w 4813"/>
              <a:gd name="T29" fmla="*/ 79 h 2323"/>
              <a:gd name="T30" fmla="*/ 943 w 4813"/>
              <a:gd name="T31" fmla="*/ 79 h 2323"/>
              <a:gd name="T32" fmla="*/ 856 w 4813"/>
              <a:gd name="T33" fmla="*/ 117 h 2323"/>
              <a:gd name="T34" fmla="*/ 856 w 4813"/>
              <a:gd name="T35" fmla="*/ 117 h 2323"/>
              <a:gd name="T36" fmla="*/ 804 w 4813"/>
              <a:gd name="T37" fmla="*/ 170 h 2323"/>
              <a:gd name="T38" fmla="*/ 120 w 4813"/>
              <a:gd name="T39" fmla="*/ 934 h 2323"/>
              <a:gd name="T40" fmla="*/ 120 w 4813"/>
              <a:gd name="T41" fmla="*/ 934 h 2323"/>
              <a:gd name="T42" fmla="*/ 120 w 4813"/>
              <a:gd name="T43" fmla="*/ 1420 h 2323"/>
              <a:gd name="T44" fmla="*/ 120 w 4813"/>
              <a:gd name="T45" fmla="*/ 1420 h 2323"/>
              <a:gd name="T46" fmla="*/ 554 w 4813"/>
              <a:gd name="T47" fmla="*/ 1420 h 2323"/>
              <a:gd name="T48" fmla="*/ 1142 w 4813"/>
              <a:gd name="T49" fmla="*/ 869 h 2323"/>
              <a:gd name="T50" fmla="*/ 1830 w 4813"/>
              <a:gd name="T51" fmla="*/ 880 h 2323"/>
              <a:gd name="T52" fmla="*/ 3024 w 4813"/>
              <a:gd name="T53" fmla="*/ 1522 h 2323"/>
              <a:gd name="T54" fmla="*/ 4173 w 4813"/>
              <a:gd name="T55" fmla="*/ 2240 h 2323"/>
              <a:gd name="T56" fmla="*/ 4173 w 4813"/>
              <a:gd name="T57" fmla="*/ 2240 h 2323"/>
              <a:gd name="T58" fmla="*/ 4260 w 4813"/>
              <a:gd name="T59" fmla="*/ 2322 h 2323"/>
              <a:gd name="T60" fmla="*/ 4267 w 4813"/>
              <a:gd name="T61" fmla="*/ 2322 h 2323"/>
              <a:gd name="T62" fmla="*/ 4672 w 4813"/>
              <a:gd name="T63" fmla="*/ 2116 h 2323"/>
              <a:gd name="T64" fmla="*/ 4672 w 4813"/>
              <a:gd name="T65" fmla="*/ 2116 h 2323"/>
              <a:gd name="T66" fmla="*/ 4761 w 4813"/>
              <a:gd name="T67" fmla="*/ 184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13" h="2323">
                <a:moveTo>
                  <a:pt x="4761" y="1840"/>
                </a:moveTo>
                <a:lnTo>
                  <a:pt x="4030" y="410"/>
                </a:lnTo>
                <a:lnTo>
                  <a:pt x="4028" y="399"/>
                </a:lnTo>
                <a:lnTo>
                  <a:pt x="4024" y="399"/>
                </a:lnTo>
                <a:lnTo>
                  <a:pt x="3820" y="0"/>
                </a:lnTo>
                <a:lnTo>
                  <a:pt x="3401" y="215"/>
                </a:lnTo>
                <a:lnTo>
                  <a:pt x="3401" y="215"/>
                </a:lnTo>
                <a:cubicBezTo>
                  <a:pt x="3190" y="123"/>
                  <a:pt x="2962" y="76"/>
                  <a:pt x="2732" y="76"/>
                </a:cubicBezTo>
                <a:lnTo>
                  <a:pt x="983" y="76"/>
                </a:lnTo>
                <a:lnTo>
                  <a:pt x="983" y="76"/>
                </a:lnTo>
                <a:cubicBezTo>
                  <a:pt x="973" y="76"/>
                  <a:pt x="963" y="76"/>
                  <a:pt x="953" y="78"/>
                </a:cubicBezTo>
                <a:lnTo>
                  <a:pt x="953" y="78"/>
                </a:lnTo>
                <a:cubicBezTo>
                  <a:pt x="952" y="78"/>
                  <a:pt x="950" y="78"/>
                  <a:pt x="949" y="78"/>
                </a:cubicBezTo>
                <a:lnTo>
                  <a:pt x="949" y="78"/>
                </a:lnTo>
                <a:cubicBezTo>
                  <a:pt x="947" y="79"/>
                  <a:pt x="945" y="79"/>
                  <a:pt x="943" y="79"/>
                </a:cubicBezTo>
                <a:lnTo>
                  <a:pt x="943" y="79"/>
                </a:lnTo>
                <a:cubicBezTo>
                  <a:pt x="911" y="84"/>
                  <a:pt x="881" y="97"/>
                  <a:pt x="856" y="117"/>
                </a:cubicBezTo>
                <a:lnTo>
                  <a:pt x="856" y="117"/>
                </a:lnTo>
                <a:cubicBezTo>
                  <a:pt x="836" y="131"/>
                  <a:pt x="818" y="149"/>
                  <a:pt x="804" y="170"/>
                </a:cubicBezTo>
                <a:lnTo>
                  <a:pt x="120" y="934"/>
                </a:lnTo>
                <a:lnTo>
                  <a:pt x="120" y="934"/>
                </a:lnTo>
                <a:cubicBezTo>
                  <a:pt x="0" y="1068"/>
                  <a:pt x="0" y="1285"/>
                  <a:pt x="120" y="1420"/>
                </a:cubicBezTo>
                <a:lnTo>
                  <a:pt x="120" y="1420"/>
                </a:lnTo>
                <a:cubicBezTo>
                  <a:pt x="240" y="1554"/>
                  <a:pt x="434" y="1554"/>
                  <a:pt x="554" y="1420"/>
                </a:cubicBezTo>
                <a:lnTo>
                  <a:pt x="1142" y="869"/>
                </a:lnTo>
                <a:lnTo>
                  <a:pt x="1830" y="880"/>
                </a:lnTo>
                <a:lnTo>
                  <a:pt x="3024" y="1522"/>
                </a:lnTo>
                <a:lnTo>
                  <a:pt x="4173" y="2240"/>
                </a:lnTo>
                <a:lnTo>
                  <a:pt x="4173" y="2240"/>
                </a:lnTo>
                <a:cubicBezTo>
                  <a:pt x="4208" y="2262"/>
                  <a:pt x="4237" y="2290"/>
                  <a:pt x="4260" y="2322"/>
                </a:cubicBezTo>
                <a:lnTo>
                  <a:pt x="4267" y="2322"/>
                </a:lnTo>
                <a:lnTo>
                  <a:pt x="4672" y="2116"/>
                </a:lnTo>
                <a:lnTo>
                  <a:pt x="4672" y="2116"/>
                </a:lnTo>
                <a:cubicBezTo>
                  <a:pt x="4772" y="2064"/>
                  <a:pt x="4812" y="1940"/>
                  <a:pt x="4761" y="18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44"/>
          <p:cNvSpPr>
            <a:spLocks noChangeArrowheads="1"/>
          </p:cNvSpPr>
          <p:nvPr/>
        </p:nvSpPr>
        <p:spPr bwMode="auto">
          <a:xfrm>
            <a:off x="19433109" y="3750356"/>
            <a:ext cx="1711416" cy="1482874"/>
          </a:xfrm>
          <a:custGeom>
            <a:avLst/>
            <a:gdLst>
              <a:gd name="T0" fmla="*/ 1064 w 1420"/>
              <a:gd name="T1" fmla="*/ 0 h 1229"/>
              <a:gd name="T2" fmla="*/ 355 w 1420"/>
              <a:gd name="T3" fmla="*/ 0 h 1229"/>
              <a:gd name="T4" fmla="*/ 0 w 1420"/>
              <a:gd name="T5" fmla="*/ 614 h 1229"/>
              <a:gd name="T6" fmla="*/ 355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5" y="0"/>
                </a:lnTo>
                <a:lnTo>
                  <a:pt x="0" y="614"/>
                </a:lnTo>
                <a:lnTo>
                  <a:pt x="355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45"/>
          <p:cNvSpPr>
            <a:spLocks noChangeArrowheads="1"/>
          </p:cNvSpPr>
          <p:nvPr/>
        </p:nvSpPr>
        <p:spPr bwMode="auto">
          <a:xfrm>
            <a:off x="19433109" y="7082835"/>
            <a:ext cx="1711416" cy="1482871"/>
          </a:xfrm>
          <a:custGeom>
            <a:avLst/>
            <a:gdLst>
              <a:gd name="T0" fmla="*/ 1064 w 1420"/>
              <a:gd name="T1" fmla="*/ 0 h 1229"/>
              <a:gd name="T2" fmla="*/ 355 w 1420"/>
              <a:gd name="T3" fmla="*/ 0 h 1229"/>
              <a:gd name="T4" fmla="*/ 0 w 1420"/>
              <a:gd name="T5" fmla="*/ 614 h 1229"/>
              <a:gd name="T6" fmla="*/ 355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5" y="0"/>
                </a:lnTo>
                <a:lnTo>
                  <a:pt x="0" y="614"/>
                </a:lnTo>
                <a:lnTo>
                  <a:pt x="355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46"/>
          <p:cNvSpPr>
            <a:spLocks noChangeArrowheads="1"/>
          </p:cNvSpPr>
          <p:nvPr/>
        </p:nvSpPr>
        <p:spPr bwMode="auto">
          <a:xfrm>
            <a:off x="19433109" y="10415311"/>
            <a:ext cx="1711416" cy="1482874"/>
          </a:xfrm>
          <a:custGeom>
            <a:avLst/>
            <a:gdLst>
              <a:gd name="T0" fmla="*/ 1064 w 1420"/>
              <a:gd name="T1" fmla="*/ 0 h 1230"/>
              <a:gd name="T2" fmla="*/ 355 w 1420"/>
              <a:gd name="T3" fmla="*/ 0 h 1230"/>
              <a:gd name="T4" fmla="*/ 0 w 1420"/>
              <a:gd name="T5" fmla="*/ 615 h 1230"/>
              <a:gd name="T6" fmla="*/ 355 w 1420"/>
              <a:gd name="T7" fmla="*/ 1229 h 1230"/>
              <a:gd name="T8" fmla="*/ 1064 w 1420"/>
              <a:gd name="T9" fmla="*/ 1229 h 1230"/>
              <a:gd name="T10" fmla="*/ 1419 w 1420"/>
              <a:gd name="T11" fmla="*/ 615 h 1230"/>
              <a:gd name="T12" fmla="*/ 1064 w 1420"/>
              <a:gd name="T1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30">
                <a:moveTo>
                  <a:pt x="1064" y="0"/>
                </a:moveTo>
                <a:lnTo>
                  <a:pt x="355" y="0"/>
                </a:lnTo>
                <a:lnTo>
                  <a:pt x="0" y="615"/>
                </a:lnTo>
                <a:lnTo>
                  <a:pt x="355" y="1229"/>
                </a:lnTo>
                <a:lnTo>
                  <a:pt x="1064" y="1229"/>
                </a:lnTo>
                <a:lnTo>
                  <a:pt x="1419" y="615"/>
                </a:lnTo>
                <a:lnTo>
                  <a:pt x="106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47"/>
          <p:cNvSpPr>
            <a:spLocks noChangeArrowheads="1"/>
          </p:cNvSpPr>
          <p:nvPr/>
        </p:nvSpPr>
        <p:spPr bwMode="auto">
          <a:xfrm>
            <a:off x="3020525" y="3750356"/>
            <a:ext cx="1711416" cy="1482874"/>
          </a:xfrm>
          <a:custGeom>
            <a:avLst/>
            <a:gdLst>
              <a:gd name="T0" fmla="*/ 1064 w 1420"/>
              <a:gd name="T1" fmla="*/ 0 h 1229"/>
              <a:gd name="T2" fmla="*/ 354 w 1420"/>
              <a:gd name="T3" fmla="*/ 0 h 1229"/>
              <a:gd name="T4" fmla="*/ 0 w 1420"/>
              <a:gd name="T5" fmla="*/ 614 h 1229"/>
              <a:gd name="T6" fmla="*/ 354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4" y="0"/>
                </a:lnTo>
                <a:lnTo>
                  <a:pt x="0" y="614"/>
                </a:lnTo>
                <a:lnTo>
                  <a:pt x="354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48"/>
          <p:cNvSpPr>
            <a:spLocks noChangeArrowheads="1"/>
          </p:cNvSpPr>
          <p:nvPr/>
        </p:nvSpPr>
        <p:spPr bwMode="auto">
          <a:xfrm>
            <a:off x="3020525" y="7082835"/>
            <a:ext cx="1711416" cy="1482871"/>
          </a:xfrm>
          <a:custGeom>
            <a:avLst/>
            <a:gdLst>
              <a:gd name="T0" fmla="*/ 1064 w 1420"/>
              <a:gd name="T1" fmla="*/ 0 h 1229"/>
              <a:gd name="T2" fmla="*/ 354 w 1420"/>
              <a:gd name="T3" fmla="*/ 0 h 1229"/>
              <a:gd name="T4" fmla="*/ 0 w 1420"/>
              <a:gd name="T5" fmla="*/ 614 h 1229"/>
              <a:gd name="T6" fmla="*/ 354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4" y="0"/>
                </a:lnTo>
                <a:lnTo>
                  <a:pt x="0" y="614"/>
                </a:lnTo>
                <a:lnTo>
                  <a:pt x="354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49"/>
          <p:cNvSpPr>
            <a:spLocks noChangeArrowheads="1"/>
          </p:cNvSpPr>
          <p:nvPr/>
        </p:nvSpPr>
        <p:spPr bwMode="auto">
          <a:xfrm>
            <a:off x="3020525" y="10415311"/>
            <a:ext cx="1711416" cy="1482874"/>
          </a:xfrm>
          <a:custGeom>
            <a:avLst/>
            <a:gdLst>
              <a:gd name="T0" fmla="*/ 1064 w 1420"/>
              <a:gd name="T1" fmla="*/ 0 h 1230"/>
              <a:gd name="T2" fmla="*/ 354 w 1420"/>
              <a:gd name="T3" fmla="*/ 0 h 1230"/>
              <a:gd name="T4" fmla="*/ 0 w 1420"/>
              <a:gd name="T5" fmla="*/ 615 h 1230"/>
              <a:gd name="T6" fmla="*/ 354 w 1420"/>
              <a:gd name="T7" fmla="*/ 1229 h 1230"/>
              <a:gd name="T8" fmla="*/ 1064 w 1420"/>
              <a:gd name="T9" fmla="*/ 1229 h 1230"/>
              <a:gd name="T10" fmla="*/ 1419 w 1420"/>
              <a:gd name="T11" fmla="*/ 615 h 1230"/>
              <a:gd name="T12" fmla="*/ 1064 w 1420"/>
              <a:gd name="T1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30">
                <a:moveTo>
                  <a:pt x="1064" y="0"/>
                </a:moveTo>
                <a:lnTo>
                  <a:pt x="354" y="0"/>
                </a:lnTo>
                <a:lnTo>
                  <a:pt x="0" y="615"/>
                </a:lnTo>
                <a:lnTo>
                  <a:pt x="354" y="1229"/>
                </a:lnTo>
                <a:lnTo>
                  <a:pt x="1064" y="1229"/>
                </a:lnTo>
                <a:lnTo>
                  <a:pt x="1419" y="615"/>
                </a:lnTo>
                <a:lnTo>
                  <a:pt x="10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50"/>
          <p:cNvSpPr>
            <a:spLocks noChangeArrowheads="1"/>
          </p:cNvSpPr>
          <p:nvPr/>
        </p:nvSpPr>
        <p:spPr bwMode="auto">
          <a:xfrm>
            <a:off x="3477611" y="4090513"/>
            <a:ext cx="802560" cy="802560"/>
          </a:xfrm>
          <a:custGeom>
            <a:avLst/>
            <a:gdLst>
              <a:gd name="T0" fmla="*/ 556 w 664"/>
              <a:gd name="T1" fmla="*/ 512 h 665"/>
              <a:gd name="T2" fmla="*/ 556 w 664"/>
              <a:gd name="T3" fmla="*/ 512 h 665"/>
              <a:gd name="T4" fmla="*/ 549 w 664"/>
              <a:gd name="T5" fmla="*/ 506 h 665"/>
              <a:gd name="T6" fmla="*/ 549 w 664"/>
              <a:gd name="T7" fmla="*/ 506 h 665"/>
              <a:gd name="T8" fmla="*/ 453 w 664"/>
              <a:gd name="T9" fmla="*/ 451 h 665"/>
              <a:gd name="T10" fmla="*/ 453 w 664"/>
              <a:gd name="T11" fmla="*/ 451 h 665"/>
              <a:gd name="T12" fmla="*/ 328 w 664"/>
              <a:gd name="T13" fmla="*/ 431 h 665"/>
              <a:gd name="T14" fmla="*/ 328 w 664"/>
              <a:gd name="T15" fmla="*/ 431 h 665"/>
              <a:gd name="T16" fmla="*/ 110 w 664"/>
              <a:gd name="T17" fmla="*/ 503 h 665"/>
              <a:gd name="T18" fmla="*/ 110 w 664"/>
              <a:gd name="T19" fmla="*/ 503 h 665"/>
              <a:gd name="T20" fmla="*/ 104 w 664"/>
              <a:gd name="T21" fmla="*/ 509 h 665"/>
              <a:gd name="T22" fmla="*/ 104 w 664"/>
              <a:gd name="T23" fmla="*/ 509 h 665"/>
              <a:gd name="T24" fmla="*/ 43 w 664"/>
              <a:gd name="T25" fmla="*/ 332 h 665"/>
              <a:gd name="T26" fmla="*/ 43 w 664"/>
              <a:gd name="T27" fmla="*/ 332 h 665"/>
              <a:gd name="T28" fmla="*/ 128 w 664"/>
              <a:gd name="T29" fmla="*/ 129 h 665"/>
              <a:gd name="T30" fmla="*/ 128 w 664"/>
              <a:gd name="T31" fmla="*/ 129 h 665"/>
              <a:gd name="T32" fmla="*/ 331 w 664"/>
              <a:gd name="T33" fmla="*/ 44 h 665"/>
              <a:gd name="T34" fmla="*/ 331 w 664"/>
              <a:gd name="T35" fmla="*/ 44 h 665"/>
              <a:gd name="T36" fmla="*/ 534 w 664"/>
              <a:gd name="T37" fmla="*/ 129 h 665"/>
              <a:gd name="T38" fmla="*/ 534 w 664"/>
              <a:gd name="T39" fmla="*/ 129 h 665"/>
              <a:gd name="T40" fmla="*/ 619 w 664"/>
              <a:gd name="T41" fmla="*/ 332 h 665"/>
              <a:gd name="T42" fmla="*/ 619 w 664"/>
              <a:gd name="T43" fmla="*/ 332 h 665"/>
              <a:gd name="T44" fmla="*/ 556 w 664"/>
              <a:gd name="T45" fmla="*/ 512 h 665"/>
              <a:gd name="T46" fmla="*/ 139 w 664"/>
              <a:gd name="T47" fmla="*/ 539 h 665"/>
              <a:gd name="T48" fmla="*/ 139 w 664"/>
              <a:gd name="T49" fmla="*/ 539 h 665"/>
              <a:gd name="T50" fmla="*/ 138 w 664"/>
              <a:gd name="T51" fmla="*/ 537 h 665"/>
              <a:gd name="T52" fmla="*/ 138 w 664"/>
              <a:gd name="T53" fmla="*/ 537 h 665"/>
              <a:gd name="T54" fmla="*/ 139 w 664"/>
              <a:gd name="T55" fmla="*/ 536 h 665"/>
              <a:gd name="T56" fmla="*/ 139 w 664"/>
              <a:gd name="T57" fmla="*/ 536 h 665"/>
              <a:gd name="T58" fmla="*/ 328 w 664"/>
              <a:gd name="T59" fmla="*/ 475 h 665"/>
              <a:gd name="T60" fmla="*/ 328 w 664"/>
              <a:gd name="T61" fmla="*/ 475 h 665"/>
              <a:gd name="T62" fmla="*/ 520 w 664"/>
              <a:gd name="T63" fmla="*/ 538 h 665"/>
              <a:gd name="T64" fmla="*/ 520 w 664"/>
              <a:gd name="T65" fmla="*/ 538 h 665"/>
              <a:gd name="T66" fmla="*/ 521 w 664"/>
              <a:gd name="T67" fmla="*/ 540 h 665"/>
              <a:gd name="T68" fmla="*/ 521 w 664"/>
              <a:gd name="T69" fmla="*/ 540 h 665"/>
              <a:gd name="T70" fmla="*/ 520 w 664"/>
              <a:gd name="T71" fmla="*/ 542 h 665"/>
              <a:gd name="T72" fmla="*/ 520 w 664"/>
              <a:gd name="T73" fmla="*/ 542 h 665"/>
              <a:gd name="T74" fmla="*/ 331 w 664"/>
              <a:gd name="T75" fmla="*/ 620 h 665"/>
              <a:gd name="T76" fmla="*/ 331 w 664"/>
              <a:gd name="T77" fmla="*/ 620 h 665"/>
              <a:gd name="T78" fmla="*/ 324 w 664"/>
              <a:gd name="T79" fmla="*/ 620 h 665"/>
              <a:gd name="T80" fmla="*/ 324 w 664"/>
              <a:gd name="T81" fmla="*/ 620 h 665"/>
              <a:gd name="T82" fmla="*/ 139 w 664"/>
              <a:gd name="T83" fmla="*/ 539 h 665"/>
              <a:gd name="T84" fmla="*/ 565 w 664"/>
              <a:gd name="T85" fmla="*/ 98 h 665"/>
              <a:gd name="T86" fmla="*/ 565 w 664"/>
              <a:gd name="T87" fmla="*/ 98 h 665"/>
              <a:gd name="T88" fmla="*/ 331 w 664"/>
              <a:gd name="T89" fmla="*/ 0 h 665"/>
              <a:gd name="T90" fmla="*/ 331 w 664"/>
              <a:gd name="T91" fmla="*/ 0 h 665"/>
              <a:gd name="T92" fmla="*/ 96 w 664"/>
              <a:gd name="T93" fmla="*/ 98 h 665"/>
              <a:gd name="T94" fmla="*/ 96 w 664"/>
              <a:gd name="T95" fmla="*/ 98 h 665"/>
              <a:gd name="T96" fmla="*/ 0 w 664"/>
              <a:gd name="T97" fmla="*/ 332 h 665"/>
              <a:gd name="T98" fmla="*/ 0 w 664"/>
              <a:gd name="T99" fmla="*/ 332 h 665"/>
              <a:gd name="T100" fmla="*/ 96 w 664"/>
              <a:gd name="T101" fmla="*/ 566 h 665"/>
              <a:gd name="T102" fmla="*/ 96 w 664"/>
              <a:gd name="T103" fmla="*/ 566 h 665"/>
              <a:gd name="T104" fmla="*/ 327 w 664"/>
              <a:gd name="T105" fmla="*/ 664 h 665"/>
              <a:gd name="T106" fmla="*/ 327 w 664"/>
              <a:gd name="T107" fmla="*/ 664 h 665"/>
              <a:gd name="T108" fmla="*/ 331 w 664"/>
              <a:gd name="T109" fmla="*/ 664 h 665"/>
              <a:gd name="T110" fmla="*/ 331 w 664"/>
              <a:gd name="T111" fmla="*/ 664 h 665"/>
              <a:gd name="T112" fmla="*/ 331 w 664"/>
              <a:gd name="T113" fmla="*/ 664 h 665"/>
              <a:gd name="T114" fmla="*/ 331 w 664"/>
              <a:gd name="T115" fmla="*/ 664 h 665"/>
              <a:gd name="T116" fmla="*/ 565 w 664"/>
              <a:gd name="T117" fmla="*/ 566 h 665"/>
              <a:gd name="T118" fmla="*/ 565 w 664"/>
              <a:gd name="T119" fmla="*/ 566 h 665"/>
              <a:gd name="T120" fmla="*/ 663 w 664"/>
              <a:gd name="T121" fmla="*/ 332 h 665"/>
              <a:gd name="T122" fmla="*/ 663 w 664"/>
              <a:gd name="T123" fmla="*/ 332 h 665"/>
              <a:gd name="T124" fmla="*/ 565 w 664"/>
              <a:gd name="T125" fmla="*/ 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4" h="665">
                <a:moveTo>
                  <a:pt x="556" y="512"/>
                </a:moveTo>
                <a:lnTo>
                  <a:pt x="556" y="512"/>
                </a:lnTo>
                <a:cubicBezTo>
                  <a:pt x="554" y="510"/>
                  <a:pt x="552" y="508"/>
                  <a:pt x="549" y="506"/>
                </a:cubicBezTo>
                <a:lnTo>
                  <a:pt x="549" y="506"/>
                </a:lnTo>
                <a:cubicBezTo>
                  <a:pt x="525" y="483"/>
                  <a:pt x="491" y="464"/>
                  <a:pt x="453" y="451"/>
                </a:cubicBezTo>
                <a:lnTo>
                  <a:pt x="453" y="451"/>
                </a:lnTo>
                <a:cubicBezTo>
                  <a:pt x="414" y="438"/>
                  <a:pt x="372" y="431"/>
                  <a:pt x="328" y="431"/>
                </a:cubicBezTo>
                <a:lnTo>
                  <a:pt x="328" y="431"/>
                </a:lnTo>
                <a:cubicBezTo>
                  <a:pt x="243" y="431"/>
                  <a:pt x="163" y="457"/>
                  <a:pt x="110" y="503"/>
                </a:cubicBezTo>
                <a:lnTo>
                  <a:pt x="110" y="503"/>
                </a:lnTo>
                <a:cubicBezTo>
                  <a:pt x="108" y="505"/>
                  <a:pt x="106" y="507"/>
                  <a:pt x="104" y="509"/>
                </a:cubicBezTo>
                <a:lnTo>
                  <a:pt x="104" y="509"/>
                </a:lnTo>
                <a:cubicBezTo>
                  <a:pt x="65" y="459"/>
                  <a:pt x="43" y="397"/>
                  <a:pt x="43" y="332"/>
                </a:cubicBezTo>
                <a:lnTo>
                  <a:pt x="43" y="332"/>
                </a:lnTo>
                <a:cubicBezTo>
                  <a:pt x="43" y="255"/>
                  <a:pt x="73" y="183"/>
                  <a:pt x="128" y="129"/>
                </a:cubicBezTo>
                <a:lnTo>
                  <a:pt x="128" y="129"/>
                </a:lnTo>
                <a:cubicBezTo>
                  <a:pt x="182" y="74"/>
                  <a:pt x="254" y="44"/>
                  <a:pt x="331" y="44"/>
                </a:cubicBezTo>
                <a:lnTo>
                  <a:pt x="331" y="44"/>
                </a:lnTo>
                <a:cubicBezTo>
                  <a:pt x="408" y="44"/>
                  <a:pt x="480" y="74"/>
                  <a:pt x="534" y="129"/>
                </a:cubicBezTo>
                <a:lnTo>
                  <a:pt x="534" y="129"/>
                </a:lnTo>
                <a:cubicBezTo>
                  <a:pt x="589" y="183"/>
                  <a:pt x="619" y="255"/>
                  <a:pt x="619" y="332"/>
                </a:cubicBezTo>
                <a:lnTo>
                  <a:pt x="619" y="332"/>
                </a:lnTo>
                <a:cubicBezTo>
                  <a:pt x="619" y="398"/>
                  <a:pt x="596" y="461"/>
                  <a:pt x="556" y="512"/>
                </a:cubicBezTo>
                <a:close/>
                <a:moveTo>
                  <a:pt x="139" y="539"/>
                </a:moveTo>
                <a:lnTo>
                  <a:pt x="139" y="539"/>
                </a:lnTo>
                <a:cubicBezTo>
                  <a:pt x="138" y="538"/>
                  <a:pt x="138" y="538"/>
                  <a:pt x="138" y="537"/>
                </a:cubicBezTo>
                <a:lnTo>
                  <a:pt x="138" y="537"/>
                </a:lnTo>
                <a:cubicBezTo>
                  <a:pt x="138" y="537"/>
                  <a:pt x="138" y="536"/>
                  <a:pt x="139" y="536"/>
                </a:cubicBezTo>
                <a:lnTo>
                  <a:pt x="139" y="536"/>
                </a:lnTo>
                <a:cubicBezTo>
                  <a:pt x="183" y="497"/>
                  <a:pt x="254" y="475"/>
                  <a:pt x="328" y="475"/>
                </a:cubicBezTo>
                <a:lnTo>
                  <a:pt x="328" y="475"/>
                </a:lnTo>
                <a:cubicBezTo>
                  <a:pt x="405" y="475"/>
                  <a:pt x="476" y="499"/>
                  <a:pt x="520" y="538"/>
                </a:cubicBezTo>
                <a:lnTo>
                  <a:pt x="520" y="538"/>
                </a:lnTo>
                <a:cubicBezTo>
                  <a:pt x="520" y="538"/>
                  <a:pt x="521" y="539"/>
                  <a:pt x="521" y="540"/>
                </a:cubicBezTo>
                <a:lnTo>
                  <a:pt x="521" y="540"/>
                </a:lnTo>
                <a:cubicBezTo>
                  <a:pt x="521" y="541"/>
                  <a:pt x="521" y="542"/>
                  <a:pt x="520" y="542"/>
                </a:cubicBezTo>
                <a:lnTo>
                  <a:pt x="520" y="542"/>
                </a:lnTo>
                <a:cubicBezTo>
                  <a:pt x="469" y="592"/>
                  <a:pt x="403" y="620"/>
                  <a:pt x="331" y="620"/>
                </a:cubicBezTo>
                <a:lnTo>
                  <a:pt x="331" y="620"/>
                </a:lnTo>
                <a:cubicBezTo>
                  <a:pt x="329" y="620"/>
                  <a:pt x="326" y="620"/>
                  <a:pt x="324" y="620"/>
                </a:cubicBezTo>
                <a:lnTo>
                  <a:pt x="324" y="620"/>
                </a:lnTo>
                <a:cubicBezTo>
                  <a:pt x="254" y="618"/>
                  <a:pt x="188" y="590"/>
                  <a:pt x="139" y="539"/>
                </a:cubicBezTo>
                <a:close/>
                <a:moveTo>
                  <a:pt x="565" y="98"/>
                </a:moveTo>
                <a:lnTo>
                  <a:pt x="565" y="98"/>
                </a:lnTo>
                <a:cubicBezTo>
                  <a:pt x="503" y="35"/>
                  <a:pt x="420" y="0"/>
                  <a:pt x="331" y="0"/>
                </a:cubicBezTo>
                <a:lnTo>
                  <a:pt x="331" y="0"/>
                </a:lnTo>
                <a:cubicBezTo>
                  <a:pt x="243" y="0"/>
                  <a:pt x="159" y="35"/>
                  <a:pt x="96" y="98"/>
                </a:cubicBezTo>
                <a:lnTo>
                  <a:pt x="96" y="98"/>
                </a:lnTo>
                <a:cubicBezTo>
                  <a:pt x="34" y="161"/>
                  <a:pt x="0" y="244"/>
                  <a:pt x="0" y="332"/>
                </a:cubicBezTo>
                <a:lnTo>
                  <a:pt x="0" y="332"/>
                </a:lnTo>
                <a:cubicBezTo>
                  <a:pt x="0" y="421"/>
                  <a:pt x="34" y="504"/>
                  <a:pt x="96" y="566"/>
                </a:cubicBezTo>
                <a:lnTo>
                  <a:pt x="96" y="566"/>
                </a:lnTo>
                <a:cubicBezTo>
                  <a:pt x="158" y="628"/>
                  <a:pt x="240" y="663"/>
                  <a:pt x="327" y="664"/>
                </a:cubicBezTo>
                <a:lnTo>
                  <a:pt x="327" y="664"/>
                </a:lnTo>
                <a:cubicBezTo>
                  <a:pt x="328" y="664"/>
                  <a:pt x="330" y="664"/>
                  <a:pt x="331" y="664"/>
                </a:cubicBezTo>
                <a:lnTo>
                  <a:pt x="331" y="664"/>
                </a:lnTo>
                <a:lnTo>
                  <a:pt x="331" y="664"/>
                </a:lnTo>
                <a:lnTo>
                  <a:pt x="331" y="664"/>
                </a:lnTo>
                <a:cubicBezTo>
                  <a:pt x="420" y="664"/>
                  <a:pt x="503" y="629"/>
                  <a:pt x="565" y="566"/>
                </a:cubicBezTo>
                <a:lnTo>
                  <a:pt x="565" y="566"/>
                </a:lnTo>
                <a:cubicBezTo>
                  <a:pt x="628" y="504"/>
                  <a:pt x="663" y="421"/>
                  <a:pt x="663" y="332"/>
                </a:cubicBezTo>
                <a:lnTo>
                  <a:pt x="663" y="332"/>
                </a:lnTo>
                <a:cubicBezTo>
                  <a:pt x="663" y="244"/>
                  <a:pt x="628" y="161"/>
                  <a:pt x="56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51"/>
          <p:cNvSpPr>
            <a:spLocks noChangeArrowheads="1"/>
          </p:cNvSpPr>
          <p:nvPr/>
        </p:nvSpPr>
        <p:spPr bwMode="auto">
          <a:xfrm>
            <a:off x="3668949" y="4175552"/>
            <a:ext cx="414567" cy="414567"/>
          </a:xfrm>
          <a:custGeom>
            <a:avLst/>
            <a:gdLst>
              <a:gd name="T0" fmla="*/ 171 w 343"/>
              <a:gd name="T1" fmla="*/ 299 h 344"/>
              <a:gd name="T2" fmla="*/ 171 w 343"/>
              <a:gd name="T3" fmla="*/ 299 h 344"/>
              <a:gd name="T4" fmla="*/ 43 w 343"/>
              <a:gd name="T5" fmla="*/ 172 h 344"/>
              <a:gd name="T6" fmla="*/ 43 w 343"/>
              <a:gd name="T7" fmla="*/ 172 h 344"/>
              <a:gd name="T8" fmla="*/ 171 w 343"/>
              <a:gd name="T9" fmla="*/ 44 h 344"/>
              <a:gd name="T10" fmla="*/ 171 w 343"/>
              <a:gd name="T11" fmla="*/ 44 h 344"/>
              <a:gd name="T12" fmla="*/ 298 w 343"/>
              <a:gd name="T13" fmla="*/ 172 h 344"/>
              <a:gd name="T14" fmla="*/ 298 w 343"/>
              <a:gd name="T15" fmla="*/ 172 h 344"/>
              <a:gd name="T16" fmla="*/ 171 w 343"/>
              <a:gd name="T17" fmla="*/ 299 h 344"/>
              <a:gd name="T18" fmla="*/ 171 w 343"/>
              <a:gd name="T19" fmla="*/ 0 h 344"/>
              <a:gd name="T20" fmla="*/ 171 w 343"/>
              <a:gd name="T21" fmla="*/ 0 h 344"/>
              <a:gd name="T22" fmla="*/ 0 w 343"/>
              <a:gd name="T23" fmla="*/ 172 h 344"/>
              <a:gd name="T24" fmla="*/ 0 w 343"/>
              <a:gd name="T25" fmla="*/ 172 h 344"/>
              <a:gd name="T26" fmla="*/ 171 w 343"/>
              <a:gd name="T27" fmla="*/ 343 h 344"/>
              <a:gd name="T28" fmla="*/ 171 w 343"/>
              <a:gd name="T29" fmla="*/ 343 h 344"/>
              <a:gd name="T30" fmla="*/ 342 w 343"/>
              <a:gd name="T31" fmla="*/ 172 h 344"/>
              <a:gd name="T32" fmla="*/ 342 w 343"/>
              <a:gd name="T33" fmla="*/ 172 h 344"/>
              <a:gd name="T34" fmla="*/ 171 w 343"/>
              <a:gd name="T3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" h="344">
                <a:moveTo>
                  <a:pt x="171" y="299"/>
                </a:moveTo>
                <a:lnTo>
                  <a:pt x="171" y="299"/>
                </a:lnTo>
                <a:cubicBezTo>
                  <a:pt x="101" y="299"/>
                  <a:pt x="43" y="242"/>
                  <a:pt x="43" y="172"/>
                </a:cubicBezTo>
                <a:lnTo>
                  <a:pt x="43" y="172"/>
                </a:lnTo>
                <a:cubicBezTo>
                  <a:pt x="43" y="101"/>
                  <a:pt x="101" y="44"/>
                  <a:pt x="171" y="44"/>
                </a:cubicBezTo>
                <a:lnTo>
                  <a:pt x="171" y="44"/>
                </a:lnTo>
                <a:cubicBezTo>
                  <a:pt x="242" y="44"/>
                  <a:pt x="298" y="101"/>
                  <a:pt x="298" y="172"/>
                </a:cubicBezTo>
                <a:lnTo>
                  <a:pt x="298" y="172"/>
                </a:lnTo>
                <a:cubicBezTo>
                  <a:pt x="298" y="242"/>
                  <a:pt x="242" y="299"/>
                  <a:pt x="171" y="299"/>
                </a:cubicBezTo>
                <a:close/>
                <a:moveTo>
                  <a:pt x="171" y="0"/>
                </a:moveTo>
                <a:lnTo>
                  <a:pt x="171" y="0"/>
                </a:lnTo>
                <a:cubicBezTo>
                  <a:pt x="76" y="0"/>
                  <a:pt x="0" y="77"/>
                  <a:pt x="0" y="172"/>
                </a:cubicBezTo>
                <a:lnTo>
                  <a:pt x="0" y="172"/>
                </a:lnTo>
                <a:cubicBezTo>
                  <a:pt x="0" y="266"/>
                  <a:pt x="76" y="343"/>
                  <a:pt x="171" y="343"/>
                </a:cubicBezTo>
                <a:lnTo>
                  <a:pt x="171" y="343"/>
                </a:lnTo>
                <a:cubicBezTo>
                  <a:pt x="265" y="343"/>
                  <a:pt x="342" y="266"/>
                  <a:pt x="342" y="172"/>
                </a:cubicBezTo>
                <a:lnTo>
                  <a:pt x="342" y="172"/>
                </a:lnTo>
                <a:cubicBezTo>
                  <a:pt x="342" y="77"/>
                  <a:pt x="265" y="0"/>
                  <a:pt x="1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52"/>
          <p:cNvSpPr>
            <a:spLocks noChangeArrowheads="1"/>
          </p:cNvSpPr>
          <p:nvPr/>
        </p:nvSpPr>
        <p:spPr bwMode="auto">
          <a:xfrm>
            <a:off x="3472297" y="10744838"/>
            <a:ext cx="818503" cy="813190"/>
          </a:xfrm>
          <a:custGeom>
            <a:avLst/>
            <a:gdLst>
              <a:gd name="T0" fmla="*/ 338 w 677"/>
              <a:gd name="T1" fmla="*/ 44 h 676"/>
              <a:gd name="T2" fmla="*/ 338 w 677"/>
              <a:gd name="T3" fmla="*/ 44 h 676"/>
              <a:gd name="T4" fmla="*/ 130 w 677"/>
              <a:gd name="T5" fmla="*/ 130 h 676"/>
              <a:gd name="T6" fmla="*/ 130 w 677"/>
              <a:gd name="T7" fmla="*/ 130 h 676"/>
              <a:gd name="T8" fmla="*/ 44 w 677"/>
              <a:gd name="T9" fmla="*/ 338 h 676"/>
              <a:gd name="T10" fmla="*/ 44 w 677"/>
              <a:gd name="T11" fmla="*/ 338 h 676"/>
              <a:gd name="T12" fmla="*/ 130 w 677"/>
              <a:gd name="T13" fmla="*/ 546 h 676"/>
              <a:gd name="T14" fmla="*/ 130 w 677"/>
              <a:gd name="T15" fmla="*/ 546 h 676"/>
              <a:gd name="T16" fmla="*/ 338 w 677"/>
              <a:gd name="T17" fmla="*/ 632 h 676"/>
              <a:gd name="T18" fmla="*/ 338 w 677"/>
              <a:gd name="T19" fmla="*/ 632 h 676"/>
              <a:gd name="T20" fmla="*/ 546 w 677"/>
              <a:gd name="T21" fmla="*/ 546 h 676"/>
              <a:gd name="T22" fmla="*/ 546 w 677"/>
              <a:gd name="T23" fmla="*/ 546 h 676"/>
              <a:gd name="T24" fmla="*/ 632 w 677"/>
              <a:gd name="T25" fmla="*/ 338 h 676"/>
              <a:gd name="T26" fmla="*/ 632 w 677"/>
              <a:gd name="T27" fmla="*/ 338 h 676"/>
              <a:gd name="T28" fmla="*/ 546 w 677"/>
              <a:gd name="T29" fmla="*/ 130 h 676"/>
              <a:gd name="T30" fmla="*/ 546 w 677"/>
              <a:gd name="T31" fmla="*/ 130 h 676"/>
              <a:gd name="T32" fmla="*/ 338 w 677"/>
              <a:gd name="T33" fmla="*/ 44 h 676"/>
              <a:gd name="T34" fmla="*/ 338 w 677"/>
              <a:gd name="T35" fmla="*/ 675 h 676"/>
              <a:gd name="T36" fmla="*/ 338 w 677"/>
              <a:gd name="T37" fmla="*/ 675 h 676"/>
              <a:gd name="T38" fmla="*/ 99 w 677"/>
              <a:gd name="T39" fmla="*/ 576 h 676"/>
              <a:gd name="T40" fmla="*/ 99 w 677"/>
              <a:gd name="T41" fmla="*/ 576 h 676"/>
              <a:gd name="T42" fmla="*/ 0 w 677"/>
              <a:gd name="T43" fmla="*/ 338 h 676"/>
              <a:gd name="T44" fmla="*/ 0 w 677"/>
              <a:gd name="T45" fmla="*/ 338 h 676"/>
              <a:gd name="T46" fmla="*/ 99 w 677"/>
              <a:gd name="T47" fmla="*/ 99 h 676"/>
              <a:gd name="T48" fmla="*/ 99 w 677"/>
              <a:gd name="T49" fmla="*/ 99 h 676"/>
              <a:gd name="T50" fmla="*/ 338 w 677"/>
              <a:gd name="T51" fmla="*/ 0 h 676"/>
              <a:gd name="T52" fmla="*/ 338 w 677"/>
              <a:gd name="T53" fmla="*/ 0 h 676"/>
              <a:gd name="T54" fmla="*/ 577 w 677"/>
              <a:gd name="T55" fmla="*/ 99 h 676"/>
              <a:gd name="T56" fmla="*/ 577 w 677"/>
              <a:gd name="T57" fmla="*/ 99 h 676"/>
              <a:gd name="T58" fmla="*/ 676 w 677"/>
              <a:gd name="T59" fmla="*/ 338 h 676"/>
              <a:gd name="T60" fmla="*/ 676 w 677"/>
              <a:gd name="T61" fmla="*/ 338 h 676"/>
              <a:gd name="T62" fmla="*/ 577 w 677"/>
              <a:gd name="T63" fmla="*/ 576 h 676"/>
              <a:gd name="T64" fmla="*/ 577 w 677"/>
              <a:gd name="T65" fmla="*/ 576 h 676"/>
              <a:gd name="T66" fmla="*/ 338 w 677"/>
              <a:gd name="T67" fmla="*/ 67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7" h="676">
                <a:moveTo>
                  <a:pt x="338" y="44"/>
                </a:moveTo>
                <a:lnTo>
                  <a:pt x="338" y="44"/>
                </a:lnTo>
                <a:cubicBezTo>
                  <a:pt x="259" y="44"/>
                  <a:pt x="186" y="74"/>
                  <a:pt x="130" y="130"/>
                </a:cubicBezTo>
                <a:lnTo>
                  <a:pt x="130" y="130"/>
                </a:lnTo>
                <a:cubicBezTo>
                  <a:pt x="74" y="185"/>
                  <a:pt x="44" y="260"/>
                  <a:pt x="44" y="338"/>
                </a:cubicBezTo>
                <a:lnTo>
                  <a:pt x="44" y="338"/>
                </a:lnTo>
                <a:cubicBezTo>
                  <a:pt x="44" y="416"/>
                  <a:pt x="74" y="490"/>
                  <a:pt x="130" y="546"/>
                </a:cubicBezTo>
                <a:lnTo>
                  <a:pt x="130" y="546"/>
                </a:lnTo>
                <a:cubicBezTo>
                  <a:pt x="186" y="601"/>
                  <a:pt x="259" y="632"/>
                  <a:pt x="338" y="632"/>
                </a:cubicBezTo>
                <a:lnTo>
                  <a:pt x="338" y="632"/>
                </a:lnTo>
                <a:cubicBezTo>
                  <a:pt x="417" y="632"/>
                  <a:pt x="490" y="601"/>
                  <a:pt x="546" y="546"/>
                </a:cubicBezTo>
                <a:lnTo>
                  <a:pt x="546" y="546"/>
                </a:lnTo>
                <a:cubicBezTo>
                  <a:pt x="601" y="490"/>
                  <a:pt x="632" y="416"/>
                  <a:pt x="632" y="338"/>
                </a:cubicBezTo>
                <a:lnTo>
                  <a:pt x="632" y="338"/>
                </a:lnTo>
                <a:cubicBezTo>
                  <a:pt x="632" y="260"/>
                  <a:pt x="601" y="185"/>
                  <a:pt x="546" y="130"/>
                </a:cubicBezTo>
                <a:lnTo>
                  <a:pt x="546" y="130"/>
                </a:lnTo>
                <a:cubicBezTo>
                  <a:pt x="490" y="74"/>
                  <a:pt x="417" y="44"/>
                  <a:pt x="338" y="44"/>
                </a:cubicBezTo>
                <a:close/>
                <a:moveTo>
                  <a:pt x="338" y="675"/>
                </a:moveTo>
                <a:lnTo>
                  <a:pt x="338" y="675"/>
                </a:lnTo>
                <a:cubicBezTo>
                  <a:pt x="247" y="675"/>
                  <a:pt x="163" y="641"/>
                  <a:pt x="99" y="576"/>
                </a:cubicBezTo>
                <a:lnTo>
                  <a:pt x="99" y="576"/>
                </a:lnTo>
                <a:cubicBezTo>
                  <a:pt x="35" y="513"/>
                  <a:pt x="0" y="428"/>
                  <a:pt x="0" y="338"/>
                </a:cubicBezTo>
                <a:lnTo>
                  <a:pt x="0" y="338"/>
                </a:lnTo>
                <a:cubicBezTo>
                  <a:pt x="0" y="247"/>
                  <a:pt x="35" y="163"/>
                  <a:pt x="99" y="99"/>
                </a:cubicBezTo>
                <a:lnTo>
                  <a:pt x="99" y="99"/>
                </a:lnTo>
                <a:cubicBezTo>
                  <a:pt x="163" y="35"/>
                  <a:pt x="247" y="0"/>
                  <a:pt x="338" y="0"/>
                </a:cubicBezTo>
                <a:lnTo>
                  <a:pt x="338" y="0"/>
                </a:lnTo>
                <a:cubicBezTo>
                  <a:pt x="428" y="0"/>
                  <a:pt x="513" y="35"/>
                  <a:pt x="577" y="99"/>
                </a:cubicBezTo>
                <a:lnTo>
                  <a:pt x="577" y="99"/>
                </a:lnTo>
                <a:cubicBezTo>
                  <a:pt x="641" y="163"/>
                  <a:pt x="676" y="247"/>
                  <a:pt x="676" y="338"/>
                </a:cubicBezTo>
                <a:lnTo>
                  <a:pt x="676" y="338"/>
                </a:lnTo>
                <a:cubicBezTo>
                  <a:pt x="676" y="428"/>
                  <a:pt x="641" y="513"/>
                  <a:pt x="577" y="576"/>
                </a:cubicBezTo>
                <a:lnTo>
                  <a:pt x="577" y="576"/>
                </a:lnTo>
                <a:cubicBezTo>
                  <a:pt x="513" y="641"/>
                  <a:pt x="428" y="675"/>
                  <a:pt x="338" y="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53"/>
          <p:cNvSpPr>
            <a:spLocks noChangeArrowheads="1"/>
          </p:cNvSpPr>
          <p:nvPr/>
        </p:nvSpPr>
        <p:spPr bwMode="auto">
          <a:xfrm>
            <a:off x="3695526" y="10914916"/>
            <a:ext cx="419880" cy="265748"/>
          </a:xfrm>
          <a:custGeom>
            <a:avLst/>
            <a:gdLst>
              <a:gd name="T0" fmla="*/ 337 w 347"/>
              <a:gd name="T1" fmla="*/ 39 h 219"/>
              <a:gd name="T2" fmla="*/ 168 w 347"/>
              <a:gd name="T3" fmla="*/ 208 h 219"/>
              <a:gd name="T4" fmla="*/ 168 w 347"/>
              <a:gd name="T5" fmla="*/ 208 h 219"/>
              <a:gd name="T6" fmla="*/ 149 w 347"/>
              <a:gd name="T7" fmla="*/ 218 h 219"/>
              <a:gd name="T8" fmla="*/ 22 w 347"/>
              <a:gd name="T9" fmla="*/ 218 h 219"/>
              <a:gd name="T10" fmla="*/ 22 w 347"/>
              <a:gd name="T11" fmla="*/ 218 h 219"/>
              <a:gd name="T12" fmla="*/ 0 w 347"/>
              <a:gd name="T13" fmla="*/ 196 h 219"/>
              <a:gd name="T14" fmla="*/ 0 w 347"/>
              <a:gd name="T15" fmla="*/ 196 h 219"/>
              <a:gd name="T16" fmla="*/ 22 w 347"/>
              <a:gd name="T17" fmla="*/ 174 h 219"/>
              <a:gd name="T18" fmla="*/ 139 w 347"/>
              <a:gd name="T19" fmla="*/ 174 h 219"/>
              <a:gd name="T20" fmla="*/ 306 w 347"/>
              <a:gd name="T21" fmla="*/ 8 h 219"/>
              <a:gd name="T22" fmla="*/ 306 w 347"/>
              <a:gd name="T23" fmla="*/ 8 h 219"/>
              <a:gd name="T24" fmla="*/ 337 w 347"/>
              <a:gd name="T25" fmla="*/ 8 h 219"/>
              <a:gd name="T26" fmla="*/ 337 w 347"/>
              <a:gd name="T27" fmla="*/ 8 h 219"/>
              <a:gd name="T28" fmla="*/ 337 w 347"/>
              <a:gd name="T29" fmla="*/ 3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219">
                <a:moveTo>
                  <a:pt x="337" y="39"/>
                </a:moveTo>
                <a:lnTo>
                  <a:pt x="168" y="208"/>
                </a:lnTo>
                <a:lnTo>
                  <a:pt x="168" y="208"/>
                </a:lnTo>
                <a:cubicBezTo>
                  <a:pt x="164" y="214"/>
                  <a:pt x="157" y="218"/>
                  <a:pt x="149" y="218"/>
                </a:cubicBezTo>
                <a:lnTo>
                  <a:pt x="22" y="218"/>
                </a:lnTo>
                <a:lnTo>
                  <a:pt x="22" y="218"/>
                </a:lnTo>
                <a:cubicBezTo>
                  <a:pt x="10" y="218"/>
                  <a:pt x="0" y="208"/>
                  <a:pt x="0" y="196"/>
                </a:cubicBezTo>
                <a:lnTo>
                  <a:pt x="0" y="196"/>
                </a:lnTo>
                <a:cubicBezTo>
                  <a:pt x="0" y="184"/>
                  <a:pt x="10" y="174"/>
                  <a:pt x="22" y="174"/>
                </a:cubicBezTo>
                <a:lnTo>
                  <a:pt x="139" y="174"/>
                </a:lnTo>
                <a:lnTo>
                  <a:pt x="306" y="8"/>
                </a:lnTo>
                <a:lnTo>
                  <a:pt x="306" y="8"/>
                </a:lnTo>
                <a:cubicBezTo>
                  <a:pt x="315" y="0"/>
                  <a:pt x="328" y="0"/>
                  <a:pt x="337" y="8"/>
                </a:cubicBezTo>
                <a:lnTo>
                  <a:pt x="337" y="8"/>
                </a:lnTo>
                <a:cubicBezTo>
                  <a:pt x="346" y="17"/>
                  <a:pt x="346" y="31"/>
                  <a:pt x="3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54"/>
          <p:cNvSpPr>
            <a:spLocks noChangeArrowheads="1"/>
          </p:cNvSpPr>
          <p:nvPr/>
        </p:nvSpPr>
        <p:spPr bwMode="auto">
          <a:xfrm>
            <a:off x="19879565" y="4085200"/>
            <a:ext cx="813190" cy="818503"/>
          </a:xfrm>
          <a:custGeom>
            <a:avLst/>
            <a:gdLst>
              <a:gd name="T0" fmla="*/ 338 w 676"/>
              <a:gd name="T1" fmla="*/ 44 h 677"/>
              <a:gd name="T2" fmla="*/ 338 w 676"/>
              <a:gd name="T3" fmla="*/ 44 h 677"/>
              <a:gd name="T4" fmla="*/ 130 w 676"/>
              <a:gd name="T5" fmla="*/ 130 h 677"/>
              <a:gd name="T6" fmla="*/ 130 w 676"/>
              <a:gd name="T7" fmla="*/ 130 h 677"/>
              <a:gd name="T8" fmla="*/ 44 w 676"/>
              <a:gd name="T9" fmla="*/ 338 h 677"/>
              <a:gd name="T10" fmla="*/ 44 w 676"/>
              <a:gd name="T11" fmla="*/ 338 h 677"/>
              <a:gd name="T12" fmla="*/ 130 w 676"/>
              <a:gd name="T13" fmla="*/ 546 h 677"/>
              <a:gd name="T14" fmla="*/ 130 w 676"/>
              <a:gd name="T15" fmla="*/ 546 h 677"/>
              <a:gd name="T16" fmla="*/ 338 w 676"/>
              <a:gd name="T17" fmla="*/ 632 h 677"/>
              <a:gd name="T18" fmla="*/ 338 w 676"/>
              <a:gd name="T19" fmla="*/ 632 h 677"/>
              <a:gd name="T20" fmla="*/ 545 w 676"/>
              <a:gd name="T21" fmla="*/ 546 h 677"/>
              <a:gd name="T22" fmla="*/ 545 w 676"/>
              <a:gd name="T23" fmla="*/ 546 h 677"/>
              <a:gd name="T24" fmla="*/ 632 w 676"/>
              <a:gd name="T25" fmla="*/ 338 h 677"/>
              <a:gd name="T26" fmla="*/ 632 w 676"/>
              <a:gd name="T27" fmla="*/ 338 h 677"/>
              <a:gd name="T28" fmla="*/ 545 w 676"/>
              <a:gd name="T29" fmla="*/ 130 h 677"/>
              <a:gd name="T30" fmla="*/ 545 w 676"/>
              <a:gd name="T31" fmla="*/ 130 h 677"/>
              <a:gd name="T32" fmla="*/ 338 w 676"/>
              <a:gd name="T33" fmla="*/ 44 h 677"/>
              <a:gd name="T34" fmla="*/ 338 w 676"/>
              <a:gd name="T35" fmla="*/ 676 h 677"/>
              <a:gd name="T36" fmla="*/ 338 w 676"/>
              <a:gd name="T37" fmla="*/ 676 h 677"/>
              <a:gd name="T38" fmla="*/ 99 w 676"/>
              <a:gd name="T39" fmla="*/ 577 h 677"/>
              <a:gd name="T40" fmla="*/ 99 w 676"/>
              <a:gd name="T41" fmla="*/ 577 h 677"/>
              <a:gd name="T42" fmla="*/ 0 w 676"/>
              <a:gd name="T43" fmla="*/ 338 h 677"/>
              <a:gd name="T44" fmla="*/ 0 w 676"/>
              <a:gd name="T45" fmla="*/ 338 h 677"/>
              <a:gd name="T46" fmla="*/ 99 w 676"/>
              <a:gd name="T47" fmla="*/ 99 h 677"/>
              <a:gd name="T48" fmla="*/ 99 w 676"/>
              <a:gd name="T49" fmla="*/ 99 h 677"/>
              <a:gd name="T50" fmla="*/ 338 w 676"/>
              <a:gd name="T51" fmla="*/ 0 h 677"/>
              <a:gd name="T52" fmla="*/ 338 w 676"/>
              <a:gd name="T53" fmla="*/ 0 h 677"/>
              <a:gd name="T54" fmla="*/ 576 w 676"/>
              <a:gd name="T55" fmla="*/ 99 h 677"/>
              <a:gd name="T56" fmla="*/ 576 w 676"/>
              <a:gd name="T57" fmla="*/ 99 h 677"/>
              <a:gd name="T58" fmla="*/ 675 w 676"/>
              <a:gd name="T59" fmla="*/ 338 h 677"/>
              <a:gd name="T60" fmla="*/ 675 w 676"/>
              <a:gd name="T61" fmla="*/ 338 h 677"/>
              <a:gd name="T62" fmla="*/ 576 w 676"/>
              <a:gd name="T63" fmla="*/ 577 h 677"/>
              <a:gd name="T64" fmla="*/ 576 w 676"/>
              <a:gd name="T65" fmla="*/ 577 h 677"/>
              <a:gd name="T66" fmla="*/ 338 w 676"/>
              <a:gd name="T67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6" h="677">
                <a:moveTo>
                  <a:pt x="338" y="44"/>
                </a:moveTo>
                <a:lnTo>
                  <a:pt x="338" y="44"/>
                </a:lnTo>
                <a:cubicBezTo>
                  <a:pt x="259" y="44"/>
                  <a:pt x="186" y="75"/>
                  <a:pt x="130" y="130"/>
                </a:cubicBezTo>
                <a:lnTo>
                  <a:pt x="130" y="130"/>
                </a:lnTo>
                <a:cubicBezTo>
                  <a:pt x="74" y="186"/>
                  <a:pt x="44" y="260"/>
                  <a:pt x="44" y="338"/>
                </a:cubicBezTo>
                <a:lnTo>
                  <a:pt x="44" y="338"/>
                </a:lnTo>
                <a:cubicBezTo>
                  <a:pt x="44" y="417"/>
                  <a:pt x="74" y="491"/>
                  <a:pt x="130" y="546"/>
                </a:cubicBezTo>
                <a:lnTo>
                  <a:pt x="130" y="546"/>
                </a:lnTo>
                <a:cubicBezTo>
                  <a:pt x="186" y="601"/>
                  <a:pt x="259" y="632"/>
                  <a:pt x="338" y="632"/>
                </a:cubicBezTo>
                <a:lnTo>
                  <a:pt x="338" y="632"/>
                </a:lnTo>
                <a:cubicBezTo>
                  <a:pt x="416" y="632"/>
                  <a:pt x="490" y="601"/>
                  <a:pt x="545" y="546"/>
                </a:cubicBezTo>
                <a:lnTo>
                  <a:pt x="545" y="546"/>
                </a:lnTo>
                <a:cubicBezTo>
                  <a:pt x="601" y="491"/>
                  <a:pt x="632" y="417"/>
                  <a:pt x="632" y="338"/>
                </a:cubicBezTo>
                <a:lnTo>
                  <a:pt x="632" y="338"/>
                </a:lnTo>
                <a:cubicBezTo>
                  <a:pt x="632" y="260"/>
                  <a:pt x="601" y="186"/>
                  <a:pt x="545" y="130"/>
                </a:cubicBezTo>
                <a:lnTo>
                  <a:pt x="545" y="130"/>
                </a:lnTo>
                <a:cubicBezTo>
                  <a:pt x="490" y="75"/>
                  <a:pt x="416" y="44"/>
                  <a:pt x="338" y="44"/>
                </a:cubicBezTo>
                <a:close/>
                <a:moveTo>
                  <a:pt x="338" y="676"/>
                </a:moveTo>
                <a:lnTo>
                  <a:pt x="338" y="676"/>
                </a:lnTo>
                <a:cubicBezTo>
                  <a:pt x="247" y="676"/>
                  <a:pt x="162" y="640"/>
                  <a:pt x="99" y="577"/>
                </a:cubicBezTo>
                <a:lnTo>
                  <a:pt x="99" y="577"/>
                </a:lnTo>
                <a:cubicBezTo>
                  <a:pt x="35" y="513"/>
                  <a:pt x="0" y="428"/>
                  <a:pt x="0" y="338"/>
                </a:cubicBezTo>
                <a:lnTo>
                  <a:pt x="0" y="338"/>
                </a:lnTo>
                <a:cubicBezTo>
                  <a:pt x="0" y="248"/>
                  <a:pt x="35" y="163"/>
                  <a:pt x="99" y="99"/>
                </a:cubicBezTo>
                <a:lnTo>
                  <a:pt x="99" y="99"/>
                </a:lnTo>
                <a:cubicBezTo>
                  <a:pt x="162" y="36"/>
                  <a:pt x="247" y="0"/>
                  <a:pt x="338" y="0"/>
                </a:cubicBezTo>
                <a:lnTo>
                  <a:pt x="338" y="0"/>
                </a:lnTo>
                <a:cubicBezTo>
                  <a:pt x="428" y="0"/>
                  <a:pt x="513" y="36"/>
                  <a:pt x="576" y="99"/>
                </a:cubicBezTo>
                <a:lnTo>
                  <a:pt x="576" y="99"/>
                </a:lnTo>
                <a:cubicBezTo>
                  <a:pt x="640" y="163"/>
                  <a:pt x="675" y="248"/>
                  <a:pt x="675" y="338"/>
                </a:cubicBezTo>
                <a:lnTo>
                  <a:pt x="675" y="338"/>
                </a:lnTo>
                <a:cubicBezTo>
                  <a:pt x="675" y="428"/>
                  <a:pt x="640" y="513"/>
                  <a:pt x="576" y="577"/>
                </a:cubicBezTo>
                <a:lnTo>
                  <a:pt x="576" y="577"/>
                </a:lnTo>
                <a:cubicBezTo>
                  <a:pt x="513" y="640"/>
                  <a:pt x="428" y="676"/>
                  <a:pt x="338" y="6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55"/>
          <p:cNvSpPr>
            <a:spLocks noChangeArrowheads="1"/>
          </p:cNvSpPr>
          <p:nvPr/>
        </p:nvSpPr>
        <p:spPr bwMode="auto">
          <a:xfrm>
            <a:off x="20028384" y="4239332"/>
            <a:ext cx="504923" cy="425196"/>
          </a:xfrm>
          <a:custGeom>
            <a:avLst/>
            <a:gdLst>
              <a:gd name="T0" fmla="*/ 159 w 419"/>
              <a:gd name="T1" fmla="*/ 346 h 354"/>
              <a:gd name="T2" fmla="*/ 156 w 419"/>
              <a:gd name="T3" fmla="*/ 349 h 354"/>
              <a:gd name="T4" fmla="*/ 156 w 419"/>
              <a:gd name="T5" fmla="*/ 349 h 354"/>
              <a:gd name="T6" fmla="*/ 155 w 419"/>
              <a:gd name="T7" fmla="*/ 350 h 354"/>
              <a:gd name="T8" fmla="*/ 154 w 419"/>
              <a:gd name="T9" fmla="*/ 350 h 354"/>
              <a:gd name="T10" fmla="*/ 154 w 419"/>
              <a:gd name="T11" fmla="*/ 350 h 354"/>
              <a:gd name="T12" fmla="*/ 152 w 419"/>
              <a:gd name="T13" fmla="*/ 352 h 354"/>
              <a:gd name="T14" fmla="*/ 150 w 419"/>
              <a:gd name="T15" fmla="*/ 352 h 354"/>
              <a:gd name="T16" fmla="*/ 149 w 419"/>
              <a:gd name="T17" fmla="*/ 353 h 354"/>
              <a:gd name="T18" fmla="*/ 148 w 419"/>
              <a:gd name="T19" fmla="*/ 353 h 354"/>
              <a:gd name="T20" fmla="*/ 147 w 419"/>
              <a:gd name="T21" fmla="*/ 353 h 354"/>
              <a:gd name="T22" fmla="*/ 146 w 419"/>
              <a:gd name="T23" fmla="*/ 353 h 354"/>
              <a:gd name="T24" fmla="*/ 146 w 419"/>
              <a:gd name="T25" fmla="*/ 353 h 354"/>
              <a:gd name="T26" fmla="*/ 145 w 419"/>
              <a:gd name="T27" fmla="*/ 353 h 354"/>
              <a:gd name="T28" fmla="*/ 145 w 419"/>
              <a:gd name="T29" fmla="*/ 353 h 354"/>
              <a:gd name="T30" fmla="*/ 144 w 419"/>
              <a:gd name="T31" fmla="*/ 353 h 354"/>
              <a:gd name="T32" fmla="*/ 144 w 419"/>
              <a:gd name="T33" fmla="*/ 353 h 354"/>
              <a:gd name="T34" fmla="*/ 143 w 419"/>
              <a:gd name="T35" fmla="*/ 353 h 354"/>
              <a:gd name="T36" fmla="*/ 142 w 419"/>
              <a:gd name="T37" fmla="*/ 353 h 354"/>
              <a:gd name="T38" fmla="*/ 141 w 419"/>
              <a:gd name="T39" fmla="*/ 353 h 354"/>
              <a:gd name="T40" fmla="*/ 140 w 419"/>
              <a:gd name="T41" fmla="*/ 353 h 354"/>
              <a:gd name="T42" fmla="*/ 137 w 419"/>
              <a:gd name="T43" fmla="*/ 352 h 354"/>
              <a:gd name="T44" fmla="*/ 136 w 419"/>
              <a:gd name="T45" fmla="*/ 352 h 354"/>
              <a:gd name="T46" fmla="*/ 135 w 419"/>
              <a:gd name="T47" fmla="*/ 352 h 354"/>
              <a:gd name="T48" fmla="*/ 135 w 419"/>
              <a:gd name="T49" fmla="*/ 351 h 354"/>
              <a:gd name="T50" fmla="*/ 134 w 419"/>
              <a:gd name="T51" fmla="*/ 351 h 354"/>
              <a:gd name="T52" fmla="*/ 132 w 419"/>
              <a:gd name="T53" fmla="*/ 349 h 354"/>
              <a:gd name="T54" fmla="*/ 131 w 419"/>
              <a:gd name="T55" fmla="*/ 349 h 354"/>
              <a:gd name="T56" fmla="*/ 7 w 419"/>
              <a:gd name="T57" fmla="*/ 223 h 354"/>
              <a:gd name="T58" fmla="*/ 8 w 419"/>
              <a:gd name="T59" fmla="*/ 195 h 354"/>
              <a:gd name="T60" fmla="*/ 35 w 419"/>
              <a:gd name="T61" fmla="*/ 196 h 354"/>
              <a:gd name="T62" fmla="*/ 381 w 419"/>
              <a:gd name="T63" fmla="*/ 9 h 354"/>
              <a:gd name="T64" fmla="*/ 408 w 419"/>
              <a:gd name="T65" fmla="*/ 7 h 354"/>
              <a:gd name="T66" fmla="*/ 411 w 419"/>
              <a:gd name="T67" fmla="*/ 3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9" h="354">
                <a:moveTo>
                  <a:pt x="411" y="34"/>
                </a:moveTo>
                <a:lnTo>
                  <a:pt x="159" y="346"/>
                </a:lnTo>
                <a:lnTo>
                  <a:pt x="159" y="346"/>
                </a:lnTo>
                <a:cubicBezTo>
                  <a:pt x="158" y="347"/>
                  <a:pt x="157" y="348"/>
                  <a:pt x="156" y="349"/>
                </a:cubicBezTo>
                <a:lnTo>
                  <a:pt x="156" y="349"/>
                </a:lnTo>
                <a:lnTo>
                  <a:pt x="156" y="349"/>
                </a:lnTo>
                <a:lnTo>
                  <a:pt x="156" y="349"/>
                </a:lnTo>
                <a:cubicBezTo>
                  <a:pt x="156" y="349"/>
                  <a:pt x="155" y="349"/>
                  <a:pt x="155" y="350"/>
                </a:cubicBezTo>
                <a:lnTo>
                  <a:pt x="155" y="350"/>
                </a:lnTo>
                <a:lnTo>
                  <a:pt x="154" y="350"/>
                </a:lnTo>
                <a:lnTo>
                  <a:pt x="154" y="350"/>
                </a:lnTo>
                <a:lnTo>
                  <a:pt x="154" y="350"/>
                </a:lnTo>
                <a:lnTo>
                  <a:pt x="154" y="350"/>
                </a:lnTo>
                <a:cubicBezTo>
                  <a:pt x="153" y="351"/>
                  <a:pt x="152" y="351"/>
                  <a:pt x="152" y="352"/>
                </a:cubicBezTo>
                <a:lnTo>
                  <a:pt x="152" y="352"/>
                </a:lnTo>
                <a:cubicBezTo>
                  <a:pt x="151" y="352"/>
                  <a:pt x="151" y="352"/>
                  <a:pt x="150" y="352"/>
                </a:cubicBezTo>
                <a:lnTo>
                  <a:pt x="150" y="352"/>
                </a:lnTo>
                <a:cubicBezTo>
                  <a:pt x="150" y="352"/>
                  <a:pt x="149" y="352"/>
                  <a:pt x="149" y="353"/>
                </a:cubicBezTo>
                <a:lnTo>
                  <a:pt x="149" y="353"/>
                </a:lnTo>
                <a:cubicBezTo>
                  <a:pt x="148" y="353"/>
                  <a:pt x="148" y="353"/>
                  <a:pt x="148" y="353"/>
                </a:cubicBezTo>
                <a:lnTo>
                  <a:pt x="148" y="353"/>
                </a:lnTo>
                <a:lnTo>
                  <a:pt x="147" y="353"/>
                </a:lnTo>
                <a:lnTo>
                  <a:pt x="147" y="353"/>
                </a:lnTo>
                <a:cubicBezTo>
                  <a:pt x="146" y="353"/>
                  <a:pt x="146" y="353"/>
                  <a:pt x="146" y="353"/>
                </a:cubicBezTo>
                <a:lnTo>
                  <a:pt x="146" y="353"/>
                </a:lnTo>
                <a:lnTo>
                  <a:pt x="146" y="353"/>
                </a:lnTo>
                <a:lnTo>
                  <a:pt x="146" y="353"/>
                </a:lnTo>
                <a:cubicBezTo>
                  <a:pt x="146" y="353"/>
                  <a:pt x="146" y="353"/>
                  <a:pt x="145" y="353"/>
                </a:cubicBezTo>
                <a:lnTo>
                  <a:pt x="145" y="353"/>
                </a:lnTo>
                <a:lnTo>
                  <a:pt x="145" y="353"/>
                </a:lnTo>
                <a:lnTo>
                  <a:pt x="145" y="353"/>
                </a:lnTo>
                <a:lnTo>
                  <a:pt x="144" y="353"/>
                </a:lnTo>
                <a:lnTo>
                  <a:pt x="144" y="353"/>
                </a:lnTo>
                <a:lnTo>
                  <a:pt x="144" y="353"/>
                </a:lnTo>
                <a:cubicBezTo>
                  <a:pt x="144" y="353"/>
                  <a:pt x="144" y="353"/>
                  <a:pt x="143" y="353"/>
                </a:cubicBezTo>
                <a:lnTo>
                  <a:pt x="143" y="353"/>
                </a:lnTo>
                <a:cubicBezTo>
                  <a:pt x="143" y="353"/>
                  <a:pt x="143" y="353"/>
                  <a:pt x="142" y="353"/>
                </a:cubicBezTo>
                <a:lnTo>
                  <a:pt x="142" y="353"/>
                </a:lnTo>
                <a:cubicBezTo>
                  <a:pt x="141" y="353"/>
                  <a:pt x="141" y="353"/>
                  <a:pt x="141" y="353"/>
                </a:cubicBezTo>
                <a:lnTo>
                  <a:pt x="141" y="353"/>
                </a:lnTo>
                <a:cubicBezTo>
                  <a:pt x="140" y="353"/>
                  <a:pt x="140" y="353"/>
                  <a:pt x="140" y="353"/>
                </a:cubicBezTo>
                <a:lnTo>
                  <a:pt x="140" y="353"/>
                </a:lnTo>
                <a:cubicBezTo>
                  <a:pt x="139" y="353"/>
                  <a:pt x="138" y="352"/>
                  <a:pt x="137" y="352"/>
                </a:cubicBezTo>
                <a:lnTo>
                  <a:pt x="137" y="352"/>
                </a:lnTo>
                <a:lnTo>
                  <a:pt x="136" y="352"/>
                </a:lnTo>
                <a:lnTo>
                  <a:pt x="136" y="352"/>
                </a:lnTo>
                <a:lnTo>
                  <a:pt x="135" y="352"/>
                </a:lnTo>
                <a:lnTo>
                  <a:pt x="135" y="352"/>
                </a:lnTo>
                <a:lnTo>
                  <a:pt x="135" y="351"/>
                </a:lnTo>
                <a:lnTo>
                  <a:pt x="135" y="351"/>
                </a:lnTo>
                <a:cubicBezTo>
                  <a:pt x="134" y="351"/>
                  <a:pt x="134" y="351"/>
                  <a:pt x="134" y="351"/>
                </a:cubicBezTo>
                <a:lnTo>
                  <a:pt x="134" y="351"/>
                </a:lnTo>
                <a:cubicBezTo>
                  <a:pt x="133" y="350"/>
                  <a:pt x="133" y="350"/>
                  <a:pt x="132" y="349"/>
                </a:cubicBezTo>
                <a:lnTo>
                  <a:pt x="132" y="349"/>
                </a:lnTo>
                <a:cubicBezTo>
                  <a:pt x="131" y="349"/>
                  <a:pt x="131" y="349"/>
                  <a:pt x="131" y="349"/>
                </a:cubicBezTo>
                <a:lnTo>
                  <a:pt x="131" y="349"/>
                </a:lnTo>
                <a:cubicBezTo>
                  <a:pt x="131" y="348"/>
                  <a:pt x="130" y="348"/>
                  <a:pt x="130" y="347"/>
                </a:cubicBezTo>
                <a:lnTo>
                  <a:pt x="7" y="223"/>
                </a:lnTo>
                <a:lnTo>
                  <a:pt x="7" y="223"/>
                </a:lnTo>
                <a:cubicBezTo>
                  <a:pt x="0" y="215"/>
                  <a:pt x="0" y="203"/>
                  <a:pt x="8" y="195"/>
                </a:cubicBezTo>
                <a:lnTo>
                  <a:pt x="8" y="195"/>
                </a:lnTo>
                <a:cubicBezTo>
                  <a:pt x="15" y="188"/>
                  <a:pt x="27" y="188"/>
                  <a:pt x="35" y="196"/>
                </a:cubicBezTo>
                <a:lnTo>
                  <a:pt x="142" y="305"/>
                </a:lnTo>
                <a:lnTo>
                  <a:pt x="381" y="9"/>
                </a:lnTo>
                <a:lnTo>
                  <a:pt x="381" y="9"/>
                </a:lnTo>
                <a:cubicBezTo>
                  <a:pt x="388" y="1"/>
                  <a:pt x="400" y="0"/>
                  <a:pt x="408" y="7"/>
                </a:cubicBezTo>
                <a:lnTo>
                  <a:pt x="408" y="7"/>
                </a:lnTo>
                <a:cubicBezTo>
                  <a:pt x="417" y="13"/>
                  <a:pt x="418" y="25"/>
                  <a:pt x="41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56"/>
          <p:cNvSpPr>
            <a:spLocks noChangeArrowheads="1"/>
          </p:cNvSpPr>
          <p:nvPr/>
        </p:nvSpPr>
        <p:spPr bwMode="auto">
          <a:xfrm>
            <a:off x="3541390" y="7417675"/>
            <a:ext cx="669684" cy="818503"/>
          </a:xfrm>
          <a:custGeom>
            <a:avLst/>
            <a:gdLst>
              <a:gd name="T0" fmla="*/ 456 w 555"/>
              <a:gd name="T1" fmla="*/ 535 h 677"/>
              <a:gd name="T2" fmla="*/ 59 w 555"/>
              <a:gd name="T3" fmla="*/ 535 h 677"/>
              <a:gd name="T4" fmla="*/ 103 w 555"/>
              <a:gd name="T5" fmla="*/ 401 h 677"/>
              <a:gd name="T6" fmla="*/ 110 w 555"/>
              <a:gd name="T7" fmla="*/ 248 h 677"/>
              <a:gd name="T8" fmla="*/ 109 w 555"/>
              <a:gd name="T9" fmla="*/ 240 h 677"/>
              <a:gd name="T10" fmla="*/ 106 w 555"/>
              <a:gd name="T11" fmla="*/ 204 h 677"/>
              <a:gd name="T12" fmla="*/ 108 w 555"/>
              <a:gd name="T13" fmla="*/ 172 h 677"/>
              <a:gd name="T14" fmla="*/ 167 w 555"/>
              <a:gd name="T15" fmla="*/ 80 h 677"/>
              <a:gd name="T16" fmla="*/ 275 w 555"/>
              <a:gd name="T17" fmla="*/ 43 h 677"/>
              <a:gd name="T18" fmla="*/ 442 w 555"/>
              <a:gd name="T19" fmla="*/ 178 h 677"/>
              <a:gd name="T20" fmla="*/ 443 w 555"/>
              <a:gd name="T21" fmla="*/ 202 h 677"/>
              <a:gd name="T22" fmla="*/ 440 w 555"/>
              <a:gd name="T23" fmla="*/ 245 h 677"/>
              <a:gd name="T24" fmla="*/ 448 w 555"/>
              <a:gd name="T25" fmla="*/ 397 h 677"/>
              <a:gd name="T26" fmla="*/ 495 w 555"/>
              <a:gd name="T27" fmla="*/ 535 h 677"/>
              <a:gd name="T28" fmla="*/ 355 w 555"/>
              <a:gd name="T29" fmla="*/ 609 h 677"/>
              <a:gd name="T30" fmla="*/ 277 w 555"/>
              <a:gd name="T31" fmla="*/ 632 h 677"/>
              <a:gd name="T32" fmla="*/ 199 w 555"/>
              <a:gd name="T33" fmla="*/ 609 h 677"/>
              <a:gd name="T34" fmla="*/ 168 w 555"/>
              <a:gd name="T35" fmla="*/ 579 h 677"/>
              <a:gd name="T36" fmla="*/ 387 w 555"/>
              <a:gd name="T37" fmla="*/ 579 h 677"/>
              <a:gd name="T38" fmla="*/ 355 w 555"/>
              <a:gd name="T39" fmla="*/ 609 h 677"/>
              <a:gd name="T40" fmla="*/ 545 w 555"/>
              <a:gd name="T41" fmla="*/ 529 h 677"/>
              <a:gd name="T42" fmla="*/ 492 w 555"/>
              <a:gd name="T43" fmla="*/ 390 h 677"/>
              <a:gd name="T44" fmla="*/ 484 w 555"/>
              <a:gd name="T45" fmla="*/ 247 h 677"/>
              <a:gd name="T46" fmla="*/ 487 w 555"/>
              <a:gd name="T47" fmla="*/ 205 h 677"/>
              <a:gd name="T48" fmla="*/ 485 w 555"/>
              <a:gd name="T49" fmla="*/ 169 h 677"/>
              <a:gd name="T50" fmla="*/ 275 w 555"/>
              <a:gd name="T51" fmla="*/ 0 h 677"/>
              <a:gd name="T52" fmla="*/ 140 w 555"/>
              <a:gd name="T53" fmla="*/ 45 h 677"/>
              <a:gd name="T54" fmla="*/ 65 w 555"/>
              <a:gd name="T55" fmla="*/ 162 h 677"/>
              <a:gd name="T56" fmla="*/ 63 w 555"/>
              <a:gd name="T57" fmla="*/ 207 h 677"/>
              <a:gd name="T58" fmla="*/ 65 w 555"/>
              <a:gd name="T59" fmla="*/ 259 h 677"/>
              <a:gd name="T60" fmla="*/ 66 w 555"/>
              <a:gd name="T61" fmla="*/ 259 h 677"/>
              <a:gd name="T62" fmla="*/ 59 w 555"/>
              <a:gd name="T63" fmla="*/ 395 h 677"/>
              <a:gd name="T64" fmla="*/ 9 w 555"/>
              <a:gd name="T65" fmla="*/ 529 h 677"/>
              <a:gd name="T66" fmla="*/ 5 w 555"/>
              <a:gd name="T67" fmla="*/ 561 h 677"/>
              <a:gd name="T68" fmla="*/ 33 w 555"/>
              <a:gd name="T69" fmla="*/ 579 h 677"/>
              <a:gd name="T70" fmla="*/ 116 w 555"/>
              <a:gd name="T71" fmla="*/ 579 h 677"/>
              <a:gd name="T72" fmla="*/ 175 w 555"/>
              <a:gd name="T73" fmla="*/ 645 h 677"/>
              <a:gd name="T74" fmla="*/ 277 w 555"/>
              <a:gd name="T75" fmla="*/ 676 h 677"/>
              <a:gd name="T76" fmla="*/ 379 w 555"/>
              <a:gd name="T77" fmla="*/ 645 h 677"/>
              <a:gd name="T78" fmla="*/ 521 w 555"/>
              <a:gd name="T79" fmla="*/ 579 h 677"/>
              <a:gd name="T80" fmla="*/ 521 w 555"/>
              <a:gd name="T81" fmla="*/ 579 h 677"/>
              <a:gd name="T82" fmla="*/ 549 w 555"/>
              <a:gd name="T83" fmla="*/ 561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" h="677">
                <a:moveTo>
                  <a:pt x="456" y="535"/>
                </a:moveTo>
                <a:lnTo>
                  <a:pt x="456" y="535"/>
                </a:lnTo>
                <a:lnTo>
                  <a:pt x="277" y="535"/>
                </a:lnTo>
                <a:lnTo>
                  <a:pt x="59" y="535"/>
                </a:lnTo>
                <a:lnTo>
                  <a:pt x="59" y="535"/>
                </a:lnTo>
                <a:cubicBezTo>
                  <a:pt x="80" y="500"/>
                  <a:pt x="95" y="456"/>
                  <a:pt x="103" y="401"/>
                </a:cubicBezTo>
                <a:lnTo>
                  <a:pt x="103" y="401"/>
                </a:lnTo>
                <a:cubicBezTo>
                  <a:pt x="111" y="344"/>
                  <a:pt x="111" y="286"/>
                  <a:pt x="110" y="248"/>
                </a:cubicBezTo>
                <a:lnTo>
                  <a:pt x="109" y="240"/>
                </a:lnTo>
                <a:lnTo>
                  <a:pt x="109" y="240"/>
                </a:lnTo>
                <a:lnTo>
                  <a:pt x="109" y="240"/>
                </a:lnTo>
                <a:cubicBezTo>
                  <a:pt x="108" y="223"/>
                  <a:pt x="107" y="210"/>
                  <a:pt x="106" y="204"/>
                </a:cubicBezTo>
                <a:lnTo>
                  <a:pt x="106" y="204"/>
                </a:lnTo>
                <a:cubicBezTo>
                  <a:pt x="105" y="193"/>
                  <a:pt x="106" y="182"/>
                  <a:pt x="108" y="172"/>
                </a:cubicBezTo>
                <a:lnTo>
                  <a:pt x="108" y="172"/>
                </a:lnTo>
                <a:cubicBezTo>
                  <a:pt x="117" y="136"/>
                  <a:pt x="138" y="103"/>
                  <a:pt x="167" y="80"/>
                </a:cubicBezTo>
                <a:lnTo>
                  <a:pt x="167" y="80"/>
                </a:lnTo>
                <a:cubicBezTo>
                  <a:pt x="198" y="56"/>
                  <a:pt x="236" y="43"/>
                  <a:pt x="275" y="43"/>
                </a:cubicBezTo>
                <a:lnTo>
                  <a:pt x="275" y="43"/>
                </a:lnTo>
                <a:cubicBezTo>
                  <a:pt x="357" y="43"/>
                  <a:pt x="427" y="100"/>
                  <a:pt x="442" y="178"/>
                </a:cubicBezTo>
                <a:lnTo>
                  <a:pt x="442" y="178"/>
                </a:lnTo>
                <a:cubicBezTo>
                  <a:pt x="443" y="185"/>
                  <a:pt x="443" y="193"/>
                  <a:pt x="443" y="202"/>
                </a:cubicBezTo>
                <a:lnTo>
                  <a:pt x="443" y="202"/>
                </a:lnTo>
                <a:cubicBezTo>
                  <a:pt x="442" y="213"/>
                  <a:pt x="441" y="229"/>
                  <a:pt x="440" y="245"/>
                </a:cubicBezTo>
                <a:lnTo>
                  <a:pt x="440" y="245"/>
                </a:lnTo>
                <a:cubicBezTo>
                  <a:pt x="439" y="283"/>
                  <a:pt x="439" y="339"/>
                  <a:pt x="448" y="397"/>
                </a:cubicBezTo>
                <a:lnTo>
                  <a:pt x="448" y="397"/>
                </a:lnTo>
                <a:cubicBezTo>
                  <a:pt x="458" y="453"/>
                  <a:pt x="473" y="499"/>
                  <a:pt x="495" y="535"/>
                </a:cubicBezTo>
                <a:lnTo>
                  <a:pt x="456" y="535"/>
                </a:lnTo>
                <a:close/>
                <a:moveTo>
                  <a:pt x="355" y="609"/>
                </a:moveTo>
                <a:lnTo>
                  <a:pt x="355" y="609"/>
                </a:lnTo>
                <a:cubicBezTo>
                  <a:pt x="332" y="624"/>
                  <a:pt x="305" y="632"/>
                  <a:pt x="277" y="632"/>
                </a:cubicBezTo>
                <a:lnTo>
                  <a:pt x="277" y="632"/>
                </a:lnTo>
                <a:cubicBezTo>
                  <a:pt x="249" y="632"/>
                  <a:pt x="222" y="624"/>
                  <a:pt x="199" y="609"/>
                </a:cubicBezTo>
                <a:lnTo>
                  <a:pt x="199" y="609"/>
                </a:lnTo>
                <a:cubicBezTo>
                  <a:pt x="187" y="600"/>
                  <a:pt x="176" y="590"/>
                  <a:pt x="168" y="579"/>
                </a:cubicBezTo>
                <a:lnTo>
                  <a:pt x="277" y="579"/>
                </a:lnTo>
                <a:lnTo>
                  <a:pt x="387" y="579"/>
                </a:lnTo>
                <a:lnTo>
                  <a:pt x="387" y="579"/>
                </a:lnTo>
                <a:cubicBezTo>
                  <a:pt x="377" y="590"/>
                  <a:pt x="367" y="600"/>
                  <a:pt x="355" y="609"/>
                </a:cubicBezTo>
                <a:close/>
                <a:moveTo>
                  <a:pt x="545" y="529"/>
                </a:moveTo>
                <a:lnTo>
                  <a:pt x="545" y="529"/>
                </a:lnTo>
                <a:cubicBezTo>
                  <a:pt x="519" y="497"/>
                  <a:pt x="502" y="451"/>
                  <a:pt x="492" y="390"/>
                </a:cubicBezTo>
                <a:lnTo>
                  <a:pt x="492" y="390"/>
                </a:lnTo>
                <a:cubicBezTo>
                  <a:pt x="483" y="336"/>
                  <a:pt x="483" y="283"/>
                  <a:pt x="484" y="247"/>
                </a:cubicBezTo>
                <a:lnTo>
                  <a:pt x="484" y="247"/>
                </a:lnTo>
                <a:cubicBezTo>
                  <a:pt x="485" y="232"/>
                  <a:pt x="486" y="216"/>
                  <a:pt x="487" y="205"/>
                </a:cubicBezTo>
                <a:lnTo>
                  <a:pt x="487" y="205"/>
                </a:lnTo>
                <a:cubicBezTo>
                  <a:pt x="488" y="193"/>
                  <a:pt x="487" y="181"/>
                  <a:pt x="485" y="169"/>
                </a:cubicBezTo>
                <a:lnTo>
                  <a:pt x="485" y="169"/>
                </a:lnTo>
                <a:cubicBezTo>
                  <a:pt x="466" y="71"/>
                  <a:pt x="378" y="0"/>
                  <a:pt x="275" y="0"/>
                </a:cubicBezTo>
                <a:lnTo>
                  <a:pt x="275" y="0"/>
                </a:lnTo>
                <a:cubicBezTo>
                  <a:pt x="226" y="0"/>
                  <a:pt x="178" y="16"/>
                  <a:pt x="140" y="45"/>
                </a:cubicBezTo>
                <a:lnTo>
                  <a:pt x="140" y="45"/>
                </a:lnTo>
                <a:cubicBezTo>
                  <a:pt x="102" y="75"/>
                  <a:pt x="76" y="116"/>
                  <a:pt x="65" y="162"/>
                </a:cubicBezTo>
                <a:lnTo>
                  <a:pt x="65" y="162"/>
                </a:lnTo>
                <a:cubicBezTo>
                  <a:pt x="63" y="177"/>
                  <a:pt x="61" y="191"/>
                  <a:pt x="63" y="207"/>
                </a:cubicBezTo>
                <a:lnTo>
                  <a:pt x="63" y="207"/>
                </a:lnTo>
                <a:cubicBezTo>
                  <a:pt x="63" y="215"/>
                  <a:pt x="64" y="231"/>
                  <a:pt x="65" y="250"/>
                </a:cubicBezTo>
                <a:lnTo>
                  <a:pt x="65" y="259"/>
                </a:lnTo>
                <a:lnTo>
                  <a:pt x="66" y="259"/>
                </a:lnTo>
                <a:lnTo>
                  <a:pt x="66" y="259"/>
                </a:lnTo>
                <a:cubicBezTo>
                  <a:pt x="67" y="295"/>
                  <a:pt x="67" y="345"/>
                  <a:pt x="59" y="395"/>
                </a:cubicBezTo>
                <a:lnTo>
                  <a:pt x="59" y="395"/>
                </a:lnTo>
                <a:cubicBezTo>
                  <a:pt x="51" y="454"/>
                  <a:pt x="34" y="499"/>
                  <a:pt x="9" y="529"/>
                </a:cubicBezTo>
                <a:lnTo>
                  <a:pt x="9" y="529"/>
                </a:lnTo>
                <a:cubicBezTo>
                  <a:pt x="2" y="538"/>
                  <a:pt x="0" y="550"/>
                  <a:pt x="5" y="561"/>
                </a:cubicBezTo>
                <a:lnTo>
                  <a:pt x="5" y="561"/>
                </a:lnTo>
                <a:cubicBezTo>
                  <a:pt x="10" y="571"/>
                  <a:pt x="21" y="579"/>
                  <a:pt x="32" y="579"/>
                </a:cubicBezTo>
                <a:lnTo>
                  <a:pt x="33" y="579"/>
                </a:lnTo>
                <a:lnTo>
                  <a:pt x="116" y="579"/>
                </a:lnTo>
                <a:lnTo>
                  <a:pt x="116" y="579"/>
                </a:lnTo>
                <a:cubicBezTo>
                  <a:pt x="130" y="605"/>
                  <a:pt x="149" y="627"/>
                  <a:pt x="175" y="645"/>
                </a:cubicBezTo>
                <a:lnTo>
                  <a:pt x="175" y="645"/>
                </a:lnTo>
                <a:cubicBezTo>
                  <a:pt x="205" y="665"/>
                  <a:pt x="241" y="676"/>
                  <a:pt x="277" y="676"/>
                </a:cubicBezTo>
                <a:lnTo>
                  <a:pt x="277" y="676"/>
                </a:lnTo>
                <a:cubicBezTo>
                  <a:pt x="314" y="676"/>
                  <a:pt x="349" y="665"/>
                  <a:pt x="379" y="645"/>
                </a:cubicBezTo>
                <a:lnTo>
                  <a:pt x="379" y="645"/>
                </a:lnTo>
                <a:cubicBezTo>
                  <a:pt x="404" y="627"/>
                  <a:pt x="425" y="605"/>
                  <a:pt x="438" y="579"/>
                </a:cubicBezTo>
                <a:lnTo>
                  <a:pt x="521" y="579"/>
                </a:lnTo>
                <a:lnTo>
                  <a:pt x="521" y="579"/>
                </a:lnTo>
                <a:lnTo>
                  <a:pt x="521" y="579"/>
                </a:lnTo>
                <a:cubicBezTo>
                  <a:pt x="534" y="579"/>
                  <a:pt x="544" y="572"/>
                  <a:pt x="549" y="561"/>
                </a:cubicBezTo>
                <a:lnTo>
                  <a:pt x="549" y="561"/>
                </a:lnTo>
                <a:cubicBezTo>
                  <a:pt x="554" y="551"/>
                  <a:pt x="552" y="538"/>
                  <a:pt x="545" y="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57"/>
          <p:cNvSpPr>
            <a:spLocks noChangeArrowheads="1"/>
          </p:cNvSpPr>
          <p:nvPr/>
        </p:nvSpPr>
        <p:spPr bwMode="auto">
          <a:xfrm>
            <a:off x="19975235" y="7460195"/>
            <a:ext cx="621852" cy="717521"/>
          </a:xfrm>
          <a:custGeom>
            <a:avLst/>
            <a:gdLst>
              <a:gd name="T0" fmla="*/ 271 w 518"/>
              <a:gd name="T1" fmla="*/ 401 h 597"/>
              <a:gd name="T2" fmla="*/ 267 w 518"/>
              <a:gd name="T3" fmla="*/ 399 h 597"/>
              <a:gd name="T4" fmla="*/ 264 w 518"/>
              <a:gd name="T5" fmla="*/ 398 h 597"/>
              <a:gd name="T6" fmla="*/ 261 w 518"/>
              <a:gd name="T7" fmla="*/ 398 h 597"/>
              <a:gd name="T8" fmla="*/ 258 w 518"/>
              <a:gd name="T9" fmla="*/ 398 h 597"/>
              <a:gd name="T10" fmla="*/ 255 w 518"/>
              <a:gd name="T11" fmla="*/ 398 h 597"/>
              <a:gd name="T12" fmla="*/ 252 w 518"/>
              <a:gd name="T13" fmla="*/ 399 h 597"/>
              <a:gd name="T14" fmla="*/ 249 w 518"/>
              <a:gd name="T15" fmla="*/ 400 h 597"/>
              <a:gd name="T16" fmla="*/ 247 w 518"/>
              <a:gd name="T17" fmla="*/ 401 h 597"/>
              <a:gd name="T18" fmla="*/ 512 w 518"/>
              <a:gd name="T19" fmla="*/ 588 h 597"/>
              <a:gd name="T20" fmla="*/ 514 w 518"/>
              <a:gd name="T21" fmla="*/ 585 h 597"/>
              <a:gd name="T22" fmla="*/ 516 w 518"/>
              <a:gd name="T23" fmla="*/ 579 h 597"/>
              <a:gd name="T24" fmla="*/ 517 w 518"/>
              <a:gd name="T25" fmla="*/ 576 h 597"/>
              <a:gd name="T26" fmla="*/ 516 w 518"/>
              <a:gd name="T27" fmla="*/ 569 h 597"/>
              <a:gd name="T28" fmla="*/ 515 w 518"/>
              <a:gd name="T29" fmla="*/ 566 h 597"/>
              <a:gd name="T30" fmla="*/ 278 w 518"/>
              <a:gd name="T31" fmla="*/ 12 h 597"/>
              <a:gd name="T32" fmla="*/ 277 w 518"/>
              <a:gd name="T33" fmla="*/ 9 h 597"/>
              <a:gd name="T34" fmla="*/ 274 w 518"/>
              <a:gd name="T35" fmla="*/ 7 h 597"/>
              <a:gd name="T36" fmla="*/ 272 w 518"/>
              <a:gd name="T37" fmla="*/ 4 h 597"/>
              <a:gd name="T38" fmla="*/ 269 w 518"/>
              <a:gd name="T39" fmla="*/ 3 h 597"/>
              <a:gd name="T40" fmla="*/ 267 w 518"/>
              <a:gd name="T41" fmla="*/ 2 h 597"/>
              <a:gd name="T42" fmla="*/ 264 w 518"/>
              <a:gd name="T43" fmla="*/ 1 h 597"/>
              <a:gd name="T44" fmla="*/ 261 w 518"/>
              <a:gd name="T45" fmla="*/ 0 h 597"/>
              <a:gd name="T46" fmla="*/ 258 w 518"/>
              <a:gd name="T47" fmla="*/ 0 h 597"/>
              <a:gd name="T48" fmla="*/ 255 w 518"/>
              <a:gd name="T49" fmla="*/ 1 h 597"/>
              <a:gd name="T50" fmla="*/ 251 w 518"/>
              <a:gd name="T51" fmla="*/ 1 h 597"/>
              <a:gd name="T52" fmla="*/ 250 w 518"/>
              <a:gd name="T53" fmla="*/ 3 h 597"/>
              <a:gd name="T54" fmla="*/ 247 w 518"/>
              <a:gd name="T55" fmla="*/ 4 h 597"/>
              <a:gd name="T56" fmla="*/ 244 w 518"/>
              <a:gd name="T57" fmla="*/ 6 h 597"/>
              <a:gd name="T58" fmla="*/ 242 w 518"/>
              <a:gd name="T59" fmla="*/ 8 h 597"/>
              <a:gd name="T60" fmla="*/ 240 w 518"/>
              <a:gd name="T61" fmla="*/ 11 h 597"/>
              <a:gd name="T62" fmla="*/ 239 w 518"/>
              <a:gd name="T63" fmla="*/ 14 h 597"/>
              <a:gd name="T64" fmla="*/ 2 w 518"/>
              <a:gd name="T65" fmla="*/ 568 h 597"/>
              <a:gd name="T66" fmla="*/ 1 w 518"/>
              <a:gd name="T67" fmla="*/ 572 h 597"/>
              <a:gd name="T68" fmla="*/ 0 w 518"/>
              <a:gd name="T69" fmla="*/ 575 h 597"/>
              <a:gd name="T70" fmla="*/ 1 w 518"/>
              <a:gd name="T71" fmla="*/ 577 h 597"/>
              <a:gd name="T72" fmla="*/ 2 w 518"/>
              <a:gd name="T73" fmla="*/ 581 h 597"/>
              <a:gd name="T74" fmla="*/ 3 w 518"/>
              <a:gd name="T75" fmla="*/ 585 h 597"/>
              <a:gd name="T76" fmla="*/ 4 w 518"/>
              <a:gd name="T77" fmla="*/ 587 h 597"/>
              <a:gd name="T78" fmla="*/ 6 w 518"/>
              <a:gd name="T79" fmla="*/ 590 h 597"/>
              <a:gd name="T80" fmla="*/ 8 w 518"/>
              <a:gd name="T81" fmla="*/ 592 h 597"/>
              <a:gd name="T82" fmla="*/ 14 w 518"/>
              <a:gd name="T83" fmla="*/ 595 h 597"/>
              <a:gd name="T84" fmla="*/ 16 w 518"/>
              <a:gd name="T85" fmla="*/ 596 h 597"/>
              <a:gd name="T86" fmla="*/ 19 w 518"/>
              <a:gd name="T87" fmla="*/ 596 h 597"/>
              <a:gd name="T88" fmla="*/ 22 w 518"/>
              <a:gd name="T89" fmla="*/ 596 h 597"/>
              <a:gd name="T90" fmla="*/ 33 w 518"/>
              <a:gd name="T91" fmla="*/ 594 h 597"/>
              <a:gd name="T92" fmla="*/ 34 w 518"/>
              <a:gd name="T93" fmla="*/ 593 h 597"/>
              <a:gd name="T94" fmla="*/ 483 w 518"/>
              <a:gd name="T95" fmla="*/ 593 h 597"/>
              <a:gd name="T96" fmla="*/ 485 w 518"/>
              <a:gd name="T97" fmla="*/ 594 h 597"/>
              <a:gd name="T98" fmla="*/ 495 w 518"/>
              <a:gd name="T99" fmla="*/ 596 h 597"/>
              <a:gd name="T100" fmla="*/ 499 w 518"/>
              <a:gd name="T101" fmla="*/ 596 h 597"/>
              <a:gd name="T102" fmla="*/ 501 w 518"/>
              <a:gd name="T103" fmla="*/ 596 h 597"/>
              <a:gd name="T104" fmla="*/ 503 w 518"/>
              <a:gd name="T105" fmla="*/ 595 h 597"/>
              <a:gd name="T106" fmla="*/ 509 w 518"/>
              <a:gd name="T107" fmla="*/ 592 h 597"/>
              <a:gd name="T108" fmla="*/ 511 w 518"/>
              <a:gd name="T109" fmla="*/ 59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8" h="597">
                <a:moveTo>
                  <a:pt x="272" y="401"/>
                </a:move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cubicBezTo>
                  <a:pt x="271" y="401"/>
                  <a:pt x="270" y="400"/>
                  <a:pt x="269" y="400"/>
                </a:cubicBezTo>
                <a:lnTo>
                  <a:pt x="269" y="400"/>
                </a:lnTo>
                <a:cubicBezTo>
                  <a:pt x="269" y="399"/>
                  <a:pt x="269" y="399"/>
                  <a:pt x="269" y="399"/>
                </a:cubicBezTo>
                <a:lnTo>
                  <a:pt x="269" y="399"/>
                </a:lnTo>
                <a:cubicBezTo>
                  <a:pt x="268" y="399"/>
                  <a:pt x="268" y="399"/>
                  <a:pt x="267" y="399"/>
                </a:cubicBezTo>
                <a:lnTo>
                  <a:pt x="267" y="399"/>
                </a:lnTo>
                <a:cubicBezTo>
                  <a:pt x="267" y="399"/>
                  <a:pt x="267" y="399"/>
                  <a:pt x="266" y="399"/>
                </a:cubicBezTo>
                <a:lnTo>
                  <a:pt x="266" y="399"/>
                </a:lnTo>
                <a:cubicBezTo>
                  <a:pt x="266" y="398"/>
                  <a:pt x="266" y="398"/>
                  <a:pt x="266" y="398"/>
                </a:cubicBezTo>
                <a:lnTo>
                  <a:pt x="266" y="398"/>
                </a:lnTo>
                <a:cubicBezTo>
                  <a:pt x="265" y="398"/>
                  <a:pt x="264" y="398"/>
                  <a:pt x="264" y="398"/>
                </a:cubicBezTo>
                <a:lnTo>
                  <a:pt x="264" y="398"/>
                </a:lnTo>
                <a:lnTo>
                  <a:pt x="264" y="398"/>
                </a:lnTo>
                <a:lnTo>
                  <a:pt x="264" y="398"/>
                </a:lnTo>
                <a:cubicBezTo>
                  <a:pt x="263" y="398"/>
                  <a:pt x="262" y="398"/>
                  <a:pt x="262" y="398"/>
                </a:cubicBezTo>
                <a:lnTo>
                  <a:pt x="262" y="398"/>
                </a:lnTo>
                <a:lnTo>
                  <a:pt x="261" y="398"/>
                </a:lnTo>
                <a:lnTo>
                  <a:pt x="261" y="398"/>
                </a:lnTo>
                <a:cubicBezTo>
                  <a:pt x="261" y="398"/>
                  <a:pt x="261" y="398"/>
                  <a:pt x="260" y="398"/>
                </a:cubicBezTo>
                <a:lnTo>
                  <a:pt x="260" y="398"/>
                </a:lnTo>
                <a:lnTo>
                  <a:pt x="260" y="398"/>
                </a:lnTo>
                <a:lnTo>
                  <a:pt x="260" y="398"/>
                </a:lnTo>
                <a:cubicBezTo>
                  <a:pt x="259" y="398"/>
                  <a:pt x="258" y="398"/>
                  <a:pt x="258" y="398"/>
                </a:cubicBezTo>
                <a:lnTo>
                  <a:pt x="258" y="398"/>
                </a:lnTo>
                <a:cubicBezTo>
                  <a:pt x="258" y="398"/>
                  <a:pt x="258" y="398"/>
                  <a:pt x="257" y="398"/>
                </a:cubicBezTo>
                <a:lnTo>
                  <a:pt x="257" y="398"/>
                </a:lnTo>
                <a:lnTo>
                  <a:pt x="256" y="398"/>
                </a:lnTo>
                <a:lnTo>
                  <a:pt x="256" y="398"/>
                </a:lnTo>
                <a:lnTo>
                  <a:pt x="255" y="398"/>
                </a:lnTo>
                <a:lnTo>
                  <a:pt x="255" y="398"/>
                </a:lnTo>
                <a:cubicBezTo>
                  <a:pt x="255" y="398"/>
                  <a:pt x="255" y="398"/>
                  <a:pt x="254" y="398"/>
                </a:cubicBezTo>
                <a:lnTo>
                  <a:pt x="254" y="398"/>
                </a:lnTo>
                <a:lnTo>
                  <a:pt x="253" y="398"/>
                </a:lnTo>
                <a:lnTo>
                  <a:pt x="253" y="398"/>
                </a:lnTo>
                <a:cubicBezTo>
                  <a:pt x="253" y="398"/>
                  <a:pt x="252" y="398"/>
                  <a:pt x="252" y="399"/>
                </a:cubicBezTo>
                <a:lnTo>
                  <a:pt x="252" y="399"/>
                </a:lnTo>
                <a:cubicBezTo>
                  <a:pt x="251" y="399"/>
                  <a:pt x="251" y="399"/>
                  <a:pt x="251" y="399"/>
                </a:cubicBezTo>
                <a:lnTo>
                  <a:pt x="251" y="399"/>
                </a:lnTo>
                <a:cubicBezTo>
                  <a:pt x="250" y="399"/>
                  <a:pt x="250" y="399"/>
                  <a:pt x="250" y="399"/>
                </a:cubicBezTo>
                <a:lnTo>
                  <a:pt x="250" y="399"/>
                </a:lnTo>
                <a:cubicBezTo>
                  <a:pt x="250" y="399"/>
                  <a:pt x="249" y="399"/>
                  <a:pt x="249" y="400"/>
                </a:cubicBezTo>
                <a:lnTo>
                  <a:pt x="249" y="400"/>
                </a:lnTo>
                <a:cubicBezTo>
                  <a:pt x="249" y="400"/>
                  <a:pt x="248" y="401"/>
                  <a:pt x="247" y="401"/>
                </a:cubicBez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71" y="516"/>
                </a:lnTo>
                <a:lnTo>
                  <a:pt x="259" y="78"/>
                </a:lnTo>
                <a:lnTo>
                  <a:pt x="446" y="516"/>
                </a:lnTo>
                <a:lnTo>
                  <a:pt x="272" y="401"/>
                </a:lnTo>
                <a:close/>
                <a:moveTo>
                  <a:pt x="512" y="588"/>
                </a:moveTo>
                <a:lnTo>
                  <a:pt x="512" y="588"/>
                </a:lnTo>
                <a:cubicBezTo>
                  <a:pt x="513" y="588"/>
                  <a:pt x="513" y="587"/>
                  <a:pt x="513" y="587"/>
                </a:cubicBezTo>
                <a:lnTo>
                  <a:pt x="513" y="587"/>
                </a:lnTo>
                <a:lnTo>
                  <a:pt x="513" y="587"/>
                </a:lnTo>
                <a:cubicBezTo>
                  <a:pt x="513" y="586"/>
                  <a:pt x="514" y="586"/>
                  <a:pt x="514" y="586"/>
                </a:cubicBezTo>
                <a:lnTo>
                  <a:pt x="514" y="586"/>
                </a:lnTo>
                <a:lnTo>
                  <a:pt x="514" y="585"/>
                </a:lnTo>
                <a:lnTo>
                  <a:pt x="514" y="585"/>
                </a:lnTo>
                <a:lnTo>
                  <a:pt x="514" y="584"/>
                </a:lnTo>
                <a:lnTo>
                  <a:pt x="514" y="584"/>
                </a:lnTo>
                <a:cubicBezTo>
                  <a:pt x="515" y="582"/>
                  <a:pt x="516" y="581"/>
                  <a:pt x="516" y="579"/>
                </a:cubicBezTo>
                <a:lnTo>
                  <a:pt x="516" y="579"/>
                </a:lnTo>
                <a:lnTo>
                  <a:pt x="516" y="579"/>
                </a:lnTo>
                <a:lnTo>
                  <a:pt x="516" y="579"/>
                </a:lnTo>
                <a:cubicBezTo>
                  <a:pt x="516" y="579"/>
                  <a:pt x="516" y="578"/>
                  <a:pt x="516" y="577"/>
                </a:cubicBezTo>
                <a:lnTo>
                  <a:pt x="516" y="577"/>
                </a:lnTo>
                <a:lnTo>
                  <a:pt x="516" y="577"/>
                </a:lnTo>
                <a:lnTo>
                  <a:pt x="516" y="577"/>
                </a:lnTo>
                <a:cubicBezTo>
                  <a:pt x="517" y="576"/>
                  <a:pt x="517" y="576"/>
                  <a:pt x="517" y="576"/>
                </a:cubicBezTo>
                <a:lnTo>
                  <a:pt x="517" y="576"/>
                </a:lnTo>
                <a:lnTo>
                  <a:pt x="517" y="575"/>
                </a:lnTo>
                <a:lnTo>
                  <a:pt x="517" y="574"/>
                </a:lnTo>
                <a:lnTo>
                  <a:pt x="517" y="574"/>
                </a:lnTo>
                <a:cubicBezTo>
                  <a:pt x="517" y="573"/>
                  <a:pt x="516" y="571"/>
                  <a:pt x="516" y="569"/>
                </a:cubicBezTo>
                <a:lnTo>
                  <a:pt x="516" y="569"/>
                </a:lnTo>
                <a:lnTo>
                  <a:pt x="516" y="568"/>
                </a:lnTo>
                <a:lnTo>
                  <a:pt x="516" y="568"/>
                </a:lnTo>
                <a:lnTo>
                  <a:pt x="516" y="568"/>
                </a:lnTo>
                <a:lnTo>
                  <a:pt x="516" y="568"/>
                </a:lnTo>
                <a:cubicBezTo>
                  <a:pt x="515" y="567"/>
                  <a:pt x="515" y="566"/>
                  <a:pt x="515" y="566"/>
                </a:cubicBezTo>
                <a:lnTo>
                  <a:pt x="515" y="566"/>
                </a:lnTo>
                <a:lnTo>
                  <a:pt x="515" y="566"/>
                </a:lnTo>
                <a:lnTo>
                  <a:pt x="279" y="14"/>
                </a:lnTo>
                <a:lnTo>
                  <a:pt x="279" y="14"/>
                </a:lnTo>
                <a:cubicBezTo>
                  <a:pt x="279" y="14"/>
                  <a:pt x="279" y="13"/>
                  <a:pt x="278" y="13"/>
                </a:cubicBezTo>
                <a:lnTo>
                  <a:pt x="278" y="13"/>
                </a:lnTo>
                <a:cubicBezTo>
                  <a:pt x="278" y="13"/>
                  <a:pt x="278" y="13"/>
                  <a:pt x="278" y="12"/>
                </a:cubicBezTo>
                <a:lnTo>
                  <a:pt x="278" y="12"/>
                </a:lnTo>
                <a:lnTo>
                  <a:pt x="278" y="11"/>
                </a:lnTo>
                <a:lnTo>
                  <a:pt x="278" y="11"/>
                </a:lnTo>
                <a:cubicBezTo>
                  <a:pt x="277" y="11"/>
                  <a:pt x="277" y="11"/>
                  <a:pt x="277" y="10"/>
                </a:cubicBezTo>
                <a:lnTo>
                  <a:pt x="277" y="10"/>
                </a:lnTo>
                <a:lnTo>
                  <a:pt x="277" y="9"/>
                </a:lnTo>
                <a:lnTo>
                  <a:pt x="277" y="9"/>
                </a:lnTo>
                <a:cubicBezTo>
                  <a:pt x="276" y="9"/>
                  <a:pt x="276" y="9"/>
                  <a:pt x="276" y="8"/>
                </a:cubicBezTo>
                <a:lnTo>
                  <a:pt x="276" y="8"/>
                </a:lnTo>
                <a:cubicBezTo>
                  <a:pt x="275" y="8"/>
                  <a:pt x="275" y="8"/>
                  <a:pt x="275" y="8"/>
                </a:cubicBezTo>
                <a:lnTo>
                  <a:pt x="275" y="8"/>
                </a:lnTo>
                <a:cubicBezTo>
                  <a:pt x="275" y="8"/>
                  <a:pt x="275" y="7"/>
                  <a:pt x="274" y="7"/>
                </a:cubicBezTo>
                <a:lnTo>
                  <a:pt x="274" y="7"/>
                </a:lnTo>
                <a:cubicBezTo>
                  <a:pt x="274" y="6"/>
                  <a:pt x="274" y="6"/>
                  <a:pt x="273" y="6"/>
                </a:cubicBezTo>
                <a:lnTo>
                  <a:pt x="273" y="6"/>
                </a:lnTo>
                <a:cubicBezTo>
                  <a:pt x="273" y="6"/>
                  <a:pt x="273" y="6"/>
                  <a:pt x="273" y="5"/>
                </a:cubicBezTo>
                <a:lnTo>
                  <a:pt x="273" y="5"/>
                </a:lnTo>
                <a:cubicBezTo>
                  <a:pt x="272" y="5"/>
                  <a:pt x="272" y="5"/>
                  <a:pt x="272" y="4"/>
                </a:cubicBezTo>
                <a:lnTo>
                  <a:pt x="272" y="4"/>
                </a:lnTo>
                <a:lnTo>
                  <a:pt x="271" y="4"/>
                </a:lnTo>
                <a:lnTo>
                  <a:pt x="271" y="4"/>
                </a:lnTo>
                <a:cubicBezTo>
                  <a:pt x="271" y="4"/>
                  <a:pt x="271" y="4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2"/>
                  <a:pt x="268" y="2"/>
                  <a:pt x="267" y="2"/>
                </a:cubicBezTo>
                <a:lnTo>
                  <a:pt x="267" y="2"/>
                </a:lnTo>
                <a:lnTo>
                  <a:pt x="267" y="2"/>
                </a:lnTo>
                <a:lnTo>
                  <a:pt x="267" y="2"/>
                </a:lnTo>
                <a:cubicBezTo>
                  <a:pt x="267" y="2"/>
                  <a:pt x="267" y="1"/>
                  <a:pt x="266" y="1"/>
                </a:cubicBezTo>
                <a:lnTo>
                  <a:pt x="266" y="1"/>
                </a:lnTo>
                <a:cubicBezTo>
                  <a:pt x="266" y="1"/>
                  <a:pt x="266" y="1"/>
                  <a:pt x="265" y="1"/>
                </a:cubicBezTo>
                <a:lnTo>
                  <a:pt x="265" y="1"/>
                </a:lnTo>
                <a:lnTo>
                  <a:pt x="264" y="1"/>
                </a:lnTo>
                <a:lnTo>
                  <a:pt x="264" y="1"/>
                </a:lnTo>
                <a:cubicBezTo>
                  <a:pt x="264" y="1"/>
                  <a:pt x="264" y="1"/>
                  <a:pt x="263" y="1"/>
                </a:cubicBezTo>
                <a:lnTo>
                  <a:pt x="263" y="1"/>
                </a:lnTo>
                <a:cubicBezTo>
                  <a:pt x="262" y="1"/>
                  <a:pt x="262" y="1"/>
                  <a:pt x="262" y="1"/>
                </a:cubicBezTo>
                <a:lnTo>
                  <a:pt x="262" y="1"/>
                </a:lnTo>
                <a:lnTo>
                  <a:pt x="261" y="0"/>
                </a:lnTo>
                <a:lnTo>
                  <a:pt x="261" y="0"/>
                </a:lnTo>
                <a:lnTo>
                  <a:pt x="260" y="0"/>
                </a:lnTo>
                <a:lnTo>
                  <a:pt x="260" y="0"/>
                </a:lnTo>
                <a:cubicBezTo>
                  <a:pt x="260" y="0"/>
                  <a:pt x="260" y="0"/>
                  <a:pt x="259" y="0"/>
                </a:cubicBezTo>
                <a:lnTo>
                  <a:pt x="259" y="0"/>
                </a:lnTo>
                <a:cubicBezTo>
                  <a:pt x="258" y="0"/>
                  <a:pt x="258" y="0"/>
                  <a:pt x="258" y="0"/>
                </a:cubicBezTo>
                <a:lnTo>
                  <a:pt x="258" y="0"/>
                </a:lnTo>
                <a:lnTo>
                  <a:pt x="257" y="0"/>
                </a:lnTo>
                <a:lnTo>
                  <a:pt x="257" y="0"/>
                </a:lnTo>
                <a:cubicBezTo>
                  <a:pt x="256" y="0"/>
                  <a:pt x="256" y="1"/>
                  <a:pt x="256" y="1"/>
                </a:cubicBezTo>
                <a:lnTo>
                  <a:pt x="256" y="1"/>
                </a:lnTo>
                <a:cubicBezTo>
                  <a:pt x="255" y="1"/>
                  <a:pt x="255" y="1"/>
                  <a:pt x="255" y="1"/>
                </a:cubicBezTo>
                <a:lnTo>
                  <a:pt x="255" y="1"/>
                </a:lnTo>
                <a:cubicBezTo>
                  <a:pt x="255" y="1"/>
                  <a:pt x="254" y="1"/>
                  <a:pt x="253" y="1"/>
                </a:cubicBezTo>
                <a:lnTo>
                  <a:pt x="253" y="1"/>
                </a:lnTo>
                <a:lnTo>
                  <a:pt x="253" y="1"/>
                </a:lnTo>
                <a:lnTo>
                  <a:pt x="253" y="1"/>
                </a:lnTo>
                <a:cubicBezTo>
                  <a:pt x="252" y="1"/>
                  <a:pt x="252" y="1"/>
                  <a:pt x="251" y="1"/>
                </a:cubicBezTo>
                <a:lnTo>
                  <a:pt x="251" y="1"/>
                </a:lnTo>
                <a:cubicBezTo>
                  <a:pt x="251" y="1"/>
                  <a:pt x="251" y="2"/>
                  <a:pt x="250" y="2"/>
                </a:cubicBezTo>
                <a:lnTo>
                  <a:pt x="250" y="2"/>
                </a:lnTo>
                <a:lnTo>
                  <a:pt x="250" y="2"/>
                </a:lnTo>
                <a:lnTo>
                  <a:pt x="250" y="2"/>
                </a:lnTo>
                <a:cubicBezTo>
                  <a:pt x="250" y="2"/>
                  <a:pt x="250" y="2"/>
                  <a:pt x="250" y="3"/>
                </a:cubicBezTo>
                <a:lnTo>
                  <a:pt x="250" y="3"/>
                </a:lnTo>
                <a:cubicBezTo>
                  <a:pt x="249" y="3"/>
                  <a:pt x="249" y="3"/>
                  <a:pt x="249" y="3"/>
                </a:cubicBezTo>
                <a:lnTo>
                  <a:pt x="249" y="3"/>
                </a:lnTo>
                <a:lnTo>
                  <a:pt x="248" y="3"/>
                </a:lnTo>
                <a:lnTo>
                  <a:pt x="248" y="3"/>
                </a:lnTo>
                <a:cubicBezTo>
                  <a:pt x="247" y="4"/>
                  <a:pt x="247" y="4"/>
                  <a:pt x="247" y="4"/>
                </a:cubicBezTo>
                <a:lnTo>
                  <a:pt x="247" y="4"/>
                </a:lnTo>
                <a:lnTo>
                  <a:pt x="246" y="4"/>
                </a:lnTo>
                <a:lnTo>
                  <a:pt x="246" y="4"/>
                </a:lnTo>
                <a:cubicBezTo>
                  <a:pt x="245" y="5"/>
                  <a:pt x="245" y="5"/>
                  <a:pt x="245" y="5"/>
                </a:cubicBezTo>
                <a:lnTo>
                  <a:pt x="245" y="5"/>
                </a:lnTo>
                <a:cubicBezTo>
                  <a:pt x="245" y="6"/>
                  <a:pt x="244" y="6"/>
                  <a:pt x="244" y="6"/>
                </a:cubicBezTo>
                <a:lnTo>
                  <a:pt x="244" y="6"/>
                </a:lnTo>
                <a:cubicBezTo>
                  <a:pt x="244" y="6"/>
                  <a:pt x="244" y="6"/>
                  <a:pt x="244" y="7"/>
                </a:cubicBezTo>
                <a:lnTo>
                  <a:pt x="244" y="7"/>
                </a:lnTo>
                <a:cubicBezTo>
                  <a:pt x="243" y="7"/>
                  <a:pt x="243" y="8"/>
                  <a:pt x="243" y="8"/>
                </a:cubicBezTo>
                <a:lnTo>
                  <a:pt x="243" y="8"/>
                </a:lnTo>
                <a:cubicBezTo>
                  <a:pt x="243" y="8"/>
                  <a:pt x="243" y="8"/>
                  <a:pt x="242" y="8"/>
                </a:cubicBezTo>
                <a:lnTo>
                  <a:pt x="242" y="8"/>
                </a:lnTo>
                <a:cubicBezTo>
                  <a:pt x="242" y="9"/>
                  <a:pt x="242" y="9"/>
                  <a:pt x="241" y="9"/>
                </a:cubicBezTo>
                <a:lnTo>
                  <a:pt x="241" y="9"/>
                </a:lnTo>
                <a:cubicBezTo>
                  <a:pt x="241" y="9"/>
                  <a:pt x="241" y="10"/>
                  <a:pt x="240" y="10"/>
                </a:cubicBezTo>
                <a:lnTo>
                  <a:pt x="240" y="10"/>
                </a:lnTo>
                <a:cubicBezTo>
                  <a:pt x="240" y="11"/>
                  <a:pt x="240" y="11"/>
                  <a:pt x="240" y="11"/>
                </a:cubicBezTo>
                <a:lnTo>
                  <a:pt x="240" y="11"/>
                </a:lnTo>
                <a:cubicBezTo>
                  <a:pt x="240" y="11"/>
                  <a:pt x="240" y="12"/>
                  <a:pt x="239" y="12"/>
                </a:cubicBezTo>
                <a:lnTo>
                  <a:pt x="239" y="12"/>
                </a:lnTo>
                <a:cubicBezTo>
                  <a:pt x="239" y="13"/>
                  <a:pt x="239" y="13"/>
                  <a:pt x="239" y="13"/>
                </a:cubicBezTo>
                <a:lnTo>
                  <a:pt x="239" y="13"/>
                </a:lnTo>
                <a:lnTo>
                  <a:pt x="239" y="14"/>
                </a:lnTo>
                <a:lnTo>
                  <a:pt x="2" y="566"/>
                </a:lnTo>
                <a:lnTo>
                  <a:pt x="2" y="566"/>
                </a:lnTo>
                <a:lnTo>
                  <a:pt x="2" y="566"/>
                </a:lnTo>
                <a:lnTo>
                  <a:pt x="2" y="566"/>
                </a:lnTo>
                <a:cubicBezTo>
                  <a:pt x="2" y="566"/>
                  <a:pt x="2" y="567"/>
                  <a:pt x="2" y="568"/>
                </a:cubicBezTo>
                <a:lnTo>
                  <a:pt x="2" y="568"/>
                </a:lnTo>
                <a:lnTo>
                  <a:pt x="2" y="568"/>
                </a:lnTo>
                <a:lnTo>
                  <a:pt x="2" y="568"/>
                </a:lnTo>
                <a:cubicBezTo>
                  <a:pt x="2" y="568"/>
                  <a:pt x="2" y="568"/>
                  <a:pt x="2" y="569"/>
                </a:cubicBezTo>
                <a:lnTo>
                  <a:pt x="2" y="569"/>
                </a:lnTo>
                <a:cubicBezTo>
                  <a:pt x="1" y="570"/>
                  <a:pt x="1" y="571"/>
                  <a:pt x="1" y="572"/>
                </a:cubicBezTo>
                <a:lnTo>
                  <a:pt x="1" y="572"/>
                </a:lnTo>
                <a:cubicBezTo>
                  <a:pt x="1" y="572"/>
                  <a:pt x="1" y="572"/>
                  <a:pt x="1" y="573"/>
                </a:cubicBezTo>
                <a:lnTo>
                  <a:pt x="1" y="573"/>
                </a:lnTo>
                <a:cubicBezTo>
                  <a:pt x="1" y="573"/>
                  <a:pt x="1" y="573"/>
                  <a:pt x="1" y="574"/>
                </a:cubicBezTo>
                <a:lnTo>
                  <a:pt x="1" y="574"/>
                </a:lnTo>
                <a:lnTo>
                  <a:pt x="0" y="575"/>
                </a:lnTo>
                <a:lnTo>
                  <a:pt x="0" y="575"/>
                </a:lnTo>
                <a:cubicBezTo>
                  <a:pt x="0" y="575"/>
                  <a:pt x="1" y="575"/>
                  <a:pt x="1" y="576"/>
                </a:cubicBezTo>
                <a:lnTo>
                  <a:pt x="1" y="576"/>
                </a:lnTo>
                <a:cubicBezTo>
                  <a:pt x="1" y="576"/>
                  <a:pt x="1" y="576"/>
                  <a:pt x="1" y="577"/>
                </a:cubicBezTo>
                <a:lnTo>
                  <a:pt x="1" y="577"/>
                </a:lnTo>
                <a:lnTo>
                  <a:pt x="1" y="577"/>
                </a:lnTo>
                <a:lnTo>
                  <a:pt x="1" y="577"/>
                </a:lnTo>
                <a:cubicBezTo>
                  <a:pt x="1" y="578"/>
                  <a:pt x="1" y="578"/>
                  <a:pt x="1" y="579"/>
                </a:cubicBezTo>
                <a:lnTo>
                  <a:pt x="1" y="579"/>
                </a:lnTo>
                <a:lnTo>
                  <a:pt x="1" y="579"/>
                </a:lnTo>
                <a:lnTo>
                  <a:pt x="1" y="579"/>
                </a:lnTo>
                <a:cubicBezTo>
                  <a:pt x="1" y="580"/>
                  <a:pt x="2" y="581"/>
                  <a:pt x="2" y="581"/>
                </a:cubicBezTo>
                <a:lnTo>
                  <a:pt x="2" y="581"/>
                </a:lnTo>
                <a:lnTo>
                  <a:pt x="2" y="581"/>
                </a:lnTo>
                <a:lnTo>
                  <a:pt x="2" y="581"/>
                </a:lnTo>
                <a:cubicBezTo>
                  <a:pt x="2" y="582"/>
                  <a:pt x="2" y="583"/>
                  <a:pt x="3" y="584"/>
                </a:cubicBezTo>
                <a:lnTo>
                  <a:pt x="3" y="584"/>
                </a:lnTo>
                <a:lnTo>
                  <a:pt x="3" y="585"/>
                </a:lnTo>
                <a:lnTo>
                  <a:pt x="3" y="585"/>
                </a:lnTo>
                <a:cubicBezTo>
                  <a:pt x="3" y="585"/>
                  <a:pt x="3" y="585"/>
                  <a:pt x="3" y="586"/>
                </a:cubicBezTo>
                <a:lnTo>
                  <a:pt x="3" y="586"/>
                </a:lnTo>
                <a:cubicBezTo>
                  <a:pt x="3" y="586"/>
                  <a:pt x="4" y="586"/>
                  <a:pt x="4" y="587"/>
                </a:cubicBezTo>
                <a:lnTo>
                  <a:pt x="4" y="587"/>
                </a:lnTo>
                <a:lnTo>
                  <a:pt x="4" y="587"/>
                </a:lnTo>
                <a:lnTo>
                  <a:pt x="4" y="587"/>
                </a:lnTo>
                <a:cubicBezTo>
                  <a:pt x="4" y="587"/>
                  <a:pt x="4" y="588"/>
                  <a:pt x="5" y="588"/>
                </a:cubicBezTo>
                <a:lnTo>
                  <a:pt x="5" y="588"/>
                </a:lnTo>
                <a:cubicBezTo>
                  <a:pt x="5" y="588"/>
                  <a:pt x="5" y="588"/>
                  <a:pt x="6" y="588"/>
                </a:cubicBezTo>
                <a:lnTo>
                  <a:pt x="6" y="588"/>
                </a:lnTo>
                <a:cubicBezTo>
                  <a:pt x="6" y="589"/>
                  <a:pt x="6" y="589"/>
                  <a:pt x="6" y="590"/>
                </a:cubicBezTo>
                <a:lnTo>
                  <a:pt x="6" y="590"/>
                </a:lnTo>
                <a:cubicBezTo>
                  <a:pt x="6" y="590"/>
                  <a:pt x="6" y="590"/>
                  <a:pt x="7" y="590"/>
                </a:cubicBezTo>
                <a:lnTo>
                  <a:pt x="7" y="590"/>
                </a:lnTo>
                <a:cubicBezTo>
                  <a:pt x="7" y="590"/>
                  <a:pt x="8" y="591"/>
                  <a:pt x="8" y="592"/>
                </a:cubicBezTo>
                <a:lnTo>
                  <a:pt x="8" y="592"/>
                </a:lnTo>
                <a:lnTo>
                  <a:pt x="8" y="592"/>
                </a:lnTo>
                <a:lnTo>
                  <a:pt x="8" y="592"/>
                </a:lnTo>
                <a:cubicBezTo>
                  <a:pt x="9" y="592"/>
                  <a:pt x="10" y="593"/>
                  <a:pt x="12" y="594"/>
                </a:cubicBezTo>
                <a:lnTo>
                  <a:pt x="12" y="594"/>
                </a:lnTo>
                <a:lnTo>
                  <a:pt x="12" y="594"/>
                </a:lnTo>
                <a:lnTo>
                  <a:pt x="12" y="594"/>
                </a:lnTo>
                <a:cubicBezTo>
                  <a:pt x="13" y="594"/>
                  <a:pt x="13" y="595"/>
                  <a:pt x="14" y="595"/>
                </a:cubicBez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cubicBezTo>
                  <a:pt x="15" y="595"/>
                  <a:pt x="15" y="595"/>
                  <a:pt x="16" y="596"/>
                </a:cubicBezTo>
                <a:lnTo>
                  <a:pt x="16" y="596"/>
                </a:lnTo>
                <a:lnTo>
                  <a:pt x="16" y="596"/>
                </a:lnTo>
                <a:lnTo>
                  <a:pt x="16" y="596"/>
                </a:lnTo>
                <a:cubicBezTo>
                  <a:pt x="17" y="596"/>
                  <a:pt x="17" y="596"/>
                  <a:pt x="18" y="596"/>
                </a:cubicBezTo>
                <a:lnTo>
                  <a:pt x="18" y="596"/>
                </a:lnTo>
                <a:cubicBezTo>
                  <a:pt x="18" y="596"/>
                  <a:pt x="18" y="596"/>
                  <a:pt x="19" y="596"/>
                </a:cubicBezTo>
                <a:lnTo>
                  <a:pt x="19" y="596"/>
                </a:lnTo>
                <a:cubicBezTo>
                  <a:pt x="19" y="596"/>
                  <a:pt x="19" y="596"/>
                  <a:pt x="20" y="596"/>
                </a:cubicBezTo>
                <a:lnTo>
                  <a:pt x="20" y="596"/>
                </a:lnTo>
                <a:lnTo>
                  <a:pt x="20" y="596"/>
                </a:lnTo>
                <a:lnTo>
                  <a:pt x="20" y="596"/>
                </a:lnTo>
                <a:cubicBezTo>
                  <a:pt x="21" y="596"/>
                  <a:pt x="21" y="596"/>
                  <a:pt x="22" y="596"/>
                </a:cubicBezTo>
                <a:lnTo>
                  <a:pt x="22" y="596"/>
                </a:lnTo>
                <a:lnTo>
                  <a:pt x="22" y="596"/>
                </a:lnTo>
                <a:lnTo>
                  <a:pt x="22" y="596"/>
                </a:lnTo>
                <a:cubicBezTo>
                  <a:pt x="23" y="596"/>
                  <a:pt x="23" y="596"/>
                  <a:pt x="25" y="596"/>
                </a:cubicBezTo>
                <a:lnTo>
                  <a:pt x="25" y="596"/>
                </a:lnTo>
                <a:cubicBezTo>
                  <a:pt x="27" y="596"/>
                  <a:pt x="30" y="596"/>
                  <a:pt x="33" y="594"/>
                </a:cubicBez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cubicBezTo>
                  <a:pt x="34" y="593"/>
                  <a:pt x="34" y="593"/>
                  <a:pt x="34" y="593"/>
                </a:cubicBezTo>
                <a:lnTo>
                  <a:pt x="34" y="593"/>
                </a:lnTo>
                <a:lnTo>
                  <a:pt x="34" y="593"/>
                </a:lnTo>
                <a:lnTo>
                  <a:pt x="259" y="445"/>
                </a:lnTo>
                <a:lnTo>
                  <a:pt x="483" y="593"/>
                </a:lnTo>
                <a:lnTo>
                  <a:pt x="483" y="593"/>
                </a:lnTo>
                <a:lnTo>
                  <a:pt x="483" y="593"/>
                </a:lnTo>
                <a:lnTo>
                  <a:pt x="483" y="593"/>
                </a:lnTo>
                <a:cubicBezTo>
                  <a:pt x="483" y="593"/>
                  <a:pt x="483" y="593"/>
                  <a:pt x="484" y="594"/>
                </a:cubicBezTo>
                <a:lnTo>
                  <a:pt x="484" y="594"/>
                </a:lnTo>
                <a:lnTo>
                  <a:pt x="484" y="594"/>
                </a:lnTo>
                <a:lnTo>
                  <a:pt x="484" y="594"/>
                </a:lnTo>
                <a:cubicBezTo>
                  <a:pt x="485" y="594"/>
                  <a:pt x="485" y="594"/>
                  <a:pt x="485" y="594"/>
                </a:cubicBezTo>
                <a:lnTo>
                  <a:pt x="485" y="594"/>
                </a:lnTo>
                <a:cubicBezTo>
                  <a:pt x="488" y="596"/>
                  <a:pt x="490" y="596"/>
                  <a:pt x="493" y="596"/>
                </a:cubicBezTo>
                <a:lnTo>
                  <a:pt x="493" y="596"/>
                </a:lnTo>
                <a:cubicBezTo>
                  <a:pt x="494" y="596"/>
                  <a:pt x="494" y="596"/>
                  <a:pt x="495" y="596"/>
                </a:cubicBezTo>
                <a:lnTo>
                  <a:pt x="495" y="596"/>
                </a:lnTo>
                <a:lnTo>
                  <a:pt x="495" y="596"/>
                </a:lnTo>
                <a:lnTo>
                  <a:pt x="495" y="596"/>
                </a:lnTo>
                <a:cubicBezTo>
                  <a:pt x="496" y="596"/>
                  <a:pt x="496" y="596"/>
                  <a:pt x="497" y="596"/>
                </a:cubicBezTo>
                <a:lnTo>
                  <a:pt x="497" y="596"/>
                </a:lnTo>
                <a:lnTo>
                  <a:pt x="497" y="596"/>
                </a:lnTo>
                <a:lnTo>
                  <a:pt x="497" y="596"/>
                </a:lnTo>
                <a:cubicBezTo>
                  <a:pt x="498" y="596"/>
                  <a:pt x="499" y="596"/>
                  <a:pt x="499" y="596"/>
                </a:cubicBezTo>
                <a:lnTo>
                  <a:pt x="499" y="596"/>
                </a:lnTo>
                <a:lnTo>
                  <a:pt x="499" y="596"/>
                </a:lnTo>
                <a:lnTo>
                  <a:pt x="499" y="596"/>
                </a:lnTo>
                <a:cubicBezTo>
                  <a:pt x="500" y="596"/>
                  <a:pt x="501" y="596"/>
                  <a:pt x="501" y="596"/>
                </a:cubicBezTo>
                <a:lnTo>
                  <a:pt x="501" y="596"/>
                </a:lnTo>
                <a:lnTo>
                  <a:pt x="501" y="596"/>
                </a:lnTo>
                <a:lnTo>
                  <a:pt x="501" y="596"/>
                </a:lnTo>
                <a:cubicBezTo>
                  <a:pt x="502" y="595"/>
                  <a:pt x="503" y="595"/>
                  <a:pt x="503" y="595"/>
                </a:cubicBez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cubicBezTo>
                  <a:pt x="504" y="595"/>
                  <a:pt x="505" y="594"/>
                  <a:pt x="505" y="594"/>
                </a:cubicBezTo>
                <a:lnTo>
                  <a:pt x="505" y="594"/>
                </a:lnTo>
                <a:lnTo>
                  <a:pt x="505" y="594"/>
                </a:lnTo>
                <a:lnTo>
                  <a:pt x="505" y="594"/>
                </a:lnTo>
                <a:cubicBezTo>
                  <a:pt x="507" y="593"/>
                  <a:pt x="508" y="592"/>
                  <a:pt x="509" y="592"/>
                </a:cubicBezTo>
                <a:lnTo>
                  <a:pt x="509" y="592"/>
                </a:lnTo>
                <a:lnTo>
                  <a:pt x="509" y="592"/>
                </a:lnTo>
                <a:lnTo>
                  <a:pt x="509" y="592"/>
                </a:lnTo>
                <a:cubicBezTo>
                  <a:pt x="510" y="591"/>
                  <a:pt x="510" y="590"/>
                  <a:pt x="510" y="590"/>
                </a:cubicBezTo>
                <a:lnTo>
                  <a:pt x="510" y="590"/>
                </a:lnTo>
                <a:cubicBezTo>
                  <a:pt x="511" y="590"/>
                  <a:pt x="511" y="590"/>
                  <a:pt x="511" y="590"/>
                </a:cubicBezTo>
                <a:lnTo>
                  <a:pt x="511" y="590"/>
                </a:lnTo>
                <a:cubicBezTo>
                  <a:pt x="511" y="589"/>
                  <a:pt x="512" y="589"/>
                  <a:pt x="512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58"/>
          <p:cNvSpPr>
            <a:spLocks noChangeArrowheads="1"/>
          </p:cNvSpPr>
          <p:nvPr/>
        </p:nvSpPr>
        <p:spPr bwMode="auto">
          <a:xfrm>
            <a:off x="19868935" y="10797987"/>
            <a:ext cx="829133" cy="717521"/>
          </a:xfrm>
          <a:custGeom>
            <a:avLst/>
            <a:gdLst>
              <a:gd name="T0" fmla="*/ 620 w 690"/>
              <a:gd name="T1" fmla="*/ 299 h 597"/>
              <a:gd name="T2" fmla="*/ 345 w 690"/>
              <a:gd name="T3" fmla="*/ 543 h 597"/>
              <a:gd name="T4" fmla="*/ 557 w 690"/>
              <a:gd name="T5" fmla="*/ 331 h 597"/>
              <a:gd name="T6" fmla="*/ 604 w 690"/>
              <a:gd name="T7" fmla="*/ 283 h 597"/>
              <a:gd name="T8" fmla="*/ 646 w 690"/>
              <a:gd name="T9" fmla="*/ 184 h 597"/>
              <a:gd name="T10" fmla="*/ 604 w 690"/>
              <a:gd name="T11" fmla="*/ 85 h 597"/>
              <a:gd name="T12" fmla="*/ 505 w 690"/>
              <a:gd name="T13" fmla="*/ 43 h 597"/>
              <a:gd name="T14" fmla="*/ 405 w 690"/>
              <a:gd name="T15" fmla="*/ 85 h 597"/>
              <a:gd name="T16" fmla="*/ 360 w 690"/>
              <a:gd name="T17" fmla="*/ 130 h 597"/>
              <a:gd name="T18" fmla="*/ 345 w 690"/>
              <a:gd name="T19" fmla="*/ 137 h 597"/>
              <a:gd name="T20" fmla="*/ 284 w 690"/>
              <a:gd name="T21" fmla="*/ 85 h 597"/>
              <a:gd name="T22" fmla="*/ 184 w 690"/>
              <a:gd name="T23" fmla="*/ 43 h 597"/>
              <a:gd name="T24" fmla="*/ 85 w 690"/>
              <a:gd name="T25" fmla="*/ 85 h 597"/>
              <a:gd name="T26" fmla="*/ 43 w 690"/>
              <a:gd name="T27" fmla="*/ 184 h 597"/>
              <a:gd name="T28" fmla="*/ 85 w 690"/>
              <a:gd name="T29" fmla="*/ 283 h 597"/>
              <a:gd name="T30" fmla="*/ 131 w 690"/>
              <a:gd name="T31" fmla="*/ 330 h 597"/>
              <a:gd name="T32" fmla="*/ 345 w 690"/>
              <a:gd name="T33" fmla="*/ 596 h 597"/>
              <a:gd name="T34" fmla="*/ 329 w 690"/>
              <a:gd name="T35" fmla="*/ 590 h 597"/>
              <a:gd name="T36" fmla="*/ 100 w 690"/>
              <a:gd name="T37" fmla="*/ 360 h 597"/>
              <a:gd name="T38" fmla="*/ 54 w 690"/>
              <a:gd name="T39" fmla="*/ 314 h 597"/>
              <a:gd name="T40" fmla="*/ 0 w 690"/>
              <a:gd name="T41" fmla="*/ 184 h 597"/>
              <a:gd name="T42" fmla="*/ 54 w 690"/>
              <a:gd name="T43" fmla="*/ 54 h 597"/>
              <a:gd name="T44" fmla="*/ 184 w 690"/>
              <a:gd name="T45" fmla="*/ 0 h 597"/>
              <a:gd name="T46" fmla="*/ 314 w 690"/>
              <a:gd name="T47" fmla="*/ 54 h 597"/>
              <a:gd name="T48" fmla="*/ 375 w 690"/>
              <a:gd name="T49" fmla="*/ 54 h 597"/>
              <a:gd name="T50" fmla="*/ 505 w 690"/>
              <a:gd name="T51" fmla="*/ 0 h 597"/>
              <a:gd name="T52" fmla="*/ 635 w 690"/>
              <a:gd name="T53" fmla="*/ 54 h 597"/>
              <a:gd name="T54" fmla="*/ 689 w 690"/>
              <a:gd name="T55" fmla="*/ 184 h 597"/>
              <a:gd name="T56" fmla="*/ 635 w 690"/>
              <a:gd name="T57" fmla="*/ 314 h 597"/>
              <a:gd name="T58" fmla="*/ 635 w 690"/>
              <a:gd name="T59" fmla="*/ 314 h 597"/>
              <a:gd name="T60" fmla="*/ 590 w 690"/>
              <a:gd name="T61" fmla="*/ 360 h 597"/>
              <a:gd name="T62" fmla="*/ 360 w 690"/>
              <a:gd name="T63" fmla="*/ 590 h 597"/>
              <a:gd name="T64" fmla="*/ 345 w 690"/>
              <a:gd name="T65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0" h="597">
                <a:moveTo>
                  <a:pt x="620" y="299"/>
                </a:moveTo>
                <a:lnTo>
                  <a:pt x="620" y="299"/>
                </a:lnTo>
                <a:close/>
                <a:moveTo>
                  <a:pt x="132" y="331"/>
                </a:moveTo>
                <a:lnTo>
                  <a:pt x="345" y="543"/>
                </a:lnTo>
                <a:lnTo>
                  <a:pt x="557" y="331"/>
                </a:lnTo>
                <a:lnTo>
                  <a:pt x="557" y="331"/>
                </a:lnTo>
                <a:cubicBezTo>
                  <a:pt x="557" y="330"/>
                  <a:pt x="558" y="330"/>
                  <a:pt x="558" y="330"/>
                </a:cubicBezTo>
                <a:lnTo>
                  <a:pt x="604" y="283"/>
                </a:lnTo>
                <a:lnTo>
                  <a:pt x="604" y="283"/>
                </a:lnTo>
                <a:cubicBezTo>
                  <a:pt x="631" y="257"/>
                  <a:pt x="646" y="221"/>
                  <a:pt x="646" y="184"/>
                </a:cubicBezTo>
                <a:lnTo>
                  <a:pt x="646" y="184"/>
                </a:lnTo>
                <a:cubicBezTo>
                  <a:pt x="646" y="146"/>
                  <a:pt x="631" y="111"/>
                  <a:pt x="604" y="85"/>
                </a:cubicBezTo>
                <a:lnTo>
                  <a:pt x="604" y="85"/>
                </a:lnTo>
                <a:cubicBezTo>
                  <a:pt x="578" y="58"/>
                  <a:pt x="542" y="43"/>
                  <a:pt x="505" y="43"/>
                </a:cubicBezTo>
                <a:lnTo>
                  <a:pt x="505" y="43"/>
                </a:lnTo>
                <a:cubicBezTo>
                  <a:pt x="467" y="43"/>
                  <a:pt x="432" y="58"/>
                  <a:pt x="405" y="85"/>
                </a:cubicBezTo>
                <a:lnTo>
                  <a:pt x="360" y="130"/>
                </a:lnTo>
                <a:lnTo>
                  <a:pt x="360" y="130"/>
                </a:lnTo>
                <a:cubicBezTo>
                  <a:pt x="356" y="134"/>
                  <a:pt x="350" y="137"/>
                  <a:pt x="345" y="137"/>
                </a:cubicBezTo>
                <a:lnTo>
                  <a:pt x="345" y="137"/>
                </a:lnTo>
                <a:cubicBezTo>
                  <a:pt x="339" y="137"/>
                  <a:pt x="333" y="134"/>
                  <a:pt x="329" y="130"/>
                </a:cubicBezTo>
                <a:lnTo>
                  <a:pt x="284" y="85"/>
                </a:lnTo>
                <a:lnTo>
                  <a:pt x="284" y="85"/>
                </a:lnTo>
                <a:cubicBezTo>
                  <a:pt x="257" y="58"/>
                  <a:pt x="222" y="43"/>
                  <a:pt x="184" y="43"/>
                </a:cubicBezTo>
                <a:lnTo>
                  <a:pt x="184" y="43"/>
                </a:lnTo>
                <a:cubicBezTo>
                  <a:pt x="147" y="43"/>
                  <a:pt x="111" y="58"/>
                  <a:pt x="85" y="85"/>
                </a:cubicBezTo>
                <a:lnTo>
                  <a:pt x="85" y="85"/>
                </a:lnTo>
                <a:cubicBezTo>
                  <a:pt x="58" y="111"/>
                  <a:pt x="43" y="146"/>
                  <a:pt x="43" y="184"/>
                </a:cubicBezTo>
                <a:lnTo>
                  <a:pt x="43" y="184"/>
                </a:lnTo>
                <a:cubicBezTo>
                  <a:pt x="43" y="221"/>
                  <a:pt x="58" y="257"/>
                  <a:pt x="85" y="283"/>
                </a:cubicBezTo>
                <a:lnTo>
                  <a:pt x="131" y="330"/>
                </a:lnTo>
                <a:lnTo>
                  <a:pt x="131" y="330"/>
                </a:lnTo>
                <a:cubicBezTo>
                  <a:pt x="131" y="330"/>
                  <a:pt x="132" y="330"/>
                  <a:pt x="132" y="331"/>
                </a:cubicBezTo>
                <a:close/>
                <a:moveTo>
                  <a:pt x="345" y="596"/>
                </a:moveTo>
                <a:lnTo>
                  <a:pt x="345" y="596"/>
                </a:lnTo>
                <a:cubicBezTo>
                  <a:pt x="339" y="596"/>
                  <a:pt x="333" y="594"/>
                  <a:pt x="329" y="590"/>
                </a:cubicBezTo>
                <a:lnTo>
                  <a:pt x="100" y="360"/>
                </a:lnTo>
                <a:lnTo>
                  <a:pt x="100" y="360"/>
                </a:lnTo>
                <a:cubicBezTo>
                  <a:pt x="100" y="360"/>
                  <a:pt x="99" y="360"/>
                  <a:pt x="99" y="359"/>
                </a:cubicBezTo>
                <a:lnTo>
                  <a:pt x="54" y="314"/>
                </a:lnTo>
                <a:lnTo>
                  <a:pt x="54" y="314"/>
                </a:lnTo>
                <a:cubicBezTo>
                  <a:pt x="19" y="280"/>
                  <a:pt x="0" y="233"/>
                  <a:pt x="0" y="184"/>
                </a:cubicBezTo>
                <a:lnTo>
                  <a:pt x="0" y="184"/>
                </a:lnTo>
                <a:cubicBezTo>
                  <a:pt x="0" y="134"/>
                  <a:pt x="19" y="89"/>
                  <a:pt x="54" y="54"/>
                </a:cubicBezTo>
                <a:lnTo>
                  <a:pt x="54" y="54"/>
                </a:lnTo>
                <a:cubicBezTo>
                  <a:pt x="89" y="19"/>
                  <a:pt x="135" y="0"/>
                  <a:pt x="184" y="0"/>
                </a:cubicBezTo>
                <a:lnTo>
                  <a:pt x="184" y="0"/>
                </a:lnTo>
                <a:cubicBezTo>
                  <a:pt x="233" y="0"/>
                  <a:pt x="279" y="19"/>
                  <a:pt x="314" y="54"/>
                </a:cubicBezTo>
                <a:lnTo>
                  <a:pt x="345" y="84"/>
                </a:lnTo>
                <a:lnTo>
                  <a:pt x="375" y="54"/>
                </a:lnTo>
                <a:lnTo>
                  <a:pt x="375" y="54"/>
                </a:lnTo>
                <a:cubicBezTo>
                  <a:pt x="410" y="19"/>
                  <a:pt x="456" y="0"/>
                  <a:pt x="505" y="0"/>
                </a:cubicBezTo>
                <a:lnTo>
                  <a:pt x="505" y="0"/>
                </a:lnTo>
                <a:cubicBezTo>
                  <a:pt x="554" y="0"/>
                  <a:pt x="600" y="19"/>
                  <a:pt x="635" y="54"/>
                </a:cubicBezTo>
                <a:lnTo>
                  <a:pt x="635" y="54"/>
                </a:lnTo>
                <a:cubicBezTo>
                  <a:pt x="670" y="89"/>
                  <a:pt x="689" y="134"/>
                  <a:pt x="689" y="184"/>
                </a:cubicBezTo>
                <a:lnTo>
                  <a:pt x="689" y="184"/>
                </a:lnTo>
                <a:cubicBezTo>
                  <a:pt x="689" y="233"/>
                  <a:pt x="670" y="280"/>
                  <a:pt x="635" y="314"/>
                </a:cubicBezTo>
                <a:lnTo>
                  <a:pt x="635" y="314"/>
                </a:lnTo>
                <a:lnTo>
                  <a:pt x="635" y="314"/>
                </a:lnTo>
                <a:lnTo>
                  <a:pt x="590" y="360"/>
                </a:lnTo>
                <a:lnTo>
                  <a:pt x="590" y="360"/>
                </a:lnTo>
                <a:lnTo>
                  <a:pt x="589" y="360"/>
                </a:lnTo>
                <a:lnTo>
                  <a:pt x="360" y="590"/>
                </a:lnTo>
                <a:lnTo>
                  <a:pt x="360" y="590"/>
                </a:lnTo>
                <a:cubicBezTo>
                  <a:pt x="356" y="594"/>
                  <a:pt x="350" y="596"/>
                  <a:pt x="345" y="5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CuadroTexto 557"/>
          <p:cNvSpPr txBox="1"/>
          <p:nvPr/>
        </p:nvSpPr>
        <p:spPr>
          <a:xfrm>
            <a:off x="9526077" y="569199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451398" y="20846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2839859" y="529169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1" name="Rectángulo 560"/>
          <p:cNvSpPr/>
          <p:nvPr/>
        </p:nvSpPr>
        <p:spPr>
          <a:xfrm>
            <a:off x="2583968" y="583463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2839859" y="858386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5" name="Rectángulo 564"/>
          <p:cNvSpPr/>
          <p:nvPr/>
        </p:nvSpPr>
        <p:spPr>
          <a:xfrm>
            <a:off x="2583968" y="91268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2839859" y="119566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7" name="Rectángulo 566"/>
          <p:cNvSpPr/>
          <p:nvPr/>
        </p:nvSpPr>
        <p:spPr>
          <a:xfrm>
            <a:off x="2583968" y="124995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9260938" y="527859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19005047" y="58215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19264027" y="86333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19008136" y="917631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9260938" y="119566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19005047" y="124995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14410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8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71D468"/>
      </a:accent1>
      <a:accent2>
        <a:srgbClr val="42A9D8"/>
      </a:accent2>
      <a:accent3>
        <a:srgbClr val="203770"/>
      </a:accent3>
      <a:accent4>
        <a:srgbClr val="86B88F"/>
      </a:accent4>
      <a:accent5>
        <a:srgbClr val="281A5C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89102</TotalTime>
  <Words>634</Words>
  <Application>Microsoft Macintosh PowerPoint</Application>
  <PresentationFormat>Personalizado</PresentationFormat>
  <Paragraphs>127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15671</cp:revision>
  <dcterms:created xsi:type="dcterms:W3CDTF">2014-11-12T21:47:38Z</dcterms:created>
  <dcterms:modified xsi:type="dcterms:W3CDTF">2019-07-08T20:40:39Z</dcterms:modified>
  <cp:category/>
</cp:coreProperties>
</file>